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anose="020B06040202020202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N Services" userId="1135e9d8-f924-4e2c-982f-7605c3bad9e3" providerId="ADAL" clId="{A9A275E7-D8B8-4B1C-9863-6767E7478C3C}"/>
    <pc:docChg chg="modSld">
      <pc:chgData name="ANDN Services" userId="1135e9d8-f924-4e2c-982f-7605c3bad9e3" providerId="ADAL" clId="{A9A275E7-D8B8-4B1C-9863-6767E7478C3C}" dt="2023-01-23T15:36:07.978" v="0" actId="1076"/>
      <pc:docMkLst>
        <pc:docMk/>
      </pc:docMkLst>
      <pc:sldChg chg="modSp mod">
        <pc:chgData name="ANDN Services" userId="1135e9d8-f924-4e2c-982f-7605c3bad9e3" providerId="ADAL" clId="{A9A275E7-D8B8-4B1C-9863-6767E7478C3C}" dt="2023-01-23T15:36:07.978" v="0" actId="1076"/>
        <pc:sldMkLst>
          <pc:docMk/>
          <pc:sldMk cId="0" sldId="267"/>
        </pc:sldMkLst>
        <pc:picChg chg="mod">
          <ac:chgData name="ANDN Services" userId="1135e9d8-f924-4e2c-982f-7605c3bad9e3" providerId="ADAL" clId="{A9A275E7-D8B8-4B1C-9863-6767E7478C3C}" dt="2023-01-23T15:36:07.978" v="0" actId="1076"/>
          <ac:picMkLst>
            <pc:docMk/>
            <pc:sldMk cId="0" sldId="267"/>
            <ac:picMk id="1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62d3343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62d3343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cf90cbc4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cf90cbc4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1aab58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1aab58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62d3343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62d3343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82f0de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82f0de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82f0de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82f0de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82f0de9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82f0de9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82f0de9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82f0de9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082f0de9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082f0de9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82f0de9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82f0de9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62d33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62d33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82f0de9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82f0de9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d3343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d3343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62d3343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62d3343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cf90cbc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cf90cbc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762d3343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762d3343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62d3343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62d3343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62d3343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62d3343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62d3343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62d3343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Présentation par Ali Boutaleb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Semaine du 25 au 29 Mai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47" y="2553775"/>
            <a:ext cx="6699526" cy="22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271000" y="1098875"/>
            <a:ext cx="46020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L’instance de MongoDB contient par défaut 3 bases de données 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admin</a:t>
            </a: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</a:t>
            </a:r>
            <a:endParaRPr sz="1200"/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2210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base de données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188150" y="1164600"/>
            <a:ext cx="6767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Nous devons concevoir notre base de données.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63" y="1897063"/>
            <a:ext cx="3088875" cy="17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188150" y="3790200"/>
            <a:ext cx="6767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Proposez une version de la base de données.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9" y="1649737"/>
            <a:ext cx="2863475" cy="31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Mongoose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590625" y="1050975"/>
            <a:ext cx="319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</a:t>
            </a:r>
            <a:endParaRPr sz="1200" u="sng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313" y="1649737"/>
            <a:ext cx="4163700" cy="33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980763" y="1050975"/>
            <a:ext cx="3196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https://mongoosejs.com/docs/guide.html</a:t>
            </a:r>
            <a:endParaRPr sz="12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631488" y="1115600"/>
            <a:ext cx="188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Les types de variables</a:t>
            </a:r>
            <a:endParaRPr sz="1200"/>
          </a:p>
        </p:txBody>
      </p:sp>
      <p:sp>
        <p:nvSpPr>
          <p:cNvPr id="184" name="Google Shape;184;p25"/>
          <p:cNvSpPr txBox="1"/>
          <p:nvPr/>
        </p:nvSpPr>
        <p:spPr>
          <a:xfrm>
            <a:off x="6908618" y="1115597"/>
            <a:ext cx="1360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un schéma</a:t>
            </a:r>
            <a:endParaRPr sz="12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00" y="1561975"/>
            <a:ext cx="917400" cy="15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424" y="3774950"/>
            <a:ext cx="4367150" cy="1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2388422" y="3359450"/>
            <a:ext cx="4367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connecter à la base de données</a:t>
            </a:r>
            <a:endParaRPr sz="120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035" y="1561973"/>
            <a:ext cx="2697375" cy="16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1157325" y="1148000"/>
            <a:ext cx="1611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Installer mongoose</a:t>
            </a:r>
            <a:endParaRPr sz="12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625" y="1651850"/>
            <a:ext cx="3589000" cy="13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280350" y="1787100"/>
            <a:ext cx="1360200" cy="990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69875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connecter à la base de données</a:t>
            </a:r>
            <a:endParaRPr sz="120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944554"/>
            <a:ext cx="3802499" cy="23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4982587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un nouveau modèle</a:t>
            </a:r>
            <a:endParaRPr sz="12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83" y="2370633"/>
            <a:ext cx="3937475" cy="15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69875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Créer et sauvegarder une nouvelle musique</a:t>
            </a:r>
            <a:endParaRPr sz="1200"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50" y="2043225"/>
            <a:ext cx="2699900" cy="20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4982587" y="14644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Résultat en base de données</a:t>
            </a:r>
            <a:endParaRPr sz="1200"/>
          </a:p>
        </p:txBody>
      </p:sp>
      <p:sp>
        <p:nvSpPr>
          <p:cNvPr id="209" name="Google Shape;209;p27"/>
          <p:cNvSpPr/>
          <p:nvPr/>
        </p:nvSpPr>
        <p:spPr>
          <a:xfrm>
            <a:off x="5939797" y="3237875"/>
            <a:ext cx="1781400" cy="8136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63" y="2204375"/>
            <a:ext cx="3245536" cy="17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7"/>
          <p:cNvCxnSpPr/>
          <p:nvPr/>
        </p:nvCxnSpPr>
        <p:spPr>
          <a:xfrm rot="10800000" flipH="1">
            <a:off x="2608000" y="3793275"/>
            <a:ext cx="3156300" cy="84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2670750" y="1351950"/>
            <a:ext cx="3802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https://mongoosejs.com/docs/queries.html</a:t>
            </a:r>
            <a:endParaRPr sz="1200" u="sng"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09" y="1877925"/>
            <a:ext cx="1675625" cy="3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600" y="2111813"/>
            <a:ext cx="1879500" cy="269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8"/>
          <p:cNvCxnSpPr/>
          <p:nvPr/>
        </p:nvCxnSpPr>
        <p:spPr>
          <a:xfrm>
            <a:off x="2949450" y="4159800"/>
            <a:ext cx="1932000" cy="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8"/>
          <p:cNvSpPr/>
          <p:nvPr/>
        </p:nvSpPr>
        <p:spPr>
          <a:xfrm>
            <a:off x="5101600" y="2073325"/>
            <a:ext cx="1879500" cy="26904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2356800" y="4080750"/>
            <a:ext cx="405900" cy="158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978450" y="868613"/>
            <a:ext cx="7187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Sur la documentation vous pouvez trouver un </a:t>
            </a:r>
            <a:r>
              <a:rPr lang="en" sz="1200" b="1">
                <a:solidFill>
                  <a:srgbClr val="990000"/>
                </a:solidFill>
              </a:rPr>
              <a:t>ensemble de fonctions</a:t>
            </a:r>
            <a:r>
              <a:rPr lang="en" sz="1200"/>
              <a:t> par défaut à utiliser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988375" y="1980350"/>
            <a:ext cx="4602300" cy="27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la base de données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spotify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sur Compass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Dans le fichier racine index.js 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Ajouter les imports nécessaires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Ajouter la connexion à la base de données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modèle Musique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et sauvegarder une nouvelle musique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62350" y="1327938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5972900" y="2045875"/>
            <a:ext cx="2539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Utiliser la documentation de mongoose et les slides précédents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532525" y="1532838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Rappel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729325" y="1434013"/>
            <a:ext cx="47259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index.js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Déplacer la connexion à la base de données dans ce fichier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11700" y="954275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729325" y="3292550"/>
            <a:ext cx="47259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index.js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Créer un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musique.js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200"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Déplacer le modèle Musique vers le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musique.js</a:t>
            </a:r>
            <a:endParaRPr sz="1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Déclarer ce modèle dans le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models/index.js</a:t>
            </a:r>
            <a:endParaRPr sz="1200"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11700" y="287055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25" y="995925"/>
            <a:ext cx="1417690" cy="35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6675537" y="4585275"/>
            <a:ext cx="1685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Lato"/>
                <a:ea typeface="Lato"/>
                <a:cs typeface="Lato"/>
                <a:sym typeface="Lato"/>
              </a:rPr>
              <a:t>Architecture du projet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1054100" y="2453763"/>
            <a:ext cx="47259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Dans le dossier </a:t>
            </a:r>
            <a:r>
              <a:rPr lang="en" sz="1200" b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models,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créer un modèle pour chaque table en base de données (User, Artiste, etc)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36475" y="2031763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25" y="995925"/>
            <a:ext cx="1417690" cy="35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6675537" y="4585275"/>
            <a:ext cx="16851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Lato"/>
                <a:ea typeface="Lato"/>
                <a:cs typeface="Lato"/>
                <a:sym typeface="Lato"/>
              </a:rPr>
              <a:t>Architecture du projet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935400" y="2782050"/>
            <a:ext cx="72732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Pourquoi le besoin de passer au NoSQL 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 </a:t>
            </a:r>
            <a:r>
              <a:rPr lang="en" sz="1200" b="1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volume des données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créées double tous les 2 ans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" sz="1200" b="1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variété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des types de données créées (Smartphones)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" sz="1200" b="1">
                <a:solidFill>
                  <a:srgbClr val="351C75"/>
                </a:solidFill>
                <a:latin typeface="Lato"/>
                <a:ea typeface="Lato"/>
                <a:cs typeface="Lato"/>
                <a:sym typeface="Lato"/>
              </a:rPr>
              <a:t>vélocité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avec laquelle les données changent est également très importante (Internet of Things)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174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669200" y="4515650"/>
            <a:ext cx="580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https://www.digora.com/fr/blog/definition-base-nosql-datastax-mongodb</a:t>
            </a:r>
            <a:endParaRPr sz="1200" u="sng"/>
          </a:p>
        </p:txBody>
      </p:sp>
      <p:sp>
        <p:nvSpPr>
          <p:cNvPr id="81" name="Google Shape;81;p14"/>
          <p:cNvSpPr txBox="1"/>
          <p:nvPr/>
        </p:nvSpPr>
        <p:spPr>
          <a:xfrm>
            <a:off x="784350" y="1208025"/>
            <a:ext cx="78366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 modèle de base de données relationnelles a dominé le marché pendant un long moment.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Il est basé sur les algèbres de relations, les sélections, les projections, les jointures, etc…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L’évolution du monde de l’informatique et des données a beaucoup évolué et de nouveaux besoins sont apparus.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du projet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571100" y="1815972"/>
            <a:ext cx="4725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Modifier les fonctions du fichier </a:t>
            </a:r>
            <a:r>
              <a:rPr lang="en" sz="1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controllers/musique.js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afin de faire de vrais manipulation en base de données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11700" y="125410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842500" y="2778775"/>
            <a:ext cx="29898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Utiliser la documentation de mongoose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et la slide 16.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5569100" y="2365663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Rappel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830500" y="3842125"/>
            <a:ext cx="4944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Modifier les fonctions de chaque controllers (User, Artiste, etc)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Tester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571100" y="3280250"/>
            <a:ext cx="8406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TO DO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163350" y="1535875"/>
            <a:ext cx="4179600" cy="1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Quels sont les différents types de base de données NoSQL 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Entrepôts clé-valeur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Lato"/>
              <a:buChar char="●"/>
            </a:pPr>
            <a:r>
              <a:rPr lang="en" sz="1200" b="1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Orienté documents</a:t>
            </a:r>
            <a:endParaRPr sz="1200" b="1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Orienté colonnes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Orienté graphes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174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776700" y="3806625"/>
            <a:ext cx="3790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Type orienté documents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900" y="1535875"/>
            <a:ext cx="4046125" cy="2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3" y="3591825"/>
            <a:ext cx="2888868" cy="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748" y="1479801"/>
            <a:ext cx="3150500" cy="21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142200" y="843563"/>
            <a:ext cx="285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https://www.mongodb.com/fr</a:t>
            </a:r>
            <a:endParaRPr sz="1200" u="sng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88" y="3873096"/>
            <a:ext cx="5449225" cy="11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13" y="1967362"/>
            <a:ext cx="1957775" cy="3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313" y="2353750"/>
            <a:ext cx="5000600" cy="22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142200" y="1017413"/>
            <a:ext cx="285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https://www.mongodb.com/fr</a:t>
            </a:r>
            <a:endParaRPr sz="1200" u="sng"/>
          </a:p>
        </p:txBody>
      </p:sp>
      <p:sp>
        <p:nvSpPr>
          <p:cNvPr id="107" name="Google Shape;107;p17"/>
          <p:cNvSpPr txBox="1"/>
          <p:nvPr/>
        </p:nvSpPr>
        <p:spPr>
          <a:xfrm>
            <a:off x="146125" y="1492788"/>
            <a:ext cx="39903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Dans le menu du site de mongodb, cliquer sur Try Free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32638" y="3013025"/>
            <a:ext cx="2373900" cy="3795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637313" y="3909850"/>
            <a:ext cx="1510800" cy="2337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735413" y="1908163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2. Dans l’onglet Server, cliquer sur Download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00" y="3065750"/>
            <a:ext cx="2552336" cy="19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01350" y="2634788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3.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098275" y="1990875"/>
            <a:ext cx="737400" cy="3084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360825" y="2439873"/>
            <a:ext cx="3426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779425" y="1264688"/>
            <a:ext cx="3593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5. Cliquer sur le bouton Complete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-21325" y="1264700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4. Cocher la case et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691429"/>
            <a:ext cx="2552325" cy="1963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333700" y="3250125"/>
            <a:ext cx="12441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262" y="1656450"/>
            <a:ext cx="2657775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820" y="2626220"/>
            <a:ext cx="2840900" cy="21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098775" y="2209775"/>
            <a:ext cx="2841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6.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460175" y="2209775"/>
            <a:ext cx="2028900" cy="3555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 MongoDB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961688" y="1419013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7. Cocher la case et cliquer sur le bouton next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88" y="1843088"/>
            <a:ext cx="2961876" cy="22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065363" y="3948650"/>
            <a:ext cx="932400" cy="132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87" y="1849175"/>
            <a:ext cx="2961876" cy="228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725875" y="1419013"/>
            <a:ext cx="3072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8. Cliquer sur next puis install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Compass</a:t>
            </a:r>
            <a:endParaRPr dirty="0"/>
          </a:p>
        </p:txBody>
      </p:sp>
      <p:sp>
        <p:nvSpPr>
          <p:cNvPr id="143" name="Google Shape;143;p20"/>
          <p:cNvSpPr txBox="1"/>
          <p:nvPr/>
        </p:nvSpPr>
        <p:spPr>
          <a:xfrm>
            <a:off x="2534700" y="843575"/>
            <a:ext cx="407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https://www.mongodb.com/products/compass</a:t>
            </a:r>
            <a:endParaRPr sz="1200" u="sng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25" y="1450507"/>
            <a:ext cx="5289550" cy="36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963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1423200" y="962563"/>
            <a:ext cx="62976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Nous allons faire une première connexion avec Compass sur notre instance de MongoDB.</a:t>
            </a:r>
            <a:endParaRPr sz="12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25" y="2006800"/>
            <a:ext cx="6071351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5096200" y="3234900"/>
            <a:ext cx="460200" cy="1980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536300" y="1556075"/>
            <a:ext cx="60714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Lancer Compass et cliquer sur le bouton connect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DC9F144E51744BF26B61B11743036" ma:contentTypeVersion="8" ma:contentTypeDescription="Crée un document." ma:contentTypeScope="" ma:versionID="bd6fdc541fe2c2043a53f4510e239693">
  <xsd:schema xmlns:xsd="http://www.w3.org/2001/XMLSchema" xmlns:xs="http://www.w3.org/2001/XMLSchema" xmlns:p="http://schemas.microsoft.com/office/2006/metadata/properties" xmlns:ns2="dc0a4e51-1e5b-4384-bef5-bf4d419802ee" xmlns:ns3="631351d4-5a30-4cc2-b14f-054372e31698" targetNamespace="http://schemas.microsoft.com/office/2006/metadata/properties" ma:root="true" ma:fieldsID="a1af5b050515a354f81fee3a2ecbe80d" ns2:_="" ns3:_="">
    <xsd:import namespace="dc0a4e51-1e5b-4384-bef5-bf4d419802ee"/>
    <xsd:import namespace="631351d4-5a30-4cc2-b14f-054372e31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a4e51-1e5b-4384-bef5-bf4d419802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f809d85-0f24-42ce-a366-0efc0a589b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351d4-5a30-4cc2-b14f-054372e3169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6ac0bd-516d-492a-b947-22df4c7fa0cb}" ma:internalName="TaxCatchAll" ma:showField="CatchAllData" ma:web="631351d4-5a30-4cc2-b14f-054372e316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0a4e51-1e5b-4384-bef5-bf4d419802ee">
      <Terms xmlns="http://schemas.microsoft.com/office/infopath/2007/PartnerControls"/>
    </lcf76f155ced4ddcb4097134ff3c332f>
    <TaxCatchAll xmlns="631351d4-5a30-4cc2-b14f-054372e3169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81BCF4-8021-43F2-9971-7146672E40FE}"/>
</file>

<file path=customXml/itemProps2.xml><?xml version="1.0" encoding="utf-8"?>
<ds:datastoreItem xmlns:ds="http://schemas.openxmlformats.org/officeDocument/2006/customXml" ds:itemID="{4B2B09DA-30BE-47F6-8D87-8643AB6C16D0}">
  <ds:schemaRefs>
    <ds:schemaRef ds:uri="http://schemas.microsoft.com/office/2006/metadata/properties"/>
    <ds:schemaRef ds:uri="http://schemas.microsoft.com/office/infopath/2007/PartnerControls"/>
    <ds:schemaRef ds:uri="e544a74d-3614-4d57-878e-3f0a066d49bf"/>
    <ds:schemaRef ds:uri="2b320bb2-3296-4bc3-a36e-83997b17543d"/>
  </ds:schemaRefs>
</ds:datastoreItem>
</file>

<file path=customXml/itemProps3.xml><?xml version="1.0" encoding="utf-8"?>
<ds:datastoreItem xmlns:ds="http://schemas.openxmlformats.org/officeDocument/2006/customXml" ds:itemID="{9B79AB5A-4F9B-4270-9AAA-D28DDF5A9A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Affichage à l'écran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Lato</vt:lpstr>
      <vt:lpstr>Raleway</vt:lpstr>
      <vt:lpstr>Arial</vt:lpstr>
      <vt:lpstr>Swiss</vt:lpstr>
      <vt:lpstr>MongoDB</vt:lpstr>
      <vt:lpstr>NoSQL</vt:lpstr>
      <vt:lpstr>NoSQL</vt:lpstr>
      <vt:lpstr>MongoDB</vt:lpstr>
      <vt:lpstr>Installation de MongoDB</vt:lpstr>
      <vt:lpstr>Installation de MongoDB</vt:lpstr>
      <vt:lpstr>Installation de MongoDB</vt:lpstr>
      <vt:lpstr>Compass</vt:lpstr>
      <vt:lpstr>Compass</vt:lpstr>
      <vt:lpstr>Compass</vt:lpstr>
      <vt:lpstr>La base de données</vt:lpstr>
      <vt:lpstr>Mongoose</vt:lpstr>
      <vt:lpstr>Mongoose</vt:lpstr>
      <vt:lpstr>Mongoose</vt:lpstr>
      <vt:lpstr>Mongoose</vt:lpstr>
      <vt:lpstr>Mongoose</vt:lpstr>
      <vt:lpstr>Développement du projet</vt:lpstr>
      <vt:lpstr>Développement du projet</vt:lpstr>
      <vt:lpstr>Développement du projet</vt:lpstr>
      <vt:lpstr>Développement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cp:lastModifiedBy>Melvin Bissor</cp:lastModifiedBy>
  <cp:revision>1</cp:revision>
  <dcterms:modified xsi:type="dcterms:W3CDTF">2023-01-23T15:36:18Z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0x010100393DC9F144E51744BF26B61B11743036</vt:lpwstr>
  </property>
</Properties>
</file>