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5" r:id="rId4"/>
  </p:sldMasterIdLst>
  <p:notesMasterIdLst>
    <p:notesMasterId r:id="rId34"/>
  </p:notesMasterIdLst>
  <p:handoutMasterIdLst>
    <p:handoutMasterId r:id="rId35"/>
  </p:handoutMasterIdLst>
  <p:sldIdLst>
    <p:sldId id="256" r:id="rId5"/>
    <p:sldId id="316" r:id="rId6"/>
    <p:sldId id="257" r:id="rId7"/>
    <p:sldId id="258" r:id="rId8"/>
    <p:sldId id="259" r:id="rId9"/>
    <p:sldId id="284" r:id="rId10"/>
    <p:sldId id="285" r:id="rId11"/>
    <p:sldId id="286" r:id="rId12"/>
    <p:sldId id="287" r:id="rId13"/>
    <p:sldId id="288" r:id="rId14"/>
    <p:sldId id="289" r:id="rId15"/>
    <p:sldId id="290" r:id="rId16"/>
    <p:sldId id="317" r:id="rId17"/>
    <p:sldId id="318" r:id="rId18"/>
    <p:sldId id="319" r:id="rId19"/>
    <p:sldId id="320" r:id="rId20"/>
    <p:sldId id="321" r:id="rId21"/>
    <p:sldId id="294" r:id="rId22"/>
    <p:sldId id="291" r:id="rId23"/>
    <p:sldId id="292" r:id="rId24"/>
    <p:sldId id="293" r:id="rId25"/>
    <p:sldId id="295" r:id="rId26"/>
    <p:sldId id="296" r:id="rId27"/>
    <p:sldId id="297" r:id="rId28"/>
    <p:sldId id="298" r:id="rId29"/>
    <p:sldId id="299" r:id="rId30"/>
    <p:sldId id="300" r:id="rId31"/>
    <p:sldId id="301" r:id="rId32"/>
    <p:sldId id="302" r:id="rId33"/>
  </p:sldIdLst>
  <p:sldSz cx="24384000" cy="13716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04A4"/>
    <a:srgbClr val="2881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8344FC-86F3-0A42-8B6E-43C733B2C93D}" v="67" dt="2021-04-05T21:27:50.216"/>
    <p1510:client id="{8EF9C714-B245-4877-B8DC-54EDF6E2EBE2}" v="8" dt="2022-09-15T07:54:09.0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vin Bissor" userId="3b106917-6966-4828-9cbf-c63007bb86ef" providerId="ADAL" clId="{F814B0CE-9421-3D4F-93BA-34DFD6E9F3F9}"/>
    <pc:docChg chg="custSel modMainMaster">
      <pc:chgData name="Melvin Bissor" userId="3b106917-6966-4828-9cbf-c63007bb86ef" providerId="ADAL" clId="{F814B0CE-9421-3D4F-93BA-34DFD6E9F3F9}" dt="2021-03-17T17:08:32.162" v="9" actId="478"/>
      <pc:docMkLst>
        <pc:docMk/>
      </pc:docMkLst>
      <pc:sldMasterChg chg="modSldLayout">
        <pc:chgData name="Melvin Bissor" userId="3b106917-6966-4828-9cbf-c63007bb86ef" providerId="ADAL" clId="{F814B0CE-9421-3D4F-93BA-34DFD6E9F3F9}" dt="2021-03-17T17:08:32.162" v="9" actId="478"/>
        <pc:sldMasterMkLst>
          <pc:docMk/>
          <pc:sldMasterMk cId="3848250415" sldId="2147483695"/>
        </pc:sldMasterMkLst>
        <pc:sldLayoutChg chg="modSp mod">
          <pc:chgData name="Melvin Bissor" userId="3b106917-6966-4828-9cbf-c63007bb86ef" providerId="ADAL" clId="{F814B0CE-9421-3D4F-93BA-34DFD6E9F3F9}" dt="2021-03-17T17:07:49.240" v="2" actId="208"/>
          <pc:sldLayoutMkLst>
            <pc:docMk/>
            <pc:sldMasterMk cId="3848250415" sldId="2147483695"/>
            <pc:sldLayoutMk cId="938643915" sldId="2147483696"/>
          </pc:sldLayoutMkLst>
          <pc:cxnChg chg="mod">
            <ac:chgData name="Melvin Bissor" userId="3b106917-6966-4828-9cbf-c63007bb86ef" providerId="ADAL" clId="{F814B0CE-9421-3D4F-93BA-34DFD6E9F3F9}" dt="2021-03-17T17:07:49.240" v="2" actId="208"/>
            <ac:cxnSpMkLst>
              <pc:docMk/>
              <pc:sldMasterMk cId="3848250415" sldId="2147483695"/>
              <pc:sldLayoutMk cId="938643915" sldId="2147483696"/>
              <ac:cxnSpMk id="12" creationId="{3D6A56FD-16BF-E141-A929-2713131B6617}"/>
            </ac:cxnSpMkLst>
          </pc:cxnChg>
        </pc:sldLayoutChg>
        <pc:sldLayoutChg chg="delSp mod">
          <pc:chgData name="Melvin Bissor" userId="3b106917-6966-4828-9cbf-c63007bb86ef" providerId="ADAL" clId="{F814B0CE-9421-3D4F-93BA-34DFD6E9F3F9}" dt="2021-03-17T17:08:13.874" v="4" actId="478"/>
          <pc:sldLayoutMkLst>
            <pc:docMk/>
            <pc:sldMasterMk cId="3848250415" sldId="2147483695"/>
            <pc:sldLayoutMk cId="1118737846" sldId="2147483698"/>
          </pc:sldLayoutMkLst>
          <pc:spChg chg="del">
            <ac:chgData name="Melvin Bissor" userId="3b106917-6966-4828-9cbf-c63007bb86ef" providerId="ADAL" clId="{F814B0CE-9421-3D4F-93BA-34DFD6E9F3F9}" dt="2021-03-17T17:08:13.874" v="4" actId="478"/>
            <ac:spMkLst>
              <pc:docMk/>
              <pc:sldMasterMk cId="3848250415" sldId="2147483695"/>
              <pc:sldLayoutMk cId="1118737846" sldId="2147483698"/>
              <ac:spMk id="5" creationId="{1A7CA6F0-9EA5-1A4D-B2D6-581DBB347BD3}"/>
            </ac:spMkLst>
          </pc:spChg>
        </pc:sldLayoutChg>
        <pc:sldLayoutChg chg="delSp mod">
          <pc:chgData name="Melvin Bissor" userId="3b106917-6966-4828-9cbf-c63007bb86ef" providerId="ADAL" clId="{F814B0CE-9421-3D4F-93BA-34DFD6E9F3F9}" dt="2021-03-17T17:08:16.868" v="5" actId="478"/>
          <pc:sldLayoutMkLst>
            <pc:docMk/>
            <pc:sldMasterMk cId="3848250415" sldId="2147483695"/>
            <pc:sldLayoutMk cId="2278644172" sldId="2147483699"/>
          </pc:sldLayoutMkLst>
          <pc:spChg chg="del">
            <ac:chgData name="Melvin Bissor" userId="3b106917-6966-4828-9cbf-c63007bb86ef" providerId="ADAL" clId="{F814B0CE-9421-3D4F-93BA-34DFD6E9F3F9}" dt="2021-03-17T17:08:16.868" v="5" actId="478"/>
            <ac:spMkLst>
              <pc:docMk/>
              <pc:sldMasterMk cId="3848250415" sldId="2147483695"/>
              <pc:sldLayoutMk cId="2278644172" sldId="2147483699"/>
              <ac:spMk id="6" creationId="{EA06CDEF-6517-7045-BA89-92A10542E61A}"/>
            </ac:spMkLst>
          </pc:spChg>
        </pc:sldLayoutChg>
        <pc:sldLayoutChg chg="delSp mod">
          <pc:chgData name="Melvin Bissor" userId="3b106917-6966-4828-9cbf-c63007bb86ef" providerId="ADAL" clId="{F814B0CE-9421-3D4F-93BA-34DFD6E9F3F9}" dt="2021-03-17T17:08:06.947" v="3" actId="478"/>
          <pc:sldLayoutMkLst>
            <pc:docMk/>
            <pc:sldMasterMk cId="3848250415" sldId="2147483695"/>
            <pc:sldLayoutMk cId="760446352" sldId="2147483700"/>
          </pc:sldLayoutMkLst>
          <pc:spChg chg="del">
            <ac:chgData name="Melvin Bissor" userId="3b106917-6966-4828-9cbf-c63007bb86ef" providerId="ADAL" clId="{F814B0CE-9421-3D4F-93BA-34DFD6E9F3F9}" dt="2021-03-17T17:08:06.947" v="3" actId="478"/>
            <ac:spMkLst>
              <pc:docMk/>
              <pc:sldMasterMk cId="3848250415" sldId="2147483695"/>
              <pc:sldLayoutMk cId="760446352" sldId="2147483700"/>
              <ac:spMk id="8" creationId="{4688CBD1-C8C0-6841-AB5A-9EAF71FB290D}"/>
            </ac:spMkLst>
          </pc:spChg>
        </pc:sldLayoutChg>
        <pc:sldLayoutChg chg="delSp mod">
          <pc:chgData name="Melvin Bissor" userId="3b106917-6966-4828-9cbf-c63007bb86ef" providerId="ADAL" clId="{F814B0CE-9421-3D4F-93BA-34DFD6E9F3F9}" dt="2021-03-17T17:08:24.386" v="7" actId="478"/>
          <pc:sldLayoutMkLst>
            <pc:docMk/>
            <pc:sldMasterMk cId="3848250415" sldId="2147483695"/>
            <pc:sldLayoutMk cId="3472624802" sldId="2147483701"/>
          </pc:sldLayoutMkLst>
          <pc:spChg chg="del">
            <ac:chgData name="Melvin Bissor" userId="3b106917-6966-4828-9cbf-c63007bb86ef" providerId="ADAL" clId="{F814B0CE-9421-3D4F-93BA-34DFD6E9F3F9}" dt="2021-03-17T17:08:24.386" v="7" actId="478"/>
            <ac:spMkLst>
              <pc:docMk/>
              <pc:sldMasterMk cId="3848250415" sldId="2147483695"/>
              <pc:sldLayoutMk cId="3472624802" sldId="2147483701"/>
              <ac:spMk id="4" creationId="{2BD77672-5BC3-AE4D-8C9B-8EF39D67DEEF}"/>
            </ac:spMkLst>
          </pc:spChg>
        </pc:sldLayoutChg>
        <pc:sldLayoutChg chg="delSp mod">
          <pc:chgData name="Melvin Bissor" userId="3b106917-6966-4828-9cbf-c63007bb86ef" providerId="ADAL" clId="{F814B0CE-9421-3D4F-93BA-34DFD6E9F3F9}" dt="2021-03-17T17:08:22.020" v="6" actId="478"/>
          <pc:sldLayoutMkLst>
            <pc:docMk/>
            <pc:sldMasterMk cId="3848250415" sldId="2147483695"/>
            <pc:sldLayoutMk cId="4110855545" sldId="2147483702"/>
          </pc:sldLayoutMkLst>
          <pc:spChg chg="del">
            <ac:chgData name="Melvin Bissor" userId="3b106917-6966-4828-9cbf-c63007bb86ef" providerId="ADAL" clId="{F814B0CE-9421-3D4F-93BA-34DFD6E9F3F9}" dt="2021-03-17T17:08:22.020" v="6" actId="478"/>
            <ac:spMkLst>
              <pc:docMk/>
              <pc:sldMasterMk cId="3848250415" sldId="2147483695"/>
              <pc:sldLayoutMk cId="4110855545" sldId="2147483702"/>
              <ac:spMk id="3" creationId="{E7CD1A80-5895-3240-B126-80866681BA83}"/>
            </ac:spMkLst>
          </pc:spChg>
        </pc:sldLayoutChg>
        <pc:sldLayoutChg chg="delSp mod">
          <pc:chgData name="Melvin Bissor" userId="3b106917-6966-4828-9cbf-c63007bb86ef" providerId="ADAL" clId="{F814B0CE-9421-3D4F-93BA-34DFD6E9F3F9}" dt="2021-03-17T17:08:27.802" v="8" actId="478"/>
          <pc:sldLayoutMkLst>
            <pc:docMk/>
            <pc:sldMasterMk cId="3848250415" sldId="2147483695"/>
            <pc:sldLayoutMk cId="3991060807" sldId="2147483703"/>
          </pc:sldLayoutMkLst>
          <pc:spChg chg="del">
            <ac:chgData name="Melvin Bissor" userId="3b106917-6966-4828-9cbf-c63007bb86ef" providerId="ADAL" clId="{F814B0CE-9421-3D4F-93BA-34DFD6E9F3F9}" dt="2021-03-17T17:08:27.802" v="8" actId="478"/>
            <ac:spMkLst>
              <pc:docMk/>
              <pc:sldMasterMk cId="3848250415" sldId="2147483695"/>
              <pc:sldLayoutMk cId="3991060807" sldId="2147483703"/>
              <ac:spMk id="6" creationId="{BFEF3F09-75A5-D540-8638-F57E3BB09935}"/>
            </ac:spMkLst>
          </pc:spChg>
        </pc:sldLayoutChg>
        <pc:sldLayoutChg chg="delSp mod">
          <pc:chgData name="Melvin Bissor" userId="3b106917-6966-4828-9cbf-c63007bb86ef" providerId="ADAL" clId="{F814B0CE-9421-3D4F-93BA-34DFD6E9F3F9}" dt="2021-03-17T17:08:32.162" v="9" actId="478"/>
          <pc:sldLayoutMkLst>
            <pc:docMk/>
            <pc:sldMasterMk cId="3848250415" sldId="2147483695"/>
            <pc:sldLayoutMk cId="2092712706" sldId="2147483704"/>
          </pc:sldLayoutMkLst>
          <pc:spChg chg="del">
            <ac:chgData name="Melvin Bissor" userId="3b106917-6966-4828-9cbf-c63007bb86ef" providerId="ADAL" clId="{F814B0CE-9421-3D4F-93BA-34DFD6E9F3F9}" dt="2021-03-17T17:08:32.162" v="9" actId="478"/>
            <ac:spMkLst>
              <pc:docMk/>
              <pc:sldMasterMk cId="3848250415" sldId="2147483695"/>
              <pc:sldLayoutMk cId="2092712706" sldId="2147483704"/>
              <ac:spMk id="6" creationId="{D8155490-850B-9648-802C-606C8CBBD18F}"/>
            </ac:spMkLst>
          </pc:spChg>
        </pc:sldLayoutChg>
      </pc:sldMasterChg>
    </pc:docChg>
  </pc:docChgLst>
  <pc:docChgLst>
    <pc:chgData name="Melvin Bissor" userId="3b106917-6966-4828-9cbf-c63007bb86ef" providerId="ADAL" clId="{398344FC-86F3-0A42-8B6E-43C733B2C93D}"/>
    <pc:docChg chg="custSel addSld delSld modSld sldOrd">
      <pc:chgData name="Melvin Bissor" userId="3b106917-6966-4828-9cbf-c63007bb86ef" providerId="ADAL" clId="{398344FC-86F3-0A42-8B6E-43C733B2C93D}" dt="2021-04-06T00:28:42.027" v="1841" actId="680"/>
      <pc:docMkLst>
        <pc:docMk/>
      </pc:docMkLst>
      <pc:sldChg chg="modSp del mod ord">
        <pc:chgData name="Melvin Bissor" userId="3b106917-6966-4828-9cbf-c63007bb86ef" providerId="ADAL" clId="{398344FC-86F3-0A42-8B6E-43C733B2C93D}" dt="2021-04-06T00:28:33.117" v="1839" actId="2696"/>
        <pc:sldMkLst>
          <pc:docMk/>
          <pc:sldMk cId="366967798" sldId="256"/>
        </pc:sldMkLst>
        <pc:spChg chg="mod">
          <ac:chgData name="Melvin Bissor" userId="3b106917-6966-4828-9cbf-c63007bb86ef" providerId="ADAL" clId="{398344FC-86F3-0A42-8B6E-43C733B2C93D}" dt="2021-04-05T18:18:50.176" v="32" actId="20577"/>
          <ac:spMkLst>
            <pc:docMk/>
            <pc:sldMk cId="366967798" sldId="256"/>
            <ac:spMk id="2" creationId="{F42938A5-4E31-C046-923D-6599C02193F8}"/>
          </ac:spMkLst>
        </pc:spChg>
      </pc:sldChg>
      <pc:sldChg chg="new">
        <pc:chgData name="Melvin Bissor" userId="3b106917-6966-4828-9cbf-c63007bb86ef" providerId="ADAL" clId="{398344FC-86F3-0A42-8B6E-43C733B2C93D}" dt="2021-04-06T00:28:42.027" v="1841" actId="680"/>
        <pc:sldMkLst>
          <pc:docMk/>
          <pc:sldMk cId="3143599792" sldId="256"/>
        </pc:sldMkLst>
      </pc:sldChg>
      <pc:sldChg chg="modSp del mod ord">
        <pc:chgData name="Melvin Bissor" userId="3b106917-6966-4828-9cbf-c63007bb86ef" providerId="ADAL" clId="{398344FC-86F3-0A42-8B6E-43C733B2C93D}" dt="2021-04-06T00:28:33.117" v="1839" actId="2696"/>
        <pc:sldMkLst>
          <pc:docMk/>
          <pc:sldMk cId="3388472425" sldId="257"/>
        </pc:sldMkLst>
        <pc:spChg chg="mod">
          <ac:chgData name="Melvin Bissor" userId="3b106917-6966-4828-9cbf-c63007bb86ef" providerId="ADAL" clId="{398344FC-86F3-0A42-8B6E-43C733B2C93D}" dt="2021-04-05T18:19:34.735" v="33" actId="20577"/>
          <ac:spMkLst>
            <pc:docMk/>
            <pc:sldMk cId="3388472425" sldId="257"/>
            <ac:spMk id="3" creationId="{069DA656-8D6C-AD47-8610-A53E111726F7}"/>
          </ac:spMkLst>
        </pc:spChg>
      </pc:sldChg>
      <pc:sldChg chg="addSp modSp del mod ord">
        <pc:chgData name="Melvin Bissor" userId="3b106917-6966-4828-9cbf-c63007bb86ef" providerId="ADAL" clId="{398344FC-86F3-0A42-8B6E-43C733B2C93D}" dt="2021-04-06T00:28:33.117" v="1839" actId="2696"/>
        <pc:sldMkLst>
          <pc:docMk/>
          <pc:sldMk cId="1338595939" sldId="258"/>
        </pc:sldMkLst>
        <pc:spChg chg="mod">
          <ac:chgData name="Melvin Bissor" userId="3b106917-6966-4828-9cbf-c63007bb86ef" providerId="ADAL" clId="{398344FC-86F3-0A42-8B6E-43C733B2C93D}" dt="2021-04-05T18:19:49.770" v="39" actId="20577"/>
          <ac:spMkLst>
            <pc:docMk/>
            <pc:sldMk cId="1338595939" sldId="258"/>
            <ac:spMk id="2" creationId="{8C9F2092-4A22-EB4F-BB98-1E50764FF518}"/>
          </ac:spMkLst>
        </pc:spChg>
        <pc:spChg chg="mod">
          <ac:chgData name="Melvin Bissor" userId="3b106917-6966-4828-9cbf-c63007bb86ef" providerId="ADAL" clId="{398344FC-86F3-0A42-8B6E-43C733B2C93D}" dt="2021-04-05T18:23:06.080" v="90" actId="20577"/>
          <ac:spMkLst>
            <pc:docMk/>
            <pc:sldMk cId="1338595939" sldId="258"/>
            <ac:spMk id="3" creationId="{E1419C44-21A9-834C-B7CE-BF17884F639F}"/>
          </ac:spMkLst>
        </pc:spChg>
        <pc:spChg chg="add mod">
          <ac:chgData name="Melvin Bissor" userId="3b106917-6966-4828-9cbf-c63007bb86ef" providerId="ADAL" clId="{398344FC-86F3-0A42-8B6E-43C733B2C93D}" dt="2021-04-05T18:24:00.336" v="100" actId="1076"/>
          <ac:spMkLst>
            <pc:docMk/>
            <pc:sldMk cId="1338595939" sldId="258"/>
            <ac:spMk id="6" creationId="{202648EF-9939-6541-BD68-EF494BD66262}"/>
          </ac:spMkLst>
        </pc:spChg>
        <pc:spChg chg="add mod">
          <ac:chgData name="Melvin Bissor" userId="3b106917-6966-4828-9cbf-c63007bb86ef" providerId="ADAL" clId="{398344FC-86F3-0A42-8B6E-43C733B2C93D}" dt="2021-04-05T18:24:06.085" v="102" actId="1076"/>
          <ac:spMkLst>
            <pc:docMk/>
            <pc:sldMk cId="1338595939" sldId="258"/>
            <ac:spMk id="7" creationId="{687F7B27-B7AD-5E43-B0AE-D35747B0DAC3}"/>
          </ac:spMkLst>
        </pc:spChg>
        <pc:spChg chg="add mod">
          <ac:chgData name="Melvin Bissor" userId="3b106917-6966-4828-9cbf-c63007bb86ef" providerId="ADAL" clId="{398344FC-86F3-0A42-8B6E-43C733B2C93D}" dt="2021-04-05T18:24:02.842" v="101" actId="1076"/>
          <ac:spMkLst>
            <pc:docMk/>
            <pc:sldMk cId="1338595939" sldId="258"/>
            <ac:spMk id="8" creationId="{D363DED4-DCF8-7D43-86D5-F2197191B831}"/>
          </ac:spMkLst>
        </pc:spChg>
        <pc:spChg chg="add mod">
          <ac:chgData name="Melvin Bissor" userId="3b106917-6966-4828-9cbf-c63007bb86ef" providerId="ADAL" clId="{398344FC-86F3-0A42-8B6E-43C733B2C93D}" dt="2021-04-05T18:24:13.779" v="105" actId="1076"/>
          <ac:spMkLst>
            <pc:docMk/>
            <pc:sldMk cId="1338595939" sldId="258"/>
            <ac:spMk id="9" creationId="{CBF1B714-C45E-FF45-A03D-CED3ED610D11}"/>
          </ac:spMkLst>
        </pc:spChg>
        <pc:spChg chg="add mod">
          <ac:chgData name="Melvin Bissor" userId="3b106917-6966-4828-9cbf-c63007bb86ef" providerId="ADAL" clId="{398344FC-86F3-0A42-8B6E-43C733B2C93D}" dt="2021-04-05T18:24:15.202" v="106" actId="1076"/>
          <ac:spMkLst>
            <pc:docMk/>
            <pc:sldMk cId="1338595939" sldId="258"/>
            <ac:spMk id="10" creationId="{7D749682-081F-694C-A830-145AF21A7AD0}"/>
          </ac:spMkLst>
        </pc:spChg>
        <pc:spChg chg="add mod">
          <ac:chgData name="Melvin Bissor" userId="3b106917-6966-4828-9cbf-c63007bb86ef" providerId="ADAL" clId="{398344FC-86F3-0A42-8B6E-43C733B2C93D}" dt="2021-04-05T18:24:20.386" v="107" actId="1076"/>
          <ac:spMkLst>
            <pc:docMk/>
            <pc:sldMk cId="1338595939" sldId="258"/>
            <ac:spMk id="11" creationId="{3DA35D13-DC1E-AC42-A90B-46A73E202730}"/>
          </ac:spMkLst>
        </pc:spChg>
        <pc:spChg chg="add mod">
          <ac:chgData name="Melvin Bissor" userId="3b106917-6966-4828-9cbf-c63007bb86ef" providerId="ADAL" clId="{398344FC-86F3-0A42-8B6E-43C733B2C93D}" dt="2021-04-05T18:24:23.620" v="108" actId="1076"/>
          <ac:spMkLst>
            <pc:docMk/>
            <pc:sldMk cId="1338595939" sldId="258"/>
            <ac:spMk id="12" creationId="{ED2794AB-7248-A349-8EA9-030221A96CDE}"/>
          </ac:spMkLst>
        </pc:spChg>
      </pc:sldChg>
      <pc:sldChg chg="modSp del mod ord">
        <pc:chgData name="Melvin Bissor" userId="3b106917-6966-4828-9cbf-c63007bb86ef" providerId="ADAL" clId="{398344FC-86F3-0A42-8B6E-43C733B2C93D}" dt="2021-04-06T00:28:33.117" v="1839" actId="2696"/>
        <pc:sldMkLst>
          <pc:docMk/>
          <pc:sldMk cId="1475986811" sldId="259"/>
        </pc:sldMkLst>
        <pc:spChg chg="mod">
          <ac:chgData name="Melvin Bissor" userId="3b106917-6966-4828-9cbf-c63007bb86ef" providerId="ADAL" clId="{398344FC-86F3-0A42-8B6E-43C733B2C93D}" dt="2021-04-05T18:24:54.428" v="123" actId="20577"/>
          <ac:spMkLst>
            <pc:docMk/>
            <pc:sldMk cId="1475986811" sldId="259"/>
            <ac:spMk id="2" creationId="{67CA14EC-01A1-5343-814E-ED6207833ACA}"/>
          </ac:spMkLst>
        </pc:spChg>
        <pc:spChg chg="mod">
          <ac:chgData name="Melvin Bissor" userId="3b106917-6966-4828-9cbf-c63007bb86ef" providerId="ADAL" clId="{398344FC-86F3-0A42-8B6E-43C733B2C93D}" dt="2021-04-05T18:35:18.655" v="193" actId="255"/>
          <ac:spMkLst>
            <pc:docMk/>
            <pc:sldMk cId="1475986811" sldId="259"/>
            <ac:spMk id="3" creationId="{D2BBFB8B-7B30-3E4A-B1BC-E5322D6F821C}"/>
          </ac:spMkLst>
        </pc:spChg>
      </pc:sldChg>
      <pc:sldChg chg="addSp modSp new del mod ord">
        <pc:chgData name="Melvin Bissor" userId="3b106917-6966-4828-9cbf-c63007bb86ef" providerId="ADAL" clId="{398344FC-86F3-0A42-8B6E-43C733B2C93D}" dt="2021-04-06T00:28:33.117" v="1839" actId="2696"/>
        <pc:sldMkLst>
          <pc:docMk/>
          <pc:sldMk cId="3440370409" sldId="260"/>
        </pc:sldMkLst>
        <pc:spChg chg="mod">
          <ac:chgData name="Melvin Bissor" userId="3b106917-6966-4828-9cbf-c63007bb86ef" providerId="ADAL" clId="{398344FC-86F3-0A42-8B6E-43C733B2C93D}" dt="2021-04-05T18:36:13.990" v="220" actId="20577"/>
          <ac:spMkLst>
            <pc:docMk/>
            <pc:sldMk cId="3440370409" sldId="260"/>
            <ac:spMk id="2" creationId="{44EC19D0-28CE-2744-8AA1-F7C7CD57EF95}"/>
          </ac:spMkLst>
        </pc:spChg>
        <pc:spChg chg="mod">
          <ac:chgData name="Melvin Bissor" userId="3b106917-6966-4828-9cbf-c63007bb86ef" providerId="ADAL" clId="{398344FC-86F3-0A42-8B6E-43C733B2C93D}" dt="2021-04-05T18:44:48.101" v="232" actId="20577"/>
          <ac:spMkLst>
            <pc:docMk/>
            <pc:sldMk cId="3440370409" sldId="260"/>
            <ac:spMk id="3" creationId="{7921B3ED-5CAC-6848-8FF8-C66DC91C86F8}"/>
          </ac:spMkLst>
        </pc:spChg>
        <pc:spChg chg="add mod">
          <ac:chgData name="Melvin Bissor" userId="3b106917-6966-4828-9cbf-c63007bb86ef" providerId="ADAL" clId="{398344FC-86F3-0A42-8B6E-43C733B2C93D}" dt="2021-04-05T18:36:36.242" v="223" actId="14100"/>
          <ac:spMkLst>
            <pc:docMk/>
            <pc:sldMk cId="3440370409" sldId="260"/>
            <ac:spMk id="6" creationId="{617E2BAC-66A0-8B4C-ACDD-D2E80C936788}"/>
          </ac:spMkLst>
        </pc:spChg>
      </pc:sldChg>
      <pc:sldChg chg="addSp delSp modSp new del mod ord">
        <pc:chgData name="Melvin Bissor" userId="3b106917-6966-4828-9cbf-c63007bb86ef" providerId="ADAL" clId="{398344FC-86F3-0A42-8B6E-43C733B2C93D}" dt="2021-04-06T00:28:33.117" v="1839" actId="2696"/>
        <pc:sldMkLst>
          <pc:docMk/>
          <pc:sldMk cId="3856388209" sldId="261"/>
        </pc:sldMkLst>
        <pc:spChg chg="mod">
          <ac:chgData name="Melvin Bissor" userId="3b106917-6966-4828-9cbf-c63007bb86ef" providerId="ADAL" clId="{398344FC-86F3-0A42-8B6E-43C733B2C93D}" dt="2021-04-05T18:50:50.477" v="340" actId="20577"/>
          <ac:spMkLst>
            <pc:docMk/>
            <pc:sldMk cId="3856388209" sldId="261"/>
            <ac:spMk id="2" creationId="{0E4D0F7A-31FC-BC46-9B94-31966D9489BF}"/>
          </ac:spMkLst>
        </pc:spChg>
        <pc:spChg chg="del">
          <ac:chgData name="Melvin Bissor" userId="3b106917-6966-4828-9cbf-c63007bb86ef" providerId="ADAL" clId="{398344FC-86F3-0A42-8B6E-43C733B2C93D}" dt="2021-04-05T18:47:17.833" v="253"/>
          <ac:spMkLst>
            <pc:docMk/>
            <pc:sldMk cId="3856388209" sldId="261"/>
            <ac:spMk id="3" creationId="{25272625-AF61-ED49-A121-952BD8255262}"/>
          </ac:spMkLst>
        </pc:spChg>
        <pc:spChg chg="add del mod">
          <ac:chgData name="Melvin Bissor" userId="3b106917-6966-4828-9cbf-c63007bb86ef" providerId="ADAL" clId="{398344FC-86F3-0A42-8B6E-43C733B2C93D}" dt="2021-04-05T18:47:29.874" v="257" actId="478"/>
          <ac:spMkLst>
            <pc:docMk/>
            <pc:sldMk cId="3856388209" sldId="261"/>
            <ac:spMk id="7" creationId="{2EBC24C2-7529-4B4F-BC68-587BA9553161}"/>
          </ac:spMkLst>
        </pc:spChg>
        <pc:spChg chg="add del mod">
          <ac:chgData name="Melvin Bissor" userId="3b106917-6966-4828-9cbf-c63007bb86ef" providerId="ADAL" clId="{398344FC-86F3-0A42-8B6E-43C733B2C93D}" dt="2021-04-05T18:48:06.355" v="261"/>
          <ac:spMkLst>
            <pc:docMk/>
            <pc:sldMk cId="3856388209" sldId="261"/>
            <ac:spMk id="9" creationId="{2B9D7974-5DE7-E040-99E8-17A7D7FA0D9F}"/>
          </ac:spMkLst>
        </pc:spChg>
        <pc:spChg chg="add del">
          <ac:chgData name="Melvin Bissor" userId="3b106917-6966-4828-9cbf-c63007bb86ef" providerId="ADAL" clId="{398344FC-86F3-0A42-8B6E-43C733B2C93D}" dt="2021-04-05T18:47:40.302" v="260"/>
          <ac:spMkLst>
            <pc:docMk/>
            <pc:sldMk cId="3856388209" sldId="261"/>
            <ac:spMk id="11" creationId="{D9F9FFE7-3415-B345-9B50-8F8243AE3473}"/>
          </ac:spMkLst>
        </pc:spChg>
        <pc:spChg chg="add del mod">
          <ac:chgData name="Melvin Bissor" userId="3b106917-6966-4828-9cbf-c63007bb86ef" providerId="ADAL" clId="{398344FC-86F3-0A42-8B6E-43C733B2C93D}" dt="2021-04-05T18:48:50.481" v="269" actId="1076"/>
          <ac:spMkLst>
            <pc:docMk/>
            <pc:sldMk cId="3856388209" sldId="261"/>
            <ac:spMk id="13" creationId="{7EEE164D-14DB-5B44-BFA9-57507ED2BD27}"/>
          </ac:spMkLst>
        </pc:spChg>
        <pc:spChg chg="add del mod">
          <ac:chgData name="Melvin Bissor" userId="3b106917-6966-4828-9cbf-c63007bb86ef" providerId="ADAL" clId="{398344FC-86F3-0A42-8B6E-43C733B2C93D}" dt="2021-04-05T18:48:18.390" v="265" actId="478"/>
          <ac:spMkLst>
            <pc:docMk/>
            <pc:sldMk cId="3856388209" sldId="261"/>
            <ac:spMk id="14" creationId="{FF33248C-00F7-C44D-A8F0-A094938BE735}"/>
          </ac:spMkLst>
        </pc:spChg>
        <pc:graphicFrameChg chg="add del mod">
          <ac:chgData name="Melvin Bissor" userId="3b106917-6966-4828-9cbf-c63007bb86ef" providerId="ADAL" clId="{398344FC-86F3-0A42-8B6E-43C733B2C93D}" dt="2021-04-05T18:47:32.956" v="258" actId="478"/>
          <ac:graphicFrameMkLst>
            <pc:docMk/>
            <pc:sldMk cId="3856388209" sldId="261"/>
            <ac:graphicFrameMk id="6" creationId="{34C67A29-B8E3-F549-93B4-FA40B88080BD}"/>
          </ac:graphicFrameMkLst>
        </pc:graphicFrameChg>
        <pc:graphicFrameChg chg="add del mod">
          <ac:chgData name="Melvin Bissor" userId="3b106917-6966-4828-9cbf-c63007bb86ef" providerId="ADAL" clId="{398344FC-86F3-0A42-8B6E-43C733B2C93D}" dt="2021-04-05T18:47:40.302" v="260"/>
          <ac:graphicFrameMkLst>
            <pc:docMk/>
            <pc:sldMk cId="3856388209" sldId="261"/>
            <ac:graphicFrameMk id="10" creationId="{6BF55F66-E4B1-E64A-92A2-E30D526BBD7F}"/>
          </ac:graphicFrameMkLst>
        </pc:graphicFrameChg>
        <pc:graphicFrameChg chg="add del mod modGraphic">
          <ac:chgData name="Melvin Bissor" userId="3b106917-6966-4828-9cbf-c63007bb86ef" providerId="ADAL" clId="{398344FC-86F3-0A42-8B6E-43C733B2C93D}" dt="2021-04-05T18:52:40.415" v="349" actId="1076"/>
          <ac:graphicFrameMkLst>
            <pc:docMk/>
            <pc:sldMk cId="3856388209" sldId="261"/>
            <ac:graphicFrameMk id="12" creationId="{EAD3A1EC-1D79-FB45-B3C1-0E1CF05D76F7}"/>
          </ac:graphicFrameMkLst>
        </pc:graphicFrameChg>
      </pc:sldChg>
      <pc:sldChg chg="addSp delSp modSp new del mod ord">
        <pc:chgData name="Melvin Bissor" userId="3b106917-6966-4828-9cbf-c63007bb86ef" providerId="ADAL" clId="{398344FC-86F3-0A42-8B6E-43C733B2C93D}" dt="2021-04-06T00:28:33.117" v="1839" actId="2696"/>
        <pc:sldMkLst>
          <pc:docMk/>
          <pc:sldMk cId="3414154731" sldId="262"/>
        </pc:sldMkLst>
        <pc:spChg chg="mod">
          <ac:chgData name="Melvin Bissor" userId="3b106917-6966-4828-9cbf-c63007bb86ef" providerId="ADAL" clId="{398344FC-86F3-0A42-8B6E-43C733B2C93D}" dt="2021-04-05T18:54:47.647" v="372" actId="14100"/>
          <ac:spMkLst>
            <pc:docMk/>
            <pc:sldMk cId="3414154731" sldId="262"/>
            <ac:spMk id="2" creationId="{9C78F04C-FA5B-6B40-BAA7-CE66037F0737}"/>
          </ac:spMkLst>
        </pc:spChg>
        <pc:spChg chg="mod">
          <ac:chgData name="Melvin Bissor" userId="3b106917-6966-4828-9cbf-c63007bb86ef" providerId="ADAL" clId="{398344FC-86F3-0A42-8B6E-43C733B2C93D}" dt="2021-04-05T21:02:59.322" v="385" actId="20577"/>
          <ac:spMkLst>
            <pc:docMk/>
            <pc:sldMk cId="3414154731" sldId="262"/>
            <ac:spMk id="3" creationId="{7687A08A-DA4B-8C48-BD53-BBFFA798354C}"/>
          </ac:spMkLst>
        </pc:spChg>
        <pc:picChg chg="add del mod">
          <ac:chgData name="Melvin Bissor" userId="3b106917-6966-4828-9cbf-c63007bb86ef" providerId="ADAL" clId="{398344FC-86F3-0A42-8B6E-43C733B2C93D}" dt="2021-04-05T18:56:46.147" v="377" actId="478"/>
          <ac:picMkLst>
            <pc:docMk/>
            <pc:sldMk cId="3414154731" sldId="262"/>
            <ac:picMk id="3074" creationId="{13807BAA-6F2E-164A-80FB-0696DC3BCC3B}"/>
          </ac:picMkLst>
        </pc:picChg>
        <pc:picChg chg="add mod">
          <ac:chgData name="Melvin Bissor" userId="3b106917-6966-4828-9cbf-c63007bb86ef" providerId="ADAL" clId="{398344FC-86F3-0A42-8B6E-43C733B2C93D}" dt="2021-04-05T18:57:07.369" v="381" actId="14100"/>
          <ac:picMkLst>
            <pc:docMk/>
            <pc:sldMk cId="3414154731" sldId="262"/>
            <ac:picMk id="3076" creationId="{304AA610-D9A9-7C4B-820E-39E835CC0E89}"/>
          </ac:picMkLst>
        </pc:picChg>
      </pc:sldChg>
      <pc:sldChg chg="addSp delSp modSp add del mod ord">
        <pc:chgData name="Melvin Bissor" userId="3b106917-6966-4828-9cbf-c63007bb86ef" providerId="ADAL" clId="{398344FC-86F3-0A42-8B6E-43C733B2C93D}" dt="2021-04-06T00:28:33.117" v="1839" actId="2696"/>
        <pc:sldMkLst>
          <pc:docMk/>
          <pc:sldMk cId="1837525449" sldId="263"/>
        </pc:sldMkLst>
        <pc:spChg chg="mod">
          <ac:chgData name="Melvin Bissor" userId="3b106917-6966-4828-9cbf-c63007bb86ef" providerId="ADAL" clId="{398344FC-86F3-0A42-8B6E-43C733B2C93D}" dt="2021-04-05T21:08:23.175" v="430" actId="20577"/>
          <ac:spMkLst>
            <pc:docMk/>
            <pc:sldMk cId="1837525449" sldId="263"/>
            <ac:spMk id="2" creationId="{9C78F04C-FA5B-6B40-BAA7-CE66037F0737}"/>
          </ac:spMkLst>
        </pc:spChg>
        <pc:spChg chg="mod">
          <ac:chgData name="Melvin Bissor" userId="3b106917-6966-4828-9cbf-c63007bb86ef" providerId="ADAL" clId="{398344FC-86F3-0A42-8B6E-43C733B2C93D}" dt="2021-04-05T21:07:41.320" v="412" actId="27636"/>
          <ac:spMkLst>
            <pc:docMk/>
            <pc:sldMk cId="1837525449" sldId="263"/>
            <ac:spMk id="3" creationId="{7687A08A-DA4B-8C48-BD53-BBFFA798354C}"/>
          </ac:spMkLst>
        </pc:spChg>
        <pc:spChg chg="add mod">
          <ac:chgData name="Melvin Bissor" userId="3b106917-6966-4828-9cbf-c63007bb86ef" providerId="ADAL" clId="{398344FC-86F3-0A42-8B6E-43C733B2C93D}" dt="2021-04-05T21:07:48.843" v="414" actId="27636"/>
          <ac:spMkLst>
            <pc:docMk/>
            <pc:sldMk cId="1837525449" sldId="263"/>
            <ac:spMk id="7" creationId="{7621B3DF-6CC4-EE41-A152-4A0EADEDCD5F}"/>
          </ac:spMkLst>
        </pc:spChg>
        <pc:picChg chg="del">
          <ac:chgData name="Melvin Bissor" userId="3b106917-6966-4828-9cbf-c63007bb86ef" providerId="ADAL" clId="{398344FC-86F3-0A42-8B6E-43C733B2C93D}" dt="2021-04-05T21:03:48.364" v="387" actId="478"/>
          <ac:picMkLst>
            <pc:docMk/>
            <pc:sldMk cId="1837525449" sldId="263"/>
            <ac:picMk id="3076" creationId="{304AA610-D9A9-7C4B-820E-39E835CC0E89}"/>
          </ac:picMkLst>
        </pc:picChg>
      </pc:sldChg>
      <pc:sldChg chg="addSp delSp modSp add del mod">
        <pc:chgData name="Melvin Bissor" userId="3b106917-6966-4828-9cbf-c63007bb86ef" providerId="ADAL" clId="{398344FC-86F3-0A42-8B6E-43C733B2C93D}" dt="2021-04-05T18:52:30.448" v="348" actId="2696"/>
        <pc:sldMkLst>
          <pc:docMk/>
          <pc:sldMk cId="1958439904" sldId="263"/>
        </pc:sldMkLst>
        <pc:spChg chg="mod">
          <ac:chgData name="Melvin Bissor" userId="3b106917-6966-4828-9cbf-c63007bb86ef" providerId="ADAL" clId="{398344FC-86F3-0A42-8B6E-43C733B2C93D}" dt="2021-04-05T18:51:37.526" v="343" actId="27636"/>
          <ac:spMkLst>
            <pc:docMk/>
            <pc:sldMk cId="1958439904" sldId="263"/>
            <ac:spMk id="3" creationId="{7921B3ED-5CAC-6848-8FF8-C66DC91C86F8}"/>
          </ac:spMkLst>
        </pc:spChg>
        <pc:spChg chg="add del mod">
          <ac:chgData name="Melvin Bissor" userId="3b106917-6966-4828-9cbf-c63007bb86ef" providerId="ADAL" clId="{398344FC-86F3-0A42-8B6E-43C733B2C93D}" dt="2021-04-05T18:52:08.560" v="345"/>
          <ac:spMkLst>
            <pc:docMk/>
            <pc:sldMk cId="1958439904" sldId="263"/>
            <ac:spMk id="8" creationId="{E613FA49-ABAC-4949-B746-662227E1BBC7}"/>
          </ac:spMkLst>
        </pc:spChg>
        <pc:spChg chg="add del mod">
          <ac:chgData name="Melvin Bissor" userId="3b106917-6966-4828-9cbf-c63007bb86ef" providerId="ADAL" clId="{398344FC-86F3-0A42-8B6E-43C733B2C93D}" dt="2021-04-05T18:52:15.665" v="347"/>
          <ac:spMkLst>
            <pc:docMk/>
            <pc:sldMk cId="1958439904" sldId="263"/>
            <ac:spMk id="10" creationId="{74623F13-BF36-194B-A505-DDC63E2215DC}"/>
          </ac:spMkLst>
        </pc:spChg>
        <pc:graphicFrameChg chg="add del mod">
          <ac:chgData name="Melvin Bissor" userId="3b106917-6966-4828-9cbf-c63007bb86ef" providerId="ADAL" clId="{398344FC-86F3-0A42-8B6E-43C733B2C93D}" dt="2021-04-05T18:52:08.560" v="345"/>
          <ac:graphicFrameMkLst>
            <pc:docMk/>
            <pc:sldMk cId="1958439904" sldId="263"/>
            <ac:graphicFrameMk id="7" creationId="{CB98C85B-712F-5E42-BF1A-4A6527D9AE99}"/>
          </ac:graphicFrameMkLst>
        </pc:graphicFrameChg>
        <pc:graphicFrameChg chg="add del mod">
          <ac:chgData name="Melvin Bissor" userId="3b106917-6966-4828-9cbf-c63007bb86ef" providerId="ADAL" clId="{398344FC-86F3-0A42-8B6E-43C733B2C93D}" dt="2021-04-05T18:52:15.665" v="347"/>
          <ac:graphicFrameMkLst>
            <pc:docMk/>
            <pc:sldMk cId="1958439904" sldId="263"/>
            <ac:graphicFrameMk id="9" creationId="{BBE18E62-B09E-2A4E-A206-C838025EAB69}"/>
          </ac:graphicFrameMkLst>
        </pc:graphicFrameChg>
      </pc:sldChg>
      <pc:sldChg chg="addSp delSp modSp new del mod ord">
        <pc:chgData name="Melvin Bissor" userId="3b106917-6966-4828-9cbf-c63007bb86ef" providerId="ADAL" clId="{398344FC-86F3-0A42-8B6E-43C733B2C93D}" dt="2021-04-06T00:28:33.117" v="1839" actId="2696"/>
        <pc:sldMkLst>
          <pc:docMk/>
          <pc:sldMk cId="2144977858" sldId="264"/>
        </pc:sldMkLst>
        <pc:spChg chg="mod">
          <ac:chgData name="Melvin Bissor" userId="3b106917-6966-4828-9cbf-c63007bb86ef" providerId="ADAL" clId="{398344FC-86F3-0A42-8B6E-43C733B2C93D}" dt="2021-04-05T21:13:00.443" v="566" actId="20577"/>
          <ac:spMkLst>
            <pc:docMk/>
            <pc:sldMk cId="2144977858" sldId="264"/>
            <ac:spMk id="2" creationId="{A54E3388-9607-3340-BAED-3CA001A90262}"/>
          </ac:spMkLst>
        </pc:spChg>
        <pc:spChg chg="del">
          <ac:chgData name="Melvin Bissor" userId="3b106917-6966-4828-9cbf-c63007bb86ef" providerId="ADAL" clId="{398344FC-86F3-0A42-8B6E-43C733B2C93D}" dt="2021-04-05T21:12:10.110" v="523"/>
          <ac:spMkLst>
            <pc:docMk/>
            <pc:sldMk cId="2144977858" sldId="264"/>
            <ac:spMk id="3" creationId="{876C90D9-678D-054C-B3A2-072A4FDA29E3}"/>
          </ac:spMkLst>
        </pc:spChg>
        <pc:picChg chg="add mod">
          <ac:chgData name="Melvin Bissor" userId="3b106917-6966-4828-9cbf-c63007bb86ef" providerId="ADAL" clId="{398344FC-86F3-0A42-8B6E-43C733B2C93D}" dt="2021-04-05T21:12:28.780" v="529" actId="1076"/>
          <ac:picMkLst>
            <pc:docMk/>
            <pc:sldMk cId="2144977858" sldId="264"/>
            <ac:picMk id="6" creationId="{16F5A6BC-C313-4A4F-802B-76E1AC051DC8}"/>
          </ac:picMkLst>
        </pc:picChg>
      </pc:sldChg>
      <pc:sldChg chg="addSp delSp modSp new del mod ord">
        <pc:chgData name="Melvin Bissor" userId="3b106917-6966-4828-9cbf-c63007bb86ef" providerId="ADAL" clId="{398344FC-86F3-0A42-8B6E-43C733B2C93D}" dt="2021-04-06T00:28:33.117" v="1839" actId="2696"/>
        <pc:sldMkLst>
          <pc:docMk/>
          <pc:sldMk cId="1522053031" sldId="265"/>
        </pc:sldMkLst>
        <pc:spChg chg="mod">
          <ac:chgData name="Melvin Bissor" userId="3b106917-6966-4828-9cbf-c63007bb86ef" providerId="ADAL" clId="{398344FC-86F3-0A42-8B6E-43C733B2C93D}" dt="2021-04-05T21:13:27.314" v="646" actId="20577"/>
          <ac:spMkLst>
            <pc:docMk/>
            <pc:sldMk cId="1522053031" sldId="265"/>
            <ac:spMk id="2" creationId="{FAA4F4D4-0A09-9C45-A9D7-202E9F981120}"/>
          </ac:spMkLst>
        </pc:spChg>
        <pc:spChg chg="del">
          <ac:chgData name="Melvin Bissor" userId="3b106917-6966-4828-9cbf-c63007bb86ef" providerId="ADAL" clId="{398344FC-86F3-0A42-8B6E-43C733B2C93D}" dt="2021-04-05T21:13:52.114" v="651" actId="478"/>
          <ac:spMkLst>
            <pc:docMk/>
            <pc:sldMk cId="1522053031" sldId="265"/>
            <ac:spMk id="3" creationId="{CB2D2AB3-3784-D743-B6A0-7869B7161890}"/>
          </ac:spMkLst>
        </pc:spChg>
        <pc:picChg chg="add mod">
          <ac:chgData name="Melvin Bissor" userId="3b106917-6966-4828-9cbf-c63007bb86ef" providerId="ADAL" clId="{398344FC-86F3-0A42-8B6E-43C733B2C93D}" dt="2021-04-05T21:13:49.280" v="650" actId="1076"/>
          <ac:picMkLst>
            <pc:docMk/>
            <pc:sldMk cId="1522053031" sldId="265"/>
            <ac:picMk id="6" creationId="{25CBB557-C2AA-C34E-AD35-7A062F3739AC}"/>
          </ac:picMkLst>
        </pc:picChg>
      </pc:sldChg>
      <pc:sldChg chg="addSp delSp modSp new del mod ord">
        <pc:chgData name="Melvin Bissor" userId="3b106917-6966-4828-9cbf-c63007bb86ef" providerId="ADAL" clId="{398344FC-86F3-0A42-8B6E-43C733B2C93D}" dt="2021-04-06T00:28:33.117" v="1839" actId="2696"/>
        <pc:sldMkLst>
          <pc:docMk/>
          <pc:sldMk cId="243293756" sldId="266"/>
        </pc:sldMkLst>
        <pc:spChg chg="mod">
          <ac:chgData name="Melvin Bissor" userId="3b106917-6966-4828-9cbf-c63007bb86ef" providerId="ADAL" clId="{398344FC-86F3-0A42-8B6E-43C733B2C93D}" dt="2021-04-05T21:14:12.904" v="694" actId="20577"/>
          <ac:spMkLst>
            <pc:docMk/>
            <pc:sldMk cId="243293756" sldId="266"/>
            <ac:spMk id="2" creationId="{325C1AA0-1D6B-6342-9C4F-E449D3CCC3BD}"/>
          </ac:spMkLst>
        </pc:spChg>
        <pc:spChg chg="del">
          <ac:chgData name="Melvin Bissor" userId="3b106917-6966-4828-9cbf-c63007bb86ef" providerId="ADAL" clId="{398344FC-86F3-0A42-8B6E-43C733B2C93D}" dt="2021-04-05T21:14:29.340" v="695" actId="478"/>
          <ac:spMkLst>
            <pc:docMk/>
            <pc:sldMk cId="243293756" sldId="266"/>
            <ac:spMk id="3" creationId="{BBD956A6-D281-E348-8C5A-E6661B6303CC}"/>
          </ac:spMkLst>
        </pc:spChg>
        <pc:picChg chg="add mod">
          <ac:chgData name="Melvin Bissor" userId="3b106917-6966-4828-9cbf-c63007bb86ef" providerId="ADAL" clId="{398344FC-86F3-0A42-8B6E-43C733B2C93D}" dt="2021-04-05T21:14:36.406" v="698" actId="1076"/>
          <ac:picMkLst>
            <pc:docMk/>
            <pc:sldMk cId="243293756" sldId="266"/>
            <ac:picMk id="6" creationId="{0CB03D81-AAA5-7844-BF4E-51388B9224C3}"/>
          </ac:picMkLst>
        </pc:picChg>
      </pc:sldChg>
      <pc:sldChg chg="addSp delSp modSp new del mod">
        <pc:chgData name="Melvin Bissor" userId="3b106917-6966-4828-9cbf-c63007bb86ef" providerId="ADAL" clId="{398344FC-86F3-0A42-8B6E-43C733B2C93D}" dt="2021-04-06T00:28:40.014" v="1840" actId="2696"/>
        <pc:sldMkLst>
          <pc:docMk/>
          <pc:sldMk cId="2905886772" sldId="267"/>
        </pc:sldMkLst>
        <pc:spChg chg="mod">
          <ac:chgData name="Melvin Bissor" userId="3b106917-6966-4828-9cbf-c63007bb86ef" providerId="ADAL" clId="{398344FC-86F3-0A42-8B6E-43C733B2C93D}" dt="2021-04-05T21:15:04.326" v="748" actId="20577"/>
          <ac:spMkLst>
            <pc:docMk/>
            <pc:sldMk cId="2905886772" sldId="267"/>
            <ac:spMk id="2" creationId="{32643F91-C938-1E46-A160-385F71EABDA4}"/>
          </ac:spMkLst>
        </pc:spChg>
        <pc:spChg chg="del">
          <ac:chgData name="Melvin Bissor" userId="3b106917-6966-4828-9cbf-c63007bb86ef" providerId="ADAL" clId="{398344FC-86F3-0A42-8B6E-43C733B2C93D}" dt="2021-04-05T21:15:24.417" v="749" actId="478"/>
          <ac:spMkLst>
            <pc:docMk/>
            <pc:sldMk cId="2905886772" sldId="267"/>
            <ac:spMk id="3" creationId="{1A5A97AD-0E74-9D41-9E0F-D810D79C354B}"/>
          </ac:spMkLst>
        </pc:spChg>
        <pc:picChg chg="add mod">
          <ac:chgData name="Melvin Bissor" userId="3b106917-6966-4828-9cbf-c63007bb86ef" providerId="ADAL" clId="{398344FC-86F3-0A42-8B6E-43C733B2C93D}" dt="2021-04-05T21:15:48.217" v="756" actId="1076"/>
          <ac:picMkLst>
            <pc:docMk/>
            <pc:sldMk cId="2905886772" sldId="267"/>
            <ac:picMk id="6" creationId="{DADAAFB8-F27E-6148-81E8-8A5D577A1FEB}"/>
          </ac:picMkLst>
        </pc:picChg>
      </pc:sldChg>
      <pc:sldChg chg="addSp modSp new del mod">
        <pc:chgData name="Melvin Bissor" userId="3b106917-6966-4828-9cbf-c63007bb86ef" providerId="ADAL" clId="{398344FC-86F3-0A42-8B6E-43C733B2C93D}" dt="2021-04-06T00:28:40.014" v="1840" actId="2696"/>
        <pc:sldMkLst>
          <pc:docMk/>
          <pc:sldMk cId="736643403" sldId="268"/>
        </pc:sldMkLst>
        <pc:spChg chg="mod">
          <ac:chgData name="Melvin Bissor" userId="3b106917-6966-4828-9cbf-c63007bb86ef" providerId="ADAL" clId="{398344FC-86F3-0A42-8B6E-43C733B2C93D}" dt="2021-04-05T21:17:23.811" v="814" actId="20577"/>
          <ac:spMkLst>
            <pc:docMk/>
            <pc:sldMk cId="736643403" sldId="268"/>
            <ac:spMk id="2" creationId="{DB1F0090-42F4-9340-B288-F354322BF2FD}"/>
          </ac:spMkLst>
        </pc:spChg>
        <pc:spChg chg="mod">
          <ac:chgData name="Melvin Bissor" userId="3b106917-6966-4828-9cbf-c63007bb86ef" providerId="ADAL" clId="{398344FC-86F3-0A42-8B6E-43C733B2C93D}" dt="2021-04-05T21:19:28.075" v="1008" actId="20577"/>
          <ac:spMkLst>
            <pc:docMk/>
            <pc:sldMk cId="736643403" sldId="268"/>
            <ac:spMk id="3" creationId="{53D3A7B8-C806-8D43-B581-1BC56800F1D1}"/>
          </ac:spMkLst>
        </pc:spChg>
        <pc:picChg chg="add mod">
          <ac:chgData name="Melvin Bissor" userId="3b106917-6966-4828-9cbf-c63007bb86ef" providerId="ADAL" clId="{398344FC-86F3-0A42-8B6E-43C733B2C93D}" dt="2021-04-05T21:19:30.240" v="1009" actId="1076"/>
          <ac:picMkLst>
            <pc:docMk/>
            <pc:sldMk cId="736643403" sldId="268"/>
            <ac:picMk id="6" creationId="{CAB6630A-8BE4-5E4F-AAC6-96322BBBBCF7}"/>
          </ac:picMkLst>
        </pc:picChg>
      </pc:sldChg>
      <pc:sldChg chg="addSp delSp modSp new del mod">
        <pc:chgData name="Melvin Bissor" userId="3b106917-6966-4828-9cbf-c63007bb86ef" providerId="ADAL" clId="{398344FC-86F3-0A42-8B6E-43C733B2C93D}" dt="2021-04-06T00:28:40.014" v="1840" actId="2696"/>
        <pc:sldMkLst>
          <pc:docMk/>
          <pc:sldMk cId="2864525390" sldId="269"/>
        </pc:sldMkLst>
        <pc:spChg chg="mod">
          <ac:chgData name="Melvin Bissor" userId="3b106917-6966-4828-9cbf-c63007bb86ef" providerId="ADAL" clId="{398344FC-86F3-0A42-8B6E-43C733B2C93D}" dt="2021-04-05T21:19:57.969" v="1067" actId="20577"/>
          <ac:spMkLst>
            <pc:docMk/>
            <pc:sldMk cId="2864525390" sldId="269"/>
            <ac:spMk id="2" creationId="{F1F72A9A-062B-0A4E-8B60-4A6E05C98888}"/>
          </ac:spMkLst>
        </pc:spChg>
        <pc:spChg chg="del">
          <ac:chgData name="Melvin Bissor" userId="3b106917-6966-4828-9cbf-c63007bb86ef" providerId="ADAL" clId="{398344FC-86F3-0A42-8B6E-43C733B2C93D}" dt="2021-04-05T21:20:18.373" v="1068"/>
          <ac:spMkLst>
            <pc:docMk/>
            <pc:sldMk cId="2864525390" sldId="269"/>
            <ac:spMk id="3" creationId="{A41895BE-10E4-FC44-9577-4AD9B4FFFD3F}"/>
          </ac:spMkLst>
        </pc:spChg>
        <pc:picChg chg="add mod">
          <ac:chgData name="Melvin Bissor" userId="3b106917-6966-4828-9cbf-c63007bb86ef" providerId="ADAL" clId="{398344FC-86F3-0A42-8B6E-43C733B2C93D}" dt="2021-04-05T21:20:29.939" v="1072" actId="1076"/>
          <ac:picMkLst>
            <pc:docMk/>
            <pc:sldMk cId="2864525390" sldId="269"/>
            <ac:picMk id="6" creationId="{5FF7BC53-C361-1146-911D-C30C11BC5CEE}"/>
          </ac:picMkLst>
        </pc:picChg>
      </pc:sldChg>
      <pc:sldChg chg="addSp delSp modSp new del mod">
        <pc:chgData name="Melvin Bissor" userId="3b106917-6966-4828-9cbf-c63007bb86ef" providerId="ADAL" clId="{398344FC-86F3-0A42-8B6E-43C733B2C93D}" dt="2021-04-06T00:28:40.014" v="1840" actId="2696"/>
        <pc:sldMkLst>
          <pc:docMk/>
          <pc:sldMk cId="3279227324" sldId="270"/>
        </pc:sldMkLst>
        <pc:spChg chg="mod">
          <ac:chgData name="Melvin Bissor" userId="3b106917-6966-4828-9cbf-c63007bb86ef" providerId="ADAL" clId="{398344FC-86F3-0A42-8B6E-43C733B2C93D}" dt="2021-04-05T21:20:43.246" v="1103" actId="20577"/>
          <ac:spMkLst>
            <pc:docMk/>
            <pc:sldMk cId="3279227324" sldId="270"/>
            <ac:spMk id="2" creationId="{1EBC34CE-9D3F-7D4C-9339-B85A71304984}"/>
          </ac:spMkLst>
        </pc:spChg>
        <pc:spChg chg="del">
          <ac:chgData name="Melvin Bissor" userId="3b106917-6966-4828-9cbf-c63007bb86ef" providerId="ADAL" clId="{398344FC-86F3-0A42-8B6E-43C733B2C93D}" dt="2021-04-05T21:20:56.446" v="1104" actId="478"/>
          <ac:spMkLst>
            <pc:docMk/>
            <pc:sldMk cId="3279227324" sldId="270"/>
            <ac:spMk id="3" creationId="{E916CEEC-26E8-2E42-9258-426DBBF7ACE5}"/>
          </ac:spMkLst>
        </pc:spChg>
        <pc:picChg chg="add mod">
          <ac:chgData name="Melvin Bissor" userId="3b106917-6966-4828-9cbf-c63007bb86ef" providerId="ADAL" clId="{398344FC-86F3-0A42-8B6E-43C733B2C93D}" dt="2021-04-05T21:21:08.775" v="1109" actId="1076"/>
          <ac:picMkLst>
            <pc:docMk/>
            <pc:sldMk cId="3279227324" sldId="270"/>
            <ac:picMk id="6" creationId="{F630B8E9-A2C6-F54E-A878-A88404121FF1}"/>
          </ac:picMkLst>
        </pc:picChg>
      </pc:sldChg>
      <pc:sldChg chg="addSp delSp modSp new del mod">
        <pc:chgData name="Melvin Bissor" userId="3b106917-6966-4828-9cbf-c63007bb86ef" providerId="ADAL" clId="{398344FC-86F3-0A42-8B6E-43C733B2C93D}" dt="2021-04-06T00:28:40.014" v="1840" actId="2696"/>
        <pc:sldMkLst>
          <pc:docMk/>
          <pc:sldMk cId="1663905203" sldId="271"/>
        </pc:sldMkLst>
        <pc:spChg chg="mod">
          <ac:chgData name="Melvin Bissor" userId="3b106917-6966-4828-9cbf-c63007bb86ef" providerId="ADAL" clId="{398344FC-86F3-0A42-8B6E-43C733B2C93D}" dt="2021-04-05T21:21:23.104" v="1136" actId="20577"/>
          <ac:spMkLst>
            <pc:docMk/>
            <pc:sldMk cId="1663905203" sldId="271"/>
            <ac:spMk id="2" creationId="{C2F6B7D6-0136-B84B-90DF-DB8E100067CD}"/>
          </ac:spMkLst>
        </pc:spChg>
        <pc:spChg chg="del">
          <ac:chgData name="Melvin Bissor" userId="3b106917-6966-4828-9cbf-c63007bb86ef" providerId="ADAL" clId="{398344FC-86F3-0A42-8B6E-43C733B2C93D}" dt="2021-04-05T21:21:32.214" v="1137" actId="478"/>
          <ac:spMkLst>
            <pc:docMk/>
            <pc:sldMk cId="1663905203" sldId="271"/>
            <ac:spMk id="3" creationId="{7421A52A-6C97-C24A-A001-10B8A3B8C703}"/>
          </ac:spMkLst>
        </pc:spChg>
        <pc:picChg chg="add mod">
          <ac:chgData name="Melvin Bissor" userId="3b106917-6966-4828-9cbf-c63007bb86ef" providerId="ADAL" clId="{398344FC-86F3-0A42-8B6E-43C733B2C93D}" dt="2021-04-05T21:21:38.255" v="1140" actId="1076"/>
          <ac:picMkLst>
            <pc:docMk/>
            <pc:sldMk cId="1663905203" sldId="271"/>
            <ac:picMk id="6" creationId="{122A7A02-3160-E84D-AFB4-98165DD3BD31}"/>
          </ac:picMkLst>
        </pc:picChg>
      </pc:sldChg>
      <pc:sldChg chg="addSp delSp modSp new del mod">
        <pc:chgData name="Melvin Bissor" userId="3b106917-6966-4828-9cbf-c63007bb86ef" providerId="ADAL" clId="{398344FC-86F3-0A42-8B6E-43C733B2C93D}" dt="2021-04-06T00:28:40.014" v="1840" actId="2696"/>
        <pc:sldMkLst>
          <pc:docMk/>
          <pc:sldMk cId="1851192205" sldId="272"/>
        </pc:sldMkLst>
        <pc:spChg chg="mod">
          <ac:chgData name="Melvin Bissor" userId="3b106917-6966-4828-9cbf-c63007bb86ef" providerId="ADAL" clId="{398344FC-86F3-0A42-8B6E-43C733B2C93D}" dt="2021-04-05T21:22:06.890" v="1172" actId="20577"/>
          <ac:spMkLst>
            <pc:docMk/>
            <pc:sldMk cId="1851192205" sldId="272"/>
            <ac:spMk id="2" creationId="{40BDB1BE-D35E-6049-9442-ED59A54E1038}"/>
          </ac:spMkLst>
        </pc:spChg>
        <pc:spChg chg="del">
          <ac:chgData name="Melvin Bissor" userId="3b106917-6966-4828-9cbf-c63007bb86ef" providerId="ADAL" clId="{398344FC-86F3-0A42-8B6E-43C733B2C93D}" dt="2021-04-05T21:22:14.921" v="1173" actId="478"/>
          <ac:spMkLst>
            <pc:docMk/>
            <pc:sldMk cId="1851192205" sldId="272"/>
            <ac:spMk id="3" creationId="{18709A7F-82B7-E34B-9897-C4088874C1A6}"/>
          </ac:spMkLst>
        </pc:spChg>
        <pc:picChg chg="add mod">
          <ac:chgData name="Melvin Bissor" userId="3b106917-6966-4828-9cbf-c63007bb86ef" providerId="ADAL" clId="{398344FC-86F3-0A42-8B6E-43C733B2C93D}" dt="2021-04-05T21:22:21.168" v="1176" actId="1076"/>
          <ac:picMkLst>
            <pc:docMk/>
            <pc:sldMk cId="1851192205" sldId="272"/>
            <ac:picMk id="6" creationId="{7588D008-0412-F84C-96E0-505F90D2E44A}"/>
          </ac:picMkLst>
        </pc:picChg>
      </pc:sldChg>
      <pc:sldChg chg="modSp new del mod">
        <pc:chgData name="Melvin Bissor" userId="3b106917-6966-4828-9cbf-c63007bb86ef" providerId="ADAL" clId="{398344FC-86F3-0A42-8B6E-43C733B2C93D}" dt="2021-04-06T00:28:40.014" v="1840" actId="2696"/>
        <pc:sldMkLst>
          <pc:docMk/>
          <pc:sldMk cId="3932698050" sldId="273"/>
        </pc:sldMkLst>
        <pc:spChg chg="mod">
          <ac:chgData name="Melvin Bissor" userId="3b106917-6966-4828-9cbf-c63007bb86ef" providerId="ADAL" clId="{398344FC-86F3-0A42-8B6E-43C733B2C93D}" dt="2021-04-05T21:22:52.281" v="1222" actId="20577"/>
          <ac:spMkLst>
            <pc:docMk/>
            <pc:sldMk cId="3932698050" sldId="273"/>
            <ac:spMk id="2" creationId="{6BE31479-5DA4-DC42-B6D3-EDDBB2159CCF}"/>
          </ac:spMkLst>
        </pc:spChg>
        <pc:spChg chg="mod">
          <ac:chgData name="Melvin Bissor" userId="3b106917-6966-4828-9cbf-c63007bb86ef" providerId="ADAL" clId="{398344FC-86F3-0A42-8B6E-43C733B2C93D}" dt="2021-04-05T21:23:33.268" v="1239" actId="313"/>
          <ac:spMkLst>
            <pc:docMk/>
            <pc:sldMk cId="3932698050" sldId="273"/>
            <ac:spMk id="3" creationId="{F0AFA9B4-FCE0-E640-8CA7-9AF2092169FC}"/>
          </ac:spMkLst>
        </pc:spChg>
      </pc:sldChg>
      <pc:sldChg chg="addSp delSp modSp new del mod">
        <pc:chgData name="Melvin Bissor" userId="3b106917-6966-4828-9cbf-c63007bb86ef" providerId="ADAL" clId="{398344FC-86F3-0A42-8B6E-43C733B2C93D}" dt="2021-04-06T00:28:40.014" v="1840" actId="2696"/>
        <pc:sldMkLst>
          <pc:docMk/>
          <pc:sldMk cId="1814732045" sldId="274"/>
        </pc:sldMkLst>
        <pc:spChg chg="mod">
          <ac:chgData name="Melvin Bissor" userId="3b106917-6966-4828-9cbf-c63007bb86ef" providerId="ADAL" clId="{398344FC-86F3-0A42-8B6E-43C733B2C93D}" dt="2021-04-05T21:23:58.434" v="1279" actId="20577"/>
          <ac:spMkLst>
            <pc:docMk/>
            <pc:sldMk cId="1814732045" sldId="274"/>
            <ac:spMk id="2" creationId="{8024E05A-5E37-7B49-876F-E5AE332164E8}"/>
          </ac:spMkLst>
        </pc:spChg>
        <pc:spChg chg="del">
          <ac:chgData name="Melvin Bissor" userId="3b106917-6966-4828-9cbf-c63007bb86ef" providerId="ADAL" clId="{398344FC-86F3-0A42-8B6E-43C733B2C93D}" dt="2021-04-05T21:24:06.732" v="1280"/>
          <ac:spMkLst>
            <pc:docMk/>
            <pc:sldMk cId="1814732045" sldId="274"/>
            <ac:spMk id="3" creationId="{AAB06D6E-88D6-4F4A-BE20-DCCE9BC2B31D}"/>
          </ac:spMkLst>
        </pc:spChg>
        <pc:picChg chg="add mod">
          <ac:chgData name="Melvin Bissor" userId="3b106917-6966-4828-9cbf-c63007bb86ef" providerId="ADAL" clId="{398344FC-86F3-0A42-8B6E-43C733B2C93D}" dt="2021-04-05T21:24:12.629" v="1282" actId="1076"/>
          <ac:picMkLst>
            <pc:docMk/>
            <pc:sldMk cId="1814732045" sldId="274"/>
            <ac:picMk id="6" creationId="{B002D562-0899-AB45-A064-A1F25552E773}"/>
          </ac:picMkLst>
        </pc:picChg>
      </pc:sldChg>
      <pc:sldChg chg="addSp modSp new del mod">
        <pc:chgData name="Melvin Bissor" userId="3b106917-6966-4828-9cbf-c63007bb86ef" providerId="ADAL" clId="{398344FC-86F3-0A42-8B6E-43C733B2C93D}" dt="2021-04-06T00:28:40.014" v="1840" actId="2696"/>
        <pc:sldMkLst>
          <pc:docMk/>
          <pc:sldMk cId="1782023193" sldId="275"/>
        </pc:sldMkLst>
        <pc:spChg chg="mod">
          <ac:chgData name="Melvin Bissor" userId="3b106917-6966-4828-9cbf-c63007bb86ef" providerId="ADAL" clId="{398344FC-86F3-0A42-8B6E-43C733B2C93D}" dt="2021-04-05T21:25:18.107" v="1319" actId="20577"/>
          <ac:spMkLst>
            <pc:docMk/>
            <pc:sldMk cId="1782023193" sldId="275"/>
            <ac:spMk id="2" creationId="{8B0A18EA-E8D6-EF41-9E2A-3ED1F67AE01E}"/>
          </ac:spMkLst>
        </pc:spChg>
        <pc:spChg chg="mod">
          <ac:chgData name="Melvin Bissor" userId="3b106917-6966-4828-9cbf-c63007bb86ef" providerId="ADAL" clId="{398344FC-86F3-0A42-8B6E-43C733B2C93D}" dt="2021-04-05T21:27:14.479" v="1382" actId="20577"/>
          <ac:spMkLst>
            <pc:docMk/>
            <pc:sldMk cId="1782023193" sldId="275"/>
            <ac:spMk id="3" creationId="{44E4530A-BE5E-8147-BC23-E8A051FF8B72}"/>
          </ac:spMkLst>
        </pc:spChg>
        <pc:spChg chg="add mod">
          <ac:chgData name="Melvin Bissor" userId="3b106917-6966-4828-9cbf-c63007bb86ef" providerId="ADAL" clId="{398344FC-86F3-0A42-8B6E-43C733B2C93D}" dt="2021-04-05T21:29:53.006" v="1456" actId="11"/>
          <ac:spMkLst>
            <pc:docMk/>
            <pc:sldMk cId="1782023193" sldId="275"/>
            <ac:spMk id="6" creationId="{0286545A-2A42-C348-854E-EED57F929BD3}"/>
          </ac:spMkLst>
        </pc:spChg>
      </pc:sldChg>
      <pc:sldChg chg="modSp new del mod">
        <pc:chgData name="Melvin Bissor" userId="3b106917-6966-4828-9cbf-c63007bb86ef" providerId="ADAL" clId="{398344FC-86F3-0A42-8B6E-43C733B2C93D}" dt="2021-04-06T00:28:40.014" v="1840" actId="2696"/>
        <pc:sldMkLst>
          <pc:docMk/>
          <pc:sldMk cId="3371455706" sldId="276"/>
        </pc:sldMkLst>
        <pc:spChg chg="mod">
          <ac:chgData name="Melvin Bissor" userId="3b106917-6966-4828-9cbf-c63007bb86ef" providerId="ADAL" clId="{398344FC-86F3-0A42-8B6E-43C733B2C93D}" dt="2021-04-05T21:30:15.884" v="1469" actId="20577"/>
          <ac:spMkLst>
            <pc:docMk/>
            <pc:sldMk cId="3371455706" sldId="276"/>
            <ac:spMk id="2" creationId="{0F5013F7-048E-1844-955D-2BCDB28CC266}"/>
          </ac:spMkLst>
        </pc:spChg>
        <pc:spChg chg="mod">
          <ac:chgData name="Melvin Bissor" userId="3b106917-6966-4828-9cbf-c63007bb86ef" providerId="ADAL" clId="{398344FC-86F3-0A42-8B6E-43C733B2C93D}" dt="2021-04-05T21:31:54.158" v="1837" actId="20577"/>
          <ac:spMkLst>
            <pc:docMk/>
            <pc:sldMk cId="3371455706" sldId="276"/>
            <ac:spMk id="3" creationId="{FAC9EBBA-B136-814C-9E31-9072CC7BED4B}"/>
          </ac:spMkLst>
        </pc:spChg>
      </pc:sldChg>
      <pc:sldChg chg="new del">
        <pc:chgData name="Melvin Bissor" userId="3b106917-6966-4828-9cbf-c63007bb86ef" providerId="ADAL" clId="{398344FC-86F3-0A42-8B6E-43C733B2C93D}" dt="2021-04-06T00:28:40.014" v="1840" actId="2696"/>
        <pc:sldMkLst>
          <pc:docMk/>
          <pc:sldMk cId="3288612611" sldId="277"/>
        </pc:sldMkLst>
      </pc:sldChg>
      <pc:sldChg chg="new del">
        <pc:chgData name="Melvin Bissor" userId="3b106917-6966-4828-9cbf-c63007bb86ef" providerId="ADAL" clId="{398344FC-86F3-0A42-8B6E-43C733B2C93D}" dt="2021-04-06T00:28:40.014" v="1840" actId="2696"/>
        <pc:sldMkLst>
          <pc:docMk/>
          <pc:sldMk cId="1250592604" sldId="278"/>
        </pc:sldMkLst>
      </pc:sldChg>
      <pc:sldChg chg="new del">
        <pc:chgData name="Melvin Bissor" userId="3b106917-6966-4828-9cbf-c63007bb86ef" providerId="ADAL" clId="{398344FC-86F3-0A42-8B6E-43C733B2C93D}" dt="2021-04-06T00:28:40.014" v="1840" actId="2696"/>
        <pc:sldMkLst>
          <pc:docMk/>
          <pc:sldMk cId="259143406" sldId="279"/>
        </pc:sldMkLst>
      </pc:sldChg>
    </pc:docChg>
  </pc:docChgLst>
  <pc:docChgLst>
    <pc:chgData name="Tommy Sy Choan THAI" userId="S::tommy-sy-choan.thai@efrei.net::9184cf63-6c2a-40ef-b802-d77a09539647" providerId="AD" clId="Web-{8EF9C714-B245-4877-B8DC-54EDF6E2EBE2}"/>
    <pc:docChg chg="modSld">
      <pc:chgData name="Tommy Sy Choan THAI" userId="S::tommy-sy-choan.thai@efrei.net::9184cf63-6c2a-40ef-b802-d77a09539647" providerId="AD" clId="Web-{8EF9C714-B245-4877-B8DC-54EDF6E2EBE2}" dt="2022-09-15T07:54:09.083" v="7" actId="1076"/>
      <pc:docMkLst>
        <pc:docMk/>
      </pc:docMkLst>
      <pc:sldChg chg="modSp">
        <pc:chgData name="Tommy Sy Choan THAI" userId="S::tommy-sy-choan.thai@efrei.net::9184cf63-6c2a-40ef-b802-d77a09539647" providerId="AD" clId="Web-{8EF9C714-B245-4877-B8DC-54EDF6E2EBE2}" dt="2022-09-15T07:50:58.429" v="6" actId="1076"/>
        <pc:sldMkLst>
          <pc:docMk/>
          <pc:sldMk cId="1747969481" sldId="287"/>
        </pc:sldMkLst>
        <pc:spChg chg="mod">
          <ac:chgData name="Tommy Sy Choan THAI" userId="S::tommy-sy-choan.thai@efrei.net::9184cf63-6c2a-40ef-b802-d77a09539647" providerId="AD" clId="Web-{8EF9C714-B245-4877-B8DC-54EDF6E2EBE2}" dt="2022-09-15T07:50:58.429" v="6" actId="1076"/>
          <ac:spMkLst>
            <pc:docMk/>
            <pc:sldMk cId="1747969481" sldId="287"/>
            <ac:spMk id="3" creationId="{50F59416-B408-FF4E-846B-CD3189E0A60C}"/>
          </ac:spMkLst>
        </pc:spChg>
      </pc:sldChg>
      <pc:sldChg chg="modSp">
        <pc:chgData name="Tommy Sy Choan THAI" userId="S::tommy-sy-choan.thai@efrei.net::9184cf63-6c2a-40ef-b802-d77a09539647" providerId="AD" clId="Web-{8EF9C714-B245-4877-B8DC-54EDF6E2EBE2}" dt="2022-09-15T07:54:09.083" v="7" actId="1076"/>
        <pc:sldMkLst>
          <pc:docMk/>
          <pc:sldMk cId="1136044894" sldId="288"/>
        </pc:sldMkLst>
        <pc:spChg chg="mod">
          <ac:chgData name="Tommy Sy Choan THAI" userId="S::tommy-sy-choan.thai@efrei.net::9184cf63-6c2a-40ef-b802-d77a09539647" providerId="AD" clId="Web-{8EF9C714-B245-4877-B8DC-54EDF6E2EBE2}" dt="2022-09-15T07:54:09.083" v="7" actId="1076"/>
          <ac:spMkLst>
            <pc:docMk/>
            <pc:sldMk cId="1136044894" sldId="288"/>
            <ac:spMk id="2" creationId="{6CAE20D3-928D-FC4A-A925-06FA363D5AD0}"/>
          </ac:spMkLst>
        </pc:spChg>
      </pc:sldChg>
      <pc:sldChg chg="modSp">
        <pc:chgData name="Tommy Sy Choan THAI" userId="S::tommy-sy-choan.thai@efrei.net::9184cf63-6c2a-40ef-b802-d77a09539647" providerId="AD" clId="Web-{8EF9C714-B245-4877-B8DC-54EDF6E2EBE2}" dt="2022-09-15T07:25:33.623" v="5" actId="1076"/>
        <pc:sldMkLst>
          <pc:docMk/>
          <pc:sldMk cId="3508778546" sldId="316"/>
        </pc:sldMkLst>
        <pc:picChg chg="mod">
          <ac:chgData name="Tommy Sy Choan THAI" userId="S::tommy-sy-choan.thai@efrei.net::9184cf63-6c2a-40ef-b802-d77a09539647" providerId="AD" clId="Web-{8EF9C714-B245-4877-B8DC-54EDF6E2EBE2}" dt="2022-09-15T07:25:33.623" v="5" actId="1076"/>
          <ac:picMkLst>
            <pc:docMk/>
            <pc:sldMk cId="3508778546" sldId="316"/>
            <ac:picMk id="1026" creationId="{DCE4A38C-3B7E-124D-9413-91D54B6E384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C84A5AC-A235-6C4A-BBEF-934B2BC021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275568B3-C130-E145-AC40-1797705F29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542D4AA-C61E-4644-9EA9-4FAE741315D0}" type="datetimeFigureOut">
              <a:rPr lang="fr-FR" smtClean="0"/>
              <a:t>15/09/2022</a:t>
            </a:fld>
            <a:endParaRPr lang="fr-FR"/>
          </a:p>
        </p:txBody>
      </p:sp>
      <p:sp>
        <p:nvSpPr>
          <p:cNvPr id="4" name="Espace réservé du pied de page 3">
            <a:extLst>
              <a:ext uri="{FF2B5EF4-FFF2-40B4-BE49-F238E27FC236}">
                <a16:creationId xmlns:a16="http://schemas.microsoft.com/office/drawing/2014/main" id="{E6E1ABA5-7713-8D48-AFEC-1DD8BF0B15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A5150EDB-26FD-A741-95F6-4B802B56EF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21F867-F014-034C-A0BD-DFA42D82DE98}" type="slidenum">
              <a:rPr lang="fr-FR" smtClean="0"/>
              <a:t>‹#›</a:t>
            </a:fld>
            <a:endParaRPr lang="fr-FR"/>
          </a:p>
        </p:txBody>
      </p:sp>
    </p:spTree>
    <p:extLst>
      <p:ext uri="{BB962C8B-B14F-4D97-AF65-F5344CB8AC3E}">
        <p14:creationId xmlns:p14="http://schemas.microsoft.com/office/powerpoint/2010/main" val="228853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3FC04-7E1F-2E41-912A-32ADC8C04EB4}" type="datetimeFigureOut">
              <a:rPr lang="fr-FR" smtClean="0"/>
              <a:t>15/09/2022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7836AF-EB20-1D4B-A779-7125F8E32F96}" type="slidenum">
              <a:rPr lang="fr-FR" smtClean="0"/>
              <a:t>‹#›</a:t>
            </a:fld>
            <a:endParaRPr lang="fr-FR"/>
          </a:p>
        </p:txBody>
      </p:sp>
    </p:spTree>
    <p:extLst>
      <p:ext uri="{BB962C8B-B14F-4D97-AF65-F5344CB8AC3E}">
        <p14:creationId xmlns:p14="http://schemas.microsoft.com/office/powerpoint/2010/main" val="20323799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22E153-5409-E84A-AEA9-3A4ABD1B499C}"/>
              </a:ext>
            </a:extLst>
          </p:cNvPr>
          <p:cNvSpPr>
            <a:spLocks noGrp="1"/>
          </p:cNvSpPr>
          <p:nvPr>
            <p:ph type="ctrTitle"/>
          </p:nvPr>
        </p:nvSpPr>
        <p:spPr>
          <a:xfrm>
            <a:off x="3048000" y="2244726"/>
            <a:ext cx="18288000" cy="4775200"/>
          </a:xfrm>
        </p:spPr>
        <p:txBody>
          <a:bodyPr anchor="b"/>
          <a:lstStyle>
            <a:lvl1pPr algn="ctr">
              <a:defRPr sz="12000"/>
            </a:lvl1pPr>
          </a:lstStyle>
          <a:p>
            <a:r>
              <a:rPr lang="fr-FR"/>
              <a:t>Modifiez le style du titre</a:t>
            </a:r>
          </a:p>
        </p:txBody>
      </p:sp>
      <p:sp>
        <p:nvSpPr>
          <p:cNvPr id="3" name="Sous-titre 2">
            <a:extLst>
              <a:ext uri="{FF2B5EF4-FFF2-40B4-BE49-F238E27FC236}">
                <a16:creationId xmlns:a16="http://schemas.microsoft.com/office/drawing/2014/main" id="{50ECF691-AE8A-E241-AC2B-2A724B455B17}"/>
              </a:ext>
            </a:extLst>
          </p:cNvPr>
          <p:cNvSpPr>
            <a:spLocks noGrp="1"/>
          </p:cNvSpPr>
          <p:nvPr>
            <p:ph type="subTitle" idx="1"/>
          </p:nvPr>
        </p:nvSpPr>
        <p:spPr>
          <a:xfrm>
            <a:off x="3048000" y="8091054"/>
            <a:ext cx="18288000" cy="2424545"/>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DA7138C-3BCD-8C45-9054-581496B4EA08}"/>
              </a:ext>
            </a:extLst>
          </p:cNvPr>
          <p:cNvSpPr>
            <a:spLocks noGrp="1"/>
          </p:cNvSpPr>
          <p:nvPr>
            <p:ph type="dt" sz="half" idx="10"/>
          </p:nvPr>
        </p:nvSpPr>
        <p:spPr/>
        <p:txBody>
          <a:bodyPr/>
          <a:lstStyle>
            <a:lvl1pPr>
              <a:defRPr>
                <a:solidFill>
                  <a:schemeClr val="bg1"/>
                </a:solidFill>
              </a:defRPr>
            </a:lvl1pPr>
          </a:lstStyle>
          <a:p>
            <a:fld id="{4E22D7D4-3C58-5C4B-9FCD-8EC763220BBF}" type="datetime1">
              <a:rPr lang="fr-FR" smtClean="0"/>
              <a:pPr/>
              <a:t>15/09/2022</a:t>
            </a:fld>
            <a:endParaRPr lang="fr-FR"/>
          </a:p>
        </p:txBody>
      </p:sp>
      <p:sp>
        <p:nvSpPr>
          <p:cNvPr id="6" name="Espace réservé du numéro de diapositive 5">
            <a:extLst>
              <a:ext uri="{FF2B5EF4-FFF2-40B4-BE49-F238E27FC236}">
                <a16:creationId xmlns:a16="http://schemas.microsoft.com/office/drawing/2014/main" id="{544EFF81-DFE1-7A46-8DD8-E601D1BFC0B1}"/>
              </a:ext>
            </a:extLst>
          </p:cNvPr>
          <p:cNvSpPr>
            <a:spLocks noGrp="1"/>
          </p:cNvSpPr>
          <p:nvPr>
            <p:ph type="sldNum" sz="quarter" idx="12"/>
          </p:nvPr>
        </p:nvSpPr>
        <p:spPr/>
        <p:txBody>
          <a:bodyPr/>
          <a:lstStyle>
            <a:lvl1pPr>
              <a:defRPr>
                <a:solidFill>
                  <a:schemeClr val="bg1"/>
                </a:solidFill>
              </a:defRPr>
            </a:lvl1pPr>
          </a:lstStyle>
          <a:p>
            <a:fld id="{86CB4B4D-7CA3-9044-876B-883B54F8677D}" type="slidenum">
              <a:rPr lang="fr-FR" smtClean="0"/>
              <a:pPr/>
              <a:t>‹#›</a:t>
            </a:fld>
            <a:endParaRPr lang="fr-FR"/>
          </a:p>
        </p:txBody>
      </p:sp>
      <p:cxnSp>
        <p:nvCxnSpPr>
          <p:cNvPr id="12" name="Connecteur droit 11">
            <a:extLst>
              <a:ext uri="{FF2B5EF4-FFF2-40B4-BE49-F238E27FC236}">
                <a16:creationId xmlns:a16="http://schemas.microsoft.com/office/drawing/2014/main" id="{3D6A56FD-16BF-E141-A929-2713131B6617}"/>
              </a:ext>
            </a:extLst>
          </p:cNvPr>
          <p:cNvCxnSpPr>
            <a:cxnSpLocks/>
          </p:cNvCxnSpPr>
          <p:nvPr userDrawn="1"/>
        </p:nvCxnSpPr>
        <p:spPr>
          <a:xfrm>
            <a:off x="3048000" y="7569490"/>
            <a:ext cx="1828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Image 15">
            <a:extLst>
              <a:ext uri="{FF2B5EF4-FFF2-40B4-BE49-F238E27FC236}">
                <a16:creationId xmlns:a16="http://schemas.microsoft.com/office/drawing/2014/main" id="{1ADEC8D1-B8FD-3640-82EB-E4460D2383D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04500" y="11925300"/>
            <a:ext cx="3175000" cy="1790700"/>
          </a:xfrm>
          <a:prstGeom prst="rect">
            <a:avLst/>
          </a:prstGeom>
        </p:spPr>
      </p:pic>
    </p:spTree>
    <p:extLst>
      <p:ext uri="{BB962C8B-B14F-4D97-AF65-F5344CB8AC3E}">
        <p14:creationId xmlns:p14="http://schemas.microsoft.com/office/powerpoint/2010/main" val="938643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BAF622-79A1-474B-9A0F-40935B2EFE0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2F268D5-98BE-1D41-B61B-9ED2EA9D33F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E382DFC-07A4-3946-983A-0747D1E16661}"/>
              </a:ext>
            </a:extLst>
          </p:cNvPr>
          <p:cNvSpPr>
            <a:spLocks noGrp="1"/>
          </p:cNvSpPr>
          <p:nvPr>
            <p:ph type="dt" sz="half" idx="10"/>
          </p:nvPr>
        </p:nvSpPr>
        <p:spPr/>
        <p:txBody>
          <a:bodyPr/>
          <a:lstStyle/>
          <a:p>
            <a:fld id="{73749AD4-D1B7-CC4A-B77F-7BBAA2F7ACB9}" type="datetime1">
              <a:rPr lang="fr-FR" smtClean="0"/>
              <a:t>15/09/2022</a:t>
            </a:fld>
            <a:endParaRPr lang="fr-FR"/>
          </a:p>
        </p:txBody>
      </p:sp>
      <p:sp>
        <p:nvSpPr>
          <p:cNvPr id="5" name="Espace réservé du pied de page 4">
            <a:extLst>
              <a:ext uri="{FF2B5EF4-FFF2-40B4-BE49-F238E27FC236}">
                <a16:creationId xmlns:a16="http://schemas.microsoft.com/office/drawing/2014/main" id="{1C53E430-4F04-C44F-B17F-CBABA1231C66}"/>
              </a:ext>
            </a:extLst>
          </p:cNvPr>
          <p:cNvSpPr>
            <a:spLocks noGrp="1"/>
          </p:cNvSpPr>
          <p:nvPr>
            <p:ph type="ftr" sz="quarter" idx="11"/>
          </p:nvPr>
        </p:nvSpPr>
        <p:spPr>
          <a:xfrm>
            <a:off x="8077200" y="12712701"/>
            <a:ext cx="8229600" cy="730250"/>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39014586-08CF-F74C-8BE0-D269C10A0ED5}"/>
              </a:ext>
            </a:extLst>
          </p:cNvPr>
          <p:cNvSpPr>
            <a:spLocks noGrp="1"/>
          </p:cNvSpPr>
          <p:nvPr>
            <p:ph type="sldNum" sz="quarter" idx="12"/>
          </p:nvPr>
        </p:nvSpPr>
        <p:spPr/>
        <p:txBody>
          <a:bodyPr/>
          <a:lstStyle/>
          <a:p>
            <a:fld id="{86CB4B4D-7CA3-9044-876B-883B54F8677D}" type="slidenum">
              <a:rPr lang="fr-FR" smtClean="0"/>
              <a:t>‹#›</a:t>
            </a:fld>
            <a:endParaRPr lang="fr-FR"/>
          </a:p>
        </p:txBody>
      </p:sp>
      <p:cxnSp>
        <p:nvCxnSpPr>
          <p:cNvPr id="7" name="Connecteur droit 6">
            <a:extLst>
              <a:ext uri="{FF2B5EF4-FFF2-40B4-BE49-F238E27FC236}">
                <a16:creationId xmlns:a16="http://schemas.microsoft.com/office/drawing/2014/main" id="{B241649A-B0FA-9B48-8F17-B6DFE20242F7}"/>
              </a:ext>
            </a:extLst>
          </p:cNvPr>
          <p:cNvCxnSpPr/>
          <p:nvPr userDrawn="1"/>
        </p:nvCxnSpPr>
        <p:spPr>
          <a:xfrm>
            <a:off x="1676400" y="3329999"/>
            <a:ext cx="21031200" cy="0"/>
          </a:xfrm>
          <a:prstGeom prst="line">
            <a:avLst/>
          </a:prstGeom>
          <a:ln w="44450">
            <a:solidFill>
              <a:srgbClr val="5E04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436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bg>
      <p:bgPr>
        <a:gradFill flip="none" rotWithShape="1">
          <a:gsLst>
            <a:gs pos="82000">
              <a:srgbClr val="5E04A4"/>
            </a:gs>
            <a:gs pos="0">
              <a:schemeClr val="bg1"/>
            </a:gs>
            <a:gs pos="32000">
              <a:srgbClr val="2881AB">
                <a:lumMod val="74000"/>
                <a:lumOff val="26000"/>
              </a:srgbClr>
            </a:gs>
            <a:gs pos="100000">
              <a:srgbClr val="5E04A4"/>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1E1D31F-1737-D542-B014-5BC3C43AFBCE}"/>
              </a:ext>
            </a:extLst>
          </p:cNvPr>
          <p:cNvSpPr>
            <a:spLocks noGrp="1"/>
          </p:cNvSpPr>
          <p:nvPr>
            <p:ph type="title" orient="vert"/>
          </p:nvPr>
        </p:nvSpPr>
        <p:spPr>
          <a:xfrm>
            <a:off x="18426544" y="730250"/>
            <a:ext cx="4281055" cy="11623676"/>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E90F855-C64E-7D4A-B0CF-CB25C96FF174}"/>
              </a:ext>
            </a:extLst>
          </p:cNvPr>
          <p:cNvSpPr>
            <a:spLocks noGrp="1"/>
          </p:cNvSpPr>
          <p:nvPr>
            <p:ph type="body" orient="vert" idx="1"/>
          </p:nvPr>
        </p:nvSpPr>
        <p:spPr>
          <a:xfrm>
            <a:off x="1676400" y="730250"/>
            <a:ext cx="15468600" cy="11623676"/>
          </a:xfrm>
        </p:spPr>
        <p:txBody>
          <a:bodyPr vert="eaVert"/>
          <a:lstStyle>
            <a:lvl1pPr>
              <a:buClr>
                <a:srgbClr val="5E04A4"/>
              </a:buClr>
              <a:defRPr/>
            </a:lvl1pPr>
            <a:lvl2pPr>
              <a:buClr>
                <a:srgbClr val="5E04A4"/>
              </a:buClr>
              <a:defRPr/>
            </a:lvl2pPr>
            <a:lvl3pPr>
              <a:buClr>
                <a:srgbClr val="5E04A4"/>
              </a:buClr>
              <a:defRPr/>
            </a:lvl3pPr>
            <a:lvl4pPr>
              <a:buClr>
                <a:srgbClr val="5E04A4"/>
              </a:buClr>
              <a:defRPr/>
            </a:lvl4pPr>
            <a:lvl5pPr>
              <a:buClr>
                <a:srgbClr val="5E04A4"/>
              </a:buCl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3C36706-9F46-234D-BAFB-ADDC369A17B4}"/>
              </a:ext>
            </a:extLst>
          </p:cNvPr>
          <p:cNvSpPr>
            <a:spLocks noGrp="1"/>
          </p:cNvSpPr>
          <p:nvPr>
            <p:ph type="dt" sz="half" idx="10"/>
          </p:nvPr>
        </p:nvSpPr>
        <p:spPr/>
        <p:txBody>
          <a:bodyPr/>
          <a:lstStyle/>
          <a:p>
            <a:fld id="{E684DFC5-3D74-E94A-89A0-C3E154564AEF}" type="datetime1">
              <a:rPr lang="fr-FR" smtClean="0"/>
              <a:t>15/09/2022</a:t>
            </a:fld>
            <a:endParaRPr lang="fr-FR"/>
          </a:p>
        </p:txBody>
      </p:sp>
      <p:sp>
        <p:nvSpPr>
          <p:cNvPr id="6" name="Espace réservé du numéro de diapositive 5">
            <a:extLst>
              <a:ext uri="{FF2B5EF4-FFF2-40B4-BE49-F238E27FC236}">
                <a16:creationId xmlns:a16="http://schemas.microsoft.com/office/drawing/2014/main" id="{ACF44797-C888-9844-B31F-ECC5D0BDA1AB}"/>
              </a:ext>
            </a:extLst>
          </p:cNvPr>
          <p:cNvSpPr>
            <a:spLocks noGrp="1"/>
          </p:cNvSpPr>
          <p:nvPr>
            <p:ph type="sldNum" sz="quarter" idx="12"/>
          </p:nvPr>
        </p:nvSpPr>
        <p:spPr/>
        <p:txBody>
          <a:bodyPr/>
          <a:lstStyle/>
          <a:p>
            <a:fld id="{86CB4B4D-7CA3-9044-876B-883B54F8677D}" type="slidenum">
              <a:rPr lang="fr-FR" smtClean="0"/>
              <a:t>‹#›</a:t>
            </a:fld>
            <a:endParaRPr lang="fr-FR"/>
          </a:p>
        </p:txBody>
      </p:sp>
      <p:cxnSp>
        <p:nvCxnSpPr>
          <p:cNvPr id="7" name="Connecteur droit 6">
            <a:extLst>
              <a:ext uri="{FF2B5EF4-FFF2-40B4-BE49-F238E27FC236}">
                <a16:creationId xmlns:a16="http://schemas.microsoft.com/office/drawing/2014/main" id="{D51C6995-E555-A843-9105-FF6BBAFE2FA0}"/>
              </a:ext>
            </a:extLst>
          </p:cNvPr>
          <p:cNvCxnSpPr>
            <a:cxnSpLocks/>
          </p:cNvCxnSpPr>
          <p:nvPr userDrawn="1"/>
        </p:nvCxnSpPr>
        <p:spPr>
          <a:xfrm>
            <a:off x="17650691" y="730250"/>
            <a:ext cx="0" cy="11623676"/>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4546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9E1FC1-B869-E948-B251-423E25EA6AF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3C3F4C3-A0E7-724E-904E-896E7EAE588E}"/>
              </a:ext>
            </a:extLst>
          </p:cNvPr>
          <p:cNvSpPr>
            <a:spLocks noGrp="1"/>
          </p:cNvSpPr>
          <p:nvPr>
            <p:ph idx="1"/>
          </p:nvPr>
        </p:nvSpPr>
        <p:spPr/>
        <p:txBody>
          <a:bodyPr/>
          <a:lstStyle>
            <a:lvl1pPr>
              <a:buClr>
                <a:srgbClr val="5E04A4"/>
              </a:buClr>
              <a:defRPr/>
            </a:lvl1pPr>
            <a:lvl2pPr>
              <a:buClr>
                <a:srgbClr val="5E04A4"/>
              </a:buClr>
              <a:defRPr/>
            </a:lvl2pPr>
            <a:lvl3pPr>
              <a:buClr>
                <a:srgbClr val="5E04A4"/>
              </a:buClr>
              <a:defRPr/>
            </a:lvl3pPr>
            <a:lvl4pPr>
              <a:buClr>
                <a:srgbClr val="5E04A4"/>
              </a:buClr>
              <a:defRPr/>
            </a:lvl4pPr>
            <a:lvl5pPr>
              <a:buClr>
                <a:srgbClr val="5E04A4"/>
              </a:buCl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9123EF2-C64D-D14E-A1F4-E0267C45FD00}"/>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6" name="Espace réservé du numéro de diapositive 5">
            <a:extLst>
              <a:ext uri="{FF2B5EF4-FFF2-40B4-BE49-F238E27FC236}">
                <a16:creationId xmlns:a16="http://schemas.microsoft.com/office/drawing/2014/main" id="{F5A799FE-6679-024F-B9C2-BAEE9D67C282}"/>
              </a:ext>
            </a:extLst>
          </p:cNvPr>
          <p:cNvSpPr>
            <a:spLocks noGrp="1"/>
          </p:cNvSpPr>
          <p:nvPr>
            <p:ph type="sldNum" sz="quarter" idx="12"/>
          </p:nvPr>
        </p:nvSpPr>
        <p:spPr/>
        <p:txBody>
          <a:bodyPr/>
          <a:lstStyle/>
          <a:p>
            <a:fld id="{86CB4B4D-7CA3-9044-876B-883B54F8677D}" type="slidenum">
              <a:rPr lang="fr-FR" smtClean="0"/>
              <a:t>‹#›</a:t>
            </a:fld>
            <a:endParaRPr lang="fr-FR"/>
          </a:p>
        </p:txBody>
      </p:sp>
      <p:cxnSp>
        <p:nvCxnSpPr>
          <p:cNvPr id="7" name="Connecteur droit 6">
            <a:extLst>
              <a:ext uri="{FF2B5EF4-FFF2-40B4-BE49-F238E27FC236}">
                <a16:creationId xmlns:a16="http://schemas.microsoft.com/office/drawing/2014/main" id="{5E0566D4-5263-8046-9314-19BD28C7E678}"/>
              </a:ext>
            </a:extLst>
          </p:cNvPr>
          <p:cNvCxnSpPr/>
          <p:nvPr userDrawn="1"/>
        </p:nvCxnSpPr>
        <p:spPr>
          <a:xfrm>
            <a:off x="1676400" y="3329999"/>
            <a:ext cx="21031200" cy="0"/>
          </a:xfrm>
          <a:prstGeom prst="line">
            <a:avLst/>
          </a:prstGeom>
          <a:ln w="44450">
            <a:solidFill>
              <a:srgbClr val="5E04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291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8DA8A5-3698-0F4E-BC8D-A5C2D69C6A35}"/>
              </a:ext>
            </a:extLst>
          </p:cNvPr>
          <p:cNvSpPr>
            <a:spLocks noGrp="1"/>
          </p:cNvSpPr>
          <p:nvPr>
            <p:ph type="title"/>
          </p:nvPr>
        </p:nvSpPr>
        <p:spPr>
          <a:xfrm>
            <a:off x="1676400" y="3032130"/>
            <a:ext cx="21031200" cy="5705474"/>
          </a:xfrm>
        </p:spPr>
        <p:txBody>
          <a:bodyPr anchor="b"/>
          <a:lstStyle>
            <a:lvl1pPr>
              <a:defRPr sz="12000"/>
            </a:lvl1pPr>
          </a:lstStyle>
          <a:p>
            <a:r>
              <a:rPr lang="fr-FR"/>
              <a:t>Modifiez le style du titre</a:t>
            </a:r>
          </a:p>
        </p:txBody>
      </p:sp>
      <p:sp>
        <p:nvSpPr>
          <p:cNvPr id="3" name="Espace réservé du texte 2">
            <a:extLst>
              <a:ext uri="{FF2B5EF4-FFF2-40B4-BE49-F238E27FC236}">
                <a16:creationId xmlns:a16="http://schemas.microsoft.com/office/drawing/2014/main" id="{494ED52F-AB2D-F246-8C1C-1FCAA2958B80}"/>
              </a:ext>
            </a:extLst>
          </p:cNvPr>
          <p:cNvSpPr>
            <a:spLocks noGrp="1"/>
          </p:cNvSpPr>
          <p:nvPr>
            <p:ph type="body" idx="1"/>
          </p:nvPr>
        </p:nvSpPr>
        <p:spPr>
          <a:xfrm>
            <a:off x="1663700" y="9178927"/>
            <a:ext cx="21031200" cy="3000374"/>
          </a:xfrm>
        </p:spPr>
        <p:txBody>
          <a:bodyPr/>
          <a:lstStyle>
            <a:lvl1pPr marL="0" indent="0">
              <a:buNone/>
              <a:defRPr sz="4800">
                <a:solidFill>
                  <a:schemeClr val="bg1"/>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82DAE3D-160A-C94F-8919-CFE1313AB074}"/>
              </a:ext>
            </a:extLst>
          </p:cNvPr>
          <p:cNvSpPr>
            <a:spLocks noGrp="1"/>
          </p:cNvSpPr>
          <p:nvPr>
            <p:ph type="dt" sz="half" idx="10"/>
          </p:nvPr>
        </p:nvSpPr>
        <p:spPr/>
        <p:txBody>
          <a:bodyPr/>
          <a:lstStyle/>
          <a:p>
            <a:fld id="{BFC8897C-5BD5-0940-9AF9-7FEC7AC0E4C6}" type="datetime1">
              <a:rPr lang="fr-FR" smtClean="0"/>
              <a:t>15/09/2022</a:t>
            </a:fld>
            <a:endParaRPr lang="fr-FR"/>
          </a:p>
        </p:txBody>
      </p:sp>
      <p:sp>
        <p:nvSpPr>
          <p:cNvPr id="6" name="Espace réservé du numéro de diapositive 5">
            <a:extLst>
              <a:ext uri="{FF2B5EF4-FFF2-40B4-BE49-F238E27FC236}">
                <a16:creationId xmlns:a16="http://schemas.microsoft.com/office/drawing/2014/main" id="{989C6B08-B369-0241-9B7A-D6DA4CF52815}"/>
              </a:ext>
            </a:extLst>
          </p:cNvPr>
          <p:cNvSpPr>
            <a:spLocks noGrp="1"/>
          </p:cNvSpPr>
          <p:nvPr>
            <p:ph type="sldNum" sz="quarter" idx="12"/>
          </p:nvPr>
        </p:nvSpPr>
        <p:spPr/>
        <p:txBody>
          <a:bodyPr/>
          <a:lstStyle/>
          <a:p>
            <a:fld id="{86CB4B4D-7CA3-9044-876B-883B54F8677D}" type="slidenum">
              <a:rPr lang="fr-FR" smtClean="0"/>
              <a:t>‹#›</a:t>
            </a:fld>
            <a:endParaRPr lang="fr-FR"/>
          </a:p>
        </p:txBody>
      </p:sp>
      <p:cxnSp>
        <p:nvCxnSpPr>
          <p:cNvPr id="7" name="Connecteur droit 6">
            <a:extLst>
              <a:ext uri="{FF2B5EF4-FFF2-40B4-BE49-F238E27FC236}">
                <a16:creationId xmlns:a16="http://schemas.microsoft.com/office/drawing/2014/main" id="{3B810A2B-D413-2D4C-AF24-7D9162AD0C70}"/>
              </a:ext>
            </a:extLst>
          </p:cNvPr>
          <p:cNvCxnSpPr/>
          <p:nvPr userDrawn="1"/>
        </p:nvCxnSpPr>
        <p:spPr>
          <a:xfrm>
            <a:off x="1663700" y="8954944"/>
            <a:ext cx="21031200" cy="0"/>
          </a:xfrm>
          <a:prstGeom prst="line">
            <a:avLst/>
          </a:prstGeom>
          <a:ln w="44450">
            <a:solidFill>
              <a:srgbClr val="5E04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8737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49DE12-B8AE-AA4C-8156-D9FF086E7F2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6F8927A-322C-C645-AEB7-0A2433C39278}"/>
              </a:ext>
            </a:extLst>
          </p:cNvPr>
          <p:cNvSpPr>
            <a:spLocks noGrp="1"/>
          </p:cNvSpPr>
          <p:nvPr>
            <p:ph sz="half" idx="1"/>
          </p:nvPr>
        </p:nvSpPr>
        <p:spPr>
          <a:xfrm>
            <a:off x="1676400" y="3651250"/>
            <a:ext cx="10363200" cy="8702676"/>
          </a:xfrm>
        </p:spPr>
        <p:txBody>
          <a:bodyPr/>
          <a:lstStyle>
            <a:lvl1pPr>
              <a:buClr>
                <a:srgbClr val="5E04A4"/>
              </a:buClr>
              <a:defRPr/>
            </a:lvl1pPr>
            <a:lvl2pPr>
              <a:buClr>
                <a:srgbClr val="5E04A4"/>
              </a:buClr>
              <a:defRPr/>
            </a:lvl2pPr>
            <a:lvl3pPr>
              <a:buClr>
                <a:srgbClr val="5E04A4"/>
              </a:buClr>
              <a:defRPr/>
            </a:lvl3pPr>
            <a:lvl4pPr>
              <a:buClr>
                <a:srgbClr val="5E04A4"/>
              </a:buClr>
              <a:defRPr/>
            </a:lvl4pPr>
            <a:lvl5pPr>
              <a:buClr>
                <a:srgbClr val="5E04A4"/>
              </a:buCl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8E7E499-B6AE-684A-AED9-8763A664DB8D}"/>
              </a:ext>
            </a:extLst>
          </p:cNvPr>
          <p:cNvSpPr>
            <a:spLocks noGrp="1"/>
          </p:cNvSpPr>
          <p:nvPr>
            <p:ph sz="half" idx="2"/>
          </p:nvPr>
        </p:nvSpPr>
        <p:spPr>
          <a:xfrm>
            <a:off x="12344400" y="3651250"/>
            <a:ext cx="10363200" cy="8702676"/>
          </a:xfrm>
        </p:spPr>
        <p:txBody>
          <a:bodyPr/>
          <a:lstStyle>
            <a:lvl1pPr>
              <a:buClr>
                <a:srgbClr val="5E04A4"/>
              </a:buClr>
              <a:defRPr/>
            </a:lvl1pPr>
            <a:lvl2pPr>
              <a:buClr>
                <a:srgbClr val="5E04A4"/>
              </a:buClr>
              <a:defRPr/>
            </a:lvl2pPr>
            <a:lvl3pPr>
              <a:buClr>
                <a:srgbClr val="5E04A4"/>
              </a:buClr>
              <a:defRPr/>
            </a:lvl3pPr>
            <a:lvl4pPr>
              <a:buClr>
                <a:srgbClr val="5E04A4"/>
              </a:buClr>
              <a:defRPr/>
            </a:lvl4pPr>
            <a:lvl5pPr>
              <a:buClr>
                <a:srgbClr val="5E04A4"/>
              </a:buCl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F66EBE5-CD36-C240-BF5C-D6BF4325FFFE}"/>
              </a:ext>
            </a:extLst>
          </p:cNvPr>
          <p:cNvSpPr>
            <a:spLocks noGrp="1"/>
          </p:cNvSpPr>
          <p:nvPr>
            <p:ph type="dt" sz="half" idx="10"/>
          </p:nvPr>
        </p:nvSpPr>
        <p:spPr/>
        <p:txBody>
          <a:bodyPr/>
          <a:lstStyle/>
          <a:p>
            <a:fld id="{C66E70FB-2B6D-C347-B19D-E4EB09D0D7BD}" type="datetime1">
              <a:rPr lang="fr-FR" smtClean="0"/>
              <a:t>15/09/2022</a:t>
            </a:fld>
            <a:endParaRPr lang="fr-FR"/>
          </a:p>
        </p:txBody>
      </p:sp>
      <p:sp>
        <p:nvSpPr>
          <p:cNvPr id="7" name="Espace réservé du numéro de diapositive 6">
            <a:extLst>
              <a:ext uri="{FF2B5EF4-FFF2-40B4-BE49-F238E27FC236}">
                <a16:creationId xmlns:a16="http://schemas.microsoft.com/office/drawing/2014/main" id="{BB4883D8-E7BC-BC4A-B223-7EE7B9BAF663}"/>
              </a:ext>
            </a:extLst>
          </p:cNvPr>
          <p:cNvSpPr>
            <a:spLocks noGrp="1"/>
          </p:cNvSpPr>
          <p:nvPr>
            <p:ph type="sldNum" sz="quarter" idx="12"/>
          </p:nvPr>
        </p:nvSpPr>
        <p:spPr/>
        <p:txBody>
          <a:bodyPr/>
          <a:lstStyle/>
          <a:p>
            <a:fld id="{86CB4B4D-7CA3-9044-876B-883B54F8677D}" type="slidenum">
              <a:rPr lang="fr-FR" smtClean="0"/>
              <a:t>‹#›</a:t>
            </a:fld>
            <a:endParaRPr lang="fr-FR"/>
          </a:p>
        </p:txBody>
      </p:sp>
      <p:cxnSp>
        <p:nvCxnSpPr>
          <p:cNvPr id="8" name="Connecteur droit 7">
            <a:extLst>
              <a:ext uri="{FF2B5EF4-FFF2-40B4-BE49-F238E27FC236}">
                <a16:creationId xmlns:a16="http://schemas.microsoft.com/office/drawing/2014/main" id="{C78B9C0F-8107-5B4A-9472-C50D7AB9A398}"/>
              </a:ext>
            </a:extLst>
          </p:cNvPr>
          <p:cNvCxnSpPr/>
          <p:nvPr userDrawn="1"/>
        </p:nvCxnSpPr>
        <p:spPr>
          <a:xfrm>
            <a:off x="1676400" y="3329999"/>
            <a:ext cx="21031200" cy="0"/>
          </a:xfrm>
          <a:prstGeom prst="line">
            <a:avLst/>
          </a:prstGeom>
          <a:ln w="44450">
            <a:solidFill>
              <a:srgbClr val="5E04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644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3C8E2D-5363-4445-8692-3203122EDF46}"/>
              </a:ext>
            </a:extLst>
          </p:cNvPr>
          <p:cNvSpPr>
            <a:spLocks noGrp="1"/>
          </p:cNvSpPr>
          <p:nvPr>
            <p:ph type="title"/>
          </p:nvPr>
        </p:nvSpPr>
        <p:spPr>
          <a:xfrm>
            <a:off x="1679576" y="730251"/>
            <a:ext cx="21031200" cy="2390776"/>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F041579-D2AE-2647-BDDD-384B4BD3CC9C}"/>
              </a:ext>
            </a:extLst>
          </p:cNvPr>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7E391F2-9C66-9F44-8C8D-C39669F0676E}"/>
              </a:ext>
            </a:extLst>
          </p:cNvPr>
          <p:cNvSpPr>
            <a:spLocks noGrp="1"/>
          </p:cNvSpPr>
          <p:nvPr>
            <p:ph sz="half" idx="2"/>
          </p:nvPr>
        </p:nvSpPr>
        <p:spPr>
          <a:xfrm>
            <a:off x="1679577" y="5010150"/>
            <a:ext cx="10315574" cy="73691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8F7980E-0E64-6348-B14E-5D583C766761}"/>
              </a:ext>
            </a:extLst>
          </p:cNvPr>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BDF62DA-175F-CE47-859A-B72084A8C2C5}"/>
              </a:ext>
            </a:extLst>
          </p:cNvPr>
          <p:cNvSpPr>
            <a:spLocks noGrp="1"/>
          </p:cNvSpPr>
          <p:nvPr>
            <p:ph sz="quarter" idx="4"/>
          </p:nvPr>
        </p:nvSpPr>
        <p:spPr>
          <a:xfrm>
            <a:off x="12344400" y="5010150"/>
            <a:ext cx="10366376" cy="73691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F78AA66-51B7-B946-92FF-D5238AC27D56}"/>
              </a:ext>
            </a:extLst>
          </p:cNvPr>
          <p:cNvSpPr>
            <a:spLocks noGrp="1"/>
          </p:cNvSpPr>
          <p:nvPr>
            <p:ph type="dt" sz="half" idx="10"/>
          </p:nvPr>
        </p:nvSpPr>
        <p:spPr/>
        <p:txBody>
          <a:bodyPr/>
          <a:lstStyle/>
          <a:p>
            <a:fld id="{7C2B08B7-23E3-7442-933F-FB813EEE8899}" type="datetime1">
              <a:rPr lang="fr-FR" smtClean="0"/>
              <a:t>15/09/2022</a:t>
            </a:fld>
            <a:endParaRPr lang="fr-FR"/>
          </a:p>
        </p:txBody>
      </p:sp>
      <p:sp>
        <p:nvSpPr>
          <p:cNvPr id="9" name="Espace réservé du numéro de diapositive 8">
            <a:extLst>
              <a:ext uri="{FF2B5EF4-FFF2-40B4-BE49-F238E27FC236}">
                <a16:creationId xmlns:a16="http://schemas.microsoft.com/office/drawing/2014/main" id="{7B14F889-6DDE-3741-A1FA-80D89A78FDA9}"/>
              </a:ext>
            </a:extLst>
          </p:cNvPr>
          <p:cNvSpPr>
            <a:spLocks noGrp="1"/>
          </p:cNvSpPr>
          <p:nvPr>
            <p:ph type="sldNum" sz="quarter" idx="12"/>
          </p:nvPr>
        </p:nvSpPr>
        <p:spPr/>
        <p:txBody>
          <a:bodyPr/>
          <a:lstStyle/>
          <a:p>
            <a:fld id="{86CB4B4D-7CA3-9044-876B-883B54F8677D}" type="slidenum">
              <a:rPr lang="fr-FR" smtClean="0"/>
              <a:t>‹#›</a:t>
            </a:fld>
            <a:endParaRPr lang="fr-FR"/>
          </a:p>
        </p:txBody>
      </p:sp>
      <p:cxnSp>
        <p:nvCxnSpPr>
          <p:cNvPr id="10" name="Connecteur droit 9">
            <a:extLst>
              <a:ext uri="{FF2B5EF4-FFF2-40B4-BE49-F238E27FC236}">
                <a16:creationId xmlns:a16="http://schemas.microsoft.com/office/drawing/2014/main" id="{AAAAE3A6-3156-4E45-97B5-51F9A2A1E18B}"/>
              </a:ext>
            </a:extLst>
          </p:cNvPr>
          <p:cNvCxnSpPr/>
          <p:nvPr userDrawn="1"/>
        </p:nvCxnSpPr>
        <p:spPr>
          <a:xfrm>
            <a:off x="1676400" y="3329999"/>
            <a:ext cx="21031200" cy="0"/>
          </a:xfrm>
          <a:prstGeom prst="line">
            <a:avLst/>
          </a:prstGeom>
          <a:ln w="44450">
            <a:solidFill>
              <a:srgbClr val="5E04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446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BEF7C8-4B0C-2846-B917-EDFCD153534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7CBD2B7-BEB2-3345-9153-C62D6D84F9DB}"/>
              </a:ext>
            </a:extLst>
          </p:cNvPr>
          <p:cNvSpPr>
            <a:spLocks noGrp="1"/>
          </p:cNvSpPr>
          <p:nvPr>
            <p:ph type="dt" sz="half" idx="10"/>
          </p:nvPr>
        </p:nvSpPr>
        <p:spPr/>
        <p:txBody>
          <a:bodyPr/>
          <a:lstStyle/>
          <a:p>
            <a:fld id="{77258B70-1C5E-6A4E-9331-9AB0603B203A}" type="datetime1">
              <a:rPr lang="fr-FR" smtClean="0"/>
              <a:t>15/09/2022</a:t>
            </a:fld>
            <a:endParaRPr lang="fr-FR"/>
          </a:p>
        </p:txBody>
      </p:sp>
      <p:sp>
        <p:nvSpPr>
          <p:cNvPr id="5" name="Espace réservé du numéro de diapositive 4">
            <a:extLst>
              <a:ext uri="{FF2B5EF4-FFF2-40B4-BE49-F238E27FC236}">
                <a16:creationId xmlns:a16="http://schemas.microsoft.com/office/drawing/2014/main" id="{24AD11ED-2E46-9243-A591-406BF28D1851}"/>
              </a:ext>
            </a:extLst>
          </p:cNvPr>
          <p:cNvSpPr>
            <a:spLocks noGrp="1"/>
          </p:cNvSpPr>
          <p:nvPr>
            <p:ph type="sldNum" sz="quarter" idx="12"/>
          </p:nvPr>
        </p:nvSpPr>
        <p:spPr/>
        <p:txBody>
          <a:bodyPr/>
          <a:lstStyle/>
          <a:p>
            <a:fld id="{86CB4B4D-7CA3-9044-876B-883B54F8677D}" type="slidenum">
              <a:rPr lang="fr-FR" smtClean="0"/>
              <a:t>‹#›</a:t>
            </a:fld>
            <a:endParaRPr lang="fr-FR"/>
          </a:p>
        </p:txBody>
      </p:sp>
      <p:cxnSp>
        <p:nvCxnSpPr>
          <p:cNvPr id="6" name="Connecteur droit 5">
            <a:extLst>
              <a:ext uri="{FF2B5EF4-FFF2-40B4-BE49-F238E27FC236}">
                <a16:creationId xmlns:a16="http://schemas.microsoft.com/office/drawing/2014/main" id="{06C47598-0D35-7342-BE13-62EA582BA878}"/>
              </a:ext>
            </a:extLst>
          </p:cNvPr>
          <p:cNvCxnSpPr/>
          <p:nvPr userDrawn="1"/>
        </p:nvCxnSpPr>
        <p:spPr>
          <a:xfrm>
            <a:off x="1676400" y="3329999"/>
            <a:ext cx="21031200" cy="0"/>
          </a:xfrm>
          <a:prstGeom prst="line">
            <a:avLst/>
          </a:prstGeom>
          <a:ln w="44450">
            <a:solidFill>
              <a:srgbClr val="5E04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624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83BDA22-0B2B-BD40-9B05-60C2AB5A933A}"/>
              </a:ext>
            </a:extLst>
          </p:cNvPr>
          <p:cNvSpPr>
            <a:spLocks noGrp="1"/>
          </p:cNvSpPr>
          <p:nvPr>
            <p:ph type="dt" sz="half" idx="10"/>
          </p:nvPr>
        </p:nvSpPr>
        <p:spPr/>
        <p:txBody>
          <a:bodyPr/>
          <a:lstStyle/>
          <a:p>
            <a:fld id="{DADE7608-1828-5A4C-BFD3-C63DE37F4C79}" type="datetime1">
              <a:rPr lang="fr-FR" smtClean="0"/>
              <a:t>15/09/2022</a:t>
            </a:fld>
            <a:endParaRPr lang="fr-FR"/>
          </a:p>
        </p:txBody>
      </p:sp>
      <p:sp>
        <p:nvSpPr>
          <p:cNvPr id="4" name="Espace réservé du numéro de diapositive 3">
            <a:extLst>
              <a:ext uri="{FF2B5EF4-FFF2-40B4-BE49-F238E27FC236}">
                <a16:creationId xmlns:a16="http://schemas.microsoft.com/office/drawing/2014/main" id="{B2DA05D3-AECD-244D-BEFB-3699365B0163}"/>
              </a:ext>
            </a:extLst>
          </p:cNvPr>
          <p:cNvSpPr>
            <a:spLocks noGrp="1"/>
          </p:cNvSpPr>
          <p:nvPr>
            <p:ph type="sldNum" sz="quarter" idx="12"/>
          </p:nvPr>
        </p:nvSpPr>
        <p:spPr/>
        <p:txBody>
          <a:bodyPr/>
          <a:lstStyle/>
          <a:p>
            <a:fld id="{86CB4B4D-7CA3-9044-876B-883B54F8677D}" type="slidenum">
              <a:rPr lang="fr-FR" smtClean="0"/>
              <a:t>‹#›</a:t>
            </a:fld>
            <a:endParaRPr lang="fr-FR"/>
          </a:p>
        </p:txBody>
      </p:sp>
    </p:spTree>
    <p:extLst>
      <p:ext uri="{BB962C8B-B14F-4D97-AF65-F5344CB8AC3E}">
        <p14:creationId xmlns:p14="http://schemas.microsoft.com/office/powerpoint/2010/main" val="4110855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57D58B-77D0-8A42-8C7B-140D5C063F1B}"/>
              </a:ext>
            </a:extLst>
          </p:cNvPr>
          <p:cNvSpPr>
            <a:spLocks noGrp="1"/>
          </p:cNvSpPr>
          <p:nvPr>
            <p:ph type="title"/>
          </p:nvPr>
        </p:nvSpPr>
        <p:spPr>
          <a:xfrm>
            <a:off x="1679577" y="914400"/>
            <a:ext cx="7864474" cy="2263199"/>
          </a:xfrm>
        </p:spPr>
        <p:txBody>
          <a:bodyPr anchor="b"/>
          <a:lstStyle>
            <a:lvl1pPr>
              <a:defRPr sz="6400"/>
            </a:lvl1pPr>
          </a:lstStyle>
          <a:p>
            <a:r>
              <a:rPr lang="fr-FR"/>
              <a:t>Modifiez le style du titre</a:t>
            </a:r>
          </a:p>
        </p:txBody>
      </p:sp>
      <p:sp>
        <p:nvSpPr>
          <p:cNvPr id="3" name="Espace réservé du contenu 2">
            <a:extLst>
              <a:ext uri="{FF2B5EF4-FFF2-40B4-BE49-F238E27FC236}">
                <a16:creationId xmlns:a16="http://schemas.microsoft.com/office/drawing/2014/main" id="{61C9908D-A669-1040-8CE9-A75473FE7721}"/>
              </a:ext>
            </a:extLst>
          </p:cNvPr>
          <p:cNvSpPr>
            <a:spLocks noGrp="1"/>
          </p:cNvSpPr>
          <p:nvPr>
            <p:ph idx="1"/>
          </p:nvPr>
        </p:nvSpPr>
        <p:spPr>
          <a:xfrm>
            <a:off x="10366376" y="1974851"/>
            <a:ext cx="12344400" cy="9747250"/>
          </a:xfrm>
        </p:spPr>
        <p:txBody>
          <a:bodyPr/>
          <a:lstStyle>
            <a:lvl1pPr>
              <a:buClr>
                <a:srgbClr val="5E04A4"/>
              </a:buClr>
              <a:defRPr sz="6400"/>
            </a:lvl1pPr>
            <a:lvl2pPr>
              <a:buClr>
                <a:srgbClr val="5E04A4"/>
              </a:buClr>
              <a:defRPr sz="5600"/>
            </a:lvl2pPr>
            <a:lvl3pPr>
              <a:buClr>
                <a:srgbClr val="5E04A4"/>
              </a:buClr>
              <a:defRPr sz="4800"/>
            </a:lvl3pPr>
            <a:lvl4pPr>
              <a:buClr>
                <a:srgbClr val="5E04A4"/>
              </a:buClr>
              <a:defRPr sz="4000"/>
            </a:lvl4pPr>
            <a:lvl5pPr>
              <a:defRPr sz="4000"/>
            </a:lvl5pPr>
            <a:lvl6pPr>
              <a:defRPr sz="4000"/>
            </a:lvl6pPr>
            <a:lvl7pPr>
              <a:defRPr sz="4000"/>
            </a:lvl7pPr>
            <a:lvl8pPr>
              <a:defRPr sz="4000"/>
            </a:lvl8pPr>
            <a:lvl9pPr>
              <a:defRPr sz="4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BF63A52-FD59-3E4D-BFB9-1106074EA2D5}"/>
              </a:ext>
            </a:extLst>
          </p:cNvPr>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CB96172-62E1-5748-BF70-C7F184698418}"/>
              </a:ext>
            </a:extLst>
          </p:cNvPr>
          <p:cNvSpPr>
            <a:spLocks noGrp="1"/>
          </p:cNvSpPr>
          <p:nvPr>
            <p:ph type="dt" sz="half" idx="10"/>
          </p:nvPr>
        </p:nvSpPr>
        <p:spPr/>
        <p:txBody>
          <a:bodyPr/>
          <a:lstStyle/>
          <a:p>
            <a:fld id="{E87F7610-8F83-9F41-ADA5-AD72C49C649B}" type="datetime1">
              <a:rPr lang="fr-FR" smtClean="0"/>
              <a:t>15/09/2022</a:t>
            </a:fld>
            <a:endParaRPr lang="fr-FR"/>
          </a:p>
        </p:txBody>
      </p:sp>
      <p:sp>
        <p:nvSpPr>
          <p:cNvPr id="7" name="Espace réservé du numéro de diapositive 6">
            <a:extLst>
              <a:ext uri="{FF2B5EF4-FFF2-40B4-BE49-F238E27FC236}">
                <a16:creationId xmlns:a16="http://schemas.microsoft.com/office/drawing/2014/main" id="{1C6FD08E-FF0F-5F4C-9693-C5AB9A33DF43}"/>
              </a:ext>
            </a:extLst>
          </p:cNvPr>
          <p:cNvSpPr>
            <a:spLocks noGrp="1"/>
          </p:cNvSpPr>
          <p:nvPr>
            <p:ph type="sldNum" sz="quarter" idx="12"/>
          </p:nvPr>
        </p:nvSpPr>
        <p:spPr/>
        <p:txBody>
          <a:bodyPr/>
          <a:lstStyle/>
          <a:p>
            <a:fld id="{86CB4B4D-7CA3-9044-876B-883B54F8677D}" type="slidenum">
              <a:rPr lang="fr-FR" smtClean="0"/>
              <a:t>‹#›</a:t>
            </a:fld>
            <a:endParaRPr lang="fr-FR"/>
          </a:p>
        </p:txBody>
      </p:sp>
      <p:cxnSp>
        <p:nvCxnSpPr>
          <p:cNvPr id="8" name="Connecteur droit 7">
            <a:extLst>
              <a:ext uri="{FF2B5EF4-FFF2-40B4-BE49-F238E27FC236}">
                <a16:creationId xmlns:a16="http://schemas.microsoft.com/office/drawing/2014/main" id="{56375E90-7D83-AF40-A68D-A34D6C5B1D9E}"/>
              </a:ext>
            </a:extLst>
          </p:cNvPr>
          <p:cNvCxnSpPr>
            <a:cxnSpLocks/>
          </p:cNvCxnSpPr>
          <p:nvPr userDrawn="1"/>
        </p:nvCxnSpPr>
        <p:spPr>
          <a:xfrm flipV="1">
            <a:off x="1676399" y="3574473"/>
            <a:ext cx="7867652" cy="60326"/>
          </a:xfrm>
          <a:prstGeom prst="line">
            <a:avLst/>
          </a:prstGeom>
          <a:ln w="44450">
            <a:solidFill>
              <a:srgbClr val="5E04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060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9687A5-38C7-0845-BEBB-A7D5D60B3CB4}"/>
              </a:ext>
            </a:extLst>
          </p:cNvPr>
          <p:cNvSpPr>
            <a:spLocks noGrp="1"/>
          </p:cNvSpPr>
          <p:nvPr>
            <p:ph type="title"/>
          </p:nvPr>
        </p:nvSpPr>
        <p:spPr>
          <a:xfrm>
            <a:off x="1679577" y="914400"/>
            <a:ext cx="7864474" cy="2263199"/>
          </a:xfrm>
        </p:spPr>
        <p:txBody>
          <a:bodyPr anchor="b"/>
          <a:lstStyle>
            <a:lvl1pPr>
              <a:defRPr sz="6400"/>
            </a:lvl1pPr>
          </a:lstStyle>
          <a:p>
            <a:r>
              <a:rPr lang="fr-FR"/>
              <a:t>Modifiez le style du titre</a:t>
            </a:r>
          </a:p>
        </p:txBody>
      </p:sp>
      <p:sp>
        <p:nvSpPr>
          <p:cNvPr id="3" name="Espace réservé pour une image  2">
            <a:extLst>
              <a:ext uri="{FF2B5EF4-FFF2-40B4-BE49-F238E27FC236}">
                <a16:creationId xmlns:a16="http://schemas.microsoft.com/office/drawing/2014/main" id="{551175FA-EAEB-FD4A-B17A-5E995B52FB1F}"/>
              </a:ext>
            </a:extLst>
          </p:cNvPr>
          <p:cNvSpPr>
            <a:spLocks noGrp="1"/>
          </p:cNvSpPr>
          <p:nvPr>
            <p:ph type="pic" idx="1"/>
          </p:nvPr>
        </p:nvSpPr>
        <p:spPr>
          <a:xfrm>
            <a:off x="10366376" y="1974851"/>
            <a:ext cx="12344400" cy="974725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fr-FR"/>
              <a:t>Cliquez sur l'icône pour ajouter une image</a:t>
            </a:r>
          </a:p>
        </p:txBody>
      </p:sp>
      <p:sp>
        <p:nvSpPr>
          <p:cNvPr id="4" name="Espace réservé du texte 3">
            <a:extLst>
              <a:ext uri="{FF2B5EF4-FFF2-40B4-BE49-F238E27FC236}">
                <a16:creationId xmlns:a16="http://schemas.microsoft.com/office/drawing/2014/main" id="{D469DB96-FE55-8542-8DB4-63D12C3788F8}"/>
              </a:ext>
            </a:extLst>
          </p:cNvPr>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60DD127-8E63-1647-B9DC-A2D80F55A737}"/>
              </a:ext>
            </a:extLst>
          </p:cNvPr>
          <p:cNvSpPr>
            <a:spLocks noGrp="1"/>
          </p:cNvSpPr>
          <p:nvPr>
            <p:ph type="dt" sz="half" idx="10"/>
          </p:nvPr>
        </p:nvSpPr>
        <p:spPr/>
        <p:txBody>
          <a:bodyPr/>
          <a:lstStyle/>
          <a:p>
            <a:fld id="{348F9BF1-A88C-B342-8D61-6C4AFC508CD1}" type="datetime1">
              <a:rPr lang="fr-FR" smtClean="0"/>
              <a:t>15/09/2022</a:t>
            </a:fld>
            <a:endParaRPr lang="fr-FR"/>
          </a:p>
        </p:txBody>
      </p:sp>
      <p:sp>
        <p:nvSpPr>
          <p:cNvPr id="7" name="Espace réservé du numéro de diapositive 6">
            <a:extLst>
              <a:ext uri="{FF2B5EF4-FFF2-40B4-BE49-F238E27FC236}">
                <a16:creationId xmlns:a16="http://schemas.microsoft.com/office/drawing/2014/main" id="{CFF2DC96-4969-D044-8F02-89B7612F0C7D}"/>
              </a:ext>
            </a:extLst>
          </p:cNvPr>
          <p:cNvSpPr>
            <a:spLocks noGrp="1"/>
          </p:cNvSpPr>
          <p:nvPr>
            <p:ph type="sldNum" sz="quarter" idx="12"/>
          </p:nvPr>
        </p:nvSpPr>
        <p:spPr/>
        <p:txBody>
          <a:bodyPr/>
          <a:lstStyle/>
          <a:p>
            <a:fld id="{86CB4B4D-7CA3-9044-876B-883B54F8677D}" type="slidenum">
              <a:rPr lang="fr-FR" smtClean="0"/>
              <a:t>‹#›</a:t>
            </a:fld>
            <a:endParaRPr lang="fr-FR"/>
          </a:p>
        </p:txBody>
      </p:sp>
      <p:cxnSp>
        <p:nvCxnSpPr>
          <p:cNvPr id="8" name="Connecteur droit 7">
            <a:extLst>
              <a:ext uri="{FF2B5EF4-FFF2-40B4-BE49-F238E27FC236}">
                <a16:creationId xmlns:a16="http://schemas.microsoft.com/office/drawing/2014/main" id="{65518844-9F00-1F4B-AE3C-EF7083ECC20A}"/>
              </a:ext>
            </a:extLst>
          </p:cNvPr>
          <p:cNvCxnSpPr>
            <a:cxnSpLocks/>
          </p:cNvCxnSpPr>
          <p:nvPr userDrawn="1"/>
        </p:nvCxnSpPr>
        <p:spPr>
          <a:xfrm>
            <a:off x="1676399" y="3662508"/>
            <a:ext cx="7867652" cy="0"/>
          </a:xfrm>
          <a:prstGeom prst="line">
            <a:avLst/>
          </a:prstGeom>
          <a:ln w="44450">
            <a:solidFill>
              <a:srgbClr val="5E04A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71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2000">
              <a:srgbClr val="2881AB"/>
            </a:gs>
            <a:gs pos="0">
              <a:schemeClr val="bg1"/>
            </a:gs>
            <a:gs pos="32000">
              <a:srgbClr val="2881AB">
                <a:lumMod val="74000"/>
                <a:lumOff val="26000"/>
              </a:srgbClr>
            </a:gs>
            <a:gs pos="100000">
              <a:srgbClr val="5E04A4"/>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DCC6BCE-C8F8-964C-999B-79DCFF0BFF5F}"/>
              </a:ext>
            </a:extLst>
          </p:cNvPr>
          <p:cNvSpPr>
            <a:spLocks noGrp="1"/>
          </p:cNvSpPr>
          <p:nvPr>
            <p:ph type="title"/>
          </p:nvPr>
        </p:nvSpPr>
        <p:spPr>
          <a:xfrm>
            <a:off x="1676400" y="730251"/>
            <a:ext cx="21031200" cy="220691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99B5EAF-D739-DC4F-9615-C9BA812CF494}"/>
              </a:ext>
            </a:extLst>
          </p:cNvPr>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B4DEC1D-F4A7-5D4F-82A8-F6A60687D2E9}"/>
              </a:ext>
            </a:extLst>
          </p:cNvPr>
          <p:cNvSpPr>
            <a:spLocks noGrp="1"/>
          </p:cNvSpPr>
          <p:nvPr>
            <p:ph type="dt" sz="half" idx="2"/>
          </p:nvPr>
        </p:nvSpPr>
        <p:spPr>
          <a:xfrm>
            <a:off x="19645744" y="12620624"/>
            <a:ext cx="3061855" cy="730250"/>
          </a:xfrm>
          <a:prstGeom prst="rect">
            <a:avLst/>
          </a:prstGeom>
        </p:spPr>
        <p:txBody>
          <a:bodyPr vert="horz" lIns="91440" tIns="45720" rIns="91440" bIns="45720" rtlCol="0" anchor="ctr"/>
          <a:lstStyle>
            <a:lvl1pPr algn="r">
              <a:defRPr sz="3600">
                <a:solidFill>
                  <a:schemeClr val="bg1"/>
                </a:solidFill>
              </a:defRPr>
            </a:lvl1pPr>
          </a:lstStyle>
          <a:p>
            <a:pPr algn="r"/>
            <a:fld id="{CB1D0720-2920-8347-A61B-640238C0ADF4}" type="datetime1">
              <a:rPr lang="fr-FR" smtClean="0"/>
              <a:pPr algn="r"/>
              <a:t>15/09/2022</a:t>
            </a:fld>
            <a:endParaRPr lang="fr-FR"/>
          </a:p>
        </p:txBody>
      </p:sp>
      <p:sp>
        <p:nvSpPr>
          <p:cNvPr id="6" name="Espace réservé du numéro de diapositive 5">
            <a:extLst>
              <a:ext uri="{FF2B5EF4-FFF2-40B4-BE49-F238E27FC236}">
                <a16:creationId xmlns:a16="http://schemas.microsoft.com/office/drawing/2014/main" id="{84321BD6-8F0F-0147-AE03-16A0203AC8D4}"/>
              </a:ext>
            </a:extLst>
          </p:cNvPr>
          <p:cNvSpPr>
            <a:spLocks noGrp="1"/>
          </p:cNvSpPr>
          <p:nvPr>
            <p:ph type="sldNum" sz="quarter" idx="4"/>
          </p:nvPr>
        </p:nvSpPr>
        <p:spPr>
          <a:xfrm>
            <a:off x="1676400" y="12675177"/>
            <a:ext cx="1205345" cy="730250"/>
          </a:xfrm>
          <a:prstGeom prst="rect">
            <a:avLst/>
          </a:prstGeom>
        </p:spPr>
        <p:txBody>
          <a:bodyPr vert="horz" lIns="91440" tIns="45720" rIns="91440" bIns="45720" rtlCol="0" anchor="ctr"/>
          <a:lstStyle>
            <a:lvl1pPr algn="l">
              <a:defRPr sz="3600">
                <a:solidFill>
                  <a:schemeClr val="bg1"/>
                </a:solidFill>
              </a:defRPr>
            </a:lvl1pPr>
          </a:lstStyle>
          <a:p>
            <a:fld id="{86CB4B4D-7CA3-9044-876B-883B54F8677D}" type="slidenum">
              <a:rPr lang="fr-FR" smtClean="0"/>
              <a:pPr/>
              <a:t>‹#›</a:t>
            </a:fld>
            <a:endParaRPr lang="fr-FR" sz="3600"/>
          </a:p>
        </p:txBody>
      </p:sp>
      <p:pic>
        <p:nvPicPr>
          <p:cNvPr id="9" name="Image 8">
            <a:extLst>
              <a:ext uri="{FF2B5EF4-FFF2-40B4-BE49-F238E27FC236}">
                <a16:creationId xmlns:a16="http://schemas.microsoft.com/office/drawing/2014/main" id="{362D2295-D08C-D44B-9E21-805EC27244C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04500" y="11925300"/>
            <a:ext cx="3175000" cy="1790700"/>
          </a:xfrm>
          <a:prstGeom prst="rect">
            <a:avLst/>
          </a:prstGeom>
        </p:spPr>
      </p:pic>
    </p:spTree>
    <p:extLst>
      <p:ext uri="{BB962C8B-B14F-4D97-AF65-F5344CB8AC3E}">
        <p14:creationId xmlns:p14="http://schemas.microsoft.com/office/powerpoint/2010/main" val="384825041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ftr="0"/>
  <p:txStyles>
    <p:titleStyle>
      <a:lvl1pPr algn="l" defTabSz="1828800" rtl="0" eaLnBrk="1" latinLnBrk="0" hangingPunct="1">
        <a:lnSpc>
          <a:spcPct val="90000"/>
        </a:lnSpc>
        <a:spcBef>
          <a:spcPct val="0"/>
        </a:spcBef>
        <a:buNone/>
        <a:defRPr sz="8800" b="0" i="0" kern="1200">
          <a:solidFill>
            <a:schemeClr val="bg1"/>
          </a:solidFill>
          <a:latin typeface="Khmer MN" pitchFamily="2" charset="0"/>
          <a:ea typeface="Baskerville" panose="02020502070401020303" pitchFamily="18" charset="0"/>
          <a:cs typeface="Cambay Devanagari" pitchFamily="2" charset="77"/>
        </a:defRPr>
      </a:lvl1pPr>
    </p:titleStyle>
    <p:bodyStyle>
      <a:lvl1pPr marL="457200" indent="-457200" algn="l" defTabSz="1828800" rtl="0" eaLnBrk="1" latinLnBrk="0" hangingPunct="1">
        <a:lnSpc>
          <a:spcPct val="90000"/>
        </a:lnSpc>
        <a:spcBef>
          <a:spcPts val="2000"/>
        </a:spcBef>
        <a:buClr>
          <a:srgbClr val="7030A0"/>
        </a:buClr>
        <a:buFont typeface="Arial" panose="020B0604020202020204" pitchFamily="34" charset="0"/>
        <a:buChar char="•"/>
        <a:defRPr sz="5600" b="0" i="0" kern="1200">
          <a:solidFill>
            <a:schemeClr val="bg1"/>
          </a:solidFill>
          <a:latin typeface="Gill Sans MT" panose="020B0502020104020203" pitchFamily="34" charset="77"/>
          <a:ea typeface="+mn-ea"/>
          <a:cs typeface="Cambay Devanagari" pitchFamily="2" charset="77"/>
        </a:defRPr>
      </a:lvl1pPr>
      <a:lvl2pPr marL="1371600" indent="-457200" algn="l" defTabSz="1828800" rtl="0" eaLnBrk="1" latinLnBrk="0" hangingPunct="1">
        <a:lnSpc>
          <a:spcPct val="90000"/>
        </a:lnSpc>
        <a:spcBef>
          <a:spcPts val="1000"/>
        </a:spcBef>
        <a:buClr>
          <a:srgbClr val="7030A0"/>
        </a:buClr>
        <a:buFont typeface="Arial" panose="020B0604020202020204" pitchFamily="34" charset="0"/>
        <a:buChar char="•"/>
        <a:defRPr sz="4800" b="0" i="0" kern="1200">
          <a:solidFill>
            <a:schemeClr val="bg1"/>
          </a:solidFill>
          <a:latin typeface="Gill Sans MT" panose="020B0502020104020203" pitchFamily="34" charset="77"/>
          <a:ea typeface="+mn-ea"/>
          <a:cs typeface="Cambay Devanagari" pitchFamily="2" charset="77"/>
        </a:defRPr>
      </a:lvl2pPr>
      <a:lvl3pPr marL="2286000" indent="-457200" algn="l" defTabSz="1828800" rtl="0" eaLnBrk="1" latinLnBrk="0" hangingPunct="1">
        <a:lnSpc>
          <a:spcPct val="90000"/>
        </a:lnSpc>
        <a:spcBef>
          <a:spcPts val="1000"/>
        </a:spcBef>
        <a:buClr>
          <a:srgbClr val="7030A0"/>
        </a:buClr>
        <a:buFont typeface="Arial" panose="020B0604020202020204" pitchFamily="34" charset="0"/>
        <a:buChar char="•"/>
        <a:defRPr sz="4000" b="0" i="0" kern="1200">
          <a:solidFill>
            <a:schemeClr val="bg1"/>
          </a:solidFill>
          <a:latin typeface="Gill Sans MT" panose="020B0502020104020203" pitchFamily="34" charset="77"/>
          <a:ea typeface="+mn-ea"/>
          <a:cs typeface="Cambay Devanagari" pitchFamily="2" charset="77"/>
        </a:defRPr>
      </a:lvl3pPr>
      <a:lvl4pPr marL="3200400" indent="-457200" algn="l" defTabSz="1828800" rtl="0" eaLnBrk="1" latinLnBrk="0" hangingPunct="1">
        <a:lnSpc>
          <a:spcPct val="90000"/>
        </a:lnSpc>
        <a:spcBef>
          <a:spcPts val="1000"/>
        </a:spcBef>
        <a:buClr>
          <a:srgbClr val="7030A0"/>
        </a:buClr>
        <a:buFont typeface="Arial" panose="020B0604020202020204" pitchFamily="34" charset="0"/>
        <a:buChar char="•"/>
        <a:defRPr sz="3600" b="0" i="0" kern="1200">
          <a:solidFill>
            <a:schemeClr val="bg1"/>
          </a:solidFill>
          <a:latin typeface="Gill Sans MT" panose="020B0502020104020203" pitchFamily="34" charset="77"/>
          <a:ea typeface="+mn-ea"/>
          <a:cs typeface="Cambay Devanagari" pitchFamily="2" charset="77"/>
        </a:defRPr>
      </a:lvl4pPr>
      <a:lvl5pPr marL="4114800" indent="-457200" algn="l" defTabSz="1828800" rtl="0" eaLnBrk="1" latinLnBrk="0" hangingPunct="1">
        <a:lnSpc>
          <a:spcPct val="90000"/>
        </a:lnSpc>
        <a:spcBef>
          <a:spcPts val="1000"/>
        </a:spcBef>
        <a:buClr>
          <a:srgbClr val="7030A0"/>
        </a:buClr>
        <a:buFont typeface="Arial" panose="020B0604020202020204" pitchFamily="34" charset="0"/>
        <a:buChar char="•"/>
        <a:defRPr sz="3600" b="0" i="0" kern="1200">
          <a:solidFill>
            <a:schemeClr val="bg1"/>
          </a:solidFill>
          <a:latin typeface="Gill Sans MT" panose="020B0502020104020203" pitchFamily="34" charset="77"/>
          <a:ea typeface="+mn-ea"/>
          <a:cs typeface="Cambay Devanagari" pitchFamily="2" charset="77"/>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fr-FR"/>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729ED1-BB59-B242-A600-3B8024D1F237}"/>
              </a:ext>
            </a:extLst>
          </p:cNvPr>
          <p:cNvSpPr>
            <a:spLocks noGrp="1"/>
          </p:cNvSpPr>
          <p:nvPr>
            <p:ph type="ctrTitle"/>
          </p:nvPr>
        </p:nvSpPr>
        <p:spPr/>
        <p:txBody>
          <a:bodyPr/>
          <a:lstStyle/>
          <a:p>
            <a:r>
              <a:rPr lang="fr-FR"/>
              <a:t>Management de la sécurité</a:t>
            </a:r>
          </a:p>
        </p:txBody>
      </p:sp>
      <p:sp>
        <p:nvSpPr>
          <p:cNvPr id="3" name="Sous-titre 2">
            <a:extLst>
              <a:ext uri="{FF2B5EF4-FFF2-40B4-BE49-F238E27FC236}">
                <a16:creationId xmlns:a16="http://schemas.microsoft.com/office/drawing/2014/main" id="{2D01B8B4-1307-BB4F-9547-91D165ADA35B}"/>
              </a:ext>
            </a:extLst>
          </p:cNvPr>
          <p:cNvSpPr>
            <a:spLocks noGrp="1"/>
          </p:cNvSpPr>
          <p:nvPr>
            <p:ph type="subTitle" idx="1"/>
          </p:nvPr>
        </p:nvSpPr>
        <p:spPr/>
        <p:txBody>
          <a:bodyPr/>
          <a:lstStyle/>
          <a:p>
            <a:r>
              <a:rPr lang="fr-FR"/>
              <a:t>Savoir organiser et manager la Sécurité des Systèmes d’Information d’une structure.</a:t>
            </a:r>
          </a:p>
        </p:txBody>
      </p:sp>
      <p:sp>
        <p:nvSpPr>
          <p:cNvPr id="4" name="Espace réservé de la date 3">
            <a:extLst>
              <a:ext uri="{FF2B5EF4-FFF2-40B4-BE49-F238E27FC236}">
                <a16:creationId xmlns:a16="http://schemas.microsoft.com/office/drawing/2014/main" id="{AB42AB4E-32D6-8D4E-9E10-4D9FBE770DBA}"/>
              </a:ext>
            </a:extLst>
          </p:cNvPr>
          <p:cNvSpPr>
            <a:spLocks noGrp="1"/>
          </p:cNvSpPr>
          <p:nvPr>
            <p:ph type="dt" sz="half" idx="10"/>
          </p:nvPr>
        </p:nvSpPr>
        <p:spPr/>
        <p:txBody>
          <a:bodyPr/>
          <a:lstStyle/>
          <a:p>
            <a:fld id="{4E22D7D4-3C58-5C4B-9FCD-8EC763220BBF}" type="datetime1">
              <a:rPr lang="fr-FR" smtClean="0"/>
              <a:pPr/>
              <a:t>15/09/2022</a:t>
            </a:fld>
            <a:endParaRPr lang="fr-FR"/>
          </a:p>
        </p:txBody>
      </p:sp>
      <p:sp>
        <p:nvSpPr>
          <p:cNvPr id="5" name="Espace réservé du numéro de diapositive 4">
            <a:extLst>
              <a:ext uri="{FF2B5EF4-FFF2-40B4-BE49-F238E27FC236}">
                <a16:creationId xmlns:a16="http://schemas.microsoft.com/office/drawing/2014/main" id="{C0F787C1-CB75-C346-876D-BD441D3D3091}"/>
              </a:ext>
            </a:extLst>
          </p:cNvPr>
          <p:cNvSpPr>
            <a:spLocks noGrp="1"/>
          </p:cNvSpPr>
          <p:nvPr>
            <p:ph type="sldNum" sz="quarter" idx="12"/>
          </p:nvPr>
        </p:nvSpPr>
        <p:spPr/>
        <p:txBody>
          <a:bodyPr/>
          <a:lstStyle/>
          <a:p>
            <a:fld id="{86CB4B4D-7CA3-9044-876B-883B54F8677D}" type="slidenum">
              <a:rPr lang="fr-FR" smtClean="0"/>
              <a:pPr/>
              <a:t>1</a:t>
            </a:fld>
            <a:endParaRPr lang="fr-FR"/>
          </a:p>
        </p:txBody>
      </p:sp>
    </p:spTree>
    <p:extLst>
      <p:ext uri="{BB962C8B-B14F-4D97-AF65-F5344CB8AC3E}">
        <p14:creationId xmlns:p14="http://schemas.microsoft.com/office/powerpoint/2010/main" val="3143599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20D3-928D-FC4A-A925-06FA363D5AD0}"/>
              </a:ext>
            </a:extLst>
          </p:cNvPr>
          <p:cNvSpPr>
            <a:spLocks noGrp="1"/>
          </p:cNvSpPr>
          <p:nvPr>
            <p:ph type="title"/>
          </p:nvPr>
        </p:nvSpPr>
        <p:spPr>
          <a:xfrm>
            <a:off x="1778000" y="501651"/>
            <a:ext cx="21031200" cy="2206913"/>
          </a:xfrm>
        </p:spPr>
        <p:txBody>
          <a:bodyPr>
            <a:normAutofit/>
          </a:bodyPr>
          <a:lstStyle/>
          <a:p>
            <a:r>
              <a:rPr lang="fr-FR"/>
              <a:t>Les missions du RSSI</a:t>
            </a:r>
          </a:p>
        </p:txBody>
      </p:sp>
      <p:sp>
        <p:nvSpPr>
          <p:cNvPr id="3" name="Content Placeholder 2">
            <a:extLst>
              <a:ext uri="{FF2B5EF4-FFF2-40B4-BE49-F238E27FC236}">
                <a16:creationId xmlns:a16="http://schemas.microsoft.com/office/drawing/2014/main" id="{9AA51C12-69C1-5943-B28A-A85836C9CB6E}"/>
              </a:ext>
            </a:extLst>
          </p:cNvPr>
          <p:cNvSpPr>
            <a:spLocks noGrp="1"/>
          </p:cNvSpPr>
          <p:nvPr>
            <p:ph idx="1"/>
          </p:nvPr>
        </p:nvSpPr>
        <p:spPr/>
        <p:txBody>
          <a:bodyPr/>
          <a:lstStyle/>
          <a:p>
            <a:r>
              <a:rPr lang="fr-FR"/>
              <a:t>Conformité légale et réglementaire : Il est important de comprendre comment les actifs informationnels et les fonds numériques d'une entreprise entrent dans le champ d'application des lois et réglementations applicables et en respectant les exigences connexes telles que les évaluations, les audits, les rapports, la vie privée, la confidentialité, etc. Le responsable de la </a:t>
            </a:r>
            <a:r>
              <a:rPr lang="fr-FR" err="1"/>
              <a:t>cybersécurité</a:t>
            </a:r>
            <a:r>
              <a:rPr lang="fr-FR"/>
              <a:t> doit être prêt à faire face à une faille de sécurité, à évaluer et à gérer les conséquences juridiques, commerciales et financières.</a:t>
            </a:r>
          </a:p>
        </p:txBody>
      </p:sp>
      <p:sp>
        <p:nvSpPr>
          <p:cNvPr id="4" name="Date Placeholder 3">
            <a:extLst>
              <a:ext uri="{FF2B5EF4-FFF2-40B4-BE49-F238E27FC236}">
                <a16:creationId xmlns:a16="http://schemas.microsoft.com/office/drawing/2014/main" id="{1343483E-6745-C946-8D9C-02733B41AE1F}"/>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AB899879-5510-BB4E-9B2F-CCD248A60FF3}"/>
              </a:ext>
            </a:extLst>
          </p:cNvPr>
          <p:cNvSpPr>
            <a:spLocks noGrp="1"/>
          </p:cNvSpPr>
          <p:nvPr>
            <p:ph type="sldNum" sz="quarter" idx="12"/>
          </p:nvPr>
        </p:nvSpPr>
        <p:spPr/>
        <p:txBody>
          <a:bodyPr/>
          <a:lstStyle/>
          <a:p>
            <a:fld id="{86CB4B4D-7CA3-9044-876B-883B54F8677D}" type="slidenum">
              <a:rPr lang="fr-FR" smtClean="0"/>
              <a:t>10</a:t>
            </a:fld>
            <a:endParaRPr lang="fr-FR"/>
          </a:p>
        </p:txBody>
      </p:sp>
    </p:spTree>
    <p:extLst>
      <p:ext uri="{BB962C8B-B14F-4D97-AF65-F5344CB8AC3E}">
        <p14:creationId xmlns:p14="http://schemas.microsoft.com/office/powerpoint/2010/main" val="1136044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C862-32A0-EB46-9EAF-FC123CFEA2CC}"/>
              </a:ext>
            </a:extLst>
          </p:cNvPr>
          <p:cNvSpPr>
            <a:spLocks noGrp="1"/>
          </p:cNvSpPr>
          <p:nvPr>
            <p:ph type="title"/>
          </p:nvPr>
        </p:nvSpPr>
        <p:spPr/>
        <p:txBody>
          <a:bodyPr>
            <a:normAutofit/>
          </a:bodyPr>
          <a:lstStyle/>
          <a:p>
            <a:r>
              <a:rPr lang="fr-FR"/>
              <a:t>Les missions du RSSI</a:t>
            </a:r>
          </a:p>
        </p:txBody>
      </p:sp>
      <p:sp>
        <p:nvSpPr>
          <p:cNvPr id="3" name="Content Placeholder 2">
            <a:extLst>
              <a:ext uri="{FF2B5EF4-FFF2-40B4-BE49-F238E27FC236}">
                <a16:creationId xmlns:a16="http://schemas.microsoft.com/office/drawing/2014/main" id="{BCC2A390-DEC2-DD41-B345-6876EB4117ED}"/>
              </a:ext>
            </a:extLst>
          </p:cNvPr>
          <p:cNvSpPr>
            <a:spLocks noGrp="1"/>
          </p:cNvSpPr>
          <p:nvPr>
            <p:ph idx="1"/>
          </p:nvPr>
        </p:nvSpPr>
        <p:spPr/>
        <p:txBody>
          <a:bodyPr>
            <a:normAutofit/>
          </a:bodyPr>
          <a:lstStyle/>
          <a:p>
            <a:r>
              <a:rPr lang="fr-FR"/>
              <a:t>S'assurer que toutes les politiques de sécurité d'entreprise sont développées et conformes aux normes de sécurité définies.</a:t>
            </a:r>
          </a:p>
          <a:p>
            <a:r>
              <a:rPr lang="fr-FR"/>
              <a:t>Sélection d'experts en sécurité informatique et les guider en permanence. Leur offrir diverses formations, les aider chaque fois que nécessaire et amplifier leurs compétences en leadership pour qu'ils atteignent un poste plus élevé.</a:t>
            </a:r>
          </a:p>
          <a:p>
            <a:r>
              <a:rPr lang="fr-FR"/>
              <a:t>Concevoir et mettre en œuvre des programmes de formation pour sensibiliser les utilisateurs et la conformité à la sécurité.</a:t>
            </a:r>
          </a:p>
        </p:txBody>
      </p:sp>
      <p:sp>
        <p:nvSpPr>
          <p:cNvPr id="4" name="Date Placeholder 3">
            <a:extLst>
              <a:ext uri="{FF2B5EF4-FFF2-40B4-BE49-F238E27FC236}">
                <a16:creationId xmlns:a16="http://schemas.microsoft.com/office/drawing/2014/main" id="{674772D5-C8F3-7747-A41A-F18581AC5605}"/>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7E207E4D-F083-6145-A04E-4F115AFA77B5}"/>
              </a:ext>
            </a:extLst>
          </p:cNvPr>
          <p:cNvSpPr>
            <a:spLocks noGrp="1"/>
          </p:cNvSpPr>
          <p:nvPr>
            <p:ph type="sldNum" sz="quarter" idx="12"/>
          </p:nvPr>
        </p:nvSpPr>
        <p:spPr/>
        <p:txBody>
          <a:bodyPr/>
          <a:lstStyle/>
          <a:p>
            <a:fld id="{86CB4B4D-7CA3-9044-876B-883B54F8677D}" type="slidenum">
              <a:rPr lang="fr-FR" smtClean="0"/>
              <a:t>11</a:t>
            </a:fld>
            <a:endParaRPr lang="fr-FR"/>
          </a:p>
        </p:txBody>
      </p:sp>
    </p:spTree>
    <p:extLst>
      <p:ext uri="{BB962C8B-B14F-4D97-AF65-F5344CB8AC3E}">
        <p14:creationId xmlns:p14="http://schemas.microsoft.com/office/powerpoint/2010/main" val="32164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18B0-93AA-434E-B027-D40474498302}"/>
              </a:ext>
            </a:extLst>
          </p:cNvPr>
          <p:cNvSpPr>
            <a:spLocks noGrp="1"/>
          </p:cNvSpPr>
          <p:nvPr>
            <p:ph type="title"/>
          </p:nvPr>
        </p:nvSpPr>
        <p:spPr/>
        <p:txBody>
          <a:bodyPr>
            <a:normAutofit/>
          </a:bodyPr>
          <a:lstStyle/>
          <a:p>
            <a:r>
              <a:rPr lang="fr-FR"/>
              <a:t>Les missions du RSSI</a:t>
            </a:r>
          </a:p>
        </p:txBody>
      </p:sp>
      <p:sp>
        <p:nvSpPr>
          <p:cNvPr id="3" name="Content Placeholder 2">
            <a:extLst>
              <a:ext uri="{FF2B5EF4-FFF2-40B4-BE49-F238E27FC236}">
                <a16:creationId xmlns:a16="http://schemas.microsoft.com/office/drawing/2014/main" id="{837B0BEB-736B-314E-B235-5172E5AEAB42}"/>
              </a:ext>
            </a:extLst>
          </p:cNvPr>
          <p:cNvSpPr>
            <a:spLocks noGrp="1"/>
          </p:cNvSpPr>
          <p:nvPr>
            <p:ph idx="1"/>
          </p:nvPr>
        </p:nvSpPr>
        <p:spPr/>
        <p:txBody>
          <a:bodyPr/>
          <a:lstStyle/>
          <a:p>
            <a:r>
              <a:rPr lang="fr-FR"/>
              <a:t>Rester à jour avec toute l'infrastructure moderne pour les différents systèmes de sécurité au sein de l'organisation.</a:t>
            </a:r>
          </a:p>
          <a:p>
            <a:r>
              <a:rPr lang="fr-FR"/>
              <a:t>Rechercher les vulnérabilités, menaces ou événements existants au sein des réseaux ou des systèmes de votre organisation.</a:t>
            </a:r>
          </a:p>
          <a:p>
            <a:endParaRPr lang="fr-FR"/>
          </a:p>
        </p:txBody>
      </p:sp>
      <p:sp>
        <p:nvSpPr>
          <p:cNvPr id="4" name="Date Placeholder 3">
            <a:extLst>
              <a:ext uri="{FF2B5EF4-FFF2-40B4-BE49-F238E27FC236}">
                <a16:creationId xmlns:a16="http://schemas.microsoft.com/office/drawing/2014/main" id="{D8E1BC81-7BCE-944B-8F3C-9B326D75E740}"/>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FCEBFCBE-D240-164C-A310-EB8FF64633CD}"/>
              </a:ext>
            </a:extLst>
          </p:cNvPr>
          <p:cNvSpPr>
            <a:spLocks noGrp="1"/>
          </p:cNvSpPr>
          <p:nvPr>
            <p:ph type="sldNum" sz="quarter" idx="12"/>
          </p:nvPr>
        </p:nvSpPr>
        <p:spPr/>
        <p:txBody>
          <a:bodyPr/>
          <a:lstStyle/>
          <a:p>
            <a:fld id="{86CB4B4D-7CA3-9044-876B-883B54F8677D}" type="slidenum">
              <a:rPr lang="fr-FR" smtClean="0"/>
              <a:t>12</a:t>
            </a:fld>
            <a:endParaRPr lang="fr-FR"/>
          </a:p>
        </p:txBody>
      </p:sp>
    </p:spTree>
    <p:extLst>
      <p:ext uri="{BB962C8B-B14F-4D97-AF65-F5344CB8AC3E}">
        <p14:creationId xmlns:p14="http://schemas.microsoft.com/office/powerpoint/2010/main" val="1588110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C59E-B97A-5644-898C-C10B07775ACA}"/>
              </a:ext>
            </a:extLst>
          </p:cNvPr>
          <p:cNvSpPr>
            <a:spLocks noGrp="1"/>
          </p:cNvSpPr>
          <p:nvPr>
            <p:ph type="title"/>
          </p:nvPr>
        </p:nvSpPr>
        <p:spPr/>
        <p:txBody>
          <a:bodyPr>
            <a:normAutofit fontScale="90000"/>
          </a:bodyPr>
          <a:lstStyle/>
          <a:p>
            <a:r>
              <a:rPr lang="fr-FR"/>
              <a:t>Opération et maintien en condition opérationnelle (OMCO)</a:t>
            </a:r>
          </a:p>
        </p:txBody>
      </p:sp>
      <p:sp>
        <p:nvSpPr>
          <p:cNvPr id="3" name="Content Placeholder 2">
            <a:extLst>
              <a:ext uri="{FF2B5EF4-FFF2-40B4-BE49-F238E27FC236}">
                <a16:creationId xmlns:a16="http://schemas.microsoft.com/office/drawing/2014/main" id="{D28A67D6-514E-F943-A7C3-3ADF213F9AAA}"/>
              </a:ext>
            </a:extLst>
          </p:cNvPr>
          <p:cNvSpPr>
            <a:spLocks noGrp="1"/>
          </p:cNvSpPr>
          <p:nvPr>
            <p:ph idx="1"/>
          </p:nvPr>
        </p:nvSpPr>
        <p:spPr/>
        <p:txBody>
          <a:bodyPr/>
          <a:lstStyle/>
          <a:p>
            <a:endParaRPr lang="fr-FR"/>
          </a:p>
        </p:txBody>
      </p:sp>
      <p:sp>
        <p:nvSpPr>
          <p:cNvPr id="4" name="Date Placeholder 3">
            <a:extLst>
              <a:ext uri="{FF2B5EF4-FFF2-40B4-BE49-F238E27FC236}">
                <a16:creationId xmlns:a16="http://schemas.microsoft.com/office/drawing/2014/main" id="{663CE9B6-B365-6548-B8F8-DB1761A0F9FB}"/>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3AD3C015-C296-1F48-94C7-EDADE88CDC01}"/>
              </a:ext>
            </a:extLst>
          </p:cNvPr>
          <p:cNvSpPr>
            <a:spLocks noGrp="1"/>
          </p:cNvSpPr>
          <p:nvPr>
            <p:ph type="sldNum" sz="quarter" idx="12"/>
          </p:nvPr>
        </p:nvSpPr>
        <p:spPr/>
        <p:txBody>
          <a:bodyPr/>
          <a:lstStyle/>
          <a:p>
            <a:fld id="{86CB4B4D-7CA3-9044-876B-883B54F8677D}" type="slidenum">
              <a:rPr lang="fr-FR" smtClean="0"/>
              <a:t>13</a:t>
            </a:fld>
            <a:endParaRPr lang="fr-FR"/>
          </a:p>
        </p:txBody>
      </p:sp>
    </p:spTree>
    <p:extLst>
      <p:ext uri="{BB962C8B-B14F-4D97-AF65-F5344CB8AC3E}">
        <p14:creationId xmlns:p14="http://schemas.microsoft.com/office/powerpoint/2010/main" val="4253943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987E-3939-A840-90CD-30795738FF93}"/>
              </a:ext>
            </a:extLst>
          </p:cNvPr>
          <p:cNvSpPr>
            <a:spLocks noGrp="1"/>
          </p:cNvSpPr>
          <p:nvPr>
            <p:ph type="title"/>
          </p:nvPr>
        </p:nvSpPr>
        <p:spPr/>
        <p:txBody>
          <a:bodyPr/>
          <a:lstStyle/>
          <a:p>
            <a:r>
              <a:rPr lang="fr-FR"/>
              <a:t>Définition</a:t>
            </a:r>
          </a:p>
        </p:txBody>
      </p:sp>
      <p:sp>
        <p:nvSpPr>
          <p:cNvPr id="3" name="Content Placeholder 2">
            <a:extLst>
              <a:ext uri="{FF2B5EF4-FFF2-40B4-BE49-F238E27FC236}">
                <a16:creationId xmlns:a16="http://schemas.microsoft.com/office/drawing/2014/main" id="{37A290B8-07C1-CC46-8727-6C2D6933D474}"/>
              </a:ext>
            </a:extLst>
          </p:cNvPr>
          <p:cNvSpPr>
            <a:spLocks noGrp="1"/>
          </p:cNvSpPr>
          <p:nvPr>
            <p:ph idx="1"/>
          </p:nvPr>
        </p:nvSpPr>
        <p:spPr/>
        <p:txBody>
          <a:bodyPr>
            <a:normAutofit lnSpcReduction="10000"/>
          </a:bodyPr>
          <a:lstStyle/>
          <a:p>
            <a:r>
              <a:rPr lang="fr-FR"/>
              <a:t>Le MCO est l'ensemble des stratégies nécessaires pour garantir que les applications, infrastructures et matériels soient disponibles à tout moment.</a:t>
            </a:r>
          </a:p>
          <a:p>
            <a:endParaRPr lang="fr-FR"/>
          </a:p>
          <a:p>
            <a:r>
              <a:rPr lang="fr-FR"/>
              <a:t>Il existe un grand nombre de causes de dysfonctionnements: incendie, piratage, dégâts des eaux, grève, vols de données, panne matériels</a:t>
            </a:r>
          </a:p>
          <a:p>
            <a:endParaRPr lang="fr-FR"/>
          </a:p>
          <a:p>
            <a:r>
              <a:rPr lang="fr-FR"/>
              <a:t>Il est donc nécessaire de mettre en place des solutions pour permettre d’offrir une protection optimale de toute l'infrastructure informatique et du SI.</a:t>
            </a:r>
          </a:p>
          <a:p>
            <a:pPr marL="0" indent="0">
              <a:buNone/>
            </a:pPr>
            <a:endParaRPr lang="fr-FR"/>
          </a:p>
        </p:txBody>
      </p:sp>
      <p:sp>
        <p:nvSpPr>
          <p:cNvPr id="4" name="Date Placeholder 3">
            <a:extLst>
              <a:ext uri="{FF2B5EF4-FFF2-40B4-BE49-F238E27FC236}">
                <a16:creationId xmlns:a16="http://schemas.microsoft.com/office/drawing/2014/main" id="{8769E01D-18F6-3349-8496-E39B23963D9B}"/>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59CEAA65-5083-D74A-8381-568C82C4E430}"/>
              </a:ext>
            </a:extLst>
          </p:cNvPr>
          <p:cNvSpPr>
            <a:spLocks noGrp="1"/>
          </p:cNvSpPr>
          <p:nvPr>
            <p:ph type="sldNum" sz="quarter" idx="12"/>
          </p:nvPr>
        </p:nvSpPr>
        <p:spPr/>
        <p:txBody>
          <a:bodyPr/>
          <a:lstStyle/>
          <a:p>
            <a:fld id="{86CB4B4D-7CA3-9044-876B-883B54F8677D}" type="slidenum">
              <a:rPr lang="fr-FR" smtClean="0"/>
              <a:t>14</a:t>
            </a:fld>
            <a:endParaRPr lang="fr-FR"/>
          </a:p>
        </p:txBody>
      </p:sp>
    </p:spTree>
    <p:extLst>
      <p:ext uri="{BB962C8B-B14F-4D97-AF65-F5344CB8AC3E}">
        <p14:creationId xmlns:p14="http://schemas.microsoft.com/office/powerpoint/2010/main" val="2671065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90841-E9A3-E645-BE61-B4044274A5E8}"/>
              </a:ext>
            </a:extLst>
          </p:cNvPr>
          <p:cNvSpPr>
            <a:spLocks noGrp="1"/>
          </p:cNvSpPr>
          <p:nvPr>
            <p:ph type="title"/>
          </p:nvPr>
        </p:nvSpPr>
        <p:spPr/>
        <p:txBody>
          <a:bodyPr/>
          <a:lstStyle/>
          <a:p>
            <a:r>
              <a:rPr lang="fr-FR"/>
              <a:t>Pourquoi le MCO ?</a:t>
            </a:r>
          </a:p>
        </p:txBody>
      </p:sp>
      <p:sp>
        <p:nvSpPr>
          <p:cNvPr id="3" name="Content Placeholder 2">
            <a:extLst>
              <a:ext uri="{FF2B5EF4-FFF2-40B4-BE49-F238E27FC236}">
                <a16:creationId xmlns:a16="http://schemas.microsoft.com/office/drawing/2014/main" id="{90F7BF30-FA14-1A42-8DC6-DAA9F5628663}"/>
              </a:ext>
            </a:extLst>
          </p:cNvPr>
          <p:cNvSpPr>
            <a:spLocks noGrp="1"/>
          </p:cNvSpPr>
          <p:nvPr>
            <p:ph idx="1"/>
          </p:nvPr>
        </p:nvSpPr>
        <p:spPr/>
        <p:txBody>
          <a:bodyPr/>
          <a:lstStyle/>
          <a:p>
            <a:r>
              <a:rPr lang="fr-FR"/>
              <a:t>La communication digitale est le principal levier de développement des entreprises. La production s'appuie grandement sur les équipements informatiques. Donc un grand risque sur ces équipements = un grand risque sur les entreprises.</a:t>
            </a:r>
          </a:p>
          <a:p>
            <a:endParaRPr lang="fr-FR"/>
          </a:p>
          <a:p>
            <a:r>
              <a:rPr lang="fr-FR"/>
              <a:t>MCO != entretient et réparation il est aussi là pour mettre en œuvre une stratégie pour faire en sorte que tout soit toujours performants durant le cycle de vie (maintien et prévention des risques).</a:t>
            </a:r>
          </a:p>
        </p:txBody>
      </p:sp>
      <p:sp>
        <p:nvSpPr>
          <p:cNvPr id="4" name="Date Placeholder 3">
            <a:extLst>
              <a:ext uri="{FF2B5EF4-FFF2-40B4-BE49-F238E27FC236}">
                <a16:creationId xmlns:a16="http://schemas.microsoft.com/office/drawing/2014/main" id="{20A56BE1-BCF2-904B-8FA3-F336D1375F2D}"/>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E2389B0A-EE97-4B47-9F54-4DD66AA000B1}"/>
              </a:ext>
            </a:extLst>
          </p:cNvPr>
          <p:cNvSpPr>
            <a:spLocks noGrp="1"/>
          </p:cNvSpPr>
          <p:nvPr>
            <p:ph type="sldNum" sz="quarter" idx="12"/>
          </p:nvPr>
        </p:nvSpPr>
        <p:spPr/>
        <p:txBody>
          <a:bodyPr/>
          <a:lstStyle/>
          <a:p>
            <a:fld id="{86CB4B4D-7CA3-9044-876B-883B54F8677D}" type="slidenum">
              <a:rPr lang="fr-FR" smtClean="0"/>
              <a:t>15</a:t>
            </a:fld>
            <a:endParaRPr lang="fr-FR"/>
          </a:p>
        </p:txBody>
      </p:sp>
    </p:spTree>
    <p:extLst>
      <p:ext uri="{BB962C8B-B14F-4D97-AF65-F5344CB8AC3E}">
        <p14:creationId xmlns:p14="http://schemas.microsoft.com/office/powerpoint/2010/main" val="1343439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92F0-5E51-E44D-BD03-5C0A84125711}"/>
              </a:ext>
            </a:extLst>
          </p:cNvPr>
          <p:cNvSpPr>
            <a:spLocks noGrp="1"/>
          </p:cNvSpPr>
          <p:nvPr>
            <p:ph type="title"/>
          </p:nvPr>
        </p:nvSpPr>
        <p:spPr/>
        <p:txBody>
          <a:bodyPr/>
          <a:lstStyle/>
          <a:p>
            <a:r>
              <a:rPr lang="fr-FR"/>
              <a:t>En quoi consiste le MCO ?</a:t>
            </a:r>
          </a:p>
        </p:txBody>
      </p:sp>
      <p:sp>
        <p:nvSpPr>
          <p:cNvPr id="3" name="Content Placeholder 2">
            <a:extLst>
              <a:ext uri="{FF2B5EF4-FFF2-40B4-BE49-F238E27FC236}">
                <a16:creationId xmlns:a16="http://schemas.microsoft.com/office/drawing/2014/main" id="{4AB0A5EC-BF7C-124B-B979-182D50BF20A9}"/>
              </a:ext>
            </a:extLst>
          </p:cNvPr>
          <p:cNvSpPr>
            <a:spLocks noGrp="1"/>
          </p:cNvSpPr>
          <p:nvPr>
            <p:ph idx="1"/>
          </p:nvPr>
        </p:nvSpPr>
        <p:spPr/>
        <p:txBody>
          <a:bodyPr/>
          <a:lstStyle/>
          <a:p>
            <a:r>
              <a:rPr lang="fr-FR"/>
              <a:t>Garantir la dispo des équipements et du matériel info</a:t>
            </a:r>
          </a:p>
          <a:p>
            <a:r>
              <a:rPr lang="fr-FR"/>
              <a:t>Maintenance préventive et corrective</a:t>
            </a:r>
          </a:p>
          <a:p>
            <a:r>
              <a:rPr lang="fr-FR"/>
              <a:t>Soutien technique (maintenance, gestion, update, </a:t>
            </a:r>
            <a:r>
              <a:rPr lang="fr-FR" err="1"/>
              <a:t>etc</a:t>
            </a:r>
            <a:r>
              <a:rPr lang="fr-FR"/>
              <a:t>)</a:t>
            </a:r>
          </a:p>
          <a:p>
            <a:r>
              <a:rPr lang="fr-FR"/>
              <a:t>Soutien logistique (maintenance et installation matériel en cas de panne)</a:t>
            </a:r>
          </a:p>
        </p:txBody>
      </p:sp>
      <p:sp>
        <p:nvSpPr>
          <p:cNvPr id="4" name="Date Placeholder 3">
            <a:extLst>
              <a:ext uri="{FF2B5EF4-FFF2-40B4-BE49-F238E27FC236}">
                <a16:creationId xmlns:a16="http://schemas.microsoft.com/office/drawing/2014/main" id="{BBE2B6EC-35C0-D047-83D6-AE2A60BB820C}"/>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AC771B04-B206-A54A-AFB7-36EC8B5D826A}"/>
              </a:ext>
            </a:extLst>
          </p:cNvPr>
          <p:cNvSpPr>
            <a:spLocks noGrp="1"/>
          </p:cNvSpPr>
          <p:nvPr>
            <p:ph type="sldNum" sz="quarter" idx="12"/>
          </p:nvPr>
        </p:nvSpPr>
        <p:spPr/>
        <p:txBody>
          <a:bodyPr/>
          <a:lstStyle/>
          <a:p>
            <a:fld id="{86CB4B4D-7CA3-9044-876B-883B54F8677D}" type="slidenum">
              <a:rPr lang="fr-FR" smtClean="0"/>
              <a:t>16</a:t>
            </a:fld>
            <a:endParaRPr lang="fr-FR"/>
          </a:p>
        </p:txBody>
      </p:sp>
    </p:spTree>
    <p:extLst>
      <p:ext uri="{BB962C8B-B14F-4D97-AF65-F5344CB8AC3E}">
        <p14:creationId xmlns:p14="http://schemas.microsoft.com/office/powerpoint/2010/main" val="3945085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49FE9-E2BC-1E43-9AD8-81E8FD1E55EA}"/>
              </a:ext>
            </a:extLst>
          </p:cNvPr>
          <p:cNvSpPr>
            <a:spLocks noGrp="1"/>
          </p:cNvSpPr>
          <p:nvPr>
            <p:ph type="title"/>
          </p:nvPr>
        </p:nvSpPr>
        <p:spPr/>
        <p:txBody>
          <a:bodyPr/>
          <a:lstStyle/>
          <a:p>
            <a:r>
              <a:rPr lang="fr-FR"/>
              <a:t>En quoi consiste le MCO ?</a:t>
            </a:r>
          </a:p>
        </p:txBody>
      </p:sp>
      <p:sp>
        <p:nvSpPr>
          <p:cNvPr id="3" name="Content Placeholder 2">
            <a:extLst>
              <a:ext uri="{FF2B5EF4-FFF2-40B4-BE49-F238E27FC236}">
                <a16:creationId xmlns:a16="http://schemas.microsoft.com/office/drawing/2014/main" id="{14E3468C-89AD-C241-B393-35CC68CEA30D}"/>
              </a:ext>
            </a:extLst>
          </p:cNvPr>
          <p:cNvSpPr>
            <a:spLocks noGrp="1"/>
          </p:cNvSpPr>
          <p:nvPr>
            <p:ph idx="1"/>
          </p:nvPr>
        </p:nvSpPr>
        <p:spPr/>
        <p:txBody>
          <a:bodyPr>
            <a:normAutofit lnSpcReduction="10000"/>
          </a:bodyPr>
          <a:lstStyle/>
          <a:p>
            <a:r>
              <a:rPr lang="fr-FR"/>
              <a:t>C’est la raison pour laquelle le MCO doit avoir des évolutions continues à travers:</a:t>
            </a:r>
          </a:p>
          <a:p>
            <a:pPr lvl="1"/>
            <a:r>
              <a:rPr lang="fr-FR"/>
              <a:t>Une optimisation permanente des équipements via les mises à jour et autres maintenances</a:t>
            </a:r>
          </a:p>
          <a:p>
            <a:pPr lvl="1"/>
            <a:r>
              <a:rPr lang="fr-FR"/>
              <a:t>Une bonne gestion à travers la prise de décision, la maintenance, la gestion des risques…</a:t>
            </a:r>
          </a:p>
          <a:p>
            <a:pPr lvl="1"/>
            <a:r>
              <a:rPr lang="fr-FR"/>
              <a:t>Un accompagnement à distance et sur le terrain des  utilisateurs au sein de l’entreprise (dirigeants et employés) pour assurer une meilleure performance et une protection des systèmes utilisés</a:t>
            </a:r>
          </a:p>
          <a:p>
            <a:pPr lvl="1"/>
            <a:r>
              <a:rPr lang="fr-FR"/>
              <a:t>Un maintien des équipements pour avoir une durée de vie maximale et réduire au minimum les risques de pannes</a:t>
            </a:r>
          </a:p>
          <a:p>
            <a:pPr lvl="1"/>
            <a:r>
              <a:rPr lang="fr-FR"/>
              <a:t>Un approvisionnement en cas de rechange ou de réparation nécessaires</a:t>
            </a:r>
          </a:p>
        </p:txBody>
      </p:sp>
      <p:sp>
        <p:nvSpPr>
          <p:cNvPr id="4" name="Date Placeholder 3">
            <a:extLst>
              <a:ext uri="{FF2B5EF4-FFF2-40B4-BE49-F238E27FC236}">
                <a16:creationId xmlns:a16="http://schemas.microsoft.com/office/drawing/2014/main" id="{EF3AC965-271F-0040-BD9B-ECEF05CB615D}"/>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6F9EC65A-4EF4-6448-BEFF-8001478B8AEA}"/>
              </a:ext>
            </a:extLst>
          </p:cNvPr>
          <p:cNvSpPr>
            <a:spLocks noGrp="1"/>
          </p:cNvSpPr>
          <p:nvPr>
            <p:ph type="sldNum" sz="quarter" idx="12"/>
          </p:nvPr>
        </p:nvSpPr>
        <p:spPr/>
        <p:txBody>
          <a:bodyPr/>
          <a:lstStyle/>
          <a:p>
            <a:fld id="{86CB4B4D-7CA3-9044-876B-883B54F8677D}" type="slidenum">
              <a:rPr lang="fr-FR" smtClean="0"/>
              <a:t>17</a:t>
            </a:fld>
            <a:endParaRPr lang="fr-FR"/>
          </a:p>
        </p:txBody>
      </p:sp>
    </p:spTree>
    <p:extLst>
      <p:ext uri="{BB962C8B-B14F-4D97-AF65-F5344CB8AC3E}">
        <p14:creationId xmlns:p14="http://schemas.microsoft.com/office/powerpoint/2010/main" val="1491850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66C21-DF5D-9B42-B104-14FE700876DA}"/>
              </a:ext>
            </a:extLst>
          </p:cNvPr>
          <p:cNvSpPr>
            <a:spLocks noGrp="1"/>
          </p:cNvSpPr>
          <p:nvPr>
            <p:ph type="title"/>
          </p:nvPr>
        </p:nvSpPr>
        <p:spPr/>
        <p:txBody>
          <a:bodyPr/>
          <a:lstStyle/>
          <a:p>
            <a:r>
              <a:rPr lang="fr-FR"/>
              <a:t>Management de projets et cycle de vie (MPC)</a:t>
            </a:r>
          </a:p>
        </p:txBody>
      </p:sp>
      <p:sp>
        <p:nvSpPr>
          <p:cNvPr id="3" name="Content Placeholder 2">
            <a:extLst>
              <a:ext uri="{FF2B5EF4-FFF2-40B4-BE49-F238E27FC236}">
                <a16:creationId xmlns:a16="http://schemas.microsoft.com/office/drawing/2014/main" id="{BB2AAB6F-9EC0-1C42-B0E3-3AF68C44D8A3}"/>
              </a:ext>
            </a:extLst>
          </p:cNvPr>
          <p:cNvSpPr>
            <a:spLocks noGrp="1"/>
          </p:cNvSpPr>
          <p:nvPr>
            <p:ph idx="1"/>
          </p:nvPr>
        </p:nvSpPr>
        <p:spPr/>
        <p:txBody>
          <a:bodyPr/>
          <a:lstStyle/>
          <a:p>
            <a:endParaRPr lang="fr-FR"/>
          </a:p>
        </p:txBody>
      </p:sp>
      <p:sp>
        <p:nvSpPr>
          <p:cNvPr id="4" name="Date Placeholder 3">
            <a:extLst>
              <a:ext uri="{FF2B5EF4-FFF2-40B4-BE49-F238E27FC236}">
                <a16:creationId xmlns:a16="http://schemas.microsoft.com/office/drawing/2014/main" id="{A745A545-AB7F-7B4C-A59D-D56BBE0529DB}"/>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441E2392-6DFF-7D49-BEA5-70A091F1A446}"/>
              </a:ext>
            </a:extLst>
          </p:cNvPr>
          <p:cNvSpPr>
            <a:spLocks noGrp="1"/>
          </p:cNvSpPr>
          <p:nvPr>
            <p:ph type="sldNum" sz="quarter" idx="12"/>
          </p:nvPr>
        </p:nvSpPr>
        <p:spPr/>
        <p:txBody>
          <a:bodyPr/>
          <a:lstStyle/>
          <a:p>
            <a:fld id="{86CB4B4D-7CA3-9044-876B-883B54F8677D}" type="slidenum">
              <a:rPr lang="fr-FR" smtClean="0"/>
              <a:t>18</a:t>
            </a:fld>
            <a:endParaRPr lang="fr-FR"/>
          </a:p>
        </p:txBody>
      </p:sp>
    </p:spTree>
    <p:extLst>
      <p:ext uri="{BB962C8B-B14F-4D97-AF65-F5344CB8AC3E}">
        <p14:creationId xmlns:p14="http://schemas.microsoft.com/office/powerpoint/2010/main" val="3469159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8CBE2-C2AA-C54D-8515-FE197F60AE6D}"/>
              </a:ext>
            </a:extLst>
          </p:cNvPr>
          <p:cNvSpPr>
            <a:spLocks noGrp="1"/>
          </p:cNvSpPr>
          <p:nvPr>
            <p:ph type="title"/>
          </p:nvPr>
        </p:nvSpPr>
        <p:spPr/>
        <p:txBody>
          <a:bodyPr/>
          <a:lstStyle/>
          <a:p>
            <a:r>
              <a:rPr lang="fr-FR"/>
              <a:t>Définition du PDCA</a:t>
            </a:r>
          </a:p>
        </p:txBody>
      </p:sp>
      <p:sp>
        <p:nvSpPr>
          <p:cNvPr id="3" name="Content Placeholder 2">
            <a:extLst>
              <a:ext uri="{FF2B5EF4-FFF2-40B4-BE49-F238E27FC236}">
                <a16:creationId xmlns:a16="http://schemas.microsoft.com/office/drawing/2014/main" id="{479A3BB2-BA06-CB48-844B-FE409B1DA43A}"/>
              </a:ext>
            </a:extLst>
          </p:cNvPr>
          <p:cNvSpPr>
            <a:spLocks noGrp="1"/>
          </p:cNvSpPr>
          <p:nvPr>
            <p:ph idx="1"/>
          </p:nvPr>
        </p:nvSpPr>
        <p:spPr/>
        <p:txBody>
          <a:bodyPr/>
          <a:lstStyle/>
          <a:p>
            <a:r>
              <a:rPr lang="fr-FR"/>
              <a:t>PDCA (Plan, Do, Check, </a:t>
            </a:r>
            <a:r>
              <a:rPr lang="fr-FR" err="1"/>
              <a:t>Act</a:t>
            </a:r>
            <a:r>
              <a:rPr lang="fr-FR"/>
              <a:t>)</a:t>
            </a:r>
          </a:p>
          <a:p>
            <a:r>
              <a:rPr lang="fr-FR"/>
              <a:t>Planifier, Réaliser, Vérifier, Agir</a:t>
            </a:r>
          </a:p>
          <a:p>
            <a:endParaRPr lang="fr-FR"/>
          </a:p>
          <a:p>
            <a:r>
              <a:rPr lang="fr-FR"/>
              <a:t>PDCA étant un cycle il implique une amélioration continue à chaque fois que le cycle est déclenché, et il revient donc à son commencement.</a:t>
            </a:r>
          </a:p>
          <a:p>
            <a:pPr marL="0" indent="0">
              <a:buNone/>
            </a:pPr>
            <a:endParaRPr lang="fr-FR"/>
          </a:p>
        </p:txBody>
      </p:sp>
      <p:sp>
        <p:nvSpPr>
          <p:cNvPr id="4" name="Date Placeholder 3">
            <a:extLst>
              <a:ext uri="{FF2B5EF4-FFF2-40B4-BE49-F238E27FC236}">
                <a16:creationId xmlns:a16="http://schemas.microsoft.com/office/drawing/2014/main" id="{6F0CDB50-B928-FD43-BECC-5E62AC4B55DB}"/>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522F273A-FFEC-0D4D-B183-53054A3A61DC}"/>
              </a:ext>
            </a:extLst>
          </p:cNvPr>
          <p:cNvSpPr>
            <a:spLocks noGrp="1"/>
          </p:cNvSpPr>
          <p:nvPr>
            <p:ph type="sldNum" sz="quarter" idx="12"/>
          </p:nvPr>
        </p:nvSpPr>
        <p:spPr/>
        <p:txBody>
          <a:bodyPr/>
          <a:lstStyle/>
          <a:p>
            <a:fld id="{86CB4B4D-7CA3-9044-876B-883B54F8677D}" type="slidenum">
              <a:rPr lang="fr-FR" smtClean="0"/>
              <a:t>19</a:t>
            </a:fld>
            <a:endParaRPr lang="fr-FR"/>
          </a:p>
        </p:txBody>
      </p:sp>
    </p:spTree>
    <p:extLst>
      <p:ext uri="{BB962C8B-B14F-4D97-AF65-F5344CB8AC3E}">
        <p14:creationId xmlns:p14="http://schemas.microsoft.com/office/powerpoint/2010/main" val="828629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05DC82B-02ED-B143-8EDD-A520B648E8B9}"/>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FE26DA3E-2036-094C-A798-F00C9AC2F1D3}"/>
              </a:ext>
            </a:extLst>
          </p:cNvPr>
          <p:cNvSpPr>
            <a:spLocks noGrp="1"/>
          </p:cNvSpPr>
          <p:nvPr>
            <p:ph type="sldNum" sz="quarter" idx="12"/>
          </p:nvPr>
        </p:nvSpPr>
        <p:spPr/>
        <p:txBody>
          <a:bodyPr/>
          <a:lstStyle/>
          <a:p>
            <a:fld id="{86CB4B4D-7CA3-9044-876B-883B54F8677D}" type="slidenum">
              <a:rPr lang="fr-FR" smtClean="0"/>
              <a:t>2</a:t>
            </a:fld>
            <a:endParaRPr lang="fr-FR"/>
          </a:p>
        </p:txBody>
      </p:sp>
      <p:pic>
        <p:nvPicPr>
          <p:cNvPr id="1026" name="Picture 2" descr="metiersCYBER_EGE_2020">
            <a:extLst>
              <a:ext uri="{FF2B5EF4-FFF2-40B4-BE49-F238E27FC236}">
                <a16:creationId xmlns:a16="http://schemas.microsoft.com/office/drawing/2014/main" id="{DCE4A38C-3B7E-124D-9413-91D54B6E38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37958" y="204415"/>
            <a:ext cx="12839204" cy="986345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1935DFBA-78E4-E44E-A2E4-1F5BD9C413E2}"/>
              </a:ext>
            </a:extLst>
          </p:cNvPr>
          <p:cNvSpPr>
            <a:spLocks noGrp="1"/>
          </p:cNvSpPr>
          <p:nvPr>
            <p:ph type="title"/>
          </p:nvPr>
        </p:nvSpPr>
        <p:spPr>
          <a:xfrm>
            <a:off x="1676400" y="730251"/>
            <a:ext cx="21031200" cy="2206913"/>
          </a:xfrm>
        </p:spPr>
        <p:txBody>
          <a:bodyPr>
            <a:normAutofit/>
          </a:bodyPr>
          <a:lstStyle/>
          <a:p>
            <a:r>
              <a:rPr lang="fr-FR"/>
              <a:t>Schéma de l’organisation </a:t>
            </a:r>
            <a:r>
              <a:rPr lang="fr-FR" err="1"/>
              <a:t>cybersécurité</a:t>
            </a:r>
            <a:endParaRPr lang="fr-FR"/>
          </a:p>
        </p:txBody>
      </p:sp>
    </p:spTree>
    <p:extLst>
      <p:ext uri="{BB962C8B-B14F-4D97-AF65-F5344CB8AC3E}">
        <p14:creationId xmlns:p14="http://schemas.microsoft.com/office/powerpoint/2010/main" val="3508778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E8933-4506-E942-A5CB-0908B445FD5E}"/>
              </a:ext>
            </a:extLst>
          </p:cNvPr>
          <p:cNvSpPr>
            <a:spLocks noGrp="1"/>
          </p:cNvSpPr>
          <p:nvPr>
            <p:ph type="title"/>
          </p:nvPr>
        </p:nvSpPr>
        <p:spPr/>
        <p:txBody>
          <a:bodyPr/>
          <a:lstStyle/>
          <a:p>
            <a:r>
              <a:rPr lang="fr-FR"/>
              <a:t>Concept du cycle PDCA</a:t>
            </a:r>
          </a:p>
        </p:txBody>
      </p:sp>
      <p:sp>
        <p:nvSpPr>
          <p:cNvPr id="3" name="Content Placeholder 2">
            <a:extLst>
              <a:ext uri="{FF2B5EF4-FFF2-40B4-BE49-F238E27FC236}">
                <a16:creationId xmlns:a16="http://schemas.microsoft.com/office/drawing/2014/main" id="{5293E2FA-6413-5546-94DE-90422401A993}"/>
              </a:ext>
            </a:extLst>
          </p:cNvPr>
          <p:cNvSpPr>
            <a:spLocks noGrp="1"/>
          </p:cNvSpPr>
          <p:nvPr>
            <p:ph idx="1"/>
          </p:nvPr>
        </p:nvSpPr>
        <p:spPr/>
        <p:txBody>
          <a:bodyPr/>
          <a:lstStyle/>
          <a:p>
            <a:r>
              <a:rPr lang="fr-FR"/>
              <a:t>La base de cet outil est dans la répétition. Il est appliqué de façon successive dans les processus dans le but d’une amélioration continue.</a:t>
            </a:r>
          </a:p>
          <a:p>
            <a:r>
              <a:rPr lang="fr-FR"/>
              <a:t>Il est donc nécessaire de planifier, standardiser et documenter au mieux.</a:t>
            </a:r>
          </a:p>
        </p:txBody>
      </p:sp>
      <p:sp>
        <p:nvSpPr>
          <p:cNvPr id="4" name="Date Placeholder 3">
            <a:extLst>
              <a:ext uri="{FF2B5EF4-FFF2-40B4-BE49-F238E27FC236}">
                <a16:creationId xmlns:a16="http://schemas.microsoft.com/office/drawing/2014/main" id="{80674CC3-6CF0-2441-B49F-89F64413E2A4}"/>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26C74EB7-B7CE-B94D-A0E5-942975D89931}"/>
              </a:ext>
            </a:extLst>
          </p:cNvPr>
          <p:cNvSpPr>
            <a:spLocks noGrp="1"/>
          </p:cNvSpPr>
          <p:nvPr>
            <p:ph type="sldNum" sz="quarter" idx="12"/>
          </p:nvPr>
        </p:nvSpPr>
        <p:spPr/>
        <p:txBody>
          <a:bodyPr/>
          <a:lstStyle/>
          <a:p>
            <a:fld id="{86CB4B4D-7CA3-9044-876B-883B54F8677D}" type="slidenum">
              <a:rPr lang="fr-FR" smtClean="0"/>
              <a:t>20</a:t>
            </a:fld>
            <a:endParaRPr lang="fr-FR"/>
          </a:p>
        </p:txBody>
      </p:sp>
    </p:spTree>
    <p:extLst>
      <p:ext uri="{BB962C8B-B14F-4D97-AF65-F5344CB8AC3E}">
        <p14:creationId xmlns:p14="http://schemas.microsoft.com/office/powerpoint/2010/main" val="828121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14CA-AB88-A042-A942-623BF228C701}"/>
              </a:ext>
            </a:extLst>
          </p:cNvPr>
          <p:cNvSpPr>
            <a:spLocks noGrp="1"/>
          </p:cNvSpPr>
          <p:nvPr>
            <p:ph type="title"/>
          </p:nvPr>
        </p:nvSpPr>
        <p:spPr/>
        <p:txBody>
          <a:bodyPr/>
          <a:lstStyle/>
          <a:p>
            <a:r>
              <a:rPr lang="fr-FR"/>
              <a:t>Plan (=Planifier)</a:t>
            </a:r>
          </a:p>
        </p:txBody>
      </p:sp>
      <p:sp>
        <p:nvSpPr>
          <p:cNvPr id="3" name="Content Placeholder 2">
            <a:extLst>
              <a:ext uri="{FF2B5EF4-FFF2-40B4-BE49-F238E27FC236}">
                <a16:creationId xmlns:a16="http://schemas.microsoft.com/office/drawing/2014/main" id="{4A3C1D0D-9FBE-6B4D-B6F9-762092952E37}"/>
              </a:ext>
            </a:extLst>
          </p:cNvPr>
          <p:cNvSpPr>
            <a:spLocks noGrp="1"/>
          </p:cNvSpPr>
          <p:nvPr>
            <p:ph idx="1"/>
          </p:nvPr>
        </p:nvSpPr>
        <p:spPr/>
        <p:txBody>
          <a:bodyPr/>
          <a:lstStyle/>
          <a:p>
            <a:r>
              <a:rPr lang="fr-FR"/>
              <a:t>Définition des problèmes</a:t>
            </a:r>
          </a:p>
          <a:p>
            <a:r>
              <a:rPr lang="fr-FR"/>
              <a:t>Etablissement d’objectifs</a:t>
            </a:r>
          </a:p>
          <a:p>
            <a:r>
              <a:rPr lang="fr-FR"/>
              <a:t>Choix des méthodes</a:t>
            </a:r>
          </a:p>
          <a:p>
            <a:r>
              <a:rPr lang="fr-FR"/>
              <a:t>Chercher plusieurs causes plausibles aux problèmes</a:t>
            </a:r>
          </a:p>
        </p:txBody>
      </p:sp>
      <p:sp>
        <p:nvSpPr>
          <p:cNvPr id="4" name="Date Placeholder 3">
            <a:extLst>
              <a:ext uri="{FF2B5EF4-FFF2-40B4-BE49-F238E27FC236}">
                <a16:creationId xmlns:a16="http://schemas.microsoft.com/office/drawing/2014/main" id="{006898D3-6E29-9840-A18C-652F335F46AC}"/>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62E09EF6-A253-B54C-BFEF-74ED2F8866AA}"/>
              </a:ext>
            </a:extLst>
          </p:cNvPr>
          <p:cNvSpPr>
            <a:spLocks noGrp="1"/>
          </p:cNvSpPr>
          <p:nvPr>
            <p:ph type="sldNum" sz="quarter" idx="12"/>
          </p:nvPr>
        </p:nvSpPr>
        <p:spPr/>
        <p:txBody>
          <a:bodyPr/>
          <a:lstStyle/>
          <a:p>
            <a:fld id="{86CB4B4D-7CA3-9044-876B-883B54F8677D}" type="slidenum">
              <a:rPr lang="fr-FR" smtClean="0"/>
              <a:t>21</a:t>
            </a:fld>
            <a:endParaRPr lang="fr-FR"/>
          </a:p>
        </p:txBody>
      </p:sp>
    </p:spTree>
    <p:extLst>
      <p:ext uri="{BB962C8B-B14F-4D97-AF65-F5344CB8AC3E}">
        <p14:creationId xmlns:p14="http://schemas.microsoft.com/office/powerpoint/2010/main" val="765816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E8BD-0D6C-E845-ADFC-1F245AFE50D8}"/>
              </a:ext>
            </a:extLst>
          </p:cNvPr>
          <p:cNvSpPr>
            <a:spLocks noGrp="1"/>
          </p:cNvSpPr>
          <p:nvPr>
            <p:ph type="title"/>
          </p:nvPr>
        </p:nvSpPr>
        <p:spPr/>
        <p:txBody>
          <a:bodyPr/>
          <a:lstStyle/>
          <a:p>
            <a:r>
              <a:rPr lang="fr-FR"/>
              <a:t>Plan (=Planifier)</a:t>
            </a:r>
          </a:p>
        </p:txBody>
      </p:sp>
      <p:sp>
        <p:nvSpPr>
          <p:cNvPr id="3" name="Content Placeholder 2">
            <a:extLst>
              <a:ext uri="{FF2B5EF4-FFF2-40B4-BE49-F238E27FC236}">
                <a16:creationId xmlns:a16="http://schemas.microsoft.com/office/drawing/2014/main" id="{18C8618E-3A06-D64E-96D6-82EAF9558DD8}"/>
              </a:ext>
            </a:extLst>
          </p:cNvPr>
          <p:cNvSpPr>
            <a:spLocks noGrp="1"/>
          </p:cNvSpPr>
          <p:nvPr>
            <p:ph idx="1"/>
          </p:nvPr>
        </p:nvSpPr>
        <p:spPr/>
        <p:txBody>
          <a:bodyPr>
            <a:normAutofit fontScale="92500" lnSpcReduction="20000"/>
          </a:bodyPr>
          <a:lstStyle/>
          <a:p>
            <a:r>
              <a:rPr lang="fr-FR"/>
              <a:t>Il est nécessaire pour planifier une solution à un problème d’identifier la cause de celui-ci. (Méthode des 5 Pourquoi)</a:t>
            </a:r>
          </a:p>
          <a:p>
            <a:r>
              <a:rPr lang="fr-FR"/>
              <a:t>Par exemple: les données ne sont plus accessibles</a:t>
            </a:r>
          </a:p>
          <a:p>
            <a:r>
              <a:rPr lang="fr-FR"/>
              <a:t>1) Pourquoi les données ne sont plus accessibles ? Le disque dur est mort (vérification)</a:t>
            </a:r>
          </a:p>
          <a:p>
            <a:r>
              <a:rPr lang="fr-FR"/>
              <a:t>2) Pourquoi le disque dur est-il mort ? La tête de lecture a été décalée</a:t>
            </a:r>
          </a:p>
          <a:p>
            <a:r>
              <a:rPr lang="fr-FR"/>
              <a:t>3) Pourquoi la tête de lecture a été décalée ? Il y a eu des vibrations dans la baie du serveur</a:t>
            </a:r>
          </a:p>
          <a:p>
            <a:r>
              <a:rPr lang="fr-FR"/>
              <a:t>4) Pourquoi il y a eu des vibrations ? Le générateur de secours à sa batterie en fin de vie et génère des vibrations lors de surtension</a:t>
            </a:r>
          </a:p>
          <a:p>
            <a:r>
              <a:rPr lang="fr-FR"/>
              <a:t>5) Pourquoi le générateur de secours à sa batterie en fin de vie ? Elle date de 5 ans il est nécessaire de la changer</a:t>
            </a:r>
          </a:p>
        </p:txBody>
      </p:sp>
      <p:sp>
        <p:nvSpPr>
          <p:cNvPr id="4" name="Date Placeholder 3">
            <a:extLst>
              <a:ext uri="{FF2B5EF4-FFF2-40B4-BE49-F238E27FC236}">
                <a16:creationId xmlns:a16="http://schemas.microsoft.com/office/drawing/2014/main" id="{6F93C56A-1713-3E48-868A-31AE9C05E47B}"/>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BDA9BC10-F5BA-3A41-88C0-49782AE861EC}"/>
              </a:ext>
            </a:extLst>
          </p:cNvPr>
          <p:cNvSpPr>
            <a:spLocks noGrp="1"/>
          </p:cNvSpPr>
          <p:nvPr>
            <p:ph type="sldNum" sz="quarter" idx="12"/>
          </p:nvPr>
        </p:nvSpPr>
        <p:spPr/>
        <p:txBody>
          <a:bodyPr/>
          <a:lstStyle/>
          <a:p>
            <a:fld id="{86CB4B4D-7CA3-9044-876B-883B54F8677D}" type="slidenum">
              <a:rPr lang="fr-FR" smtClean="0"/>
              <a:t>22</a:t>
            </a:fld>
            <a:endParaRPr lang="fr-FR"/>
          </a:p>
        </p:txBody>
      </p:sp>
    </p:spTree>
    <p:extLst>
      <p:ext uri="{BB962C8B-B14F-4D97-AF65-F5344CB8AC3E}">
        <p14:creationId xmlns:p14="http://schemas.microsoft.com/office/powerpoint/2010/main" val="19218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393F4-CC64-2D41-A030-3496F5F55EF0}"/>
              </a:ext>
            </a:extLst>
          </p:cNvPr>
          <p:cNvSpPr>
            <a:spLocks noGrp="1"/>
          </p:cNvSpPr>
          <p:nvPr>
            <p:ph type="title"/>
          </p:nvPr>
        </p:nvSpPr>
        <p:spPr/>
        <p:txBody>
          <a:bodyPr/>
          <a:lstStyle/>
          <a:p>
            <a:r>
              <a:rPr lang="fr-FR"/>
              <a:t>Do (=Réaliser)</a:t>
            </a:r>
          </a:p>
        </p:txBody>
      </p:sp>
      <p:sp>
        <p:nvSpPr>
          <p:cNvPr id="3" name="Content Placeholder 2">
            <a:extLst>
              <a:ext uri="{FF2B5EF4-FFF2-40B4-BE49-F238E27FC236}">
                <a16:creationId xmlns:a16="http://schemas.microsoft.com/office/drawing/2014/main" id="{E3E10991-8FF0-C349-9063-0D3ECCDE6E9F}"/>
              </a:ext>
            </a:extLst>
          </p:cNvPr>
          <p:cNvSpPr>
            <a:spLocks noGrp="1"/>
          </p:cNvSpPr>
          <p:nvPr>
            <p:ph idx="1"/>
          </p:nvPr>
        </p:nvSpPr>
        <p:spPr/>
        <p:txBody>
          <a:bodyPr/>
          <a:lstStyle/>
          <a:p>
            <a:r>
              <a:rPr lang="fr-FR"/>
              <a:t>Mettre en pratique la méthode</a:t>
            </a:r>
          </a:p>
          <a:p>
            <a:r>
              <a:rPr lang="fr-FR"/>
              <a:t>Exécuter la méthode</a:t>
            </a:r>
          </a:p>
          <a:p>
            <a:r>
              <a:rPr lang="fr-FR"/>
              <a:t>Réajuster si nécessaire</a:t>
            </a:r>
          </a:p>
          <a:p>
            <a:r>
              <a:rPr lang="fr-FR"/>
              <a:t>Ne pas chercher la solution absolue, mais ce qui est plausible</a:t>
            </a:r>
          </a:p>
          <a:p>
            <a:r>
              <a:rPr lang="fr-FR"/>
              <a:t>Mesurer et enregistrer les résultats</a:t>
            </a:r>
          </a:p>
        </p:txBody>
      </p:sp>
      <p:sp>
        <p:nvSpPr>
          <p:cNvPr id="4" name="Date Placeholder 3">
            <a:extLst>
              <a:ext uri="{FF2B5EF4-FFF2-40B4-BE49-F238E27FC236}">
                <a16:creationId xmlns:a16="http://schemas.microsoft.com/office/drawing/2014/main" id="{9E94209E-C1F3-0B41-9FC3-2C475551EB1C}"/>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01E25485-8BDF-824C-8CDE-C045A33A9AC5}"/>
              </a:ext>
            </a:extLst>
          </p:cNvPr>
          <p:cNvSpPr>
            <a:spLocks noGrp="1"/>
          </p:cNvSpPr>
          <p:nvPr>
            <p:ph type="sldNum" sz="quarter" idx="12"/>
          </p:nvPr>
        </p:nvSpPr>
        <p:spPr/>
        <p:txBody>
          <a:bodyPr/>
          <a:lstStyle/>
          <a:p>
            <a:fld id="{86CB4B4D-7CA3-9044-876B-883B54F8677D}" type="slidenum">
              <a:rPr lang="fr-FR" smtClean="0"/>
              <a:t>23</a:t>
            </a:fld>
            <a:endParaRPr lang="fr-FR"/>
          </a:p>
        </p:txBody>
      </p:sp>
    </p:spTree>
    <p:extLst>
      <p:ext uri="{BB962C8B-B14F-4D97-AF65-F5344CB8AC3E}">
        <p14:creationId xmlns:p14="http://schemas.microsoft.com/office/powerpoint/2010/main" val="382729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EBAF-963B-3145-9DD2-D2E6C9009A95}"/>
              </a:ext>
            </a:extLst>
          </p:cNvPr>
          <p:cNvSpPr>
            <a:spLocks noGrp="1"/>
          </p:cNvSpPr>
          <p:nvPr>
            <p:ph type="title"/>
          </p:nvPr>
        </p:nvSpPr>
        <p:spPr/>
        <p:txBody>
          <a:bodyPr/>
          <a:lstStyle/>
          <a:p>
            <a:r>
              <a:rPr lang="fr-FR"/>
              <a:t>Do (=Réaliser)</a:t>
            </a:r>
          </a:p>
        </p:txBody>
      </p:sp>
      <p:sp>
        <p:nvSpPr>
          <p:cNvPr id="3" name="Content Placeholder 2">
            <a:extLst>
              <a:ext uri="{FF2B5EF4-FFF2-40B4-BE49-F238E27FC236}">
                <a16:creationId xmlns:a16="http://schemas.microsoft.com/office/drawing/2014/main" id="{901851BD-E257-9B42-9BF3-AD4ADA28511B}"/>
              </a:ext>
            </a:extLst>
          </p:cNvPr>
          <p:cNvSpPr>
            <a:spLocks noGrp="1"/>
          </p:cNvSpPr>
          <p:nvPr>
            <p:ph idx="1"/>
          </p:nvPr>
        </p:nvSpPr>
        <p:spPr/>
        <p:txBody>
          <a:bodyPr/>
          <a:lstStyle/>
          <a:p>
            <a:r>
              <a:rPr lang="fr-FR"/>
              <a:t>Il est important de répéter cette étape donc il est préférable de réaliser ce qui est possible dans l’immédiat que d’essayer de réaliser des choses trop complexes dans le cadre actuel ou qui freinerait la progression du projet.</a:t>
            </a:r>
          </a:p>
          <a:p>
            <a:r>
              <a:rPr lang="fr-FR"/>
              <a:t>Il est important de définir des standards atteignables et mesurer si les modifications apportées sont acceptables.</a:t>
            </a:r>
          </a:p>
        </p:txBody>
      </p:sp>
      <p:sp>
        <p:nvSpPr>
          <p:cNvPr id="4" name="Date Placeholder 3">
            <a:extLst>
              <a:ext uri="{FF2B5EF4-FFF2-40B4-BE49-F238E27FC236}">
                <a16:creationId xmlns:a16="http://schemas.microsoft.com/office/drawing/2014/main" id="{51FF901D-66FD-A741-AF44-C9CE8B4E3140}"/>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FC682FA1-532D-FD40-AD0A-E68B010D2884}"/>
              </a:ext>
            </a:extLst>
          </p:cNvPr>
          <p:cNvSpPr>
            <a:spLocks noGrp="1"/>
          </p:cNvSpPr>
          <p:nvPr>
            <p:ph type="sldNum" sz="quarter" idx="12"/>
          </p:nvPr>
        </p:nvSpPr>
        <p:spPr/>
        <p:txBody>
          <a:bodyPr/>
          <a:lstStyle/>
          <a:p>
            <a:fld id="{86CB4B4D-7CA3-9044-876B-883B54F8677D}" type="slidenum">
              <a:rPr lang="fr-FR" smtClean="0"/>
              <a:t>24</a:t>
            </a:fld>
            <a:endParaRPr lang="fr-FR"/>
          </a:p>
        </p:txBody>
      </p:sp>
    </p:spTree>
    <p:extLst>
      <p:ext uri="{BB962C8B-B14F-4D97-AF65-F5344CB8AC3E}">
        <p14:creationId xmlns:p14="http://schemas.microsoft.com/office/powerpoint/2010/main" val="2884463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87FE6-9A0C-B740-8BC9-E41EC4DDF714}"/>
              </a:ext>
            </a:extLst>
          </p:cNvPr>
          <p:cNvSpPr>
            <a:spLocks noGrp="1"/>
          </p:cNvSpPr>
          <p:nvPr>
            <p:ph type="title"/>
          </p:nvPr>
        </p:nvSpPr>
        <p:spPr/>
        <p:txBody>
          <a:bodyPr>
            <a:normAutofit/>
          </a:bodyPr>
          <a:lstStyle/>
          <a:p>
            <a:r>
              <a:rPr lang="fr-FR"/>
              <a:t>Check (=Vérifier)</a:t>
            </a:r>
          </a:p>
        </p:txBody>
      </p:sp>
      <p:sp>
        <p:nvSpPr>
          <p:cNvPr id="3" name="Content Placeholder 2">
            <a:extLst>
              <a:ext uri="{FF2B5EF4-FFF2-40B4-BE49-F238E27FC236}">
                <a16:creationId xmlns:a16="http://schemas.microsoft.com/office/drawing/2014/main" id="{B747F936-D897-E043-8312-0A7C112956E0}"/>
              </a:ext>
            </a:extLst>
          </p:cNvPr>
          <p:cNvSpPr>
            <a:spLocks noGrp="1"/>
          </p:cNvSpPr>
          <p:nvPr>
            <p:ph idx="1"/>
          </p:nvPr>
        </p:nvSpPr>
        <p:spPr/>
        <p:txBody>
          <a:bodyPr/>
          <a:lstStyle/>
          <a:p>
            <a:r>
              <a:rPr lang="fr-FR"/>
              <a:t>Vérifiez si le standard est atteint</a:t>
            </a:r>
          </a:p>
          <a:p>
            <a:r>
              <a:rPr lang="fr-FR"/>
              <a:t>Vérifiez ce qui fonctionne et ce qui ne fonctionne pas</a:t>
            </a:r>
          </a:p>
          <a:p>
            <a:r>
              <a:rPr lang="fr-FR"/>
              <a:t>Vous demandez « pourquoi ? » à chaque étape. Si un problème est détecté réappliquer la méthode des 5 pourquoi.</a:t>
            </a:r>
          </a:p>
          <a:p>
            <a:r>
              <a:rPr lang="fr-FR"/>
              <a:t>Déterminer depuis les réponses le procédé définitif à adopter.</a:t>
            </a:r>
          </a:p>
        </p:txBody>
      </p:sp>
      <p:sp>
        <p:nvSpPr>
          <p:cNvPr id="4" name="Date Placeholder 3">
            <a:extLst>
              <a:ext uri="{FF2B5EF4-FFF2-40B4-BE49-F238E27FC236}">
                <a16:creationId xmlns:a16="http://schemas.microsoft.com/office/drawing/2014/main" id="{18216DD3-6C75-0F45-83FE-ABABBA68A378}"/>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D8FD99E2-6C86-A048-992A-691B6CA4030F}"/>
              </a:ext>
            </a:extLst>
          </p:cNvPr>
          <p:cNvSpPr>
            <a:spLocks noGrp="1"/>
          </p:cNvSpPr>
          <p:nvPr>
            <p:ph type="sldNum" sz="quarter" idx="12"/>
          </p:nvPr>
        </p:nvSpPr>
        <p:spPr/>
        <p:txBody>
          <a:bodyPr/>
          <a:lstStyle/>
          <a:p>
            <a:fld id="{86CB4B4D-7CA3-9044-876B-883B54F8677D}" type="slidenum">
              <a:rPr lang="fr-FR" smtClean="0"/>
              <a:t>25</a:t>
            </a:fld>
            <a:endParaRPr lang="fr-FR"/>
          </a:p>
        </p:txBody>
      </p:sp>
    </p:spTree>
    <p:extLst>
      <p:ext uri="{BB962C8B-B14F-4D97-AF65-F5344CB8AC3E}">
        <p14:creationId xmlns:p14="http://schemas.microsoft.com/office/powerpoint/2010/main" val="410325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86966-D23A-CE48-9275-22C8F3DDDE1D}"/>
              </a:ext>
            </a:extLst>
          </p:cNvPr>
          <p:cNvSpPr>
            <a:spLocks noGrp="1"/>
          </p:cNvSpPr>
          <p:nvPr>
            <p:ph type="title"/>
          </p:nvPr>
        </p:nvSpPr>
        <p:spPr/>
        <p:txBody>
          <a:bodyPr/>
          <a:lstStyle/>
          <a:p>
            <a:r>
              <a:rPr lang="fr-FR" err="1"/>
              <a:t>Act</a:t>
            </a:r>
            <a:r>
              <a:rPr lang="fr-FR"/>
              <a:t> (=Agir)</a:t>
            </a:r>
          </a:p>
        </p:txBody>
      </p:sp>
      <p:sp>
        <p:nvSpPr>
          <p:cNvPr id="3" name="Content Placeholder 2">
            <a:extLst>
              <a:ext uri="{FF2B5EF4-FFF2-40B4-BE49-F238E27FC236}">
                <a16:creationId xmlns:a16="http://schemas.microsoft.com/office/drawing/2014/main" id="{7729B335-4191-D84F-A7E6-3A0CDC321EF2}"/>
              </a:ext>
            </a:extLst>
          </p:cNvPr>
          <p:cNvSpPr>
            <a:spLocks noGrp="1"/>
          </p:cNvSpPr>
          <p:nvPr>
            <p:ph idx="1"/>
          </p:nvPr>
        </p:nvSpPr>
        <p:spPr/>
        <p:txBody>
          <a:bodyPr/>
          <a:lstStyle/>
          <a:p>
            <a:r>
              <a:rPr lang="fr-FR"/>
              <a:t>La planification est-elle prête ? Continuer à planifier</a:t>
            </a:r>
          </a:p>
          <a:p>
            <a:r>
              <a:rPr lang="fr-FR"/>
              <a:t>Le projet contient-il des éléments non-conforme ? Prendre des mesures pour corriger et prévenir les erreurs</a:t>
            </a:r>
          </a:p>
          <a:p>
            <a:r>
              <a:rPr lang="fr-FR"/>
              <a:t>Améliorer le système de travail</a:t>
            </a:r>
          </a:p>
          <a:p>
            <a:r>
              <a:rPr lang="fr-FR"/>
              <a:t>Répétez les solutions qui se sont avérées appropriées</a:t>
            </a:r>
          </a:p>
        </p:txBody>
      </p:sp>
      <p:sp>
        <p:nvSpPr>
          <p:cNvPr id="4" name="Date Placeholder 3">
            <a:extLst>
              <a:ext uri="{FF2B5EF4-FFF2-40B4-BE49-F238E27FC236}">
                <a16:creationId xmlns:a16="http://schemas.microsoft.com/office/drawing/2014/main" id="{27100164-96D0-3447-954B-E07338B93019}"/>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44550DD2-6A6A-5941-8FA9-8FF037C7B479}"/>
              </a:ext>
            </a:extLst>
          </p:cNvPr>
          <p:cNvSpPr>
            <a:spLocks noGrp="1"/>
          </p:cNvSpPr>
          <p:nvPr>
            <p:ph type="sldNum" sz="quarter" idx="12"/>
          </p:nvPr>
        </p:nvSpPr>
        <p:spPr/>
        <p:txBody>
          <a:bodyPr/>
          <a:lstStyle/>
          <a:p>
            <a:fld id="{86CB4B4D-7CA3-9044-876B-883B54F8677D}" type="slidenum">
              <a:rPr lang="fr-FR" smtClean="0"/>
              <a:t>26</a:t>
            </a:fld>
            <a:endParaRPr lang="fr-FR"/>
          </a:p>
        </p:txBody>
      </p:sp>
    </p:spTree>
    <p:extLst>
      <p:ext uri="{BB962C8B-B14F-4D97-AF65-F5344CB8AC3E}">
        <p14:creationId xmlns:p14="http://schemas.microsoft.com/office/powerpoint/2010/main" val="619388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D59C6-6EAC-E345-81E4-5D7EFB1B6B35}"/>
              </a:ext>
            </a:extLst>
          </p:cNvPr>
          <p:cNvSpPr>
            <a:spLocks noGrp="1"/>
          </p:cNvSpPr>
          <p:nvPr>
            <p:ph type="title"/>
          </p:nvPr>
        </p:nvSpPr>
        <p:spPr/>
        <p:txBody>
          <a:bodyPr/>
          <a:lstStyle/>
          <a:p>
            <a:r>
              <a:rPr lang="fr-FR" err="1"/>
              <a:t>Act</a:t>
            </a:r>
            <a:r>
              <a:rPr lang="fr-FR"/>
              <a:t> (=Agir)</a:t>
            </a:r>
          </a:p>
        </p:txBody>
      </p:sp>
      <p:sp>
        <p:nvSpPr>
          <p:cNvPr id="3" name="Content Placeholder 2">
            <a:extLst>
              <a:ext uri="{FF2B5EF4-FFF2-40B4-BE49-F238E27FC236}">
                <a16:creationId xmlns:a16="http://schemas.microsoft.com/office/drawing/2014/main" id="{6666D52A-D45C-6947-BEB0-8BC9231634AA}"/>
              </a:ext>
            </a:extLst>
          </p:cNvPr>
          <p:cNvSpPr>
            <a:spLocks noGrp="1"/>
          </p:cNvSpPr>
          <p:nvPr>
            <p:ph idx="1"/>
          </p:nvPr>
        </p:nvSpPr>
        <p:spPr/>
        <p:txBody>
          <a:bodyPr/>
          <a:lstStyle/>
          <a:p>
            <a:r>
              <a:rPr lang="fr-FR"/>
              <a:t>Cette phase la étant la quatrième et dernière, le concept du PDCA recommande de recommencer le cycle pour poursuivre une amélioration continue et ininterrompue.</a:t>
            </a:r>
          </a:p>
          <a:p>
            <a:endParaRPr lang="fr-FR"/>
          </a:p>
        </p:txBody>
      </p:sp>
      <p:sp>
        <p:nvSpPr>
          <p:cNvPr id="4" name="Date Placeholder 3">
            <a:extLst>
              <a:ext uri="{FF2B5EF4-FFF2-40B4-BE49-F238E27FC236}">
                <a16:creationId xmlns:a16="http://schemas.microsoft.com/office/drawing/2014/main" id="{F30A0A66-C15F-6848-8DBE-CBB9D182418F}"/>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2C8934D2-9B09-D24E-94E5-319FFC97D74D}"/>
              </a:ext>
            </a:extLst>
          </p:cNvPr>
          <p:cNvSpPr>
            <a:spLocks noGrp="1"/>
          </p:cNvSpPr>
          <p:nvPr>
            <p:ph type="sldNum" sz="quarter" idx="12"/>
          </p:nvPr>
        </p:nvSpPr>
        <p:spPr/>
        <p:txBody>
          <a:bodyPr/>
          <a:lstStyle/>
          <a:p>
            <a:fld id="{86CB4B4D-7CA3-9044-876B-883B54F8677D}" type="slidenum">
              <a:rPr lang="fr-FR" smtClean="0"/>
              <a:t>27</a:t>
            </a:fld>
            <a:endParaRPr lang="fr-FR"/>
          </a:p>
        </p:txBody>
      </p:sp>
    </p:spTree>
    <p:extLst>
      <p:ext uri="{BB962C8B-B14F-4D97-AF65-F5344CB8AC3E}">
        <p14:creationId xmlns:p14="http://schemas.microsoft.com/office/powerpoint/2010/main" val="1293056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6F77-7B19-F844-85D7-7DAE1F059029}"/>
              </a:ext>
            </a:extLst>
          </p:cNvPr>
          <p:cNvSpPr>
            <a:spLocks noGrp="1"/>
          </p:cNvSpPr>
          <p:nvPr>
            <p:ph type="title"/>
          </p:nvPr>
        </p:nvSpPr>
        <p:spPr/>
        <p:txBody>
          <a:bodyPr/>
          <a:lstStyle/>
          <a:p>
            <a:r>
              <a:rPr lang="fr-FR"/>
              <a:t>Pérenniser la méthode</a:t>
            </a:r>
          </a:p>
        </p:txBody>
      </p:sp>
      <p:sp>
        <p:nvSpPr>
          <p:cNvPr id="3" name="Content Placeholder 2">
            <a:extLst>
              <a:ext uri="{FF2B5EF4-FFF2-40B4-BE49-F238E27FC236}">
                <a16:creationId xmlns:a16="http://schemas.microsoft.com/office/drawing/2014/main" id="{1CF65E31-7F46-1441-BB9A-226A30D61CA0}"/>
              </a:ext>
            </a:extLst>
          </p:cNvPr>
          <p:cNvSpPr>
            <a:spLocks noGrp="1"/>
          </p:cNvSpPr>
          <p:nvPr>
            <p:ph idx="1"/>
          </p:nvPr>
        </p:nvSpPr>
        <p:spPr/>
        <p:txBody>
          <a:bodyPr/>
          <a:lstStyle/>
          <a:p>
            <a:r>
              <a:rPr lang="fr-FR"/>
              <a:t>Appliquer la phase Do (Réaliser) seulement après avoir totalement réaliser la phase Plan (Planifier).</a:t>
            </a:r>
          </a:p>
          <a:p>
            <a:r>
              <a:rPr lang="fr-FR"/>
              <a:t>Si la phase </a:t>
            </a:r>
            <a:r>
              <a:rPr lang="fr-FR" err="1"/>
              <a:t>Act</a:t>
            </a:r>
            <a:r>
              <a:rPr lang="fr-FR"/>
              <a:t> (Agir) comporte un excès de répétitions et/ou d’essais il est nécessaire de retourner à la planification (Plan).</a:t>
            </a:r>
          </a:p>
          <a:p>
            <a:r>
              <a:rPr lang="fr-FR"/>
              <a:t>Evitez de créer une coupure dans le cycle, en effet il n’est pas conseillé de sauter des phases ou de ne pas y consacrer assez de temps.</a:t>
            </a:r>
          </a:p>
        </p:txBody>
      </p:sp>
      <p:sp>
        <p:nvSpPr>
          <p:cNvPr id="4" name="Date Placeholder 3">
            <a:extLst>
              <a:ext uri="{FF2B5EF4-FFF2-40B4-BE49-F238E27FC236}">
                <a16:creationId xmlns:a16="http://schemas.microsoft.com/office/drawing/2014/main" id="{28512324-53C9-CA40-86BD-F50965E42FE6}"/>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E1EE9135-D80C-A345-AAF9-6C8DC50A7695}"/>
              </a:ext>
            </a:extLst>
          </p:cNvPr>
          <p:cNvSpPr>
            <a:spLocks noGrp="1"/>
          </p:cNvSpPr>
          <p:nvPr>
            <p:ph type="sldNum" sz="quarter" idx="12"/>
          </p:nvPr>
        </p:nvSpPr>
        <p:spPr/>
        <p:txBody>
          <a:bodyPr/>
          <a:lstStyle/>
          <a:p>
            <a:fld id="{86CB4B4D-7CA3-9044-876B-883B54F8677D}" type="slidenum">
              <a:rPr lang="fr-FR" smtClean="0"/>
              <a:t>28</a:t>
            </a:fld>
            <a:endParaRPr lang="fr-FR"/>
          </a:p>
        </p:txBody>
      </p:sp>
    </p:spTree>
    <p:extLst>
      <p:ext uri="{BB962C8B-B14F-4D97-AF65-F5344CB8AC3E}">
        <p14:creationId xmlns:p14="http://schemas.microsoft.com/office/powerpoint/2010/main" val="2737089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5E6B5-1E66-2148-A6E3-25A9FEE385BC}"/>
              </a:ext>
            </a:extLst>
          </p:cNvPr>
          <p:cNvSpPr>
            <a:spLocks noGrp="1"/>
          </p:cNvSpPr>
          <p:nvPr>
            <p:ph type="title"/>
          </p:nvPr>
        </p:nvSpPr>
        <p:spPr/>
        <p:txBody>
          <a:bodyPr/>
          <a:lstStyle/>
          <a:p>
            <a:r>
              <a:rPr lang="fr-FR"/>
              <a:t>Les erreurs du PDCA</a:t>
            </a:r>
          </a:p>
        </p:txBody>
      </p:sp>
      <p:sp>
        <p:nvSpPr>
          <p:cNvPr id="3" name="Content Placeholder 2">
            <a:extLst>
              <a:ext uri="{FF2B5EF4-FFF2-40B4-BE49-F238E27FC236}">
                <a16:creationId xmlns:a16="http://schemas.microsoft.com/office/drawing/2014/main" id="{6A1C652D-30FC-6F44-8780-B5CC16A800B9}"/>
              </a:ext>
            </a:extLst>
          </p:cNvPr>
          <p:cNvSpPr>
            <a:spLocks noGrp="1"/>
          </p:cNvSpPr>
          <p:nvPr>
            <p:ph idx="1"/>
          </p:nvPr>
        </p:nvSpPr>
        <p:spPr/>
        <p:txBody>
          <a:bodyPr/>
          <a:lstStyle/>
          <a:p>
            <a:r>
              <a:rPr lang="fr-FR"/>
              <a:t>Un manque de raisonnement en répondant aux 5 pourquoi</a:t>
            </a:r>
          </a:p>
          <a:p>
            <a:r>
              <a:rPr lang="fr-FR"/>
              <a:t>Une analyse de scénario incomplète</a:t>
            </a:r>
          </a:p>
          <a:p>
            <a:r>
              <a:rPr lang="fr-FR"/>
              <a:t>Des suivis incomplets</a:t>
            </a:r>
          </a:p>
          <a:p>
            <a:r>
              <a:rPr lang="fr-FR"/>
              <a:t>Une mise en pratique inefficace</a:t>
            </a:r>
          </a:p>
          <a:p>
            <a:r>
              <a:rPr lang="fr-FR"/>
              <a:t>Des mesures inexactes</a:t>
            </a:r>
          </a:p>
          <a:p>
            <a:r>
              <a:rPr lang="fr-FR"/>
              <a:t>Une standardisation peu détaillée</a:t>
            </a:r>
          </a:p>
        </p:txBody>
      </p:sp>
      <p:sp>
        <p:nvSpPr>
          <p:cNvPr id="4" name="Date Placeholder 3">
            <a:extLst>
              <a:ext uri="{FF2B5EF4-FFF2-40B4-BE49-F238E27FC236}">
                <a16:creationId xmlns:a16="http://schemas.microsoft.com/office/drawing/2014/main" id="{BC3D2DEC-4606-CD41-9B4C-626674706709}"/>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0C1E0C83-24C0-A74F-9883-BC5D1A986976}"/>
              </a:ext>
            </a:extLst>
          </p:cNvPr>
          <p:cNvSpPr>
            <a:spLocks noGrp="1"/>
          </p:cNvSpPr>
          <p:nvPr>
            <p:ph type="sldNum" sz="quarter" idx="12"/>
          </p:nvPr>
        </p:nvSpPr>
        <p:spPr/>
        <p:txBody>
          <a:bodyPr/>
          <a:lstStyle/>
          <a:p>
            <a:fld id="{86CB4B4D-7CA3-9044-876B-883B54F8677D}" type="slidenum">
              <a:rPr lang="fr-FR" smtClean="0"/>
              <a:t>29</a:t>
            </a:fld>
            <a:endParaRPr lang="fr-FR"/>
          </a:p>
        </p:txBody>
      </p:sp>
    </p:spTree>
    <p:extLst>
      <p:ext uri="{BB962C8B-B14F-4D97-AF65-F5344CB8AC3E}">
        <p14:creationId xmlns:p14="http://schemas.microsoft.com/office/powerpoint/2010/main" val="3495713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D40E-1A7F-7C49-98F8-712276F095DF}"/>
              </a:ext>
            </a:extLst>
          </p:cNvPr>
          <p:cNvSpPr>
            <a:spLocks noGrp="1"/>
          </p:cNvSpPr>
          <p:nvPr>
            <p:ph type="title"/>
          </p:nvPr>
        </p:nvSpPr>
        <p:spPr/>
        <p:txBody>
          <a:bodyPr>
            <a:normAutofit fontScale="90000"/>
          </a:bodyPr>
          <a:lstStyle/>
          <a:p>
            <a:r>
              <a:rPr lang="fr-FR"/>
              <a:t>Pilotage, organisation et gestion des risques (POG)</a:t>
            </a:r>
          </a:p>
        </p:txBody>
      </p:sp>
      <p:sp>
        <p:nvSpPr>
          <p:cNvPr id="3" name="Content Placeholder 2">
            <a:extLst>
              <a:ext uri="{FF2B5EF4-FFF2-40B4-BE49-F238E27FC236}">
                <a16:creationId xmlns:a16="http://schemas.microsoft.com/office/drawing/2014/main" id="{E2A5C903-1E07-4F4A-8FE7-4803E8D8F758}"/>
              </a:ext>
            </a:extLst>
          </p:cNvPr>
          <p:cNvSpPr>
            <a:spLocks noGrp="1"/>
          </p:cNvSpPr>
          <p:nvPr>
            <p:ph idx="1"/>
          </p:nvPr>
        </p:nvSpPr>
        <p:spPr/>
        <p:txBody>
          <a:bodyPr/>
          <a:lstStyle/>
          <a:p>
            <a:endParaRPr lang="fr-FR"/>
          </a:p>
        </p:txBody>
      </p:sp>
      <p:sp>
        <p:nvSpPr>
          <p:cNvPr id="4" name="Date Placeholder 3">
            <a:extLst>
              <a:ext uri="{FF2B5EF4-FFF2-40B4-BE49-F238E27FC236}">
                <a16:creationId xmlns:a16="http://schemas.microsoft.com/office/drawing/2014/main" id="{DD91AE3C-0CDA-0B46-8AB0-1DA4555FBE3E}"/>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70637C36-CCD6-864A-931E-3B7A532715E7}"/>
              </a:ext>
            </a:extLst>
          </p:cNvPr>
          <p:cNvSpPr>
            <a:spLocks noGrp="1"/>
          </p:cNvSpPr>
          <p:nvPr>
            <p:ph type="sldNum" sz="quarter" idx="12"/>
          </p:nvPr>
        </p:nvSpPr>
        <p:spPr/>
        <p:txBody>
          <a:bodyPr/>
          <a:lstStyle/>
          <a:p>
            <a:fld id="{86CB4B4D-7CA3-9044-876B-883B54F8677D}" type="slidenum">
              <a:rPr lang="fr-FR" smtClean="0"/>
              <a:t>3</a:t>
            </a:fld>
            <a:endParaRPr lang="fr-FR"/>
          </a:p>
        </p:txBody>
      </p:sp>
    </p:spTree>
    <p:extLst>
      <p:ext uri="{BB962C8B-B14F-4D97-AF65-F5344CB8AC3E}">
        <p14:creationId xmlns:p14="http://schemas.microsoft.com/office/powerpoint/2010/main" val="4018727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31B2F-2616-C848-B632-BC2B98E09F8C}"/>
              </a:ext>
            </a:extLst>
          </p:cNvPr>
          <p:cNvSpPr>
            <a:spLocks noGrp="1"/>
          </p:cNvSpPr>
          <p:nvPr>
            <p:ph type="title"/>
          </p:nvPr>
        </p:nvSpPr>
        <p:spPr/>
        <p:txBody>
          <a:bodyPr>
            <a:normAutofit/>
          </a:bodyPr>
          <a:lstStyle/>
          <a:p>
            <a:r>
              <a:rPr lang="fr-FR"/>
              <a:t>Le RSSI</a:t>
            </a:r>
          </a:p>
        </p:txBody>
      </p:sp>
      <p:sp>
        <p:nvSpPr>
          <p:cNvPr id="3" name="Content Placeholder 2">
            <a:extLst>
              <a:ext uri="{FF2B5EF4-FFF2-40B4-BE49-F238E27FC236}">
                <a16:creationId xmlns:a16="http://schemas.microsoft.com/office/drawing/2014/main" id="{0954FC73-A6D2-7B40-BCFA-5ABEBF2770CE}"/>
              </a:ext>
            </a:extLst>
          </p:cNvPr>
          <p:cNvSpPr>
            <a:spLocks noGrp="1"/>
          </p:cNvSpPr>
          <p:nvPr>
            <p:ph idx="1"/>
          </p:nvPr>
        </p:nvSpPr>
        <p:spPr/>
        <p:txBody>
          <a:bodyPr>
            <a:normAutofit lnSpcReduction="10000"/>
          </a:bodyPr>
          <a:lstStyle/>
          <a:p>
            <a:pPr marL="0" indent="0">
              <a:buNone/>
            </a:pPr>
            <a:r>
              <a:rPr lang="fr-FR"/>
              <a:t>Responsable de la </a:t>
            </a:r>
            <a:r>
              <a:rPr lang="fr-FR" err="1"/>
              <a:t>cybersécurité</a:t>
            </a:r>
            <a:r>
              <a:rPr lang="fr-FR"/>
              <a:t>:</a:t>
            </a:r>
          </a:p>
          <a:p>
            <a:pPr marL="0" indent="0">
              <a:buNone/>
            </a:pPr>
            <a:r>
              <a:rPr lang="fr-FR"/>
              <a:t>Il garantit la sécurité, la disponibilité et l’intégrité du SI et des données.</a:t>
            </a:r>
          </a:p>
          <a:p>
            <a:pPr marL="0" indent="0">
              <a:buNone/>
            </a:pPr>
            <a:r>
              <a:rPr lang="fr-FR"/>
              <a:t>Il fait partie de la famille POG (métier management totalement dédié sécurité).</a:t>
            </a:r>
          </a:p>
          <a:p>
            <a:pPr marL="0" indent="0">
              <a:buNone/>
            </a:pPr>
            <a:r>
              <a:rPr lang="fr-FR"/>
              <a:t>Souvent appelé RSSI (Responsable de la sécurité des systèmes d’informations) ou CISO (Chief Information Security Officier).</a:t>
            </a:r>
          </a:p>
          <a:p>
            <a:pPr marL="0" indent="0">
              <a:buNone/>
            </a:pPr>
            <a:r>
              <a:rPr lang="fr-FR"/>
              <a:t>Si le RSSI est souvent rattaché à la Direction des systèmes d'information, il est parfois rattaché à la direction générale de l'entreprise dans les grands groupes, compte tenu des enjeux et des risques (notamment juridiques) portés par le système d'information.</a:t>
            </a:r>
          </a:p>
          <a:p>
            <a:pPr>
              <a:buFontTx/>
              <a:buChar char="-"/>
            </a:pPr>
            <a:endParaRPr lang="fr-FR"/>
          </a:p>
          <a:p>
            <a:pPr>
              <a:buFontTx/>
              <a:buChar char="-"/>
            </a:pPr>
            <a:endParaRPr lang="fr-FR"/>
          </a:p>
          <a:p>
            <a:pPr marL="0" indent="0">
              <a:buNone/>
            </a:pPr>
            <a:endParaRPr lang="fr-FR"/>
          </a:p>
          <a:p>
            <a:pPr>
              <a:buFontTx/>
              <a:buChar char="-"/>
            </a:pPr>
            <a:endParaRPr lang="fr-FR"/>
          </a:p>
          <a:p>
            <a:pPr>
              <a:buFontTx/>
              <a:buChar char="-"/>
            </a:pPr>
            <a:endParaRPr lang="fr-FR"/>
          </a:p>
        </p:txBody>
      </p:sp>
      <p:sp>
        <p:nvSpPr>
          <p:cNvPr id="4" name="Date Placeholder 3">
            <a:extLst>
              <a:ext uri="{FF2B5EF4-FFF2-40B4-BE49-F238E27FC236}">
                <a16:creationId xmlns:a16="http://schemas.microsoft.com/office/drawing/2014/main" id="{E3397D25-0D4A-D84D-867A-E3DFF639E3EA}"/>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BCB5CC08-FC47-0247-A2F4-84029131B525}"/>
              </a:ext>
            </a:extLst>
          </p:cNvPr>
          <p:cNvSpPr>
            <a:spLocks noGrp="1"/>
          </p:cNvSpPr>
          <p:nvPr>
            <p:ph type="sldNum" sz="quarter" idx="12"/>
          </p:nvPr>
        </p:nvSpPr>
        <p:spPr/>
        <p:txBody>
          <a:bodyPr/>
          <a:lstStyle/>
          <a:p>
            <a:fld id="{86CB4B4D-7CA3-9044-876B-883B54F8677D}" type="slidenum">
              <a:rPr lang="fr-FR" smtClean="0"/>
              <a:t>4</a:t>
            </a:fld>
            <a:endParaRPr lang="fr-FR"/>
          </a:p>
        </p:txBody>
      </p:sp>
    </p:spTree>
    <p:extLst>
      <p:ext uri="{BB962C8B-B14F-4D97-AF65-F5344CB8AC3E}">
        <p14:creationId xmlns:p14="http://schemas.microsoft.com/office/powerpoint/2010/main" val="1606481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DEAD-1FE3-FC40-8E86-7707C017C160}"/>
              </a:ext>
            </a:extLst>
          </p:cNvPr>
          <p:cNvSpPr>
            <a:spLocks noGrp="1"/>
          </p:cNvSpPr>
          <p:nvPr>
            <p:ph type="title"/>
          </p:nvPr>
        </p:nvSpPr>
        <p:spPr/>
        <p:txBody>
          <a:bodyPr>
            <a:normAutofit/>
          </a:bodyPr>
          <a:lstStyle/>
          <a:p>
            <a:r>
              <a:rPr lang="fr-FR"/>
              <a:t>Les missions du RSSI</a:t>
            </a:r>
          </a:p>
        </p:txBody>
      </p:sp>
      <p:sp>
        <p:nvSpPr>
          <p:cNvPr id="3" name="Content Placeholder 2">
            <a:extLst>
              <a:ext uri="{FF2B5EF4-FFF2-40B4-BE49-F238E27FC236}">
                <a16:creationId xmlns:a16="http://schemas.microsoft.com/office/drawing/2014/main" id="{EF006709-4CFA-B74A-8C08-BB93575A00F1}"/>
              </a:ext>
            </a:extLst>
          </p:cNvPr>
          <p:cNvSpPr>
            <a:spLocks noGrp="1"/>
          </p:cNvSpPr>
          <p:nvPr>
            <p:ph idx="1"/>
          </p:nvPr>
        </p:nvSpPr>
        <p:spPr/>
        <p:txBody>
          <a:bodyPr/>
          <a:lstStyle/>
          <a:p>
            <a:pPr marL="0" indent="0">
              <a:buNone/>
            </a:pPr>
            <a:r>
              <a:rPr lang="fr-FR"/>
              <a:t>Les missions du RSSI sont multiples:</a:t>
            </a:r>
          </a:p>
          <a:p>
            <a:pPr marL="0" indent="0">
              <a:buNone/>
            </a:pPr>
            <a:endParaRPr lang="fr-FR"/>
          </a:p>
          <a:p>
            <a:pPr marL="0" indent="0">
              <a:buNone/>
            </a:pPr>
            <a:r>
              <a:rPr lang="fr-FR"/>
              <a:t>Il définit, met en œuvre, anime et contrôle la politique de sécurité de l’information en conformité avec la loi et les règlementations.</a:t>
            </a:r>
          </a:p>
          <a:p>
            <a:pPr marL="0" indent="0">
              <a:buNone/>
            </a:pPr>
            <a:endParaRPr lang="fr-FR"/>
          </a:p>
          <a:p>
            <a:pPr marL="0" indent="0">
              <a:buNone/>
            </a:pPr>
            <a:r>
              <a:rPr lang="fr-FR"/>
              <a:t>Opérations de sécurité: Analyse des menaces immédiates en temps réel et trie des problèmes</a:t>
            </a:r>
          </a:p>
        </p:txBody>
      </p:sp>
      <p:sp>
        <p:nvSpPr>
          <p:cNvPr id="4" name="Date Placeholder 3">
            <a:extLst>
              <a:ext uri="{FF2B5EF4-FFF2-40B4-BE49-F238E27FC236}">
                <a16:creationId xmlns:a16="http://schemas.microsoft.com/office/drawing/2014/main" id="{4F4A221D-23C8-824A-A648-9D228EA4F1B8}"/>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5A54AE60-8888-9D40-8AC1-D7DE25F20B96}"/>
              </a:ext>
            </a:extLst>
          </p:cNvPr>
          <p:cNvSpPr>
            <a:spLocks noGrp="1"/>
          </p:cNvSpPr>
          <p:nvPr>
            <p:ph type="sldNum" sz="quarter" idx="12"/>
          </p:nvPr>
        </p:nvSpPr>
        <p:spPr/>
        <p:txBody>
          <a:bodyPr/>
          <a:lstStyle/>
          <a:p>
            <a:fld id="{86CB4B4D-7CA3-9044-876B-883B54F8677D}" type="slidenum">
              <a:rPr lang="fr-FR" smtClean="0"/>
              <a:t>5</a:t>
            </a:fld>
            <a:endParaRPr lang="fr-FR"/>
          </a:p>
        </p:txBody>
      </p:sp>
    </p:spTree>
    <p:extLst>
      <p:ext uri="{BB962C8B-B14F-4D97-AF65-F5344CB8AC3E}">
        <p14:creationId xmlns:p14="http://schemas.microsoft.com/office/powerpoint/2010/main" val="1367576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8DF85-87E8-7240-8A1A-9DC37797F5C9}"/>
              </a:ext>
            </a:extLst>
          </p:cNvPr>
          <p:cNvSpPr>
            <a:spLocks noGrp="1"/>
          </p:cNvSpPr>
          <p:nvPr>
            <p:ph type="title"/>
          </p:nvPr>
        </p:nvSpPr>
        <p:spPr/>
        <p:txBody>
          <a:bodyPr>
            <a:normAutofit/>
          </a:bodyPr>
          <a:lstStyle/>
          <a:p>
            <a:r>
              <a:rPr lang="fr-FR"/>
              <a:t>Les missions du RSSI</a:t>
            </a:r>
          </a:p>
        </p:txBody>
      </p:sp>
      <p:sp>
        <p:nvSpPr>
          <p:cNvPr id="3" name="Content Placeholder 2">
            <a:extLst>
              <a:ext uri="{FF2B5EF4-FFF2-40B4-BE49-F238E27FC236}">
                <a16:creationId xmlns:a16="http://schemas.microsoft.com/office/drawing/2014/main" id="{529736E0-91C7-074D-93D0-C1D23FFC8D5B}"/>
              </a:ext>
            </a:extLst>
          </p:cNvPr>
          <p:cNvSpPr>
            <a:spLocks noGrp="1"/>
          </p:cNvSpPr>
          <p:nvPr>
            <p:ph idx="1"/>
          </p:nvPr>
        </p:nvSpPr>
        <p:spPr/>
        <p:txBody>
          <a:bodyPr/>
          <a:lstStyle/>
          <a:p>
            <a:r>
              <a:rPr lang="fr-FR"/>
              <a:t>Cyber-risque et cyber-intelligence: Être conscient des menaces de sécurité qui se développent et aider la direction à comprendre les problèmes de sécurité potentiels qui pourraient résulter d'acquisitions ou d'autres mouvements de grandes entreprises.</a:t>
            </a:r>
          </a:p>
          <a:p>
            <a:endParaRPr lang="fr-FR"/>
          </a:p>
          <a:p>
            <a:r>
              <a:rPr lang="fr-FR"/>
              <a:t>Perte de données et prévention de la fraude: S'assurer que le personnel interne n'utilise pas abusivement, ne modifie pas ou ne vole pas les données</a:t>
            </a:r>
          </a:p>
        </p:txBody>
      </p:sp>
      <p:sp>
        <p:nvSpPr>
          <p:cNvPr id="4" name="Date Placeholder 3">
            <a:extLst>
              <a:ext uri="{FF2B5EF4-FFF2-40B4-BE49-F238E27FC236}">
                <a16:creationId xmlns:a16="http://schemas.microsoft.com/office/drawing/2014/main" id="{EE86F2CD-6391-F94D-8798-718E5106C52C}"/>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3DD6EA33-AADF-3440-A297-22B32E152387}"/>
              </a:ext>
            </a:extLst>
          </p:cNvPr>
          <p:cNvSpPr>
            <a:spLocks noGrp="1"/>
          </p:cNvSpPr>
          <p:nvPr>
            <p:ph type="sldNum" sz="quarter" idx="12"/>
          </p:nvPr>
        </p:nvSpPr>
        <p:spPr/>
        <p:txBody>
          <a:bodyPr/>
          <a:lstStyle/>
          <a:p>
            <a:fld id="{86CB4B4D-7CA3-9044-876B-883B54F8677D}" type="slidenum">
              <a:rPr lang="fr-FR" smtClean="0"/>
              <a:t>6</a:t>
            </a:fld>
            <a:endParaRPr lang="fr-FR"/>
          </a:p>
        </p:txBody>
      </p:sp>
    </p:spTree>
    <p:extLst>
      <p:ext uri="{BB962C8B-B14F-4D97-AF65-F5344CB8AC3E}">
        <p14:creationId xmlns:p14="http://schemas.microsoft.com/office/powerpoint/2010/main" val="884513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7AB0-4E82-6844-9BA9-5D97E2C6D04E}"/>
              </a:ext>
            </a:extLst>
          </p:cNvPr>
          <p:cNvSpPr>
            <a:spLocks noGrp="1"/>
          </p:cNvSpPr>
          <p:nvPr>
            <p:ph type="title"/>
          </p:nvPr>
        </p:nvSpPr>
        <p:spPr/>
        <p:txBody>
          <a:bodyPr>
            <a:normAutofit/>
          </a:bodyPr>
          <a:lstStyle/>
          <a:p>
            <a:r>
              <a:rPr lang="fr-FR"/>
              <a:t>Les missions du RSSI</a:t>
            </a:r>
          </a:p>
        </p:txBody>
      </p:sp>
      <p:sp>
        <p:nvSpPr>
          <p:cNvPr id="3" name="Content Placeholder 2">
            <a:extLst>
              <a:ext uri="{FF2B5EF4-FFF2-40B4-BE49-F238E27FC236}">
                <a16:creationId xmlns:a16="http://schemas.microsoft.com/office/drawing/2014/main" id="{2C7A6704-B21F-AD45-99D7-1C205EA68A37}"/>
              </a:ext>
            </a:extLst>
          </p:cNvPr>
          <p:cNvSpPr>
            <a:spLocks noGrp="1"/>
          </p:cNvSpPr>
          <p:nvPr>
            <p:ph idx="1"/>
          </p:nvPr>
        </p:nvSpPr>
        <p:spPr/>
        <p:txBody>
          <a:bodyPr>
            <a:normAutofit/>
          </a:bodyPr>
          <a:lstStyle/>
          <a:p>
            <a:r>
              <a:rPr lang="fr-FR"/>
              <a:t>Architecture de sécurité : Planification, achat et déploiement du matériel et des logiciels de sécurité et assurez-vous que l'infrastructure informatique et réseau est conçue en tenant compte des meilleures pratiques de sécurité.</a:t>
            </a:r>
          </a:p>
          <a:p>
            <a:endParaRPr lang="fr-FR"/>
          </a:p>
          <a:p>
            <a:r>
              <a:rPr lang="fr-FR"/>
              <a:t>Gestion des Identités et des Accès : S'assurer que les données et les systèmes restreints ne sont accessibles qu'aux personnes autorisées.</a:t>
            </a:r>
          </a:p>
        </p:txBody>
      </p:sp>
      <p:sp>
        <p:nvSpPr>
          <p:cNvPr id="4" name="Date Placeholder 3">
            <a:extLst>
              <a:ext uri="{FF2B5EF4-FFF2-40B4-BE49-F238E27FC236}">
                <a16:creationId xmlns:a16="http://schemas.microsoft.com/office/drawing/2014/main" id="{E698147A-D800-3D48-B693-A37BA6BCBE6B}"/>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60D40835-8C69-BB40-BDDB-273B34E7E802}"/>
              </a:ext>
            </a:extLst>
          </p:cNvPr>
          <p:cNvSpPr>
            <a:spLocks noGrp="1"/>
          </p:cNvSpPr>
          <p:nvPr>
            <p:ph type="sldNum" sz="quarter" idx="12"/>
          </p:nvPr>
        </p:nvSpPr>
        <p:spPr/>
        <p:txBody>
          <a:bodyPr/>
          <a:lstStyle/>
          <a:p>
            <a:fld id="{86CB4B4D-7CA3-9044-876B-883B54F8677D}" type="slidenum">
              <a:rPr lang="fr-FR" smtClean="0"/>
              <a:t>7</a:t>
            </a:fld>
            <a:endParaRPr lang="fr-FR"/>
          </a:p>
        </p:txBody>
      </p:sp>
    </p:spTree>
    <p:extLst>
      <p:ext uri="{BB962C8B-B14F-4D97-AF65-F5344CB8AC3E}">
        <p14:creationId xmlns:p14="http://schemas.microsoft.com/office/powerpoint/2010/main" val="1388809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D455-4181-A044-A664-F9B343273EFD}"/>
              </a:ext>
            </a:extLst>
          </p:cNvPr>
          <p:cNvSpPr>
            <a:spLocks noGrp="1"/>
          </p:cNvSpPr>
          <p:nvPr>
            <p:ph type="title"/>
          </p:nvPr>
        </p:nvSpPr>
        <p:spPr/>
        <p:txBody>
          <a:bodyPr>
            <a:normAutofit/>
          </a:bodyPr>
          <a:lstStyle/>
          <a:p>
            <a:r>
              <a:rPr lang="fr-FR"/>
              <a:t>Les missions du RSSI</a:t>
            </a:r>
          </a:p>
        </p:txBody>
      </p:sp>
      <p:sp>
        <p:nvSpPr>
          <p:cNvPr id="3" name="Content Placeholder 2">
            <a:extLst>
              <a:ext uri="{FF2B5EF4-FFF2-40B4-BE49-F238E27FC236}">
                <a16:creationId xmlns:a16="http://schemas.microsoft.com/office/drawing/2014/main" id="{8D1C5471-1807-DD48-9A62-473356B806DB}"/>
              </a:ext>
            </a:extLst>
          </p:cNvPr>
          <p:cNvSpPr>
            <a:spLocks noGrp="1"/>
          </p:cNvSpPr>
          <p:nvPr>
            <p:ph idx="1"/>
          </p:nvPr>
        </p:nvSpPr>
        <p:spPr/>
        <p:txBody>
          <a:bodyPr/>
          <a:lstStyle/>
          <a:p>
            <a:r>
              <a:rPr lang="fr-FR"/>
              <a:t>Architecture des applications : Implémenter des programmes qui réduisent les risques tels que des correctifs système réguliers. Concevoir des plans stratégiques qui gèrent la mise en œuvre des technologies de sécurité de l'information utilisées au sein de l'organisation.</a:t>
            </a:r>
          </a:p>
          <a:p>
            <a:endParaRPr lang="fr-FR"/>
          </a:p>
          <a:p>
            <a:r>
              <a:rPr lang="fr-FR"/>
              <a:t>Investigations et </a:t>
            </a:r>
            <a:r>
              <a:rPr lang="fr-FR" err="1"/>
              <a:t>Forensics</a:t>
            </a:r>
            <a:r>
              <a:rPr lang="fr-FR"/>
              <a:t> : Pour déterminer comment une violation s'est produite en cas d'occurrence, il faut traiter avec les responsables, s'il s'agit du personnel interne, et il faut faire des plans pour éviter que la même crise ne se reproduise.</a:t>
            </a:r>
          </a:p>
        </p:txBody>
      </p:sp>
      <p:sp>
        <p:nvSpPr>
          <p:cNvPr id="4" name="Date Placeholder 3">
            <a:extLst>
              <a:ext uri="{FF2B5EF4-FFF2-40B4-BE49-F238E27FC236}">
                <a16:creationId xmlns:a16="http://schemas.microsoft.com/office/drawing/2014/main" id="{D6B16948-7E3F-6B41-8077-35744F9F81CA}"/>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0B181AEE-616D-AB4F-9C11-F44A59998ABE}"/>
              </a:ext>
            </a:extLst>
          </p:cNvPr>
          <p:cNvSpPr>
            <a:spLocks noGrp="1"/>
          </p:cNvSpPr>
          <p:nvPr>
            <p:ph type="sldNum" sz="quarter" idx="12"/>
          </p:nvPr>
        </p:nvSpPr>
        <p:spPr/>
        <p:txBody>
          <a:bodyPr/>
          <a:lstStyle/>
          <a:p>
            <a:fld id="{86CB4B4D-7CA3-9044-876B-883B54F8677D}" type="slidenum">
              <a:rPr lang="fr-FR" smtClean="0"/>
              <a:t>8</a:t>
            </a:fld>
            <a:endParaRPr lang="fr-FR"/>
          </a:p>
        </p:txBody>
      </p:sp>
    </p:spTree>
    <p:extLst>
      <p:ext uri="{BB962C8B-B14F-4D97-AF65-F5344CB8AC3E}">
        <p14:creationId xmlns:p14="http://schemas.microsoft.com/office/powerpoint/2010/main" val="1156200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3A226-B4A7-284D-8E82-CEA4C4730C86}"/>
              </a:ext>
            </a:extLst>
          </p:cNvPr>
          <p:cNvSpPr>
            <a:spLocks noGrp="1"/>
          </p:cNvSpPr>
          <p:nvPr>
            <p:ph type="title"/>
          </p:nvPr>
        </p:nvSpPr>
        <p:spPr/>
        <p:txBody>
          <a:bodyPr>
            <a:normAutofit/>
          </a:bodyPr>
          <a:lstStyle/>
          <a:p>
            <a:r>
              <a:rPr lang="fr-FR"/>
              <a:t>Les missions du RSSI</a:t>
            </a:r>
          </a:p>
        </p:txBody>
      </p:sp>
      <p:sp>
        <p:nvSpPr>
          <p:cNvPr id="3" name="Content Placeholder 2">
            <a:extLst>
              <a:ext uri="{FF2B5EF4-FFF2-40B4-BE49-F238E27FC236}">
                <a16:creationId xmlns:a16="http://schemas.microsoft.com/office/drawing/2014/main" id="{50F59416-B408-FF4E-846B-CD3189E0A60C}"/>
              </a:ext>
            </a:extLst>
          </p:cNvPr>
          <p:cNvSpPr>
            <a:spLocks noGrp="1"/>
          </p:cNvSpPr>
          <p:nvPr>
            <p:ph idx="1"/>
          </p:nvPr>
        </p:nvSpPr>
        <p:spPr>
          <a:xfrm>
            <a:off x="1651000" y="3371850"/>
            <a:ext cx="21031200" cy="8702676"/>
          </a:xfrm>
        </p:spPr>
        <p:txBody>
          <a:bodyPr>
            <a:normAutofit lnSpcReduction="10000"/>
          </a:bodyPr>
          <a:lstStyle/>
          <a:p>
            <a:r>
              <a:rPr lang="fr-FR"/>
              <a:t>Gouvernance SI : S'assurer que les initiatives susmentionnées se déroulent sans heurts et obtenir le financement chaque fois que nécessaire et s'assurer que le chef d'entreprise comprend leur importance.</a:t>
            </a:r>
          </a:p>
          <a:p>
            <a:endParaRPr lang="fr-FR"/>
          </a:p>
          <a:p>
            <a:r>
              <a:rPr lang="fr-FR"/>
              <a:t>Évaluation, Atténuation et Évitement des risques : un RSSI doit effectuer une enquête et un inventaire approfondis des actifs informationnels, de la propriété intellectuelle et d'autres fonds numériques de valeur, connaître les menaces auxquelles ils sont susceptibles de faire face, décider des mesures à prendre pour protéger ces éléments de tout dommage ou perte.</a:t>
            </a:r>
          </a:p>
        </p:txBody>
      </p:sp>
      <p:sp>
        <p:nvSpPr>
          <p:cNvPr id="4" name="Date Placeholder 3">
            <a:extLst>
              <a:ext uri="{FF2B5EF4-FFF2-40B4-BE49-F238E27FC236}">
                <a16:creationId xmlns:a16="http://schemas.microsoft.com/office/drawing/2014/main" id="{59B056D9-ADC7-2546-A49E-1DBA1378D0EB}"/>
              </a:ext>
            </a:extLst>
          </p:cNvPr>
          <p:cNvSpPr>
            <a:spLocks noGrp="1"/>
          </p:cNvSpPr>
          <p:nvPr>
            <p:ph type="dt" sz="half" idx="10"/>
          </p:nvPr>
        </p:nvSpPr>
        <p:spPr/>
        <p:txBody>
          <a:bodyPr/>
          <a:lstStyle/>
          <a:p>
            <a:fld id="{C965C5C4-A9CE-0246-A682-B784054BD7C2}" type="datetime1">
              <a:rPr lang="fr-FR" smtClean="0"/>
              <a:t>15/09/2022</a:t>
            </a:fld>
            <a:endParaRPr lang="fr-FR"/>
          </a:p>
        </p:txBody>
      </p:sp>
      <p:sp>
        <p:nvSpPr>
          <p:cNvPr id="5" name="Slide Number Placeholder 4">
            <a:extLst>
              <a:ext uri="{FF2B5EF4-FFF2-40B4-BE49-F238E27FC236}">
                <a16:creationId xmlns:a16="http://schemas.microsoft.com/office/drawing/2014/main" id="{5A84CE38-A714-E843-BD29-927FB3FCC4DE}"/>
              </a:ext>
            </a:extLst>
          </p:cNvPr>
          <p:cNvSpPr>
            <a:spLocks noGrp="1"/>
          </p:cNvSpPr>
          <p:nvPr>
            <p:ph type="sldNum" sz="quarter" idx="12"/>
          </p:nvPr>
        </p:nvSpPr>
        <p:spPr/>
        <p:txBody>
          <a:bodyPr/>
          <a:lstStyle/>
          <a:p>
            <a:fld id="{86CB4B4D-7CA3-9044-876B-883B54F8677D}" type="slidenum">
              <a:rPr lang="fr-FR" smtClean="0"/>
              <a:t>9</a:t>
            </a:fld>
            <a:endParaRPr lang="fr-FR"/>
          </a:p>
        </p:txBody>
      </p:sp>
    </p:spTree>
    <p:extLst>
      <p:ext uri="{BB962C8B-B14F-4D97-AF65-F5344CB8AC3E}">
        <p14:creationId xmlns:p14="http://schemas.microsoft.com/office/powerpoint/2010/main" val="174796948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ANDN-2" id="{81562DAD-53BC-184C-AEED-BC52D0498611}" vid="{AD0ACEA8-3E26-E046-A1F2-2456CF7CDE6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3707BC466CC644BD777F25C4083A73" ma:contentTypeVersion="2" ma:contentTypeDescription="Crée un document." ma:contentTypeScope="" ma:versionID="889a199e5b32d35257dcd0aac5cb2b7d">
  <xsd:schema xmlns:xsd="http://www.w3.org/2001/XMLSchema" xmlns:xs="http://www.w3.org/2001/XMLSchema" xmlns:p="http://schemas.microsoft.com/office/2006/metadata/properties" xmlns:ns2="d9fa5ebe-cae4-429c-b92e-4f83095e5772" targetNamespace="http://schemas.microsoft.com/office/2006/metadata/properties" ma:root="true" ma:fieldsID="4459e54649005e56b2e94ce795d66612" ns2:_="">
    <xsd:import namespace="d9fa5ebe-cae4-429c-b92e-4f83095e577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fa5ebe-cae4-429c-b92e-4f83095e57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D66441-C388-4E17-B141-A4FC4E68396F}">
  <ds:schemaRefs>
    <ds:schemaRef ds:uri="d9fa5ebe-cae4-429c-b92e-4f83095e577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B8819E6-69A5-4E35-921B-852A4CFECE1E}">
  <ds:schemaRefs>
    <ds:schemaRef ds:uri="http://schemas.microsoft.com/sharepoint/v3/contenttype/forms"/>
  </ds:schemaRefs>
</ds:datastoreItem>
</file>

<file path=customXml/itemProps3.xml><?xml version="1.0" encoding="utf-8"?>
<ds:datastoreItem xmlns:ds="http://schemas.openxmlformats.org/officeDocument/2006/customXml" ds:itemID="{E09056E4-B9BC-4051-A480-5E000CD567E4}">
  <ds:schemaRefs>
    <ds:schemaRef ds:uri="2b320bb2-3296-4bc3-a36e-83997b17543d"/>
    <ds:schemaRef ds:uri="e544a74d-3614-4d57-878e-3f0a066d49b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Thème Office</Template>
  <Application>Microsoft Office PowerPoint</Application>
  <PresentationFormat>Custom</PresentationFormat>
  <Slides>29</Slides>
  <Notes>0</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Thème Office</vt:lpstr>
      <vt:lpstr>Management de la sécurité</vt:lpstr>
      <vt:lpstr>Schéma de l’organisation cybersécurité</vt:lpstr>
      <vt:lpstr>Pilotage, organisation et gestion des risques (POG)</vt:lpstr>
      <vt:lpstr>Le RSSI</vt:lpstr>
      <vt:lpstr>Les missions du RSSI</vt:lpstr>
      <vt:lpstr>Les missions du RSSI</vt:lpstr>
      <vt:lpstr>Les missions du RSSI</vt:lpstr>
      <vt:lpstr>Les missions du RSSI</vt:lpstr>
      <vt:lpstr>Les missions du RSSI</vt:lpstr>
      <vt:lpstr>Les missions du RSSI</vt:lpstr>
      <vt:lpstr>Les missions du RSSI</vt:lpstr>
      <vt:lpstr>Les missions du RSSI</vt:lpstr>
      <vt:lpstr>Opération et maintien en condition opérationnelle (OMCO)</vt:lpstr>
      <vt:lpstr>Définition</vt:lpstr>
      <vt:lpstr>Pourquoi le MCO ?</vt:lpstr>
      <vt:lpstr>En quoi consiste le MCO ?</vt:lpstr>
      <vt:lpstr>En quoi consiste le MCO ?</vt:lpstr>
      <vt:lpstr>Management de projets et cycle de vie (MPC)</vt:lpstr>
      <vt:lpstr>Définition du PDCA</vt:lpstr>
      <vt:lpstr>Concept du cycle PDCA</vt:lpstr>
      <vt:lpstr>Plan (=Planifier)</vt:lpstr>
      <vt:lpstr>Plan (=Planifier)</vt:lpstr>
      <vt:lpstr>Do (=Réaliser)</vt:lpstr>
      <vt:lpstr>Do (=Réaliser)</vt:lpstr>
      <vt:lpstr>Check (=Vérifier)</vt:lpstr>
      <vt:lpstr>Act (=Agir)</vt:lpstr>
      <vt:lpstr>Act (=Agir)</vt:lpstr>
      <vt:lpstr>Pérenniser la méthode</vt:lpstr>
      <vt:lpstr>Les erreurs du PDCA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JS</dc:title>
  <dc:creator>Melvin Bissor</dc:creator>
  <cp:revision>1</cp:revision>
  <cp:lastPrinted>2022-01-04T12:32:05Z</cp:lastPrinted>
  <dcterms:created xsi:type="dcterms:W3CDTF">2021-03-05T17:33:37Z</dcterms:created>
  <dcterms:modified xsi:type="dcterms:W3CDTF">2022-09-15T07:54:44Z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0x0101001C3707BC466CC644BD777F25C4083A73</vt:lpwstr>
  </property>
</Properties>
</file>