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58" r:id="rId3"/>
    <p:sldId id="260" r:id="rId4"/>
    <p:sldId id="262" r:id="rId5"/>
    <p:sldId id="264" r:id="rId6"/>
    <p:sldId id="326" r:id="rId7"/>
    <p:sldId id="266" r:id="rId8"/>
    <p:sldId id="268" r:id="rId9"/>
    <p:sldId id="273" r:id="rId10"/>
    <p:sldId id="271" r:id="rId11"/>
    <p:sldId id="274" r:id="rId12"/>
    <p:sldId id="327" r:id="rId13"/>
    <p:sldId id="325" r:id="rId1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Bebas Neue" panose="020B0606020202050201" pitchFamily="34" charset="0"/>
      <p:regular r:id="rId20"/>
    </p:embeddedFont>
    <p:embeddedFont>
      <p:font typeface="Lalezar" panose="00000500000000000000" pitchFamily="2" charset="-78"/>
      <p:regular r:id="rId21"/>
    </p:embeddedFont>
    <p:embeddedFont>
      <p:font typeface="Russo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C5544-540B-4DA9-B15D-926D0ADC23D6}" v="127" dt="2022-12-07T14:24:33.539"/>
  </p1510:revLst>
</p1510:revInfo>
</file>

<file path=ppt/tableStyles.xml><?xml version="1.0" encoding="utf-8"?>
<a:tblStyleLst xmlns:a="http://schemas.openxmlformats.org/drawingml/2006/main" def="{DECF6B88-524F-49D1-B0D3-66CB2F4C25CF}">
  <a:tblStyle styleId="{DECF6B88-524F-49D1-B0D3-66CB2F4C25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ÈVRE Mathieu" userId="75d78eab-5185-45fc-bae1-86ed203b0517" providerId="ADAL" clId="{E16C5544-540B-4DA9-B15D-926D0ADC23D6}"/>
    <pc:docChg chg="undo custSel addSld delSld modSld sldOrd delMainMaster">
      <pc:chgData name="LIÈVRE Mathieu" userId="75d78eab-5185-45fc-bae1-86ed203b0517" providerId="ADAL" clId="{E16C5544-540B-4DA9-B15D-926D0ADC23D6}" dt="2022-12-07T14:25:50.116" v="2441" actId="1076"/>
      <pc:docMkLst>
        <pc:docMk/>
      </pc:docMkLst>
      <pc:sldChg chg="addSp delSp modSp mod">
        <pc:chgData name="LIÈVRE Mathieu" userId="75d78eab-5185-45fc-bae1-86ed203b0517" providerId="ADAL" clId="{E16C5544-540B-4DA9-B15D-926D0ADC23D6}" dt="2022-12-07T14:01:56.015" v="1612" actId="478"/>
        <pc:sldMkLst>
          <pc:docMk/>
          <pc:sldMk cId="0" sldId="256"/>
        </pc:sldMkLst>
        <pc:spChg chg="mod">
          <ac:chgData name="LIÈVRE Mathieu" userId="75d78eab-5185-45fc-bae1-86ed203b0517" providerId="ADAL" clId="{E16C5544-540B-4DA9-B15D-926D0ADC23D6}" dt="2022-12-07T14:01:45.662" v="1611" actId="20577"/>
          <ac:spMkLst>
            <pc:docMk/>
            <pc:sldMk cId="0" sldId="256"/>
            <ac:spMk id="955" creationId="{00000000-0000-0000-0000-000000000000}"/>
          </ac:spMkLst>
        </pc:spChg>
        <pc:picChg chg="add del mod">
          <ac:chgData name="LIÈVRE Mathieu" userId="75d78eab-5185-45fc-bae1-86ed203b0517" providerId="ADAL" clId="{E16C5544-540B-4DA9-B15D-926D0ADC23D6}" dt="2022-12-07T14:01:56.015" v="1612" actId="478"/>
          <ac:picMkLst>
            <pc:docMk/>
            <pc:sldMk cId="0" sldId="256"/>
            <ac:picMk id="738" creationId="{C3444635-EE45-481C-8C06-6BB1B61FFDE0}"/>
          </ac:picMkLst>
        </pc:picChg>
      </pc:sldChg>
      <pc:sldChg chg="modSp del mod">
        <pc:chgData name="LIÈVRE Mathieu" userId="75d78eab-5185-45fc-bae1-86ed203b0517" providerId="ADAL" clId="{E16C5544-540B-4DA9-B15D-926D0ADC23D6}" dt="2022-12-07T11:41:31.420" v="76" actId="47"/>
        <pc:sldMkLst>
          <pc:docMk/>
          <pc:sldMk cId="0" sldId="257"/>
        </pc:sldMkLst>
        <pc:spChg chg="mod">
          <ac:chgData name="LIÈVRE Mathieu" userId="75d78eab-5185-45fc-bae1-86ed203b0517" providerId="ADAL" clId="{E16C5544-540B-4DA9-B15D-926D0ADC23D6}" dt="2022-12-07T10:20:06.987" v="1" actId="20577"/>
          <ac:spMkLst>
            <pc:docMk/>
            <pc:sldMk cId="0" sldId="257"/>
            <ac:spMk id="1695" creationId="{00000000-0000-0000-0000-000000000000}"/>
          </ac:spMkLst>
        </pc:spChg>
      </pc:sldChg>
      <pc:sldChg chg="addSp modSp mod">
        <pc:chgData name="LIÈVRE Mathieu" userId="75d78eab-5185-45fc-bae1-86ed203b0517" providerId="ADAL" clId="{E16C5544-540B-4DA9-B15D-926D0ADC23D6}" dt="2022-12-07T14:13:41.631" v="1914" actId="14100"/>
        <pc:sldMkLst>
          <pc:docMk/>
          <pc:sldMk cId="0" sldId="258"/>
        </pc:sldMkLst>
        <pc:spChg chg="add mod">
          <ac:chgData name="LIÈVRE Mathieu" userId="75d78eab-5185-45fc-bae1-86ed203b0517" providerId="ADAL" clId="{E16C5544-540B-4DA9-B15D-926D0ADC23D6}" dt="2022-12-07T14:13:41.631" v="1914" actId="14100"/>
          <ac:spMkLst>
            <pc:docMk/>
            <pc:sldMk cId="0" sldId="258"/>
            <ac:spMk id="306" creationId="{89FB1BBF-D934-44BD-905B-124647B57670}"/>
          </ac:spMkLst>
        </pc:spChg>
        <pc:spChg chg="mod">
          <ac:chgData name="LIÈVRE Mathieu" userId="75d78eab-5185-45fc-bae1-86ed203b0517" providerId="ADAL" clId="{E16C5544-540B-4DA9-B15D-926D0ADC23D6}" dt="2022-12-07T11:43:14.629" v="95" actId="20577"/>
          <ac:spMkLst>
            <pc:docMk/>
            <pc:sldMk cId="0" sldId="258"/>
            <ac:spMk id="1884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1:44:04.744" v="144" actId="6549"/>
          <ac:spMkLst>
            <pc:docMk/>
            <pc:sldMk cId="0" sldId="258"/>
            <ac:spMk id="1886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1:42:54.351" v="87" actId="20577"/>
          <ac:spMkLst>
            <pc:docMk/>
            <pc:sldMk cId="0" sldId="258"/>
            <ac:spMk id="1887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1:51:41.412" v="227" actId="20577"/>
          <ac:spMkLst>
            <pc:docMk/>
            <pc:sldMk cId="0" sldId="258"/>
            <ac:spMk id="1888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1:49:29.939" v="194" actId="20577"/>
          <ac:spMkLst>
            <pc:docMk/>
            <pc:sldMk cId="0" sldId="258"/>
            <ac:spMk id="1889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1:49:11.876" v="181" actId="20577"/>
          <ac:spMkLst>
            <pc:docMk/>
            <pc:sldMk cId="0" sldId="258"/>
            <ac:spMk id="1891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1:46:45.622" v="157" actId="20577"/>
          <ac:spMkLst>
            <pc:docMk/>
            <pc:sldMk cId="0" sldId="258"/>
            <ac:spMk id="1892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1:52:23.982" v="260" actId="1076"/>
          <ac:spMkLst>
            <pc:docMk/>
            <pc:sldMk cId="0" sldId="258"/>
            <ac:spMk id="1893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1:52:15.057" v="258" actId="20577"/>
          <ac:spMkLst>
            <pc:docMk/>
            <pc:sldMk cId="0" sldId="258"/>
            <ac:spMk id="1894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1:51:55.553" v="256" actId="20577"/>
          <ac:spMkLst>
            <pc:docMk/>
            <pc:sldMk cId="0" sldId="258"/>
            <ac:spMk id="1895" creationId="{00000000-0000-0000-0000-000000000000}"/>
          </ac:spMkLst>
        </pc:spChg>
      </pc:sldChg>
      <pc:sldChg chg="delSp modSp del mod">
        <pc:chgData name="LIÈVRE Mathieu" userId="75d78eab-5185-45fc-bae1-86ed203b0517" providerId="ADAL" clId="{E16C5544-540B-4DA9-B15D-926D0ADC23D6}" dt="2022-12-07T11:58:13.706" v="266" actId="47"/>
        <pc:sldMkLst>
          <pc:docMk/>
          <pc:sldMk cId="0" sldId="259"/>
        </pc:sldMkLst>
        <pc:spChg chg="del mod">
          <ac:chgData name="LIÈVRE Mathieu" userId="75d78eab-5185-45fc-bae1-86ed203b0517" providerId="ADAL" clId="{E16C5544-540B-4DA9-B15D-926D0ADC23D6}" dt="2022-12-07T10:22:14.360" v="3" actId="478"/>
          <ac:spMkLst>
            <pc:docMk/>
            <pc:sldMk cId="0" sldId="259"/>
            <ac:spMk id="2183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2:15.711" v="4" actId="478"/>
          <ac:picMkLst>
            <pc:docMk/>
            <pc:sldMk cId="0" sldId="259"/>
            <ac:picMk id="2184" creationId="{00000000-0000-0000-0000-000000000000}"/>
          </ac:picMkLst>
        </pc:picChg>
      </pc:sldChg>
      <pc:sldChg chg="addSp delSp modSp mod">
        <pc:chgData name="LIÈVRE Mathieu" userId="75d78eab-5185-45fc-bae1-86ed203b0517" providerId="ADAL" clId="{E16C5544-540B-4DA9-B15D-926D0ADC23D6}" dt="2022-12-07T14:14:01.985" v="1925" actId="14100"/>
        <pc:sldMkLst>
          <pc:docMk/>
          <pc:sldMk cId="0" sldId="260"/>
        </pc:sldMkLst>
        <pc:spChg chg="add del">
          <ac:chgData name="LIÈVRE Mathieu" userId="75d78eab-5185-45fc-bae1-86ed203b0517" providerId="ADAL" clId="{E16C5544-540B-4DA9-B15D-926D0ADC23D6}" dt="2022-12-07T14:05:20.259" v="1642" actId="11529"/>
          <ac:spMkLst>
            <pc:docMk/>
            <pc:sldMk cId="0" sldId="260"/>
            <ac:spMk id="2" creationId="{EEF71730-1821-4905-B5FF-DC918456EA82}"/>
          </ac:spMkLst>
        </pc:spChg>
        <pc:spChg chg="add mod">
          <ac:chgData name="LIÈVRE Mathieu" userId="75d78eab-5185-45fc-bae1-86ed203b0517" providerId="ADAL" clId="{E16C5544-540B-4DA9-B15D-926D0ADC23D6}" dt="2022-12-07T14:06:26.602" v="1655" actId="1076"/>
          <ac:spMkLst>
            <pc:docMk/>
            <pc:sldMk cId="0" sldId="260"/>
            <ac:spMk id="3" creationId="{2AAFDC7C-10E7-4C7E-9BD2-F59B3A044CDF}"/>
          </ac:spMkLst>
        </pc:spChg>
        <pc:spChg chg="add mod">
          <ac:chgData name="LIÈVRE Mathieu" userId="75d78eab-5185-45fc-bae1-86ed203b0517" providerId="ADAL" clId="{E16C5544-540B-4DA9-B15D-926D0ADC23D6}" dt="2022-12-07T14:04:51.224" v="1638" actId="1076"/>
          <ac:spMkLst>
            <pc:docMk/>
            <pc:sldMk cId="0" sldId="260"/>
            <ac:spMk id="164" creationId="{0D2197EB-1E58-4409-B7D0-A26E49868A82}"/>
          </ac:spMkLst>
        </pc:spChg>
        <pc:spChg chg="add mod">
          <ac:chgData name="LIÈVRE Mathieu" userId="75d78eab-5185-45fc-bae1-86ed203b0517" providerId="ADAL" clId="{E16C5544-540B-4DA9-B15D-926D0ADC23D6}" dt="2022-12-07T14:04:49" v="1637" actId="14100"/>
          <ac:spMkLst>
            <pc:docMk/>
            <pc:sldMk cId="0" sldId="260"/>
            <ac:spMk id="165" creationId="{51E74BD4-852C-4746-AE3E-26C69CE3A203}"/>
          </ac:spMkLst>
        </pc:spChg>
        <pc:spChg chg="add del mod">
          <ac:chgData name="LIÈVRE Mathieu" userId="75d78eab-5185-45fc-bae1-86ed203b0517" providerId="ADAL" clId="{E16C5544-540B-4DA9-B15D-926D0ADC23D6}" dt="2022-12-07T14:04:32.334" v="1634" actId="478"/>
          <ac:spMkLst>
            <pc:docMk/>
            <pc:sldMk cId="0" sldId="260"/>
            <ac:spMk id="166" creationId="{3F98A3AD-07B7-4ECE-A3A9-538B5D2BB300}"/>
          </ac:spMkLst>
        </pc:spChg>
        <pc:spChg chg="add del mod">
          <ac:chgData name="LIÈVRE Mathieu" userId="75d78eab-5185-45fc-bae1-86ed203b0517" providerId="ADAL" clId="{E16C5544-540B-4DA9-B15D-926D0ADC23D6}" dt="2022-12-07T14:04:31.923" v="1633" actId="478"/>
          <ac:spMkLst>
            <pc:docMk/>
            <pc:sldMk cId="0" sldId="260"/>
            <ac:spMk id="167" creationId="{D85543ED-B4CC-47B7-88DC-11B64433D908}"/>
          </ac:spMkLst>
        </pc:spChg>
        <pc:spChg chg="add mod">
          <ac:chgData name="LIÈVRE Mathieu" userId="75d78eab-5185-45fc-bae1-86ed203b0517" providerId="ADAL" clId="{E16C5544-540B-4DA9-B15D-926D0ADC23D6}" dt="2022-12-07T14:05:55.482" v="1649" actId="1076"/>
          <ac:spMkLst>
            <pc:docMk/>
            <pc:sldMk cId="0" sldId="260"/>
            <ac:spMk id="168" creationId="{7FA68F85-69AB-4469-AE52-D451FD55CEA9}"/>
          </ac:spMkLst>
        </pc:spChg>
        <pc:spChg chg="add mod">
          <ac:chgData name="LIÈVRE Mathieu" userId="75d78eab-5185-45fc-bae1-86ed203b0517" providerId="ADAL" clId="{E16C5544-540B-4DA9-B15D-926D0ADC23D6}" dt="2022-12-07T14:05:53.752" v="1648" actId="1076"/>
          <ac:spMkLst>
            <pc:docMk/>
            <pc:sldMk cId="0" sldId="260"/>
            <ac:spMk id="169" creationId="{B1DC1F5B-E741-4529-B2B0-5A29D4BC79A5}"/>
          </ac:spMkLst>
        </pc:spChg>
        <pc:spChg chg="add del mod">
          <ac:chgData name="LIÈVRE Mathieu" userId="75d78eab-5185-45fc-bae1-86ed203b0517" providerId="ADAL" clId="{E16C5544-540B-4DA9-B15D-926D0ADC23D6}" dt="2022-12-07T13:12:48.952" v="315" actId="478"/>
          <ac:spMkLst>
            <pc:docMk/>
            <pc:sldMk cId="0" sldId="260"/>
            <ac:spMk id="170" creationId="{7AB446C0-F3A0-4746-8720-611AE5C7D1EB}"/>
          </ac:spMkLst>
        </pc:spChg>
        <pc:spChg chg="add del mod">
          <ac:chgData name="LIÈVRE Mathieu" userId="75d78eab-5185-45fc-bae1-86ed203b0517" providerId="ADAL" clId="{E16C5544-540B-4DA9-B15D-926D0ADC23D6}" dt="2022-12-07T13:12:48.417" v="314" actId="478"/>
          <ac:spMkLst>
            <pc:docMk/>
            <pc:sldMk cId="0" sldId="260"/>
            <ac:spMk id="171" creationId="{DE84F8E4-EE05-41B1-A5AE-DFD7D52DF5B6}"/>
          </ac:spMkLst>
        </pc:spChg>
        <pc:spChg chg="add del mod">
          <ac:chgData name="LIÈVRE Mathieu" userId="75d78eab-5185-45fc-bae1-86ed203b0517" providerId="ADAL" clId="{E16C5544-540B-4DA9-B15D-926D0ADC23D6}" dt="2022-12-07T13:12:49.947" v="317" actId="478"/>
          <ac:spMkLst>
            <pc:docMk/>
            <pc:sldMk cId="0" sldId="260"/>
            <ac:spMk id="172" creationId="{3A70A7E7-5348-47B5-931B-A14B12005438}"/>
          </ac:spMkLst>
        </pc:spChg>
        <pc:spChg chg="add del mod">
          <ac:chgData name="LIÈVRE Mathieu" userId="75d78eab-5185-45fc-bae1-86ed203b0517" providerId="ADAL" clId="{E16C5544-540B-4DA9-B15D-926D0ADC23D6}" dt="2022-12-07T13:12:49.473" v="316" actId="478"/>
          <ac:spMkLst>
            <pc:docMk/>
            <pc:sldMk cId="0" sldId="260"/>
            <ac:spMk id="173" creationId="{8042E4FC-5E36-4DD4-9C9B-57FF2DF35E08}"/>
          </ac:spMkLst>
        </pc:spChg>
        <pc:spChg chg="add del mod">
          <ac:chgData name="LIÈVRE Mathieu" userId="75d78eab-5185-45fc-bae1-86ed203b0517" providerId="ADAL" clId="{E16C5544-540B-4DA9-B15D-926D0ADC23D6}" dt="2022-12-07T14:06:43.401" v="1664" actId="478"/>
          <ac:spMkLst>
            <pc:docMk/>
            <pc:sldMk cId="0" sldId="260"/>
            <ac:spMk id="176" creationId="{5A2FD847-B419-43F7-839F-B1F3F800B4F3}"/>
          </ac:spMkLst>
        </pc:spChg>
        <pc:spChg chg="add mod">
          <ac:chgData name="LIÈVRE Mathieu" userId="75d78eab-5185-45fc-bae1-86ed203b0517" providerId="ADAL" clId="{E16C5544-540B-4DA9-B15D-926D0ADC23D6}" dt="2022-12-07T14:06:39.397" v="1663" actId="1076"/>
          <ac:spMkLst>
            <pc:docMk/>
            <pc:sldMk cId="0" sldId="260"/>
            <ac:spMk id="177" creationId="{4A6A95CC-A327-4947-9F72-07E69A07B399}"/>
          </ac:spMkLst>
        </pc:spChg>
        <pc:spChg chg="add mod">
          <ac:chgData name="LIÈVRE Mathieu" userId="75d78eab-5185-45fc-bae1-86ed203b0517" providerId="ADAL" clId="{E16C5544-540B-4DA9-B15D-926D0ADC23D6}" dt="2022-12-07T14:06:56.359" v="1668" actId="1076"/>
          <ac:spMkLst>
            <pc:docMk/>
            <pc:sldMk cId="0" sldId="260"/>
            <ac:spMk id="178" creationId="{C69C1B27-DBB4-4FC0-B710-4B9976D3A9FD}"/>
          </ac:spMkLst>
        </pc:spChg>
        <pc:spChg chg="add mod">
          <ac:chgData name="LIÈVRE Mathieu" userId="75d78eab-5185-45fc-bae1-86ed203b0517" providerId="ADAL" clId="{E16C5544-540B-4DA9-B15D-926D0ADC23D6}" dt="2022-12-07T14:07:06.659" v="1695" actId="20577"/>
          <ac:spMkLst>
            <pc:docMk/>
            <pc:sldMk cId="0" sldId="260"/>
            <ac:spMk id="179" creationId="{2069EF65-7817-4E4B-9E47-29EAB496D8CD}"/>
          </ac:spMkLst>
        </pc:spChg>
        <pc:spChg chg="add mod">
          <ac:chgData name="LIÈVRE Mathieu" userId="75d78eab-5185-45fc-bae1-86ed203b0517" providerId="ADAL" clId="{E16C5544-540B-4DA9-B15D-926D0ADC23D6}" dt="2022-12-07T14:06:58.677" v="1670" actId="1076"/>
          <ac:spMkLst>
            <pc:docMk/>
            <pc:sldMk cId="0" sldId="260"/>
            <ac:spMk id="180" creationId="{83CE9583-E8FF-4705-B808-AA239F4F53A6}"/>
          </ac:spMkLst>
        </pc:spChg>
        <pc:spChg chg="add mod">
          <ac:chgData name="LIÈVRE Mathieu" userId="75d78eab-5185-45fc-bae1-86ed203b0517" providerId="ADAL" clId="{E16C5544-540B-4DA9-B15D-926D0ADC23D6}" dt="2022-12-07T14:07:14.151" v="1714" actId="20577"/>
          <ac:spMkLst>
            <pc:docMk/>
            <pc:sldMk cId="0" sldId="260"/>
            <ac:spMk id="181" creationId="{B7AF256C-6B55-4720-956F-01F9F9FA7B11}"/>
          </ac:spMkLst>
        </pc:spChg>
        <pc:spChg chg="add mod">
          <ac:chgData name="LIÈVRE Mathieu" userId="75d78eab-5185-45fc-bae1-86ed203b0517" providerId="ADAL" clId="{E16C5544-540B-4DA9-B15D-926D0ADC23D6}" dt="2022-12-07T14:07:24.979" v="1718" actId="14100"/>
          <ac:spMkLst>
            <pc:docMk/>
            <pc:sldMk cId="0" sldId="260"/>
            <ac:spMk id="182" creationId="{062410F4-23D5-4F93-867A-382AB6797BEF}"/>
          </ac:spMkLst>
        </pc:spChg>
        <pc:spChg chg="add mod">
          <ac:chgData name="LIÈVRE Mathieu" userId="75d78eab-5185-45fc-bae1-86ed203b0517" providerId="ADAL" clId="{E16C5544-540B-4DA9-B15D-926D0ADC23D6}" dt="2022-12-07T14:07:29.228" v="1720" actId="1076"/>
          <ac:spMkLst>
            <pc:docMk/>
            <pc:sldMk cId="0" sldId="260"/>
            <ac:spMk id="183" creationId="{1F7A55FA-09F2-4DBB-85AA-5EDC27F183F8}"/>
          </ac:spMkLst>
        </pc:spChg>
        <pc:spChg chg="add mod">
          <ac:chgData name="LIÈVRE Mathieu" userId="75d78eab-5185-45fc-bae1-86ed203b0517" providerId="ADAL" clId="{E16C5544-540B-4DA9-B15D-926D0ADC23D6}" dt="2022-12-07T14:07:36.746" v="1750" actId="20577"/>
          <ac:spMkLst>
            <pc:docMk/>
            <pc:sldMk cId="0" sldId="260"/>
            <ac:spMk id="184" creationId="{50520166-8F06-475A-9866-41ACD604B098}"/>
          </ac:spMkLst>
        </pc:spChg>
        <pc:spChg chg="add mod">
          <ac:chgData name="LIÈVRE Mathieu" userId="75d78eab-5185-45fc-bae1-86ed203b0517" providerId="ADAL" clId="{E16C5544-540B-4DA9-B15D-926D0ADC23D6}" dt="2022-12-07T14:14:01.985" v="1925" actId="14100"/>
          <ac:spMkLst>
            <pc:docMk/>
            <pc:sldMk cId="0" sldId="260"/>
            <ac:spMk id="185" creationId="{A8BBA7E5-7B4B-4659-8AB6-B47DDB57C553}"/>
          </ac:spMkLst>
        </pc:spChg>
        <pc:spChg chg="mod">
          <ac:chgData name="LIÈVRE Mathieu" userId="75d78eab-5185-45fc-bae1-86ed203b0517" providerId="ADAL" clId="{E16C5544-540B-4DA9-B15D-926D0ADC23D6}" dt="2022-12-07T14:05:39.779" v="1643" actId="1076"/>
          <ac:spMkLst>
            <pc:docMk/>
            <pc:sldMk cId="0" sldId="260"/>
            <ac:spMk id="2189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11:29.613" v="287" actId="1076"/>
          <ac:spMkLst>
            <pc:docMk/>
            <pc:sldMk cId="0" sldId="260"/>
            <ac:spMk id="2190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4:06:52.648" v="1666" actId="1076"/>
          <ac:spMkLst>
            <pc:docMk/>
            <pc:sldMk cId="0" sldId="260"/>
            <ac:spMk id="2191" creationId="{00000000-0000-0000-0000-000000000000}"/>
          </ac:spMkLst>
        </pc:spChg>
      </pc:sldChg>
      <pc:sldChg chg="delSp del mod">
        <pc:chgData name="LIÈVRE Mathieu" userId="75d78eab-5185-45fc-bae1-86ed203b0517" providerId="ADAL" clId="{E16C5544-540B-4DA9-B15D-926D0ADC23D6}" dt="2022-12-07T13:13:10.312" v="319" actId="47"/>
        <pc:sldMkLst>
          <pc:docMk/>
          <pc:sldMk cId="0" sldId="261"/>
        </pc:sldMkLst>
        <pc:spChg chg="del">
          <ac:chgData name="LIÈVRE Mathieu" userId="75d78eab-5185-45fc-bae1-86ed203b0517" providerId="ADAL" clId="{E16C5544-540B-4DA9-B15D-926D0ADC23D6}" dt="2022-12-07T10:22:21.231" v="5" actId="478"/>
          <ac:spMkLst>
            <pc:docMk/>
            <pc:sldMk cId="0" sldId="261"/>
            <ac:spMk id="2355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2:23.807" v="6" actId="478"/>
          <ac:picMkLst>
            <pc:docMk/>
            <pc:sldMk cId="0" sldId="261"/>
            <ac:picMk id="2356" creationId="{00000000-0000-0000-0000-000000000000}"/>
          </ac:picMkLst>
        </pc:picChg>
      </pc:sldChg>
      <pc:sldChg chg="addSp delSp modSp mod">
        <pc:chgData name="LIÈVRE Mathieu" userId="75d78eab-5185-45fc-bae1-86ed203b0517" providerId="ADAL" clId="{E16C5544-540B-4DA9-B15D-926D0ADC23D6}" dt="2022-12-07T14:14:11.197" v="1942" actId="14100"/>
        <pc:sldMkLst>
          <pc:docMk/>
          <pc:sldMk cId="0" sldId="262"/>
        </pc:sldMkLst>
        <pc:spChg chg="add mod">
          <ac:chgData name="LIÈVRE Mathieu" userId="75d78eab-5185-45fc-bae1-86ed203b0517" providerId="ADAL" clId="{E16C5544-540B-4DA9-B15D-926D0ADC23D6}" dt="2022-12-07T13:14:25.033" v="365" actId="1076"/>
          <ac:spMkLst>
            <pc:docMk/>
            <pc:sldMk cId="0" sldId="262"/>
            <ac:spMk id="246" creationId="{76EF0B5A-5539-433A-B974-26E21FDD78D2}"/>
          </ac:spMkLst>
        </pc:spChg>
        <pc:spChg chg="add mod">
          <ac:chgData name="LIÈVRE Mathieu" userId="75d78eab-5185-45fc-bae1-86ed203b0517" providerId="ADAL" clId="{E16C5544-540B-4DA9-B15D-926D0ADC23D6}" dt="2022-12-07T13:15:44.487" v="413" actId="20577"/>
          <ac:spMkLst>
            <pc:docMk/>
            <pc:sldMk cId="0" sldId="262"/>
            <ac:spMk id="247" creationId="{6E354FD4-5DCA-41F0-BA79-490383BD219B}"/>
          </ac:spMkLst>
        </pc:spChg>
        <pc:spChg chg="add mod">
          <ac:chgData name="LIÈVRE Mathieu" userId="75d78eab-5185-45fc-bae1-86ed203b0517" providerId="ADAL" clId="{E16C5544-540B-4DA9-B15D-926D0ADC23D6}" dt="2022-12-07T13:16:00.234" v="417" actId="14100"/>
          <ac:spMkLst>
            <pc:docMk/>
            <pc:sldMk cId="0" sldId="262"/>
            <ac:spMk id="248" creationId="{6297D768-D6EB-4F3C-A143-BBC17A83B379}"/>
          </ac:spMkLst>
        </pc:spChg>
        <pc:spChg chg="add mod">
          <ac:chgData name="LIÈVRE Mathieu" userId="75d78eab-5185-45fc-bae1-86ed203b0517" providerId="ADAL" clId="{E16C5544-540B-4DA9-B15D-926D0ADC23D6}" dt="2022-12-07T13:15:57.663" v="416" actId="14100"/>
          <ac:spMkLst>
            <pc:docMk/>
            <pc:sldMk cId="0" sldId="262"/>
            <ac:spMk id="249" creationId="{B1DD30F7-106F-467E-8537-A9EE976FDE87}"/>
          </ac:spMkLst>
        </pc:spChg>
        <pc:spChg chg="add mod">
          <ac:chgData name="LIÈVRE Mathieu" userId="75d78eab-5185-45fc-bae1-86ed203b0517" providerId="ADAL" clId="{E16C5544-540B-4DA9-B15D-926D0ADC23D6}" dt="2022-12-07T13:16:21.411" v="435" actId="14100"/>
          <ac:spMkLst>
            <pc:docMk/>
            <pc:sldMk cId="0" sldId="262"/>
            <ac:spMk id="250" creationId="{7475CA0F-DA31-46FE-823D-EEE52F17A038}"/>
          </ac:spMkLst>
        </pc:spChg>
        <pc:spChg chg="add mod">
          <ac:chgData name="LIÈVRE Mathieu" userId="75d78eab-5185-45fc-bae1-86ed203b0517" providerId="ADAL" clId="{E16C5544-540B-4DA9-B15D-926D0ADC23D6}" dt="2022-12-07T13:46:17.206" v="1413" actId="313"/>
          <ac:spMkLst>
            <pc:docMk/>
            <pc:sldMk cId="0" sldId="262"/>
            <ac:spMk id="251" creationId="{1F0D2C96-0AA1-46F8-9299-B56B31AC345C}"/>
          </ac:spMkLst>
        </pc:spChg>
        <pc:spChg chg="add mod">
          <ac:chgData name="LIÈVRE Mathieu" userId="75d78eab-5185-45fc-bae1-86ed203b0517" providerId="ADAL" clId="{E16C5544-540B-4DA9-B15D-926D0ADC23D6}" dt="2022-12-07T13:16:36.689" v="440" actId="14100"/>
          <ac:spMkLst>
            <pc:docMk/>
            <pc:sldMk cId="0" sldId="262"/>
            <ac:spMk id="252" creationId="{B60678A7-A285-47D5-BF4F-BCCB2A9F687E}"/>
          </ac:spMkLst>
        </pc:spChg>
        <pc:spChg chg="add mod">
          <ac:chgData name="LIÈVRE Mathieu" userId="75d78eab-5185-45fc-bae1-86ed203b0517" providerId="ADAL" clId="{E16C5544-540B-4DA9-B15D-926D0ADC23D6}" dt="2022-12-07T13:16:34.105" v="439" actId="14100"/>
          <ac:spMkLst>
            <pc:docMk/>
            <pc:sldMk cId="0" sldId="262"/>
            <ac:spMk id="253" creationId="{869E7F40-A7FA-44B9-BB61-9A81CECBAA70}"/>
          </ac:spMkLst>
        </pc:spChg>
        <pc:spChg chg="add del mod">
          <ac:chgData name="LIÈVRE Mathieu" userId="75d78eab-5185-45fc-bae1-86ed203b0517" providerId="ADAL" clId="{E16C5544-540B-4DA9-B15D-926D0ADC23D6}" dt="2022-12-07T13:16:17.573" v="433" actId="478"/>
          <ac:spMkLst>
            <pc:docMk/>
            <pc:sldMk cId="0" sldId="262"/>
            <ac:spMk id="254" creationId="{3127BC2B-8FDE-43AC-9D49-961A8CCF1FFB}"/>
          </ac:spMkLst>
        </pc:spChg>
        <pc:spChg chg="add del mod">
          <ac:chgData name="LIÈVRE Mathieu" userId="75d78eab-5185-45fc-bae1-86ed203b0517" providerId="ADAL" clId="{E16C5544-540B-4DA9-B15D-926D0ADC23D6}" dt="2022-12-07T13:16:18.878" v="434" actId="478"/>
          <ac:spMkLst>
            <pc:docMk/>
            <pc:sldMk cId="0" sldId="262"/>
            <ac:spMk id="255" creationId="{63C3EABB-9B6E-4E5F-9BF8-C83A26E58321}"/>
          </ac:spMkLst>
        </pc:spChg>
        <pc:spChg chg="add mod">
          <ac:chgData name="LIÈVRE Mathieu" userId="75d78eab-5185-45fc-bae1-86ed203b0517" providerId="ADAL" clId="{E16C5544-540B-4DA9-B15D-926D0ADC23D6}" dt="2022-12-07T13:14:53.807" v="375" actId="1076"/>
          <ac:spMkLst>
            <pc:docMk/>
            <pc:sldMk cId="0" sldId="262"/>
            <ac:spMk id="256" creationId="{8EC2B91E-679F-465A-B725-226D711B52AC}"/>
          </ac:spMkLst>
        </pc:spChg>
        <pc:spChg chg="add mod">
          <ac:chgData name="LIÈVRE Mathieu" userId="75d78eab-5185-45fc-bae1-86ed203b0517" providerId="ADAL" clId="{E16C5544-540B-4DA9-B15D-926D0ADC23D6}" dt="2022-12-07T13:16:41.713" v="441"/>
          <ac:spMkLst>
            <pc:docMk/>
            <pc:sldMk cId="0" sldId="262"/>
            <ac:spMk id="257" creationId="{6AB7A381-B5CE-47DD-9C9E-81C4C1ECE82C}"/>
          </ac:spMkLst>
        </pc:spChg>
        <pc:spChg chg="add mod">
          <ac:chgData name="LIÈVRE Mathieu" userId="75d78eab-5185-45fc-bae1-86ed203b0517" providerId="ADAL" clId="{E16C5544-540B-4DA9-B15D-926D0ADC23D6}" dt="2022-12-07T13:16:58.876" v="446" actId="14100"/>
          <ac:spMkLst>
            <pc:docMk/>
            <pc:sldMk cId="0" sldId="262"/>
            <ac:spMk id="258" creationId="{EF4E5564-D36F-4B60-B408-4FB635AC526C}"/>
          </ac:spMkLst>
        </pc:spChg>
        <pc:spChg chg="add mod">
          <ac:chgData name="LIÈVRE Mathieu" userId="75d78eab-5185-45fc-bae1-86ed203b0517" providerId="ADAL" clId="{E16C5544-540B-4DA9-B15D-926D0ADC23D6}" dt="2022-12-07T13:16:56.573" v="445" actId="14100"/>
          <ac:spMkLst>
            <pc:docMk/>
            <pc:sldMk cId="0" sldId="262"/>
            <ac:spMk id="259" creationId="{A0E3DDA0-DA75-4602-8988-A0037376F48E}"/>
          </ac:spMkLst>
        </pc:spChg>
        <pc:spChg chg="add del mod">
          <ac:chgData name="LIÈVRE Mathieu" userId="75d78eab-5185-45fc-bae1-86ed203b0517" providerId="ADAL" clId="{E16C5544-540B-4DA9-B15D-926D0ADC23D6}" dt="2022-12-07T14:08:17.990" v="1754"/>
          <ac:spMkLst>
            <pc:docMk/>
            <pc:sldMk cId="0" sldId="262"/>
            <ac:spMk id="264" creationId="{E21719AE-7D6B-4CF3-963D-AB062FFBC178}"/>
          </ac:spMkLst>
        </pc:spChg>
        <pc:spChg chg="add del mod">
          <ac:chgData name="LIÈVRE Mathieu" userId="75d78eab-5185-45fc-bae1-86ed203b0517" providerId="ADAL" clId="{E16C5544-540B-4DA9-B15D-926D0ADC23D6}" dt="2022-12-07T14:08:17.990" v="1754"/>
          <ac:spMkLst>
            <pc:docMk/>
            <pc:sldMk cId="0" sldId="262"/>
            <ac:spMk id="265" creationId="{DD9A36B1-8D0C-4107-B6F8-B2805A6D05F8}"/>
          </ac:spMkLst>
        </pc:spChg>
        <pc:spChg chg="add mod">
          <ac:chgData name="LIÈVRE Mathieu" userId="75d78eab-5185-45fc-bae1-86ed203b0517" providerId="ADAL" clId="{E16C5544-540B-4DA9-B15D-926D0ADC23D6}" dt="2022-12-07T14:08:23.303" v="1756" actId="1076"/>
          <ac:spMkLst>
            <pc:docMk/>
            <pc:sldMk cId="0" sldId="262"/>
            <ac:spMk id="266" creationId="{4010717E-1E8C-4529-AAF2-FF8AE490A306}"/>
          </ac:spMkLst>
        </pc:spChg>
        <pc:spChg chg="add mod">
          <ac:chgData name="LIÈVRE Mathieu" userId="75d78eab-5185-45fc-bae1-86ed203b0517" providerId="ADAL" clId="{E16C5544-540B-4DA9-B15D-926D0ADC23D6}" dt="2022-12-07T14:08:29.017" v="1781" actId="20577"/>
          <ac:spMkLst>
            <pc:docMk/>
            <pc:sldMk cId="0" sldId="262"/>
            <ac:spMk id="267" creationId="{B7BA554F-4046-42C0-AA12-C64997461FC2}"/>
          </ac:spMkLst>
        </pc:spChg>
        <pc:spChg chg="add mod">
          <ac:chgData name="LIÈVRE Mathieu" userId="75d78eab-5185-45fc-bae1-86ed203b0517" providerId="ADAL" clId="{E16C5544-540B-4DA9-B15D-926D0ADC23D6}" dt="2022-12-07T14:14:11.197" v="1942" actId="14100"/>
          <ac:spMkLst>
            <pc:docMk/>
            <pc:sldMk cId="0" sldId="262"/>
            <ac:spMk id="268" creationId="{542437DC-6EE4-4181-887C-25ED159CF60B}"/>
          </ac:spMkLst>
        </pc:spChg>
        <pc:spChg chg="mod">
          <ac:chgData name="LIÈVRE Mathieu" userId="75d78eab-5185-45fc-bae1-86ed203b0517" providerId="ADAL" clId="{E16C5544-540B-4DA9-B15D-926D0ADC23D6}" dt="2022-12-07T14:03:46.480" v="1632" actId="1076"/>
          <ac:spMkLst>
            <pc:docMk/>
            <pc:sldMk cId="0" sldId="262"/>
            <ac:spMk id="2367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14:17.951" v="361" actId="14100"/>
          <ac:spMkLst>
            <pc:docMk/>
            <pc:sldMk cId="0" sldId="262"/>
            <ac:spMk id="2368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13:41.632" v="350" actId="1076"/>
          <ac:spMkLst>
            <pc:docMk/>
            <pc:sldMk cId="0" sldId="262"/>
            <ac:spMk id="2369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15:19.282" v="391" actId="1076"/>
          <ac:spMkLst>
            <pc:docMk/>
            <pc:sldMk cId="0" sldId="262"/>
            <ac:spMk id="2370" creationId="{00000000-0000-0000-0000-000000000000}"/>
          </ac:spMkLst>
        </pc:spChg>
        <pc:picChg chg="add mod modCrop">
          <ac:chgData name="LIÈVRE Mathieu" userId="75d78eab-5185-45fc-bae1-86ed203b0517" providerId="ADAL" clId="{E16C5544-540B-4DA9-B15D-926D0ADC23D6}" dt="2022-12-07T14:03:31.944" v="1624" actId="1076"/>
          <ac:picMkLst>
            <pc:docMk/>
            <pc:sldMk cId="0" sldId="262"/>
            <ac:picMk id="3" creationId="{4F631793-5A64-4673-ADF3-8D5742EBCF16}"/>
          </ac:picMkLst>
        </pc:picChg>
        <pc:picChg chg="add mod modCrop">
          <ac:chgData name="LIÈVRE Mathieu" userId="75d78eab-5185-45fc-bae1-86ed203b0517" providerId="ADAL" clId="{E16C5544-540B-4DA9-B15D-926D0ADC23D6}" dt="2022-12-07T14:03:45.877" v="1631" actId="1076"/>
          <ac:picMkLst>
            <pc:docMk/>
            <pc:sldMk cId="0" sldId="262"/>
            <ac:picMk id="5" creationId="{76144784-D2FE-4B87-B0B6-87714E021C43}"/>
          </ac:picMkLst>
        </pc:picChg>
      </pc:sldChg>
      <pc:sldChg chg="delSp del mod">
        <pc:chgData name="LIÈVRE Mathieu" userId="75d78eab-5185-45fc-bae1-86ed203b0517" providerId="ADAL" clId="{E16C5544-540B-4DA9-B15D-926D0ADC23D6}" dt="2022-12-07T13:17:16.875" v="447" actId="47"/>
        <pc:sldMkLst>
          <pc:docMk/>
          <pc:sldMk cId="0" sldId="263"/>
        </pc:sldMkLst>
        <pc:spChg chg="del">
          <ac:chgData name="LIÈVRE Mathieu" userId="75d78eab-5185-45fc-bae1-86ed203b0517" providerId="ADAL" clId="{E16C5544-540B-4DA9-B15D-926D0ADC23D6}" dt="2022-12-07T10:22:27.735" v="7" actId="478"/>
          <ac:spMkLst>
            <pc:docMk/>
            <pc:sldMk cId="0" sldId="263"/>
            <ac:spMk id="2609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2:29.327" v="8" actId="478"/>
          <ac:picMkLst>
            <pc:docMk/>
            <pc:sldMk cId="0" sldId="263"/>
            <ac:picMk id="2610" creationId="{00000000-0000-0000-0000-000000000000}"/>
          </ac:picMkLst>
        </pc:picChg>
      </pc:sldChg>
      <pc:sldChg chg="addSp delSp modSp mod">
        <pc:chgData name="LIÈVRE Mathieu" userId="75d78eab-5185-45fc-bae1-86ed203b0517" providerId="ADAL" clId="{E16C5544-540B-4DA9-B15D-926D0ADC23D6}" dt="2022-12-07T14:14:27.344" v="1957" actId="20577"/>
        <pc:sldMkLst>
          <pc:docMk/>
          <pc:sldMk cId="0" sldId="264"/>
        </pc:sldMkLst>
        <pc:spChg chg="add mod">
          <ac:chgData name="LIÈVRE Mathieu" userId="75d78eab-5185-45fc-bae1-86ed203b0517" providerId="ADAL" clId="{E16C5544-540B-4DA9-B15D-926D0ADC23D6}" dt="2022-12-07T13:18:39.980" v="470" actId="1076"/>
          <ac:spMkLst>
            <pc:docMk/>
            <pc:sldMk cId="0" sldId="264"/>
            <ac:spMk id="493" creationId="{AF15D6D2-2DBD-47F6-9D06-93526F1DC22D}"/>
          </ac:spMkLst>
        </pc:spChg>
        <pc:spChg chg="add mod">
          <ac:chgData name="LIÈVRE Mathieu" userId="75d78eab-5185-45fc-bae1-86ed203b0517" providerId="ADAL" clId="{E16C5544-540B-4DA9-B15D-926D0ADC23D6}" dt="2022-12-07T13:20:07.468" v="515" actId="20577"/>
          <ac:spMkLst>
            <pc:docMk/>
            <pc:sldMk cId="0" sldId="264"/>
            <ac:spMk id="494" creationId="{5F8A0E26-9982-41F2-9CDA-C41864E436F2}"/>
          </ac:spMkLst>
        </pc:spChg>
        <pc:spChg chg="add mod">
          <ac:chgData name="LIÈVRE Mathieu" userId="75d78eab-5185-45fc-bae1-86ed203b0517" providerId="ADAL" clId="{E16C5544-540B-4DA9-B15D-926D0ADC23D6}" dt="2022-12-07T13:18:16.783" v="465" actId="571"/>
          <ac:spMkLst>
            <pc:docMk/>
            <pc:sldMk cId="0" sldId="264"/>
            <ac:spMk id="495" creationId="{D81FCF17-4327-4CED-ABE6-52B1DDE46309}"/>
          </ac:spMkLst>
        </pc:spChg>
        <pc:spChg chg="add mod">
          <ac:chgData name="LIÈVRE Mathieu" userId="75d78eab-5185-45fc-bae1-86ed203b0517" providerId="ADAL" clId="{E16C5544-540B-4DA9-B15D-926D0ADC23D6}" dt="2022-12-07T13:19:32.024" v="484" actId="20577"/>
          <ac:spMkLst>
            <pc:docMk/>
            <pc:sldMk cId="0" sldId="264"/>
            <ac:spMk id="496" creationId="{128AD2B5-3F88-4F58-8AD4-C8C2D1D0EB68}"/>
          </ac:spMkLst>
        </pc:spChg>
        <pc:spChg chg="add mod">
          <ac:chgData name="LIÈVRE Mathieu" userId="75d78eab-5185-45fc-bae1-86ed203b0517" providerId="ADAL" clId="{E16C5544-540B-4DA9-B15D-926D0ADC23D6}" dt="2022-12-07T13:18:24.383" v="469" actId="1076"/>
          <ac:spMkLst>
            <pc:docMk/>
            <pc:sldMk cId="0" sldId="264"/>
            <ac:spMk id="497" creationId="{D4D8CDAB-100A-4219-952C-5457847FAC03}"/>
          </ac:spMkLst>
        </pc:spChg>
        <pc:spChg chg="add mod">
          <ac:chgData name="LIÈVRE Mathieu" userId="75d78eab-5185-45fc-bae1-86ed203b0517" providerId="ADAL" clId="{E16C5544-540B-4DA9-B15D-926D0ADC23D6}" dt="2022-12-07T13:19:39.447" v="485"/>
          <ac:spMkLst>
            <pc:docMk/>
            <pc:sldMk cId="0" sldId="264"/>
            <ac:spMk id="498" creationId="{B995D4D1-0D07-49A3-B9E9-082F98448C69}"/>
          </ac:spMkLst>
        </pc:spChg>
        <pc:spChg chg="add mod">
          <ac:chgData name="LIÈVRE Mathieu" userId="75d78eab-5185-45fc-bae1-86ed203b0517" providerId="ADAL" clId="{E16C5544-540B-4DA9-B15D-926D0ADC23D6}" dt="2022-12-07T13:18:46.169" v="472" actId="1076"/>
          <ac:spMkLst>
            <pc:docMk/>
            <pc:sldMk cId="0" sldId="264"/>
            <ac:spMk id="499" creationId="{B32CECE9-25C4-4162-AABC-1B99D3AAD8EB}"/>
          </ac:spMkLst>
        </pc:spChg>
        <pc:spChg chg="add mod">
          <ac:chgData name="LIÈVRE Mathieu" userId="75d78eab-5185-45fc-bae1-86ed203b0517" providerId="ADAL" clId="{E16C5544-540B-4DA9-B15D-926D0ADC23D6}" dt="2022-12-07T13:20:13.116" v="516"/>
          <ac:spMkLst>
            <pc:docMk/>
            <pc:sldMk cId="0" sldId="264"/>
            <ac:spMk id="500" creationId="{02A9D091-3F9D-4E8E-AD28-49A4F5033D43}"/>
          </ac:spMkLst>
        </pc:spChg>
        <pc:spChg chg="add del mod">
          <ac:chgData name="LIÈVRE Mathieu" userId="75d78eab-5185-45fc-bae1-86ed203b0517" providerId="ADAL" clId="{E16C5544-540B-4DA9-B15D-926D0ADC23D6}" dt="2022-12-07T13:20:21.935" v="518" actId="478"/>
          <ac:spMkLst>
            <pc:docMk/>
            <pc:sldMk cId="0" sldId="264"/>
            <ac:spMk id="501" creationId="{284F13D0-8BA8-4730-AA57-A1A2E25424E8}"/>
          </ac:spMkLst>
        </pc:spChg>
        <pc:spChg chg="add del mod">
          <ac:chgData name="LIÈVRE Mathieu" userId="75d78eab-5185-45fc-bae1-86ed203b0517" providerId="ADAL" clId="{E16C5544-540B-4DA9-B15D-926D0ADC23D6}" dt="2022-12-07T13:20:21.546" v="517" actId="478"/>
          <ac:spMkLst>
            <pc:docMk/>
            <pc:sldMk cId="0" sldId="264"/>
            <ac:spMk id="502" creationId="{B1A8F27D-D0ED-4B00-A50F-1DD0EDBE6046}"/>
          </ac:spMkLst>
        </pc:spChg>
        <pc:spChg chg="add mod">
          <ac:chgData name="LIÈVRE Mathieu" userId="75d78eab-5185-45fc-bae1-86ed203b0517" providerId="ADAL" clId="{E16C5544-540B-4DA9-B15D-926D0ADC23D6}" dt="2022-12-07T14:14:27.344" v="1957" actId="20577"/>
          <ac:spMkLst>
            <pc:docMk/>
            <pc:sldMk cId="0" sldId="264"/>
            <ac:spMk id="503" creationId="{1EBDCAC1-418F-492B-A0CB-FE62050D26E2}"/>
          </ac:spMkLst>
        </pc:spChg>
        <pc:spChg chg="mod">
          <ac:chgData name="LIÈVRE Mathieu" userId="75d78eab-5185-45fc-bae1-86ed203b0517" providerId="ADAL" clId="{E16C5544-540B-4DA9-B15D-926D0ADC23D6}" dt="2022-12-07T13:17:59.005" v="459" actId="1076"/>
          <ac:spMkLst>
            <pc:docMk/>
            <pc:sldMk cId="0" sldId="264"/>
            <ac:spMk id="2615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20:34.766" v="520" actId="20577"/>
          <ac:spMkLst>
            <pc:docMk/>
            <pc:sldMk cId="0" sldId="264"/>
            <ac:spMk id="2617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17:52.529" v="457" actId="1076"/>
          <ac:spMkLst>
            <pc:docMk/>
            <pc:sldMk cId="0" sldId="264"/>
            <ac:spMk id="2618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17:30.495" v="453"/>
          <ac:spMkLst>
            <pc:docMk/>
            <pc:sldMk cId="0" sldId="264"/>
            <ac:spMk id="2619" creationId="{00000000-0000-0000-0000-000000000000}"/>
          </ac:spMkLst>
        </pc:spChg>
      </pc:sldChg>
      <pc:sldChg chg="delSp del mod">
        <pc:chgData name="LIÈVRE Mathieu" userId="75d78eab-5185-45fc-bae1-86ed203b0517" providerId="ADAL" clId="{E16C5544-540B-4DA9-B15D-926D0ADC23D6}" dt="2022-12-07T13:20:46.069" v="521" actId="47"/>
        <pc:sldMkLst>
          <pc:docMk/>
          <pc:sldMk cId="0" sldId="265"/>
        </pc:sldMkLst>
        <pc:spChg chg="del">
          <ac:chgData name="LIÈVRE Mathieu" userId="75d78eab-5185-45fc-bae1-86ed203b0517" providerId="ADAL" clId="{E16C5544-540B-4DA9-B15D-926D0ADC23D6}" dt="2022-12-07T10:22:33.468" v="9" actId="478"/>
          <ac:spMkLst>
            <pc:docMk/>
            <pc:sldMk cId="0" sldId="265"/>
            <ac:spMk id="3110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2:35.344" v="10" actId="478"/>
          <ac:picMkLst>
            <pc:docMk/>
            <pc:sldMk cId="0" sldId="265"/>
            <ac:picMk id="3111" creationId="{00000000-0000-0000-0000-000000000000}"/>
          </ac:picMkLst>
        </pc:picChg>
      </pc:sldChg>
      <pc:sldChg chg="addSp delSp modSp mod">
        <pc:chgData name="LIÈVRE Mathieu" userId="75d78eab-5185-45fc-bae1-86ed203b0517" providerId="ADAL" clId="{E16C5544-540B-4DA9-B15D-926D0ADC23D6}" dt="2022-12-07T14:19:59.870" v="2073" actId="1076"/>
        <pc:sldMkLst>
          <pc:docMk/>
          <pc:sldMk cId="0" sldId="266"/>
        </pc:sldMkLst>
        <pc:spChg chg="add del mod">
          <ac:chgData name="LIÈVRE Mathieu" userId="75d78eab-5185-45fc-bae1-86ed203b0517" providerId="ADAL" clId="{E16C5544-540B-4DA9-B15D-926D0ADC23D6}" dt="2022-12-07T14:18:01.914" v="2042" actId="478"/>
          <ac:spMkLst>
            <pc:docMk/>
            <pc:sldMk cId="0" sldId="266"/>
            <ac:spMk id="3" creationId="{D8B9A89A-739A-4753-BA54-73428C596161}"/>
          </ac:spMkLst>
        </pc:spChg>
        <pc:spChg chg="add del mod">
          <ac:chgData name="LIÈVRE Mathieu" userId="75d78eab-5185-45fc-bae1-86ed203b0517" providerId="ADAL" clId="{E16C5544-540B-4DA9-B15D-926D0ADC23D6}" dt="2022-12-07T14:18:19.299" v="2052" actId="478"/>
          <ac:spMkLst>
            <pc:docMk/>
            <pc:sldMk cId="0" sldId="266"/>
            <ac:spMk id="5" creationId="{376683C3-D2C2-4A8F-8EC1-D8E2DC3FEB46}"/>
          </ac:spMkLst>
        </pc:spChg>
        <pc:spChg chg="add del mod">
          <ac:chgData name="LIÈVRE Mathieu" userId="75d78eab-5185-45fc-bae1-86ed203b0517" providerId="ADAL" clId="{E16C5544-540B-4DA9-B15D-926D0ADC23D6}" dt="2022-12-07T14:18:16.091" v="2050" actId="478"/>
          <ac:spMkLst>
            <pc:docMk/>
            <pc:sldMk cId="0" sldId="266"/>
            <ac:spMk id="7" creationId="{26CA2567-538F-4EAA-9D04-586C557C1682}"/>
          </ac:spMkLst>
        </pc:spChg>
        <pc:spChg chg="add del mod">
          <ac:chgData name="LIÈVRE Mathieu" userId="75d78eab-5185-45fc-bae1-86ed203b0517" providerId="ADAL" clId="{E16C5544-540B-4DA9-B15D-926D0ADC23D6}" dt="2022-12-07T14:18:05.512" v="2044" actId="478"/>
          <ac:spMkLst>
            <pc:docMk/>
            <pc:sldMk cId="0" sldId="266"/>
            <ac:spMk id="15" creationId="{C18163E4-14CB-41F8-8FA5-DB51929C71D3}"/>
          </ac:spMkLst>
        </pc:spChg>
        <pc:spChg chg="add mod">
          <ac:chgData name="LIÈVRE Mathieu" userId="75d78eab-5185-45fc-bae1-86ed203b0517" providerId="ADAL" clId="{E16C5544-540B-4DA9-B15D-926D0ADC23D6}" dt="2022-12-07T14:19:59.870" v="2073" actId="1076"/>
          <ac:spMkLst>
            <pc:docMk/>
            <pc:sldMk cId="0" sldId="266"/>
            <ac:spMk id="149" creationId="{3619FE7C-5DA9-498B-93D6-F6A9193018E7}"/>
          </ac:spMkLst>
        </pc:spChg>
        <pc:spChg chg="add del mod">
          <ac:chgData name="LIÈVRE Mathieu" userId="75d78eab-5185-45fc-bae1-86ed203b0517" providerId="ADAL" clId="{E16C5544-540B-4DA9-B15D-926D0ADC23D6}" dt="2022-12-07T14:15:31.340" v="1979"/>
          <ac:spMkLst>
            <pc:docMk/>
            <pc:sldMk cId="0" sldId="266"/>
            <ac:spMk id="158" creationId="{21A6A80C-03ED-4923-9AD5-6A537D6BDD7C}"/>
          </ac:spMkLst>
        </pc:spChg>
        <pc:spChg chg="add del mod">
          <ac:chgData name="LIÈVRE Mathieu" userId="75d78eab-5185-45fc-bae1-86ed203b0517" providerId="ADAL" clId="{E16C5544-540B-4DA9-B15D-926D0ADC23D6}" dt="2022-12-07T14:15:31.340" v="1979"/>
          <ac:spMkLst>
            <pc:docMk/>
            <pc:sldMk cId="0" sldId="266"/>
            <ac:spMk id="159" creationId="{FCBF81EB-F7B0-4C64-981C-F11305FC17C2}"/>
          </ac:spMkLst>
        </pc:spChg>
        <pc:spChg chg="add del mod">
          <ac:chgData name="LIÈVRE Mathieu" userId="75d78eab-5185-45fc-bae1-86ed203b0517" providerId="ADAL" clId="{E16C5544-540B-4DA9-B15D-926D0ADC23D6}" dt="2022-12-07T14:15:31.340" v="1979"/>
          <ac:spMkLst>
            <pc:docMk/>
            <pc:sldMk cId="0" sldId="266"/>
            <ac:spMk id="160" creationId="{D4A0F31B-A309-4BFD-82C7-0C136850BE38}"/>
          </ac:spMkLst>
        </pc:spChg>
        <pc:spChg chg="add del mod">
          <ac:chgData name="LIÈVRE Mathieu" userId="75d78eab-5185-45fc-bae1-86ed203b0517" providerId="ADAL" clId="{E16C5544-540B-4DA9-B15D-926D0ADC23D6}" dt="2022-12-07T14:15:31.340" v="1979"/>
          <ac:spMkLst>
            <pc:docMk/>
            <pc:sldMk cId="0" sldId="266"/>
            <ac:spMk id="161" creationId="{2C8CF5B9-0E8B-42C8-9DAD-4FEDAD4789A1}"/>
          </ac:spMkLst>
        </pc:spChg>
        <pc:spChg chg="add del mod">
          <ac:chgData name="LIÈVRE Mathieu" userId="75d78eab-5185-45fc-bae1-86ed203b0517" providerId="ADAL" clId="{E16C5544-540B-4DA9-B15D-926D0ADC23D6}" dt="2022-12-07T14:15:31.340" v="1979"/>
          <ac:spMkLst>
            <pc:docMk/>
            <pc:sldMk cId="0" sldId="266"/>
            <ac:spMk id="162" creationId="{1DC38F37-72C4-47EE-A026-E6A2C67B562E}"/>
          </ac:spMkLst>
        </pc:spChg>
        <pc:spChg chg="add del mod">
          <ac:chgData name="LIÈVRE Mathieu" userId="75d78eab-5185-45fc-bae1-86ed203b0517" providerId="ADAL" clId="{E16C5544-540B-4DA9-B15D-926D0ADC23D6}" dt="2022-12-07T14:15:31.340" v="1979"/>
          <ac:spMkLst>
            <pc:docMk/>
            <pc:sldMk cId="0" sldId="266"/>
            <ac:spMk id="163" creationId="{54B8A4CD-1510-417F-B03E-971BA67D0A27}"/>
          </ac:spMkLst>
        </pc:spChg>
        <pc:spChg chg="add del mod">
          <ac:chgData name="LIÈVRE Mathieu" userId="75d78eab-5185-45fc-bae1-86ed203b0517" providerId="ADAL" clId="{E16C5544-540B-4DA9-B15D-926D0ADC23D6}" dt="2022-12-07T14:15:31.340" v="1979"/>
          <ac:spMkLst>
            <pc:docMk/>
            <pc:sldMk cId="0" sldId="266"/>
            <ac:spMk id="164" creationId="{59C61D89-D63E-49C6-833C-DF7F0B1A9BF5}"/>
          </ac:spMkLst>
        </pc:spChg>
        <pc:spChg chg="add del mod">
          <ac:chgData name="LIÈVRE Mathieu" userId="75d78eab-5185-45fc-bae1-86ed203b0517" providerId="ADAL" clId="{E16C5544-540B-4DA9-B15D-926D0ADC23D6}" dt="2022-12-07T14:15:31.340" v="1979"/>
          <ac:spMkLst>
            <pc:docMk/>
            <pc:sldMk cId="0" sldId="266"/>
            <ac:spMk id="165" creationId="{6D5CB279-12C4-4B7B-BF73-0E3E4C699CF8}"/>
          </ac:spMkLst>
        </pc:spChg>
        <pc:spChg chg="add del mod">
          <ac:chgData name="LIÈVRE Mathieu" userId="75d78eab-5185-45fc-bae1-86ed203b0517" providerId="ADAL" clId="{E16C5544-540B-4DA9-B15D-926D0ADC23D6}" dt="2022-12-07T14:15:31.340" v="1979"/>
          <ac:spMkLst>
            <pc:docMk/>
            <pc:sldMk cId="0" sldId="266"/>
            <ac:spMk id="166" creationId="{622AE53E-C9B4-4D17-B8C8-5D7CD16DE8AD}"/>
          </ac:spMkLst>
        </pc:spChg>
        <pc:spChg chg="add del mod">
          <ac:chgData name="LIÈVRE Mathieu" userId="75d78eab-5185-45fc-bae1-86ed203b0517" providerId="ADAL" clId="{E16C5544-540B-4DA9-B15D-926D0ADC23D6}" dt="2022-12-07T14:15:31.340" v="1979"/>
          <ac:spMkLst>
            <pc:docMk/>
            <pc:sldMk cId="0" sldId="266"/>
            <ac:spMk id="167" creationId="{5B1E0638-6E4B-4A74-A76F-9DAA26998D4B}"/>
          </ac:spMkLst>
        </pc:spChg>
        <pc:spChg chg="add del mod">
          <ac:chgData name="LIÈVRE Mathieu" userId="75d78eab-5185-45fc-bae1-86ed203b0517" providerId="ADAL" clId="{E16C5544-540B-4DA9-B15D-926D0ADC23D6}" dt="2022-12-07T14:15:38.801" v="1983"/>
          <ac:spMkLst>
            <pc:docMk/>
            <pc:sldMk cId="0" sldId="266"/>
            <ac:spMk id="170" creationId="{F287A13E-88A6-4823-99B0-5062B823C04C}"/>
          </ac:spMkLst>
        </pc:spChg>
        <pc:spChg chg="add del mod">
          <ac:chgData name="LIÈVRE Mathieu" userId="75d78eab-5185-45fc-bae1-86ed203b0517" providerId="ADAL" clId="{E16C5544-540B-4DA9-B15D-926D0ADC23D6}" dt="2022-12-07T14:15:38.801" v="1983"/>
          <ac:spMkLst>
            <pc:docMk/>
            <pc:sldMk cId="0" sldId="266"/>
            <ac:spMk id="171" creationId="{E7114039-6EB5-4E64-8F2C-9E0A6E8965A7}"/>
          </ac:spMkLst>
        </pc:spChg>
        <pc:spChg chg="add del mod">
          <ac:chgData name="LIÈVRE Mathieu" userId="75d78eab-5185-45fc-bae1-86ed203b0517" providerId="ADAL" clId="{E16C5544-540B-4DA9-B15D-926D0ADC23D6}" dt="2022-12-07T14:15:38.801" v="1983"/>
          <ac:spMkLst>
            <pc:docMk/>
            <pc:sldMk cId="0" sldId="266"/>
            <ac:spMk id="172" creationId="{67E3EB5B-BD20-4D68-A565-66A62D729BDC}"/>
          </ac:spMkLst>
        </pc:spChg>
        <pc:spChg chg="add del mod">
          <ac:chgData name="LIÈVRE Mathieu" userId="75d78eab-5185-45fc-bae1-86ed203b0517" providerId="ADAL" clId="{E16C5544-540B-4DA9-B15D-926D0ADC23D6}" dt="2022-12-07T14:15:38.801" v="1983"/>
          <ac:spMkLst>
            <pc:docMk/>
            <pc:sldMk cId="0" sldId="266"/>
            <ac:spMk id="173" creationId="{10ECEEFE-C391-4EC1-9EEC-AD80EDD77EB4}"/>
          </ac:spMkLst>
        </pc:spChg>
        <pc:spChg chg="add del mod">
          <ac:chgData name="LIÈVRE Mathieu" userId="75d78eab-5185-45fc-bae1-86ed203b0517" providerId="ADAL" clId="{E16C5544-540B-4DA9-B15D-926D0ADC23D6}" dt="2022-12-07T14:15:38.801" v="1983"/>
          <ac:spMkLst>
            <pc:docMk/>
            <pc:sldMk cId="0" sldId="266"/>
            <ac:spMk id="174" creationId="{FF021A18-C557-46F8-90AC-CCF189CE150E}"/>
          </ac:spMkLst>
        </pc:spChg>
        <pc:spChg chg="add del mod">
          <ac:chgData name="LIÈVRE Mathieu" userId="75d78eab-5185-45fc-bae1-86ed203b0517" providerId="ADAL" clId="{E16C5544-540B-4DA9-B15D-926D0ADC23D6}" dt="2022-12-07T14:15:38.801" v="1983"/>
          <ac:spMkLst>
            <pc:docMk/>
            <pc:sldMk cId="0" sldId="266"/>
            <ac:spMk id="175" creationId="{F917FDC0-B81E-4E75-B663-0E4ABC322A43}"/>
          </ac:spMkLst>
        </pc:spChg>
        <pc:spChg chg="add del mod">
          <ac:chgData name="LIÈVRE Mathieu" userId="75d78eab-5185-45fc-bae1-86ed203b0517" providerId="ADAL" clId="{E16C5544-540B-4DA9-B15D-926D0ADC23D6}" dt="2022-12-07T14:15:38.801" v="1983"/>
          <ac:spMkLst>
            <pc:docMk/>
            <pc:sldMk cId="0" sldId="266"/>
            <ac:spMk id="176" creationId="{DD71AD6E-01B7-4F22-850E-ACCDB0D8D311}"/>
          </ac:spMkLst>
        </pc:spChg>
        <pc:spChg chg="add del mod">
          <ac:chgData name="LIÈVRE Mathieu" userId="75d78eab-5185-45fc-bae1-86ed203b0517" providerId="ADAL" clId="{E16C5544-540B-4DA9-B15D-926D0ADC23D6}" dt="2022-12-07T14:15:38.801" v="1983"/>
          <ac:spMkLst>
            <pc:docMk/>
            <pc:sldMk cId="0" sldId="266"/>
            <ac:spMk id="177" creationId="{60F4F05C-52EA-4A51-9A79-FD331B60AAAF}"/>
          </ac:spMkLst>
        </pc:spChg>
        <pc:spChg chg="add del mod">
          <ac:chgData name="LIÈVRE Mathieu" userId="75d78eab-5185-45fc-bae1-86ed203b0517" providerId="ADAL" clId="{E16C5544-540B-4DA9-B15D-926D0ADC23D6}" dt="2022-12-07T14:15:38.801" v="1983"/>
          <ac:spMkLst>
            <pc:docMk/>
            <pc:sldMk cId="0" sldId="266"/>
            <ac:spMk id="178" creationId="{2F90245A-67C0-4167-91AB-2FA4406A66BB}"/>
          </ac:spMkLst>
        </pc:spChg>
        <pc:spChg chg="add del mod">
          <ac:chgData name="LIÈVRE Mathieu" userId="75d78eab-5185-45fc-bae1-86ed203b0517" providerId="ADAL" clId="{E16C5544-540B-4DA9-B15D-926D0ADC23D6}" dt="2022-12-07T14:15:38.801" v="1983"/>
          <ac:spMkLst>
            <pc:docMk/>
            <pc:sldMk cId="0" sldId="266"/>
            <ac:spMk id="179" creationId="{CABEBDCF-6254-49AD-B8BA-8ACC58C7594D}"/>
          </ac:spMkLst>
        </pc:spChg>
        <pc:spChg chg="add mod">
          <ac:chgData name="LIÈVRE Mathieu" userId="75d78eab-5185-45fc-bae1-86ed203b0517" providerId="ADAL" clId="{E16C5544-540B-4DA9-B15D-926D0ADC23D6}" dt="2022-12-07T14:17:45.692" v="2036" actId="1076"/>
          <ac:spMkLst>
            <pc:docMk/>
            <pc:sldMk cId="0" sldId="266"/>
            <ac:spMk id="184" creationId="{5A741D22-706F-4F96-B4F1-3AE7CFF2516E}"/>
          </ac:spMkLst>
        </pc:spChg>
        <pc:spChg chg="add mod">
          <ac:chgData name="LIÈVRE Mathieu" userId="75d78eab-5185-45fc-bae1-86ed203b0517" providerId="ADAL" clId="{E16C5544-540B-4DA9-B15D-926D0ADC23D6}" dt="2022-12-07T14:17:38.443" v="2033" actId="1076"/>
          <ac:spMkLst>
            <pc:docMk/>
            <pc:sldMk cId="0" sldId="266"/>
            <ac:spMk id="185" creationId="{81890AA5-8724-4272-AEE3-7C7C3E994186}"/>
          </ac:spMkLst>
        </pc:spChg>
        <pc:spChg chg="add mod">
          <ac:chgData name="LIÈVRE Mathieu" userId="75d78eab-5185-45fc-bae1-86ed203b0517" providerId="ADAL" clId="{E16C5544-540B-4DA9-B15D-926D0ADC23D6}" dt="2022-12-07T14:17:15.525" v="2020" actId="1076"/>
          <ac:spMkLst>
            <pc:docMk/>
            <pc:sldMk cId="0" sldId="266"/>
            <ac:spMk id="186" creationId="{59D97892-D76D-4D03-9378-C3FB5B07FB8F}"/>
          </ac:spMkLst>
        </pc:spChg>
        <pc:spChg chg="add mod">
          <ac:chgData name="LIÈVRE Mathieu" userId="75d78eab-5185-45fc-bae1-86ed203b0517" providerId="ADAL" clId="{E16C5544-540B-4DA9-B15D-926D0ADC23D6}" dt="2022-12-07T14:17:17.190" v="2021" actId="1076"/>
          <ac:spMkLst>
            <pc:docMk/>
            <pc:sldMk cId="0" sldId="266"/>
            <ac:spMk id="187" creationId="{DC546CE3-8B5F-4D84-B960-6217BF2EB4CC}"/>
          </ac:spMkLst>
        </pc:spChg>
        <pc:spChg chg="add mod">
          <ac:chgData name="LIÈVRE Mathieu" userId="75d78eab-5185-45fc-bae1-86ed203b0517" providerId="ADAL" clId="{E16C5544-540B-4DA9-B15D-926D0ADC23D6}" dt="2022-12-07T14:17:32.065" v="2030" actId="1076"/>
          <ac:spMkLst>
            <pc:docMk/>
            <pc:sldMk cId="0" sldId="266"/>
            <ac:spMk id="188" creationId="{3C74473E-4BE7-4197-A21D-C3AE6602278F}"/>
          </ac:spMkLst>
        </pc:spChg>
        <pc:spChg chg="add mod">
          <ac:chgData name="LIÈVRE Mathieu" userId="75d78eab-5185-45fc-bae1-86ed203b0517" providerId="ADAL" clId="{E16C5544-540B-4DA9-B15D-926D0ADC23D6}" dt="2022-12-07T14:17:41.077" v="2034" actId="1076"/>
          <ac:spMkLst>
            <pc:docMk/>
            <pc:sldMk cId="0" sldId="266"/>
            <ac:spMk id="189" creationId="{41BDF572-EC2D-4FC6-AE08-DE1384570B2E}"/>
          </ac:spMkLst>
        </pc:spChg>
        <pc:spChg chg="add mod">
          <ac:chgData name="LIÈVRE Mathieu" userId="75d78eab-5185-45fc-bae1-86ed203b0517" providerId="ADAL" clId="{E16C5544-540B-4DA9-B15D-926D0ADC23D6}" dt="2022-12-07T14:17:36.109" v="2032" actId="1076"/>
          <ac:spMkLst>
            <pc:docMk/>
            <pc:sldMk cId="0" sldId="266"/>
            <ac:spMk id="190" creationId="{6FF4C281-5FCF-4945-9257-5A85644AF37C}"/>
          </ac:spMkLst>
        </pc:spChg>
        <pc:spChg chg="add mod">
          <ac:chgData name="LIÈVRE Mathieu" userId="75d78eab-5185-45fc-bae1-86ed203b0517" providerId="ADAL" clId="{E16C5544-540B-4DA9-B15D-926D0ADC23D6}" dt="2022-12-07T14:17:26.045" v="2026" actId="1076"/>
          <ac:spMkLst>
            <pc:docMk/>
            <pc:sldMk cId="0" sldId="266"/>
            <ac:spMk id="191" creationId="{F595CDC3-0D59-46F9-8FE3-FA8719879AD8}"/>
          </ac:spMkLst>
        </pc:spChg>
        <pc:spChg chg="mod">
          <ac:chgData name="LIÈVRE Mathieu" userId="75d78eab-5185-45fc-bae1-86ed203b0517" providerId="ADAL" clId="{E16C5544-540B-4DA9-B15D-926D0ADC23D6}" dt="2022-12-07T14:18:11.481" v="2048" actId="1076"/>
          <ac:spMkLst>
            <pc:docMk/>
            <pc:sldMk cId="0" sldId="266"/>
            <ac:spMk id="3116" creationId="{00000000-0000-0000-0000-000000000000}"/>
          </ac:spMkLst>
        </pc:spChg>
        <pc:spChg chg="add del mod">
          <ac:chgData name="LIÈVRE Mathieu" userId="75d78eab-5185-45fc-bae1-86ed203b0517" providerId="ADAL" clId="{E16C5544-540B-4DA9-B15D-926D0ADC23D6}" dt="2022-12-07T14:16:50.044" v="2009" actId="478"/>
          <ac:spMkLst>
            <pc:docMk/>
            <pc:sldMk cId="0" sldId="266"/>
            <ac:spMk id="3118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20:52.802" v="540" actId="20577"/>
          <ac:spMkLst>
            <pc:docMk/>
            <pc:sldMk cId="0" sldId="266"/>
            <ac:spMk id="3119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21:45.963" v="633" actId="20577"/>
          <ac:spMkLst>
            <pc:docMk/>
            <pc:sldMk cId="0" sldId="266"/>
            <ac:spMk id="3120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21:00.191" v="541"/>
          <ac:spMkLst>
            <pc:docMk/>
            <pc:sldMk cId="0" sldId="266"/>
            <ac:spMk id="3121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46:21.531" v="1414" actId="313"/>
          <ac:spMkLst>
            <pc:docMk/>
            <pc:sldMk cId="0" sldId="266"/>
            <ac:spMk id="3122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22:06.083" v="638"/>
          <ac:spMkLst>
            <pc:docMk/>
            <pc:sldMk cId="0" sldId="266"/>
            <ac:spMk id="3123" creationId="{00000000-0000-0000-0000-000000000000}"/>
          </ac:spMkLst>
        </pc:spChg>
        <pc:spChg chg="add del">
          <ac:chgData name="LIÈVRE Mathieu" userId="75d78eab-5185-45fc-bae1-86ed203b0517" providerId="ADAL" clId="{E16C5544-540B-4DA9-B15D-926D0ADC23D6}" dt="2022-12-07T14:16:43.651" v="2006" actId="478"/>
          <ac:spMkLst>
            <pc:docMk/>
            <pc:sldMk cId="0" sldId="266"/>
            <ac:spMk id="3125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4:16:36.828" v="2001" actId="478"/>
          <ac:spMkLst>
            <pc:docMk/>
            <pc:sldMk cId="0" sldId="266"/>
            <ac:spMk id="3126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4:16:44.878" v="2007" actId="478"/>
          <ac:spMkLst>
            <pc:docMk/>
            <pc:sldMk cId="0" sldId="266"/>
            <ac:spMk id="3144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4:15:12.547" v="1969" actId="478"/>
          <ac:spMkLst>
            <pc:docMk/>
            <pc:sldMk cId="0" sldId="266"/>
            <ac:spMk id="3145" creationId="{00000000-0000-0000-0000-000000000000}"/>
          </ac:spMkLst>
        </pc:spChg>
        <pc:spChg chg="del mod">
          <ac:chgData name="LIÈVRE Mathieu" userId="75d78eab-5185-45fc-bae1-86ed203b0517" providerId="ADAL" clId="{E16C5544-540B-4DA9-B15D-926D0ADC23D6}" dt="2022-12-07T14:15:13.493" v="1970" actId="478"/>
          <ac:spMkLst>
            <pc:docMk/>
            <pc:sldMk cId="0" sldId="266"/>
            <ac:spMk id="3161" creationId="{00000000-0000-0000-0000-000000000000}"/>
          </ac:spMkLst>
        </pc:spChg>
        <pc:spChg chg="del mod">
          <ac:chgData name="LIÈVRE Mathieu" userId="75d78eab-5185-45fc-bae1-86ed203b0517" providerId="ADAL" clId="{E16C5544-540B-4DA9-B15D-926D0ADC23D6}" dt="2022-12-07T14:15:18.343" v="1974" actId="478"/>
          <ac:spMkLst>
            <pc:docMk/>
            <pc:sldMk cId="0" sldId="266"/>
            <ac:spMk id="3162" creationId="{00000000-0000-0000-0000-000000000000}"/>
          </ac:spMkLst>
        </pc:spChg>
        <pc:spChg chg="del mod">
          <ac:chgData name="LIÈVRE Mathieu" userId="75d78eab-5185-45fc-bae1-86ed203b0517" providerId="ADAL" clId="{E16C5544-540B-4DA9-B15D-926D0ADC23D6}" dt="2022-12-07T14:15:14.691" v="1971" actId="478"/>
          <ac:spMkLst>
            <pc:docMk/>
            <pc:sldMk cId="0" sldId="266"/>
            <ac:spMk id="3164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4:15:12.208" v="1968" actId="478"/>
          <ac:spMkLst>
            <pc:docMk/>
            <pc:sldMk cId="0" sldId="266"/>
            <ac:spMk id="3262" creationId="{00000000-0000-0000-0000-000000000000}"/>
          </ac:spMkLst>
        </pc:spChg>
        <pc:grpChg chg="del">
          <ac:chgData name="LIÈVRE Mathieu" userId="75d78eab-5185-45fc-bae1-86ed203b0517" providerId="ADAL" clId="{E16C5544-540B-4DA9-B15D-926D0ADC23D6}" dt="2022-12-07T14:16:52.301" v="2010" actId="478"/>
          <ac:grpSpMkLst>
            <pc:docMk/>
            <pc:sldMk cId="0" sldId="266"/>
            <ac:grpSpMk id="3127" creationId="{00000000-0000-0000-0000-000000000000}"/>
          </ac:grpSpMkLst>
        </pc:grpChg>
        <pc:cxnChg chg="add del mod">
          <ac:chgData name="LIÈVRE Mathieu" userId="75d78eab-5185-45fc-bae1-86ed203b0517" providerId="ADAL" clId="{E16C5544-540B-4DA9-B15D-926D0ADC23D6}" dt="2022-12-07T14:15:31.340" v="1979"/>
          <ac:cxnSpMkLst>
            <pc:docMk/>
            <pc:sldMk cId="0" sldId="266"/>
            <ac:cxnSpMk id="156" creationId="{8D03FC2D-D7E0-4653-8C54-2B3B8FCD9AB6}"/>
          </ac:cxnSpMkLst>
        </pc:cxnChg>
        <pc:cxnChg chg="add del mod">
          <ac:chgData name="LIÈVRE Mathieu" userId="75d78eab-5185-45fc-bae1-86ed203b0517" providerId="ADAL" clId="{E16C5544-540B-4DA9-B15D-926D0ADC23D6}" dt="2022-12-07T14:15:31.340" v="1979"/>
          <ac:cxnSpMkLst>
            <pc:docMk/>
            <pc:sldMk cId="0" sldId="266"/>
            <ac:cxnSpMk id="157" creationId="{EED27F38-5AE5-488E-8727-7A4A8CDE6E74}"/>
          </ac:cxnSpMkLst>
        </pc:cxnChg>
        <pc:cxnChg chg="add del mod">
          <ac:chgData name="LIÈVRE Mathieu" userId="75d78eab-5185-45fc-bae1-86ed203b0517" providerId="ADAL" clId="{E16C5544-540B-4DA9-B15D-926D0ADC23D6}" dt="2022-12-07T14:15:38.801" v="1983"/>
          <ac:cxnSpMkLst>
            <pc:docMk/>
            <pc:sldMk cId="0" sldId="266"/>
            <ac:cxnSpMk id="168" creationId="{FA0F48F0-CBEE-491D-9BF3-A869D0B402EB}"/>
          </ac:cxnSpMkLst>
        </pc:cxnChg>
        <pc:cxnChg chg="add del mod">
          <ac:chgData name="LIÈVRE Mathieu" userId="75d78eab-5185-45fc-bae1-86ed203b0517" providerId="ADAL" clId="{E16C5544-540B-4DA9-B15D-926D0ADC23D6}" dt="2022-12-07T14:15:38.801" v="1983"/>
          <ac:cxnSpMkLst>
            <pc:docMk/>
            <pc:sldMk cId="0" sldId="266"/>
            <ac:cxnSpMk id="169" creationId="{934EE02F-3851-47ED-A853-2F30FEE7348D}"/>
          </ac:cxnSpMkLst>
        </pc:cxnChg>
        <pc:cxnChg chg="add mod">
          <ac:chgData name="LIÈVRE Mathieu" userId="75d78eab-5185-45fc-bae1-86ed203b0517" providerId="ADAL" clId="{E16C5544-540B-4DA9-B15D-926D0ADC23D6}" dt="2022-12-07T14:17:47.904" v="2037" actId="14100"/>
          <ac:cxnSpMkLst>
            <pc:docMk/>
            <pc:sldMk cId="0" sldId="266"/>
            <ac:cxnSpMk id="182" creationId="{B9AE4DAF-6DB1-45EF-8D92-C17F6C8DB15D}"/>
          </ac:cxnSpMkLst>
        </pc:cxnChg>
        <pc:cxnChg chg="add mod">
          <ac:chgData name="LIÈVRE Mathieu" userId="75d78eab-5185-45fc-bae1-86ed203b0517" providerId="ADAL" clId="{E16C5544-540B-4DA9-B15D-926D0ADC23D6}" dt="2022-12-07T14:17:43.648" v="2035" actId="1076"/>
          <ac:cxnSpMkLst>
            <pc:docMk/>
            <pc:sldMk cId="0" sldId="266"/>
            <ac:cxnSpMk id="183" creationId="{C5B14D6B-9EBB-4EC6-B4D7-47F87889DD60}"/>
          </ac:cxnSpMkLst>
        </pc:cxnChg>
        <pc:cxnChg chg="del">
          <ac:chgData name="LIÈVRE Mathieu" userId="75d78eab-5185-45fc-bae1-86ed203b0517" providerId="ADAL" clId="{E16C5544-540B-4DA9-B15D-926D0ADC23D6}" dt="2022-12-07T14:16:35.465" v="2000" actId="478"/>
          <ac:cxnSpMkLst>
            <pc:docMk/>
            <pc:sldMk cId="0" sldId="266"/>
            <ac:cxnSpMk id="3142" creationId="{00000000-0000-0000-0000-000000000000}"/>
          </ac:cxnSpMkLst>
        </pc:cxnChg>
        <pc:cxnChg chg="del mod">
          <ac:chgData name="LIÈVRE Mathieu" userId="75d78eab-5185-45fc-bae1-86ed203b0517" providerId="ADAL" clId="{E16C5544-540B-4DA9-B15D-926D0ADC23D6}" dt="2022-12-07T14:16:53.933" v="2011" actId="478"/>
          <ac:cxnSpMkLst>
            <pc:docMk/>
            <pc:sldMk cId="0" sldId="266"/>
            <ac:cxnSpMk id="3143" creationId="{00000000-0000-0000-0000-000000000000}"/>
          </ac:cxnSpMkLst>
        </pc:cxnChg>
      </pc:sldChg>
      <pc:sldChg chg="delSp add del mod">
        <pc:chgData name="LIÈVRE Mathieu" userId="75d78eab-5185-45fc-bae1-86ed203b0517" providerId="ADAL" clId="{E16C5544-540B-4DA9-B15D-926D0ADC23D6}" dt="2022-12-07T13:23:46.907" v="746" actId="47"/>
        <pc:sldMkLst>
          <pc:docMk/>
          <pc:sldMk cId="0" sldId="267"/>
        </pc:sldMkLst>
        <pc:spChg chg="del">
          <ac:chgData name="LIÈVRE Mathieu" userId="75d78eab-5185-45fc-bae1-86ed203b0517" providerId="ADAL" clId="{E16C5544-540B-4DA9-B15D-926D0ADC23D6}" dt="2022-12-07T10:22:43.139" v="13" actId="478"/>
          <ac:spMkLst>
            <pc:docMk/>
            <pc:sldMk cId="0" sldId="267"/>
            <ac:spMk id="3267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2:44.301" v="14" actId="478"/>
          <ac:picMkLst>
            <pc:docMk/>
            <pc:sldMk cId="0" sldId="267"/>
            <ac:picMk id="3268" creationId="{00000000-0000-0000-0000-000000000000}"/>
          </ac:picMkLst>
        </pc:picChg>
      </pc:sldChg>
      <pc:sldChg chg="addSp delSp modSp mod">
        <pc:chgData name="LIÈVRE Mathieu" userId="75d78eab-5185-45fc-bae1-86ed203b0517" providerId="ADAL" clId="{E16C5544-540B-4DA9-B15D-926D0ADC23D6}" dt="2022-12-07T14:18:52.837" v="2062" actId="20577"/>
        <pc:sldMkLst>
          <pc:docMk/>
          <pc:sldMk cId="0" sldId="268"/>
        </pc:sldMkLst>
        <pc:spChg chg="add mod">
          <ac:chgData name="LIÈVRE Mathieu" userId="75d78eab-5185-45fc-bae1-86ed203b0517" providerId="ADAL" clId="{E16C5544-540B-4DA9-B15D-926D0ADC23D6}" dt="2022-12-07T14:09:57.029" v="1819" actId="1076"/>
          <ac:spMkLst>
            <pc:docMk/>
            <pc:sldMk cId="0" sldId="268"/>
            <ac:spMk id="141" creationId="{7E09167A-91C3-4212-A50A-2FC352593C77}"/>
          </ac:spMkLst>
        </pc:spChg>
        <pc:spChg chg="add mod">
          <ac:chgData name="LIÈVRE Mathieu" userId="75d78eab-5185-45fc-bae1-86ed203b0517" providerId="ADAL" clId="{E16C5544-540B-4DA9-B15D-926D0ADC23D6}" dt="2022-12-07T14:09:57.029" v="1819" actId="1076"/>
          <ac:spMkLst>
            <pc:docMk/>
            <pc:sldMk cId="0" sldId="268"/>
            <ac:spMk id="142" creationId="{4DAA9C29-BA32-442C-B822-7649D40CE1C1}"/>
          </ac:spMkLst>
        </pc:spChg>
        <pc:spChg chg="add mod">
          <ac:chgData name="LIÈVRE Mathieu" userId="75d78eab-5185-45fc-bae1-86ed203b0517" providerId="ADAL" clId="{E16C5544-540B-4DA9-B15D-926D0ADC23D6}" dt="2022-12-07T14:09:57.029" v="1819" actId="1076"/>
          <ac:spMkLst>
            <pc:docMk/>
            <pc:sldMk cId="0" sldId="268"/>
            <ac:spMk id="143" creationId="{2D3F81E2-69CF-44AB-94FD-93E3CE209E08}"/>
          </ac:spMkLst>
        </pc:spChg>
        <pc:spChg chg="add mod">
          <ac:chgData name="LIÈVRE Mathieu" userId="75d78eab-5185-45fc-bae1-86ed203b0517" providerId="ADAL" clId="{E16C5544-540B-4DA9-B15D-926D0ADC23D6}" dt="2022-12-07T14:10:01.787" v="1820" actId="1076"/>
          <ac:spMkLst>
            <pc:docMk/>
            <pc:sldMk cId="0" sldId="268"/>
            <ac:spMk id="144" creationId="{05916C13-245C-491C-93F7-4BA4D7E4A098}"/>
          </ac:spMkLst>
        </pc:spChg>
        <pc:spChg chg="add mod">
          <ac:chgData name="LIÈVRE Mathieu" userId="75d78eab-5185-45fc-bae1-86ed203b0517" providerId="ADAL" clId="{E16C5544-540B-4DA9-B15D-926D0ADC23D6}" dt="2022-12-07T14:10:01.787" v="1820" actId="1076"/>
          <ac:spMkLst>
            <pc:docMk/>
            <pc:sldMk cId="0" sldId="268"/>
            <ac:spMk id="145" creationId="{92E94FB4-AAEC-4402-9935-6C166A19DD59}"/>
          </ac:spMkLst>
        </pc:spChg>
        <pc:spChg chg="add mod">
          <ac:chgData name="LIÈVRE Mathieu" userId="75d78eab-5185-45fc-bae1-86ed203b0517" providerId="ADAL" clId="{E16C5544-540B-4DA9-B15D-926D0ADC23D6}" dt="2022-12-07T14:10:01.787" v="1820" actId="1076"/>
          <ac:spMkLst>
            <pc:docMk/>
            <pc:sldMk cId="0" sldId="268"/>
            <ac:spMk id="146" creationId="{4027BBB1-CAEA-42B7-B485-1BE7B718924F}"/>
          </ac:spMkLst>
        </pc:spChg>
        <pc:spChg chg="add mod">
          <ac:chgData name="LIÈVRE Mathieu" userId="75d78eab-5185-45fc-bae1-86ed203b0517" providerId="ADAL" clId="{E16C5544-540B-4DA9-B15D-926D0ADC23D6}" dt="2022-12-07T14:18:52.837" v="2062" actId="20577"/>
          <ac:spMkLst>
            <pc:docMk/>
            <pc:sldMk cId="0" sldId="268"/>
            <ac:spMk id="147" creationId="{8EAFEB3C-C84C-4C7B-A36B-FD2AE939DDA5}"/>
          </ac:spMkLst>
        </pc:spChg>
        <pc:spChg chg="mod">
          <ac:chgData name="LIÈVRE Mathieu" userId="75d78eab-5185-45fc-bae1-86ed203b0517" providerId="ADAL" clId="{E16C5544-540B-4DA9-B15D-926D0ADC23D6}" dt="2022-12-07T13:26:23.937" v="877" actId="313"/>
          <ac:spMkLst>
            <pc:docMk/>
            <pc:sldMk cId="0" sldId="268"/>
            <ac:spMk id="3273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25:17.165" v="790" actId="1076"/>
          <ac:spMkLst>
            <pc:docMk/>
            <pc:sldMk cId="0" sldId="268"/>
            <ac:spMk id="3274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25:17.165" v="790" actId="1076"/>
          <ac:spMkLst>
            <pc:docMk/>
            <pc:sldMk cId="0" sldId="268"/>
            <ac:spMk id="3275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25:17.165" v="790" actId="1076"/>
          <ac:spMkLst>
            <pc:docMk/>
            <pc:sldMk cId="0" sldId="268"/>
            <ac:spMk id="3276" creationId="{00000000-0000-0000-0000-000000000000}"/>
          </ac:spMkLst>
        </pc:spChg>
        <pc:spChg chg="del mod">
          <ac:chgData name="LIÈVRE Mathieu" userId="75d78eab-5185-45fc-bae1-86ed203b0517" providerId="ADAL" clId="{E16C5544-540B-4DA9-B15D-926D0ADC23D6}" dt="2022-12-07T13:26:19.112" v="876" actId="478"/>
          <ac:spMkLst>
            <pc:docMk/>
            <pc:sldMk cId="0" sldId="268"/>
            <ac:spMk id="3277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25:02.202" v="789" actId="1076"/>
          <ac:spMkLst>
            <pc:docMk/>
            <pc:sldMk cId="0" sldId="268"/>
            <ac:spMk id="3278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25:02.202" v="789" actId="1076"/>
          <ac:spMkLst>
            <pc:docMk/>
            <pc:sldMk cId="0" sldId="268"/>
            <ac:spMk id="3279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4:09:35.376" v="1793"/>
          <ac:spMkLst>
            <pc:docMk/>
            <pc:sldMk cId="0" sldId="268"/>
            <ac:spMk id="3280" creationId="{00000000-0000-0000-0000-000000000000}"/>
          </ac:spMkLst>
        </pc:spChg>
        <pc:spChg chg="del mod">
          <ac:chgData name="LIÈVRE Mathieu" userId="75d78eab-5185-45fc-bae1-86ed203b0517" providerId="ADAL" clId="{E16C5544-540B-4DA9-B15D-926D0ADC23D6}" dt="2022-12-07T13:26:17.918" v="875" actId="478"/>
          <ac:spMkLst>
            <pc:docMk/>
            <pc:sldMk cId="0" sldId="268"/>
            <ac:spMk id="3281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24.013" v="754" actId="478"/>
          <ac:spMkLst>
            <pc:docMk/>
            <pc:sldMk cId="0" sldId="268"/>
            <ac:spMk id="3282" creationId="{00000000-0000-0000-0000-000000000000}"/>
          </ac:spMkLst>
        </pc:spChg>
        <pc:spChg chg="del mod">
          <ac:chgData name="LIÈVRE Mathieu" userId="75d78eab-5185-45fc-bae1-86ed203b0517" providerId="ADAL" clId="{E16C5544-540B-4DA9-B15D-926D0ADC23D6}" dt="2022-12-07T13:24:25.762" v="756" actId="478"/>
          <ac:spMkLst>
            <pc:docMk/>
            <pc:sldMk cId="0" sldId="268"/>
            <ac:spMk id="3283" creationId="{00000000-0000-0000-0000-000000000000}"/>
          </ac:spMkLst>
        </pc:spChg>
        <pc:spChg chg="del mod">
          <ac:chgData name="LIÈVRE Mathieu" userId="75d78eab-5185-45fc-bae1-86ed203b0517" providerId="ADAL" clId="{E16C5544-540B-4DA9-B15D-926D0ADC23D6}" dt="2022-12-07T13:24:26.937" v="758" actId="478"/>
          <ac:spMkLst>
            <pc:docMk/>
            <pc:sldMk cId="0" sldId="268"/>
            <ac:spMk id="3284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27.919" v="759" actId="478"/>
          <ac:spMkLst>
            <pc:docMk/>
            <pc:sldMk cId="0" sldId="268"/>
            <ac:spMk id="3285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28.965" v="760" actId="478"/>
          <ac:spMkLst>
            <pc:docMk/>
            <pc:sldMk cId="0" sldId="268"/>
            <ac:spMk id="3286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30.125" v="761" actId="478"/>
          <ac:spMkLst>
            <pc:docMk/>
            <pc:sldMk cId="0" sldId="268"/>
            <ac:spMk id="3287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30.949" v="762" actId="478"/>
          <ac:spMkLst>
            <pc:docMk/>
            <pc:sldMk cId="0" sldId="268"/>
            <ac:spMk id="3288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32.028" v="763" actId="478"/>
          <ac:spMkLst>
            <pc:docMk/>
            <pc:sldMk cId="0" sldId="268"/>
            <ac:spMk id="3289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35.981" v="766" actId="478"/>
          <ac:spMkLst>
            <pc:docMk/>
            <pc:sldMk cId="0" sldId="268"/>
            <ac:spMk id="3290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35.354" v="765" actId="478"/>
          <ac:spMkLst>
            <pc:docMk/>
            <pc:sldMk cId="0" sldId="268"/>
            <ac:spMk id="3291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33.645" v="764" actId="478"/>
          <ac:spMkLst>
            <pc:docMk/>
            <pc:sldMk cId="0" sldId="268"/>
            <ac:spMk id="3292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36.902" v="767" actId="478"/>
          <ac:spMkLst>
            <pc:docMk/>
            <pc:sldMk cId="0" sldId="268"/>
            <ac:spMk id="3293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53.509" v="788" actId="478"/>
          <ac:spMkLst>
            <pc:docMk/>
            <pc:sldMk cId="0" sldId="268"/>
            <ac:spMk id="3294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52.999" v="787" actId="478"/>
          <ac:spMkLst>
            <pc:docMk/>
            <pc:sldMk cId="0" sldId="268"/>
            <ac:spMk id="3295" creationId="{00000000-0000-0000-0000-000000000000}"/>
          </ac:spMkLst>
        </pc:spChg>
        <pc:spChg chg="del mod">
          <ac:chgData name="LIÈVRE Mathieu" userId="75d78eab-5185-45fc-bae1-86ed203b0517" providerId="ADAL" clId="{E16C5544-540B-4DA9-B15D-926D0ADC23D6}" dt="2022-12-07T13:24:52.422" v="786" actId="478"/>
          <ac:spMkLst>
            <pc:docMk/>
            <pc:sldMk cId="0" sldId="268"/>
            <ac:spMk id="3296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51.478" v="785" actId="478"/>
          <ac:spMkLst>
            <pc:docMk/>
            <pc:sldMk cId="0" sldId="268"/>
            <ac:spMk id="3297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49.692" v="783" actId="478"/>
          <ac:spMkLst>
            <pc:docMk/>
            <pc:sldMk cId="0" sldId="268"/>
            <ac:spMk id="3298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49.067" v="782" actId="478"/>
          <ac:spMkLst>
            <pc:docMk/>
            <pc:sldMk cId="0" sldId="268"/>
            <ac:spMk id="3299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50.525" v="784" actId="478"/>
          <ac:spMkLst>
            <pc:docMk/>
            <pc:sldMk cId="0" sldId="268"/>
            <ac:spMk id="3300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48.570" v="781" actId="478"/>
          <ac:spMkLst>
            <pc:docMk/>
            <pc:sldMk cId="0" sldId="268"/>
            <ac:spMk id="3301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45.771" v="778" actId="478"/>
          <ac:spMkLst>
            <pc:docMk/>
            <pc:sldMk cId="0" sldId="268"/>
            <ac:spMk id="3302" creationId="{00000000-0000-0000-0000-000000000000}"/>
          </ac:spMkLst>
        </pc:spChg>
        <pc:spChg chg="del mod">
          <ac:chgData name="LIÈVRE Mathieu" userId="75d78eab-5185-45fc-bae1-86ed203b0517" providerId="ADAL" clId="{E16C5544-540B-4DA9-B15D-926D0ADC23D6}" dt="2022-12-07T13:24:46.836" v="779" actId="478"/>
          <ac:spMkLst>
            <pc:docMk/>
            <pc:sldMk cId="0" sldId="268"/>
            <ac:spMk id="3303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47.774" v="780" actId="478"/>
          <ac:spMkLst>
            <pc:docMk/>
            <pc:sldMk cId="0" sldId="268"/>
            <ac:spMk id="3304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44.664" v="776" actId="478"/>
          <ac:spMkLst>
            <pc:docMk/>
            <pc:sldMk cId="0" sldId="268"/>
            <ac:spMk id="3305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41.693" v="773" actId="478"/>
          <ac:spMkLst>
            <pc:docMk/>
            <pc:sldMk cId="0" sldId="268"/>
            <ac:spMk id="3306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41.075" v="772" actId="478"/>
          <ac:spMkLst>
            <pc:docMk/>
            <pc:sldMk cId="0" sldId="268"/>
            <ac:spMk id="3307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42.959" v="774" actId="478"/>
          <ac:spMkLst>
            <pc:docMk/>
            <pc:sldMk cId="0" sldId="268"/>
            <ac:spMk id="3308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43.786" v="775" actId="478"/>
          <ac:spMkLst>
            <pc:docMk/>
            <pc:sldMk cId="0" sldId="268"/>
            <ac:spMk id="3309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40.385" v="771" actId="478"/>
          <ac:spMkLst>
            <pc:docMk/>
            <pc:sldMk cId="0" sldId="268"/>
            <ac:spMk id="3310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39.772" v="770" actId="478"/>
          <ac:spMkLst>
            <pc:docMk/>
            <pc:sldMk cId="0" sldId="268"/>
            <ac:spMk id="3311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38.262" v="768" actId="478"/>
          <ac:spMkLst>
            <pc:docMk/>
            <pc:sldMk cId="0" sldId="268"/>
            <ac:spMk id="3312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4:39.229" v="769" actId="478"/>
          <ac:spMkLst>
            <pc:docMk/>
            <pc:sldMk cId="0" sldId="268"/>
            <ac:spMk id="3313" creationId="{00000000-0000-0000-0000-000000000000}"/>
          </ac:spMkLst>
        </pc:spChg>
      </pc:sldChg>
      <pc:sldChg chg="delSp del mod">
        <pc:chgData name="LIÈVRE Mathieu" userId="75d78eab-5185-45fc-bae1-86ed203b0517" providerId="ADAL" clId="{E16C5544-540B-4DA9-B15D-926D0ADC23D6}" dt="2022-12-07T13:26:40.264" v="878" actId="47"/>
        <pc:sldMkLst>
          <pc:docMk/>
          <pc:sldMk cId="0" sldId="269"/>
        </pc:sldMkLst>
        <pc:spChg chg="del">
          <ac:chgData name="LIÈVRE Mathieu" userId="75d78eab-5185-45fc-bae1-86ed203b0517" providerId="ADAL" clId="{E16C5544-540B-4DA9-B15D-926D0ADC23D6}" dt="2022-12-07T10:22:47.880" v="15" actId="478"/>
          <ac:spMkLst>
            <pc:docMk/>
            <pc:sldMk cId="0" sldId="269"/>
            <ac:spMk id="3416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2:49.293" v="16" actId="478"/>
          <ac:picMkLst>
            <pc:docMk/>
            <pc:sldMk cId="0" sldId="269"/>
            <ac:picMk id="3417" creationId="{00000000-0000-0000-0000-000000000000}"/>
          </ac:picMkLst>
        </pc:picChg>
      </pc:sldChg>
      <pc:sldChg chg="delSp del mod">
        <pc:chgData name="LIÈVRE Mathieu" userId="75d78eab-5185-45fc-bae1-86ed203b0517" providerId="ADAL" clId="{E16C5544-540B-4DA9-B15D-926D0ADC23D6}" dt="2022-12-07T13:26:41.614" v="879" actId="47"/>
        <pc:sldMkLst>
          <pc:docMk/>
          <pc:sldMk cId="0" sldId="270"/>
        </pc:sldMkLst>
        <pc:spChg chg="del">
          <ac:chgData name="LIÈVRE Mathieu" userId="75d78eab-5185-45fc-bae1-86ed203b0517" providerId="ADAL" clId="{E16C5544-540B-4DA9-B15D-926D0ADC23D6}" dt="2022-12-07T10:22:52.040" v="17" actId="478"/>
          <ac:spMkLst>
            <pc:docMk/>
            <pc:sldMk cId="0" sldId="270"/>
            <ac:spMk id="3422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2:53.563" v="18" actId="478"/>
          <ac:picMkLst>
            <pc:docMk/>
            <pc:sldMk cId="0" sldId="270"/>
            <ac:picMk id="3423" creationId="{00000000-0000-0000-0000-000000000000}"/>
          </ac:picMkLst>
        </pc:picChg>
      </pc:sldChg>
      <pc:sldChg chg="addSp delSp modSp mod">
        <pc:chgData name="LIÈVRE Mathieu" userId="75d78eab-5185-45fc-bae1-86ed203b0517" providerId="ADAL" clId="{E16C5544-540B-4DA9-B15D-926D0ADC23D6}" dt="2022-12-07T14:20:34.909" v="2099" actId="1076"/>
        <pc:sldMkLst>
          <pc:docMk/>
          <pc:sldMk cId="0" sldId="271"/>
        </pc:sldMkLst>
        <pc:spChg chg="add mod">
          <ac:chgData name="LIÈVRE Mathieu" userId="75d78eab-5185-45fc-bae1-86ed203b0517" providerId="ADAL" clId="{E16C5544-540B-4DA9-B15D-926D0ADC23D6}" dt="2022-12-07T14:20:34.909" v="2099" actId="1076"/>
          <ac:spMkLst>
            <pc:docMk/>
            <pc:sldMk cId="0" sldId="271"/>
            <ac:spMk id="270" creationId="{428FAF1B-577C-4EE6-9C52-1B8F33C84F20}"/>
          </ac:spMkLst>
        </pc:spChg>
        <pc:spChg chg="mod">
          <ac:chgData name="LIÈVRE Mathieu" userId="75d78eab-5185-45fc-bae1-86ed203b0517" providerId="ADAL" clId="{E16C5544-540B-4DA9-B15D-926D0ADC23D6}" dt="2022-12-07T13:33:56.660" v="1081" actId="1076"/>
          <ac:spMkLst>
            <pc:docMk/>
            <pc:sldMk cId="0" sldId="271"/>
            <ac:spMk id="3428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4:12:20.819" v="1890" actId="20577"/>
          <ac:spMkLst>
            <pc:docMk/>
            <pc:sldMk cId="0" sldId="271"/>
            <ac:spMk id="3429" creationId="{00000000-0000-0000-0000-000000000000}"/>
          </ac:spMkLst>
        </pc:spChg>
        <pc:graphicFrameChg chg="add del mod modGraphic">
          <ac:chgData name="LIÈVRE Mathieu" userId="75d78eab-5185-45fc-bae1-86ed203b0517" providerId="ADAL" clId="{E16C5544-540B-4DA9-B15D-926D0ADC23D6}" dt="2022-12-07T13:33:51.945" v="1075" actId="478"/>
          <ac:graphicFrameMkLst>
            <pc:docMk/>
            <pc:sldMk cId="0" sldId="271"/>
            <ac:graphicFrameMk id="2" creationId="{D354D4E2-E16F-4772-980D-CFAEDEB10401}"/>
          </ac:graphicFrameMkLst>
        </pc:graphicFrameChg>
        <pc:graphicFrameChg chg="add del mod">
          <ac:chgData name="LIÈVRE Mathieu" userId="75d78eab-5185-45fc-bae1-86ed203b0517" providerId="ADAL" clId="{E16C5544-540B-4DA9-B15D-926D0ADC23D6}" dt="2022-12-07T13:32:37.652" v="1056"/>
          <ac:graphicFrameMkLst>
            <pc:docMk/>
            <pc:sldMk cId="0" sldId="271"/>
            <ac:graphicFrameMk id="3" creationId="{362A8000-0D2E-4B8B-959F-2192090B559F}"/>
          </ac:graphicFrameMkLst>
        </pc:graphicFrameChg>
        <pc:graphicFrameChg chg="add mod modGraphic">
          <ac:chgData name="LIÈVRE Mathieu" userId="75d78eab-5185-45fc-bae1-86ed203b0517" providerId="ADAL" clId="{E16C5544-540B-4DA9-B15D-926D0ADC23D6}" dt="2022-12-07T13:36:15.171" v="1232" actId="20577"/>
          <ac:graphicFrameMkLst>
            <pc:docMk/>
            <pc:sldMk cId="0" sldId="271"/>
            <ac:graphicFrameMk id="4" creationId="{498A1F10-9A99-4B25-AF20-05C8BFAF5FF1}"/>
          </ac:graphicFrameMkLst>
        </pc:graphicFrameChg>
        <pc:graphicFrameChg chg="del modGraphic">
          <ac:chgData name="LIÈVRE Mathieu" userId="75d78eab-5185-45fc-bae1-86ed203b0517" providerId="ADAL" clId="{E16C5544-540B-4DA9-B15D-926D0ADC23D6}" dt="2022-12-07T13:30:24.713" v="1002" actId="478"/>
          <ac:graphicFrameMkLst>
            <pc:docMk/>
            <pc:sldMk cId="0" sldId="271"/>
            <ac:graphicFrameMk id="3430" creationId="{00000000-0000-0000-0000-000000000000}"/>
          </ac:graphicFrameMkLst>
        </pc:graphicFrameChg>
      </pc:sldChg>
      <pc:sldChg chg="delSp del mod">
        <pc:chgData name="LIÈVRE Mathieu" userId="75d78eab-5185-45fc-bae1-86ed203b0517" providerId="ADAL" clId="{E16C5544-540B-4DA9-B15D-926D0ADC23D6}" dt="2022-12-07T13:27:00.162" v="882" actId="47"/>
        <pc:sldMkLst>
          <pc:docMk/>
          <pc:sldMk cId="0" sldId="272"/>
        </pc:sldMkLst>
        <pc:spChg chg="del">
          <ac:chgData name="LIÈVRE Mathieu" userId="75d78eab-5185-45fc-bae1-86ed203b0517" providerId="ADAL" clId="{E16C5544-540B-4DA9-B15D-926D0ADC23D6}" dt="2022-12-07T10:22:57.369" v="19" actId="478"/>
          <ac:spMkLst>
            <pc:docMk/>
            <pc:sldMk cId="0" sldId="272"/>
            <ac:spMk id="3697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2:58.659" v="20" actId="478"/>
          <ac:picMkLst>
            <pc:docMk/>
            <pc:sldMk cId="0" sldId="272"/>
            <ac:picMk id="3698" creationId="{00000000-0000-0000-0000-000000000000}"/>
          </ac:picMkLst>
        </pc:picChg>
      </pc:sldChg>
      <pc:sldChg chg="addSp delSp modSp mod ord">
        <pc:chgData name="LIÈVRE Mathieu" userId="75d78eab-5185-45fc-bae1-86ed203b0517" providerId="ADAL" clId="{E16C5544-540B-4DA9-B15D-926D0ADC23D6}" dt="2022-12-07T14:20:06.041" v="2074" actId="1076"/>
        <pc:sldMkLst>
          <pc:docMk/>
          <pc:sldMk cId="0" sldId="273"/>
        </pc:sldMkLst>
        <pc:spChg chg="add mod">
          <ac:chgData name="LIÈVRE Mathieu" userId="75d78eab-5185-45fc-bae1-86ed203b0517" providerId="ADAL" clId="{E16C5544-540B-4DA9-B15D-926D0ADC23D6}" dt="2022-12-07T14:20:06.041" v="2074" actId="1076"/>
          <ac:spMkLst>
            <pc:docMk/>
            <pc:sldMk cId="0" sldId="273"/>
            <ac:spMk id="289" creationId="{6580FEAE-0471-4829-95E7-DC8696D0B075}"/>
          </ac:spMkLst>
        </pc:spChg>
        <pc:spChg chg="del">
          <ac:chgData name="LIÈVRE Mathieu" userId="75d78eab-5185-45fc-bae1-86ed203b0517" providerId="ADAL" clId="{E16C5544-540B-4DA9-B15D-926D0ADC23D6}" dt="2022-12-07T13:28:14.999" v="930" actId="478"/>
          <ac:spMkLst>
            <pc:docMk/>
            <pc:sldMk cId="0" sldId="273"/>
            <ac:spMk id="3703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16.195" v="932" actId="478"/>
          <ac:spMkLst>
            <pc:docMk/>
            <pc:sldMk cId="0" sldId="273"/>
            <ac:spMk id="3704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48.283" v="896" actId="478"/>
          <ac:spMkLst>
            <pc:docMk/>
            <pc:sldMk cId="0" sldId="273"/>
            <ac:spMk id="3705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58.815" v="912" actId="478"/>
          <ac:spMkLst>
            <pc:docMk/>
            <pc:sldMk cId="0" sldId="273"/>
            <ac:spMk id="3706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00.141" v="914" actId="478"/>
          <ac:spMkLst>
            <pc:docMk/>
            <pc:sldMk cId="0" sldId="273"/>
            <ac:spMk id="3707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01.563" v="916" actId="478"/>
          <ac:spMkLst>
            <pc:docMk/>
            <pc:sldMk cId="0" sldId="273"/>
            <ac:spMk id="3708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4:12:17.553" v="1889" actId="20577"/>
          <ac:spMkLst>
            <pc:docMk/>
            <pc:sldMk cId="0" sldId="273"/>
            <ac:spMk id="3709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27:26.538" v="892"/>
          <ac:spMkLst>
            <pc:docMk/>
            <pc:sldMk cId="0" sldId="273"/>
            <ac:spMk id="3712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4:10:14.696" v="1821" actId="1076"/>
          <ac:spMkLst>
            <pc:docMk/>
            <pc:sldMk cId="0" sldId="273"/>
            <ac:spMk id="3713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4:10:16.421" v="1823" actId="20577"/>
          <ac:spMkLst>
            <pc:docMk/>
            <pc:sldMk cId="0" sldId="273"/>
            <ac:spMk id="3714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4:10:29.238" v="1827" actId="20577"/>
          <ac:spMkLst>
            <pc:docMk/>
            <pc:sldMk cId="0" sldId="273"/>
            <ac:spMk id="3715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50.775" v="899" actId="478"/>
          <ac:spMkLst>
            <pc:docMk/>
            <pc:sldMk cId="0" sldId="273"/>
            <ac:spMk id="3716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50.420" v="898" actId="478"/>
          <ac:spMkLst>
            <pc:docMk/>
            <pc:sldMk cId="0" sldId="273"/>
            <ac:spMk id="3717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49.337" v="897" actId="478"/>
          <ac:spMkLst>
            <pc:docMk/>
            <pc:sldMk cId="0" sldId="273"/>
            <ac:spMk id="3718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52.054" v="901" actId="478"/>
          <ac:spMkLst>
            <pc:docMk/>
            <pc:sldMk cId="0" sldId="273"/>
            <ac:spMk id="3719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51.689" v="900" actId="478"/>
          <ac:spMkLst>
            <pc:docMk/>
            <pc:sldMk cId="0" sldId="273"/>
            <ac:spMk id="3720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57.934" v="910" actId="478"/>
          <ac:spMkLst>
            <pc:docMk/>
            <pc:sldMk cId="0" sldId="273"/>
            <ac:spMk id="3721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53.513" v="903" actId="478"/>
          <ac:spMkLst>
            <pc:docMk/>
            <pc:sldMk cId="0" sldId="273"/>
            <ac:spMk id="3722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53.139" v="902" actId="478"/>
          <ac:spMkLst>
            <pc:docMk/>
            <pc:sldMk cId="0" sldId="273"/>
            <ac:spMk id="3723" creationId="{00000000-0000-0000-0000-000000000000}"/>
          </ac:spMkLst>
        </pc:spChg>
        <pc:spChg chg="del mod">
          <ac:chgData name="LIÈVRE Mathieu" userId="75d78eab-5185-45fc-bae1-86ed203b0517" providerId="ADAL" clId="{E16C5544-540B-4DA9-B15D-926D0ADC23D6}" dt="2022-12-07T13:27:57.069" v="909" actId="478"/>
          <ac:spMkLst>
            <pc:docMk/>
            <pc:sldMk cId="0" sldId="273"/>
            <ac:spMk id="3724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55.040" v="906" actId="478"/>
          <ac:spMkLst>
            <pc:docMk/>
            <pc:sldMk cId="0" sldId="273"/>
            <ac:spMk id="3725" creationId="{00000000-0000-0000-0000-000000000000}"/>
          </ac:spMkLst>
        </pc:spChg>
        <pc:spChg chg="del mod">
          <ac:chgData name="LIÈVRE Mathieu" userId="75d78eab-5185-45fc-bae1-86ed203b0517" providerId="ADAL" clId="{E16C5544-540B-4DA9-B15D-926D0ADC23D6}" dt="2022-12-07T13:27:54.668" v="905" actId="478"/>
          <ac:spMkLst>
            <pc:docMk/>
            <pc:sldMk cId="0" sldId="273"/>
            <ac:spMk id="3726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56.161" v="907" actId="478"/>
          <ac:spMkLst>
            <pc:docMk/>
            <pc:sldMk cId="0" sldId="273"/>
            <ac:spMk id="3727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4:10:18.057" v="1825" actId="20577"/>
          <ac:spMkLst>
            <pc:docMk/>
            <pc:sldMk cId="0" sldId="273"/>
            <ac:spMk id="3729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27:35.931" v="893"/>
          <ac:spMkLst>
            <pc:docMk/>
            <pc:sldMk cId="0" sldId="273"/>
            <ac:spMk id="3730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09.299" v="926" actId="478"/>
          <ac:spMkLst>
            <pc:docMk/>
            <pc:sldMk cId="0" sldId="273"/>
            <ac:spMk id="3731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08.964" v="925" actId="478"/>
          <ac:spMkLst>
            <pc:docMk/>
            <pc:sldMk cId="0" sldId="273"/>
            <ac:spMk id="3732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11.202" v="927" actId="478"/>
          <ac:spMkLst>
            <pc:docMk/>
            <pc:sldMk cId="0" sldId="273"/>
            <ac:spMk id="3733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08.073" v="924" actId="478"/>
          <ac:spMkLst>
            <pc:docMk/>
            <pc:sldMk cId="0" sldId="273"/>
            <ac:spMk id="3734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07.671" v="923" actId="478"/>
          <ac:spMkLst>
            <pc:docMk/>
            <pc:sldMk cId="0" sldId="273"/>
            <ac:spMk id="3735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20.067" v="938" actId="478"/>
          <ac:spMkLst>
            <pc:docMk/>
            <pc:sldMk cId="0" sldId="273"/>
            <ac:spMk id="3736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05.240" v="921" actId="478"/>
          <ac:spMkLst>
            <pc:docMk/>
            <pc:sldMk cId="0" sldId="273"/>
            <ac:spMk id="3737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06.672" v="922" actId="478"/>
          <ac:spMkLst>
            <pc:docMk/>
            <pc:sldMk cId="0" sldId="273"/>
            <ac:spMk id="3738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21.064" v="939" actId="478"/>
          <ac:spMkLst>
            <pc:docMk/>
            <pc:sldMk cId="0" sldId="273"/>
            <ac:spMk id="3739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04.800" v="920" actId="478"/>
          <ac:spMkLst>
            <pc:docMk/>
            <pc:sldMk cId="0" sldId="273"/>
            <ac:spMk id="3740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04.304" v="919" actId="478"/>
          <ac:spMkLst>
            <pc:docMk/>
            <pc:sldMk cId="0" sldId="273"/>
            <ac:spMk id="3741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24.019" v="944" actId="478"/>
          <ac:spMkLst>
            <pc:docMk/>
            <pc:sldMk cId="0" sldId="273"/>
            <ac:spMk id="3742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03.731" v="918" actId="478"/>
          <ac:spMkLst>
            <pc:docMk/>
            <pc:sldMk cId="0" sldId="273"/>
            <ac:spMk id="3743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03.366" v="917" actId="478"/>
          <ac:spMkLst>
            <pc:docMk/>
            <pc:sldMk cId="0" sldId="273"/>
            <ac:spMk id="3744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27.648" v="949" actId="478"/>
          <ac:spMkLst>
            <pc:docMk/>
            <pc:sldMk cId="0" sldId="273"/>
            <ac:spMk id="3745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14.605" v="929" actId="478"/>
          <ac:spMkLst>
            <pc:docMk/>
            <pc:sldMk cId="0" sldId="273"/>
            <ac:spMk id="3746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15.786" v="931" actId="478"/>
          <ac:spMkLst>
            <pc:docMk/>
            <pc:sldMk cId="0" sldId="273"/>
            <ac:spMk id="3747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47.774" v="895" actId="478"/>
          <ac:spMkLst>
            <pc:docMk/>
            <pc:sldMk cId="0" sldId="273"/>
            <ac:spMk id="3748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58.301" v="911" actId="478"/>
          <ac:spMkLst>
            <pc:docMk/>
            <pc:sldMk cId="0" sldId="273"/>
            <ac:spMk id="3749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7:59.757" v="913" actId="478"/>
          <ac:spMkLst>
            <pc:docMk/>
            <pc:sldMk cId="0" sldId="273"/>
            <ac:spMk id="3750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01.195" v="915" actId="478"/>
          <ac:spMkLst>
            <pc:docMk/>
            <pc:sldMk cId="0" sldId="273"/>
            <ac:spMk id="3751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17.685" v="934" actId="478"/>
          <ac:spMkLst>
            <pc:docMk/>
            <pc:sldMk cId="0" sldId="273"/>
            <ac:spMk id="3752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18.063" v="935" actId="478"/>
          <ac:spMkLst>
            <pc:docMk/>
            <pc:sldMk cId="0" sldId="273"/>
            <ac:spMk id="3753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22.908" v="943" actId="478"/>
          <ac:spMkLst>
            <pc:docMk/>
            <pc:sldMk cId="0" sldId="273"/>
            <ac:spMk id="3754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22.618" v="942" actId="478"/>
          <ac:spMkLst>
            <pc:docMk/>
            <pc:sldMk cId="0" sldId="273"/>
            <ac:spMk id="3755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25.249" v="946" actId="478"/>
          <ac:spMkLst>
            <pc:docMk/>
            <pc:sldMk cId="0" sldId="273"/>
            <ac:spMk id="3756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26.682" v="948" actId="478"/>
          <ac:spMkLst>
            <pc:docMk/>
            <pc:sldMk cId="0" sldId="273"/>
            <ac:spMk id="3757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17.332" v="933" actId="478"/>
          <ac:spMkLst>
            <pc:docMk/>
            <pc:sldMk cId="0" sldId="273"/>
            <ac:spMk id="3758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12.235" v="928" actId="478"/>
          <ac:spMkLst>
            <pc:docMk/>
            <pc:sldMk cId="0" sldId="273"/>
            <ac:spMk id="3759" creationId="{00000000-0000-0000-0000-000000000000}"/>
          </ac:spMkLst>
        </pc:spChg>
        <pc:spChg chg="del mod">
          <ac:chgData name="LIÈVRE Mathieu" userId="75d78eab-5185-45fc-bae1-86ed203b0517" providerId="ADAL" clId="{E16C5544-540B-4DA9-B15D-926D0ADC23D6}" dt="2022-12-07T13:28:18.979" v="937" actId="478"/>
          <ac:spMkLst>
            <pc:docMk/>
            <pc:sldMk cId="0" sldId="273"/>
            <ac:spMk id="3760" creationId="{00000000-0000-0000-0000-000000000000}"/>
          </ac:spMkLst>
        </pc:spChg>
        <pc:spChg chg="del mod">
          <ac:chgData name="LIÈVRE Mathieu" userId="75d78eab-5185-45fc-bae1-86ed203b0517" providerId="ADAL" clId="{E16C5544-540B-4DA9-B15D-926D0ADC23D6}" dt="2022-12-07T13:28:22.196" v="941" actId="478"/>
          <ac:spMkLst>
            <pc:docMk/>
            <pc:sldMk cId="0" sldId="273"/>
            <ac:spMk id="3761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24.852" v="945" actId="478"/>
          <ac:spMkLst>
            <pc:docMk/>
            <pc:sldMk cId="0" sldId="273"/>
            <ac:spMk id="3762" creationId="{00000000-0000-0000-0000-000000000000}"/>
          </ac:spMkLst>
        </pc:spChg>
        <pc:spChg chg="del">
          <ac:chgData name="LIÈVRE Mathieu" userId="75d78eab-5185-45fc-bae1-86ed203b0517" providerId="ADAL" clId="{E16C5544-540B-4DA9-B15D-926D0ADC23D6}" dt="2022-12-07T13:28:26.424" v="947" actId="478"/>
          <ac:spMkLst>
            <pc:docMk/>
            <pc:sldMk cId="0" sldId="273"/>
            <ac:spMk id="3763" creationId="{00000000-0000-0000-0000-000000000000}"/>
          </ac:spMkLst>
        </pc:spChg>
      </pc:sldChg>
      <pc:sldChg chg="addSp delSp modSp mod">
        <pc:chgData name="LIÈVRE Mathieu" userId="75d78eab-5185-45fc-bae1-86ed203b0517" providerId="ADAL" clId="{E16C5544-540B-4DA9-B15D-926D0ADC23D6}" dt="2022-12-07T14:22:29.904" v="2253" actId="404"/>
        <pc:sldMkLst>
          <pc:docMk/>
          <pc:sldMk cId="0" sldId="274"/>
        </pc:sldMkLst>
        <pc:spChg chg="add del mod">
          <ac:chgData name="LIÈVRE Mathieu" userId="75d78eab-5185-45fc-bae1-86ed203b0517" providerId="ADAL" clId="{E16C5544-540B-4DA9-B15D-926D0ADC23D6}" dt="2022-12-07T13:38:48.633" v="1285" actId="478"/>
          <ac:spMkLst>
            <pc:docMk/>
            <pc:sldMk cId="0" sldId="274"/>
            <ac:spMk id="4" creationId="{8A0964BF-73FD-4460-835B-81442E36BCF2}"/>
          </ac:spMkLst>
        </pc:spChg>
        <pc:spChg chg="add mod">
          <ac:chgData name="LIÈVRE Mathieu" userId="75d78eab-5185-45fc-bae1-86ed203b0517" providerId="ADAL" clId="{E16C5544-540B-4DA9-B15D-926D0ADC23D6}" dt="2022-12-07T14:21:02.992" v="2123" actId="1076"/>
          <ac:spMkLst>
            <pc:docMk/>
            <pc:sldMk cId="0" sldId="274"/>
            <ac:spMk id="471" creationId="{6138C977-4A36-4526-9E5E-1FA79D8682BC}"/>
          </ac:spMkLst>
        </pc:spChg>
        <pc:spChg chg="add mod">
          <ac:chgData name="LIÈVRE Mathieu" userId="75d78eab-5185-45fc-bae1-86ed203b0517" providerId="ADAL" clId="{E16C5544-540B-4DA9-B15D-926D0ADC23D6}" dt="2022-12-07T14:22:29.904" v="2253" actId="404"/>
          <ac:spMkLst>
            <pc:docMk/>
            <pc:sldMk cId="0" sldId="274"/>
            <ac:spMk id="472" creationId="{98DB4F6B-6FB6-430B-B9E0-8A2C93857E8F}"/>
          </ac:spMkLst>
        </pc:spChg>
        <pc:spChg chg="add del mod">
          <ac:chgData name="LIÈVRE Mathieu" userId="75d78eab-5185-45fc-bae1-86ed203b0517" providerId="ADAL" clId="{E16C5544-540B-4DA9-B15D-926D0ADC23D6}" dt="2022-12-07T13:38:49.499" v="1286" actId="478"/>
          <ac:spMkLst>
            <pc:docMk/>
            <pc:sldMk cId="0" sldId="274"/>
            <ac:spMk id="473" creationId="{4FE896A6-3D7C-426B-A254-98E0AABDE7B9}"/>
          </ac:spMkLst>
        </pc:spChg>
        <pc:spChg chg="add mod">
          <ac:chgData name="LIÈVRE Mathieu" userId="75d78eab-5185-45fc-bae1-86ed203b0517" providerId="ADAL" clId="{E16C5544-540B-4DA9-B15D-926D0ADC23D6}" dt="2022-12-07T14:21:02.992" v="2123" actId="1076"/>
          <ac:spMkLst>
            <pc:docMk/>
            <pc:sldMk cId="0" sldId="274"/>
            <ac:spMk id="474" creationId="{1E6EE221-4BCD-469C-B1D5-6F086B68243D}"/>
          </ac:spMkLst>
        </pc:spChg>
        <pc:spChg chg="add mod">
          <ac:chgData name="LIÈVRE Mathieu" userId="75d78eab-5185-45fc-bae1-86ed203b0517" providerId="ADAL" clId="{E16C5544-540B-4DA9-B15D-926D0ADC23D6}" dt="2022-12-07T14:22:18.381" v="2234" actId="20577"/>
          <ac:spMkLst>
            <pc:docMk/>
            <pc:sldMk cId="0" sldId="274"/>
            <ac:spMk id="475" creationId="{2124DAC6-A504-42AE-A206-FD9C6634AA67}"/>
          </ac:spMkLst>
        </pc:spChg>
        <pc:spChg chg="add del mod">
          <ac:chgData name="LIÈVRE Mathieu" userId="75d78eab-5185-45fc-bae1-86ed203b0517" providerId="ADAL" clId="{E16C5544-540B-4DA9-B15D-926D0ADC23D6}" dt="2022-12-07T13:38:49.962" v="1287" actId="478"/>
          <ac:spMkLst>
            <pc:docMk/>
            <pc:sldMk cId="0" sldId="274"/>
            <ac:spMk id="476" creationId="{A0C204A9-73BE-47C5-9055-B6D01509A41A}"/>
          </ac:spMkLst>
        </pc:spChg>
        <pc:spChg chg="add mod">
          <ac:chgData name="LIÈVRE Mathieu" userId="75d78eab-5185-45fc-bae1-86ed203b0517" providerId="ADAL" clId="{E16C5544-540B-4DA9-B15D-926D0ADC23D6}" dt="2022-12-07T14:21:02.992" v="2123" actId="1076"/>
          <ac:spMkLst>
            <pc:docMk/>
            <pc:sldMk cId="0" sldId="274"/>
            <ac:spMk id="477" creationId="{4E89E481-DF83-4C8A-A4A1-3CC0CD14DE8F}"/>
          </ac:spMkLst>
        </pc:spChg>
        <pc:spChg chg="add mod">
          <ac:chgData name="LIÈVRE Mathieu" userId="75d78eab-5185-45fc-bae1-86ed203b0517" providerId="ADAL" clId="{E16C5544-540B-4DA9-B15D-926D0ADC23D6}" dt="2022-12-07T14:22:25.459" v="2252" actId="20577"/>
          <ac:spMkLst>
            <pc:docMk/>
            <pc:sldMk cId="0" sldId="274"/>
            <ac:spMk id="478" creationId="{FB536418-4A92-4B6A-ADC1-CB42F60FF524}"/>
          </ac:spMkLst>
        </pc:spChg>
        <pc:spChg chg="add del mod">
          <ac:chgData name="LIÈVRE Mathieu" userId="75d78eab-5185-45fc-bae1-86ed203b0517" providerId="ADAL" clId="{E16C5544-540B-4DA9-B15D-926D0ADC23D6}" dt="2022-12-07T13:38:50.455" v="1288" actId="478"/>
          <ac:spMkLst>
            <pc:docMk/>
            <pc:sldMk cId="0" sldId="274"/>
            <ac:spMk id="479" creationId="{2E96F915-DEA0-45EE-AF3C-8BF9EDA3E4E5}"/>
          </ac:spMkLst>
        </pc:spChg>
        <pc:spChg chg="add mod">
          <ac:chgData name="LIÈVRE Mathieu" userId="75d78eab-5185-45fc-bae1-86ed203b0517" providerId="ADAL" clId="{E16C5544-540B-4DA9-B15D-926D0ADC23D6}" dt="2022-12-07T14:20:54.428" v="2122" actId="1076"/>
          <ac:spMkLst>
            <pc:docMk/>
            <pc:sldMk cId="0" sldId="274"/>
            <ac:spMk id="483" creationId="{150EDB32-B44E-406B-8E1E-226FD2C091F7}"/>
          </ac:spMkLst>
        </pc:spChg>
        <pc:spChg chg="add mod">
          <ac:chgData name="LIÈVRE Mathieu" userId="75d78eab-5185-45fc-bae1-86ed203b0517" providerId="ADAL" clId="{E16C5544-540B-4DA9-B15D-926D0ADC23D6}" dt="2022-12-07T14:21:29.966" v="2141" actId="1076"/>
          <ac:spMkLst>
            <pc:docMk/>
            <pc:sldMk cId="0" sldId="274"/>
            <ac:spMk id="484" creationId="{BA19182C-83A3-49DD-A6CE-0BBA6B9A1369}"/>
          </ac:spMkLst>
        </pc:spChg>
        <pc:spChg chg="add mod">
          <ac:chgData name="LIÈVRE Mathieu" userId="75d78eab-5185-45fc-bae1-86ed203b0517" providerId="ADAL" clId="{E16C5544-540B-4DA9-B15D-926D0ADC23D6}" dt="2022-12-07T14:22:05.582" v="2207" actId="404"/>
          <ac:spMkLst>
            <pc:docMk/>
            <pc:sldMk cId="0" sldId="274"/>
            <ac:spMk id="485" creationId="{EABAF522-C3EB-42E1-B0BD-530C9BC16606}"/>
          </ac:spMkLst>
        </pc:spChg>
        <pc:spChg chg="add mod">
          <ac:chgData name="LIÈVRE Mathieu" userId="75d78eab-5185-45fc-bae1-86ed203b0517" providerId="ADAL" clId="{E16C5544-540B-4DA9-B15D-926D0ADC23D6}" dt="2022-12-07T14:21:26.204" v="2140" actId="1076"/>
          <ac:spMkLst>
            <pc:docMk/>
            <pc:sldMk cId="0" sldId="274"/>
            <ac:spMk id="486" creationId="{D0A70963-F0F2-4D08-AC98-00C43AF2B9AA}"/>
          </ac:spMkLst>
        </pc:spChg>
        <pc:spChg chg="add mod">
          <ac:chgData name="LIÈVRE Mathieu" userId="75d78eab-5185-45fc-bae1-86ed203b0517" providerId="ADAL" clId="{E16C5544-540B-4DA9-B15D-926D0ADC23D6}" dt="2022-12-07T14:22:03.218" v="2206" actId="404"/>
          <ac:spMkLst>
            <pc:docMk/>
            <pc:sldMk cId="0" sldId="274"/>
            <ac:spMk id="487" creationId="{A61609CC-5E1B-4098-B810-3EF34D6608A0}"/>
          </ac:spMkLst>
        </pc:spChg>
        <pc:spChg chg="mod">
          <ac:chgData name="LIÈVRE Mathieu" userId="75d78eab-5185-45fc-bae1-86ed203b0517" providerId="ADAL" clId="{E16C5544-540B-4DA9-B15D-926D0ADC23D6}" dt="2022-12-07T14:21:09.412" v="2124" actId="1076"/>
          <ac:spMkLst>
            <pc:docMk/>
            <pc:sldMk cId="0" sldId="274"/>
            <ac:spMk id="3994" creationId="{00000000-0000-0000-0000-000000000000}"/>
          </ac:spMkLst>
        </pc:spChg>
        <pc:picChg chg="add del mod">
          <ac:chgData name="LIÈVRE Mathieu" userId="75d78eab-5185-45fc-bae1-86ed203b0517" providerId="ADAL" clId="{E16C5544-540B-4DA9-B15D-926D0ADC23D6}" dt="2022-12-07T13:38:48.633" v="1285" actId="478"/>
          <ac:picMkLst>
            <pc:docMk/>
            <pc:sldMk cId="0" sldId="274"/>
            <ac:picMk id="3" creationId="{F3D90899-1AF0-4259-9B88-88B92F205A41}"/>
          </ac:picMkLst>
        </pc:picChg>
      </pc:sldChg>
      <pc:sldChg chg="delSp del mod">
        <pc:chgData name="LIÈVRE Mathieu" userId="75d78eab-5185-45fc-bae1-86ed203b0517" providerId="ADAL" clId="{E16C5544-540B-4DA9-B15D-926D0ADC23D6}" dt="2022-12-07T14:22:43.272" v="2254" actId="47"/>
        <pc:sldMkLst>
          <pc:docMk/>
          <pc:sldMk cId="0" sldId="275"/>
        </pc:sldMkLst>
        <pc:spChg chg="del">
          <ac:chgData name="LIÈVRE Mathieu" userId="75d78eab-5185-45fc-bae1-86ed203b0517" providerId="ADAL" clId="{E16C5544-540B-4DA9-B15D-926D0ADC23D6}" dt="2022-12-07T10:23:01.235" v="21" actId="478"/>
          <ac:spMkLst>
            <pc:docMk/>
            <pc:sldMk cId="0" sldId="275"/>
            <ac:spMk id="4467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3:02.667" v="22" actId="478"/>
          <ac:picMkLst>
            <pc:docMk/>
            <pc:sldMk cId="0" sldId="275"/>
            <ac:picMk id="4468" creationId="{00000000-0000-0000-0000-000000000000}"/>
          </ac:picMkLst>
        </pc:picChg>
      </pc:sldChg>
      <pc:sldChg chg="delSp del mod">
        <pc:chgData name="LIÈVRE Mathieu" userId="75d78eab-5185-45fc-bae1-86ed203b0517" providerId="ADAL" clId="{E16C5544-540B-4DA9-B15D-926D0ADC23D6}" dt="2022-12-07T13:39:05.749" v="1290" actId="47"/>
        <pc:sldMkLst>
          <pc:docMk/>
          <pc:sldMk cId="0" sldId="276"/>
        </pc:sldMkLst>
        <pc:spChg chg="del">
          <ac:chgData name="LIÈVRE Mathieu" userId="75d78eab-5185-45fc-bae1-86ed203b0517" providerId="ADAL" clId="{E16C5544-540B-4DA9-B15D-926D0ADC23D6}" dt="2022-12-07T10:23:06.513" v="23" actId="478"/>
          <ac:spMkLst>
            <pc:docMk/>
            <pc:sldMk cId="0" sldId="276"/>
            <ac:spMk id="4473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3:07.650" v="24" actId="478"/>
          <ac:picMkLst>
            <pc:docMk/>
            <pc:sldMk cId="0" sldId="276"/>
            <ac:picMk id="4474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06.662" v="1291" actId="47"/>
        <pc:sldMkLst>
          <pc:docMk/>
          <pc:sldMk cId="0" sldId="277"/>
        </pc:sldMkLst>
      </pc:sldChg>
      <pc:sldChg chg="del">
        <pc:chgData name="LIÈVRE Mathieu" userId="75d78eab-5185-45fc-bae1-86ed203b0517" providerId="ADAL" clId="{E16C5544-540B-4DA9-B15D-926D0ADC23D6}" dt="2022-12-07T13:39:07.365" v="1292" actId="47"/>
        <pc:sldMkLst>
          <pc:docMk/>
          <pc:sldMk cId="0" sldId="278"/>
        </pc:sldMkLst>
      </pc:sldChg>
      <pc:sldChg chg="delSp add del mod">
        <pc:chgData name="LIÈVRE Mathieu" userId="75d78eab-5185-45fc-bae1-86ed203b0517" providerId="ADAL" clId="{E16C5544-540B-4DA9-B15D-926D0ADC23D6}" dt="2022-12-07T13:39:07.934" v="1293" actId="47"/>
        <pc:sldMkLst>
          <pc:docMk/>
          <pc:sldMk cId="0" sldId="279"/>
        </pc:sldMkLst>
        <pc:spChg chg="del">
          <ac:chgData name="LIÈVRE Mathieu" userId="75d78eab-5185-45fc-bae1-86ed203b0517" providerId="ADAL" clId="{E16C5544-540B-4DA9-B15D-926D0ADC23D6}" dt="2022-12-07T10:23:12.833" v="27" actId="478"/>
          <ac:spMkLst>
            <pc:docMk/>
            <pc:sldMk cId="0" sldId="279"/>
            <ac:spMk id="4786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3:14.302" v="28" actId="478"/>
          <ac:picMkLst>
            <pc:docMk/>
            <pc:sldMk cId="0" sldId="279"/>
            <ac:picMk id="4787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08.521" v="1294" actId="47"/>
        <pc:sldMkLst>
          <pc:docMk/>
          <pc:sldMk cId="0" sldId="280"/>
        </pc:sldMkLst>
      </pc:sldChg>
      <pc:sldChg chg="del">
        <pc:chgData name="LIÈVRE Mathieu" userId="75d78eab-5185-45fc-bae1-86ed203b0517" providerId="ADAL" clId="{E16C5544-540B-4DA9-B15D-926D0ADC23D6}" dt="2022-12-07T13:39:09.049" v="1295" actId="47"/>
        <pc:sldMkLst>
          <pc:docMk/>
          <pc:sldMk cId="0" sldId="281"/>
        </pc:sldMkLst>
      </pc:sldChg>
      <pc:sldChg chg="del">
        <pc:chgData name="LIÈVRE Mathieu" userId="75d78eab-5185-45fc-bae1-86ed203b0517" providerId="ADAL" clId="{E16C5544-540B-4DA9-B15D-926D0ADC23D6}" dt="2022-12-07T13:39:09.596" v="1296" actId="47"/>
        <pc:sldMkLst>
          <pc:docMk/>
          <pc:sldMk cId="0" sldId="282"/>
        </pc:sldMkLst>
      </pc:sldChg>
      <pc:sldChg chg="del">
        <pc:chgData name="LIÈVRE Mathieu" userId="75d78eab-5185-45fc-bae1-86ed203b0517" providerId="ADAL" clId="{E16C5544-540B-4DA9-B15D-926D0ADC23D6}" dt="2022-12-07T13:39:10.144" v="1297" actId="47"/>
        <pc:sldMkLst>
          <pc:docMk/>
          <pc:sldMk cId="0" sldId="283"/>
        </pc:sldMkLst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84"/>
        </pc:sldMkLst>
        <pc:spChg chg="del">
          <ac:chgData name="LIÈVRE Mathieu" userId="75d78eab-5185-45fc-bae1-86ed203b0517" providerId="ADAL" clId="{E16C5544-540B-4DA9-B15D-926D0ADC23D6}" dt="2022-12-07T10:23:18.644" v="29" actId="478"/>
          <ac:spMkLst>
            <pc:docMk/>
            <pc:sldMk cId="0" sldId="284"/>
            <ac:spMk id="5580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3:20.539" v="30" actId="478"/>
          <ac:picMkLst>
            <pc:docMk/>
            <pc:sldMk cId="0" sldId="284"/>
            <ac:picMk id="5581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85"/>
        </pc:sldMkLst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86"/>
        </pc:sldMkLst>
        <pc:spChg chg="del">
          <ac:chgData name="LIÈVRE Mathieu" userId="75d78eab-5185-45fc-bae1-86ed203b0517" providerId="ADAL" clId="{E16C5544-540B-4DA9-B15D-926D0ADC23D6}" dt="2022-12-07T10:23:22.729" v="31" actId="478"/>
          <ac:spMkLst>
            <pc:docMk/>
            <pc:sldMk cId="0" sldId="286"/>
            <ac:spMk id="5911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3:23.908" v="32" actId="478"/>
          <ac:picMkLst>
            <pc:docMk/>
            <pc:sldMk cId="0" sldId="286"/>
            <ac:picMk id="5912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87"/>
        </pc:sldMkLst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88"/>
        </pc:sldMkLst>
        <pc:spChg chg="del">
          <ac:chgData name="LIÈVRE Mathieu" userId="75d78eab-5185-45fc-bae1-86ed203b0517" providerId="ADAL" clId="{E16C5544-540B-4DA9-B15D-926D0ADC23D6}" dt="2022-12-07T10:23:27.060" v="33" actId="478"/>
          <ac:spMkLst>
            <pc:docMk/>
            <pc:sldMk cId="0" sldId="288"/>
            <ac:spMk id="6308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3:28.322" v="34" actId="478"/>
          <ac:picMkLst>
            <pc:docMk/>
            <pc:sldMk cId="0" sldId="288"/>
            <ac:picMk id="6309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89"/>
        </pc:sldMkLst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90"/>
        </pc:sldMkLst>
        <pc:spChg chg="del">
          <ac:chgData name="LIÈVRE Mathieu" userId="75d78eab-5185-45fc-bae1-86ed203b0517" providerId="ADAL" clId="{E16C5544-540B-4DA9-B15D-926D0ADC23D6}" dt="2022-12-07T10:23:30.312" v="35" actId="478"/>
          <ac:spMkLst>
            <pc:docMk/>
            <pc:sldMk cId="0" sldId="290"/>
            <ac:spMk id="6670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3:31.310" v="36" actId="478"/>
          <ac:picMkLst>
            <pc:docMk/>
            <pc:sldMk cId="0" sldId="290"/>
            <ac:picMk id="6671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91"/>
        </pc:sldMkLst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92"/>
        </pc:sldMkLst>
        <pc:spChg chg="del">
          <ac:chgData name="LIÈVRE Mathieu" userId="75d78eab-5185-45fc-bae1-86ed203b0517" providerId="ADAL" clId="{E16C5544-540B-4DA9-B15D-926D0ADC23D6}" dt="2022-12-07T10:23:34.651" v="37" actId="478"/>
          <ac:spMkLst>
            <pc:docMk/>
            <pc:sldMk cId="0" sldId="292"/>
            <ac:spMk id="6894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3:38.290" v="38" actId="478"/>
          <ac:picMkLst>
            <pc:docMk/>
            <pc:sldMk cId="0" sldId="292"/>
            <ac:picMk id="6895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93"/>
        </pc:sldMkLst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94"/>
        </pc:sldMkLst>
        <pc:spChg chg="del">
          <ac:chgData name="LIÈVRE Mathieu" userId="75d78eab-5185-45fc-bae1-86ed203b0517" providerId="ADAL" clId="{E16C5544-540B-4DA9-B15D-926D0ADC23D6}" dt="2022-12-07T10:23:40.219" v="39" actId="478"/>
          <ac:spMkLst>
            <pc:docMk/>
            <pc:sldMk cId="0" sldId="294"/>
            <ac:spMk id="7044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3:42.072" v="40" actId="478"/>
          <ac:picMkLst>
            <pc:docMk/>
            <pc:sldMk cId="0" sldId="294"/>
            <ac:picMk id="7045" creationId="{00000000-0000-0000-0000-000000000000}"/>
          </ac:picMkLst>
        </pc:picChg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95"/>
        </pc:sldMkLst>
        <pc:spChg chg="del">
          <ac:chgData name="LIÈVRE Mathieu" userId="75d78eab-5185-45fc-bae1-86ed203b0517" providerId="ADAL" clId="{E16C5544-540B-4DA9-B15D-926D0ADC23D6}" dt="2022-12-07T10:23:45.085" v="41" actId="478"/>
          <ac:spMkLst>
            <pc:docMk/>
            <pc:sldMk cId="0" sldId="295"/>
            <ac:spMk id="7050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3:46.221" v="42" actId="478"/>
          <ac:picMkLst>
            <pc:docMk/>
            <pc:sldMk cId="0" sldId="295"/>
            <ac:picMk id="7051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96"/>
        </pc:sldMkLst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97"/>
        </pc:sldMkLst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98"/>
        </pc:sldMkLst>
        <pc:spChg chg="del">
          <ac:chgData name="LIÈVRE Mathieu" userId="75d78eab-5185-45fc-bae1-86ed203b0517" providerId="ADAL" clId="{E16C5544-540B-4DA9-B15D-926D0ADC23D6}" dt="2022-12-07T10:23:48.748" v="43" actId="478"/>
          <ac:spMkLst>
            <pc:docMk/>
            <pc:sldMk cId="0" sldId="298"/>
            <ac:spMk id="7438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3:54.612" v="44" actId="478"/>
          <ac:picMkLst>
            <pc:docMk/>
            <pc:sldMk cId="0" sldId="298"/>
            <ac:picMk id="7439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299"/>
        </pc:sldMkLst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00"/>
        </pc:sldMkLst>
        <pc:spChg chg="del">
          <ac:chgData name="LIÈVRE Mathieu" userId="75d78eab-5185-45fc-bae1-86ed203b0517" providerId="ADAL" clId="{E16C5544-540B-4DA9-B15D-926D0ADC23D6}" dt="2022-12-07T10:23:57.069" v="45" actId="478"/>
          <ac:spMkLst>
            <pc:docMk/>
            <pc:sldMk cId="0" sldId="300"/>
            <ac:spMk id="7651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3:58.081" v="46" actId="478"/>
          <ac:picMkLst>
            <pc:docMk/>
            <pc:sldMk cId="0" sldId="300"/>
            <ac:picMk id="7652" creationId="{00000000-0000-0000-0000-000000000000}"/>
          </ac:picMkLst>
        </pc:picChg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01"/>
        </pc:sldMkLst>
        <pc:spChg chg="del">
          <ac:chgData name="LIÈVRE Mathieu" userId="75d78eab-5185-45fc-bae1-86ed203b0517" providerId="ADAL" clId="{E16C5544-540B-4DA9-B15D-926D0ADC23D6}" dt="2022-12-07T10:24:00.953" v="47" actId="478"/>
          <ac:spMkLst>
            <pc:docMk/>
            <pc:sldMk cId="0" sldId="301"/>
            <ac:spMk id="7657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4:02.730" v="48" actId="478"/>
          <ac:picMkLst>
            <pc:docMk/>
            <pc:sldMk cId="0" sldId="301"/>
            <ac:picMk id="7658" creationId="{00000000-0000-0000-0000-000000000000}"/>
          </ac:picMkLst>
        </pc:picChg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02"/>
        </pc:sldMkLst>
        <pc:spChg chg="del">
          <ac:chgData name="LIÈVRE Mathieu" userId="75d78eab-5185-45fc-bae1-86ed203b0517" providerId="ADAL" clId="{E16C5544-540B-4DA9-B15D-926D0ADC23D6}" dt="2022-12-07T10:24:04.622" v="49" actId="478"/>
          <ac:spMkLst>
            <pc:docMk/>
            <pc:sldMk cId="0" sldId="302"/>
            <ac:spMk id="7663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4:05.869" v="50" actId="478"/>
          <ac:picMkLst>
            <pc:docMk/>
            <pc:sldMk cId="0" sldId="302"/>
            <ac:picMk id="7664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03"/>
        </pc:sldMkLst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04"/>
        </pc:sldMkLst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05"/>
        </pc:sldMkLst>
        <pc:spChg chg="del">
          <ac:chgData name="LIÈVRE Mathieu" userId="75d78eab-5185-45fc-bae1-86ed203b0517" providerId="ADAL" clId="{E16C5544-540B-4DA9-B15D-926D0ADC23D6}" dt="2022-12-07T10:24:42.204" v="51" actId="478"/>
          <ac:spMkLst>
            <pc:docMk/>
            <pc:sldMk cId="0" sldId="305"/>
            <ac:spMk id="7940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4:43.603" v="52" actId="478"/>
          <ac:picMkLst>
            <pc:docMk/>
            <pc:sldMk cId="0" sldId="305"/>
            <ac:picMk id="7941" creationId="{00000000-0000-0000-0000-000000000000}"/>
          </ac:picMkLst>
        </pc:picChg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06"/>
        </pc:sldMkLst>
        <pc:spChg chg="del">
          <ac:chgData name="LIÈVRE Mathieu" userId="75d78eab-5185-45fc-bae1-86ed203b0517" providerId="ADAL" clId="{E16C5544-540B-4DA9-B15D-926D0ADC23D6}" dt="2022-12-07T10:24:47.723" v="53" actId="478"/>
          <ac:spMkLst>
            <pc:docMk/>
            <pc:sldMk cId="0" sldId="306"/>
            <ac:spMk id="7946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4:48.765" v="54" actId="478"/>
          <ac:picMkLst>
            <pc:docMk/>
            <pc:sldMk cId="0" sldId="306"/>
            <ac:picMk id="7947" creationId="{00000000-0000-0000-0000-000000000000}"/>
          </ac:picMkLst>
        </pc:picChg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07"/>
        </pc:sldMkLst>
        <pc:spChg chg="del">
          <ac:chgData name="LIÈVRE Mathieu" userId="75d78eab-5185-45fc-bae1-86ed203b0517" providerId="ADAL" clId="{E16C5544-540B-4DA9-B15D-926D0ADC23D6}" dt="2022-12-07T10:24:50.901" v="55" actId="478"/>
          <ac:spMkLst>
            <pc:docMk/>
            <pc:sldMk cId="0" sldId="307"/>
            <ac:spMk id="7952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4:52.943" v="56" actId="478"/>
          <ac:picMkLst>
            <pc:docMk/>
            <pc:sldMk cId="0" sldId="307"/>
            <ac:picMk id="7953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08"/>
        </pc:sldMkLst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09"/>
        </pc:sldMkLst>
        <pc:spChg chg="del">
          <ac:chgData name="LIÈVRE Mathieu" userId="75d78eab-5185-45fc-bae1-86ed203b0517" providerId="ADAL" clId="{E16C5544-540B-4DA9-B15D-926D0ADC23D6}" dt="2022-12-07T10:24:55.635" v="57" actId="478"/>
          <ac:spMkLst>
            <pc:docMk/>
            <pc:sldMk cId="0" sldId="309"/>
            <ac:spMk id="8168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4:56.645" v="58" actId="478"/>
          <ac:picMkLst>
            <pc:docMk/>
            <pc:sldMk cId="0" sldId="309"/>
            <ac:picMk id="8169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10"/>
        </pc:sldMkLst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11"/>
        </pc:sldMkLst>
        <pc:spChg chg="del">
          <ac:chgData name="LIÈVRE Mathieu" userId="75d78eab-5185-45fc-bae1-86ed203b0517" providerId="ADAL" clId="{E16C5544-540B-4DA9-B15D-926D0ADC23D6}" dt="2022-12-07T10:24:59.340" v="59" actId="478"/>
          <ac:spMkLst>
            <pc:docMk/>
            <pc:sldMk cId="0" sldId="311"/>
            <ac:spMk id="8312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5:00.245" v="60" actId="478"/>
          <ac:picMkLst>
            <pc:docMk/>
            <pc:sldMk cId="0" sldId="311"/>
            <ac:picMk id="8313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12"/>
        </pc:sldMkLst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13"/>
        </pc:sldMkLst>
        <pc:spChg chg="del">
          <ac:chgData name="LIÈVRE Mathieu" userId="75d78eab-5185-45fc-bae1-86ed203b0517" providerId="ADAL" clId="{E16C5544-540B-4DA9-B15D-926D0ADC23D6}" dt="2022-12-07T10:25:03.037" v="61" actId="478"/>
          <ac:spMkLst>
            <pc:docMk/>
            <pc:sldMk cId="0" sldId="313"/>
            <ac:spMk id="8611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5:04.154" v="62" actId="478"/>
          <ac:picMkLst>
            <pc:docMk/>
            <pc:sldMk cId="0" sldId="313"/>
            <ac:picMk id="8612" creationId="{00000000-0000-0000-0000-000000000000}"/>
          </ac:picMkLst>
        </pc:picChg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14"/>
        </pc:sldMkLst>
        <pc:spChg chg="del">
          <ac:chgData name="LIÈVRE Mathieu" userId="75d78eab-5185-45fc-bae1-86ed203b0517" providerId="ADAL" clId="{E16C5544-540B-4DA9-B15D-926D0ADC23D6}" dt="2022-12-07T10:25:06.086" v="63" actId="478"/>
          <ac:spMkLst>
            <pc:docMk/>
            <pc:sldMk cId="0" sldId="314"/>
            <ac:spMk id="8617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5:07.190" v="64" actId="478"/>
          <ac:picMkLst>
            <pc:docMk/>
            <pc:sldMk cId="0" sldId="314"/>
            <ac:picMk id="8618" creationId="{00000000-0000-0000-0000-000000000000}"/>
          </ac:picMkLst>
        </pc:picChg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15"/>
        </pc:sldMkLst>
        <pc:spChg chg="del">
          <ac:chgData name="LIÈVRE Mathieu" userId="75d78eab-5185-45fc-bae1-86ed203b0517" providerId="ADAL" clId="{E16C5544-540B-4DA9-B15D-926D0ADC23D6}" dt="2022-12-07T10:25:11.465" v="65" actId="478"/>
          <ac:spMkLst>
            <pc:docMk/>
            <pc:sldMk cId="0" sldId="315"/>
            <ac:spMk id="8623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5:12.907" v="66" actId="478"/>
          <ac:picMkLst>
            <pc:docMk/>
            <pc:sldMk cId="0" sldId="315"/>
            <ac:picMk id="8624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16"/>
        </pc:sldMkLst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17"/>
        </pc:sldMkLst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18"/>
        </pc:sldMkLst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19"/>
        </pc:sldMkLst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20"/>
        </pc:sldMkLst>
        <pc:spChg chg="del">
          <ac:chgData name="LIÈVRE Mathieu" userId="75d78eab-5185-45fc-bae1-86ed203b0517" providerId="ADAL" clId="{E16C5544-540B-4DA9-B15D-926D0ADC23D6}" dt="2022-12-07T10:25:16.936" v="67" actId="478"/>
          <ac:spMkLst>
            <pc:docMk/>
            <pc:sldMk cId="0" sldId="320"/>
            <ac:spMk id="9235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5:18.119" v="68" actId="478"/>
          <ac:picMkLst>
            <pc:docMk/>
            <pc:sldMk cId="0" sldId="320"/>
            <ac:picMk id="9236" creationId="{00000000-0000-0000-0000-000000000000}"/>
          </ac:picMkLst>
        </pc:picChg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21"/>
        </pc:sldMkLst>
      </pc:sldChg>
      <pc:sldChg chg="del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22"/>
        </pc:sldMkLst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23"/>
        </pc:sldMkLst>
        <pc:spChg chg="del">
          <ac:chgData name="LIÈVRE Mathieu" userId="75d78eab-5185-45fc-bae1-86ed203b0517" providerId="ADAL" clId="{E16C5544-540B-4DA9-B15D-926D0ADC23D6}" dt="2022-12-07T10:25:21.029" v="69" actId="478"/>
          <ac:spMkLst>
            <pc:docMk/>
            <pc:sldMk cId="0" sldId="323"/>
            <ac:spMk id="9803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5:22.066" v="70" actId="478"/>
          <ac:picMkLst>
            <pc:docMk/>
            <pc:sldMk cId="0" sldId="323"/>
            <ac:picMk id="9804" creationId="{00000000-0000-0000-0000-000000000000}"/>
          </ac:picMkLst>
        </pc:picChg>
      </pc:sldChg>
      <pc:sldChg chg="delSp del mod">
        <pc:chgData name="LIÈVRE Mathieu" userId="75d78eab-5185-45fc-bae1-86ed203b0517" providerId="ADAL" clId="{E16C5544-540B-4DA9-B15D-926D0ADC23D6}" dt="2022-12-07T13:39:17.503" v="1298" actId="47"/>
        <pc:sldMkLst>
          <pc:docMk/>
          <pc:sldMk cId="0" sldId="324"/>
        </pc:sldMkLst>
        <pc:spChg chg="del">
          <ac:chgData name="LIÈVRE Mathieu" userId="75d78eab-5185-45fc-bae1-86ed203b0517" providerId="ADAL" clId="{E16C5544-540B-4DA9-B15D-926D0ADC23D6}" dt="2022-12-07T10:25:23.663" v="71" actId="478"/>
          <ac:spMkLst>
            <pc:docMk/>
            <pc:sldMk cId="0" sldId="324"/>
            <ac:spMk id="9809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5:24.891" v="72" actId="478"/>
          <ac:picMkLst>
            <pc:docMk/>
            <pc:sldMk cId="0" sldId="324"/>
            <ac:picMk id="9810" creationId="{00000000-0000-0000-0000-000000000000}"/>
          </ac:picMkLst>
        </pc:picChg>
      </pc:sldChg>
      <pc:sldChg chg="addSp modSp mod">
        <pc:chgData name="LIÈVRE Mathieu" userId="75d78eab-5185-45fc-bae1-86ed203b0517" providerId="ADAL" clId="{E16C5544-540B-4DA9-B15D-926D0ADC23D6}" dt="2022-12-07T14:25:50.116" v="2441" actId="1076"/>
        <pc:sldMkLst>
          <pc:docMk/>
          <pc:sldMk cId="0" sldId="325"/>
        </pc:sldMkLst>
        <pc:spChg chg="add mod">
          <ac:chgData name="LIÈVRE Mathieu" userId="75d78eab-5185-45fc-bae1-86ed203b0517" providerId="ADAL" clId="{E16C5544-540B-4DA9-B15D-926D0ADC23D6}" dt="2022-12-07T14:25:50.116" v="2441" actId="1076"/>
          <ac:spMkLst>
            <pc:docMk/>
            <pc:sldMk cId="0" sldId="325"/>
            <ac:spMk id="196" creationId="{0748BE35-C2E2-4A0A-9137-DE4DEE542E4C}"/>
          </ac:spMkLst>
        </pc:spChg>
        <pc:spChg chg="mod">
          <ac:chgData name="LIÈVRE Mathieu" userId="75d78eab-5185-45fc-bae1-86ed203b0517" providerId="ADAL" clId="{E16C5544-540B-4DA9-B15D-926D0ADC23D6}" dt="2022-12-07T13:43:29.230" v="1310" actId="20577"/>
          <ac:spMkLst>
            <pc:docMk/>
            <pc:sldMk cId="0" sldId="325"/>
            <ac:spMk id="9815" creationId="{00000000-0000-0000-0000-000000000000}"/>
          </ac:spMkLst>
        </pc:spChg>
        <pc:spChg chg="mod">
          <ac:chgData name="LIÈVRE Mathieu" userId="75d78eab-5185-45fc-bae1-86ed203b0517" providerId="ADAL" clId="{E16C5544-540B-4DA9-B15D-926D0ADC23D6}" dt="2022-12-07T13:44:48.133" v="1355" actId="207"/>
          <ac:spMkLst>
            <pc:docMk/>
            <pc:sldMk cId="0" sldId="325"/>
            <ac:spMk id="9816" creationId="{00000000-0000-0000-0000-000000000000}"/>
          </ac:spMkLst>
        </pc:spChg>
      </pc:sldChg>
      <pc:sldChg chg="del">
        <pc:chgData name="LIÈVRE Mathieu" userId="75d78eab-5185-45fc-bae1-86ed203b0517" providerId="ADAL" clId="{E16C5544-540B-4DA9-B15D-926D0ADC23D6}" dt="2022-12-07T13:43:24.732" v="1301" actId="47"/>
        <pc:sldMkLst>
          <pc:docMk/>
          <pc:sldMk cId="0" sldId="326"/>
        </pc:sldMkLst>
      </pc:sldChg>
      <pc:sldChg chg="addSp delSp modSp new mod ord">
        <pc:chgData name="LIÈVRE Mathieu" userId="75d78eab-5185-45fc-bae1-86ed203b0517" providerId="ADAL" clId="{E16C5544-540B-4DA9-B15D-926D0ADC23D6}" dt="2022-12-07T14:16:18.879" v="1995" actId="21"/>
        <pc:sldMkLst>
          <pc:docMk/>
          <pc:sldMk cId="3414860327" sldId="326"/>
        </pc:sldMkLst>
        <pc:spChg chg="del">
          <ac:chgData name="LIÈVRE Mathieu" userId="75d78eab-5185-45fc-bae1-86ed203b0517" providerId="ADAL" clId="{E16C5544-540B-4DA9-B15D-926D0ADC23D6}" dt="2022-12-07T13:47:17.038" v="1430" actId="478"/>
          <ac:spMkLst>
            <pc:docMk/>
            <pc:sldMk cId="3414860327" sldId="326"/>
            <ac:spMk id="2" creationId="{A0A03122-B878-4CC4-911C-BA17D64BD7C1}"/>
          </ac:spMkLst>
        </pc:spChg>
        <pc:spChg chg="del">
          <ac:chgData name="LIÈVRE Mathieu" userId="75d78eab-5185-45fc-bae1-86ed203b0517" providerId="ADAL" clId="{E16C5544-540B-4DA9-B15D-926D0ADC23D6}" dt="2022-12-07T13:47:15.463" v="1429" actId="478"/>
          <ac:spMkLst>
            <pc:docMk/>
            <pc:sldMk cId="3414860327" sldId="326"/>
            <ac:spMk id="3" creationId="{85C3868A-A241-4C58-9589-EAB834E2858B}"/>
          </ac:spMkLst>
        </pc:spChg>
        <pc:spChg chg="add del mod">
          <ac:chgData name="LIÈVRE Mathieu" userId="75d78eab-5185-45fc-bae1-86ed203b0517" providerId="ADAL" clId="{E16C5544-540B-4DA9-B15D-926D0ADC23D6}" dt="2022-12-07T14:15:56.818" v="1989" actId="1076"/>
          <ac:spMkLst>
            <pc:docMk/>
            <pc:sldMk cId="3414860327" sldId="326"/>
            <ac:spMk id="12" creationId="{6B8E4BC3-3FC2-47C8-A164-19A2262A9CC1}"/>
          </ac:spMkLst>
        </pc:spChg>
        <pc:spChg chg="add del mod">
          <ac:chgData name="LIÈVRE Mathieu" userId="75d78eab-5185-45fc-bae1-86ed203b0517" providerId="ADAL" clId="{E16C5544-540B-4DA9-B15D-926D0ADC23D6}" dt="2022-12-07T14:16:18.879" v="1995" actId="21"/>
          <ac:spMkLst>
            <pc:docMk/>
            <pc:sldMk cId="3414860327" sldId="326"/>
            <ac:spMk id="13" creationId="{F15668D7-CD02-4C55-9145-8B4FB3B85631}"/>
          </ac:spMkLst>
        </pc:spChg>
        <pc:spChg chg="add del mod">
          <ac:chgData name="LIÈVRE Mathieu" userId="75d78eab-5185-45fc-bae1-86ed203b0517" providerId="ADAL" clId="{E16C5544-540B-4DA9-B15D-926D0ADC23D6}" dt="2022-12-07T14:16:18.879" v="1995" actId="21"/>
          <ac:spMkLst>
            <pc:docMk/>
            <pc:sldMk cId="3414860327" sldId="326"/>
            <ac:spMk id="14" creationId="{314155EF-8D15-4C90-8FE4-46DBF653B78D}"/>
          </ac:spMkLst>
        </pc:spChg>
        <pc:spChg chg="add del mod">
          <ac:chgData name="LIÈVRE Mathieu" userId="75d78eab-5185-45fc-bae1-86ed203b0517" providerId="ADAL" clId="{E16C5544-540B-4DA9-B15D-926D0ADC23D6}" dt="2022-12-07T14:16:18.879" v="1995" actId="21"/>
          <ac:spMkLst>
            <pc:docMk/>
            <pc:sldMk cId="3414860327" sldId="326"/>
            <ac:spMk id="15" creationId="{F26BDC2E-0AA2-49CB-A320-999CA6CCC678}"/>
          </ac:spMkLst>
        </pc:spChg>
        <pc:spChg chg="add del mod">
          <ac:chgData name="LIÈVRE Mathieu" userId="75d78eab-5185-45fc-bae1-86ed203b0517" providerId="ADAL" clId="{E16C5544-540B-4DA9-B15D-926D0ADC23D6}" dt="2022-12-07T14:16:18.879" v="1995" actId="21"/>
          <ac:spMkLst>
            <pc:docMk/>
            <pc:sldMk cId="3414860327" sldId="326"/>
            <ac:spMk id="16" creationId="{CEFF0DCC-3F31-4E9D-A4E5-89C73187A393}"/>
          </ac:spMkLst>
        </pc:spChg>
        <pc:spChg chg="add del mod">
          <ac:chgData name="LIÈVRE Mathieu" userId="75d78eab-5185-45fc-bae1-86ed203b0517" providerId="ADAL" clId="{E16C5544-540B-4DA9-B15D-926D0ADC23D6}" dt="2022-12-07T14:16:18.879" v="1995" actId="21"/>
          <ac:spMkLst>
            <pc:docMk/>
            <pc:sldMk cId="3414860327" sldId="326"/>
            <ac:spMk id="17" creationId="{D029A04B-529F-4658-B390-16B66A88D295}"/>
          </ac:spMkLst>
        </pc:spChg>
        <pc:spChg chg="add del mod">
          <ac:chgData name="LIÈVRE Mathieu" userId="75d78eab-5185-45fc-bae1-86ed203b0517" providerId="ADAL" clId="{E16C5544-540B-4DA9-B15D-926D0ADC23D6}" dt="2022-12-07T14:16:18.879" v="1995" actId="21"/>
          <ac:spMkLst>
            <pc:docMk/>
            <pc:sldMk cId="3414860327" sldId="326"/>
            <ac:spMk id="18" creationId="{08B0C7CA-4203-4879-BF22-3AA1BF3E6E48}"/>
          </ac:spMkLst>
        </pc:spChg>
        <pc:spChg chg="add del mod">
          <ac:chgData name="LIÈVRE Mathieu" userId="75d78eab-5185-45fc-bae1-86ed203b0517" providerId="ADAL" clId="{E16C5544-540B-4DA9-B15D-926D0ADC23D6}" dt="2022-12-07T14:16:18.879" v="1995" actId="21"/>
          <ac:spMkLst>
            <pc:docMk/>
            <pc:sldMk cId="3414860327" sldId="326"/>
            <ac:spMk id="19" creationId="{6CF2F1FB-B0BC-4F37-94C4-AF4EA1FCAEDA}"/>
          </ac:spMkLst>
        </pc:spChg>
        <pc:spChg chg="add del mod">
          <ac:chgData name="LIÈVRE Mathieu" userId="75d78eab-5185-45fc-bae1-86ed203b0517" providerId="ADAL" clId="{E16C5544-540B-4DA9-B15D-926D0ADC23D6}" dt="2022-12-07T14:15:40.533" v="1984" actId="21"/>
          <ac:spMkLst>
            <pc:docMk/>
            <pc:sldMk cId="3414860327" sldId="326"/>
            <ac:spMk id="22" creationId="{C73D7554-A21D-4829-94FE-DF7FE9B1F0E4}"/>
          </ac:spMkLst>
        </pc:spChg>
        <pc:spChg chg="add del mod">
          <ac:chgData name="LIÈVRE Mathieu" userId="75d78eab-5185-45fc-bae1-86ed203b0517" providerId="ADAL" clId="{E16C5544-540B-4DA9-B15D-926D0ADC23D6}" dt="2022-12-07T14:15:40.533" v="1984" actId="21"/>
          <ac:spMkLst>
            <pc:docMk/>
            <pc:sldMk cId="3414860327" sldId="326"/>
            <ac:spMk id="23" creationId="{7CC3B314-1367-48EA-8DF5-E292EEAD031B}"/>
          </ac:spMkLst>
        </pc:spChg>
        <pc:spChg chg="add del mod">
          <ac:chgData name="LIÈVRE Mathieu" userId="75d78eab-5185-45fc-bae1-86ed203b0517" providerId="ADAL" clId="{E16C5544-540B-4DA9-B15D-926D0ADC23D6}" dt="2022-12-07T14:15:40.533" v="1984" actId="21"/>
          <ac:spMkLst>
            <pc:docMk/>
            <pc:sldMk cId="3414860327" sldId="326"/>
            <ac:spMk id="25" creationId="{267A52E4-9C38-4EFB-BCE9-6ADF657E3448}"/>
          </ac:spMkLst>
        </pc:spChg>
        <pc:spChg chg="add del mod">
          <ac:chgData name="LIÈVRE Mathieu" userId="75d78eab-5185-45fc-bae1-86ed203b0517" providerId="ADAL" clId="{E16C5544-540B-4DA9-B15D-926D0ADC23D6}" dt="2022-12-07T14:15:40.533" v="1984" actId="21"/>
          <ac:spMkLst>
            <pc:docMk/>
            <pc:sldMk cId="3414860327" sldId="326"/>
            <ac:spMk id="27" creationId="{2D81E277-71FF-4C65-81AB-3A21D97E3508}"/>
          </ac:spMkLst>
        </pc:spChg>
        <pc:graphicFrameChg chg="add del mod">
          <ac:chgData name="LIÈVRE Mathieu" userId="75d78eab-5185-45fc-bae1-86ed203b0517" providerId="ADAL" clId="{E16C5544-540B-4DA9-B15D-926D0ADC23D6}" dt="2022-12-07T13:51:35.338" v="1454" actId="478"/>
          <ac:graphicFrameMkLst>
            <pc:docMk/>
            <pc:sldMk cId="3414860327" sldId="326"/>
            <ac:graphicFrameMk id="6" creationId="{9DB04ADA-C93B-4D81-BE7B-77530424D48F}"/>
          </ac:graphicFrameMkLst>
        </pc:graphicFrameChg>
        <pc:picChg chg="add del mod">
          <ac:chgData name="LIÈVRE Mathieu" userId="75d78eab-5185-45fc-bae1-86ed203b0517" providerId="ADAL" clId="{E16C5544-540B-4DA9-B15D-926D0ADC23D6}" dt="2022-12-07T14:00:31.467" v="1554" actId="21"/>
          <ac:picMkLst>
            <pc:docMk/>
            <pc:sldMk cId="3414860327" sldId="326"/>
            <ac:picMk id="21" creationId="{06088689-3779-4B55-90F8-EE1FDF6C9525}"/>
          </ac:picMkLst>
        </pc:picChg>
        <pc:cxnChg chg="add del mod">
          <ac:chgData name="LIÈVRE Mathieu" userId="75d78eab-5185-45fc-bae1-86ed203b0517" providerId="ADAL" clId="{E16C5544-540B-4DA9-B15D-926D0ADC23D6}" dt="2022-12-07T14:16:18.879" v="1995" actId="21"/>
          <ac:cxnSpMkLst>
            <pc:docMk/>
            <pc:sldMk cId="3414860327" sldId="326"/>
            <ac:cxnSpMk id="8" creationId="{322D0C97-890F-45AE-B903-DE6BF3429040}"/>
          </ac:cxnSpMkLst>
        </pc:cxnChg>
        <pc:cxnChg chg="add del mod">
          <ac:chgData name="LIÈVRE Mathieu" userId="75d78eab-5185-45fc-bae1-86ed203b0517" providerId="ADAL" clId="{E16C5544-540B-4DA9-B15D-926D0ADC23D6}" dt="2022-12-07T13:51:53.687" v="1460" actId="478"/>
          <ac:cxnSpMkLst>
            <pc:docMk/>
            <pc:sldMk cId="3414860327" sldId="326"/>
            <ac:cxnSpMk id="9" creationId="{FF477B3E-69FF-4F00-8146-610D97FC2D76}"/>
          </ac:cxnSpMkLst>
        </pc:cxnChg>
        <pc:cxnChg chg="add del mod">
          <ac:chgData name="LIÈVRE Mathieu" userId="75d78eab-5185-45fc-bae1-86ed203b0517" providerId="ADAL" clId="{E16C5544-540B-4DA9-B15D-926D0ADC23D6}" dt="2022-12-07T14:16:18.879" v="1995" actId="21"/>
          <ac:cxnSpMkLst>
            <pc:docMk/>
            <pc:sldMk cId="3414860327" sldId="326"/>
            <ac:cxnSpMk id="11" creationId="{15DA49E6-9DE8-4525-8FC7-681E6A84FB3A}"/>
          </ac:cxnSpMkLst>
        </pc:cxnChg>
      </pc:sldChg>
      <pc:sldChg chg="delSp del mod">
        <pc:chgData name="LIÈVRE Mathieu" userId="75d78eab-5185-45fc-bae1-86ed203b0517" providerId="ADAL" clId="{E16C5544-540B-4DA9-B15D-926D0ADC23D6}" dt="2022-12-07T13:43:23.948" v="1300" actId="47"/>
        <pc:sldMkLst>
          <pc:docMk/>
          <pc:sldMk cId="0" sldId="327"/>
        </pc:sldMkLst>
        <pc:spChg chg="del">
          <ac:chgData name="LIÈVRE Mathieu" userId="75d78eab-5185-45fc-bae1-86ed203b0517" providerId="ADAL" clId="{E16C5544-540B-4DA9-B15D-926D0ADC23D6}" dt="2022-12-07T10:25:28.134" v="73" actId="478"/>
          <ac:spMkLst>
            <pc:docMk/>
            <pc:sldMk cId="0" sldId="327"/>
            <ac:spMk id="10165" creationId="{00000000-0000-0000-0000-000000000000}"/>
          </ac:spMkLst>
        </pc:spChg>
        <pc:picChg chg="del">
          <ac:chgData name="LIÈVRE Mathieu" userId="75d78eab-5185-45fc-bae1-86ed203b0517" providerId="ADAL" clId="{E16C5544-540B-4DA9-B15D-926D0ADC23D6}" dt="2022-12-07T10:25:29.161" v="74" actId="478"/>
          <ac:picMkLst>
            <pc:docMk/>
            <pc:sldMk cId="0" sldId="327"/>
            <ac:picMk id="10166" creationId="{00000000-0000-0000-0000-000000000000}"/>
          </ac:picMkLst>
        </pc:picChg>
      </pc:sldChg>
      <pc:sldChg chg="addSp delSp modSp new mod ord">
        <pc:chgData name="LIÈVRE Mathieu" userId="75d78eab-5185-45fc-bae1-86ed203b0517" providerId="ADAL" clId="{E16C5544-540B-4DA9-B15D-926D0ADC23D6}" dt="2022-12-07T14:25:01.199" v="2439" actId="20577"/>
        <pc:sldMkLst>
          <pc:docMk/>
          <pc:sldMk cId="286563572" sldId="327"/>
        </pc:sldMkLst>
        <pc:spChg chg="mod">
          <ac:chgData name="LIÈVRE Mathieu" userId="75d78eab-5185-45fc-bae1-86ed203b0517" providerId="ADAL" clId="{E16C5544-540B-4DA9-B15D-926D0ADC23D6}" dt="2022-12-07T14:23:34.360" v="2263" actId="20577"/>
          <ac:spMkLst>
            <pc:docMk/>
            <pc:sldMk cId="286563572" sldId="327"/>
            <ac:spMk id="2" creationId="{5204A3A6-A426-40C0-8CD2-8DA0878AD7ED}"/>
          </ac:spMkLst>
        </pc:spChg>
        <pc:spChg chg="del">
          <ac:chgData name="LIÈVRE Mathieu" userId="75d78eab-5185-45fc-bae1-86ed203b0517" providerId="ADAL" clId="{E16C5544-540B-4DA9-B15D-926D0ADC23D6}" dt="2022-12-07T14:23:36.742" v="2264" actId="478"/>
          <ac:spMkLst>
            <pc:docMk/>
            <pc:sldMk cId="286563572" sldId="327"/>
            <ac:spMk id="3" creationId="{601B1224-6F7B-495C-80B6-32276B0BE92E}"/>
          </ac:spMkLst>
        </pc:spChg>
        <pc:spChg chg="add mod">
          <ac:chgData name="LIÈVRE Mathieu" userId="75d78eab-5185-45fc-bae1-86ed203b0517" providerId="ADAL" clId="{E16C5544-540B-4DA9-B15D-926D0ADC23D6}" dt="2022-12-07T14:23:49.767" v="2270" actId="1076"/>
          <ac:spMkLst>
            <pc:docMk/>
            <pc:sldMk cId="286563572" sldId="327"/>
            <ac:spMk id="4" creationId="{F66D8A06-4CE6-48FB-ABCE-5F4C55BDA73B}"/>
          </ac:spMkLst>
        </pc:spChg>
        <pc:spChg chg="add mod">
          <ac:chgData name="LIÈVRE Mathieu" userId="75d78eab-5185-45fc-bae1-86ed203b0517" providerId="ADAL" clId="{E16C5544-540B-4DA9-B15D-926D0ADC23D6}" dt="2022-12-07T14:23:55.019" v="2292" actId="20577"/>
          <ac:spMkLst>
            <pc:docMk/>
            <pc:sldMk cId="286563572" sldId="327"/>
            <ac:spMk id="5" creationId="{57AA4D2D-3377-4D0F-9749-BFE7C38C66D0}"/>
          </ac:spMkLst>
        </pc:spChg>
        <pc:spChg chg="add mod">
          <ac:chgData name="LIÈVRE Mathieu" userId="75d78eab-5185-45fc-bae1-86ed203b0517" providerId="ADAL" clId="{E16C5544-540B-4DA9-B15D-926D0ADC23D6}" dt="2022-12-07T14:24:12.087" v="2343" actId="20577"/>
          <ac:spMkLst>
            <pc:docMk/>
            <pc:sldMk cId="286563572" sldId="327"/>
            <ac:spMk id="6" creationId="{B1C05C42-8191-423C-8670-2DDA0624501F}"/>
          </ac:spMkLst>
        </pc:spChg>
        <pc:spChg chg="add mod">
          <ac:chgData name="LIÈVRE Mathieu" userId="75d78eab-5185-45fc-bae1-86ed203b0517" providerId="ADAL" clId="{E16C5544-540B-4DA9-B15D-926D0ADC23D6}" dt="2022-12-07T14:24:16.398" v="2344" actId="20577"/>
          <ac:spMkLst>
            <pc:docMk/>
            <pc:sldMk cId="286563572" sldId="327"/>
            <ac:spMk id="7" creationId="{9D137194-48C0-4110-BE82-281D243775F2}"/>
          </ac:spMkLst>
        </pc:spChg>
        <pc:spChg chg="add mod">
          <ac:chgData name="LIÈVRE Mathieu" userId="75d78eab-5185-45fc-bae1-86ed203b0517" providerId="ADAL" clId="{E16C5544-540B-4DA9-B15D-926D0ADC23D6}" dt="2022-12-07T14:24:21.085" v="2346" actId="1076"/>
          <ac:spMkLst>
            <pc:docMk/>
            <pc:sldMk cId="286563572" sldId="327"/>
            <ac:spMk id="8" creationId="{46D061BC-EC4E-4B10-9003-85DDD999D0C0}"/>
          </ac:spMkLst>
        </pc:spChg>
        <pc:spChg chg="add mod">
          <ac:chgData name="LIÈVRE Mathieu" userId="75d78eab-5185-45fc-bae1-86ed203b0517" providerId="ADAL" clId="{E16C5544-540B-4DA9-B15D-926D0ADC23D6}" dt="2022-12-07T14:24:25.845" v="2363" actId="20577"/>
          <ac:spMkLst>
            <pc:docMk/>
            <pc:sldMk cId="286563572" sldId="327"/>
            <ac:spMk id="9" creationId="{57A6F003-534B-476B-93DA-37C4F63D1346}"/>
          </ac:spMkLst>
        </pc:spChg>
        <pc:spChg chg="add mod">
          <ac:chgData name="LIÈVRE Mathieu" userId="75d78eab-5185-45fc-bae1-86ed203b0517" providerId="ADAL" clId="{E16C5544-540B-4DA9-B15D-926D0ADC23D6}" dt="2022-12-07T14:24:29.099" v="2365" actId="1076"/>
          <ac:spMkLst>
            <pc:docMk/>
            <pc:sldMk cId="286563572" sldId="327"/>
            <ac:spMk id="10" creationId="{A53DEE0C-326D-4892-A11E-B3164681D93A}"/>
          </ac:spMkLst>
        </pc:spChg>
        <pc:spChg chg="add mod">
          <ac:chgData name="LIÈVRE Mathieu" userId="75d78eab-5185-45fc-bae1-86ed203b0517" providerId="ADAL" clId="{E16C5544-540B-4DA9-B15D-926D0ADC23D6}" dt="2022-12-07T14:24:32.523" v="2381" actId="20577"/>
          <ac:spMkLst>
            <pc:docMk/>
            <pc:sldMk cId="286563572" sldId="327"/>
            <ac:spMk id="11" creationId="{8B955715-339D-42D6-A72A-E2BBE770EA3A}"/>
          </ac:spMkLst>
        </pc:spChg>
        <pc:spChg chg="add mod">
          <ac:chgData name="LIÈVRE Mathieu" userId="75d78eab-5185-45fc-bae1-86ed203b0517" providerId="ADAL" clId="{E16C5544-540B-4DA9-B15D-926D0ADC23D6}" dt="2022-12-07T14:24:36.253" v="2383" actId="1076"/>
          <ac:spMkLst>
            <pc:docMk/>
            <pc:sldMk cId="286563572" sldId="327"/>
            <ac:spMk id="12" creationId="{98721A84-EC21-41BC-983E-3691D4DCB849}"/>
          </ac:spMkLst>
        </pc:spChg>
        <pc:spChg chg="add mod">
          <ac:chgData name="LIÈVRE Mathieu" userId="75d78eab-5185-45fc-bae1-86ed203b0517" providerId="ADAL" clId="{E16C5544-540B-4DA9-B15D-926D0ADC23D6}" dt="2022-12-07T14:25:01.199" v="2439" actId="20577"/>
          <ac:spMkLst>
            <pc:docMk/>
            <pc:sldMk cId="286563572" sldId="327"/>
            <ac:spMk id="13" creationId="{DC257BE6-09A8-48B2-9518-54EC844701D4}"/>
          </ac:spMkLst>
        </pc:spChg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28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29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30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31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32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33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34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35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36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37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38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39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40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41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42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43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44"/>
        </pc:sldMkLst>
      </pc:sldChg>
      <pc:sldChg chg="del">
        <pc:chgData name="LIÈVRE Mathieu" userId="75d78eab-5185-45fc-bae1-86ed203b0517" providerId="ADAL" clId="{E16C5544-540B-4DA9-B15D-926D0ADC23D6}" dt="2022-12-07T13:39:28.233" v="1299" actId="47"/>
        <pc:sldMkLst>
          <pc:docMk/>
          <pc:sldMk cId="0" sldId="345"/>
        </pc:sldMkLst>
      </pc:sldChg>
      <pc:sldChg chg="delSp modSp add del mod">
        <pc:chgData name="LIÈVRE Mathieu" userId="75d78eab-5185-45fc-bae1-86ed203b0517" providerId="ADAL" clId="{E16C5544-540B-4DA9-B15D-926D0ADC23D6}" dt="2022-12-07T13:47:07.677" v="1427" actId="47"/>
        <pc:sldMkLst>
          <pc:docMk/>
          <pc:sldMk cId="536636923" sldId="346"/>
        </pc:sldMkLst>
        <pc:spChg chg="mod">
          <ac:chgData name="LIÈVRE Mathieu" userId="75d78eab-5185-45fc-bae1-86ed203b0517" providerId="ADAL" clId="{E16C5544-540B-4DA9-B15D-926D0ADC23D6}" dt="2022-12-07T13:45:18.173" v="1392" actId="14100"/>
          <ac:spMkLst>
            <pc:docMk/>
            <pc:sldMk cId="536636923" sldId="346"/>
            <ac:spMk id="59" creationId="{E6B3EF09-5798-4759-9968-D99C0D8863BD}"/>
          </ac:spMkLst>
        </pc:spChg>
        <pc:spChg chg="del mod">
          <ac:chgData name="LIÈVRE Mathieu" userId="75d78eab-5185-45fc-bae1-86ed203b0517" providerId="ADAL" clId="{E16C5544-540B-4DA9-B15D-926D0ADC23D6}" dt="2022-12-07T13:45:22.112" v="1394" actId="478"/>
          <ac:spMkLst>
            <pc:docMk/>
            <pc:sldMk cId="536636923" sldId="346"/>
            <ac:spMk id="60" creationId="{B6BC0DF5-71D0-4EFA-9A3D-5CCE3DFCC258}"/>
          </ac:spMkLst>
        </pc:spChg>
        <pc:spChg chg="mod">
          <ac:chgData name="LIÈVRE Mathieu" userId="75d78eab-5185-45fc-bae1-86ed203b0517" providerId="ADAL" clId="{E16C5544-540B-4DA9-B15D-926D0ADC23D6}" dt="2022-12-07T13:46:34.866" v="1426" actId="20577"/>
          <ac:spMkLst>
            <pc:docMk/>
            <pc:sldMk cId="536636923" sldId="346"/>
            <ac:spMk id="65" creationId="{D9C30279-7399-484B-9B1C-94ADA49BF417}"/>
          </ac:spMkLst>
        </pc:spChg>
      </pc:sldChg>
      <pc:sldChg chg="add del setBg">
        <pc:chgData name="LIÈVRE Mathieu" userId="75d78eab-5185-45fc-bae1-86ed203b0517" providerId="ADAL" clId="{E16C5544-540B-4DA9-B15D-926D0ADC23D6}" dt="2022-12-07T11:55:09.976" v="265"/>
        <pc:sldMkLst>
          <pc:docMk/>
          <pc:sldMk cId="1368995172" sldId="347"/>
        </pc:sldMkLst>
      </pc:sldChg>
      <pc:sldChg chg="new del">
        <pc:chgData name="LIÈVRE Mathieu" userId="75d78eab-5185-45fc-bae1-86ed203b0517" providerId="ADAL" clId="{E16C5544-540B-4DA9-B15D-926D0ADC23D6}" dt="2022-12-07T11:55:05.259" v="263" actId="680"/>
        <pc:sldMkLst>
          <pc:docMk/>
          <pc:sldMk cId="2171091912" sldId="347"/>
        </pc:sldMkLst>
      </pc:sldChg>
      <pc:sldMasterChg chg="delSldLayout">
        <pc:chgData name="LIÈVRE Mathieu" userId="75d78eab-5185-45fc-bae1-86ed203b0517" providerId="ADAL" clId="{E16C5544-540B-4DA9-B15D-926D0ADC23D6}" dt="2022-12-07T14:22:43.272" v="2254" actId="47"/>
        <pc:sldMasterMkLst>
          <pc:docMk/>
          <pc:sldMasterMk cId="0" sldId="2147483683"/>
        </pc:sldMasterMkLst>
        <pc:sldLayoutChg chg="del">
          <pc:chgData name="LIÈVRE Mathieu" userId="75d78eab-5185-45fc-bae1-86ed203b0517" providerId="ADAL" clId="{E16C5544-540B-4DA9-B15D-926D0ADC23D6}" dt="2022-12-07T13:43:24.732" v="1301" actId="47"/>
          <pc:sldLayoutMkLst>
            <pc:docMk/>
            <pc:sldMasterMk cId="0" sldId="2147483683"/>
            <pc:sldLayoutMk cId="0" sldId="2147483650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53"/>
          </pc:sldLayoutMkLst>
        </pc:sldLayoutChg>
        <pc:sldLayoutChg chg="del">
          <pc:chgData name="LIÈVRE Mathieu" userId="75d78eab-5185-45fc-bae1-86ed203b0517" providerId="ADAL" clId="{E16C5544-540B-4DA9-B15D-926D0ADC23D6}" dt="2022-12-07T13:39:07.365" v="1292" actId="47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57"/>
          </pc:sldLayoutMkLst>
        </pc:sldLayoutChg>
        <pc:sldLayoutChg chg="del">
          <pc:chgData name="LIÈVRE Mathieu" userId="75d78eab-5185-45fc-bae1-86ed203b0517" providerId="ADAL" clId="{E16C5544-540B-4DA9-B15D-926D0ADC23D6}" dt="2022-12-07T14:22:43.272" v="2254" actId="47"/>
          <pc:sldLayoutMkLst>
            <pc:docMk/>
            <pc:sldMasterMk cId="0" sldId="2147483683"/>
            <pc:sldLayoutMk cId="0" sldId="2147483658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LIÈVRE Mathieu" userId="75d78eab-5185-45fc-bae1-86ed203b0517" providerId="ADAL" clId="{E16C5544-540B-4DA9-B15D-926D0ADC23D6}" dt="2022-12-07T13:39:10.144" v="1297" actId="47"/>
          <pc:sldLayoutMkLst>
            <pc:docMk/>
            <pc:sldMasterMk cId="0" sldId="2147483683"/>
            <pc:sldLayoutMk cId="0" sldId="2147483671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LIÈVRE Mathieu" userId="75d78eab-5185-45fc-bae1-86ed203b0517" providerId="ADAL" clId="{E16C5544-540B-4DA9-B15D-926D0ADC23D6}" dt="2022-12-07T13:39:08.521" v="1294" actId="47"/>
          <pc:sldLayoutMkLst>
            <pc:docMk/>
            <pc:sldMasterMk cId="0" sldId="2147483683"/>
            <pc:sldLayoutMk cId="0" sldId="2147483673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74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75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76"/>
          </pc:sldLayoutMkLst>
        </pc:sldLayoutChg>
        <pc:sldLayoutChg chg="del">
          <pc:chgData name="LIÈVRE Mathieu" userId="75d78eab-5185-45fc-bae1-86ed203b0517" providerId="ADAL" clId="{E16C5544-540B-4DA9-B15D-926D0ADC23D6}" dt="2022-12-07T13:39:17.503" v="1298" actId="47"/>
          <pc:sldLayoutMkLst>
            <pc:docMk/>
            <pc:sldMasterMk cId="0" sldId="2147483683"/>
            <pc:sldLayoutMk cId="0" sldId="2147483677"/>
          </pc:sldLayoutMkLst>
        </pc:sldLayoutChg>
        <pc:sldLayoutChg chg="del">
          <pc:chgData name="LIÈVRE Mathieu" userId="75d78eab-5185-45fc-bae1-86ed203b0517" providerId="ADAL" clId="{E16C5544-540B-4DA9-B15D-926D0ADC23D6}" dt="2022-12-07T13:47:07.677" v="1427" actId="47"/>
          <pc:sldLayoutMkLst>
            <pc:docMk/>
            <pc:sldMasterMk cId="0" sldId="2147483683"/>
            <pc:sldLayoutMk cId="4131427122" sldId="2147483685"/>
          </pc:sldLayoutMkLst>
        </pc:sldLayoutChg>
      </pc:sldMasterChg>
      <pc:sldMasterChg chg="del delSldLayout">
        <pc:chgData name="LIÈVRE Mathieu" userId="75d78eab-5185-45fc-bae1-86ed203b0517" providerId="ADAL" clId="{E16C5544-540B-4DA9-B15D-926D0ADC23D6}" dt="2022-12-07T13:39:28.233" v="1299" actId="47"/>
        <pc:sldMasterMkLst>
          <pc:docMk/>
          <pc:sldMasterMk cId="0" sldId="2147483684"/>
        </pc:sldMasterMkLst>
        <pc:sldLayoutChg chg="del">
          <pc:chgData name="LIÈVRE Mathieu" userId="75d78eab-5185-45fc-bae1-86ed203b0517" providerId="ADAL" clId="{E16C5544-540B-4DA9-B15D-926D0ADC23D6}" dt="2022-12-07T13:39:28.233" v="1299" actId="47"/>
          <pc:sldLayoutMkLst>
            <pc:docMk/>
            <pc:sldMasterMk cId="0" sldId="2147483684"/>
            <pc:sldLayoutMk cId="0" sldId="2147483681"/>
          </pc:sldLayoutMkLst>
        </pc:sldLayoutChg>
        <pc:sldLayoutChg chg="del">
          <pc:chgData name="LIÈVRE Mathieu" userId="75d78eab-5185-45fc-bae1-86ed203b0517" providerId="ADAL" clId="{E16C5544-540B-4DA9-B15D-926D0ADC23D6}" dt="2022-12-07T13:39:28.233" v="1299" actId="47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27372949c2_0_5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27372949c2_0_5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1" name="Google Shape;3991;g11621753f2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2" name="Google Shape;3992;g11621753f2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2" name="Google Shape;9812;g11629f8e37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3" name="Google Shape;9813;g11629f8e37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1621753f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11621753f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1629f8e37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1629f8e370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11621753f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11621753f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Google Shape;3113;g11621753f2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4" name="Google Shape;3114;g11621753f2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Google Shape;3270;g127372949c2_0_2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1" name="Google Shape;3271;g127372949c2_0_2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g11621753f2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1" name="Google Shape;3701;g11621753f2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g127372949c2_0_7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6" name="Google Shape;3426;g127372949c2_0_7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7014" y="4572191"/>
            <a:ext cx="3909083" cy="422283"/>
          </a:xfrm>
          <a:custGeom>
            <a:avLst/>
            <a:gdLst/>
            <a:ahLst/>
            <a:cxnLst/>
            <a:rect l="l" t="t" r="r" b="b"/>
            <a:pathLst>
              <a:path w="122350" h="13217" extrusionOk="0">
                <a:moveTo>
                  <a:pt x="13229" y="0"/>
                </a:moveTo>
                <a:lnTo>
                  <a:pt x="101085" y="0"/>
                </a:lnTo>
                <a:lnTo>
                  <a:pt x="122350" y="13216"/>
                </a:lnTo>
                <a:lnTo>
                  <a:pt x="1" y="1321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15975" y="4480109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15975" y="4702646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15975" y="4925215"/>
            <a:ext cx="9206201" cy="6869"/>
          </a:xfrm>
          <a:custGeom>
            <a:avLst/>
            <a:gdLst/>
            <a:ahLst/>
            <a:cxnLst/>
            <a:rect l="l" t="t" r="r" b="b"/>
            <a:pathLst>
              <a:path w="288144" h="215" extrusionOk="0">
                <a:moveTo>
                  <a:pt x="1" y="0"/>
                </a:moveTo>
                <a:lnTo>
                  <a:pt x="1" y="214"/>
                </a:lnTo>
                <a:lnTo>
                  <a:pt x="288144" y="214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15975" y="4480109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15975" y="4702646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668380" y="0"/>
            <a:ext cx="2890740" cy="2065248"/>
          </a:xfrm>
          <a:custGeom>
            <a:avLst/>
            <a:gdLst/>
            <a:ahLst/>
            <a:cxnLst/>
            <a:rect l="l" t="t" r="r" b="b"/>
            <a:pathLst>
              <a:path w="90477" h="64640" extrusionOk="0">
                <a:moveTo>
                  <a:pt x="51888" y="0"/>
                </a:moveTo>
                <a:lnTo>
                  <a:pt x="1" y="49125"/>
                </a:lnTo>
                <a:lnTo>
                  <a:pt x="20527" y="64639"/>
                </a:lnTo>
                <a:lnTo>
                  <a:pt x="90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2389349" cy="4932729"/>
          </a:xfrm>
          <a:custGeom>
            <a:avLst/>
            <a:gdLst/>
            <a:ahLst/>
            <a:cxnLst/>
            <a:rect l="l" t="t" r="r" b="b"/>
            <a:pathLst>
              <a:path w="74784" h="154389" extrusionOk="0">
                <a:moveTo>
                  <a:pt x="1" y="0"/>
                </a:moveTo>
                <a:lnTo>
                  <a:pt x="1" y="154388"/>
                </a:lnTo>
                <a:lnTo>
                  <a:pt x="20670" y="154281"/>
                </a:lnTo>
                <a:lnTo>
                  <a:pt x="41196" y="140375"/>
                </a:lnTo>
                <a:lnTo>
                  <a:pt x="40839" y="38267"/>
                </a:lnTo>
                <a:lnTo>
                  <a:pt x="747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658900" y="1573425"/>
            <a:ext cx="668738" cy="3354674"/>
          </a:xfrm>
          <a:custGeom>
            <a:avLst/>
            <a:gdLst/>
            <a:ahLst/>
            <a:cxnLst/>
            <a:rect l="l" t="t" r="r" b="b"/>
            <a:pathLst>
              <a:path w="20515" h="105121" extrusionOk="0">
                <a:moveTo>
                  <a:pt x="0" y="0"/>
                </a:moveTo>
                <a:lnTo>
                  <a:pt x="0" y="105120"/>
                </a:lnTo>
                <a:lnTo>
                  <a:pt x="20515" y="91214"/>
                </a:lnTo>
                <a:lnTo>
                  <a:pt x="20515" y="155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668380" y="0"/>
            <a:ext cx="2890740" cy="2065248"/>
          </a:xfrm>
          <a:custGeom>
            <a:avLst/>
            <a:gdLst/>
            <a:ahLst/>
            <a:cxnLst/>
            <a:rect l="l" t="t" r="r" b="b"/>
            <a:pathLst>
              <a:path w="90477" h="64640" extrusionOk="0">
                <a:moveTo>
                  <a:pt x="51888" y="0"/>
                </a:moveTo>
                <a:lnTo>
                  <a:pt x="1" y="49125"/>
                </a:lnTo>
                <a:lnTo>
                  <a:pt x="20527" y="64639"/>
                </a:lnTo>
                <a:lnTo>
                  <a:pt x="9047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1242950" y="-875"/>
            <a:ext cx="2319425" cy="2071300"/>
          </a:xfrm>
          <a:custGeom>
            <a:avLst/>
            <a:gdLst/>
            <a:ahLst/>
            <a:cxnLst/>
            <a:rect l="l" t="t" r="r" b="b"/>
            <a:pathLst>
              <a:path w="92777" h="82852" extrusionOk="0">
                <a:moveTo>
                  <a:pt x="0" y="80422"/>
                </a:moveTo>
                <a:lnTo>
                  <a:pt x="3298" y="82852"/>
                </a:lnTo>
                <a:lnTo>
                  <a:pt x="92777" y="0"/>
                </a:lnTo>
                <a:lnTo>
                  <a:pt x="873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Google Shape;20;p2"/>
          <p:cNvSpPr/>
          <p:nvPr/>
        </p:nvSpPr>
        <p:spPr>
          <a:xfrm>
            <a:off x="1316500" y="-5700"/>
            <a:ext cx="7834400" cy="4492100"/>
          </a:xfrm>
          <a:custGeom>
            <a:avLst/>
            <a:gdLst/>
            <a:ahLst/>
            <a:cxnLst/>
            <a:rect l="l" t="t" r="r" b="b"/>
            <a:pathLst>
              <a:path w="313376" h="179684" extrusionOk="0">
                <a:moveTo>
                  <a:pt x="0" y="82902"/>
                </a:moveTo>
                <a:lnTo>
                  <a:pt x="89892" y="0"/>
                </a:lnTo>
                <a:lnTo>
                  <a:pt x="313286" y="240"/>
                </a:lnTo>
                <a:lnTo>
                  <a:pt x="313376" y="179684"/>
                </a:lnTo>
                <a:lnTo>
                  <a:pt x="42" y="179654"/>
                </a:lnTo>
                <a:close/>
              </a:path>
            </a:pathLst>
          </a:cu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21" name="Google Shape;21;p2"/>
          <p:cNvSpPr/>
          <p:nvPr/>
        </p:nvSpPr>
        <p:spPr>
          <a:xfrm>
            <a:off x="1323975" y="-5700"/>
            <a:ext cx="7826925" cy="4492100"/>
          </a:xfrm>
          <a:custGeom>
            <a:avLst/>
            <a:gdLst/>
            <a:ahLst/>
            <a:cxnLst/>
            <a:rect l="l" t="t" r="r" b="b"/>
            <a:pathLst>
              <a:path w="313077" h="179684" extrusionOk="0">
                <a:moveTo>
                  <a:pt x="0" y="82787"/>
                </a:moveTo>
                <a:lnTo>
                  <a:pt x="89593" y="0"/>
                </a:lnTo>
                <a:lnTo>
                  <a:pt x="312987" y="240"/>
                </a:lnTo>
                <a:lnTo>
                  <a:pt x="313077" y="179684"/>
                </a:lnTo>
                <a:lnTo>
                  <a:pt x="47" y="179609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22" name="Google Shape;22;p2"/>
          <p:cNvSpPr/>
          <p:nvPr/>
        </p:nvSpPr>
        <p:spPr>
          <a:xfrm>
            <a:off x="15975" y="4925215"/>
            <a:ext cx="9206201" cy="6869"/>
          </a:xfrm>
          <a:custGeom>
            <a:avLst/>
            <a:gdLst/>
            <a:ahLst/>
            <a:cxnLst/>
            <a:rect l="l" t="t" r="r" b="b"/>
            <a:pathLst>
              <a:path w="288144" h="215" extrusionOk="0">
                <a:moveTo>
                  <a:pt x="1" y="0"/>
                </a:moveTo>
                <a:lnTo>
                  <a:pt x="1" y="214"/>
                </a:lnTo>
                <a:lnTo>
                  <a:pt x="288144" y="214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15975" y="5147369"/>
            <a:ext cx="9206201" cy="7253"/>
          </a:xfrm>
          <a:custGeom>
            <a:avLst/>
            <a:gdLst/>
            <a:ahLst/>
            <a:cxnLst/>
            <a:rect l="l" t="t" r="r" b="b"/>
            <a:pathLst>
              <a:path w="288144" h="227" extrusionOk="0">
                <a:moveTo>
                  <a:pt x="1" y="0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573608" y="4921413"/>
            <a:ext cx="241606" cy="233970"/>
          </a:xfrm>
          <a:custGeom>
            <a:avLst/>
            <a:gdLst/>
            <a:ahLst/>
            <a:cxnLst/>
            <a:rect l="l" t="t" r="r" b="b"/>
            <a:pathLst>
              <a:path w="7562" h="7323" extrusionOk="0">
                <a:moveTo>
                  <a:pt x="7407" y="0"/>
                </a:moveTo>
                <a:lnTo>
                  <a:pt x="1" y="7168"/>
                </a:lnTo>
                <a:lnTo>
                  <a:pt x="168" y="7322"/>
                </a:lnTo>
                <a:lnTo>
                  <a:pt x="7561" y="155"/>
                </a:lnTo>
                <a:lnTo>
                  <a:pt x="74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4032007" y="4481259"/>
            <a:ext cx="237804" cy="230551"/>
          </a:xfrm>
          <a:custGeom>
            <a:avLst/>
            <a:gdLst/>
            <a:ahLst/>
            <a:cxnLst/>
            <a:rect l="l" t="t" r="r" b="b"/>
            <a:pathLst>
              <a:path w="7443" h="7216" extrusionOk="0">
                <a:moveTo>
                  <a:pt x="7288" y="1"/>
                </a:moveTo>
                <a:lnTo>
                  <a:pt x="1" y="7061"/>
                </a:lnTo>
                <a:lnTo>
                  <a:pt x="156" y="7216"/>
                </a:lnTo>
                <a:lnTo>
                  <a:pt x="7442" y="155"/>
                </a:lnTo>
                <a:lnTo>
                  <a:pt x="728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"/>
          <p:cNvSpPr/>
          <p:nvPr/>
        </p:nvSpPr>
        <p:spPr>
          <a:xfrm>
            <a:off x="6951326" y="4926334"/>
            <a:ext cx="236654" cy="229050"/>
          </a:xfrm>
          <a:custGeom>
            <a:avLst/>
            <a:gdLst/>
            <a:ahLst/>
            <a:cxnLst/>
            <a:rect l="l" t="t" r="r" b="b"/>
            <a:pathLst>
              <a:path w="7407" h="7169" extrusionOk="0">
                <a:moveTo>
                  <a:pt x="167" y="1"/>
                </a:moveTo>
                <a:lnTo>
                  <a:pt x="0" y="156"/>
                </a:lnTo>
                <a:lnTo>
                  <a:pt x="7239" y="7168"/>
                </a:lnTo>
                <a:lnTo>
                  <a:pt x="7406" y="7014"/>
                </a:lnTo>
                <a:lnTo>
                  <a:pt x="1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2"/>
          <p:cNvSpPr/>
          <p:nvPr/>
        </p:nvSpPr>
        <p:spPr>
          <a:xfrm>
            <a:off x="6491393" y="4481259"/>
            <a:ext cx="238187" cy="230551"/>
          </a:xfrm>
          <a:custGeom>
            <a:avLst/>
            <a:gdLst/>
            <a:ahLst/>
            <a:cxnLst/>
            <a:rect l="l" t="t" r="r" b="b"/>
            <a:pathLst>
              <a:path w="7455" h="7216" extrusionOk="0">
                <a:moveTo>
                  <a:pt x="167" y="1"/>
                </a:moveTo>
                <a:lnTo>
                  <a:pt x="1" y="155"/>
                </a:lnTo>
                <a:lnTo>
                  <a:pt x="7287" y="7216"/>
                </a:lnTo>
                <a:lnTo>
                  <a:pt x="7454" y="7061"/>
                </a:lnTo>
                <a:lnTo>
                  <a:pt x="1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"/>
          <p:cNvSpPr/>
          <p:nvPr/>
        </p:nvSpPr>
        <p:spPr>
          <a:xfrm>
            <a:off x="5463534" y="4704563"/>
            <a:ext cx="7253" cy="225599"/>
          </a:xfrm>
          <a:custGeom>
            <a:avLst/>
            <a:gdLst/>
            <a:ahLst/>
            <a:cxnLst/>
            <a:rect l="l" t="t" r="r" b="b"/>
            <a:pathLst>
              <a:path w="227" h="7061" extrusionOk="0">
                <a:moveTo>
                  <a:pt x="0" y="0"/>
                </a:moveTo>
                <a:lnTo>
                  <a:pt x="0" y="7061"/>
                </a:lnTo>
                <a:lnTo>
                  <a:pt x="226" y="7061"/>
                </a:lnTo>
                <a:lnTo>
                  <a:pt x="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2"/>
          <p:cNvSpPr/>
          <p:nvPr/>
        </p:nvSpPr>
        <p:spPr>
          <a:xfrm>
            <a:off x="5463534" y="5149638"/>
            <a:ext cx="7253" cy="27062"/>
          </a:xfrm>
          <a:custGeom>
            <a:avLst/>
            <a:gdLst/>
            <a:ahLst/>
            <a:cxnLst/>
            <a:rect l="l" t="t" r="r" b="b"/>
            <a:pathLst>
              <a:path w="227" h="847" extrusionOk="0">
                <a:moveTo>
                  <a:pt x="0" y="1"/>
                </a:moveTo>
                <a:lnTo>
                  <a:pt x="0" y="846"/>
                </a:lnTo>
                <a:lnTo>
                  <a:pt x="226" y="846"/>
                </a:lnTo>
                <a:lnTo>
                  <a:pt x="2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2"/>
          <p:cNvSpPr/>
          <p:nvPr/>
        </p:nvSpPr>
        <p:spPr>
          <a:xfrm>
            <a:off x="1221513" y="4928634"/>
            <a:ext cx="328702" cy="204288"/>
          </a:xfrm>
          <a:custGeom>
            <a:avLst/>
            <a:gdLst/>
            <a:ahLst/>
            <a:cxnLst/>
            <a:rect l="l" t="t" r="r" b="b"/>
            <a:pathLst>
              <a:path w="10288" h="6394" extrusionOk="0">
                <a:moveTo>
                  <a:pt x="10288" y="0"/>
                </a:moveTo>
                <a:lnTo>
                  <a:pt x="7585" y="1679"/>
                </a:lnTo>
                <a:lnTo>
                  <a:pt x="2394" y="4906"/>
                </a:lnTo>
                <a:lnTo>
                  <a:pt x="1" y="6394"/>
                </a:lnTo>
                <a:lnTo>
                  <a:pt x="1" y="6394"/>
                </a:lnTo>
                <a:lnTo>
                  <a:pt x="102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2"/>
          <p:cNvSpPr/>
          <p:nvPr/>
        </p:nvSpPr>
        <p:spPr>
          <a:xfrm>
            <a:off x="1187262" y="4925567"/>
            <a:ext cx="364869" cy="230583"/>
          </a:xfrm>
          <a:custGeom>
            <a:avLst/>
            <a:gdLst/>
            <a:ahLst/>
            <a:cxnLst/>
            <a:rect l="l" t="t" r="r" b="b"/>
            <a:pathLst>
              <a:path w="11420" h="7217" extrusionOk="0">
                <a:moveTo>
                  <a:pt x="11300" y="1"/>
                </a:moveTo>
                <a:lnTo>
                  <a:pt x="1" y="7026"/>
                </a:lnTo>
                <a:lnTo>
                  <a:pt x="120" y="7216"/>
                </a:lnTo>
                <a:lnTo>
                  <a:pt x="11419" y="191"/>
                </a:lnTo>
                <a:lnTo>
                  <a:pt x="113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2"/>
          <p:cNvSpPr/>
          <p:nvPr/>
        </p:nvSpPr>
        <p:spPr>
          <a:xfrm>
            <a:off x="2474594" y="4706480"/>
            <a:ext cx="359885" cy="221797"/>
          </a:xfrm>
          <a:custGeom>
            <a:avLst/>
            <a:gdLst/>
            <a:ahLst/>
            <a:cxnLst/>
            <a:rect l="l" t="t" r="r" b="b"/>
            <a:pathLst>
              <a:path w="11264" h="6942" extrusionOk="0">
                <a:moveTo>
                  <a:pt x="11264" y="0"/>
                </a:moveTo>
                <a:lnTo>
                  <a:pt x="1" y="6941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2"/>
          <p:cNvSpPr/>
          <p:nvPr/>
        </p:nvSpPr>
        <p:spPr>
          <a:xfrm>
            <a:off x="2472709" y="4703413"/>
            <a:ext cx="363687" cy="227899"/>
          </a:xfrm>
          <a:custGeom>
            <a:avLst/>
            <a:gdLst/>
            <a:ahLst/>
            <a:cxnLst/>
            <a:rect l="l" t="t" r="r" b="b"/>
            <a:pathLst>
              <a:path w="11383" h="7133" extrusionOk="0">
                <a:moveTo>
                  <a:pt x="11252" y="1"/>
                </a:moveTo>
                <a:lnTo>
                  <a:pt x="0" y="6954"/>
                </a:lnTo>
                <a:lnTo>
                  <a:pt x="119" y="7133"/>
                </a:lnTo>
                <a:lnTo>
                  <a:pt x="11383" y="191"/>
                </a:lnTo>
                <a:lnTo>
                  <a:pt x="112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2"/>
          <p:cNvSpPr/>
          <p:nvPr/>
        </p:nvSpPr>
        <p:spPr>
          <a:xfrm>
            <a:off x="8802814" y="5147753"/>
            <a:ext cx="50225" cy="28947"/>
          </a:xfrm>
          <a:custGeom>
            <a:avLst/>
            <a:gdLst/>
            <a:ahLst/>
            <a:cxnLst/>
            <a:rect l="l" t="t" r="r" b="b"/>
            <a:pathLst>
              <a:path w="1572" h="906" extrusionOk="0">
                <a:moveTo>
                  <a:pt x="119" y="0"/>
                </a:moveTo>
                <a:lnTo>
                  <a:pt x="0" y="191"/>
                </a:lnTo>
                <a:lnTo>
                  <a:pt x="1155" y="905"/>
                </a:lnTo>
                <a:lnTo>
                  <a:pt x="1572" y="905"/>
                </a:lnTo>
                <a:lnTo>
                  <a:pt x="1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2"/>
          <p:cNvSpPr/>
          <p:nvPr/>
        </p:nvSpPr>
        <p:spPr>
          <a:xfrm>
            <a:off x="8083057" y="4704180"/>
            <a:ext cx="363687" cy="227516"/>
          </a:xfrm>
          <a:custGeom>
            <a:avLst/>
            <a:gdLst/>
            <a:ahLst/>
            <a:cxnLst/>
            <a:rect l="l" t="t" r="r" b="b"/>
            <a:pathLst>
              <a:path w="11383" h="7121" extrusionOk="0">
                <a:moveTo>
                  <a:pt x="132" y="1"/>
                </a:moveTo>
                <a:lnTo>
                  <a:pt x="1" y="179"/>
                </a:lnTo>
                <a:lnTo>
                  <a:pt x="11264" y="7120"/>
                </a:lnTo>
                <a:lnTo>
                  <a:pt x="11383" y="6942"/>
                </a:lnTo>
                <a:lnTo>
                  <a:pt x="1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"/>
          <p:cNvSpPr/>
          <p:nvPr/>
        </p:nvSpPr>
        <p:spPr>
          <a:xfrm>
            <a:off x="383" y="4924832"/>
            <a:ext cx="658138" cy="7253"/>
          </a:xfrm>
          <a:custGeom>
            <a:avLst/>
            <a:gdLst/>
            <a:ahLst/>
            <a:cxnLst/>
            <a:rect l="l" t="t" r="r" b="b"/>
            <a:pathLst>
              <a:path w="20599" h="227" extrusionOk="0">
                <a:moveTo>
                  <a:pt x="0" y="0"/>
                </a:moveTo>
                <a:lnTo>
                  <a:pt x="0" y="226"/>
                </a:lnTo>
                <a:lnTo>
                  <a:pt x="20598" y="226"/>
                </a:lnTo>
                <a:lnTo>
                  <a:pt x="20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>
            <a:off x="664564" y="1565853"/>
            <a:ext cx="663058" cy="3366060"/>
          </a:xfrm>
          <a:custGeom>
            <a:avLst/>
            <a:gdLst/>
            <a:ahLst/>
            <a:cxnLst/>
            <a:rect l="l" t="t" r="r" b="b"/>
            <a:pathLst>
              <a:path w="20753" h="105354" extrusionOk="0">
                <a:moveTo>
                  <a:pt x="226" y="340"/>
                </a:moveTo>
                <a:lnTo>
                  <a:pt x="20538" y="15688"/>
                </a:lnTo>
                <a:lnTo>
                  <a:pt x="20538" y="91268"/>
                </a:lnTo>
                <a:lnTo>
                  <a:pt x="226" y="105020"/>
                </a:lnTo>
                <a:lnTo>
                  <a:pt x="226" y="340"/>
                </a:lnTo>
                <a:close/>
                <a:moveTo>
                  <a:pt x="116" y="0"/>
                </a:moveTo>
                <a:cubicBezTo>
                  <a:pt x="58" y="0"/>
                  <a:pt x="0" y="45"/>
                  <a:pt x="0" y="114"/>
                </a:cubicBezTo>
                <a:lnTo>
                  <a:pt x="0" y="105234"/>
                </a:lnTo>
                <a:cubicBezTo>
                  <a:pt x="0" y="105294"/>
                  <a:pt x="48" y="105353"/>
                  <a:pt x="119" y="105353"/>
                </a:cubicBezTo>
                <a:cubicBezTo>
                  <a:pt x="143" y="105353"/>
                  <a:pt x="155" y="105341"/>
                  <a:pt x="179" y="105330"/>
                </a:cubicBezTo>
                <a:lnTo>
                  <a:pt x="20705" y="91411"/>
                </a:lnTo>
                <a:cubicBezTo>
                  <a:pt x="20729" y="91399"/>
                  <a:pt x="20753" y="91364"/>
                  <a:pt x="20753" y="91328"/>
                </a:cubicBezTo>
                <a:lnTo>
                  <a:pt x="20753" y="15628"/>
                </a:lnTo>
                <a:cubicBezTo>
                  <a:pt x="20753" y="15592"/>
                  <a:pt x="20729" y="15569"/>
                  <a:pt x="20705" y="15545"/>
                </a:cubicBezTo>
                <a:lnTo>
                  <a:pt x="179" y="19"/>
                </a:lnTo>
                <a:cubicBezTo>
                  <a:pt x="160" y="6"/>
                  <a:pt x="138" y="0"/>
                  <a:pt x="1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>
            <a:off x="664578" y="0"/>
            <a:ext cx="2899878" cy="2069050"/>
          </a:xfrm>
          <a:custGeom>
            <a:avLst/>
            <a:gdLst/>
            <a:ahLst/>
            <a:cxnLst/>
            <a:rect l="l" t="t" r="r" b="b"/>
            <a:pathLst>
              <a:path w="90763" h="64759" extrusionOk="0">
                <a:moveTo>
                  <a:pt x="51852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20575" y="64734"/>
                </a:lnTo>
                <a:cubicBezTo>
                  <a:pt x="20599" y="64746"/>
                  <a:pt x="20622" y="64758"/>
                  <a:pt x="20646" y="64758"/>
                </a:cubicBezTo>
                <a:cubicBezTo>
                  <a:pt x="20670" y="64758"/>
                  <a:pt x="20694" y="64746"/>
                  <a:pt x="20718" y="64722"/>
                </a:cubicBezTo>
                <a:lnTo>
                  <a:pt x="90762" y="0"/>
                </a:lnTo>
                <a:lnTo>
                  <a:pt x="90429" y="0"/>
                </a:lnTo>
                <a:lnTo>
                  <a:pt x="20634" y="64496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2"/>
          <p:cNvSpPr/>
          <p:nvPr/>
        </p:nvSpPr>
        <p:spPr>
          <a:xfrm>
            <a:off x="664578" y="0"/>
            <a:ext cx="2899878" cy="2069050"/>
          </a:xfrm>
          <a:custGeom>
            <a:avLst/>
            <a:gdLst/>
            <a:ahLst/>
            <a:cxnLst/>
            <a:rect l="l" t="t" r="r" b="b"/>
            <a:pathLst>
              <a:path w="90763" h="64759" extrusionOk="0">
                <a:moveTo>
                  <a:pt x="51852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20575" y="64734"/>
                </a:lnTo>
                <a:cubicBezTo>
                  <a:pt x="20599" y="64746"/>
                  <a:pt x="20622" y="64758"/>
                  <a:pt x="20646" y="64758"/>
                </a:cubicBezTo>
                <a:cubicBezTo>
                  <a:pt x="20670" y="64758"/>
                  <a:pt x="20694" y="64746"/>
                  <a:pt x="20718" y="64722"/>
                </a:cubicBezTo>
                <a:lnTo>
                  <a:pt x="90762" y="0"/>
                </a:lnTo>
                <a:lnTo>
                  <a:pt x="90429" y="0"/>
                </a:lnTo>
                <a:lnTo>
                  <a:pt x="20634" y="64496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2"/>
          <p:cNvSpPr/>
          <p:nvPr/>
        </p:nvSpPr>
        <p:spPr>
          <a:xfrm>
            <a:off x="667262" y="0"/>
            <a:ext cx="1150" cy="2008569"/>
          </a:xfrm>
          <a:custGeom>
            <a:avLst/>
            <a:gdLst/>
            <a:ahLst/>
            <a:cxnLst/>
            <a:rect l="l" t="t" r="r" b="b"/>
            <a:pathLst>
              <a:path w="36" h="62866" extrusionOk="0">
                <a:moveTo>
                  <a:pt x="36" y="0"/>
                </a:moveTo>
                <a:cubicBezTo>
                  <a:pt x="0" y="20955"/>
                  <a:pt x="0" y="41910"/>
                  <a:pt x="36" y="62865"/>
                </a:cubicBezTo>
                <a:lnTo>
                  <a:pt x="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2"/>
          <p:cNvSpPr/>
          <p:nvPr/>
        </p:nvSpPr>
        <p:spPr>
          <a:xfrm>
            <a:off x="664578" y="0"/>
            <a:ext cx="2762173" cy="2012083"/>
          </a:xfrm>
          <a:custGeom>
            <a:avLst/>
            <a:gdLst/>
            <a:ahLst/>
            <a:cxnLst/>
            <a:rect l="l" t="t" r="r" b="b"/>
            <a:pathLst>
              <a:path w="86453" h="62976" extrusionOk="0">
                <a:moveTo>
                  <a:pt x="51841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18217" y="62948"/>
                </a:lnTo>
                <a:cubicBezTo>
                  <a:pt x="18241" y="62966"/>
                  <a:pt x="18268" y="62975"/>
                  <a:pt x="18293" y="62975"/>
                </a:cubicBezTo>
                <a:cubicBezTo>
                  <a:pt x="18319" y="62975"/>
                  <a:pt x="18342" y="62966"/>
                  <a:pt x="18360" y="62948"/>
                </a:cubicBezTo>
                <a:lnTo>
                  <a:pt x="86452" y="0"/>
                </a:lnTo>
                <a:lnTo>
                  <a:pt x="86119" y="0"/>
                </a:lnTo>
                <a:lnTo>
                  <a:pt x="18277" y="62710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2"/>
          <p:cNvSpPr/>
          <p:nvPr/>
        </p:nvSpPr>
        <p:spPr>
          <a:xfrm>
            <a:off x="668380" y="0"/>
            <a:ext cx="2753036" cy="2008569"/>
          </a:xfrm>
          <a:custGeom>
            <a:avLst/>
            <a:gdLst/>
            <a:ahLst/>
            <a:cxnLst/>
            <a:rect l="l" t="t" r="r" b="b"/>
            <a:pathLst>
              <a:path w="86167" h="62866" extrusionOk="0">
                <a:moveTo>
                  <a:pt x="76141" y="0"/>
                </a:moveTo>
                <a:lnTo>
                  <a:pt x="15562" y="56007"/>
                </a:lnTo>
                <a:lnTo>
                  <a:pt x="2870" y="46411"/>
                </a:lnTo>
                <a:lnTo>
                  <a:pt x="1" y="49125"/>
                </a:lnTo>
                <a:lnTo>
                  <a:pt x="18170" y="62865"/>
                </a:lnTo>
                <a:lnTo>
                  <a:pt x="861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2"/>
          <p:cNvSpPr/>
          <p:nvPr/>
        </p:nvSpPr>
        <p:spPr>
          <a:xfrm>
            <a:off x="668380" y="0"/>
            <a:ext cx="2753036" cy="2008569"/>
          </a:xfrm>
          <a:custGeom>
            <a:avLst/>
            <a:gdLst/>
            <a:ahLst/>
            <a:cxnLst/>
            <a:rect l="l" t="t" r="r" b="b"/>
            <a:pathLst>
              <a:path w="86167" h="62866" extrusionOk="0">
                <a:moveTo>
                  <a:pt x="76141" y="0"/>
                </a:moveTo>
                <a:lnTo>
                  <a:pt x="15562" y="56007"/>
                </a:lnTo>
                <a:lnTo>
                  <a:pt x="2870" y="46411"/>
                </a:lnTo>
                <a:lnTo>
                  <a:pt x="1" y="49125"/>
                </a:lnTo>
                <a:lnTo>
                  <a:pt x="18170" y="62865"/>
                </a:lnTo>
                <a:lnTo>
                  <a:pt x="8616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2"/>
          <p:cNvSpPr/>
          <p:nvPr/>
        </p:nvSpPr>
        <p:spPr>
          <a:xfrm>
            <a:off x="664578" y="0"/>
            <a:ext cx="2762173" cy="2012083"/>
          </a:xfrm>
          <a:custGeom>
            <a:avLst/>
            <a:gdLst/>
            <a:ahLst/>
            <a:cxnLst/>
            <a:rect l="l" t="t" r="r" b="b"/>
            <a:pathLst>
              <a:path w="86453" h="62976" extrusionOk="0">
                <a:moveTo>
                  <a:pt x="76094" y="0"/>
                </a:moveTo>
                <a:lnTo>
                  <a:pt x="15669" y="55864"/>
                </a:lnTo>
                <a:lnTo>
                  <a:pt x="3049" y="46315"/>
                </a:lnTo>
                <a:cubicBezTo>
                  <a:pt x="3029" y="46300"/>
                  <a:pt x="3007" y="46294"/>
                  <a:pt x="2985" y="46294"/>
                </a:cubicBezTo>
                <a:cubicBezTo>
                  <a:pt x="2955" y="46294"/>
                  <a:pt x="2927" y="46307"/>
                  <a:pt x="2906" y="46327"/>
                </a:cubicBez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18217" y="62948"/>
                </a:lnTo>
                <a:cubicBezTo>
                  <a:pt x="18241" y="62966"/>
                  <a:pt x="18268" y="62975"/>
                  <a:pt x="18293" y="62975"/>
                </a:cubicBezTo>
                <a:cubicBezTo>
                  <a:pt x="18319" y="62975"/>
                  <a:pt x="18342" y="62966"/>
                  <a:pt x="18360" y="62948"/>
                </a:cubicBezTo>
                <a:lnTo>
                  <a:pt x="86452" y="0"/>
                </a:lnTo>
                <a:lnTo>
                  <a:pt x="86119" y="0"/>
                </a:lnTo>
                <a:lnTo>
                  <a:pt x="18277" y="62710"/>
                </a:lnTo>
                <a:lnTo>
                  <a:pt x="298" y="49113"/>
                </a:lnTo>
                <a:lnTo>
                  <a:pt x="3001" y="46554"/>
                </a:lnTo>
                <a:lnTo>
                  <a:pt x="15622" y="56102"/>
                </a:lnTo>
                <a:cubicBezTo>
                  <a:pt x="15646" y="56120"/>
                  <a:pt x="15672" y="56129"/>
                  <a:pt x="15699" y="56129"/>
                </a:cubicBezTo>
                <a:cubicBezTo>
                  <a:pt x="15726" y="56129"/>
                  <a:pt x="15753" y="56120"/>
                  <a:pt x="15777" y="56102"/>
                </a:cubicBezTo>
                <a:lnTo>
                  <a:pt x="764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2"/>
          <p:cNvSpPr/>
          <p:nvPr/>
        </p:nvSpPr>
        <p:spPr>
          <a:xfrm>
            <a:off x="1165599" y="1789468"/>
            <a:ext cx="83326" cy="219145"/>
          </a:xfrm>
          <a:custGeom>
            <a:avLst/>
            <a:gdLst/>
            <a:ahLst/>
            <a:cxnLst/>
            <a:rect l="l" t="t" r="r" b="b"/>
            <a:pathLst>
              <a:path w="2608" h="6859" extrusionOk="0">
                <a:moveTo>
                  <a:pt x="0" y="0"/>
                </a:moveTo>
                <a:lnTo>
                  <a:pt x="2608" y="6858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2"/>
          <p:cNvSpPr/>
          <p:nvPr/>
        </p:nvSpPr>
        <p:spPr>
          <a:xfrm>
            <a:off x="1162181" y="1788318"/>
            <a:ext cx="89780" cy="221414"/>
          </a:xfrm>
          <a:custGeom>
            <a:avLst/>
            <a:gdLst/>
            <a:ahLst/>
            <a:cxnLst/>
            <a:rect l="l" t="t" r="r" b="b"/>
            <a:pathLst>
              <a:path w="2810" h="6930" extrusionOk="0">
                <a:moveTo>
                  <a:pt x="214" y="0"/>
                </a:moveTo>
                <a:lnTo>
                  <a:pt x="0" y="84"/>
                </a:lnTo>
                <a:lnTo>
                  <a:pt x="2608" y="6930"/>
                </a:lnTo>
                <a:lnTo>
                  <a:pt x="2810" y="6846"/>
                </a:lnTo>
                <a:lnTo>
                  <a:pt x="2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2"/>
          <p:cNvSpPr/>
          <p:nvPr/>
        </p:nvSpPr>
        <p:spPr>
          <a:xfrm>
            <a:off x="11406" y="5092190"/>
            <a:ext cx="9210770" cy="7285"/>
          </a:xfrm>
          <a:custGeom>
            <a:avLst/>
            <a:gdLst/>
            <a:ahLst/>
            <a:cxnLst/>
            <a:rect l="l" t="t" r="r" b="b"/>
            <a:pathLst>
              <a:path w="288287" h="228" extrusionOk="0">
                <a:moveTo>
                  <a:pt x="1" y="1"/>
                </a:moveTo>
                <a:lnTo>
                  <a:pt x="1" y="227"/>
                </a:lnTo>
                <a:lnTo>
                  <a:pt x="288287" y="227"/>
                </a:lnTo>
                <a:lnTo>
                  <a:pt x="2882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2567550" y="1154500"/>
            <a:ext cx="4009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775375" y="3233475"/>
            <a:ext cx="3593400" cy="409500"/>
          </a:xfrm>
          <a:prstGeom prst="rect">
            <a:avLst/>
          </a:prstGeom>
          <a:gradFill>
            <a:gsLst>
              <a:gs pos="0">
                <a:srgbClr val="F5A65A">
                  <a:alpha val="60392"/>
                </a:srgbClr>
              </a:gs>
              <a:gs pos="100000">
                <a:srgbClr val="D88794">
                  <a:alpha val="61176"/>
                </a:srgbClr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"/>
          <p:cNvSpPr/>
          <p:nvPr/>
        </p:nvSpPr>
        <p:spPr>
          <a:xfrm>
            <a:off x="1191225" y="231625"/>
            <a:ext cx="7953000" cy="35910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2" name="Google Shape;502;p23"/>
          <p:cNvSpPr txBox="1">
            <a:spLocks noGrp="1"/>
          </p:cNvSpPr>
          <p:nvPr>
            <p:ph type="title"/>
          </p:nvPr>
        </p:nvSpPr>
        <p:spPr>
          <a:xfrm>
            <a:off x="2756100" y="1202350"/>
            <a:ext cx="3761700" cy="12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3"/>
          <p:cNvSpPr txBox="1">
            <a:spLocks noGrp="1"/>
          </p:cNvSpPr>
          <p:nvPr>
            <p:ph type="subTitle" idx="1"/>
          </p:nvPr>
        </p:nvSpPr>
        <p:spPr>
          <a:xfrm>
            <a:off x="2756150" y="2479450"/>
            <a:ext cx="3761700" cy="6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4" name="Google Shape;504;p23"/>
          <p:cNvGrpSpPr/>
          <p:nvPr/>
        </p:nvGrpSpPr>
        <p:grpSpPr>
          <a:xfrm>
            <a:off x="300282" y="430100"/>
            <a:ext cx="865966" cy="2380620"/>
            <a:chOff x="200618" y="652447"/>
            <a:chExt cx="1189840" cy="3270982"/>
          </a:xfrm>
        </p:grpSpPr>
        <p:sp>
          <p:nvSpPr>
            <p:cNvPr id="505" name="Google Shape;505;p23"/>
            <p:cNvSpPr/>
            <p:nvPr/>
          </p:nvSpPr>
          <p:spPr>
            <a:xfrm>
              <a:off x="702075" y="2559900"/>
              <a:ext cx="172125" cy="984225"/>
            </a:xfrm>
            <a:custGeom>
              <a:avLst/>
              <a:gdLst/>
              <a:ahLst/>
              <a:cxnLst/>
              <a:rect l="l" t="t" r="r" b="b"/>
              <a:pathLst>
                <a:path w="6885" h="39369" extrusionOk="0">
                  <a:moveTo>
                    <a:pt x="151" y="0"/>
                  </a:moveTo>
                  <a:lnTo>
                    <a:pt x="6885" y="1524"/>
                  </a:lnTo>
                  <a:lnTo>
                    <a:pt x="6741" y="39109"/>
                  </a:lnTo>
                  <a:lnTo>
                    <a:pt x="0" y="3936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506" name="Google Shape;506;p23"/>
            <p:cNvSpPr/>
            <p:nvPr/>
          </p:nvSpPr>
          <p:spPr>
            <a:xfrm>
              <a:off x="205875" y="2444675"/>
              <a:ext cx="326975" cy="1384125"/>
            </a:xfrm>
            <a:custGeom>
              <a:avLst/>
              <a:gdLst/>
              <a:ahLst/>
              <a:cxnLst/>
              <a:rect l="l" t="t" r="r" b="b"/>
              <a:pathLst>
                <a:path w="13079" h="55365" extrusionOk="0">
                  <a:moveTo>
                    <a:pt x="90" y="0"/>
                  </a:moveTo>
                  <a:lnTo>
                    <a:pt x="13079" y="2922"/>
                  </a:lnTo>
                  <a:lnTo>
                    <a:pt x="12992" y="49230"/>
                  </a:lnTo>
                  <a:lnTo>
                    <a:pt x="0" y="553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507" name="Google Shape;507;p23"/>
            <p:cNvSpPr/>
            <p:nvPr/>
          </p:nvSpPr>
          <p:spPr>
            <a:xfrm>
              <a:off x="205875" y="704500"/>
              <a:ext cx="328325" cy="1557975"/>
            </a:xfrm>
            <a:custGeom>
              <a:avLst/>
              <a:gdLst/>
              <a:ahLst/>
              <a:cxnLst/>
              <a:rect l="l" t="t" r="r" b="b"/>
              <a:pathLst>
                <a:path w="13133" h="62319" extrusionOk="0">
                  <a:moveTo>
                    <a:pt x="57" y="0"/>
                  </a:moveTo>
                  <a:lnTo>
                    <a:pt x="13133" y="6943"/>
                  </a:lnTo>
                  <a:lnTo>
                    <a:pt x="13133" y="62319"/>
                  </a:lnTo>
                  <a:lnTo>
                    <a:pt x="0" y="585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508" name="Google Shape;508;p23"/>
            <p:cNvSpPr/>
            <p:nvPr/>
          </p:nvSpPr>
          <p:spPr>
            <a:xfrm>
              <a:off x="705850" y="969700"/>
              <a:ext cx="166350" cy="1395150"/>
            </a:xfrm>
            <a:custGeom>
              <a:avLst/>
              <a:gdLst/>
              <a:ahLst/>
              <a:cxnLst/>
              <a:rect l="l" t="t" r="r" b="b"/>
              <a:pathLst>
                <a:path w="6654" h="55806" extrusionOk="0">
                  <a:moveTo>
                    <a:pt x="0" y="0"/>
                  </a:moveTo>
                  <a:lnTo>
                    <a:pt x="6650" y="3509"/>
                  </a:lnTo>
                  <a:lnTo>
                    <a:pt x="6654" y="55806"/>
                  </a:lnTo>
                  <a:lnTo>
                    <a:pt x="0" y="536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509" name="Google Shape;509;p23"/>
            <p:cNvSpPr/>
            <p:nvPr/>
          </p:nvSpPr>
          <p:spPr>
            <a:xfrm>
              <a:off x="204284" y="2386009"/>
              <a:ext cx="408766" cy="41651"/>
            </a:xfrm>
            <a:custGeom>
              <a:avLst/>
              <a:gdLst/>
              <a:ahLst/>
              <a:cxnLst/>
              <a:rect l="l" t="t" r="r" b="b"/>
              <a:pathLst>
                <a:path w="4014" h="409" extrusionOk="0">
                  <a:moveTo>
                    <a:pt x="1" y="0"/>
                  </a:moveTo>
                  <a:lnTo>
                    <a:pt x="1" y="347"/>
                  </a:lnTo>
                  <a:lnTo>
                    <a:pt x="4013" y="409"/>
                  </a:lnTo>
                  <a:lnTo>
                    <a:pt x="4013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9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204284" y="2350265"/>
              <a:ext cx="408766" cy="42058"/>
            </a:xfrm>
            <a:custGeom>
              <a:avLst/>
              <a:gdLst/>
              <a:ahLst/>
              <a:cxnLst/>
              <a:rect l="l" t="t" r="r" b="b"/>
              <a:pathLst>
                <a:path w="4014" h="413" extrusionOk="0">
                  <a:moveTo>
                    <a:pt x="1" y="1"/>
                  </a:moveTo>
                  <a:lnTo>
                    <a:pt x="1" y="351"/>
                  </a:lnTo>
                  <a:lnTo>
                    <a:pt x="4013" y="413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204284" y="2314928"/>
              <a:ext cx="408766" cy="41752"/>
            </a:xfrm>
            <a:custGeom>
              <a:avLst/>
              <a:gdLst/>
              <a:ahLst/>
              <a:cxnLst/>
              <a:rect l="l" t="t" r="r" b="b"/>
              <a:pathLst>
                <a:path w="4014" h="410" extrusionOk="0">
                  <a:moveTo>
                    <a:pt x="1" y="1"/>
                  </a:moveTo>
                  <a:lnTo>
                    <a:pt x="1" y="348"/>
                  </a:lnTo>
                  <a:lnTo>
                    <a:pt x="4013" y="409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204284" y="2279183"/>
              <a:ext cx="408766" cy="42160"/>
            </a:xfrm>
            <a:custGeom>
              <a:avLst/>
              <a:gdLst/>
              <a:ahLst/>
              <a:cxnLst/>
              <a:rect l="l" t="t" r="r" b="b"/>
              <a:pathLst>
                <a:path w="4014" h="414" extrusionOk="0">
                  <a:moveTo>
                    <a:pt x="1" y="1"/>
                  </a:moveTo>
                  <a:lnTo>
                    <a:pt x="1" y="352"/>
                  </a:lnTo>
                  <a:lnTo>
                    <a:pt x="4013" y="413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201025" y="652447"/>
              <a:ext cx="415283" cy="3216458"/>
            </a:xfrm>
            <a:custGeom>
              <a:avLst/>
              <a:gdLst/>
              <a:ahLst/>
              <a:cxnLst/>
              <a:rect l="l" t="t" r="r" b="b"/>
              <a:pathLst>
                <a:path w="4078" h="31585" extrusionOk="0">
                  <a:moveTo>
                    <a:pt x="33" y="31584"/>
                  </a:moveTo>
                  <a:cubicBezTo>
                    <a:pt x="25" y="31584"/>
                    <a:pt x="22" y="31581"/>
                    <a:pt x="14" y="31577"/>
                  </a:cubicBezTo>
                  <a:cubicBezTo>
                    <a:pt x="4" y="31574"/>
                    <a:pt x="0" y="31563"/>
                    <a:pt x="0" y="31552"/>
                  </a:cubicBezTo>
                  <a:lnTo>
                    <a:pt x="0" y="36"/>
                  </a:lnTo>
                  <a:cubicBezTo>
                    <a:pt x="0" y="26"/>
                    <a:pt x="4" y="11"/>
                    <a:pt x="14" y="8"/>
                  </a:cubicBezTo>
                  <a:cubicBezTo>
                    <a:pt x="25" y="0"/>
                    <a:pt x="40" y="0"/>
                    <a:pt x="47" y="8"/>
                  </a:cubicBezTo>
                  <a:lnTo>
                    <a:pt x="4060" y="2169"/>
                  </a:lnTo>
                  <a:cubicBezTo>
                    <a:pt x="4070" y="2177"/>
                    <a:pt x="4078" y="2187"/>
                    <a:pt x="4078" y="2202"/>
                  </a:cubicBezTo>
                  <a:lnTo>
                    <a:pt x="4078" y="29697"/>
                  </a:lnTo>
                  <a:cubicBezTo>
                    <a:pt x="4078" y="29712"/>
                    <a:pt x="4070" y="29723"/>
                    <a:pt x="4060" y="29726"/>
                  </a:cubicBezTo>
                  <a:lnTo>
                    <a:pt x="47" y="31581"/>
                  </a:lnTo>
                  <a:cubicBezTo>
                    <a:pt x="43" y="31584"/>
                    <a:pt x="36" y="31584"/>
                    <a:pt x="33" y="31584"/>
                  </a:cubicBezTo>
                  <a:close/>
                  <a:moveTo>
                    <a:pt x="65" y="94"/>
                  </a:moveTo>
                  <a:lnTo>
                    <a:pt x="65" y="31498"/>
                  </a:lnTo>
                  <a:lnTo>
                    <a:pt x="4013" y="29676"/>
                  </a:lnTo>
                  <a:lnTo>
                    <a:pt x="4013" y="2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701653" y="3615175"/>
              <a:ext cx="234933" cy="20774"/>
            </a:xfrm>
            <a:custGeom>
              <a:avLst/>
              <a:gdLst/>
              <a:ahLst/>
              <a:cxnLst/>
              <a:rect l="l" t="t" r="r" b="b"/>
              <a:pathLst>
                <a:path w="2307" h="204" extrusionOk="0">
                  <a:moveTo>
                    <a:pt x="0" y="1"/>
                  </a:moveTo>
                  <a:lnTo>
                    <a:pt x="2307" y="33"/>
                  </a:lnTo>
                  <a:lnTo>
                    <a:pt x="2307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701653" y="2505667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6"/>
                  </a:lnTo>
                  <a:lnTo>
                    <a:pt x="2307" y="329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701653" y="2475829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3"/>
                  </a:lnTo>
                  <a:lnTo>
                    <a:pt x="2307" y="329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5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01653" y="2445584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5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701653" y="2415847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3"/>
                  </a:lnTo>
                  <a:lnTo>
                    <a:pt x="2307" y="329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59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701653" y="2385602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59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701653" y="2355764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698293" y="920786"/>
              <a:ext cx="241654" cy="2718383"/>
            </a:xfrm>
            <a:custGeom>
              <a:avLst/>
              <a:gdLst/>
              <a:ahLst/>
              <a:cxnLst/>
              <a:rect l="l" t="t" r="r" b="b"/>
              <a:pathLst>
                <a:path w="2373" h="26694" extrusionOk="0">
                  <a:moveTo>
                    <a:pt x="33" y="26694"/>
                  </a:moveTo>
                  <a:cubicBezTo>
                    <a:pt x="26" y="26694"/>
                    <a:pt x="19" y="26690"/>
                    <a:pt x="15" y="26686"/>
                  </a:cubicBezTo>
                  <a:cubicBezTo>
                    <a:pt x="4" y="26683"/>
                    <a:pt x="1" y="26672"/>
                    <a:pt x="1" y="26661"/>
                  </a:cubicBezTo>
                  <a:lnTo>
                    <a:pt x="1" y="37"/>
                  </a:lnTo>
                  <a:cubicBezTo>
                    <a:pt x="1" y="22"/>
                    <a:pt x="4" y="11"/>
                    <a:pt x="15" y="4"/>
                  </a:cubicBezTo>
                  <a:cubicBezTo>
                    <a:pt x="26" y="1"/>
                    <a:pt x="41" y="1"/>
                    <a:pt x="48" y="4"/>
                  </a:cubicBezTo>
                  <a:lnTo>
                    <a:pt x="2347" y="1244"/>
                  </a:lnTo>
                  <a:cubicBezTo>
                    <a:pt x="2358" y="1248"/>
                    <a:pt x="2361" y="1262"/>
                    <a:pt x="2365" y="1273"/>
                  </a:cubicBezTo>
                  <a:lnTo>
                    <a:pt x="2372" y="25678"/>
                  </a:lnTo>
                  <a:cubicBezTo>
                    <a:pt x="2372" y="25689"/>
                    <a:pt x="2365" y="25703"/>
                    <a:pt x="2354" y="25707"/>
                  </a:cubicBezTo>
                  <a:lnTo>
                    <a:pt x="48" y="26690"/>
                  </a:lnTo>
                  <a:cubicBezTo>
                    <a:pt x="44" y="26694"/>
                    <a:pt x="37" y="26694"/>
                    <a:pt x="33" y="26694"/>
                  </a:cubicBezTo>
                  <a:close/>
                  <a:moveTo>
                    <a:pt x="66" y="91"/>
                  </a:moveTo>
                  <a:lnTo>
                    <a:pt x="66" y="26607"/>
                  </a:lnTo>
                  <a:lnTo>
                    <a:pt x="2304" y="25653"/>
                  </a:lnTo>
                  <a:lnTo>
                    <a:pt x="2296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873553" y="1051137"/>
              <a:ext cx="63036" cy="2483145"/>
            </a:xfrm>
            <a:custGeom>
              <a:avLst/>
              <a:gdLst/>
              <a:ahLst/>
              <a:cxnLst/>
              <a:rect l="l" t="t" r="r" b="b"/>
              <a:pathLst>
                <a:path w="619" h="24384" extrusionOk="0">
                  <a:moveTo>
                    <a:pt x="1" y="33"/>
                  </a:moveTo>
                  <a:lnTo>
                    <a:pt x="1" y="24380"/>
                  </a:lnTo>
                  <a:lnTo>
                    <a:pt x="619" y="2438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873553" y="1051137"/>
              <a:ext cx="63036" cy="2483145"/>
            </a:xfrm>
            <a:custGeom>
              <a:avLst/>
              <a:gdLst/>
              <a:ahLst/>
              <a:cxnLst/>
              <a:rect l="l" t="t" r="r" b="b"/>
              <a:pathLst>
                <a:path w="619" h="24384" extrusionOk="0">
                  <a:moveTo>
                    <a:pt x="1" y="33"/>
                  </a:moveTo>
                  <a:lnTo>
                    <a:pt x="1" y="24380"/>
                  </a:lnTo>
                  <a:lnTo>
                    <a:pt x="619" y="24383"/>
                  </a:lnTo>
                  <a:lnTo>
                    <a:pt x="619" y="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870295" y="1047471"/>
              <a:ext cx="69655" cy="2490069"/>
            </a:xfrm>
            <a:custGeom>
              <a:avLst/>
              <a:gdLst/>
              <a:ahLst/>
              <a:cxnLst/>
              <a:rect l="l" t="t" r="r" b="b"/>
              <a:pathLst>
                <a:path w="684" h="24452" extrusionOk="0">
                  <a:moveTo>
                    <a:pt x="618" y="72"/>
                  </a:moveTo>
                  <a:lnTo>
                    <a:pt x="618" y="24383"/>
                  </a:lnTo>
                  <a:lnTo>
                    <a:pt x="69" y="24383"/>
                  </a:lnTo>
                  <a:lnTo>
                    <a:pt x="69" y="101"/>
                  </a:lnTo>
                  <a:lnTo>
                    <a:pt x="618" y="72"/>
                  </a:lnTo>
                  <a:close/>
                  <a:moveTo>
                    <a:pt x="647" y="0"/>
                  </a:moveTo>
                  <a:lnTo>
                    <a:pt x="33" y="36"/>
                  </a:lnTo>
                  <a:cubicBezTo>
                    <a:pt x="14" y="36"/>
                    <a:pt x="0" y="51"/>
                    <a:pt x="0" y="69"/>
                  </a:cubicBezTo>
                  <a:lnTo>
                    <a:pt x="0" y="24419"/>
                  </a:lnTo>
                  <a:cubicBezTo>
                    <a:pt x="0" y="24438"/>
                    <a:pt x="14" y="24452"/>
                    <a:pt x="33" y="24452"/>
                  </a:cubicBezTo>
                  <a:lnTo>
                    <a:pt x="651" y="24452"/>
                  </a:lnTo>
                  <a:cubicBezTo>
                    <a:pt x="669" y="24452"/>
                    <a:pt x="683" y="24438"/>
                    <a:pt x="683" y="24419"/>
                  </a:cubicBezTo>
                  <a:lnTo>
                    <a:pt x="683" y="36"/>
                  </a:lnTo>
                  <a:cubicBezTo>
                    <a:pt x="683" y="15"/>
                    <a:pt x="669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204284" y="3535641"/>
              <a:ext cx="732295" cy="329945"/>
            </a:xfrm>
            <a:custGeom>
              <a:avLst/>
              <a:gdLst/>
              <a:ahLst/>
              <a:cxnLst/>
              <a:rect l="l" t="t" r="r" b="b"/>
              <a:pathLst>
                <a:path w="7191" h="3240" extrusionOk="0">
                  <a:moveTo>
                    <a:pt x="7191" y="1"/>
                  </a:moveTo>
                  <a:lnTo>
                    <a:pt x="6573" y="5"/>
                  </a:lnTo>
                  <a:lnTo>
                    <a:pt x="11" y="2734"/>
                  </a:lnTo>
                  <a:lnTo>
                    <a:pt x="1" y="3240"/>
                  </a:lnTo>
                  <a:lnTo>
                    <a:pt x="7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04284" y="3535641"/>
              <a:ext cx="732295" cy="329945"/>
            </a:xfrm>
            <a:custGeom>
              <a:avLst/>
              <a:gdLst/>
              <a:ahLst/>
              <a:cxnLst/>
              <a:rect l="l" t="t" r="r" b="b"/>
              <a:pathLst>
                <a:path w="7191" h="3240" extrusionOk="0">
                  <a:moveTo>
                    <a:pt x="6573" y="5"/>
                  </a:moveTo>
                  <a:lnTo>
                    <a:pt x="11" y="2734"/>
                  </a:lnTo>
                  <a:lnTo>
                    <a:pt x="1" y="3240"/>
                  </a:lnTo>
                  <a:lnTo>
                    <a:pt x="7191" y="1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01025" y="3531975"/>
              <a:ext cx="740340" cy="336972"/>
            </a:xfrm>
            <a:custGeom>
              <a:avLst/>
              <a:gdLst/>
              <a:ahLst/>
              <a:cxnLst/>
              <a:rect l="l" t="t" r="r" b="b"/>
              <a:pathLst>
                <a:path w="7270" h="3309" extrusionOk="0">
                  <a:moveTo>
                    <a:pt x="7064" y="69"/>
                  </a:moveTo>
                  <a:lnTo>
                    <a:pt x="69" y="3222"/>
                  </a:lnTo>
                  <a:lnTo>
                    <a:pt x="80" y="2795"/>
                  </a:lnTo>
                  <a:lnTo>
                    <a:pt x="6612" y="73"/>
                  </a:lnTo>
                  <a:lnTo>
                    <a:pt x="7064" y="69"/>
                  </a:lnTo>
                  <a:close/>
                  <a:moveTo>
                    <a:pt x="7223" y="1"/>
                  </a:moveTo>
                  <a:lnTo>
                    <a:pt x="6605" y="4"/>
                  </a:lnTo>
                  <a:cubicBezTo>
                    <a:pt x="6597" y="4"/>
                    <a:pt x="6594" y="8"/>
                    <a:pt x="6590" y="8"/>
                  </a:cubicBezTo>
                  <a:lnTo>
                    <a:pt x="33" y="2741"/>
                  </a:lnTo>
                  <a:cubicBezTo>
                    <a:pt x="18" y="2745"/>
                    <a:pt x="11" y="2755"/>
                    <a:pt x="11" y="2770"/>
                  </a:cubicBezTo>
                  <a:lnTo>
                    <a:pt x="0" y="3272"/>
                  </a:lnTo>
                  <a:cubicBezTo>
                    <a:pt x="0" y="3283"/>
                    <a:pt x="4" y="3298"/>
                    <a:pt x="14" y="3301"/>
                  </a:cubicBezTo>
                  <a:cubicBezTo>
                    <a:pt x="18" y="3305"/>
                    <a:pt x="25" y="3308"/>
                    <a:pt x="33" y="3308"/>
                  </a:cubicBezTo>
                  <a:cubicBezTo>
                    <a:pt x="36" y="3308"/>
                    <a:pt x="43" y="3308"/>
                    <a:pt x="47" y="3305"/>
                  </a:cubicBezTo>
                  <a:lnTo>
                    <a:pt x="7237" y="66"/>
                  </a:lnTo>
                  <a:cubicBezTo>
                    <a:pt x="7270" y="51"/>
                    <a:pt x="7259" y="1"/>
                    <a:pt x="7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531586" y="875164"/>
              <a:ext cx="81468" cy="2802703"/>
            </a:xfrm>
            <a:custGeom>
              <a:avLst/>
              <a:gdLst/>
              <a:ahLst/>
              <a:cxnLst/>
              <a:rect l="l" t="t" r="r" b="b"/>
              <a:pathLst>
                <a:path w="800" h="27522" extrusionOk="0">
                  <a:moveTo>
                    <a:pt x="0" y="0"/>
                  </a:moveTo>
                  <a:lnTo>
                    <a:pt x="0" y="27521"/>
                  </a:lnTo>
                  <a:lnTo>
                    <a:pt x="799" y="27471"/>
                  </a:lnTo>
                  <a:lnTo>
                    <a:pt x="79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531586" y="875164"/>
              <a:ext cx="81468" cy="2802703"/>
            </a:xfrm>
            <a:custGeom>
              <a:avLst/>
              <a:gdLst/>
              <a:ahLst/>
              <a:cxnLst/>
              <a:rect l="l" t="t" r="r" b="b"/>
              <a:pathLst>
                <a:path w="800" h="27522" extrusionOk="0">
                  <a:moveTo>
                    <a:pt x="0" y="0"/>
                  </a:moveTo>
                  <a:lnTo>
                    <a:pt x="0" y="27521"/>
                  </a:lnTo>
                  <a:lnTo>
                    <a:pt x="799" y="27471"/>
                  </a:lnTo>
                  <a:lnTo>
                    <a:pt x="799" y="15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527920" y="871803"/>
              <a:ext cx="88393" cy="2809322"/>
            </a:xfrm>
            <a:custGeom>
              <a:avLst/>
              <a:gdLst/>
              <a:ahLst/>
              <a:cxnLst/>
              <a:rect l="l" t="t" r="r" b="b"/>
              <a:pathLst>
                <a:path w="868" h="27587" extrusionOk="0">
                  <a:moveTo>
                    <a:pt x="69" y="66"/>
                  </a:moveTo>
                  <a:lnTo>
                    <a:pt x="803" y="80"/>
                  </a:lnTo>
                  <a:lnTo>
                    <a:pt x="803" y="27471"/>
                  </a:lnTo>
                  <a:lnTo>
                    <a:pt x="69" y="27518"/>
                  </a:lnTo>
                  <a:lnTo>
                    <a:pt x="69" y="66"/>
                  </a:lnTo>
                  <a:close/>
                  <a:moveTo>
                    <a:pt x="36" y="1"/>
                  </a:moveTo>
                  <a:cubicBezTo>
                    <a:pt x="29" y="1"/>
                    <a:pt x="18" y="1"/>
                    <a:pt x="11" y="8"/>
                  </a:cubicBezTo>
                  <a:cubicBezTo>
                    <a:pt x="7" y="15"/>
                    <a:pt x="4" y="23"/>
                    <a:pt x="4" y="33"/>
                  </a:cubicBezTo>
                  <a:lnTo>
                    <a:pt x="4" y="27554"/>
                  </a:lnTo>
                  <a:cubicBezTo>
                    <a:pt x="0" y="27572"/>
                    <a:pt x="18" y="27587"/>
                    <a:pt x="36" y="27587"/>
                  </a:cubicBezTo>
                  <a:lnTo>
                    <a:pt x="835" y="27540"/>
                  </a:lnTo>
                  <a:cubicBezTo>
                    <a:pt x="853" y="27540"/>
                    <a:pt x="868" y="27522"/>
                    <a:pt x="868" y="27507"/>
                  </a:cubicBezTo>
                  <a:lnTo>
                    <a:pt x="868" y="48"/>
                  </a:lnTo>
                  <a:cubicBezTo>
                    <a:pt x="868" y="30"/>
                    <a:pt x="853" y="12"/>
                    <a:pt x="835" y="1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07237" y="2200056"/>
              <a:ext cx="405812" cy="317827"/>
            </a:xfrm>
            <a:custGeom>
              <a:avLst/>
              <a:gdLst/>
              <a:ahLst/>
              <a:cxnLst/>
              <a:rect l="l" t="t" r="r" b="b"/>
              <a:pathLst>
                <a:path w="3985" h="3121" extrusionOk="0">
                  <a:moveTo>
                    <a:pt x="0" y="1"/>
                  </a:moveTo>
                  <a:lnTo>
                    <a:pt x="0" y="2379"/>
                  </a:lnTo>
                  <a:lnTo>
                    <a:pt x="3185" y="3120"/>
                  </a:lnTo>
                  <a:lnTo>
                    <a:pt x="3984" y="2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03877" y="2196492"/>
              <a:ext cx="412839" cy="324650"/>
            </a:xfrm>
            <a:custGeom>
              <a:avLst/>
              <a:gdLst/>
              <a:ahLst/>
              <a:cxnLst/>
              <a:rect l="l" t="t" r="r" b="b"/>
              <a:pathLst>
                <a:path w="4054" h="3188" extrusionOk="0">
                  <a:moveTo>
                    <a:pt x="66" y="101"/>
                  </a:moveTo>
                  <a:lnTo>
                    <a:pt x="3938" y="2939"/>
                  </a:lnTo>
                  <a:lnTo>
                    <a:pt x="3218" y="3119"/>
                  </a:lnTo>
                  <a:lnTo>
                    <a:pt x="66" y="2389"/>
                  </a:lnTo>
                  <a:lnTo>
                    <a:pt x="66" y="101"/>
                  </a:lnTo>
                  <a:close/>
                  <a:moveTo>
                    <a:pt x="34" y="1"/>
                  </a:moveTo>
                  <a:cubicBezTo>
                    <a:pt x="29" y="1"/>
                    <a:pt x="23" y="2"/>
                    <a:pt x="19" y="3"/>
                  </a:cubicBezTo>
                  <a:cubicBezTo>
                    <a:pt x="8" y="10"/>
                    <a:pt x="1" y="21"/>
                    <a:pt x="1" y="36"/>
                  </a:cubicBezTo>
                  <a:lnTo>
                    <a:pt x="1" y="2414"/>
                  </a:lnTo>
                  <a:cubicBezTo>
                    <a:pt x="1" y="2432"/>
                    <a:pt x="12" y="2447"/>
                    <a:pt x="26" y="2451"/>
                  </a:cubicBezTo>
                  <a:lnTo>
                    <a:pt x="3211" y="3188"/>
                  </a:lnTo>
                  <a:lnTo>
                    <a:pt x="3225" y="3188"/>
                  </a:lnTo>
                  <a:lnTo>
                    <a:pt x="4024" y="2989"/>
                  </a:lnTo>
                  <a:cubicBezTo>
                    <a:pt x="4039" y="2986"/>
                    <a:pt x="4046" y="2975"/>
                    <a:pt x="4050" y="2960"/>
                  </a:cubicBezTo>
                  <a:cubicBezTo>
                    <a:pt x="4053" y="2949"/>
                    <a:pt x="4046" y="2935"/>
                    <a:pt x="4039" y="2928"/>
                  </a:cubicBezTo>
                  <a:lnTo>
                    <a:pt x="52" y="7"/>
                  </a:lnTo>
                  <a:cubicBezTo>
                    <a:pt x="47" y="3"/>
                    <a:pt x="41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07237" y="2164719"/>
              <a:ext cx="405812" cy="332899"/>
            </a:xfrm>
            <a:custGeom>
              <a:avLst/>
              <a:gdLst/>
              <a:ahLst/>
              <a:cxnLst/>
              <a:rect l="l" t="t" r="r" b="b"/>
              <a:pathLst>
                <a:path w="3985" h="3269" extrusionOk="0">
                  <a:moveTo>
                    <a:pt x="0" y="1"/>
                  </a:moveTo>
                  <a:lnTo>
                    <a:pt x="0" y="2275"/>
                  </a:lnTo>
                  <a:lnTo>
                    <a:pt x="3185" y="3070"/>
                  </a:lnTo>
                  <a:lnTo>
                    <a:pt x="3984" y="3269"/>
                  </a:lnTo>
                  <a:lnTo>
                    <a:pt x="3984" y="1176"/>
                  </a:lnTo>
                  <a:lnTo>
                    <a:pt x="3185" y="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03877" y="2161256"/>
              <a:ext cx="412432" cy="339722"/>
            </a:xfrm>
            <a:custGeom>
              <a:avLst/>
              <a:gdLst/>
              <a:ahLst/>
              <a:cxnLst/>
              <a:rect l="l" t="t" r="r" b="b"/>
              <a:pathLst>
                <a:path w="4050" h="3336" extrusionOk="0">
                  <a:moveTo>
                    <a:pt x="66" y="82"/>
                  </a:moveTo>
                  <a:lnTo>
                    <a:pt x="3985" y="1235"/>
                  </a:lnTo>
                  <a:lnTo>
                    <a:pt x="3985" y="3259"/>
                  </a:lnTo>
                  <a:lnTo>
                    <a:pt x="66" y="2283"/>
                  </a:lnTo>
                  <a:lnTo>
                    <a:pt x="66" y="82"/>
                  </a:lnTo>
                  <a:close/>
                  <a:moveTo>
                    <a:pt x="36" y="1"/>
                  </a:moveTo>
                  <a:cubicBezTo>
                    <a:pt x="28" y="1"/>
                    <a:pt x="20" y="4"/>
                    <a:pt x="12" y="9"/>
                  </a:cubicBezTo>
                  <a:cubicBezTo>
                    <a:pt x="5" y="13"/>
                    <a:pt x="1" y="24"/>
                    <a:pt x="1" y="35"/>
                  </a:cubicBezTo>
                  <a:lnTo>
                    <a:pt x="1" y="2309"/>
                  </a:lnTo>
                  <a:cubicBezTo>
                    <a:pt x="1" y="2323"/>
                    <a:pt x="12" y="2337"/>
                    <a:pt x="26" y="2341"/>
                  </a:cubicBezTo>
                  <a:lnTo>
                    <a:pt x="4010" y="3335"/>
                  </a:lnTo>
                  <a:lnTo>
                    <a:pt x="4017" y="3335"/>
                  </a:lnTo>
                  <a:cubicBezTo>
                    <a:pt x="4024" y="3335"/>
                    <a:pt x="4032" y="3332"/>
                    <a:pt x="4039" y="3328"/>
                  </a:cubicBezTo>
                  <a:cubicBezTo>
                    <a:pt x="4046" y="3321"/>
                    <a:pt x="4050" y="3310"/>
                    <a:pt x="4050" y="3299"/>
                  </a:cubicBezTo>
                  <a:lnTo>
                    <a:pt x="4050" y="1210"/>
                  </a:lnTo>
                  <a:cubicBezTo>
                    <a:pt x="4050" y="1195"/>
                    <a:pt x="4042" y="1181"/>
                    <a:pt x="4028" y="1177"/>
                  </a:cubicBezTo>
                  <a:lnTo>
                    <a:pt x="3229" y="942"/>
                  </a:lnTo>
                  <a:lnTo>
                    <a:pt x="44" y="2"/>
                  </a:lnTo>
                  <a:cubicBezTo>
                    <a:pt x="41" y="1"/>
                    <a:pt x="38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207237" y="2164719"/>
              <a:ext cx="405812" cy="332899"/>
            </a:xfrm>
            <a:custGeom>
              <a:avLst/>
              <a:gdLst/>
              <a:ahLst/>
              <a:cxnLst/>
              <a:rect l="l" t="t" r="r" b="b"/>
              <a:pathLst>
                <a:path w="3985" h="3269" extrusionOk="0">
                  <a:moveTo>
                    <a:pt x="0" y="1"/>
                  </a:moveTo>
                  <a:lnTo>
                    <a:pt x="0" y="2275"/>
                  </a:lnTo>
                  <a:lnTo>
                    <a:pt x="3185" y="3070"/>
                  </a:lnTo>
                  <a:lnTo>
                    <a:pt x="3984" y="3269"/>
                  </a:lnTo>
                  <a:lnTo>
                    <a:pt x="3984" y="1176"/>
                  </a:lnTo>
                  <a:lnTo>
                    <a:pt x="3185" y="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701653" y="2456684"/>
              <a:ext cx="233100" cy="140329"/>
            </a:xfrm>
            <a:custGeom>
              <a:avLst/>
              <a:gdLst/>
              <a:ahLst/>
              <a:cxnLst/>
              <a:rect l="l" t="t" r="r" b="b"/>
              <a:pathLst>
                <a:path w="2289" h="1378" extrusionOk="0">
                  <a:moveTo>
                    <a:pt x="0" y="0"/>
                  </a:moveTo>
                  <a:lnTo>
                    <a:pt x="0" y="991"/>
                  </a:lnTo>
                  <a:lnTo>
                    <a:pt x="1674" y="1378"/>
                  </a:lnTo>
                  <a:lnTo>
                    <a:pt x="2289" y="1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698293" y="2453221"/>
              <a:ext cx="240127" cy="147457"/>
            </a:xfrm>
            <a:custGeom>
              <a:avLst/>
              <a:gdLst/>
              <a:ahLst/>
              <a:cxnLst/>
              <a:rect l="l" t="t" r="r" b="b"/>
              <a:pathLst>
                <a:path w="2358" h="1448" extrusionOk="0">
                  <a:moveTo>
                    <a:pt x="66" y="89"/>
                  </a:moveTo>
                  <a:lnTo>
                    <a:pt x="2231" y="1213"/>
                  </a:lnTo>
                  <a:lnTo>
                    <a:pt x="1707" y="1376"/>
                  </a:lnTo>
                  <a:lnTo>
                    <a:pt x="66" y="996"/>
                  </a:lnTo>
                  <a:lnTo>
                    <a:pt x="66" y="89"/>
                  </a:lnTo>
                  <a:close/>
                  <a:moveTo>
                    <a:pt x="35" y="0"/>
                  </a:moveTo>
                  <a:cubicBezTo>
                    <a:pt x="30" y="0"/>
                    <a:pt x="24" y="2"/>
                    <a:pt x="19" y="5"/>
                  </a:cubicBezTo>
                  <a:cubicBezTo>
                    <a:pt x="8" y="13"/>
                    <a:pt x="1" y="24"/>
                    <a:pt x="1" y="34"/>
                  </a:cubicBezTo>
                  <a:lnTo>
                    <a:pt x="1" y="1025"/>
                  </a:lnTo>
                  <a:cubicBezTo>
                    <a:pt x="1" y="1039"/>
                    <a:pt x="12" y="1054"/>
                    <a:pt x="30" y="1057"/>
                  </a:cubicBezTo>
                  <a:lnTo>
                    <a:pt x="1700" y="1448"/>
                  </a:lnTo>
                  <a:lnTo>
                    <a:pt x="1722" y="1448"/>
                  </a:lnTo>
                  <a:lnTo>
                    <a:pt x="2332" y="1256"/>
                  </a:lnTo>
                  <a:cubicBezTo>
                    <a:pt x="2347" y="1253"/>
                    <a:pt x="2354" y="1238"/>
                    <a:pt x="2358" y="1227"/>
                  </a:cubicBezTo>
                  <a:cubicBezTo>
                    <a:pt x="2358" y="1213"/>
                    <a:pt x="2351" y="1198"/>
                    <a:pt x="2340" y="1191"/>
                  </a:cubicBezTo>
                  <a:lnTo>
                    <a:pt x="51" y="5"/>
                  </a:lnTo>
                  <a:cubicBezTo>
                    <a:pt x="46" y="2"/>
                    <a:pt x="41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701653" y="2310549"/>
              <a:ext cx="233813" cy="267011"/>
            </a:xfrm>
            <a:custGeom>
              <a:avLst/>
              <a:gdLst/>
              <a:ahLst/>
              <a:cxnLst/>
              <a:rect l="l" t="t" r="r" b="b"/>
              <a:pathLst>
                <a:path w="2296" h="2622" extrusionOk="0">
                  <a:moveTo>
                    <a:pt x="0" y="0"/>
                  </a:moveTo>
                  <a:lnTo>
                    <a:pt x="0" y="2054"/>
                  </a:lnTo>
                  <a:lnTo>
                    <a:pt x="2289" y="2621"/>
                  </a:lnTo>
                  <a:lnTo>
                    <a:pt x="2296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698293" y="2307290"/>
              <a:ext cx="240942" cy="273936"/>
            </a:xfrm>
            <a:custGeom>
              <a:avLst/>
              <a:gdLst/>
              <a:ahLst/>
              <a:cxnLst/>
              <a:rect l="l" t="t" r="r" b="b"/>
              <a:pathLst>
                <a:path w="2366" h="2690" extrusionOk="0">
                  <a:moveTo>
                    <a:pt x="66" y="79"/>
                  </a:moveTo>
                  <a:lnTo>
                    <a:pt x="2296" y="737"/>
                  </a:lnTo>
                  <a:lnTo>
                    <a:pt x="2286" y="2610"/>
                  </a:lnTo>
                  <a:lnTo>
                    <a:pt x="66" y="2057"/>
                  </a:lnTo>
                  <a:lnTo>
                    <a:pt x="66" y="79"/>
                  </a:lnTo>
                  <a:close/>
                  <a:moveTo>
                    <a:pt x="31" y="0"/>
                  </a:moveTo>
                  <a:cubicBezTo>
                    <a:pt x="15" y="0"/>
                    <a:pt x="1" y="16"/>
                    <a:pt x="1" y="36"/>
                  </a:cubicBezTo>
                  <a:lnTo>
                    <a:pt x="1" y="2086"/>
                  </a:lnTo>
                  <a:cubicBezTo>
                    <a:pt x="1" y="2100"/>
                    <a:pt x="12" y="2114"/>
                    <a:pt x="26" y="2118"/>
                  </a:cubicBezTo>
                  <a:lnTo>
                    <a:pt x="2311" y="2689"/>
                  </a:lnTo>
                  <a:lnTo>
                    <a:pt x="2322" y="2689"/>
                  </a:lnTo>
                  <a:cubicBezTo>
                    <a:pt x="2329" y="2689"/>
                    <a:pt x="2336" y="2686"/>
                    <a:pt x="2343" y="2682"/>
                  </a:cubicBezTo>
                  <a:cubicBezTo>
                    <a:pt x="2351" y="2675"/>
                    <a:pt x="2354" y="2668"/>
                    <a:pt x="2354" y="2657"/>
                  </a:cubicBezTo>
                  <a:lnTo>
                    <a:pt x="2365" y="712"/>
                  </a:lnTo>
                  <a:cubicBezTo>
                    <a:pt x="2365" y="697"/>
                    <a:pt x="2354" y="683"/>
                    <a:pt x="2340" y="679"/>
                  </a:cubicBezTo>
                  <a:lnTo>
                    <a:pt x="44" y="3"/>
                  </a:lnTo>
                  <a:cubicBezTo>
                    <a:pt x="40" y="1"/>
                    <a:pt x="35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701653" y="2310549"/>
              <a:ext cx="233813" cy="267011"/>
            </a:xfrm>
            <a:custGeom>
              <a:avLst/>
              <a:gdLst/>
              <a:ahLst/>
              <a:cxnLst/>
              <a:rect l="l" t="t" r="r" b="b"/>
              <a:pathLst>
                <a:path w="2296" h="2622" extrusionOk="0">
                  <a:moveTo>
                    <a:pt x="0" y="0"/>
                  </a:moveTo>
                  <a:lnTo>
                    <a:pt x="0" y="2054"/>
                  </a:lnTo>
                  <a:lnTo>
                    <a:pt x="2289" y="2621"/>
                  </a:lnTo>
                  <a:lnTo>
                    <a:pt x="2296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204284" y="656113"/>
              <a:ext cx="408766" cy="220575"/>
            </a:xfrm>
            <a:custGeom>
              <a:avLst/>
              <a:gdLst/>
              <a:ahLst/>
              <a:cxnLst/>
              <a:rect l="l" t="t" r="r" b="b"/>
              <a:pathLst>
                <a:path w="4014" h="2166" extrusionOk="0">
                  <a:moveTo>
                    <a:pt x="1" y="0"/>
                  </a:moveTo>
                  <a:lnTo>
                    <a:pt x="11" y="503"/>
                  </a:lnTo>
                  <a:lnTo>
                    <a:pt x="3214" y="2151"/>
                  </a:lnTo>
                  <a:lnTo>
                    <a:pt x="4013" y="2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201025" y="652651"/>
              <a:ext cx="416811" cy="227398"/>
            </a:xfrm>
            <a:custGeom>
              <a:avLst/>
              <a:gdLst/>
              <a:ahLst/>
              <a:cxnLst/>
              <a:rect l="l" t="t" r="r" b="b"/>
              <a:pathLst>
                <a:path w="4093" h="2233" extrusionOk="0">
                  <a:moveTo>
                    <a:pt x="69" y="92"/>
                  </a:moveTo>
                  <a:lnTo>
                    <a:pt x="3908" y="2160"/>
                  </a:lnTo>
                  <a:lnTo>
                    <a:pt x="3253" y="2149"/>
                  </a:lnTo>
                  <a:lnTo>
                    <a:pt x="76" y="515"/>
                  </a:lnTo>
                  <a:lnTo>
                    <a:pt x="69" y="92"/>
                  </a:lnTo>
                  <a:close/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4" y="13"/>
                    <a:pt x="0" y="24"/>
                    <a:pt x="0" y="34"/>
                  </a:cubicBezTo>
                  <a:lnTo>
                    <a:pt x="11" y="537"/>
                  </a:lnTo>
                  <a:cubicBezTo>
                    <a:pt x="11" y="551"/>
                    <a:pt x="18" y="562"/>
                    <a:pt x="29" y="569"/>
                  </a:cubicBezTo>
                  <a:lnTo>
                    <a:pt x="3232" y="2214"/>
                  </a:lnTo>
                  <a:cubicBezTo>
                    <a:pt x="3235" y="2218"/>
                    <a:pt x="3239" y="2218"/>
                    <a:pt x="3246" y="2218"/>
                  </a:cubicBezTo>
                  <a:lnTo>
                    <a:pt x="4045" y="2232"/>
                  </a:lnTo>
                  <a:cubicBezTo>
                    <a:pt x="4081" y="2232"/>
                    <a:pt x="4092" y="2185"/>
                    <a:pt x="4063" y="2167"/>
                  </a:cubicBezTo>
                  <a:lnTo>
                    <a:pt x="51" y="6"/>
                  </a:lnTo>
                  <a:cubicBezTo>
                    <a:pt x="45" y="2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701653" y="924452"/>
              <a:ext cx="233813" cy="130043"/>
            </a:xfrm>
            <a:custGeom>
              <a:avLst/>
              <a:gdLst/>
              <a:ahLst/>
              <a:cxnLst/>
              <a:rect l="l" t="t" r="r" b="b"/>
              <a:pathLst>
                <a:path w="2296" h="1277" extrusionOk="0">
                  <a:moveTo>
                    <a:pt x="0" y="1"/>
                  </a:moveTo>
                  <a:lnTo>
                    <a:pt x="11" y="395"/>
                  </a:lnTo>
                  <a:lnTo>
                    <a:pt x="1689" y="1277"/>
                  </a:lnTo>
                  <a:lnTo>
                    <a:pt x="2296" y="1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698293" y="920888"/>
              <a:ext cx="240942" cy="136968"/>
            </a:xfrm>
            <a:custGeom>
              <a:avLst/>
              <a:gdLst/>
              <a:ahLst/>
              <a:cxnLst/>
              <a:rect l="l" t="t" r="r" b="b"/>
              <a:pathLst>
                <a:path w="2366" h="1345" extrusionOk="0">
                  <a:moveTo>
                    <a:pt x="70" y="90"/>
                  </a:moveTo>
                  <a:lnTo>
                    <a:pt x="2210" y="1247"/>
                  </a:lnTo>
                  <a:lnTo>
                    <a:pt x="1729" y="1276"/>
                  </a:lnTo>
                  <a:lnTo>
                    <a:pt x="77" y="412"/>
                  </a:lnTo>
                  <a:lnTo>
                    <a:pt x="70" y="90"/>
                  </a:lnTo>
                  <a:close/>
                  <a:moveTo>
                    <a:pt x="33" y="1"/>
                  </a:moveTo>
                  <a:cubicBezTo>
                    <a:pt x="27" y="1"/>
                    <a:pt x="21" y="1"/>
                    <a:pt x="15" y="3"/>
                  </a:cubicBezTo>
                  <a:cubicBezTo>
                    <a:pt x="4" y="10"/>
                    <a:pt x="1" y="21"/>
                    <a:pt x="1" y="36"/>
                  </a:cubicBezTo>
                  <a:lnTo>
                    <a:pt x="8" y="430"/>
                  </a:lnTo>
                  <a:cubicBezTo>
                    <a:pt x="8" y="444"/>
                    <a:pt x="15" y="455"/>
                    <a:pt x="26" y="462"/>
                  </a:cubicBezTo>
                  <a:lnTo>
                    <a:pt x="1707" y="1341"/>
                  </a:lnTo>
                  <a:cubicBezTo>
                    <a:pt x="1711" y="1344"/>
                    <a:pt x="1714" y="1344"/>
                    <a:pt x="1722" y="1344"/>
                  </a:cubicBezTo>
                  <a:lnTo>
                    <a:pt x="1725" y="1344"/>
                  </a:lnTo>
                  <a:lnTo>
                    <a:pt x="2332" y="1305"/>
                  </a:lnTo>
                  <a:cubicBezTo>
                    <a:pt x="2347" y="1305"/>
                    <a:pt x="2358" y="1294"/>
                    <a:pt x="2361" y="1279"/>
                  </a:cubicBezTo>
                  <a:cubicBezTo>
                    <a:pt x="2365" y="1265"/>
                    <a:pt x="2358" y="1250"/>
                    <a:pt x="2347" y="1243"/>
                  </a:cubicBezTo>
                  <a:lnTo>
                    <a:pt x="48" y="3"/>
                  </a:lnTo>
                  <a:cubicBezTo>
                    <a:pt x="44" y="1"/>
                    <a:pt x="39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04284" y="3535641"/>
              <a:ext cx="1182508" cy="384427"/>
            </a:xfrm>
            <a:custGeom>
              <a:avLst/>
              <a:gdLst/>
              <a:ahLst/>
              <a:cxnLst/>
              <a:rect l="l" t="t" r="r" b="b"/>
              <a:pathLst>
                <a:path w="11612" h="3775" extrusionOk="0">
                  <a:moveTo>
                    <a:pt x="7191" y="1"/>
                  </a:moveTo>
                  <a:lnTo>
                    <a:pt x="1" y="3240"/>
                  </a:lnTo>
                  <a:lnTo>
                    <a:pt x="1" y="3775"/>
                  </a:lnTo>
                  <a:lnTo>
                    <a:pt x="5221" y="3775"/>
                  </a:lnTo>
                  <a:lnTo>
                    <a:pt x="11612" y="388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201025" y="3531975"/>
              <a:ext cx="1189433" cy="391454"/>
            </a:xfrm>
            <a:custGeom>
              <a:avLst/>
              <a:gdLst/>
              <a:ahLst/>
              <a:cxnLst/>
              <a:rect l="l" t="t" r="r" b="b"/>
              <a:pathLst>
                <a:path w="11680" h="3844" extrusionOk="0">
                  <a:moveTo>
                    <a:pt x="11611" y="69"/>
                  </a:moveTo>
                  <a:lnTo>
                    <a:pt x="11611" y="402"/>
                  </a:lnTo>
                  <a:lnTo>
                    <a:pt x="5242" y="3775"/>
                  </a:lnTo>
                  <a:lnTo>
                    <a:pt x="65" y="3775"/>
                  </a:lnTo>
                  <a:lnTo>
                    <a:pt x="65" y="3298"/>
                  </a:lnTo>
                  <a:lnTo>
                    <a:pt x="7230" y="69"/>
                  </a:lnTo>
                  <a:close/>
                  <a:moveTo>
                    <a:pt x="7223" y="1"/>
                  </a:moveTo>
                  <a:cubicBezTo>
                    <a:pt x="7215" y="1"/>
                    <a:pt x="7212" y="1"/>
                    <a:pt x="7208" y="4"/>
                  </a:cubicBezTo>
                  <a:lnTo>
                    <a:pt x="18" y="3243"/>
                  </a:lnTo>
                  <a:cubicBezTo>
                    <a:pt x="7" y="3251"/>
                    <a:pt x="0" y="3261"/>
                    <a:pt x="0" y="3276"/>
                  </a:cubicBezTo>
                  <a:lnTo>
                    <a:pt x="0" y="3811"/>
                  </a:lnTo>
                  <a:cubicBezTo>
                    <a:pt x="0" y="3829"/>
                    <a:pt x="14" y="3843"/>
                    <a:pt x="33" y="3843"/>
                  </a:cubicBezTo>
                  <a:lnTo>
                    <a:pt x="5253" y="3843"/>
                  </a:lnTo>
                  <a:cubicBezTo>
                    <a:pt x="5256" y="3843"/>
                    <a:pt x="5263" y="3843"/>
                    <a:pt x="5267" y="3840"/>
                  </a:cubicBezTo>
                  <a:lnTo>
                    <a:pt x="11662" y="453"/>
                  </a:lnTo>
                  <a:cubicBezTo>
                    <a:pt x="11673" y="445"/>
                    <a:pt x="11676" y="435"/>
                    <a:pt x="11680" y="424"/>
                  </a:cubicBezTo>
                  <a:lnTo>
                    <a:pt x="11680" y="37"/>
                  </a:lnTo>
                  <a:cubicBezTo>
                    <a:pt x="11680" y="15"/>
                    <a:pt x="11662" y="1"/>
                    <a:pt x="1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204284" y="3535641"/>
              <a:ext cx="1182508" cy="384427"/>
            </a:xfrm>
            <a:custGeom>
              <a:avLst/>
              <a:gdLst/>
              <a:ahLst/>
              <a:cxnLst/>
              <a:rect l="l" t="t" r="r" b="b"/>
              <a:pathLst>
                <a:path w="11612" h="3775" extrusionOk="0">
                  <a:moveTo>
                    <a:pt x="7191" y="1"/>
                  </a:moveTo>
                  <a:lnTo>
                    <a:pt x="1" y="3240"/>
                  </a:lnTo>
                  <a:lnTo>
                    <a:pt x="1" y="3775"/>
                  </a:lnTo>
                  <a:lnTo>
                    <a:pt x="5221" y="3775"/>
                  </a:lnTo>
                  <a:lnTo>
                    <a:pt x="11612" y="388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204284" y="3535641"/>
              <a:ext cx="1182508" cy="329945"/>
            </a:xfrm>
            <a:custGeom>
              <a:avLst/>
              <a:gdLst/>
              <a:ahLst/>
              <a:cxnLst/>
              <a:rect l="l" t="t" r="r" b="b"/>
              <a:pathLst>
                <a:path w="11612" h="3240" extrusionOk="0">
                  <a:moveTo>
                    <a:pt x="7191" y="1"/>
                  </a:moveTo>
                  <a:lnTo>
                    <a:pt x="1" y="3240"/>
                  </a:lnTo>
                  <a:lnTo>
                    <a:pt x="5221" y="3240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04284" y="3535641"/>
              <a:ext cx="1182508" cy="329945"/>
            </a:xfrm>
            <a:custGeom>
              <a:avLst/>
              <a:gdLst/>
              <a:ahLst/>
              <a:cxnLst/>
              <a:rect l="l" t="t" r="r" b="b"/>
              <a:pathLst>
                <a:path w="11612" h="3240" extrusionOk="0">
                  <a:moveTo>
                    <a:pt x="11612" y="1"/>
                  </a:moveTo>
                  <a:lnTo>
                    <a:pt x="7191" y="1"/>
                  </a:lnTo>
                  <a:lnTo>
                    <a:pt x="1" y="3240"/>
                  </a:lnTo>
                  <a:lnTo>
                    <a:pt x="5221" y="324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00618" y="3531975"/>
              <a:ext cx="1189840" cy="336972"/>
            </a:xfrm>
            <a:custGeom>
              <a:avLst/>
              <a:gdLst/>
              <a:ahLst/>
              <a:cxnLst/>
              <a:rect l="l" t="t" r="r" b="b"/>
              <a:pathLst>
                <a:path w="11684" h="3309" extrusionOk="0">
                  <a:moveTo>
                    <a:pt x="11507" y="69"/>
                  </a:moveTo>
                  <a:lnTo>
                    <a:pt x="5246" y="3240"/>
                  </a:lnTo>
                  <a:lnTo>
                    <a:pt x="192" y="3240"/>
                  </a:lnTo>
                  <a:lnTo>
                    <a:pt x="7234" y="69"/>
                  </a:lnTo>
                  <a:close/>
                  <a:moveTo>
                    <a:pt x="7227" y="1"/>
                  </a:moveTo>
                  <a:cubicBezTo>
                    <a:pt x="7219" y="1"/>
                    <a:pt x="7216" y="1"/>
                    <a:pt x="7212" y="4"/>
                  </a:cubicBezTo>
                  <a:lnTo>
                    <a:pt x="22" y="3243"/>
                  </a:lnTo>
                  <a:cubicBezTo>
                    <a:pt x="8" y="3251"/>
                    <a:pt x="0" y="3265"/>
                    <a:pt x="4" y="3280"/>
                  </a:cubicBezTo>
                  <a:cubicBezTo>
                    <a:pt x="8" y="3298"/>
                    <a:pt x="22" y="3308"/>
                    <a:pt x="37" y="3308"/>
                  </a:cubicBezTo>
                  <a:lnTo>
                    <a:pt x="5257" y="3308"/>
                  </a:lnTo>
                  <a:cubicBezTo>
                    <a:pt x="5260" y="3308"/>
                    <a:pt x="5264" y="3308"/>
                    <a:pt x="5271" y="3305"/>
                  </a:cubicBezTo>
                  <a:lnTo>
                    <a:pt x="11662" y="66"/>
                  </a:lnTo>
                  <a:cubicBezTo>
                    <a:pt x="11677" y="59"/>
                    <a:pt x="11684" y="44"/>
                    <a:pt x="11680" y="26"/>
                  </a:cubicBezTo>
                  <a:cubicBezTo>
                    <a:pt x="11677" y="12"/>
                    <a:pt x="11662" y="1"/>
                    <a:pt x="1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-129575" y="-19423"/>
            <a:ext cx="9273581" cy="4728072"/>
            <a:chOff x="-129575" y="-19423"/>
            <a:chExt cx="9273581" cy="4728072"/>
          </a:xfrm>
        </p:grpSpPr>
        <p:sp>
          <p:nvSpPr>
            <p:cNvPr id="552" name="Google Shape;552;p23"/>
            <p:cNvSpPr/>
            <p:nvPr/>
          </p:nvSpPr>
          <p:spPr>
            <a:xfrm>
              <a:off x="-4" y="-19423"/>
              <a:ext cx="1188720" cy="4638584"/>
            </a:xfrm>
            <a:custGeom>
              <a:avLst/>
              <a:gdLst/>
              <a:ahLst/>
              <a:cxnLst/>
              <a:rect l="l" t="t" r="r" b="b"/>
              <a:pathLst>
                <a:path w="11673" h="45550" extrusionOk="0">
                  <a:moveTo>
                    <a:pt x="0" y="0"/>
                  </a:moveTo>
                  <a:lnTo>
                    <a:pt x="0" y="45549"/>
                  </a:lnTo>
                  <a:lnTo>
                    <a:pt x="11673" y="37820"/>
                  </a:lnTo>
                  <a:lnTo>
                    <a:pt x="11644" y="2401"/>
                  </a:lnTo>
                  <a:lnTo>
                    <a:pt x="8983" y="0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23"/>
            <p:cNvSpPr/>
            <p:nvPr/>
          </p:nvSpPr>
          <p:spPr>
            <a:xfrm rot="10800000">
              <a:off x="1188725" y="229190"/>
              <a:ext cx="3805" cy="3596154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23"/>
            <p:cNvSpPr/>
            <p:nvPr/>
          </p:nvSpPr>
          <p:spPr>
            <a:xfrm rot="-2878260" flipH="1">
              <a:off x="1065330" y="-48408"/>
              <a:ext cx="3761" cy="333826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23"/>
            <p:cNvSpPr/>
            <p:nvPr/>
          </p:nvSpPr>
          <p:spPr>
            <a:xfrm rot="5400000">
              <a:off x="5166359" y="-3742196"/>
              <a:ext cx="3805" cy="7951488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23"/>
            <p:cNvSpPr/>
            <p:nvPr/>
          </p:nvSpPr>
          <p:spPr>
            <a:xfrm rot="-7427376" flipH="1">
              <a:off x="529345" y="3471442"/>
              <a:ext cx="4090" cy="1587892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23"/>
            <p:cNvSpPr/>
            <p:nvPr/>
          </p:nvSpPr>
          <p:spPr>
            <a:xfrm rot="5400000">
              <a:off x="5166359" y="-151466"/>
              <a:ext cx="3805" cy="7951488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8" name="Google Shape;558;p23"/>
          <p:cNvSpPr/>
          <p:nvPr/>
        </p:nvSpPr>
        <p:spPr>
          <a:xfrm>
            <a:off x="-50" y="3822625"/>
            <a:ext cx="9144450" cy="1306875"/>
          </a:xfrm>
          <a:custGeom>
            <a:avLst/>
            <a:gdLst/>
            <a:ahLst/>
            <a:cxnLst/>
            <a:rect l="l" t="t" r="r" b="b"/>
            <a:pathLst>
              <a:path w="365778" h="52275" extrusionOk="0">
                <a:moveTo>
                  <a:pt x="0" y="32019"/>
                </a:moveTo>
                <a:lnTo>
                  <a:pt x="47703" y="0"/>
                </a:lnTo>
                <a:lnTo>
                  <a:pt x="365778" y="161"/>
                </a:lnTo>
                <a:lnTo>
                  <a:pt x="365369" y="52275"/>
                </a:lnTo>
                <a:lnTo>
                  <a:pt x="208" y="5227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59" name="Google Shape;559;p23"/>
          <p:cNvSpPr/>
          <p:nvPr/>
        </p:nvSpPr>
        <p:spPr>
          <a:xfrm>
            <a:off x="1451375" y="1285250"/>
            <a:ext cx="7239825" cy="2538000"/>
          </a:xfrm>
          <a:custGeom>
            <a:avLst/>
            <a:gdLst/>
            <a:ahLst/>
            <a:cxnLst/>
            <a:rect l="l" t="t" r="r" b="b"/>
            <a:pathLst>
              <a:path w="289593" h="101520" extrusionOk="0">
                <a:moveTo>
                  <a:pt x="0" y="0"/>
                </a:moveTo>
                <a:lnTo>
                  <a:pt x="675" y="54699"/>
                </a:lnTo>
                <a:lnTo>
                  <a:pt x="63928" y="101520"/>
                </a:lnTo>
                <a:lnTo>
                  <a:pt x="223037" y="101443"/>
                </a:lnTo>
                <a:lnTo>
                  <a:pt x="289593" y="101500"/>
                </a:lnTo>
                <a:close/>
              </a:path>
            </a:pathLst>
          </a:custGeom>
          <a:gradFill>
            <a:gsLst>
              <a:gs pos="0">
                <a:srgbClr val="F5A65A">
                  <a:alpha val="56078"/>
                </a:srgbClr>
              </a:gs>
              <a:gs pos="100000">
                <a:srgbClr val="D88794">
                  <a:alpha val="61176"/>
                </a:srgbClr>
              </a:gs>
            </a:gsLst>
            <a:lin ang="16200038" scaled="0"/>
          </a:gra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/>
          <p:nvPr/>
        </p:nvSpPr>
        <p:spPr>
          <a:xfrm>
            <a:off x="2847014" y="4572191"/>
            <a:ext cx="3909083" cy="422283"/>
          </a:xfrm>
          <a:custGeom>
            <a:avLst/>
            <a:gdLst/>
            <a:ahLst/>
            <a:cxnLst/>
            <a:rect l="l" t="t" r="r" b="b"/>
            <a:pathLst>
              <a:path w="122350" h="13217" extrusionOk="0">
                <a:moveTo>
                  <a:pt x="13229" y="0"/>
                </a:moveTo>
                <a:lnTo>
                  <a:pt x="101085" y="0"/>
                </a:lnTo>
                <a:lnTo>
                  <a:pt x="122350" y="13216"/>
                </a:lnTo>
                <a:lnTo>
                  <a:pt x="1" y="1321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7" name="Google Shape;847;p32"/>
          <p:cNvSpPr/>
          <p:nvPr/>
        </p:nvSpPr>
        <p:spPr>
          <a:xfrm>
            <a:off x="15975" y="4480109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8" name="Google Shape;848;p32"/>
          <p:cNvSpPr/>
          <p:nvPr/>
        </p:nvSpPr>
        <p:spPr>
          <a:xfrm>
            <a:off x="15975" y="4702646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9" name="Google Shape;849;p32"/>
          <p:cNvSpPr/>
          <p:nvPr/>
        </p:nvSpPr>
        <p:spPr>
          <a:xfrm>
            <a:off x="15975" y="4925215"/>
            <a:ext cx="9206201" cy="6869"/>
          </a:xfrm>
          <a:custGeom>
            <a:avLst/>
            <a:gdLst/>
            <a:ahLst/>
            <a:cxnLst/>
            <a:rect l="l" t="t" r="r" b="b"/>
            <a:pathLst>
              <a:path w="288144" h="215" extrusionOk="0">
                <a:moveTo>
                  <a:pt x="1" y="0"/>
                </a:moveTo>
                <a:lnTo>
                  <a:pt x="1" y="214"/>
                </a:lnTo>
                <a:lnTo>
                  <a:pt x="288144" y="214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32"/>
          <p:cNvSpPr/>
          <p:nvPr/>
        </p:nvSpPr>
        <p:spPr>
          <a:xfrm>
            <a:off x="15975" y="4480109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1" name="Google Shape;851;p32"/>
          <p:cNvSpPr/>
          <p:nvPr/>
        </p:nvSpPr>
        <p:spPr>
          <a:xfrm>
            <a:off x="15975" y="4702646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Google Shape;852;p32"/>
          <p:cNvSpPr/>
          <p:nvPr/>
        </p:nvSpPr>
        <p:spPr>
          <a:xfrm>
            <a:off x="668380" y="0"/>
            <a:ext cx="2890740" cy="2065248"/>
          </a:xfrm>
          <a:custGeom>
            <a:avLst/>
            <a:gdLst/>
            <a:ahLst/>
            <a:cxnLst/>
            <a:rect l="l" t="t" r="r" b="b"/>
            <a:pathLst>
              <a:path w="90477" h="64640" extrusionOk="0">
                <a:moveTo>
                  <a:pt x="51888" y="0"/>
                </a:moveTo>
                <a:lnTo>
                  <a:pt x="1" y="49125"/>
                </a:lnTo>
                <a:lnTo>
                  <a:pt x="20527" y="64639"/>
                </a:lnTo>
                <a:lnTo>
                  <a:pt x="90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32"/>
          <p:cNvSpPr/>
          <p:nvPr/>
        </p:nvSpPr>
        <p:spPr>
          <a:xfrm>
            <a:off x="0" y="0"/>
            <a:ext cx="2389349" cy="4932729"/>
          </a:xfrm>
          <a:custGeom>
            <a:avLst/>
            <a:gdLst/>
            <a:ahLst/>
            <a:cxnLst/>
            <a:rect l="l" t="t" r="r" b="b"/>
            <a:pathLst>
              <a:path w="74784" h="154389" extrusionOk="0">
                <a:moveTo>
                  <a:pt x="1" y="0"/>
                </a:moveTo>
                <a:lnTo>
                  <a:pt x="1" y="154388"/>
                </a:lnTo>
                <a:lnTo>
                  <a:pt x="20670" y="154281"/>
                </a:lnTo>
                <a:lnTo>
                  <a:pt x="41196" y="140375"/>
                </a:lnTo>
                <a:lnTo>
                  <a:pt x="40839" y="38267"/>
                </a:lnTo>
                <a:lnTo>
                  <a:pt x="747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4" name="Google Shape;854;p32"/>
          <p:cNvSpPr/>
          <p:nvPr/>
        </p:nvSpPr>
        <p:spPr>
          <a:xfrm>
            <a:off x="658900" y="1573425"/>
            <a:ext cx="668738" cy="3354674"/>
          </a:xfrm>
          <a:custGeom>
            <a:avLst/>
            <a:gdLst/>
            <a:ahLst/>
            <a:cxnLst/>
            <a:rect l="l" t="t" r="r" b="b"/>
            <a:pathLst>
              <a:path w="20515" h="105121" extrusionOk="0">
                <a:moveTo>
                  <a:pt x="0" y="0"/>
                </a:moveTo>
                <a:lnTo>
                  <a:pt x="0" y="105120"/>
                </a:lnTo>
                <a:lnTo>
                  <a:pt x="20515" y="91214"/>
                </a:lnTo>
                <a:lnTo>
                  <a:pt x="20515" y="155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5" name="Google Shape;855;p32"/>
          <p:cNvSpPr/>
          <p:nvPr/>
        </p:nvSpPr>
        <p:spPr>
          <a:xfrm>
            <a:off x="668380" y="0"/>
            <a:ext cx="2890740" cy="2065248"/>
          </a:xfrm>
          <a:custGeom>
            <a:avLst/>
            <a:gdLst/>
            <a:ahLst/>
            <a:cxnLst/>
            <a:rect l="l" t="t" r="r" b="b"/>
            <a:pathLst>
              <a:path w="90477" h="64640" extrusionOk="0">
                <a:moveTo>
                  <a:pt x="51888" y="0"/>
                </a:moveTo>
                <a:lnTo>
                  <a:pt x="1" y="49125"/>
                </a:lnTo>
                <a:lnTo>
                  <a:pt x="20527" y="64639"/>
                </a:lnTo>
                <a:lnTo>
                  <a:pt x="9047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6" name="Google Shape;856;p32"/>
          <p:cNvSpPr/>
          <p:nvPr/>
        </p:nvSpPr>
        <p:spPr>
          <a:xfrm>
            <a:off x="1242950" y="-875"/>
            <a:ext cx="2319425" cy="2071300"/>
          </a:xfrm>
          <a:custGeom>
            <a:avLst/>
            <a:gdLst/>
            <a:ahLst/>
            <a:cxnLst/>
            <a:rect l="l" t="t" r="r" b="b"/>
            <a:pathLst>
              <a:path w="92777" h="82852" extrusionOk="0">
                <a:moveTo>
                  <a:pt x="0" y="80422"/>
                </a:moveTo>
                <a:lnTo>
                  <a:pt x="3298" y="82852"/>
                </a:lnTo>
                <a:lnTo>
                  <a:pt x="92777" y="0"/>
                </a:lnTo>
                <a:lnTo>
                  <a:pt x="873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57" name="Google Shape;857;p32"/>
          <p:cNvSpPr/>
          <p:nvPr/>
        </p:nvSpPr>
        <p:spPr>
          <a:xfrm>
            <a:off x="1316500" y="-5700"/>
            <a:ext cx="7834400" cy="4492100"/>
          </a:xfrm>
          <a:custGeom>
            <a:avLst/>
            <a:gdLst/>
            <a:ahLst/>
            <a:cxnLst/>
            <a:rect l="l" t="t" r="r" b="b"/>
            <a:pathLst>
              <a:path w="313376" h="179684" extrusionOk="0">
                <a:moveTo>
                  <a:pt x="0" y="82902"/>
                </a:moveTo>
                <a:lnTo>
                  <a:pt x="89892" y="0"/>
                </a:lnTo>
                <a:lnTo>
                  <a:pt x="313286" y="240"/>
                </a:lnTo>
                <a:lnTo>
                  <a:pt x="313376" y="179684"/>
                </a:lnTo>
                <a:lnTo>
                  <a:pt x="42" y="179654"/>
                </a:lnTo>
                <a:close/>
              </a:path>
            </a:pathLst>
          </a:cu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858" name="Google Shape;858;p32"/>
          <p:cNvSpPr/>
          <p:nvPr/>
        </p:nvSpPr>
        <p:spPr>
          <a:xfrm>
            <a:off x="1323975" y="-5700"/>
            <a:ext cx="7826925" cy="4492100"/>
          </a:xfrm>
          <a:custGeom>
            <a:avLst/>
            <a:gdLst/>
            <a:ahLst/>
            <a:cxnLst/>
            <a:rect l="l" t="t" r="r" b="b"/>
            <a:pathLst>
              <a:path w="313077" h="179684" extrusionOk="0">
                <a:moveTo>
                  <a:pt x="0" y="82787"/>
                </a:moveTo>
                <a:lnTo>
                  <a:pt x="89593" y="0"/>
                </a:lnTo>
                <a:lnTo>
                  <a:pt x="312987" y="240"/>
                </a:lnTo>
                <a:lnTo>
                  <a:pt x="313077" y="179684"/>
                </a:lnTo>
                <a:lnTo>
                  <a:pt x="47" y="179609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859" name="Google Shape;859;p32"/>
          <p:cNvSpPr/>
          <p:nvPr/>
        </p:nvSpPr>
        <p:spPr>
          <a:xfrm>
            <a:off x="15975" y="4925215"/>
            <a:ext cx="9206201" cy="6869"/>
          </a:xfrm>
          <a:custGeom>
            <a:avLst/>
            <a:gdLst/>
            <a:ahLst/>
            <a:cxnLst/>
            <a:rect l="l" t="t" r="r" b="b"/>
            <a:pathLst>
              <a:path w="288144" h="215" extrusionOk="0">
                <a:moveTo>
                  <a:pt x="1" y="0"/>
                </a:moveTo>
                <a:lnTo>
                  <a:pt x="1" y="214"/>
                </a:lnTo>
                <a:lnTo>
                  <a:pt x="288144" y="214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32"/>
          <p:cNvSpPr/>
          <p:nvPr/>
        </p:nvSpPr>
        <p:spPr>
          <a:xfrm>
            <a:off x="3573608" y="4921413"/>
            <a:ext cx="241606" cy="233970"/>
          </a:xfrm>
          <a:custGeom>
            <a:avLst/>
            <a:gdLst/>
            <a:ahLst/>
            <a:cxnLst/>
            <a:rect l="l" t="t" r="r" b="b"/>
            <a:pathLst>
              <a:path w="7562" h="7323" extrusionOk="0">
                <a:moveTo>
                  <a:pt x="7407" y="0"/>
                </a:moveTo>
                <a:lnTo>
                  <a:pt x="1" y="7168"/>
                </a:lnTo>
                <a:lnTo>
                  <a:pt x="168" y="7322"/>
                </a:lnTo>
                <a:lnTo>
                  <a:pt x="7561" y="155"/>
                </a:lnTo>
                <a:lnTo>
                  <a:pt x="74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1" name="Google Shape;861;p32"/>
          <p:cNvSpPr/>
          <p:nvPr/>
        </p:nvSpPr>
        <p:spPr>
          <a:xfrm>
            <a:off x="4032007" y="4481259"/>
            <a:ext cx="237804" cy="230551"/>
          </a:xfrm>
          <a:custGeom>
            <a:avLst/>
            <a:gdLst/>
            <a:ahLst/>
            <a:cxnLst/>
            <a:rect l="l" t="t" r="r" b="b"/>
            <a:pathLst>
              <a:path w="7443" h="7216" extrusionOk="0">
                <a:moveTo>
                  <a:pt x="7288" y="1"/>
                </a:moveTo>
                <a:lnTo>
                  <a:pt x="1" y="7061"/>
                </a:lnTo>
                <a:lnTo>
                  <a:pt x="156" y="7216"/>
                </a:lnTo>
                <a:lnTo>
                  <a:pt x="7442" y="155"/>
                </a:lnTo>
                <a:lnTo>
                  <a:pt x="728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2" name="Google Shape;862;p32"/>
          <p:cNvSpPr/>
          <p:nvPr/>
        </p:nvSpPr>
        <p:spPr>
          <a:xfrm>
            <a:off x="6951326" y="4926334"/>
            <a:ext cx="236654" cy="229050"/>
          </a:xfrm>
          <a:custGeom>
            <a:avLst/>
            <a:gdLst/>
            <a:ahLst/>
            <a:cxnLst/>
            <a:rect l="l" t="t" r="r" b="b"/>
            <a:pathLst>
              <a:path w="7407" h="7169" extrusionOk="0">
                <a:moveTo>
                  <a:pt x="167" y="1"/>
                </a:moveTo>
                <a:lnTo>
                  <a:pt x="0" y="156"/>
                </a:lnTo>
                <a:lnTo>
                  <a:pt x="7239" y="7168"/>
                </a:lnTo>
                <a:lnTo>
                  <a:pt x="7406" y="7014"/>
                </a:lnTo>
                <a:lnTo>
                  <a:pt x="1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3" name="Google Shape;863;p32"/>
          <p:cNvSpPr/>
          <p:nvPr/>
        </p:nvSpPr>
        <p:spPr>
          <a:xfrm>
            <a:off x="6491393" y="4481259"/>
            <a:ext cx="238187" cy="230551"/>
          </a:xfrm>
          <a:custGeom>
            <a:avLst/>
            <a:gdLst/>
            <a:ahLst/>
            <a:cxnLst/>
            <a:rect l="l" t="t" r="r" b="b"/>
            <a:pathLst>
              <a:path w="7455" h="7216" extrusionOk="0">
                <a:moveTo>
                  <a:pt x="167" y="1"/>
                </a:moveTo>
                <a:lnTo>
                  <a:pt x="1" y="155"/>
                </a:lnTo>
                <a:lnTo>
                  <a:pt x="7287" y="7216"/>
                </a:lnTo>
                <a:lnTo>
                  <a:pt x="7454" y="7061"/>
                </a:lnTo>
                <a:lnTo>
                  <a:pt x="1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32"/>
          <p:cNvSpPr/>
          <p:nvPr/>
        </p:nvSpPr>
        <p:spPr>
          <a:xfrm>
            <a:off x="5463534" y="4704563"/>
            <a:ext cx="7253" cy="225599"/>
          </a:xfrm>
          <a:custGeom>
            <a:avLst/>
            <a:gdLst/>
            <a:ahLst/>
            <a:cxnLst/>
            <a:rect l="l" t="t" r="r" b="b"/>
            <a:pathLst>
              <a:path w="227" h="7061" extrusionOk="0">
                <a:moveTo>
                  <a:pt x="0" y="0"/>
                </a:moveTo>
                <a:lnTo>
                  <a:pt x="0" y="7061"/>
                </a:lnTo>
                <a:lnTo>
                  <a:pt x="226" y="7061"/>
                </a:lnTo>
                <a:lnTo>
                  <a:pt x="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5" name="Google Shape;865;p32"/>
          <p:cNvSpPr/>
          <p:nvPr/>
        </p:nvSpPr>
        <p:spPr>
          <a:xfrm>
            <a:off x="1221513" y="4928634"/>
            <a:ext cx="328702" cy="204288"/>
          </a:xfrm>
          <a:custGeom>
            <a:avLst/>
            <a:gdLst/>
            <a:ahLst/>
            <a:cxnLst/>
            <a:rect l="l" t="t" r="r" b="b"/>
            <a:pathLst>
              <a:path w="10288" h="6394" extrusionOk="0">
                <a:moveTo>
                  <a:pt x="10288" y="0"/>
                </a:moveTo>
                <a:lnTo>
                  <a:pt x="7585" y="1679"/>
                </a:lnTo>
                <a:lnTo>
                  <a:pt x="2394" y="4906"/>
                </a:lnTo>
                <a:lnTo>
                  <a:pt x="1" y="6394"/>
                </a:lnTo>
                <a:lnTo>
                  <a:pt x="1" y="6394"/>
                </a:lnTo>
                <a:lnTo>
                  <a:pt x="102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6" name="Google Shape;866;p32"/>
          <p:cNvSpPr/>
          <p:nvPr/>
        </p:nvSpPr>
        <p:spPr>
          <a:xfrm>
            <a:off x="1187262" y="4925567"/>
            <a:ext cx="364869" cy="230583"/>
          </a:xfrm>
          <a:custGeom>
            <a:avLst/>
            <a:gdLst/>
            <a:ahLst/>
            <a:cxnLst/>
            <a:rect l="l" t="t" r="r" b="b"/>
            <a:pathLst>
              <a:path w="11420" h="7217" extrusionOk="0">
                <a:moveTo>
                  <a:pt x="11300" y="1"/>
                </a:moveTo>
                <a:lnTo>
                  <a:pt x="1" y="7026"/>
                </a:lnTo>
                <a:lnTo>
                  <a:pt x="120" y="7216"/>
                </a:lnTo>
                <a:lnTo>
                  <a:pt x="11419" y="191"/>
                </a:lnTo>
                <a:lnTo>
                  <a:pt x="113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7" name="Google Shape;867;p32"/>
          <p:cNvSpPr/>
          <p:nvPr/>
        </p:nvSpPr>
        <p:spPr>
          <a:xfrm>
            <a:off x="2474594" y="4706480"/>
            <a:ext cx="359885" cy="221797"/>
          </a:xfrm>
          <a:custGeom>
            <a:avLst/>
            <a:gdLst/>
            <a:ahLst/>
            <a:cxnLst/>
            <a:rect l="l" t="t" r="r" b="b"/>
            <a:pathLst>
              <a:path w="11264" h="6942" extrusionOk="0">
                <a:moveTo>
                  <a:pt x="11264" y="0"/>
                </a:moveTo>
                <a:lnTo>
                  <a:pt x="1" y="6941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8" name="Google Shape;868;p32"/>
          <p:cNvSpPr/>
          <p:nvPr/>
        </p:nvSpPr>
        <p:spPr>
          <a:xfrm>
            <a:off x="2472709" y="4703413"/>
            <a:ext cx="363687" cy="227899"/>
          </a:xfrm>
          <a:custGeom>
            <a:avLst/>
            <a:gdLst/>
            <a:ahLst/>
            <a:cxnLst/>
            <a:rect l="l" t="t" r="r" b="b"/>
            <a:pathLst>
              <a:path w="11383" h="7133" extrusionOk="0">
                <a:moveTo>
                  <a:pt x="11252" y="1"/>
                </a:moveTo>
                <a:lnTo>
                  <a:pt x="0" y="6954"/>
                </a:lnTo>
                <a:lnTo>
                  <a:pt x="119" y="7133"/>
                </a:lnTo>
                <a:lnTo>
                  <a:pt x="11383" y="191"/>
                </a:lnTo>
                <a:lnTo>
                  <a:pt x="112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9" name="Google Shape;869;p32"/>
          <p:cNvSpPr/>
          <p:nvPr/>
        </p:nvSpPr>
        <p:spPr>
          <a:xfrm>
            <a:off x="383" y="4924832"/>
            <a:ext cx="658138" cy="7253"/>
          </a:xfrm>
          <a:custGeom>
            <a:avLst/>
            <a:gdLst/>
            <a:ahLst/>
            <a:cxnLst/>
            <a:rect l="l" t="t" r="r" b="b"/>
            <a:pathLst>
              <a:path w="20599" h="227" extrusionOk="0">
                <a:moveTo>
                  <a:pt x="0" y="0"/>
                </a:moveTo>
                <a:lnTo>
                  <a:pt x="0" y="226"/>
                </a:lnTo>
                <a:lnTo>
                  <a:pt x="20598" y="226"/>
                </a:lnTo>
                <a:lnTo>
                  <a:pt x="20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0" name="Google Shape;870;p32"/>
          <p:cNvSpPr/>
          <p:nvPr/>
        </p:nvSpPr>
        <p:spPr>
          <a:xfrm>
            <a:off x="664564" y="1565853"/>
            <a:ext cx="663058" cy="3366060"/>
          </a:xfrm>
          <a:custGeom>
            <a:avLst/>
            <a:gdLst/>
            <a:ahLst/>
            <a:cxnLst/>
            <a:rect l="l" t="t" r="r" b="b"/>
            <a:pathLst>
              <a:path w="20753" h="105354" extrusionOk="0">
                <a:moveTo>
                  <a:pt x="226" y="340"/>
                </a:moveTo>
                <a:lnTo>
                  <a:pt x="20538" y="15688"/>
                </a:lnTo>
                <a:lnTo>
                  <a:pt x="20538" y="91268"/>
                </a:lnTo>
                <a:lnTo>
                  <a:pt x="226" y="105020"/>
                </a:lnTo>
                <a:lnTo>
                  <a:pt x="226" y="340"/>
                </a:lnTo>
                <a:close/>
                <a:moveTo>
                  <a:pt x="116" y="0"/>
                </a:moveTo>
                <a:cubicBezTo>
                  <a:pt x="58" y="0"/>
                  <a:pt x="0" y="45"/>
                  <a:pt x="0" y="114"/>
                </a:cubicBezTo>
                <a:lnTo>
                  <a:pt x="0" y="105234"/>
                </a:lnTo>
                <a:cubicBezTo>
                  <a:pt x="0" y="105294"/>
                  <a:pt x="48" y="105353"/>
                  <a:pt x="119" y="105353"/>
                </a:cubicBezTo>
                <a:cubicBezTo>
                  <a:pt x="143" y="105353"/>
                  <a:pt x="155" y="105341"/>
                  <a:pt x="179" y="105330"/>
                </a:cubicBezTo>
                <a:lnTo>
                  <a:pt x="20705" y="91411"/>
                </a:lnTo>
                <a:cubicBezTo>
                  <a:pt x="20729" y="91399"/>
                  <a:pt x="20753" y="91364"/>
                  <a:pt x="20753" y="91328"/>
                </a:cubicBezTo>
                <a:lnTo>
                  <a:pt x="20753" y="15628"/>
                </a:lnTo>
                <a:cubicBezTo>
                  <a:pt x="20753" y="15592"/>
                  <a:pt x="20729" y="15569"/>
                  <a:pt x="20705" y="15545"/>
                </a:cubicBezTo>
                <a:lnTo>
                  <a:pt x="179" y="19"/>
                </a:lnTo>
                <a:cubicBezTo>
                  <a:pt x="160" y="6"/>
                  <a:pt x="138" y="0"/>
                  <a:pt x="1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1" name="Google Shape;871;p32"/>
          <p:cNvSpPr/>
          <p:nvPr/>
        </p:nvSpPr>
        <p:spPr>
          <a:xfrm>
            <a:off x="664578" y="0"/>
            <a:ext cx="2899878" cy="2069050"/>
          </a:xfrm>
          <a:custGeom>
            <a:avLst/>
            <a:gdLst/>
            <a:ahLst/>
            <a:cxnLst/>
            <a:rect l="l" t="t" r="r" b="b"/>
            <a:pathLst>
              <a:path w="90763" h="64759" extrusionOk="0">
                <a:moveTo>
                  <a:pt x="51852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20575" y="64734"/>
                </a:lnTo>
                <a:cubicBezTo>
                  <a:pt x="20599" y="64746"/>
                  <a:pt x="20622" y="64758"/>
                  <a:pt x="20646" y="64758"/>
                </a:cubicBezTo>
                <a:cubicBezTo>
                  <a:pt x="20670" y="64758"/>
                  <a:pt x="20694" y="64746"/>
                  <a:pt x="20718" y="64722"/>
                </a:cubicBezTo>
                <a:lnTo>
                  <a:pt x="90762" y="0"/>
                </a:lnTo>
                <a:lnTo>
                  <a:pt x="90429" y="0"/>
                </a:lnTo>
                <a:lnTo>
                  <a:pt x="20634" y="64496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32"/>
          <p:cNvSpPr/>
          <p:nvPr/>
        </p:nvSpPr>
        <p:spPr>
          <a:xfrm>
            <a:off x="664578" y="0"/>
            <a:ext cx="2899878" cy="2069050"/>
          </a:xfrm>
          <a:custGeom>
            <a:avLst/>
            <a:gdLst/>
            <a:ahLst/>
            <a:cxnLst/>
            <a:rect l="l" t="t" r="r" b="b"/>
            <a:pathLst>
              <a:path w="90763" h="64759" extrusionOk="0">
                <a:moveTo>
                  <a:pt x="51852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20575" y="64734"/>
                </a:lnTo>
                <a:cubicBezTo>
                  <a:pt x="20599" y="64746"/>
                  <a:pt x="20622" y="64758"/>
                  <a:pt x="20646" y="64758"/>
                </a:cubicBezTo>
                <a:cubicBezTo>
                  <a:pt x="20670" y="64758"/>
                  <a:pt x="20694" y="64746"/>
                  <a:pt x="20718" y="64722"/>
                </a:cubicBezTo>
                <a:lnTo>
                  <a:pt x="90762" y="0"/>
                </a:lnTo>
                <a:lnTo>
                  <a:pt x="90429" y="0"/>
                </a:lnTo>
                <a:lnTo>
                  <a:pt x="20634" y="64496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3" name="Google Shape;873;p32"/>
          <p:cNvSpPr/>
          <p:nvPr/>
        </p:nvSpPr>
        <p:spPr>
          <a:xfrm>
            <a:off x="667262" y="0"/>
            <a:ext cx="1150" cy="2008569"/>
          </a:xfrm>
          <a:custGeom>
            <a:avLst/>
            <a:gdLst/>
            <a:ahLst/>
            <a:cxnLst/>
            <a:rect l="l" t="t" r="r" b="b"/>
            <a:pathLst>
              <a:path w="36" h="62866" extrusionOk="0">
                <a:moveTo>
                  <a:pt x="36" y="0"/>
                </a:moveTo>
                <a:cubicBezTo>
                  <a:pt x="0" y="20955"/>
                  <a:pt x="0" y="41910"/>
                  <a:pt x="36" y="62865"/>
                </a:cubicBezTo>
                <a:lnTo>
                  <a:pt x="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32"/>
          <p:cNvSpPr/>
          <p:nvPr/>
        </p:nvSpPr>
        <p:spPr>
          <a:xfrm>
            <a:off x="664578" y="0"/>
            <a:ext cx="2762173" cy="2012083"/>
          </a:xfrm>
          <a:custGeom>
            <a:avLst/>
            <a:gdLst/>
            <a:ahLst/>
            <a:cxnLst/>
            <a:rect l="l" t="t" r="r" b="b"/>
            <a:pathLst>
              <a:path w="86453" h="62976" extrusionOk="0">
                <a:moveTo>
                  <a:pt x="51841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18217" y="62948"/>
                </a:lnTo>
                <a:cubicBezTo>
                  <a:pt x="18241" y="62966"/>
                  <a:pt x="18268" y="62975"/>
                  <a:pt x="18293" y="62975"/>
                </a:cubicBezTo>
                <a:cubicBezTo>
                  <a:pt x="18319" y="62975"/>
                  <a:pt x="18342" y="62966"/>
                  <a:pt x="18360" y="62948"/>
                </a:cubicBezTo>
                <a:lnTo>
                  <a:pt x="86452" y="0"/>
                </a:lnTo>
                <a:lnTo>
                  <a:pt x="86119" y="0"/>
                </a:lnTo>
                <a:lnTo>
                  <a:pt x="18277" y="62710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5" name="Google Shape;875;p32"/>
          <p:cNvSpPr/>
          <p:nvPr/>
        </p:nvSpPr>
        <p:spPr>
          <a:xfrm>
            <a:off x="668380" y="0"/>
            <a:ext cx="2753036" cy="2008569"/>
          </a:xfrm>
          <a:custGeom>
            <a:avLst/>
            <a:gdLst/>
            <a:ahLst/>
            <a:cxnLst/>
            <a:rect l="l" t="t" r="r" b="b"/>
            <a:pathLst>
              <a:path w="86167" h="62866" extrusionOk="0">
                <a:moveTo>
                  <a:pt x="76141" y="0"/>
                </a:moveTo>
                <a:lnTo>
                  <a:pt x="15562" y="56007"/>
                </a:lnTo>
                <a:lnTo>
                  <a:pt x="2870" y="46411"/>
                </a:lnTo>
                <a:lnTo>
                  <a:pt x="1" y="49125"/>
                </a:lnTo>
                <a:lnTo>
                  <a:pt x="18170" y="62865"/>
                </a:lnTo>
                <a:lnTo>
                  <a:pt x="861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6" name="Google Shape;876;p32"/>
          <p:cNvSpPr/>
          <p:nvPr/>
        </p:nvSpPr>
        <p:spPr>
          <a:xfrm>
            <a:off x="668380" y="0"/>
            <a:ext cx="2753036" cy="2008569"/>
          </a:xfrm>
          <a:custGeom>
            <a:avLst/>
            <a:gdLst/>
            <a:ahLst/>
            <a:cxnLst/>
            <a:rect l="l" t="t" r="r" b="b"/>
            <a:pathLst>
              <a:path w="86167" h="62866" extrusionOk="0">
                <a:moveTo>
                  <a:pt x="76141" y="0"/>
                </a:moveTo>
                <a:lnTo>
                  <a:pt x="15562" y="56007"/>
                </a:lnTo>
                <a:lnTo>
                  <a:pt x="2870" y="46411"/>
                </a:lnTo>
                <a:lnTo>
                  <a:pt x="1" y="49125"/>
                </a:lnTo>
                <a:lnTo>
                  <a:pt x="18170" y="62865"/>
                </a:lnTo>
                <a:lnTo>
                  <a:pt x="8616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32"/>
          <p:cNvSpPr/>
          <p:nvPr/>
        </p:nvSpPr>
        <p:spPr>
          <a:xfrm>
            <a:off x="664578" y="0"/>
            <a:ext cx="2762173" cy="2012083"/>
          </a:xfrm>
          <a:custGeom>
            <a:avLst/>
            <a:gdLst/>
            <a:ahLst/>
            <a:cxnLst/>
            <a:rect l="l" t="t" r="r" b="b"/>
            <a:pathLst>
              <a:path w="86453" h="62976" extrusionOk="0">
                <a:moveTo>
                  <a:pt x="76094" y="0"/>
                </a:moveTo>
                <a:lnTo>
                  <a:pt x="15669" y="55864"/>
                </a:lnTo>
                <a:lnTo>
                  <a:pt x="3049" y="46315"/>
                </a:lnTo>
                <a:cubicBezTo>
                  <a:pt x="3029" y="46300"/>
                  <a:pt x="3007" y="46294"/>
                  <a:pt x="2985" y="46294"/>
                </a:cubicBezTo>
                <a:cubicBezTo>
                  <a:pt x="2955" y="46294"/>
                  <a:pt x="2927" y="46307"/>
                  <a:pt x="2906" y="46327"/>
                </a:cubicBez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18217" y="62948"/>
                </a:lnTo>
                <a:cubicBezTo>
                  <a:pt x="18241" y="62966"/>
                  <a:pt x="18268" y="62975"/>
                  <a:pt x="18293" y="62975"/>
                </a:cubicBezTo>
                <a:cubicBezTo>
                  <a:pt x="18319" y="62975"/>
                  <a:pt x="18342" y="62966"/>
                  <a:pt x="18360" y="62948"/>
                </a:cubicBezTo>
                <a:lnTo>
                  <a:pt x="86452" y="0"/>
                </a:lnTo>
                <a:lnTo>
                  <a:pt x="86119" y="0"/>
                </a:lnTo>
                <a:lnTo>
                  <a:pt x="18277" y="62710"/>
                </a:lnTo>
                <a:lnTo>
                  <a:pt x="298" y="49113"/>
                </a:lnTo>
                <a:lnTo>
                  <a:pt x="3001" y="46554"/>
                </a:lnTo>
                <a:lnTo>
                  <a:pt x="15622" y="56102"/>
                </a:lnTo>
                <a:cubicBezTo>
                  <a:pt x="15646" y="56120"/>
                  <a:pt x="15672" y="56129"/>
                  <a:pt x="15699" y="56129"/>
                </a:cubicBezTo>
                <a:cubicBezTo>
                  <a:pt x="15726" y="56129"/>
                  <a:pt x="15753" y="56120"/>
                  <a:pt x="15777" y="56102"/>
                </a:cubicBezTo>
                <a:lnTo>
                  <a:pt x="764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8" name="Google Shape;878;p32"/>
          <p:cNvSpPr/>
          <p:nvPr/>
        </p:nvSpPr>
        <p:spPr>
          <a:xfrm>
            <a:off x="1165599" y="1789468"/>
            <a:ext cx="83326" cy="219145"/>
          </a:xfrm>
          <a:custGeom>
            <a:avLst/>
            <a:gdLst/>
            <a:ahLst/>
            <a:cxnLst/>
            <a:rect l="l" t="t" r="r" b="b"/>
            <a:pathLst>
              <a:path w="2608" h="6859" extrusionOk="0">
                <a:moveTo>
                  <a:pt x="0" y="0"/>
                </a:moveTo>
                <a:lnTo>
                  <a:pt x="2608" y="6858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9" name="Google Shape;879;p32"/>
          <p:cNvSpPr/>
          <p:nvPr/>
        </p:nvSpPr>
        <p:spPr>
          <a:xfrm>
            <a:off x="1162181" y="1788318"/>
            <a:ext cx="89780" cy="221414"/>
          </a:xfrm>
          <a:custGeom>
            <a:avLst/>
            <a:gdLst/>
            <a:ahLst/>
            <a:cxnLst/>
            <a:rect l="l" t="t" r="r" b="b"/>
            <a:pathLst>
              <a:path w="2810" h="6930" extrusionOk="0">
                <a:moveTo>
                  <a:pt x="214" y="0"/>
                </a:moveTo>
                <a:lnTo>
                  <a:pt x="0" y="84"/>
                </a:lnTo>
                <a:lnTo>
                  <a:pt x="2608" y="6930"/>
                </a:lnTo>
                <a:lnTo>
                  <a:pt x="2810" y="6846"/>
                </a:lnTo>
                <a:lnTo>
                  <a:pt x="2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3"/>
          <p:cNvSpPr/>
          <p:nvPr/>
        </p:nvSpPr>
        <p:spPr>
          <a:xfrm>
            <a:off x="1191225" y="231625"/>
            <a:ext cx="7953000" cy="35910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82" name="Google Shape;882;p33"/>
          <p:cNvGrpSpPr/>
          <p:nvPr/>
        </p:nvGrpSpPr>
        <p:grpSpPr>
          <a:xfrm>
            <a:off x="300282" y="430100"/>
            <a:ext cx="865966" cy="2380620"/>
            <a:chOff x="200618" y="652447"/>
            <a:chExt cx="1189840" cy="3270982"/>
          </a:xfrm>
        </p:grpSpPr>
        <p:sp>
          <p:nvSpPr>
            <p:cNvPr id="883" name="Google Shape;883;p33"/>
            <p:cNvSpPr/>
            <p:nvPr/>
          </p:nvSpPr>
          <p:spPr>
            <a:xfrm>
              <a:off x="702075" y="2559900"/>
              <a:ext cx="172125" cy="984225"/>
            </a:xfrm>
            <a:custGeom>
              <a:avLst/>
              <a:gdLst/>
              <a:ahLst/>
              <a:cxnLst/>
              <a:rect l="l" t="t" r="r" b="b"/>
              <a:pathLst>
                <a:path w="6885" h="39369" extrusionOk="0">
                  <a:moveTo>
                    <a:pt x="151" y="0"/>
                  </a:moveTo>
                  <a:lnTo>
                    <a:pt x="6885" y="1524"/>
                  </a:lnTo>
                  <a:lnTo>
                    <a:pt x="6741" y="39109"/>
                  </a:lnTo>
                  <a:lnTo>
                    <a:pt x="0" y="3936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884" name="Google Shape;884;p33"/>
            <p:cNvSpPr/>
            <p:nvPr/>
          </p:nvSpPr>
          <p:spPr>
            <a:xfrm>
              <a:off x="205875" y="2444675"/>
              <a:ext cx="326975" cy="1384125"/>
            </a:xfrm>
            <a:custGeom>
              <a:avLst/>
              <a:gdLst/>
              <a:ahLst/>
              <a:cxnLst/>
              <a:rect l="l" t="t" r="r" b="b"/>
              <a:pathLst>
                <a:path w="13079" h="55365" extrusionOk="0">
                  <a:moveTo>
                    <a:pt x="90" y="0"/>
                  </a:moveTo>
                  <a:lnTo>
                    <a:pt x="13079" y="2922"/>
                  </a:lnTo>
                  <a:lnTo>
                    <a:pt x="12992" y="49230"/>
                  </a:lnTo>
                  <a:lnTo>
                    <a:pt x="0" y="553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885" name="Google Shape;885;p33"/>
            <p:cNvSpPr/>
            <p:nvPr/>
          </p:nvSpPr>
          <p:spPr>
            <a:xfrm>
              <a:off x="205875" y="704500"/>
              <a:ext cx="328325" cy="1557975"/>
            </a:xfrm>
            <a:custGeom>
              <a:avLst/>
              <a:gdLst/>
              <a:ahLst/>
              <a:cxnLst/>
              <a:rect l="l" t="t" r="r" b="b"/>
              <a:pathLst>
                <a:path w="13133" h="62319" extrusionOk="0">
                  <a:moveTo>
                    <a:pt x="57" y="0"/>
                  </a:moveTo>
                  <a:lnTo>
                    <a:pt x="13133" y="6943"/>
                  </a:lnTo>
                  <a:lnTo>
                    <a:pt x="13133" y="62319"/>
                  </a:lnTo>
                  <a:lnTo>
                    <a:pt x="0" y="585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886" name="Google Shape;886;p33"/>
            <p:cNvSpPr/>
            <p:nvPr/>
          </p:nvSpPr>
          <p:spPr>
            <a:xfrm>
              <a:off x="705850" y="969700"/>
              <a:ext cx="166350" cy="1395150"/>
            </a:xfrm>
            <a:custGeom>
              <a:avLst/>
              <a:gdLst/>
              <a:ahLst/>
              <a:cxnLst/>
              <a:rect l="l" t="t" r="r" b="b"/>
              <a:pathLst>
                <a:path w="6654" h="55806" extrusionOk="0">
                  <a:moveTo>
                    <a:pt x="0" y="0"/>
                  </a:moveTo>
                  <a:lnTo>
                    <a:pt x="6650" y="3509"/>
                  </a:lnTo>
                  <a:lnTo>
                    <a:pt x="6654" y="55806"/>
                  </a:lnTo>
                  <a:lnTo>
                    <a:pt x="0" y="536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887" name="Google Shape;887;p33"/>
            <p:cNvSpPr/>
            <p:nvPr/>
          </p:nvSpPr>
          <p:spPr>
            <a:xfrm>
              <a:off x="204284" y="2386009"/>
              <a:ext cx="408766" cy="41651"/>
            </a:xfrm>
            <a:custGeom>
              <a:avLst/>
              <a:gdLst/>
              <a:ahLst/>
              <a:cxnLst/>
              <a:rect l="l" t="t" r="r" b="b"/>
              <a:pathLst>
                <a:path w="4014" h="409" extrusionOk="0">
                  <a:moveTo>
                    <a:pt x="1" y="0"/>
                  </a:moveTo>
                  <a:lnTo>
                    <a:pt x="1" y="347"/>
                  </a:lnTo>
                  <a:lnTo>
                    <a:pt x="4013" y="409"/>
                  </a:lnTo>
                  <a:lnTo>
                    <a:pt x="4013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9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204284" y="2350265"/>
              <a:ext cx="408766" cy="42058"/>
            </a:xfrm>
            <a:custGeom>
              <a:avLst/>
              <a:gdLst/>
              <a:ahLst/>
              <a:cxnLst/>
              <a:rect l="l" t="t" r="r" b="b"/>
              <a:pathLst>
                <a:path w="4014" h="413" extrusionOk="0">
                  <a:moveTo>
                    <a:pt x="1" y="1"/>
                  </a:moveTo>
                  <a:lnTo>
                    <a:pt x="1" y="351"/>
                  </a:lnTo>
                  <a:lnTo>
                    <a:pt x="4013" y="413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204284" y="2314928"/>
              <a:ext cx="408766" cy="41752"/>
            </a:xfrm>
            <a:custGeom>
              <a:avLst/>
              <a:gdLst/>
              <a:ahLst/>
              <a:cxnLst/>
              <a:rect l="l" t="t" r="r" b="b"/>
              <a:pathLst>
                <a:path w="4014" h="410" extrusionOk="0">
                  <a:moveTo>
                    <a:pt x="1" y="1"/>
                  </a:moveTo>
                  <a:lnTo>
                    <a:pt x="1" y="348"/>
                  </a:lnTo>
                  <a:lnTo>
                    <a:pt x="4013" y="409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204284" y="2279183"/>
              <a:ext cx="408766" cy="42160"/>
            </a:xfrm>
            <a:custGeom>
              <a:avLst/>
              <a:gdLst/>
              <a:ahLst/>
              <a:cxnLst/>
              <a:rect l="l" t="t" r="r" b="b"/>
              <a:pathLst>
                <a:path w="4014" h="414" extrusionOk="0">
                  <a:moveTo>
                    <a:pt x="1" y="1"/>
                  </a:moveTo>
                  <a:lnTo>
                    <a:pt x="1" y="352"/>
                  </a:lnTo>
                  <a:lnTo>
                    <a:pt x="4013" y="413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201025" y="652447"/>
              <a:ext cx="415283" cy="3216458"/>
            </a:xfrm>
            <a:custGeom>
              <a:avLst/>
              <a:gdLst/>
              <a:ahLst/>
              <a:cxnLst/>
              <a:rect l="l" t="t" r="r" b="b"/>
              <a:pathLst>
                <a:path w="4078" h="31585" extrusionOk="0">
                  <a:moveTo>
                    <a:pt x="33" y="31584"/>
                  </a:moveTo>
                  <a:cubicBezTo>
                    <a:pt x="25" y="31584"/>
                    <a:pt x="22" y="31581"/>
                    <a:pt x="14" y="31577"/>
                  </a:cubicBezTo>
                  <a:cubicBezTo>
                    <a:pt x="4" y="31574"/>
                    <a:pt x="0" y="31563"/>
                    <a:pt x="0" y="31552"/>
                  </a:cubicBezTo>
                  <a:lnTo>
                    <a:pt x="0" y="36"/>
                  </a:lnTo>
                  <a:cubicBezTo>
                    <a:pt x="0" y="26"/>
                    <a:pt x="4" y="11"/>
                    <a:pt x="14" y="8"/>
                  </a:cubicBezTo>
                  <a:cubicBezTo>
                    <a:pt x="25" y="0"/>
                    <a:pt x="40" y="0"/>
                    <a:pt x="47" y="8"/>
                  </a:cubicBezTo>
                  <a:lnTo>
                    <a:pt x="4060" y="2169"/>
                  </a:lnTo>
                  <a:cubicBezTo>
                    <a:pt x="4070" y="2177"/>
                    <a:pt x="4078" y="2187"/>
                    <a:pt x="4078" y="2202"/>
                  </a:cubicBezTo>
                  <a:lnTo>
                    <a:pt x="4078" y="29697"/>
                  </a:lnTo>
                  <a:cubicBezTo>
                    <a:pt x="4078" y="29712"/>
                    <a:pt x="4070" y="29723"/>
                    <a:pt x="4060" y="29726"/>
                  </a:cubicBezTo>
                  <a:lnTo>
                    <a:pt x="47" y="31581"/>
                  </a:lnTo>
                  <a:cubicBezTo>
                    <a:pt x="43" y="31584"/>
                    <a:pt x="36" y="31584"/>
                    <a:pt x="33" y="31584"/>
                  </a:cubicBezTo>
                  <a:close/>
                  <a:moveTo>
                    <a:pt x="65" y="94"/>
                  </a:moveTo>
                  <a:lnTo>
                    <a:pt x="65" y="31498"/>
                  </a:lnTo>
                  <a:lnTo>
                    <a:pt x="4013" y="29676"/>
                  </a:lnTo>
                  <a:lnTo>
                    <a:pt x="4013" y="2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701653" y="3615175"/>
              <a:ext cx="234933" cy="20774"/>
            </a:xfrm>
            <a:custGeom>
              <a:avLst/>
              <a:gdLst/>
              <a:ahLst/>
              <a:cxnLst/>
              <a:rect l="l" t="t" r="r" b="b"/>
              <a:pathLst>
                <a:path w="2307" h="204" extrusionOk="0">
                  <a:moveTo>
                    <a:pt x="0" y="1"/>
                  </a:moveTo>
                  <a:lnTo>
                    <a:pt x="2307" y="33"/>
                  </a:lnTo>
                  <a:lnTo>
                    <a:pt x="2307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701653" y="2505667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6"/>
                  </a:lnTo>
                  <a:lnTo>
                    <a:pt x="2307" y="329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701653" y="2475829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3"/>
                  </a:lnTo>
                  <a:lnTo>
                    <a:pt x="2307" y="329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5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701653" y="2445584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5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701653" y="2415847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3"/>
                  </a:lnTo>
                  <a:lnTo>
                    <a:pt x="2307" y="329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59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701653" y="2385602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59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701653" y="2355764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698293" y="920786"/>
              <a:ext cx="241654" cy="2718383"/>
            </a:xfrm>
            <a:custGeom>
              <a:avLst/>
              <a:gdLst/>
              <a:ahLst/>
              <a:cxnLst/>
              <a:rect l="l" t="t" r="r" b="b"/>
              <a:pathLst>
                <a:path w="2373" h="26694" extrusionOk="0">
                  <a:moveTo>
                    <a:pt x="33" y="26694"/>
                  </a:moveTo>
                  <a:cubicBezTo>
                    <a:pt x="26" y="26694"/>
                    <a:pt x="19" y="26690"/>
                    <a:pt x="15" y="26686"/>
                  </a:cubicBezTo>
                  <a:cubicBezTo>
                    <a:pt x="4" y="26683"/>
                    <a:pt x="1" y="26672"/>
                    <a:pt x="1" y="26661"/>
                  </a:cubicBezTo>
                  <a:lnTo>
                    <a:pt x="1" y="37"/>
                  </a:lnTo>
                  <a:cubicBezTo>
                    <a:pt x="1" y="22"/>
                    <a:pt x="4" y="11"/>
                    <a:pt x="15" y="4"/>
                  </a:cubicBezTo>
                  <a:cubicBezTo>
                    <a:pt x="26" y="1"/>
                    <a:pt x="41" y="1"/>
                    <a:pt x="48" y="4"/>
                  </a:cubicBezTo>
                  <a:lnTo>
                    <a:pt x="2347" y="1244"/>
                  </a:lnTo>
                  <a:cubicBezTo>
                    <a:pt x="2358" y="1248"/>
                    <a:pt x="2361" y="1262"/>
                    <a:pt x="2365" y="1273"/>
                  </a:cubicBezTo>
                  <a:lnTo>
                    <a:pt x="2372" y="25678"/>
                  </a:lnTo>
                  <a:cubicBezTo>
                    <a:pt x="2372" y="25689"/>
                    <a:pt x="2365" y="25703"/>
                    <a:pt x="2354" y="25707"/>
                  </a:cubicBezTo>
                  <a:lnTo>
                    <a:pt x="48" y="26690"/>
                  </a:lnTo>
                  <a:cubicBezTo>
                    <a:pt x="44" y="26694"/>
                    <a:pt x="37" y="26694"/>
                    <a:pt x="33" y="26694"/>
                  </a:cubicBezTo>
                  <a:close/>
                  <a:moveTo>
                    <a:pt x="66" y="91"/>
                  </a:moveTo>
                  <a:lnTo>
                    <a:pt x="66" y="26607"/>
                  </a:lnTo>
                  <a:lnTo>
                    <a:pt x="2304" y="25653"/>
                  </a:lnTo>
                  <a:lnTo>
                    <a:pt x="2296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873553" y="1051137"/>
              <a:ext cx="63036" cy="2483145"/>
            </a:xfrm>
            <a:custGeom>
              <a:avLst/>
              <a:gdLst/>
              <a:ahLst/>
              <a:cxnLst/>
              <a:rect l="l" t="t" r="r" b="b"/>
              <a:pathLst>
                <a:path w="619" h="24384" extrusionOk="0">
                  <a:moveTo>
                    <a:pt x="1" y="33"/>
                  </a:moveTo>
                  <a:lnTo>
                    <a:pt x="1" y="24380"/>
                  </a:lnTo>
                  <a:lnTo>
                    <a:pt x="619" y="2438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873553" y="1051137"/>
              <a:ext cx="63036" cy="2483145"/>
            </a:xfrm>
            <a:custGeom>
              <a:avLst/>
              <a:gdLst/>
              <a:ahLst/>
              <a:cxnLst/>
              <a:rect l="l" t="t" r="r" b="b"/>
              <a:pathLst>
                <a:path w="619" h="24384" extrusionOk="0">
                  <a:moveTo>
                    <a:pt x="1" y="33"/>
                  </a:moveTo>
                  <a:lnTo>
                    <a:pt x="1" y="24380"/>
                  </a:lnTo>
                  <a:lnTo>
                    <a:pt x="619" y="24383"/>
                  </a:lnTo>
                  <a:lnTo>
                    <a:pt x="619" y="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870295" y="1047471"/>
              <a:ext cx="69655" cy="2490069"/>
            </a:xfrm>
            <a:custGeom>
              <a:avLst/>
              <a:gdLst/>
              <a:ahLst/>
              <a:cxnLst/>
              <a:rect l="l" t="t" r="r" b="b"/>
              <a:pathLst>
                <a:path w="684" h="24452" extrusionOk="0">
                  <a:moveTo>
                    <a:pt x="618" y="72"/>
                  </a:moveTo>
                  <a:lnTo>
                    <a:pt x="618" y="24383"/>
                  </a:lnTo>
                  <a:lnTo>
                    <a:pt x="69" y="24383"/>
                  </a:lnTo>
                  <a:lnTo>
                    <a:pt x="69" y="101"/>
                  </a:lnTo>
                  <a:lnTo>
                    <a:pt x="618" y="72"/>
                  </a:lnTo>
                  <a:close/>
                  <a:moveTo>
                    <a:pt x="647" y="0"/>
                  </a:moveTo>
                  <a:lnTo>
                    <a:pt x="33" y="36"/>
                  </a:lnTo>
                  <a:cubicBezTo>
                    <a:pt x="14" y="36"/>
                    <a:pt x="0" y="51"/>
                    <a:pt x="0" y="69"/>
                  </a:cubicBezTo>
                  <a:lnTo>
                    <a:pt x="0" y="24419"/>
                  </a:lnTo>
                  <a:cubicBezTo>
                    <a:pt x="0" y="24438"/>
                    <a:pt x="14" y="24452"/>
                    <a:pt x="33" y="24452"/>
                  </a:cubicBezTo>
                  <a:lnTo>
                    <a:pt x="651" y="24452"/>
                  </a:lnTo>
                  <a:cubicBezTo>
                    <a:pt x="669" y="24452"/>
                    <a:pt x="683" y="24438"/>
                    <a:pt x="683" y="24419"/>
                  </a:cubicBezTo>
                  <a:lnTo>
                    <a:pt x="683" y="36"/>
                  </a:lnTo>
                  <a:cubicBezTo>
                    <a:pt x="683" y="15"/>
                    <a:pt x="669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204284" y="3535641"/>
              <a:ext cx="732295" cy="329945"/>
            </a:xfrm>
            <a:custGeom>
              <a:avLst/>
              <a:gdLst/>
              <a:ahLst/>
              <a:cxnLst/>
              <a:rect l="l" t="t" r="r" b="b"/>
              <a:pathLst>
                <a:path w="7191" h="3240" extrusionOk="0">
                  <a:moveTo>
                    <a:pt x="7191" y="1"/>
                  </a:moveTo>
                  <a:lnTo>
                    <a:pt x="6573" y="5"/>
                  </a:lnTo>
                  <a:lnTo>
                    <a:pt x="11" y="2734"/>
                  </a:lnTo>
                  <a:lnTo>
                    <a:pt x="1" y="3240"/>
                  </a:lnTo>
                  <a:lnTo>
                    <a:pt x="7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204284" y="3535641"/>
              <a:ext cx="732295" cy="329945"/>
            </a:xfrm>
            <a:custGeom>
              <a:avLst/>
              <a:gdLst/>
              <a:ahLst/>
              <a:cxnLst/>
              <a:rect l="l" t="t" r="r" b="b"/>
              <a:pathLst>
                <a:path w="7191" h="3240" extrusionOk="0">
                  <a:moveTo>
                    <a:pt x="6573" y="5"/>
                  </a:moveTo>
                  <a:lnTo>
                    <a:pt x="11" y="2734"/>
                  </a:lnTo>
                  <a:lnTo>
                    <a:pt x="1" y="3240"/>
                  </a:lnTo>
                  <a:lnTo>
                    <a:pt x="7191" y="1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201025" y="3531975"/>
              <a:ext cx="740340" cy="336972"/>
            </a:xfrm>
            <a:custGeom>
              <a:avLst/>
              <a:gdLst/>
              <a:ahLst/>
              <a:cxnLst/>
              <a:rect l="l" t="t" r="r" b="b"/>
              <a:pathLst>
                <a:path w="7270" h="3309" extrusionOk="0">
                  <a:moveTo>
                    <a:pt x="7064" y="69"/>
                  </a:moveTo>
                  <a:lnTo>
                    <a:pt x="69" y="3222"/>
                  </a:lnTo>
                  <a:lnTo>
                    <a:pt x="80" y="2795"/>
                  </a:lnTo>
                  <a:lnTo>
                    <a:pt x="6612" y="73"/>
                  </a:lnTo>
                  <a:lnTo>
                    <a:pt x="7064" y="69"/>
                  </a:lnTo>
                  <a:close/>
                  <a:moveTo>
                    <a:pt x="7223" y="1"/>
                  </a:moveTo>
                  <a:lnTo>
                    <a:pt x="6605" y="4"/>
                  </a:lnTo>
                  <a:cubicBezTo>
                    <a:pt x="6597" y="4"/>
                    <a:pt x="6594" y="8"/>
                    <a:pt x="6590" y="8"/>
                  </a:cubicBezTo>
                  <a:lnTo>
                    <a:pt x="33" y="2741"/>
                  </a:lnTo>
                  <a:cubicBezTo>
                    <a:pt x="18" y="2745"/>
                    <a:pt x="11" y="2755"/>
                    <a:pt x="11" y="2770"/>
                  </a:cubicBezTo>
                  <a:lnTo>
                    <a:pt x="0" y="3272"/>
                  </a:lnTo>
                  <a:cubicBezTo>
                    <a:pt x="0" y="3283"/>
                    <a:pt x="4" y="3298"/>
                    <a:pt x="14" y="3301"/>
                  </a:cubicBezTo>
                  <a:cubicBezTo>
                    <a:pt x="18" y="3305"/>
                    <a:pt x="25" y="3308"/>
                    <a:pt x="33" y="3308"/>
                  </a:cubicBezTo>
                  <a:cubicBezTo>
                    <a:pt x="36" y="3308"/>
                    <a:pt x="43" y="3308"/>
                    <a:pt x="47" y="3305"/>
                  </a:cubicBezTo>
                  <a:lnTo>
                    <a:pt x="7237" y="66"/>
                  </a:lnTo>
                  <a:cubicBezTo>
                    <a:pt x="7270" y="51"/>
                    <a:pt x="7259" y="1"/>
                    <a:pt x="7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531586" y="875164"/>
              <a:ext cx="81468" cy="2802703"/>
            </a:xfrm>
            <a:custGeom>
              <a:avLst/>
              <a:gdLst/>
              <a:ahLst/>
              <a:cxnLst/>
              <a:rect l="l" t="t" r="r" b="b"/>
              <a:pathLst>
                <a:path w="800" h="27522" extrusionOk="0">
                  <a:moveTo>
                    <a:pt x="0" y="0"/>
                  </a:moveTo>
                  <a:lnTo>
                    <a:pt x="0" y="27521"/>
                  </a:lnTo>
                  <a:lnTo>
                    <a:pt x="799" y="27471"/>
                  </a:lnTo>
                  <a:lnTo>
                    <a:pt x="79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31586" y="875164"/>
              <a:ext cx="81468" cy="2802703"/>
            </a:xfrm>
            <a:custGeom>
              <a:avLst/>
              <a:gdLst/>
              <a:ahLst/>
              <a:cxnLst/>
              <a:rect l="l" t="t" r="r" b="b"/>
              <a:pathLst>
                <a:path w="800" h="27522" extrusionOk="0">
                  <a:moveTo>
                    <a:pt x="0" y="0"/>
                  </a:moveTo>
                  <a:lnTo>
                    <a:pt x="0" y="27521"/>
                  </a:lnTo>
                  <a:lnTo>
                    <a:pt x="799" y="27471"/>
                  </a:lnTo>
                  <a:lnTo>
                    <a:pt x="799" y="15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27920" y="871803"/>
              <a:ext cx="88393" cy="2809322"/>
            </a:xfrm>
            <a:custGeom>
              <a:avLst/>
              <a:gdLst/>
              <a:ahLst/>
              <a:cxnLst/>
              <a:rect l="l" t="t" r="r" b="b"/>
              <a:pathLst>
                <a:path w="868" h="27587" extrusionOk="0">
                  <a:moveTo>
                    <a:pt x="69" y="66"/>
                  </a:moveTo>
                  <a:lnTo>
                    <a:pt x="803" y="80"/>
                  </a:lnTo>
                  <a:lnTo>
                    <a:pt x="803" y="27471"/>
                  </a:lnTo>
                  <a:lnTo>
                    <a:pt x="69" y="27518"/>
                  </a:lnTo>
                  <a:lnTo>
                    <a:pt x="69" y="66"/>
                  </a:lnTo>
                  <a:close/>
                  <a:moveTo>
                    <a:pt x="36" y="1"/>
                  </a:moveTo>
                  <a:cubicBezTo>
                    <a:pt x="29" y="1"/>
                    <a:pt x="18" y="1"/>
                    <a:pt x="11" y="8"/>
                  </a:cubicBezTo>
                  <a:cubicBezTo>
                    <a:pt x="7" y="15"/>
                    <a:pt x="4" y="23"/>
                    <a:pt x="4" y="33"/>
                  </a:cubicBezTo>
                  <a:lnTo>
                    <a:pt x="4" y="27554"/>
                  </a:lnTo>
                  <a:cubicBezTo>
                    <a:pt x="0" y="27572"/>
                    <a:pt x="18" y="27587"/>
                    <a:pt x="36" y="27587"/>
                  </a:cubicBezTo>
                  <a:lnTo>
                    <a:pt x="835" y="27540"/>
                  </a:lnTo>
                  <a:cubicBezTo>
                    <a:pt x="853" y="27540"/>
                    <a:pt x="868" y="27522"/>
                    <a:pt x="868" y="27507"/>
                  </a:cubicBezTo>
                  <a:lnTo>
                    <a:pt x="868" y="48"/>
                  </a:lnTo>
                  <a:cubicBezTo>
                    <a:pt x="868" y="30"/>
                    <a:pt x="853" y="12"/>
                    <a:pt x="835" y="1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207237" y="2200056"/>
              <a:ext cx="405812" cy="317827"/>
            </a:xfrm>
            <a:custGeom>
              <a:avLst/>
              <a:gdLst/>
              <a:ahLst/>
              <a:cxnLst/>
              <a:rect l="l" t="t" r="r" b="b"/>
              <a:pathLst>
                <a:path w="3985" h="3121" extrusionOk="0">
                  <a:moveTo>
                    <a:pt x="0" y="1"/>
                  </a:moveTo>
                  <a:lnTo>
                    <a:pt x="0" y="2379"/>
                  </a:lnTo>
                  <a:lnTo>
                    <a:pt x="3185" y="3120"/>
                  </a:lnTo>
                  <a:lnTo>
                    <a:pt x="3984" y="2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203877" y="2196492"/>
              <a:ext cx="412839" cy="324650"/>
            </a:xfrm>
            <a:custGeom>
              <a:avLst/>
              <a:gdLst/>
              <a:ahLst/>
              <a:cxnLst/>
              <a:rect l="l" t="t" r="r" b="b"/>
              <a:pathLst>
                <a:path w="4054" h="3188" extrusionOk="0">
                  <a:moveTo>
                    <a:pt x="66" y="101"/>
                  </a:moveTo>
                  <a:lnTo>
                    <a:pt x="3938" y="2939"/>
                  </a:lnTo>
                  <a:lnTo>
                    <a:pt x="3218" y="3119"/>
                  </a:lnTo>
                  <a:lnTo>
                    <a:pt x="66" y="2389"/>
                  </a:lnTo>
                  <a:lnTo>
                    <a:pt x="66" y="101"/>
                  </a:lnTo>
                  <a:close/>
                  <a:moveTo>
                    <a:pt x="34" y="1"/>
                  </a:moveTo>
                  <a:cubicBezTo>
                    <a:pt x="29" y="1"/>
                    <a:pt x="23" y="2"/>
                    <a:pt x="19" y="3"/>
                  </a:cubicBezTo>
                  <a:cubicBezTo>
                    <a:pt x="8" y="10"/>
                    <a:pt x="1" y="21"/>
                    <a:pt x="1" y="36"/>
                  </a:cubicBezTo>
                  <a:lnTo>
                    <a:pt x="1" y="2414"/>
                  </a:lnTo>
                  <a:cubicBezTo>
                    <a:pt x="1" y="2432"/>
                    <a:pt x="12" y="2447"/>
                    <a:pt x="26" y="2451"/>
                  </a:cubicBezTo>
                  <a:lnTo>
                    <a:pt x="3211" y="3188"/>
                  </a:lnTo>
                  <a:lnTo>
                    <a:pt x="3225" y="3188"/>
                  </a:lnTo>
                  <a:lnTo>
                    <a:pt x="4024" y="2989"/>
                  </a:lnTo>
                  <a:cubicBezTo>
                    <a:pt x="4039" y="2986"/>
                    <a:pt x="4046" y="2975"/>
                    <a:pt x="4050" y="2960"/>
                  </a:cubicBezTo>
                  <a:cubicBezTo>
                    <a:pt x="4053" y="2949"/>
                    <a:pt x="4046" y="2935"/>
                    <a:pt x="4039" y="2928"/>
                  </a:cubicBezTo>
                  <a:lnTo>
                    <a:pt x="52" y="7"/>
                  </a:lnTo>
                  <a:cubicBezTo>
                    <a:pt x="47" y="3"/>
                    <a:pt x="41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207237" y="2164719"/>
              <a:ext cx="405812" cy="332899"/>
            </a:xfrm>
            <a:custGeom>
              <a:avLst/>
              <a:gdLst/>
              <a:ahLst/>
              <a:cxnLst/>
              <a:rect l="l" t="t" r="r" b="b"/>
              <a:pathLst>
                <a:path w="3985" h="3269" extrusionOk="0">
                  <a:moveTo>
                    <a:pt x="0" y="1"/>
                  </a:moveTo>
                  <a:lnTo>
                    <a:pt x="0" y="2275"/>
                  </a:lnTo>
                  <a:lnTo>
                    <a:pt x="3185" y="3070"/>
                  </a:lnTo>
                  <a:lnTo>
                    <a:pt x="3984" y="3269"/>
                  </a:lnTo>
                  <a:lnTo>
                    <a:pt x="3984" y="1176"/>
                  </a:lnTo>
                  <a:lnTo>
                    <a:pt x="3185" y="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203877" y="2161256"/>
              <a:ext cx="412432" cy="339722"/>
            </a:xfrm>
            <a:custGeom>
              <a:avLst/>
              <a:gdLst/>
              <a:ahLst/>
              <a:cxnLst/>
              <a:rect l="l" t="t" r="r" b="b"/>
              <a:pathLst>
                <a:path w="4050" h="3336" extrusionOk="0">
                  <a:moveTo>
                    <a:pt x="66" y="82"/>
                  </a:moveTo>
                  <a:lnTo>
                    <a:pt x="3985" y="1235"/>
                  </a:lnTo>
                  <a:lnTo>
                    <a:pt x="3985" y="3259"/>
                  </a:lnTo>
                  <a:lnTo>
                    <a:pt x="66" y="2283"/>
                  </a:lnTo>
                  <a:lnTo>
                    <a:pt x="66" y="82"/>
                  </a:lnTo>
                  <a:close/>
                  <a:moveTo>
                    <a:pt x="36" y="1"/>
                  </a:moveTo>
                  <a:cubicBezTo>
                    <a:pt x="28" y="1"/>
                    <a:pt x="20" y="4"/>
                    <a:pt x="12" y="9"/>
                  </a:cubicBezTo>
                  <a:cubicBezTo>
                    <a:pt x="5" y="13"/>
                    <a:pt x="1" y="24"/>
                    <a:pt x="1" y="35"/>
                  </a:cubicBezTo>
                  <a:lnTo>
                    <a:pt x="1" y="2309"/>
                  </a:lnTo>
                  <a:cubicBezTo>
                    <a:pt x="1" y="2323"/>
                    <a:pt x="12" y="2337"/>
                    <a:pt x="26" y="2341"/>
                  </a:cubicBezTo>
                  <a:lnTo>
                    <a:pt x="4010" y="3335"/>
                  </a:lnTo>
                  <a:lnTo>
                    <a:pt x="4017" y="3335"/>
                  </a:lnTo>
                  <a:cubicBezTo>
                    <a:pt x="4024" y="3335"/>
                    <a:pt x="4032" y="3332"/>
                    <a:pt x="4039" y="3328"/>
                  </a:cubicBezTo>
                  <a:cubicBezTo>
                    <a:pt x="4046" y="3321"/>
                    <a:pt x="4050" y="3310"/>
                    <a:pt x="4050" y="3299"/>
                  </a:cubicBezTo>
                  <a:lnTo>
                    <a:pt x="4050" y="1210"/>
                  </a:lnTo>
                  <a:cubicBezTo>
                    <a:pt x="4050" y="1195"/>
                    <a:pt x="4042" y="1181"/>
                    <a:pt x="4028" y="1177"/>
                  </a:cubicBezTo>
                  <a:lnTo>
                    <a:pt x="3229" y="942"/>
                  </a:lnTo>
                  <a:lnTo>
                    <a:pt x="44" y="2"/>
                  </a:lnTo>
                  <a:cubicBezTo>
                    <a:pt x="41" y="1"/>
                    <a:pt x="38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207237" y="2164719"/>
              <a:ext cx="405812" cy="332899"/>
            </a:xfrm>
            <a:custGeom>
              <a:avLst/>
              <a:gdLst/>
              <a:ahLst/>
              <a:cxnLst/>
              <a:rect l="l" t="t" r="r" b="b"/>
              <a:pathLst>
                <a:path w="3985" h="3269" extrusionOk="0">
                  <a:moveTo>
                    <a:pt x="0" y="1"/>
                  </a:moveTo>
                  <a:lnTo>
                    <a:pt x="0" y="2275"/>
                  </a:lnTo>
                  <a:lnTo>
                    <a:pt x="3185" y="3070"/>
                  </a:lnTo>
                  <a:lnTo>
                    <a:pt x="3984" y="3269"/>
                  </a:lnTo>
                  <a:lnTo>
                    <a:pt x="3984" y="1176"/>
                  </a:lnTo>
                  <a:lnTo>
                    <a:pt x="3185" y="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701653" y="2456684"/>
              <a:ext cx="233100" cy="140329"/>
            </a:xfrm>
            <a:custGeom>
              <a:avLst/>
              <a:gdLst/>
              <a:ahLst/>
              <a:cxnLst/>
              <a:rect l="l" t="t" r="r" b="b"/>
              <a:pathLst>
                <a:path w="2289" h="1378" extrusionOk="0">
                  <a:moveTo>
                    <a:pt x="0" y="0"/>
                  </a:moveTo>
                  <a:lnTo>
                    <a:pt x="0" y="991"/>
                  </a:lnTo>
                  <a:lnTo>
                    <a:pt x="1674" y="1378"/>
                  </a:lnTo>
                  <a:lnTo>
                    <a:pt x="2289" y="1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698293" y="2453221"/>
              <a:ext cx="240127" cy="147457"/>
            </a:xfrm>
            <a:custGeom>
              <a:avLst/>
              <a:gdLst/>
              <a:ahLst/>
              <a:cxnLst/>
              <a:rect l="l" t="t" r="r" b="b"/>
              <a:pathLst>
                <a:path w="2358" h="1448" extrusionOk="0">
                  <a:moveTo>
                    <a:pt x="66" y="89"/>
                  </a:moveTo>
                  <a:lnTo>
                    <a:pt x="2231" y="1213"/>
                  </a:lnTo>
                  <a:lnTo>
                    <a:pt x="1707" y="1376"/>
                  </a:lnTo>
                  <a:lnTo>
                    <a:pt x="66" y="996"/>
                  </a:lnTo>
                  <a:lnTo>
                    <a:pt x="66" y="89"/>
                  </a:lnTo>
                  <a:close/>
                  <a:moveTo>
                    <a:pt x="35" y="0"/>
                  </a:moveTo>
                  <a:cubicBezTo>
                    <a:pt x="30" y="0"/>
                    <a:pt x="24" y="2"/>
                    <a:pt x="19" y="5"/>
                  </a:cubicBezTo>
                  <a:cubicBezTo>
                    <a:pt x="8" y="13"/>
                    <a:pt x="1" y="24"/>
                    <a:pt x="1" y="34"/>
                  </a:cubicBezTo>
                  <a:lnTo>
                    <a:pt x="1" y="1025"/>
                  </a:lnTo>
                  <a:cubicBezTo>
                    <a:pt x="1" y="1039"/>
                    <a:pt x="12" y="1054"/>
                    <a:pt x="30" y="1057"/>
                  </a:cubicBezTo>
                  <a:lnTo>
                    <a:pt x="1700" y="1448"/>
                  </a:lnTo>
                  <a:lnTo>
                    <a:pt x="1722" y="1448"/>
                  </a:lnTo>
                  <a:lnTo>
                    <a:pt x="2332" y="1256"/>
                  </a:lnTo>
                  <a:cubicBezTo>
                    <a:pt x="2347" y="1253"/>
                    <a:pt x="2354" y="1238"/>
                    <a:pt x="2358" y="1227"/>
                  </a:cubicBezTo>
                  <a:cubicBezTo>
                    <a:pt x="2358" y="1213"/>
                    <a:pt x="2351" y="1198"/>
                    <a:pt x="2340" y="1191"/>
                  </a:cubicBezTo>
                  <a:lnTo>
                    <a:pt x="51" y="5"/>
                  </a:lnTo>
                  <a:cubicBezTo>
                    <a:pt x="46" y="2"/>
                    <a:pt x="41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701653" y="2310549"/>
              <a:ext cx="233813" cy="267011"/>
            </a:xfrm>
            <a:custGeom>
              <a:avLst/>
              <a:gdLst/>
              <a:ahLst/>
              <a:cxnLst/>
              <a:rect l="l" t="t" r="r" b="b"/>
              <a:pathLst>
                <a:path w="2296" h="2622" extrusionOk="0">
                  <a:moveTo>
                    <a:pt x="0" y="0"/>
                  </a:moveTo>
                  <a:lnTo>
                    <a:pt x="0" y="2054"/>
                  </a:lnTo>
                  <a:lnTo>
                    <a:pt x="2289" y="2621"/>
                  </a:lnTo>
                  <a:lnTo>
                    <a:pt x="2296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698293" y="2307290"/>
              <a:ext cx="240942" cy="273936"/>
            </a:xfrm>
            <a:custGeom>
              <a:avLst/>
              <a:gdLst/>
              <a:ahLst/>
              <a:cxnLst/>
              <a:rect l="l" t="t" r="r" b="b"/>
              <a:pathLst>
                <a:path w="2366" h="2690" extrusionOk="0">
                  <a:moveTo>
                    <a:pt x="66" y="79"/>
                  </a:moveTo>
                  <a:lnTo>
                    <a:pt x="2296" y="737"/>
                  </a:lnTo>
                  <a:lnTo>
                    <a:pt x="2286" y="2610"/>
                  </a:lnTo>
                  <a:lnTo>
                    <a:pt x="66" y="2057"/>
                  </a:lnTo>
                  <a:lnTo>
                    <a:pt x="66" y="79"/>
                  </a:lnTo>
                  <a:close/>
                  <a:moveTo>
                    <a:pt x="31" y="0"/>
                  </a:moveTo>
                  <a:cubicBezTo>
                    <a:pt x="15" y="0"/>
                    <a:pt x="1" y="16"/>
                    <a:pt x="1" y="36"/>
                  </a:cubicBezTo>
                  <a:lnTo>
                    <a:pt x="1" y="2086"/>
                  </a:lnTo>
                  <a:cubicBezTo>
                    <a:pt x="1" y="2100"/>
                    <a:pt x="12" y="2114"/>
                    <a:pt x="26" y="2118"/>
                  </a:cubicBezTo>
                  <a:lnTo>
                    <a:pt x="2311" y="2689"/>
                  </a:lnTo>
                  <a:lnTo>
                    <a:pt x="2322" y="2689"/>
                  </a:lnTo>
                  <a:cubicBezTo>
                    <a:pt x="2329" y="2689"/>
                    <a:pt x="2336" y="2686"/>
                    <a:pt x="2343" y="2682"/>
                  </a:cubicBezTo>
                  <a:cubicBezTo>
                    <a:pt x="2351" y="2675"/>
                    <a:pt x="2354" y="2668"/>
                    <a:pt x="2354" y="2657"/>
                  </a:cubicBezTo>
                  <a:lnTo>
                    <a:pt x="2365" y="712"/>
                  </a:lnTo>
                  <a:cubicBezTo>
                    <a:pt x="2365" y="697"/>
                    <a:pt x="2354" y="683"/>
                    <a:pt x="2340" y="679"/>
                  </a:cubicBezTo>
                  <a:lnTo>
                    <a:pt x="44" y="3"/>
                  </a:lnTo>
                  <a:cubicBezTo>
                    <a:pt x="40" y="1"/>
                    <a:pt x="35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701653" y="2310549"/>
              <a:ext cx="233813" cy="267011"/>
            </a:xfrm>
            <a:custGeom>
              <a:avLst/>
              <a:gdLst/>
              <a:ahLst/>
              <a:cxnLst/>
              <a:rect l="l" t="t" r="r" b="b"/>
              <a:pathLst>
                <a:path w="2296" h="2622" extrusionOk="0">
                  <a:moveTo>
                    <a:pt x="0" y="0"/>
                  </a:moveTo>
                  <a:lnTo>
                    <a:pt x="0" y="2054"/>
                  </a:lnTo>
                  <a:lnTo>
                    <a:pt x="2289" y="2621"/>
                  </a:lnTo>
                  <a:lnTo>
                    <a:pt x="2296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204284" y="656113"/>
              <a:ext cx="408766" cy="220575"/>
            </a:xfrm>
            <a:custGeom>
              <a:avLst/>
              <a:gdLst/>
              <a:ahLst/>
              <a:cxnLst/>
              <a:rect l="l" t="t" r="r" b="b"/>
              <a:pathLst>
                <a:path w="4014" h="2166" extrusionOk="0">
                  <a:moveTo>
                    <a:pt x="1" y="0"/>
                  </a:moveTo>
                  <a:lnTo>
                    <a:pt x="11" y="503"/>
                  </a:lnTo>
                  <a:lnTo>
                    <a:pt x="3214" y="2151"/>
                  </a:lnTo>
                  <a:lnTo>
                    <a:pt x="4013" y="2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201025" y="652651"/>
              <a:ext cx="416811" cy="227398"/>
            </a:xfrm>
            <a:custGeom>
              <a:avLst/>
              <a:gdLst/>
              <a:ahLst/>
              <a:cxnLst/>
              <a:rect l="l" t="t" r="r" b="b"/>
              <a:pathLst>
                <a:path w="4093" h="2233" extrusionOk="0">
                  <a:moveTo>
                    <a:pt x="69" y="92"/>
                  </a:moveTo>
                  <a:lnTo>
                    <a:pt x="3908" y="2160"/>
                  </a:lnTo>
                  <a:lnTo>
                    <a:pt x="3253" y="2149"/>
                  </a:lnTo>
                  <a:lnTo>
                    <a:pt x="76" y="515"/>
                  </a:lnTo>
                  <a:lnTo>
                    <a:pt x="69" y="92"/>
                  </a:lnTo>
                  <a:close/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4" y="13"/>
                    <a:pt x="0" y="24"/>
                    <a:pt x="0" y="34"/>
                  </a:cubicBezTo>
                  <a:lnTo>
                    <a:pt x="11" y="537"/>
                  </a:lnTo>
                  <a:cubicBezTo>
                    <a:pt x="11" y="551"/>
                    <a:pt x="18" y="562"/>
                    <a:pt x="29" y="569"/>
                  </a:cubicBezTo>
                  <a:lnTo>
                    <a:pt x="3232" y="2214"/>
                  </a:lnTo>
                  <a:cubicBezTo>
                    <a:pt x="3235" y="2218"/>
                    <a:pt x="3239" y="2218"/>
                    <a:pt x="3246" y="2218"/>
                  </a:cubicBezTo>
                  <a:lnTo>
                    <a:pt x="4045" y="2232"/>
                  </a:lnTo>
                  <a:cubicBezTo>
                    <a:pt x="4081" y="2232"/>
                    <a:pt x="4092" y="2185"/>
                    <a:pt x="4063" y="2167"/>
                  </a:cubicBezTo>
                  <a:lnTo>
                    <a:pt x="51" y="6"/>
                  </a:lnTo>
                  <a:cubicBezTo>
                    <a:pt x="45" y="2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701653" y="924452"/>
              <a:ext cx="233813" cy="130043"/>
            </a:xfrm>
            <a:custGeom>
              <a:avLst/>
              <a:gdLst/>
              <a:ahLst/>
              <a:cxnLst/>
              <a:rect l="l" t="t" r="r" b="b"/>
              <a:pathLst>
                <a:path w="2296" h="1277" extrusionOk="0">
                  <a:moveTo>
                    <a:pt x="0" y="1"/>
                  </a:moveTo>
                  <a:lnTo>
                    <a:pt x="11" y="395"/>
                  </a:lnTo>
                  <a:lnTo>
                    <a:pt x="1689" y="1277"/>
                  </a:lnTo>
                  <a:lnTo>
                    <a:pt x="2296" y="1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698293" y="920888"/>
              <a:ext cx="240942" cy="136968"/>
            </a:xfrm>
            <a:custGeom>
              <a:avLst/>
              <a:gdLst/>
              <a:ahLst/>
              <a:cxnLst/>
              <a:rect l="l" t="t" r="r" b="b"/>
              <a:pathLst>
                <a:path w="2366" h="1345" extrusionOk="0">
                  <a:moveTo>
                    <a:pt x="70" y="90"/>
                  </a:moveTo>
                  <a:lnTo>
                    <a:pt x="2210" y="1247"/>
                  </a:lnTo>
                  <a:lnTo>
                    <a:pt x="1729" y="1276"/>
                  </a:lnTo>
                  <a:lnTo>
                    <a:pt x="77" y="412"/>
                  </a:lnTo>
                  <a:lnTo>
                    <a:pt x="70" y="90"/>
                  </a:lnTo>
                  <a:close/>
                  <a:moveTo>
                    <a:pt x="33" y="1"/>
                  </a:moveTo>
                  <a:cubicBezTo>
                    <a:pt x="27" y="1"/>
                    <a:pt x="21" y="1"/>
                    <a:pt x="15" y="3"/>
                  </a:cubicBezTo>
                  <a:cubicBezTo>
                    <a:pt x="4" y="10"/>
                    <a:pt x="1" y="21"/>
                    <a:pt x="1" y="36"/>
                  </a:cubicBezTo>
                  <a:lnTo>
                    <a:pt x="8" y="430"/>
                  </a:lnTo>
                  <a:cubicBezTo>
                    <a:pt x="8" y="444"/>
                    <a:pt x="15" y="455"/>
                    <a:pt x="26" y="462"/>
                  </a:cubicBezTo>
                  <a:lnTo>
                    <a:pt x="1707" y="1341"/>
                  </a:lnTo>
                  <a:cubicBezTo>
                    <a:pt x="1711" y="1344"/>
                    <a:pt x="1714" y="1344"/>
                    <a:pt x="1722" y="1344"/>
                  </a:cubicBezTo>
                  <a:lnTo>
                    <a:pt x="1725" y="1344"/>
                  </a:lnTo>
                  <a:lnTo>
                    <a:pt x="2332" y="1305"/>
                  </a:lnTo>
                  <a:cubicBezTo>
                    <a:pt x="2347" y="1305"/>
                    <a:pt x="2358" y="1294"/>
                    <a:pt x="2361" y="1279"/>
                  </a:cubicBezTo>
                  <a:cubicBezTo>
                    <a:pt x="2365" y="1265"/>
                    <a:pt x="2358" y="1250"/>
                    <a:pt x="2347" y="1243"/>
                  </a:cubicBezTo>
                  <a:lnTo>
                    <a:pt x="48" y="3"/>
                  </a:lnTo>
                  <a:cubicBezTo>
                    <a:pt x="44" y="1"/>
                    <a:pt x="39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204284" y="3535641"/>
              <a:ext cx="1182508" cy="384427"/>
            </a:xfrm>
            <a:custGeom>
              <a:avLst/>
              <a:gdLst/>
              <a:ahLst/>
              <a:cxnLst/>
              <a:rect l="l" t="t" r="r" b="b"/>
              <a:pathLst>
                <a:path w="11612" h="3775" extrusionOk="0">
                  <a:moveTo>
                    <a:pt x="7191" y="1"/>
                  </a:moveTo>
                  <a:lnTo>
                    <a:pt x="1" y="3240"/>
                  </a:lnTo>
                  <a:lnTo>
                    <a:pt x="1" y="3775"/>
                  </a:lnTo>
                  <a:lnTo>
                    <a:pt x="5221" y="3775"/>
                  </a:lnTo>
                  <a:lnTo>
                    <a:pt x="11612" y="388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201025" y="3531975"/>
              <a:ext cx="1189433" cy="391454"/>
            </a:xfrm>
            <a:custGeom>
              <a:avLst/>
              <a:gdLst/>
              <a:ahLst/>
              <a:cxnLst/>
              <a:rect l="l" t="t" r="r" b="b"/>
              <a:pathLst>
                <a:path w="11680" h="3844" extrusionOk="0">
                  <a:moveTo>
                    <a:pt x="11611" y="69"/>
                  </a:moveTo>
                  <a:lnTo>
                    <a:pt x="11611" y="402"/>
                  </a:lnTo>
                  <a:lnTo>
                    <a:pt x="5242" y="3775"/>
                  </a:lnTo>
                  <a:lnTo>
                    <a:pt x="65" y="3775"/>
                  </a:lnTo>
                  <a:lnTo>
                    <a:pt x="65" y="3298"/>
                  </a:lnTo>
                  <a:lnTo>
                    <a:pt x="7230" y="69"/>
                  </a:lnTo>
                  <a:close/>
                  <a:moveTo>
                    <a:pt x="7223" y="1"/>
                  </a:moveTo>
                  <a:cubicBezTo>
                    <a:pt x="7215" y="1"/>
                    <a:pt x="7212" y="1"/>
                    <a:pt x="7208" y="4"/>
                  </a:cubicBezTo>
                  <a:lnTo>
                    <a:pt x="18" y="3243"/>
                  </a:lnTo>
                  <a:cubicBezTo>
                    <a:pt x="7" y="3251"/>
                    <a:pt x="0" y="3261"/>
                    <a:pt x="0" y="3276"/>
                  </a:cubicBezTo>
                  <a:lnTo>
                    <a:pt x="0" y="3811"/>
                  </a:lnTo>
                  <a:cubicBezTo>
                    <a:pt x="0" y="3829"/>
                    <a:pt x="14" y="3843"/>
                    <a:pt x="33" y="3843"/>
                  </a:cubicBezTo>
                  <a:lnTo>
                    <a:pt x="5253" y="3843"/>
                  </a:lnTo>
                  <a:cubicBezTo>
                    <a:pt x="5256" y="3843"/>
                    <a:pt x="5263" y="3843"/>
                    <a:pt x="5267" y="3840"/>
                  </a:cubicBezTo>
                  <a:lnTo>
                    <a:pt x="11662" y="453"/>
                  </a:lnTo>
                  <a:cubicBezTo>
                    <a:pt x="11673" y="445"/>
                    <a:pt x="11676" y="435"/>
                    <a:pt x="11680" y="424"/>
                  </a:cubicBezTo>
                  <a:lnTo>
                    <a:pt x="11680" y="37"/>
                  </a:lnTo>
                  <a:cubicBezTo>
                    <a:pt x="11680" y="15"/>
                    <a:pt x="11662" y="1"/>
                    <a:pt x="1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204284" y="3535641"/>
              <a:ext cx="1182508" cy="384427"/>
            </a:xfrm>
            <a:custGeom>
              <a:avLst/>
              <a:gdLst/>
              <a:ahLst/>
              <a:cxnLst/>
              <a:rect l="l" t="t" r="r" b="b"/>
              <a:pathLst>
                <a:path w="11612" h="3775" extrusionOk="0">
                  <a:moveTo>
                    <a:pt x="7191" y="1"/>
                  </a:moveTo>
                  <a:lnTo>
                    <a:pt x="1" y="3240"/>
                  </a:lnTo>
                  <a:lnTo>
                    <a:pt x="1" y="3775"/>
                  </a:lnTo>
                  <a:lnTo>
                    <a:pt x="5221" y="3775"/>
                  </a:lnTo>
                  <a:lnTo>
                    <a:pt x="11612" y="388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204284" y="3535641"/>
              <a:ext cx="1182508" cy="329945"/>
            </a:xfrm>
            <a:custGeom>
              <a:avLst/>
              <a:gdLst/>
              <a:ahLst/>
              <a:cxnLst/>
              <a:rect l="l" t="t" r="r" b="b"/>
              <a:pathLst>
                <a:path w="11612" h="3240" extrusionOk="0">
                  <a:moveTo>
                    <a:pt x="7191" y="1"/>
                  </a:moveTo>
                  <a:lnTo>
                    <a:pt x="1" y="3240"/>
                  </a:lnTo>
                  <a:lnTo>
                    <a:pt x="5221" y="3240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204284" y="3535641"/>
              <a:ext cx="1182508" cy="329945"/>
            </a:xfrm>
            <a:custGeom>
              <a:avLst/>
              <a:gdLst/>
              <a:ahLst/>
              <a:cxnLst/>
              <a:rect l="l" t="t" r="r" b="b"/>
              <a:pathLst>
                <a:path w="11612" h="3240" extrusionOk="0">
                  <a:moveTo>
                    <a:pt x="11612" y="1"/>
                  </a:moveTo>
                  <a:lnTo>
                    <a:pt x="7191" y="1"/>
                  </a:lnTo>
                  <a:lnTo>
                    <a:pt x="1" y="3240"/>
                  </a:lnTo>
                  <a:lnTo>
                    <a:pt x="5221" y="324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200618" y="3531975"/>
              <a:ext cx="1189840" cy="336972"/>
            </a:xfrm>
            <a:custGeom>
              <a:avLst/>
              <a:gdLst/>
              <a:ahLst/>
              <a:cxnLst/>
              <a:rect l="l" t="t" r="r" b="b"/>
              <a:pathLst>
                <a:path w="11684" h="3309" extrusionOk="0">
                  <a:moveTo>
                    <a:pt x="11507" y="69"/>
                  </a:moveTo>
                  <a:lnTo>
                    <a:pt x="5246" y="3240"/>
                  </a:lnTo>
                  <a:lnTo>
                    <a:pt x="192" y="3240"/>
                  </a:lnTo>
                  <a:lnTo>
                    <a:pt x="7234" y="69"/>
                  </a:lnTo>
                  <a:close/>
                  <a:moveTo>
                    <a:pt x="7227" y="1"/>
                  </a:moveTo>
                  <a:cubicBezTo>
                    <a:pt x="7219" y="1"/>
                    <a:pt x="7216" y="1"/>
                    <a:pt x="7212" y="4"/>
                  </a:cubicBezTo>
                  <a:lnTo>
                    <a:pt x="22" y="3243"/>
                  </a:lnTo>
                  <a:cubicBezTo>
                    <a:pt x="8" y="3251"/>
                    <a:pt x="0" y="3265"/>
                    <a:pt x="4" y="3280"/>
                  </a:cubicBezTo>
                  <a:cubicBezTo>
                    <a:pt x="8" y="3298"/>
                    <a:pt x="22" y="3308"/>
                    <a:pt x="37" y="3308"/>
                  </a:cubicBezTo>
                  <a:lnTo>
                    <a:pt x="5257" y="3308"/>
                  </a:lnTo>
                  <a:cubicBezTo>
                    <a:pt x="5260" y="3308"/>
                    <a:pt x="5264" y="3308"/>
                    <a:pt x="5271" y="3305"/>
                  </a:cubicBezTo>
                  <a:lnTo>
                    <a:pt x="11662" y="66"/>
                  </a:lnTo>
                  <a:cubicBezTo>
                    <a:pt x="11677" y="59"/>
                    <a:pt x="11684" y="44"/>
                    <a:pt x="11680" y="26"/>
                  </a:cubicBezTo>
                  <a:cubicBezTo>
                    <a:pt x="11677" y="12"/>
                    <a:pt x="11662" y="1"/>
                    <a:pt x="1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9" name="Google Shape;929;p33"/>
          <p:cNvGrpSpPr/>
          <p:nvPr/>
        </p:nvGrpSpPr>
        <p:grpSpPr>
          <a:xfrm>
            <a:off x="-129575" y="-19423"/>
            <a:ext cx="9273581" cy="4728072"/>
            <a:chOff x="-129575" y="-19423"/>
            <a:chExt cx="9273581" cy="4728072"/>
          </a:xfrm>
        </p:grpSpPr>
        <p:sp>
          <p:nvSpPr>
            <p:cNvPr id="930" name="Google Shape;930;p33"/>
            <p:cNvSpPr/>
            <p:nvPr/>
          </p:nvSpPr>
          <p:spPr>
            <a:xfrm>
              <a:off x="-4" y="-19423"/>
              <a:ext cx="1188720" cy="4638584"/>
            </a:xfrm>
            <a:custGeom>
              <a:avLst/>
              <a:gdLst/>
              <a:ahLst/>
              <a:cxnLst/>
              <a:rect l="l" t="t" r="r" b="b"/>
              <a:pathLst>
                <a:path w="11673" h="45550" extrusionOk="0">
                  <a:moveTo>
                    <a:pt x="0" y="0"/>
                  </a:moveTo>
                  <a:lnTo>
                    <a:pt x="0" y="45549"/>
                  </a:lnTo>
                  <a:lnTo>
                    <a:pt x="11673" y="37820"/>
                  </a:lnTo>
                  <a:lnTo>
                    <a:pt x="11644" y="2401"/>
                  </a:lnTo>
                  <a:lnTo>
                    <a:pt x="8983" y="0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33"/>
            <p:cNvSpPr/>
            <p:nvPr/>
          </p:nvSpPr>
          <p:spPr>
            <a:xfrm rot="10800000">
              <a:off x="1188725" y="229190"/>
              <a:ext cx="3805" cy="3596154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33"/>
            <p:cNvSpPr/>
            <p:nvPr/>
          </p:nvSpPr>
          <p:spPr>
            <a:xfrm rot="-2878260" flipH="1">
              <a:off x="1065330" y="-48408"/>
              <a:ext cx="3761" cy="333826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33"/>
            <p:cNvSpPr/>
            <p:nvPr/>
          </p:nvSpPr>
          <p:spPr>
            <a:xfrm rot="5400000">
              <a:off x="5166359" y="-3742196"/>
              <a:ext cx="3805" cy="7951488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33"/>
            <p:cNvSpPr/>
            <p:nvPr/>
          </p:nvSpPr>
          <p:spPr>
            <a:xfrm rot="-7427376" flipH="1">
              <a:off x="529345" y="3471442"/>
              <a:ext cx="4090" cy="1587892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33"/>
            <p:cNvSpPr/>
            <p:nvPr/>
          </p:nvSpPr>
          <p:spPr>
            <a:xfrm rot="5400000">
              <a:off x="5166359" y="-151466"/>
              <a:ext cx="3805" cy="7951488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6" name="Google Shape;936;p33"/>
          <p:cNvSpPr/>
          <p:nvPr/>
        </p:nvSpPr>
        <p:spPr>
          <a:xfrm>
            <a:off x="-50" y="3822625"/>
            <a:ext cx="9144450" cy="1306875"/>
          </a:xfrm>
          <a:custGeom>
            <a:avLst/>
            <a:gdLst/>
            <a:ahLst/>
            <a:cxnLst/>
            <a:rect l="l" t="t" r="r" b="b"/>
            <a:pathLst>
              <a:path w="365778" h="52275" extrusionOk="0">
                <a:moveTo>
                  <a:pt x="0" y="32019"/>
                </a:moveTo>
                <a:lnTo>
                  <a:pt x="47703" y="0"/>
                </a:lnTo>
                <a:lnTo>
                  <a:pt x="365778" y="161"/>
                </a:lnTo>
                <a:lnTo>
                  <a:pt x="365369" y="52275"/>
                </a:lnTo>
                <a:lnTo>
                  <a:pt x="208" y="5227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4"/>
          <p:cNvSpPr/>
          <p:nvPr/>
        </p:nvSpPr>
        <p:spPr>
          <a:xfrm>
            <a:off x="2000" y="0"/>
            <a:ext cx="9146100" cy="47472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9" name="Google Shape;939;p34"/>
          <p:cNvSpPr/>
          <p:nvPr/>
        </p:nvSpPr>
        <p:spPr>
          <a:xfrm>
            <a:off x="6100" y="0"/>
            <a:ext cx="9144000" cy="4747200"/>
          </a:xfrm>
          <a:prstGeom prst="rect">
            <a:avLst/>
          </a:pr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40" name="Google Shape;940;p34"/>
          <p:cNvGrpSpPr/>
          <p:nvPr/>
        </p:nvGrpSpPr>
        <p:grpSpPr>
          <a:xfrm>
            <a:off x="-1900" y="4527940"/>
            <a:ext cx="9146015" cy="615469"/>
            <a:chOff x="-24849" y="3699650"/>
            <a:chExt cx="9204000" cy="875863"/>
          </a:xfrm>
        </p:grpSpPr>
        <p:sp>
          <p:nvSpPr>
            <p:cNvPr id="941" name="Google Shape;941;p34"/>
            <p:cNvSpPr/>
            <p:nvPr/>
          </p:nvSpPr>
          <p:spPr>
            <a:xfrm>
              <a:off x="-24849" y="3707313"/>
              <a:ext cx="9204000" cy="86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34"/>
            <p:cNvSpPr/>
            <p:nvPr/>
          </p:nvSpPr>
          <p:spPr>
            <a:xfrm rot="5400000">
              <a:off x="4575386" y="-898673"/>
              <a:ext cx="5415" cy="9202062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/>
        </p:nvSpPr>
        <p:spPr>
          <a:xfrm>
            <a:off x="1993" y="3552355"/>
            <a:ext cx="9134697" cy="510799"/>
          </a:xfrm>
          <a:custGeom>
            <a:avLst/>
            <a:gdLst/>
            <a:ahLst/>
            <a:cxnLst/>
            <a:rect l="l" t="t" r="r" b="b"/>
            <a:pathLst>
              <a:path w="73321" h="4100" extrusionOk="0">
                <a:moveTo>
                  <a:pt x="8738" y="0"/>
                </a:moveTo>
                <a:lnTo>
                  <a:pt x="6679" y="2011"/>
                </a:lnTo>
                <a:lnTo>
                  <a:pt x="1" y="2011"/>
                </a:lnTo>
                <a:lnTo>
                  <a:pt x="1" y="4100"/>
                </a:lnTo>
                <a:lnTo>
                  <a:pt x="6653" y="4100"/>
                </a:lnTo>
                <a:lnTo>
                  <a:pt x="8774" y="2086"/>
                </a:lnTo>
                <a:lnTo>
                  <a:pt x="73321" y="2086"/>
                </a:lnTo>
                <a:lnTo>
                  <a:pt x="7332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3"/>
          <p:cNvSpPr/>
          <p:nvPr/>
        </p:nvSpPr>
        <p:spPr>
          <a:xfrm rot="5400000">
            <a:off x="4570147" y="-764296"/>
            <a:ext cx="3805" cy="9144078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3"/>
          <p:cNvSpPr/>
          <p:nvPr/>
        </p:nvSpPr>
        <p:spPr>
          <a:xfrm>
            <a:off x="1993" y="3981218"/>
            <a:ext cx="828864" cy="3364"/>
          </a:xfrm>
          <a:custGeom>
            <a:avLst/>
            <a:gdLst/>
            <a:ahLst/>
            <a:cxnLst/>
            <a:rect l="l" t="t" r="r" b="b"/>
            <a:pathLst>
              <a:path w="6653" h="27" extrusionOk="0">
                <a:moveTo>
                  <a:pt x="1" y="0"/>
                </a:moveTo>
                <a:lnTo>
                  <a:pt x="1" y="26"/>
                </a:lnTo>
                <a:lnTo>
                  <a:pt x="6653" y="26"/>
                </a:lnTo>
                <a:lnTo>
                  <a:pt x="66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3"/>
          <p:cNvSpPr/>
          <p:nvPr/>
        </p:nvSpPr>
        <p:spPr>
          <a:xfrm rot="5400000">
            <a:off x="4570147" y="-1017796"/>
            <a:ext cx="3805" cy="9144078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3"/>
          <p:cNvSpPr/>
          <p:nvPr/>
        </p:nvSpPr>
        <p:spPr>
          <a:xfrm>
            <a:off x="1625" y="-5700"/>
            <a:ext cx="826871" cy="4122436"/>
          </a:xfrm>
          <a:custGeom>
            <a:avLst/>
            <a:gdLst/>
            <a:ahLst/>
            <a:cxnLst/>
            <a:rect l="l" t="t" r="r" b="b"/>
            <a:pathLst>
              <a:path w="6637" h="33033" extrusionOk="0">
                <a:moveTo>
                  <a:pt x="0" y="1"/>
                </a:moveTo>
                <a:lnTo>
                  <a:pt x="0" y="33033"/>
                </a:lnTo>
                <a:lnTo>
                  <a:pt x="6636" y="33033"/>
                </a:lnTo>
                <a:lnTo>
                  <a:pt x="6636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917000" y="1382825"/>
            <a:ext cx="449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1736525" y="1281725"/>
            <a:ext cx="10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3118413" y="2263900"/>
            <a:ext cx="4089600" cy="4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831970" y="-5705"/>
            <a:ext cx="263248" cy="4118656"/>
          </a:xfrm>
          <a:custGeom>
            <a:avLst/>
            <a:gdLst/>
            <a:ahLst/>
            <a:cxnLst/>
            <a:rect l="l" t="t" r="r" b="b"/>
            <a:pathLst>
              <a:path w="2113" h="33059" extrusionOk="0">
                <a:moveTo>
                  <a:pt x="0" y="1"/>
                </a:moveTo>
                <a:lnTo>
                  <a:pt x="0" y="33059"/>
                </a:lnTo>
                <a:lnTo>
                  <a:pt x="2112" y="31019"/>
                </a:lnTo>
                <a:lnTo>
                  <a:pt x="211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3"/>
          <p:cNvSpPr/>
          <p:nvPr/>
        </p:nvSpPr>
        <p:spPr>
          <a:xfrm>
            <a:off x="830351" y="-7325"/>
            <a:ext cx="266861" cy="4122393"/>
          </a:xfrm>
          <a:custGeom>
            <a:avLst/>
            <a:gdLst/>
            <a:ahLst/>
            <a:cxnLst/>
            <a:rect l="l" t="t" r="r" b="b"/>
            <a:pathLst>
              <a:path w="2142" h="33089" extrusionOk="0">
                <a:moveTo>
                  <a:pt x="2112" y="27"/>
                </a:moveTo>
                <a:lnTo>
                  <a:pt x="2112" y="31029"/>
                </a:lnTo>
                <a:lnTo>
                  <a:pt x="26" y="33039"/>
                </a:lnTo>
                <a:lnTo>
                  <a:pt x="26" y="30"/>
                </a:lnTo>
                <a:lnTo>
                  <a:pt x="2112" y="27"/>
                </a:lnTo>
                <a:close/>
                <a:moveTo>
                  <a:pt x="13" y="1"/>
                </a:moveTo>
                <a:cubicBezTo>
                  <a:pt x="4" y="1"/>
                  <a:pt x="0" y="7"/>
                  <a:pt x="0" y="14"/>
                </a:cubicBezTo>
                <a:lnTo>
                  <a:pt x="0" y="33075"/>
                </a:lnTo>
                <a:cubicBezTo>
                  <a:pt x="0" y="33078"/>
                  <a:pt x="4" y="33085"/>
                  <a:pt x="7" y="33088"/>
                </a:cubicBezTo>
                <a:lnTo>
                  <a:pt x="13" y="33088"/>
                </a:lnTo>
                <a:cubicBezTo>
                  <a:pt x="17" y="33085"/>
                  <a:pt x="20" y="33085"/>
                  <a:pt x="23" y="33082"/>
                </a:cubicBezTo>
                <a:lnTo>
                  <a:pt x="2135" y="31042"/>
                </a:lnTo>
                <a:cubicBezTo>
                  <a:pt x="2138" y="31042"/>
                  <a:pt x="2138" y="31035"/>
                  <a:pt x="2142" y="31032"/>
                </a:cubicBezTo>
                <a:lnTo>
                  <a:pt x="2142" y="14"/>
                </a:lnTo>
                <a:cubicBezTo>
                  <a:pt x="2138" y="7"/>
                  <a:pt x="2132" y="1"/>
                  <a:pt x="21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3"/>
          <p:cNvSpPr/>
          <p:nvPr/>
        </p:nvSpPr>
        <p:spPr>
          <a:xfrm rot="5400000">
            <a:off x="401804" y="3690331"/>
            <a:ext cx="5416" cy="854904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3"/>
          <p:cNvSpPr/>
          <p:nvPr/>
        </p:nvSpPr>
        <p:spPr>
          <a:xfrm>
            <a:off x="1068675" y="25400"/>
            <a:ext cx="8081025" cy="5120425"/>
          </a:xfrm>
          <a:custGeom>
            <a:avLst/>
            <a:gdLst/>
            <a:ahLst/>
            <a:cxnLst/>
            <a:rect l="l" t="t" r="r" b="b"/>
            <a:pathLst>
              <a:path w="323241" h="204817" extrusionOk="0">
                <a:moveTo>
                  <a:pt x="323241" y="0"/>
                </a:moveTo>
                <a:lnTo>
                  <a:pt x="323241" y="204817"/>
                </a:lnTo>
                <a:lnTo>
                  <a:pt x="0" y="202589"/>
                </a:lnTo>
                <a:lnTo>
                  <a:pt x="1576" y="63928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8100019" scaled="0"/>
          </a:gra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2000" y="0"/>
            <a:ext cx="9146100" cy="47472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4379200" y="1181663"/>
            <a:ext cx="3435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4379217" y="2677225"/>
            <a:ext cx="3435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4379200" y="1754363"/>
            <a:ext cx="3435000" cy="86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4"/>
          </p:nvPr>
        </p:nvSpPr>
        <p:spPr>
          <a:xfrm>
            <a:off x="4379225" y="3249925"/>
            <a:ext cx="3435000" cy="86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2680800" y="445025"/>
            <a:ext cx="574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-22937" y="4378725"/>
            <a:ext cx="9202062" cy="768475"/>
            <a:chOff x="-22937" y="3699650"/>
            <a:chExt cx="9202062" cy="768475"/>
          </a:xfrm>
        </p:grpSpPr>
        <p:sp>
          <p:nvSpPr>
            <p:cNvPr id="79" name="Google Shape;79;p5"/>
            <p:cNvSpPr/>
            <p:nvPr/>
          </p:nvSpPr>
          <p:spPr>
            <a:xfrm>
              <a:off x="5150" y="3707325"/>
              <a:ext cx="9144000" cy="76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5"/>
            <p:cNvSpPr/>
            <p:nvPr/>
          </p:nvSpPr>
          <p:spPr>
            <a:xfrm rot="5400000">
              <a:off x="4575386" y="-898673"/>
              <a:ext cx="5415" cy="9202062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" name="Google Shape;81;p5"/>
          <p:cNvSpPr/>
          <p:nvPr/>
        </p:nvSpPr>
        <p:spPr>
          <a:xfrm>
            <a:off x="2368325" y="0"/>
            <a:ext cx="6775675" cy="5156825"/>
          </a:xfrm>
          <a:custGeom>
            <a:avLst/>
            <a:gdLst/>
            <a:ahLst/>
            <a:cxnLst/>
            <a:rect l="l" t="t" r="r" b="b"/>
            <a:pathLst>
              <a:path w="271027" h="206273" extrusionOk="0">
                <a:moveTo>
                  <a:pt x="234138" y="0"/>
                </a:moveTo>
                <a:lnTo>
                  <a:pt x="271027" y="0"/>
                </a:lnTo>
                <a:lnTo>
                  <a:pt x="271027" y="37130"/>
                </a:lnTo>
                <a:lnTo>
                  <a:pt x="173356" y="205791"/>
                </a:lnTo>
                <a:lnTo>
                  <a:pt x="0" y="206273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8100019" scaled="0"/>
          </a:gra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/>
          <p:nvPr/>
        </p:nvSpPr>
        <p:spPr>
          <a:xfrm>
            <a:off x="454250" y="0"/>
            <a:ext cx="8694000" cy="47640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6"/>
          <p:cNvSpPr/>
          <p:nvPr/>
        </p:nvSpPr>
        <p:spPr>
          <a:xfrm>
            <a:off x="454325" y="0"/>
            <a:ext cx="8695075" cy="4761398"/>
          </a:xfrm>
          <a:custGeom>
            <a:avLst/>
            <a:gdLst/>
            <a:ahLst/>
            <a:cxnLst/>
            <a:rect l="l" t="t" r="r" b="b"/>
            <a:pathLst>
              <a:path w="347803" h="189433" extrusionOk="0">
                <a:moveTo>
                  <a:pt x="347803" y="0"/>
                </a:moveTo>
                <a:lnTo>
                  <a:pt x="347522" y="189411"/>
                </a:lnTo>
                <a:lnTo>
                  <a:pt x="0" y="189433"/>
                </a:lnTo>
                <a:lnTo>
                  <a:pt x="0" y="64006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8100019" scaled="0"/>
          </a:gradFill>
          <a:ln>
            <a:noFill/>
          </a:ln>
        </p:spPr>
      </p:sp>
      <p:sp>
        <p:nvSpPr>
          <p:cNvPr id="85" name="Google Shape;85;p6"/>
          <p:cNvSpPr/>
          <p:nvPr/>
        </p:nvSpPr>
        <p:spPr>
          <a:xfrm>
            <a:off x="-650" y="4761150"/>
            <a:ext cx="9145775" cy="391050"/>
          </a:xfrm>
          <a:custGeom>
            <a:avLst/>
            <a:gdLst/>
            <a:ahLst/>
            <a:cxnLst/>
            <a:rect l="l" t="t" r="r" b="b"/>
            <a:pathLst>
              <a:path w="365831" h="15642" extrusionOk="0">
                <a:moveTo>
                  <a:pt x="0" y="12002"/>
                </a:moveTo>
                <a:lnTo>
                  <a:pt x="17969" y="0"/>
                </a:lnTo>
                <a:lnTo>
                  <a:pt x="365783" y="109"/>
                </a:lnTo>
                <a:lnTo>
                  <a:pt x="365831" y="15280"/>
                </a:lnTo>
                <a:lnTo>
                  <a:pt x="24" y="1564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6" name="Google Shape;86;p6"/>
          <p:cNvSpPr/>
          <p:nvPr/>
        </p:nvSpPr>
        <p:spPr>
          <a:xfrm rot="10800000">
            <a:off x="450150" y="5"/>
            <a:ext cx="3725" cy="4764120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6"/>
          <p:cNvSpPr/>
          <p:nvPr/>
        </p:nvSpPr>
        <p:spPr>
          <a:xfrm rot="-7427376" flipH="1">
            <a:off x="-209130" y="4410467"/>
            <a:ext cx="4090" cy="1587892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"/>
          <p:cNvSpPr/>
          <p:nvPr/>
        </p:nvSpPr>
        <p:spPr>
          <a:xfrm rot="5400000">
            <a:off x="4795167" y="416117"/>
            <a:ext cx="3805" cy="8693861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>
            <a:off x="2847014" y="4572191"/>
            <a:ext cx="3909083" cy="422283"/>
          </a:xfrm>
          <a:custGeom>
            <a:avLst/>
            <a:gdLst/>
            <a:ahLst/>
            <a:cxnLst/>
            <a:rect l="l" t="t" r="r" b="b"/>
            <a:pathLst>
              <a:path w="122350" h="13217" extrusionOk="0">
                <a:moveTo>
                  <a:pt x="13229" y="0"/>
                </a:moveTo>
                <a:lnTo>
                  <a:pt x="101085" y="0"/>
                </a:lnTo>
                <a:lnTo>
                  <a:pt x="122350" y="13216"/>
                </a:lnTo>
                <a:lnTo>
                  <a:pt x="1" y="1321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8"/>
          <p:cNvSpPr/>
          <p:nvPr/>
        </p:nvSpPr>
        <p:spPr>
          <a:xfrm>
            <a:off x="15975" y="4480109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8"/>
          <p:cNvSpPr/>
          <p:nvPr/>
        </p:nvSpPr>
        <p:spPr>
          <a:xfrm>
            <a:off x="15975" y="4702646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8"/>
          <p:cNvSpPr/>
          <p:nvPr/>
        </p:nvSpPr>
        <p:spPr>
          <a:xfrm>
            <a:off x="15975" y="4925215"/>
            <a:ext cx="9206201" cy="6869"/>
          </a:xfrm>
          <a:custGeom>
            <a:avLst/>
            <a:gdLst/>
            <a:ahLst/>
            <a:cxnLst/>
            <a:rect l="l" t="t" r="r" b="b"/>
            <a:pathLst>
              <a:path w="288144" h="215" extrusionOk="0">
                <a:moveTo>
                  <a:pt x="1" y="0"/>
                </a:moveTo>
                <a:lnTo>
                  <a:pt x="1" y="214"/>
                </a:lnTo>
                <a:lnTo>
                  <a:pt x="288144" y="214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8"/>
          <p:cNvSpPr/>
          <p:nvPr/>
        </p:nvSpPr>
        <p:spPr>
          <a:xfrm>
            <a:off x="15975" y="4480109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8"/>
          <p:cNvSpPr/>
          <p:nvPr/>
        </p:nvSpPr>
        <p:spPr>
          <a:xfrm>
            <a:off x="15975" y="4702646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8"/>
          <p:cNvSpPr/>
          <p:nvPr/>
        </p:nvSpPr>
        <p:spPr>
          <a:xfrm>
            <a:off x="668380" y="0"/>
            <a:ext cx="2890740" cy="2065248"/>
          </a:xfrm>
          <a:custGeom>
            <a:avLst/>
            <a:gdLst/>
            <a:ahLst/>
            <a:cxnLst/>
            <a:rect l="l" t="t" r="r" b="b"/>
            <a:pathLst>
              <a:path w="90477" h="64640" extrusionOk="0">
                <a:moveTo>
                  <a:pt x="51888" y="0"/>
                </a:moveTo>
                <a:lnTo>
                  <a:pt x="1" y="49125"/>
                </a:lnTo>
                <a:lnTo>
                  <a:pt x="20527" y="64639"/>
                </a:lnTo>
                <a:lnTo>
                  <a:pt x="90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2389349" cy="4932729"/>
          </a:xfrm>
          <a:custGeom>
            <a:avLst/>
            <a:gdLst/>
            <a:ahLst/>
            <a:cxnLst/>
            <a:rect l="l" t="t" r="r" b="b"/>
            <a:pathLst>
              <a:path w="74784" h="154389" extrusionOk="0">
                <a:moveTo>
                  <a:pt x="1" y="0"/>
                </a:moveTo>
                <a:lnTo>
                  <a:pt x="1" y="154388"/>
                </a:lnTo>
                <a:lnTo>
                  <a:pt x="20670" y="154281"/>
                </a:lnTo>
                <a:lnTo>
                  <a:pt x="41196" y="140375"/>
                </a:lnTo>
                <a:lnTo>
                  <a:pt x="40839" y="38267"/>
                </a:lnTo>
                <a:lnTo>
                  <a:pt x="747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8"/>
          <p:cNvSpPr/>
          <p:nvPr/>
        </p:nvSpPr>
        <p:spPr>
          <a:xfrm>
            <a:off x="658900" y="1573425"/>
            <a:ext cx="668738" cy="3354674"/>
          </a:xfrm>
          <a:custGeom>
            <a:avLst/>
            <a:gdLst/>
            <a:ahLst/>
            <a:cxnLst/>
            <a:rect l="l" t="t" r="r" b="b"/>
            <a:pathLst>
              <a:path w="20515" h="105121" extrusionOk="0">
                <a:moveTo>
                  <a:pt x="0" y="0"/>
                </a:moveTo>
                <a:lnTo>
                  <a:pt x="0" y="105120"/>
                </a:lnTo>
                <a:lnTo>
                  <a:pt x="20515" y="91214"/>
                </a:lnTo>
                <a:lnTo>
                  <a:pt x="20515" y="155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8"/>
          <p:cNvSpPr/>
          <p:nvPr/>
        </p:nvSpPr>
        <p:spPr>
          <a:xfrm>
            <a:off x="668380" y="0"/>
            <a:ext cx="2890740" cy="2065248"/>
          </a:xfrm>
          <a:custGeom>
            <a:avLst/>
            <a:gdLst/>
            <a:ahLst/>
            <a:cxnLst/>
            <a:rect l="l" t="t" r="r" b="b"/>
            <a:pathLst>
              <a:path w="90477" h="64640" extrusionOk="0">
                <a:moveTo>
                  <a:pt x="51888" y="0"/>
                </a:moveTo>
                <a:lnTo>
                  <a:pt x="1" y="49125"/>
                </a:lnTo>
                <a:lnTo>
                  <a:pt x="20527" y="64639"/>
                </a:lnTo>
                <a:lnTo>
                  <a:pt x="9047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8"/>
          <p:cNvSpPr/>
          <p:nvPr/>
        </p:nvSpPr>
        <p:spPr>
          <a:xfrm>
            <a:off x="1242950" y="-875"/>
            <a:ext cx="2319425" cy="2071300"/>
          </a:xfrm>
          <a:custGeom>
            <a:avLst/>
            <a:gdLst/>
            <a:ahLst/>
            <a:cxnLst/>
            <a:rect l="l" t="t" r="r" b="b"/>
            <a:pathLst>
              <a:path w="92777" h="82852" extrusionOk="0">
                <a:moveTo>
                  <a:pt x="0" y="80422"/>
                </a:moveTo>
                <a:lnTo>
                  <a:pt x="3298" y="82852"/>
                </a:lnTo>
                <a:lnTo>
                  <a:pt x="92777" y="0"/>
                </a:lnTo>
                <a:lnTo>
                  <a:pt x="873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9" name="Google Shape;109;p8"/>
          <p:cNvSpPr/>
          <p:nvPr/>
        </p:nvSpPr>
        <p:spPr>
          <a:xfrm>
            <a:off x="1316500" y="-5700"/>
            <a:ext cx="7834400" cy="4492100"/>
          </a:xfrm>
          <a:custGeom>
            <a:avLst/>
            <a:gdLst/>
            <a:ahLst/>
            <a:cxnLst/>
            <a:rect l="l" t="t" r="r" b="b"/>
            <a:pathLst>
              <a:path w="313376" h="179684" extrusionOk="0">
                <a:moveTo>
                  <a:pt x="0" y="82902"/>
                </a:moveTo>
                <a:lnTo>
                  <a:pt x="89892" y="0"/>
                </a:lnTo>
                <a:lnTo>
                  <a:pt x="313286" y="240"/>
                </a:lnTo>
                <a:lnTo>
                  <a:pt x="313376" y="179684"/>
                </a:lnTo>
                <a:lnTo>
                  <a:pt x="42" y="179654"/>
                </a:lnTo>
                <a:close/>
              </a:path>
            </a:pathLst>
          </a:cu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110" name="Google Shape;110;p8"/>
          <p:cNvSpPr/>
          <p:nvPr/>
        </p:nvSpPr>
        <p:spPr>
          <a:xfrm>
            <a:off x="1323975" y="-5700"/>
            <a:ext cx="7826925" cy="4492100"/>
          </a:xfrm>
          <a:custGeom>
            <a:avLst/>
            <a:gdLst/>
            <a:ahLst/>
            <a:cxnLst/>
            <a:rect l="l" t="t" r="r" b="b"/>
            <a:pathLst>
              <a:path w="313077" h="179684" extrusionOk="0">
                <a:moveTo>
                  <a:pt x="0" y="82787"/>
                </a:moveTo>
                <a:lnTo>
                  <a:pt x="89593" y="0"/>
                </a:lnTo>
                <a:lnTo>
                  <a:pt x="312987" y="240"/>
                </a:lnTo>
                <a:lnTo>
                  <a:pt x="313077" y="179684"/>
                </a:lnTo>
                <a:lnTo>
                  <a:pt x="47" y="179609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111" name="Google Shape;111;p8"/>
          <p:cNvSpPr/>
          <p:nvPr/>
        </p:nvSpPr>
        <p:spPr>
          <a:xfrm>
            <a:off x="15975" y="4925215"/>
            <a:ext cx="9206201" cy="6869"/>
          </a:xfrm>
          <a:custGeom>
            <a:avLst/>
            <a:gdLst/>
            <a:ahLst/>
            <a:cxnLst/>
            <a:rect l="l" t="t" r="r" b="b"/>
            <a:pathLst>
              <a:path w="288144" h="215" extrusionOk="0">
                <a:moveTo>
                  <a:pt x="1" y="0"/>
                </a:moveTo>
                <a:lnTo>
                  <a:pt x="1" y="214"/>
                </a:lnTo>
                <a:lnTo>
                  <a:pt x="288144" y="214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8"/>
          <p:cNvSpPr/>
          <p:nvPr/>
        </p:nvSpPr>
        <p:spPr>
          <a:xfrm>
            <a:off x="15975" y="5147369"/>
            <a:ext cx="9206201" cy="7253"/>
          </a:xfrm>
          <a:custGeom>
            <a:avLst/>
            <a:gdLst/>
            <a:ahLst/>
            <a:cxnLst/>
            <a:rect l="l" t="t" r="r" b="b"/>
            <a:pathLst>
              <a:path w="288144" h="227" extrusionOk="0">
                <a:moveTo>
                  <a:pt x="1" y="0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8"/>
          <p:cNvSpPr/>
          <p:nvPr/>
        </p:nvSpPr>
        <p:spPr>
          <a:xfrm>
            <a:off x="3573608" y="4921413"/>
            <a:ext cx="241606" cy="233970"/>
          </a:xfrm>
          <a:custGeom>
            <a:avLst/>
            <a:gdLst/>
            <a:ahLst/>
            <a:cxnLst/>
            <a:rect l="l" t="t" r="r" b="b"/>
            <a:pathLst>
              <a:path w="7562" h="7323" extrusionOk="0">
                <a:moveTo>
                  <a:pt x="7407" y="0"/>
                </a:moveTo>
                <a:lnTo>
                  <a:pt x="1" y="7168"/>
                </a:lnTo>
                <a:lnTo>
                  <a:pt x="168" y="7322"/>
                </a:lnTo>
                <a:lnTo>
                  <a:pt x="7561" y="155"/>
                </a:lnTo>
                <a:lnTo>
                  <a:pt x="74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8"/>
          <p:cNvSpPr/>
          <p:nvPr/>
        </p:nvSpPr>
        <p:spPr>
          <a:xfrm>
            <a:off x="4032007" y="4481259"/>
            <a:ext cx="237804" cy="230551"/>
          </a:xfrm>
          <a:custGeom>
            <a:avLst/>
            <a:gdLst/>
            <a:ahLst/>
            <a:cxnLst/>
            <a:rect l="l" t="t" r="r" b="b"/>
            <a:pathLst>
              <a:path w="7443" h="7216" extrusionOk="0">
                <a:moveTo>
                  <a:pt x="7288" y="1"/>
                </a:moveTo>
                <a:lnTo>
                  <a:pt x="1" y="7061"/>
                </a:lnTo>
                <a:lnTo>
                  <a:pt x="156" y="7216"/>
                </a:lnTo>
                <a:lnTo>
                  <a:pt x="7442" y="155"/>
                </a:lnTo>
                <a:lnTo>
                  <a:pt x="728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8"/>
          <p:cNvSpPr/>
          <p:nvPr/>
        </p:nvSpPr>
        <p:spPr>
          <a:xfrm>
            <a:off x="6951326" y="4926334"/>
            <a:ext cx="236654" cy="229050"/>
          </a:xfrm>
          <a:custGeom>
            <a:avLst/>
            <a:gdLst/>
            <a:ahLst/>
            <a:cxnLst/>
            <a:rect l="l" t="t" r="r" b="b"/>
            <a:pathLst>
              <a:path w="7407" h="7169" extrusionOk="0">
                <a:moveTo>
                  <a:pt x="167" y="1"/>
                </a:moveTo>
                <a:lnTo>
                  <a:pt x="0" y="156"/>
                </a:lnTo>
                <a:lnTo>
                  <a:pt x="7239" y="7168"/>
                </a:lnTo>
                <a:lnTo>
                  <a:pt x="7406" y="7014"/>
                </a:lnTo>
                <a:lnTo>
                  <a:pt x="1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8"/>
          <p:cNvSpPr/>
          <p:nvPr/>
        </p:nvSpPr>
        <p:spPr>
          <a:xfrm>
            <a:off x="6491393" y="4481259"/>
            <a:ext cx="238187" cy="230551"/>
          </a:xfrm>
          <a:custGeom>
            <a:avLst/>
            <a:gdLst/>
            <a:ahLst/>
            <a:cxnLst/>
            <a:rect l="l" t="t" r="r" b="b"/>
            <a:pathLst>
              <a:path w="7455" h="7216" extrusionOk="0">
                <a:moveTo>
                  <a:pt x="167" y="1"/>
                </a:moveTo>
                <a:lnTo>
                  <a:pt x="1" y="155"/>
                </a:lnTo>
                <a:lnTo>
                  <a:pt x="7287" y="7216"/>
                </a:lnTo>
                <a:lnTo>
                  <a:pt x="7454" y="7061"/>
                </a:lnTo>
                <a:lnTo>
                  <a:pt x="1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8"/>
          <p:cNvSpPr/>
          <p:nvPr/>
        </p:nvSpPr>
        <p:spPr>
          <a:xfrm>
            <a:off x="5463534" y="4704563"/>
            <a:ext cx="7253" cy="225599"/>
          </a:xfrm>
          <a:custGeom>
            <a:avLst/>
            <a:gdLst/>
            <a:ahLst/>
            <a:cxnLst/>
            <a:rect l="l" t="t" r="r" b="b"/>
            <a:pathLst>
              <a:path w="227" h="7061" extrusionOk="0">
                <a:moveTo>
                  <a:pt x="0" y="0"/>
                </a:moveTo>
                <a:lnTo>
                  <a:pt x="0" y="7061"/>
                </a:lnTo>
                <a:lnTo>
                  <a:pt x="226" y="7061"/>
                </a:lnTo>
                <a:lnTo>
                  <a:pt x="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8"/>
          <p:cNvSpPr/>
          <p:nvPr/>
        </p:nvSpPr>
        <p:spPr>
          <a:xfrm>
            <a:off x="5463534" y="5149638"/>
            <a:ext cx="7253" cy="27062"/>
          </a:xfrm>
          <a:custGeom>
            <a:avLst/>
            <a:gdLst/>
            <a:ahLst/>
            <a:cxnLst/>
            <a:rect l="l" t="t" r="r" b="b"/>
            <a:pathLst>
              <a:path w="227" h="847" extrusionOk="0">
                <a:moveTo>
                  <a:pt x="0" y="1"/>
                </a:moveTo>
                <a:lnTo>
                  <a:pt x="0" y="846"/>
                </a:lnTo>
                <a:lnTo>
                  <a:pt x="226" y="846"/>
                </a:lnTo>
                <a:lnTo>
                  <a:pt x="2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8"/>
          <p:cNvSpPr/>
          <p:nvPr/>
        </p:nvSpPr>
        <p:spPr>
          <a:xfrm>
            <a:off x="1221513" y="4928634"/>
            <a:ext cx="328702" cy="204288"/>
          </a:xfrm>
          <a:custGeom>
            <a:avLst/>
            <a:gdLst/>
            <a:ahLst/>
            <a:cxnLst/>
            <a:rect l="l" t="t" r="r" b="b"/>
            <a:pathLst>
              <a:path w="10288" h="6394" extrusionOk="0">
                <a:moveTo>
                  <a:pt x="10288" y="0"/>
                </a:moveTo>
                <a:lnTo>
                  <a:pt x="7585" y="1679"/>
                </a:lnTo>
                <a:lnTo>
                  <a:pt x="2394" y="4906"/>
                </a:lnTo>
                <a:lnTo>
                  <a:pt x="1" y="6394"/>
                </a:lnTo>
                <a:lnTo>
                  <a:pt x="1" y="6394"/>
                </a:lnTo>
                <a:lnTo>
                  <a:pt x="102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8"/>
          <p:cNvSpPr/>
          <p:nvPr/>
        </p:nvSpPr>
        <p:spPr>
          <a:xfrm>
            <a:off x="1187262" y="4925567"/>
            <a:ext cx="364869" cy="230583"/>
          </a:xfrm>
          <a:custGeom>
            <a:avLst/>
            <a:gdLst/>
            <a:ahLst/>
            <a:cxnLst/>
            <a:rect l="l" t="t" r="r" b="b"/>
            <a:pathLst>
              <a:path w="11420" h="7217" extrusionOk="0">
                <a:moveTo>
                  <a:pt x="11300" y="1"/>
                </a:moveTo>
                <a:lnTo>
                  <a:pt x="1" y="7026"/>
                </a:lnTo>
                <a:lnTo>
                  <a:pt x="120" y="7216"/>
                </a:lnTo>
                <a:lnTo>
                  <a:pt x="11419" y="191"/>
                </a:lnTo>
                <a:lnTo>
                  <a:pt x="113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8"/>
          <p:cNvSpPr/>
          <p:nvPr/>
        </p:nvSpPr>
        <p:spPr>
          <a:xfrm>
            <a:off x="2474594" y="4706480"/>
            <a:ext cx="359885" cy="221797"/>
          </a:xfrm>
          <a:custGeom>
            <a:avLst/>
            <a:gdLst/>
            <a:ahLst/>
            <a:cxnLst/>
            <a:rect l="l" t="t" r="r" b="b"/>
            <a:pathLst>
              <a:path w="11264" h="6942" extrusionOk="0">
                <a:moveTo>
                  <a:pt x="11264" y="0"/>
                </a:moveTo>
                <a:lnTo>
                  <a:pt x="1" y="6941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8"/>
          <p:cNvSpPr/>
          <p:nvPr/>
        </p:nvSpPr>
        <p:spPr>
          <a:xfrm>
            <a:off x="2472709" y="4703413"/>
            <a:ext cx="363687" cy="227899"/>
          </a:xfrm>
          <a:custGeom>
            <a:avLst/>
            <a:gdLst/>
            <a:ahLst/>
            <a:cxnLst/>
            <a:rect l="l" t="t" r="r" b="b"/>
            <a:pathLst>
              <a:path w="11383" h="7133" extrusionOk="0">
                <a:moveTo>
                  <a:pt x="11252" y="1"/>
                </a:moveTo>
                <a:lnTo>
                  <a:pt x="0" y="6954"/>
                </a:lnTo>
                <a:lnTo>
                  <a:pt x="119" y="7133"/>
                </a:lnTo>
                <a:lnTo>
                  <a:pt x="11383" y="191"/>
                </a:lnTo>
                <a:lnTo>
                  <a:pt x="112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8"/>
          <p:cNvSpPr/>
          <p:nvPr/>
        </p:nvSpPr>
        <p:spPr>
          <a:xfrm>
            <a:off x="8802814" y="5147753"/>
            <a:ext cx="50225" cy="28947"/>
          </a:xfrm>
          <a:custGeom>
            <a:avLst/>
            <a:gdLst/>
            <a:ahLst/>
            <a:cxnLst/>
            <a:rect l="l" t="t" r="r" b="b"/>
            <a:pathLst>
              <a:path w="1572" h="906" extrusionOk="0">
                <a:moveTo>
                  <a:pt x="119" y="0"/>
                </a:moveTo>
                <a:lnTo>
                  <a:pt x="0" y="191"/>
                </a:lnTo>
                <a:lnTo>
                  <a:pt x="1155" y="905"/>
                </a:lnTo>
                <a:lnTo>
                  <a:pt x="1572" y="905"/>
                </a:lnTo>
                <a:lnTo>
                  <a:pt x="1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8"/>
          <p:cNvSpPr/>
          <p:nvPr/>
        </p:nvSpPr>
        <p:spPr>
          <a:xfrm>
            <a:off x="8083057" y="4704180"/>
            <a:ext cx="363687" cy="227516"/>
          </a:xfrm>
          <a:custGeom>
            <a:avLst/>
            <a:gdLst/>
            <a:ahLst/>
            <a:cxnLst/>
            <a:rect l="l" t="t" r="r" b="b"/>
            <a:pathLst>
              <a:path w="11383" h="7121" extrusionOk="0">
                <a:moveTo>
                  <a:pt x="132" y="1"/>
                </a:moveTo>
                <a:lnTo>
                  <a:pt x="1" y="179"/>
                </a:lnTo>
                <a:lnTo>
                  <a:pt x="11264" y="7120"/>
                </a:lnTo>
                <a:lnTo>
                  <a:pt x="11383" y="6942"/>
                </a:lnTo>
                <a:lnTo>
                  <a:pt x="1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8"/>
          <p:cNvSpPr/>
          <p:nvPr/>
        </p:nvSpPr>
        <p:spPr>
          <a:xfrm>
            <a:off x="383" y="4924832"/>
            <a:ext cx="658138" cy="7253"/>
          </a:xfrm>
          <a:custGeom>
            <a:avLst/>
            <a:gdLst/>
            <a:ahLst/>
            <a:cxnLst/>
            <a:rect l="l" t="t" r="r" b="b"/>
            <a:pathLst>
              <a:path w="20599" h="227" extrusionOk="0">
                <a:moveTo>
                  <a:pt x="0" y="0"/>
                </a:moveTo>
                <a:lnTo>
                  <a:pt x="0" y="226"/>
                </a:lnTo>
                <a:lnTo>
                  <a:pt x="20598" y="226"/>
                </a:lnTo>
                <a:lnTo>
                  <a:pt x="20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8"/>
          <p:cNvSpPr/>
          <p:nvPr/>
        </p:nvSpPr>
        <p:spPr>
          <a:xfrm>
            <a:off x="664564" y="1565853"/>
            <a:ext cx="663058" cy="3366060"/>
          </a:xfrm>
          <a:custGeom>
            <a:avLst/>
            <a:gdLst/>
            <a:ahLst/>
            <a:cxnLst/>
            <a:rect l="l" t="t" r="r" b="b"/>
            <a:pathLst>
              <a:path w="20753" h="105354" extrusionOk="0">
                <a:moveTo>
                  <a:pt x="226" y="340"/>
                </a:moveTo>
                <a:lnTo>
                  <a:pt x="20538" y="15688"/>
                </a:lnTo>
                <a:lnTo>
                  <a:pt x="20538" y="91268"/>
                </a:lnTo>
                <a:lnTo>
                  <a:pt x="226" y="105020"/>
                </a:lnTo>
                <a:lnTo>
                  <a:pt x="226" y="340"/>
                </a:lnTo>
                <a:close/>
                <a:moveTo>
                  <a:pt x="116" y="0"/>
                </a:moveTo>
                <a:cubicBezTo>
                  <a:pt x="58" y="0"/>
                  <a:pt x="0" y="45"/>
                  <a:pt x="0" y="114"/>
                </a:cubicBezTo>
                <a:lnTo>
                  <a:pt x="0" y="105234"/>
                </a:lnTo>
                <a:cubicBezTo>
                  <a:pt x="0" y="105294"/>
                  <a:pt x="48" y="105353"/>
                  <a:pt x="119" y="105353"/>
                </a:cubicBezTo>
                <a:cubicBezTo>
                  <a:pt x="143" y="105353"/>
                  <a:pt x="155" y="105341"/>
                  <a:pt x="179" y="105330"/>
                </a:cubicBezTo>
                <a:lnTo>
                  <a:pt x="20705" y="91411"/>
                </a:lnTo>
                <a:cubicBezTo>
                  <a:pt x="20729" y="91399"/>
                  <a:pt x="20753" y="91364"/>
                  <a:pt x="20753" y="91328"/>
                </a:cubicBezTo>
                <a:lnTo>
                  <a:pt x="20753" y="15628"/>
                </a:lnTo>
                <a:cubicBezTo>
                  <a:pt x="20753" y="15592"/>
                  <a:pt x="20729" y="15569"/>
                  <a:pt x="20705" y="15545"/>
                </a:cubicBezTo>
                <a:lnTo>
                  <a:pt x="179" y="19"/>
                </a:lnTo>
                <a:cubicBezTo>
                  <a:pt x="160" y="6"/>
                  <a:pt x="138" y="0"/>
                  <a:pt x="1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8"/>
          <p:cNvSpPr/>
          <p:nvPr/>
        </p:nvSpPr>
        <p:spPr>
          <a:xfrm>
            <a:off x="664578" y="0"/>
            <a:ext cx="2899878" cy="2069050"/>
          </a:xfrm>
          <a:custGeom>
            <a:avLst/>
            <a:gdLst/>
            <a:ahLst/>
            <a:cxnLst/>
            <a:rect l="l" t="t" r="r" b="b"/>
            <a:pathLst>
              <a:path w="90763" h="64759" extrusionOk="0">
                <a:moveTo>
                  <a:pt x="51852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20575" y="64734"/>
                </a:lnTo>
                <a:cubicBezTo>
                  <a:pt x="20599" y="64746"/>
                  <a:pt x="20622" y="64758"/>
                  <a:pt x="20646" y="64758"/>
                </a:cubicBezTo>
                <a:cubicBezTo>
                  <a:pt x="20670" y="64758"/>
                  <a:pt x="20694" y="64746"/>
                  <a:pt x="20718" y="64722"/>
                </a:cubicBezTo>
                <a:lnTo>
                  <a:pt x="90762" y="0"/>
                </a:lnTo>
                <a:lnTo>
                  <a:pt x="90429" y="0"/>
                </a:lnTo>
                <a:lnTo>
                  <a:pt x="20634" y="64496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8"/>
          <p:cNvSpPr/>
          <p:nvPr/>
        </p:nvSpPr>
        <p:spPr>
          <a:xfrm>
            <a:off x="664578" y="0"/>
            <a:ext cx="2899878" cy="2069050"/>
          </a:xfrm>
          <a:custGeom>
            <a:avLst/>
            <a:gdLst/>
            <a:ahLst/>
            <a:cxnLst/>
            <a:rect l="l" t="t" r="r" b="b"/>
            <a:pathLst>
              <a:path w="90763" h="64759" extrusionOk="0">
                <a:moveTo>
                  <a:pt x="51852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20575" y="64734"/>
                </a:lnTo>
                <a:cubicBezTo>
                  <a:pt x="20599" y="64746"/>
                  <a:pt x="20622" y="64758"/>
                  <a:pt x="20646" y="64758"/>
                </a:cubicBezTo>
                <a:cubicBezTo>
                  <a:pt x="20670" y="64758"/>
                  <a:pt x="20694" y="64746"/>
                  <a:pt x="20718" y="64722"/>
                </a:cubicBezTo>
                <a:lnTo>
                  <a:pt x="90762" y="0"/>
                </a:lnTo>
                <a:lnTo>
                  <a:pt x="90429" y="0"/>
                </a:lnTo>
                <a:lnTo>
                  <a:pt x="20634" y="64496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8"/>
          <p:cNvSpPr/>
          <p:nvPr/>
        </p:nvSpPr>
        <p:spPr>
          <a:xfrm>
            <a:off x="667262" y="0"/>
            <a:ext cx="1150" cy="2008569"/>
          </a:xfrm>
          <a:custGeom>
            <a:avLst/>
            <a:gdLst/>
            <a:ahLst/>
            <a:cxnLst/>
            <a:rect l="l" t="t" r="r" b="b"/>
            <a:pathLst>
              <a:path w="36" h="62866" extrusionOk="0">
                <a:moveTo>
                  <a:pt x="36" y="0"/>
                </a:moveTo>
                <a:cubicBezTo>
                  <a:pt x="0" y="20955"/>
                  <a:pt x="0" y="41910"/>
                  <a:pt x="36" y="62865"/>
                </a:cubicBezTo>
                <a:lnTo>
                  <a:pt x="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8"/>
          <p:cNvSpPr/>
          <p:nvPr/>
        </p:nvSpPr>
        <p:spPr>
          <a:xfrm>
            <a:off x="664578" y="0"/>
            <a:ext cx="2762173" cy="2012083"/>
          </a:xfrm>
          <a:custGeom>
            <a:avLst/>
            <a:gdLst/>
            <a:ahLst/>
            <a:cxnLst/>
            <a:rect l="l" t="t" r="r" b="b"/>
            <a:pathLst>
              <a:path w="86453" h="62976" extrusionOk="0">
                <a:moveTo>
                  <a:pt x="51841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18217" y="62948"/>
                </a:lnTo>
                <a:cubicBezTo>
                  <a:pt x="18241" y="62966"/>
                  <a:pt x="18268" y="62975"/>
                  <a:pt x="18293" y="62975"/>
                </a:cubicBezTo>
                <a:cubicBezTo>
                  <a:pt x="18319" y="62975"/>
                  <a:pt x="18342" y="62966"/>
                  <a:pt x="18360" y="62948"/>
                </a:cubicBezTo>
                <a:lnTo>
                  <a:pt x="86452" y="0"/>
                </a:lnTo>
                <a:lnTo>
                  <a:pt x="86119" y="0"/>
                </a:lnTo>
                <a:lnTo>
                  <a:pt x="18277" y="62710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8"/>
          <p:cNvSpPr/>
          <p:nvPr/>
        </p:nvSpPr>
        <p:spPr>
          <a:xfrm>
            <a:off x="668380" y="0"/>
            <a:ext cx="2753036" cy="2008569"/>
          </a:xfrm>
          <a:custGeom>
            <a:avLst/>
            <a:gdLst/>
            <a:ahLst/>
            <a:cxnLst/>
            <a:rect l="l" t="t" r="r" b="b"/>
            <a:pathLst>
              <a:path w="86167" h="62866" extrusionOk="0">
                <a:moveTo>
                  <a:pt x="76141" y="0"/>
                </a:moveTo>
                <a:lnTo>
                  <a:pt x="15562" y="56007"/>
                </a:lnTo>
                <a:lnTo>
                  <a:pt x="2870" y="46411"/>
                </a:lnTo>
                <a:lnTo>
                  <a:pt x="1" y="49125"/>
                </a:lnTo>
                <a:lnTo>
                  <a:pt x="18170" y="62865"/>
                </a:lnTo>
                <a:lnTo>
                  <a:pt x="861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8"/>
          <p:cNvSpPr/>
          <p:nvPr/>
        </p:nvSpPr>
        <p:spPr>
          <a:xfrm>
            <a:off x="668380" y="0"/>
            <a:ext cx="2753036" cy="2008569"/>
          </a:xfrm>
          <a:custGeom>
            <a:avLst/>
            <a:gdLst/>
            <a:ahLst/>
            <a:cxnLst/>
            <a:rect l="l" t="t" r="r" b="b"/>
            <a:pathLst>
              <a:path w="86167" h="62866" extrusionOk="0">
                <a:moveTo>
                  <a:pt x="76141" y="0"/>
                </a:moveTo>
                <a:lnTo>
                  <a:pt x="15562" y="56007"/>
                </a:lnTo>
                <a:lnTo>
                  <a:pt x="2870" y="46411"/>
                </a:lnTo>
                <a:lnTo>
                  <a:pt x="1" y="49125"/>
                </a:lnTo>
                <a:lnTo>
                  <a:pt x="18170" y="62865"/>
                </a:lnTo>
                <a:lnTo>
                  <a:pt x="8616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8"/>
          <p:cNvSpPr/>
          <p:nvPr/>
        </p:nvSpPr>
        <p:spPr>
          <a:xfrm>
            <a:off x="664578" y="0"/>
            <a:ext cx="2762173" cy="2012083"/>
          </a:xfrm>
          <a:custGeom>
            <a:avLst/>
            <a:gdLst/>
            <a:ahLst/>
            <a:cxnLst/>
            <a:rect l="l" t="t" r="r" b="b"/>
            <a:pathLst>
              <a:path w="86453" h="62976" extrusionOk="0">
                <a:moveTo>
                  <a:pt x="76094" y="0"/>
                </a:moveTo>
                <a:lnTo>
                  <a:pt x="15669" y="55864"/>
                </a:lnTo>
                <a:lnTo>
                  <a:pt x="3049" y="46315"/>
                </a:lnTo>
                <a:cubicBezTo>
                  <a:pt x="3029" y="46300"/>
                  <a:pt x="3007" y="46294"/>
                  <a:pt x="2985" y="46294"/>
                </a:cubicBezTo>
                <a:cubicBezTo>
                  <a:pt x="2955" y="46294"/>
                  <a:pt x="2927" y="46307"/>
                  <a:pt x="2906" y="46327"/>
                </a:cubicBez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18217" y="62948"/>
                </a:lnTo>
                <a:cubicBezTo>
                  <a:pt x="18241" y="62966"/>
                  <a:pt x="18268" y="62975"/>
                  <a:pt x="18293" y="62975"/>
                </a:cubicBezTo>
                <a:cubicBezTo>
                  <a:pt x="18319" y="62975"/>
                  <a:pt x="18342" y="62966"/>
                  <a:pt x="18360" y="62948"/>
                </a:cubicBezTo>
                <a:lnTo>
                  <a:pt x="86452" y="0"/>
                </a:lnTo>
                <a:lnTo>
                  <a:pt x="86119" y="0"/>
                </a:lnTo>
                <a:lnTo>
                  <a:pt x="18277" y="62710"/>
                </a:lnTo>
                <a:lnTo>
                  <a:pt x="298" y="49113"/>
                </a:lnTo>
                <a:lnTo>
                  <a:pt x="3001" y="46554"/>
                </a:lnTo>
                <a:lnTo>
                  <a:pt x="15622" y="56102"/>
                </a:lnTo>
                <a:cubicBezTo>
                  <a:pt x="15646" y="56120"/>
                  <a:pt x="15672" y="56129"/>
                  <a:pt x="15699" y="56129"/>
                </a:cubicBezTo>
                <a:cubicBezTo>
                  <a:pt x="15726" y="56129"/>
                  <a:pt x="15753" y="56120"/>
                  <a:pt x="15777" y="56102"/>
                </a:cubicBezTo>
                <a:lnTo>
                  <a:pt x="764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"/>
          <p:cNvSpPr/>
          <p:nvPr/>
        </p:nvSpPr>
        <p:spPr>
          <a:xfrm>
            <a:off x="1165599" y="1789468"/>
            <a:ext cx="83326" cy="219145"/>
          </a:xfrm>
          <a:custGeom>
            <a:avLst/>
            <a:gdLst/>
            <a:ahLst/>
            <a:cxnLst/>
            <a:rect l="l" t="t" r="r" b="b"/>
            <a:pathLst>
              <a:path w="2608" h="6859" extrusionOk="0">
                <a:moveTo>
                  <a:pt x="0" y="0"/>
                </a:moveTo>
                <a:lnTo>
                  <a:pt x="2608" y="6858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8"/>
          <p:cNvSpPr/>
          <p:nvPr/>
        </p:nvSpPr>
        <p:spPr>
          <a:xfrm>
            <a:off x="1162181" y="1788318"/>
            <a:ext cx="89780" cy="221414"/>
          </a:xfrm>
          <a:custGeom>
            <a:avLst/>
            <a:gdLst/>
            <a:ahLst/>
            <a:cxnLst/>
            <a:rect l="l" t="t" r="r" b="b"/>
            <a:pathLst>
              <a:path w="2810" h="6930" extrusionOk="0">
                <a:moveTo>
                  <a:pt x="214" y="0"/>
                </a:moveTo>
                <a:lnTo>
                  <a:pt x="0" y="84"/>
                </a:lnTo>
                <a:lnTo>
                  <a:pt x="2608" y="6930"/>
                </a:lnTo>
                <a:lnTo>
                  <a:pt x="2810" y="6846"/>
                </a:lnTo>
                <a:lnTo>
                  <a:pt x="2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8"/>
          <p:cNvSpPr/>
          <p:nvPr/>
        </p:nvSpPr>
        <p:spPr>
          <a:xfrm>
            <a:off x="11406" y="5092190"/>
            <a:ext cx="9210770" cy="7285"/>
          </a:xfrm>
          <a:custGeom>
            <a:avLst/>
            <a:gdLst/>
            <a:ahLst/>
            <a:cxnLst/>
            <a:rect l="l" t="t" r="r" b="b"/>
            <a:pathLst>
              <a:path w="288287" h="228" extrusionOk="0">
                <a:moveTo>
                  <a:pt x="1" y="1"/>
                </a:moveTo>
                <a:lnTo>
                  <a:pt x="1" y="227"/>
                </a:lnTo>
                <a:lnTo>
                  <a:pt x="288287" y="227"/>
                </a:lnTo>
                <a:lnTo>
                  <a:pt x="2882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2488350" y="1651825"/>
            <a:ext cx="4167300" cy="20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/>
          <p:nvPr/>
        </p:nvSpPr>
        <p:spPr>
          <a:xfrm>
            <a:off x="2000" y="0"/>
            <a:ext cx="9146100" cy="47472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939925" y="659400"/>
            <a:ext cx="399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940000" y="1501200"/>
            <a:ext cx="3831900" cy="15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6100" y="0"/>
            <a:ext cx="9144000" cy="3691200"/>
          </a:xfrm>
          <a:prstGeom prst="rect">
            <a:avLst/>
          </a:pr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3" name="Google Shape;143;p9"/>
          <p:cNvGrpSpPr/>
          <p:nvPr/>
        </p:nvGrpSpPr>
        <p:grpSpPr>
          <a:xfrm>
            <a:off x="-22937" y="3699650"/>
            <a:ext cx="9202062" cy="1443775"/>
            <a:chOff x="-22937" y="3699650"/>
            <a:chExt cx="9202062" cy="1443775"/>
          </a:xfrm>
        </p:grpSpPr>
        <p:sp>
          <p:nvSpPr>
            <p:cNvPr id="144" name="Google Shape;144;p9"/>
            <p:cNvSpPr/>
            <p:nvPr/>
          </p:nvSpPr>
          <p:spPr>
            <a:xfrm>
              <a:off x="5150" y="3707325"/>
              <a:ext cx="9144000" cy="1436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9"/>
            <p:cNvSpPr/>
            <p:nvPr/>
          </p:nvSpPr>
          <p:spPr>
            <a:xfrm rot="5400000">
              <a:off x="4575386" y="-898673"/>
              <a:ext cx="5415" cy="9202062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2225" y="0"/>
            <a:ext cx="9146100" cy="47640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13"/>
          <p:cNvSpPr/>
          <p:nvPr/>
        </p:nvSpPr>
        <p:spPr>
          <a:xfrm>
            <a:off x="0" y="0"/>
            <a:ext cx="9184325" cy="5173050"/>
          </a:xfrm>
          <a:custGeom>
            <a:avLst/>
            <a:gdLst/>
            <a:ahLst/>
            <a:cxnLst/>
            <a:rect l="l" t="t" r="r" b="b"/>
            <a:pathLst>
              <a:path w="367373" h="206922" extrusionOk="0">
                <a:moveTo>
                  <a:pt x="0" y="229"/>
                </a:moveTo>
                <a:lnTo>
                  <a:pt x="28003" y="0"/>
                </a:lnTo>
                <a:lnTo>
                  <a:pt x="367373" y="173166"/>
                </a:lnTo>
                <a:lnTo>
                  <a:pt x="142097" y="206922"/>
                </a:lnTo>
                <a:lnTo>
                  <a:pt x="231" y="31730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8100019" scaled="0"/>
          </a:gradFill>
          <a:ln>
            <a:noFill/>
          </a:ln>
        </p:spPr>
      </p:sp>
      <p:sp>
        <p:nvSpPr>
          <p:cNvPr id="215" name="Google Shape;215;p13"/>
          <p:cNvSpPr txBox="1">
            <a:spLocks noGrp="1"/>
          </p:cNvSpPr>
          <p:nvPr>
            <p:ph type="title" hasCustomPrompt="1"/>
          </p:nvPr>
        </p:nvSpPr>
        <p:spPr>
          <a:xfrm>
            <a:off x="1380500" y="1400912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"/>
          </p:nvPr>
        </p:nvSpPr>
        <p:spPr>
          <a:xfrm>
            <a:off x="2124875" y="2005430"/>
            <a:ext cx="217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3"/>
          </p:nvPr>
        </p:nvSpPr>
        <p:spPr>
          <a:xfrm>
            <a:off x="2124875" y="1344975"/>
            <a:ext cx="2176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4" hasCustomPrompt="1"/>
          </p:nvPr>
        </p:nvSpPr>
        <p:spPr>
          <a:xfrm>
            <a:off x="1380500" y="2871809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5"/>
          </p:nvPr>
        </p:nvSpPr>
        <p:spPr>
          <a:xfrm>
            <a:off x="2124875" y="3461826"/>
            <a:ext cx="217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6"/>
          </p:nvPr>
        </p:nvSpPr>
        <p:spPr>
          <a:xfrm>
            <a:off x="2124875" y="2777376"/>
            <a:ext cx="2176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7" hasCustomPrompt="1"/>
          </p:nvPr>
        </p:nvSpPr>
        <p:spPr>
          <a:xfrm>
            <a:off x="4842900" y="1400912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8"/>
          </p:nvPr>
        </p:nvSpPr>
        <p:spPr>
          <a:xfrm>
            <a:off x="5587275" y="2005430"/>
            <a:ext cx="217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9"/>
          </p:nvPr>
        </p:nvSpPr>
        <p:spPr>
          <a:xfrm>
            <a:off x="5587275" y="1344975"/>
            <a:ext cx="2176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13" hasCustomPrompt="1"/>
          </p:nvPr>
        </p:nvSpPr>
        <p:spPr>
          <a:xfrm>
            <a:off x="4842900" y="2871809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14"/>
          </p:nvPr>
        </p:nvSpPr>
        <p:spPr>
          <a:xfrm>
            <a:off x="5587275" y="3461826"/>
            <a:ext cx="217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5"/>
          </p:nvPr>
        </p:nvSpPr>
        <p:spPr>
          <a:xfrm>
            <a:off x="5587275" y="2777376"/>
            <a:ext cx="2176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8" name="Google Shape;228;p13"/>
          <p:cNvGrpSpPr/>
          <p:nvPr/>
        </p:nvGrpSpPr>
        <p:grpSpPr>
          <a:xfrm>
            <a:off x="-1900" y="4311940"/>
            <a:ext cx="9146015" cy="831549"/>
            <a:chOff x="-24849" y="3699650"/>
            <a:chExt cx="9204000" cy="1183363"/>
          </a:xfrm>
        </p:grpSpPr>
        <p:sp>
          <p:nvSpPr>
            <p:cNvPr id="229" name="Google Shape;229;p13"/>
            <p:cNvSpPr/>
            <p:nvPr/>
          </p:nvSpPr>
          <p:spPr>
            <a:xfrm>
              <a:off x="-24849" y="3707313"/>
              <a:ext cx="9204000" cy="117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13"/>
            <p:cNvSpPr/>
            <p:nvPr/>
          </p:nvSpPr>
          <p:spPr>
            <a:xfrm rot="5400000">
              <a:off x="4575386" y="-898673"/>
              <a:ext cx="5415" cy="9202062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1" name="Google Shape;231;p13"/>
          <p:cNvSpPr/>
          <p:nvPr/>
        </p:nvSpPr>
        <p:spPr>
          <a:xfrm>
            <a:off x="6100" y="0"/>
            <a:ext cx="9144000" cy="4328100"/>
          </a:xfrm>
          <a:prstGeom prst="rect">
            <a:avLst/>
          </a:pr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5"/>
          <p:cNvSpPr/>
          <p:nvPr/>
        </p:nvSpPr>
        <p:spPr>
          <a:xfrm>
            <a:off x="-3450" y="-2600"/>
            <a:ext cx="456350" cy="5074000"/>
          </a:xfrm>
          <a:custGeom>
            <a:avLst/>
            <a:gdLst/>
            <a:ahLst/>
            <a:cxnLst/>
            <a:rect l="l" t="t" r="r" b="b"/>
            <a:pathLst>
              <a:path w="18254" h="202960" extrusionOk="0">
                <a:moveTo>
                  <a:pt x="54" y="93"/>
                </a:moveTo>
                <a:lnTo>
                  <a:pt x="0" y="202960"/>
                </a:lnTo>
                <a:lnTo>
                  <a:pt x="18186" y="190665"/>
                </a:lnTo>
                <a:lnTo>
                  <a:pt x="18254" y="0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698631" scaled="0"/>
          </a:gradFill>
          <a:ln>
            <a:noFill/>
          </a:ln>
        </p:spPr>
      </p:sp>
      <p:sp>
        <p:nvSpPr>
          <p:cNvPr id="439" name="Google Shape;439;p15"/>
          <p:cNvSpPr/>
          <p:nvPr/>
        </p:nvSpPr>
        <p:spPr>
          <a:xfrm>
            <a:off x="454250" y="0"/>
            <a:ext cx="8694000" cy="47640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15"/>
          <p:cNvSpPr/>
          <p:nvPr/>
        </p:nvSpPr>
        <p:spPr>
          <a:xfrm>
            <a:off x="-650" y="4761150"/>
            <a:ext cx="9145775" cy="391050"/>
          </a:xfrm>
          <a:custGeom>
            <a:avLst/>
            <a:gdLst/>
            <a:ahLst/>
            <a:cxnLst/>
            <a:rect l="l" t="t" r="r" b="b"/>
            <a:pathLst>
              <a:path w="365831" h="15642" extrusionOk="0">
                <a:moveTo>
                  <a:pt x="0" y="12002"/>
                </a:moveTo>
                <a:lnTo>
                  <a:pt x="17969" y="0"/>
                </a:lnTo>
                <a:lnTo>
                  <a:pt x="365783" y="109"/>
                </a:lnTo>
                <a:lnTo>
                  <a:pt x="365831" y="15280"/>
                </a:lnTo>
                <a:lnTo>
                  <a:pt x="24" y="1564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41" name="Google Shape;441;p15"/>
          <p:cNvSpPr/>
          <p:nvPr/>
        </p:nvSpPr>
        <p:spPr>
          <a:xfrm rot="10800000">
            <a:off x="450150" y="5"/>
            <a:ext cx="3725" cy="4764120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15"/>
          <p:cNvSpPr/>
          <p:nvPr/>
        </p:nvSpPr>
        <p:spPr>
          <a:xfrm rot="-7427376" flipH="1">
            <a:off x="-209130" y="4410467"/>
            <a:ext cx="4090" cy="1587892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5"/>
          <p:cNvSpPr/>
          <p:nvPr/>
        </p:nvSpPr>
        <p:spPr>
          <a:xfrm rot="5400000">
            <a:off x="4795167" y="416117"/>
            <a:ext cx="3805" cy="8693861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1"/>
          <p:cNvSpPr/>
          <p:nvPr/>
        </p:nvSpPr>
        <p:spPr>
          <a:xfrm>
            <a:off x="2000" y="0"/>
            <a:ext cx="9146100" cy="47472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21"/>
          <p:cNvSpPr/>
          <p:nvPr/>
        </p:nvSpPr>
        <p:spPr>
          <a:xfrm flipH="1">
            <a:off x="11250" y="25400"/>
            <a:ext cx="9175196" cy="5120425"/>
          </a:xfrm>
          <a:custGeom>
            <a:avLst/>
            <a:gdLst/>
            <a:ahLst/>
            <a:cxnLst/>
            <a:rect l="l" t="t" r="r" b="b"/>
            <a:pathLst>
              <a:path w="323241" h="204817" extrusionOk="0">
                <a:moveTo>
                  <a:pt x="323241" y="0"/>
                </a:moveTo>
                <a:lnTo>
                  <a:pt x="323241" y="204817"/>
                </a:lnTo>
                <a:lnTo>
                  <a:pt x="0" y="202589"/>
                </a:lnTo>
                <a:lnTo>
                  <a:pt x="1576" y="63928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8100019" scaled="0"/>
          </a:gradFill>
          <a:ln>
            <a:noFill/>
          </a:ln>
        </p:spPr>
      </p:sp>
      <p:sp>
        <p:nvSpPr>
          <p:cNvPr id="487" name="Google Shape;48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6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89" name="Google Shape;489;p21"/>
          <p:cNvGrpSpPr/>
          <p:nvPr/>
        </p:nvGrpSpPr>
        <p:grpSpPr>
          <a:xfrm>
            <a:off x="-1900" y="4600315"/>
            <a:ext cx="9146015" cy="543161"/>
            <a:chOff x="-24849" y="3699650"/>
            <a:chExt cx="9204000" cy="772963"/>
          </a:xfrm>
        </p:grpSpPr>
        <p:sp>
          <p:nvSpPr>
            <p:cNvPr id="490" name="Google Shape;490;p21"/>
            <p:cNvSpPr/>
            <p:nvPr/>
          </p:nvSpPr>
          <p:spPr>
            <a:xfrm>
              <a:off x="-24849" y="3707313"/>
              <a:ext cx="9204000" cy="76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21"/>
            <p:cNvSpPr/>
            <p:nvPr/>
          </p:nvSpPr>
          <p:spPr>
            <a:xfrm rot="5400000">
              <a:off x="4575386" y="-898673"/>
              <a:ext cx="5415" cy="9202062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lezar"/>
              <a:buNone/>
              <a:defRPr sz="4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9" r:id="rId7"/>
    <p:sldLayoutId id="2147483661" r:id="rId8"/>
    <p:sldLayoutId id="2147483667" r:id="rId9"/>
    <p:sldLayoutId id="2147483669" r:id="rId10"/>
    <p:sldLayoutId id="2147483678" r:id="rId11"/>
    <p:sldLayoutId id="2147483679" r:id="rId12"/>
    <p:sldLayoutId id="214748368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8"/>
          <p:cNvSpPr/>
          <p:nvPr/>
        </p:nvSpPr>
        <p:spPr>
          <a:xfrm>
            <a:off x="2711900" y="3214875"/>
            <a:ext cx="3695100" cy="446700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4" name="Google Shape;954;p38"/>
          <p:cNvSpPr txBox="1">
            <a:spLocks noGrp="1"/>
          </p:cNvSpPr>
          <p:nvPr>
            <p:ph type="ctrTitle"/>
          </p:nvPr>
        </p:nvSpPr>
        <p:spPr>
          <a:xfrm>
            <a:off x="2567550" y="1154500"/>
            <a:ext cx="4009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accent2"/>
                </a:solidFill>
              </a:rPr>
              <a:t>AMUZIQ</a:t>
            </a:r>
            <a:br>
              <a:rPr lang="en" sz="5600" dirty="0">
                <a:solidFill>
                  <a:schemeClr val="accent2"/>
                </a:solidFill>
              </a:rPr>
            </a:br>
            <a:r>
              <a:rPr lang="en" sz="2400" dirty="0">
                <a:solidFill>
                  <a:schemeClr val="dk1"/>
                </a:solidFill>
              </a:rPr>
              <a:t>POUR LES </a:t>
            </a:r>
            <a:r>
              <a:rPr lang="fr-FR" sz="2400" dirty="0">
                <a:solidFill>
                  <a:schemeClr val="dk1"/>
                </a:solidFill>
              </a:rPr>
              <a:t>ARTISTES</a:t>
            </a:r>
            <a:endParaRPr dirty="0"/>
          </a:p>
        </p:txBody>
      </p:sp>
      <p:sp>
        <p:nvSpPr>
          <p:cNvPr id="955" name="Google Shape;955;p38"/>
          <p:cNvSpPr txBox="1">
            <a:spLocks noGrp="1"/>
          </p:cNvSpPr>
          <p:nvPr>
            <p:ph type="subTitle" idx="1"/>
          </p:nvPr>
        </p:nvSpPr>
        <p:spPr>
          <a:xfrm>
            <a:off x="2784465" y="3214874"/>
            <a:ext cx="35934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note qu’il vous faut</a:t>
            </a:r>
          </a:p>
        </p:txBody>
      </p:sp>
      <p:grpSp>
        <p:nvGrpSpPr>
          <p:cNvPr id="956" name="Google Shape;956;p38"/>
          <p:cNvGrpSpPr/>
          <p:nvPr/>
        </p:nvGrpSpPr>
        <p:grpSpPr>
          <a:xfrm>
            <a:off x="6935784" y="424140"/>
            <a:ext cx="1995873" cy="1226326"/>
            <a:chOff x="1718650" y="1257350"/>
            <a:chExt cx="1088975" cy="669100"/>
          </a:xfrm>
        </p:grpSpPr>
        <p:sp>
          <p:nvSpPr>
            <p:cNvPr id="957" name="Google Shape;957;p38"/>
            <p:cNvSpPr/>
            <p:nvPr/>
          </p:nvSpPr>
          <p:spPr>
            <a:xfrm>
              <a:off x="1719950" y="1765100"/>
              <a:ext cx="1086375" cy="43500"/>
            </a:xfrm>
            <a:custGeom>
              <a:avLst/>
              <a:gdLst/>
              <a:ahLst/>
              <a:cxnLst/>
              <a:rect l="l" t="t" r="r" b="b"/>
              <a:pathLst>
                <a:path w="43455" h="1740" extrusionOk="0">
                  <a:moveTo>
                    <a:pt x="0" y="0"/>
                  </a:moveTo>
                  <a:lnTo>
                    <a:pt x="0" y="1740"/>
                  </a:lnTo>
                  <a:lnTo>
                    <a:pt x="43455" y="1740"/>
                  </a:lnTo>
                  <a:lnTo>
                    <a:pt x="43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1718775" y="1763925"/>
              <a:ext cx="1088725" cy="45850"/>
            </a:xfrm>
            <a:custGeom>
              <a:avLst/>
              <a:gdLst/>
              <a:ahLst/>
              <a:cxnLst/>
              <a:rect l="l" t="t" r="r" b="b"/>
              <a:pathLst>
                <a:path w="43549" h="1834" extrusionOk="0">
                  <a:moveTo>
                    <a:pt x="43450" y="99"/>
                  </a:moveTo>
                  <a:lnTo>
                    <a:pt x="43450" y="1735"/>
                  </a:lnTo>
                  <a:lnTo>
                    <a:pt x="99" y="1735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1787"/>
                  </a:lnTo>
                  <a:cubicBezTo>
                    <a:pt x="1" y="1812"/>
                    <a:pt x="21" y="1833"/>
                    <a:pt x="47" y="1833"/>
                  </a:cubicBezTo>
                  <a:lnTo>
                    <a:pt x="43502" y="1833"/>
                  </a:lnTo>
                  <a:cubicBezTo>
                    <a:pt x="43528" y="1833"/>
                    <a:pt x="43548" y="1812"/>
                    <a:pt x="43548" y="1787"/>
                  </a:cubicBezTo>
                  <a:lnTo>
                    <a:pt x="43548" y="47"/>
                  </a:lnTo>
                  <a:cubicBezTo>
                    <a:pt x="43548" y="21"/>
                    <a:pt x="43528" y="1"/>
                    <a:pt x="43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1719950" y="1808575"/>
              <a:ext cx="1086375" cy="27275"/>
            </a:xfrm>
            <a:custGeom>
              <a:avLst/>
              <a:gdLst/>
              <a:ahLst/>
              <a:cxnLst/>
              <a:rect l="l" t="t" r="r" b="b"/>
              <a:pathLst>
                <a:path w="43455" h="1091" extrusionOk="0">
                  <a:moveTo>
                    <a:pt x="0" y="1"/>
                  </a:moveTo>
                  <a:lnTo>
                    <a:pt x="3297" y="1091"/>
                  </a:lnTo>
                  <a:lnTo>
                    <a:pt x="40163" y="1091"/>
                  </a:lnTo>
                  <a:lnTo>
                    <a:pt x="43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1719950" y="1808575"/>
              <a:ext cx="1086375" cy="27275"/>
            </a:xfrm>
            <a:custGeom>
              <a:avLst/>
              <a:gdLst/>
              <a:ahLst/>
              <a:cxnLst/>
              <a:rect l="l" t="t" r="r" b="b"/>
              <a:pathLst>
                <a:path w="43455" h="1091" extrusionOk="0">
                  <a:moveTo>
                    <a:pt x="43455" y="1"/>
                  </a:moveTo>
                  <a:lnTo>
                    <a:pt x="0" y="1"/>
                  </a:lnTo>
                  <a:lnTo>
                    <a:pt x="3297" y="1091"/>
                  </a:lnTo>
                  <a:lnTo>
                    <a:pt x="40163" y="109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1718650" y="1807400"/>
              <a:ext cx="1088975" cy="29725"/>
            </a:xfrm>
            <a:custGeom>
              <a:avLst/>
              <a:gdLst/>
              <a:ahLst/>
              <a:cxnLst/>
              <a:rect l="l" t="t" r="r" b="b"/>
              <a:pathLst>
                <a:path w="43559" h="1189" extrusionOk="0">
                  <a:moveTo>
                    <a:pt x="43206" y="94"/>
                  </a:moveTo>
                  <a:lnTo>
                    <a:pt x="40205" y="1091"/>
                  </a:lnTo>
                  <a:lnTo>
                    <a:pt x="3354" y="1091"/>
                  </a:lnTo>
                  <a:lnTo>
                    <a:pt x="354" y="94"/>
                  </a:lnTo>
                  <a:close/>
                  <a:moveTo>
                    <a:pt x="52" y="1"/>
                  </a:moveTo>
                  <a:cubicBezTo>
                    <a:pt x="32" y="1"/>
                    <a:pt x="11" y="16"/>
                    <a:pt x="6" y="42"/>
                  </a:cubicBezTo>
                  <a:cubicBezTo>
                    <a:pt x="0" y="63"/>
                    <a:pt x="16" y="84"/>
                    <a:pt x="37" y="94"/>
                  </a:cubicBezTo>
                  <a:lnTo>
                    <a:pt x="3334" y="1184"/>
                  </a:lnTo>
                  <a:cubicBezTo>
                    <a:pt x="3334" y="1187"/>
                    <a:pt x="3336" y="1188"/>
                    <a:pt x="3339" y="1188"/>
                  </a:cubicBezTo>
                  <a:cubicBezTo>
                    <a:pt x="3343" y="1188"/>
                    <a:pt x="3347" y="1187"/>
                    <a:pt x="3349" y="1184"/>
                  </a:cubicBezTo>
                  <a:lnTo>
                    <a:pt x="40231" y="1184"/>
                  </a:lnTo>
                  <a:lnTo>
                    <a:pt x="43522" y="94"/>
                  </a:lnTo>
                  <a:cubicBezTo>
                    <a:pt x="43543" y="84"/>
                    <a:pt x="43559" y="63"/>
                    <a:pt x="43553" y="42"/>
                  </a:cubicBezTo>
                  <a:cubicBezTo>
                    <a:pt x="43548" y="16"/>
                    <a:pt x="43528" y="1"/>
                    <a:pt x="43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1877525" y="1835825"/>
              <a:ext cx="59450" cy="89325"/>
            </a:xfrm>
            <a:custGeom>
              <a:avLst/>
              <a:gdLst/>
              <a:ahLst/>
              <a:cxnLst/>
              <a:rect l="l" t="t" r="r" b="b"/>
              <a:pathLst>
                <a:path w="2378" h="3573" extrusionOk="0">
                  <a:moveTo>
                    <a:pt x="0" y="1"/>
                  </a:moveTo>
                  <a:lnTo>
                    <a:pt x="0" y="3573"/>
                  </a:lnTo>
                  <a:lnTo>
                    <a:pt x="2378" y="3573"/>
                  </a:lnTo>
                  <a:lnTo>
                    <a:pt x="2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876350" y="1834675"/>
              <a:ext cx="61800" cy="91775"/>
            </a:xfrm>
            <a:custGeom>
              <a:avLst/>
              <a:gdLst/>
              <a:ahLst/>
              <a:cxnLst/>
              <a:rect l="l" t="t" r="r" b="b"/>
              <a:pathLst>
                <a:path w="2472" h="3671" extrusionOk="0">
                  <a:moveTo>
                    <a:pt x="2373" y="93"/>
                  </a:moveTo>
                  <a:lnTo>
                    <a:pt x="2373" y="3572"/>
                  </a:lnTo>
                  <a:lnTo>
                    <a:pt x="99" y="3572"/>
                  </a:lnTo>
                  <a:lnTo>
                    <a:pt x="99" y="93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3619"/>
                  </a:lnTo>
                  <a:cubicBezTo>
                    <a:pt x="0" y="3645"/>
                    <a:pt x="21" y="3671"/>
                    <a:pt x="47" y="3671"/>
                  </a:cubicBezTo>
                  <a:lnTo>
                    <a:pt x="2425" y="3671"/>
                  </a:lnTo>
                  <a:cubicBezTo>
                    <a:pt x="2451" y="3665"/>
                    <a:pt x="2472" y="3645"/>
                    <a:pt x="2472" y="3619"/>
                  </a:cubicBezTo>
                  <a:lnTo>
                    <a:pt x="2472" y="47"/>
                  </a:lnTo>
                  <a:cubicBezTo>
                    <a:pt x="2472" y="21"/>
                    <a:pt x="2446" y="0"/>
                    <a:pt x="2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836500" y="1816100"/>
              <a:ext cx="104000" cy="20925"/>
            </a:xfrm>
            <a:custGeom>
              <a:avLst/>
              <a:gdLst/>
              <a:ahLst/>
              <a:cxnLst/>
              <a:rect l="l" t="t" r="r" b="b"/>
              <a:pathLst>
                <a:path w="4160" h="837" extrusionOk="0">
                  <a:moveTo>
                    <a:pt x="2487" y="94"/>
                  </a:moveTo>
                  <a:lnTo>
                    <a:pt x="3874" y="743"/>
                  </a:lnTo>
                  <a:lnTo>
                    <a:pt x="1651" y="743"/>
                  </a:lnTo>
                  <a:lnTo>
                    <a:pt x="270" y="94"/>
                  </a:lnTo>
                  <a:close/>
                  <a:moveTo>
                    <a:pt x="52" y="1"/>
                  </a:moveTo>
                  <a:cubicBezTo>
                    <a:pt x="26" y="1"/>
                    <a:pt x="6" y="16"/>
                    <a:pt x="6" y="37"/>
                  </a:cubicBezTo>
                  <a:cubicBezTo>
                    <a:pt x="1" y="58"/>
                    <a:pt x="11" y="84"/>
                    <a:pt x="32" y="94"/>
                  </a:cubicBezTo>
                  <a:lnTo>
                    <a:pt x="1620" y="836"/>
                  </a:lnTo>
                  <a:lnTo>
                    <a:pt x="4092" y="836"/>
                  </a:lnTo>
                  <a:cubicBezTo>
                    <a:pt x="4143" y="836"/>
                    <a:pt x="4159" y="769"/>
                    <a:pt x="4112" y="748"/>
                  </a:cubicBezTo>
                  <a:lnTo>
                    <a:pt x="2518" y="6"/>
                  </a:lnTo>
                  <a:cubicBezTo>
                    <a:pt x="2513" y="1"/>
                    <a:pt x="2503" y="1"/>
                    <a:pt x="2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870125" y="1821425"/>
              <a:ext cx="22475" cy="5075"/>
            </a:xfrm>
            <a:custGeom>
              <a:avLst/>
              <a:gdLst/>
              <a:ahLst/>
              <a:cxnLst/>
              <a:rect l="l" t="t" r="r" b="b"/>
              <a:pathLst>
                <a:path w="899" h="203" extrusionOk="0">
                  <a:moveTo>
                    <a:pt x="447" y="0"/>
                  </a:moveTo>
                  <a:cubicBezTo>
                    <a:pt x="197" y="0"/>
                    <a:pt x="0" y="47"/>
                    <a:pt x="0" y="104"/>
                  </a:cubicBezTo>
                  <a:cubicBezTo>
                    <a:pt x="0" y="156"/>
                    <a:pt x="197" y="203"/>
                    <a:pt x="447" y="203"/>
                  </a:cubicBezTo>
                  <a:cubicBezTo>
                    <a:pt x="696" y="203"/>
                    <a:pt x="898" y="156"/>
                    <a:pt x="898" y="104"/>
                  </a:cubicBezTo>
                  <a:cubicBezTo>
                    <a:pt x="898" y="47"/>
                    <a:pt x="696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898800" y="1895025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65" y="0"/>
                  </a:moveTo>
                  <a:cubicBezTo>
                    <a:pt x="120" y="0"/>
                    <a:pt x="1" y="120"/>
                    <a:pt x="1" y="265"/>
                  </a:cubicBezTo>
                  <a:cubicBezTo>
                    <a:pt x="1" y="415"/>
                    <a:pt x="120" y="535"/>
                    <a:pt x="265" y="535"/>
                  </a:cubicBezTo>
                  <a:cubicBezTo>
                    <a:pt x="416" y="535"/>
                    <a:pt x="535" y="415"/>
                    <a:pt x="535" y="265"/>
                  </a:cubicBezTo>
                  <a:cubicBezTo>
                    <a:pt x="535" y="120"/>
                    <a:pt x="416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2602400" y="1835825"/>
              <a:ext cx="59475" cy="89325"/>
            </a:xfrm>
            <a:custGeom>
              <a:avLst/>
              <a:gdLst/>
              <a:ahLst/>
              <a:cxnLst/>
              <a:rect l="l" t="t" r="r" b="b"/>
              <a:pathLst>
                <a:path w="2379" h="3573" extrusionOk="0">
                  <a:moveTo>
                    <a:pt x="1" y="1"/>
                  </a:moveTo>
                  <a:lnTo>
                    <a:pt x="1" y="3573"/>
                  </a:lnTo>
                  <a:lnTo>
                    <a:pt x="2378" y="3573"/>
                  </a:lnTo>
                  <a:lnTo>
                    <a:pt x="2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2601225" y="1834675"/>
              <a:ext cx="61825" cy="91775"/>
            </a:xfrm>
            <a:custGeom>
              <a:avLst/>
              <a:gdLst/>
              <a:ahLst/>
              <a:cxnLst/>
              <a:rect l="l" t="t" r="r" b="b"/>
              <a:pathLst>
                <a:path w="2473" h="3671" extrusionOk="0">
                  <a:moveTo>
                    <a:pt x="2373" y="93"/>
                  </a:moveTo>
                  <a:lnTo>
                    <a:pt x="2373" y="3572"/>
                  </a:lnTo>
                  <a:lnTo>
                    <a:pt x="100" y="3572"/>
                  </a:lnTo>
                  <a:lnTo>
                    <a:pt x="100" y="93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3619"/>
                  </a:lnTo>
                  <a:cubicBezTo>
                    <a:pt x="1" y="3645"/>
                    <a:pt x="22" y="3671"/>
                    <a:pt x="48" y="3671"/>
                  </a:cubicBezTo>
                  <a:lnTo>
                    <a:pt x="2425" y="3671"/>
                  </a:lnTo>
                  <a:cubicBezTo>
                    <a:pt x="2451" y="3671"/>
                    <a:pt x="2472" y="3645"/>
                    <a:pt x="2472" y="3619"/>
                  </a:cubicBezTo>
                  <a:lnTo>
                    <a:pt x="2472" y="47"/>
                  </a:lnTo>
                  <a:cubicBezTo>
                    <a:pt x="2472" y="21"/>
                    <a:pt x="2451" y="0"/>
                    <a:pt x="2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2599300" y="1815450"/>
              <a:ext cx="98925" cy="21575"/>
            </a:xfrm>
            <a:custGeom>
              <a:avLst/>
              <a:gdLst/>
              <a:ahLst/>
              <a:cxnLst/>
              <a:rect l="l" t="t" r="r" b="b"/>
              <a:pathLst>
                <a:path w="3957" h="863" extrusionOk="0">
                  <a:moveTo>
                    <a:pt x="3707" y="94"/>
                  </a:moveTo>
                  <a:lnTo>
                    <a:pt x="2487" y="769"/>
                  </a:lnTo>
                  <a:lnTo>
                    <a:pt x="244" y="769"/>
                  </a:lnTo>
                  <a:lnTo>
                    <a:pt x="1464" y="94"/>
                  </a:lnTo>
                  <a:close/>
                  <a:moveTo>
                    <a:pt x="1454" y="1"/>
                  </a:moveTo>
                  <a:cubicBezTo>
                    <a:pt x="1443" y="1"/>
                    <a:pt x="1433" y="1"/>
                    <a:pt x="1428" y="6"/>
                  </a:cubicBezTo>
                  <a:lnTo>
                    <a:pt x="31" y="774"/>
                  </a:lnTo>
                  <a:cubicBezTo>
                    <a:pt x="10" y="785"/>
                    <a:pt x="0" y="805"/>
                    <a:pt x="5" y="826"/>
                  </a:cubicBezTo>
                  <a:cubicBezTo>
                    <a:pt x="10" y="852"/>
                    <a:pt x="31" y="862"/>
                    <a:pt x="52" y="862"/>
                  </a:cubicBezTo>
                  <a:lnTo>
                    <a:pt x="2502" y="862"/>
                  </a:lnTo>
                  <a:cubicBezTo>
                    <a:pt x="2508" y="862"/>
                    <a:pt x="2518" y="862"/>
                    <a:pt x="2528" y="857"/>
                  </a:cubicBezTo>
                  <a:lnTo>
                    <a:pt x="3925" y="89"/>
                  </a:lnTo>
                  <a:cubicBezTo>
                    <a:pt x="3946" y="79"/>
                    <a:pt x="3956" y="58"/>
                    <a:pt x="3951" y="37"/>
                  </a:cubicBezTo>
                  <a:cubicBezTo>
                    <a:pt x="3946" y="16"/>
                    <a:pt x="3925" y="1"/>
                    <a:pt x="3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2646800" y="1821425"/>
              <a:ext cx="22475" cy="5075"/>
            </a:xfrm>
            <a:custGeom>
              <a:avLst/>
              <a:gdLst/>
              <a:ahLst/>
              <a:cxnLst/>
              <a:rect l="l" t="t" r="r" b="b"/>
              <a:pathLst>
                <a:path w="899" h="203" extrusionOk="0">
                  <a:moveTo>
                    <a:pt x="452" y="0"/>
                  </a:moveTo>
                  <a:cubicBezTo>
                    <a:pt x="203" y="0"/>
                    <a:pt x="0" y="47"/>
                    <a:pt x="0" y="104"/>
                  </a:cubicBezTo>
                  <a:cubicBezTo>
                    <a:pt x="0" y="156"/>
                    <a:pt x="203" y="203"/>
                    <a:pt x="452" y="203"/>
                  </a:cubicBezTo>
                  <a:cubicBezTo>
                    <a:pt x="701" y="203"/>
                    <a:pt x="898" y="156"/>
                    <a:pt x="898" y="104"/>
                  </a:cubicBezTo>
                  <a:cubicBezTo>
                    <a:pt x="898" y="47"/>
                    <a:pt x="701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2627200" y="1895025"/>
              <a:ext cx="15600" cy="13325"/>
            </a:xfrm>
            <a:custGeom>
              <a:avLst/>
              <a:gdLst/>
              <a:ahLst/>
              <a:cxnLst/>
              <a:rect l="l" t="t" r="r" b="b"/>
              <a:pathLst>
                <a:path w="624" h="533" extrusionOk="0">
                  <a:moveTo>
                    <a:pt x="265" y="0"/>
                  </a:moveTo>
                  <a:cubicBezTo>
                    <a:pt x="120" y="0"/>
                    <a:pt x="0" y="120"/>
                    <a:pt x="0" y="265"/>
                  </a:cubicBezTo>
                  <a:cubicBezTo>
                    <a:pt x="0" y="426"/>
                    <a:pt x="132" y="533"/>
                    <a:pt x="269" y="533"/>
                  </a:cubicBezTo>
                  <a:cubicBezTo>
                    <a:pt x="336" y="533"/>
                    <a:pt x="403" y="508"/>
                    <a:pt x="457" y="452"/>
                  </a:cubicBezTo>
                  <a:cubicBezTo>
                    <a:pt x="623" y="286"/>
                    <a:pt x="504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2118025" y="1258525"/>
              <a:ext cx="16500" cy="506075"/>
            </a:xfrm>
            <a:custGeom>
              <a:avLst/>
              <a:gdLst/>
              <a:ahLst/>
              <a:cxnLst/>
              <a:rect l="l" t="t" r="r" b="b"/>
              <a:pathLst>
                <a:path w="660" h="20243" extrusionOk="0">
                  <a:moveTo>
                    <a:pt x="0" y="0"/>
                  </a:moveTo>
                  <a:lnTo>
                    <a:pt x="208" y="20243"/>
                  </a:lnTo>
                  <a:lnTo>
                    <a:pt x="660" y="20243"/>
                  </a:lnTo>
                  <a:lnTo>
                    <a:pt x="452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724875" y="1257350"/>
              <a:ext cx="399525" cy="508425"/>
            </a:xfrm>
            <a:custGeom>
              <a:avLst/>
              <a:gdLst/>
              <a:ahLst/>
              <a:cxnLst/>
              <a:rect l="l" t="t" r="r" b="b"/>
              <a:pathLst>
                <a:path w="15981" h="20337" extrusionOk="0">
                  <a:moveTo>
                    <a:pt x="15680" y="94"/>
                  </a:moveTo>
                  <a:lnTo>
                    <a:pt x="15882" y="20238"/>
                  </a:lnTo>
                  <a:lnTo>
                    <a:pt x="99" y="20238"/>
                  </a:lnTo>
                  <a:lnTo>
                    <a:pt x="307" y="94"/>
                  </a:lnTo>
                  <a:close/>
                  <a:moveTo>
                    <a:pt x="260" y="0"/>
                  </a:moveTo>
                  <a:cubicBezTo>
                    <a:pt x="229" y="0"/>
                    <a:pt x="208" y="21"/>
                    <a:pt x="208" y="47"/>
                  </a:cubicBezTo>
                  <a:lnTo>
                    <a:pt x="1" y="20290"/>
                  </a:lnTo>
                  <a:cubicBezTo>
                    <a:pt x="1" y="20300"/>
                    <a:pt x="6" y="20310"/>
                    <a:pt x="16" y="20321"/>
                  </a:cubicBezTo>
                  <a:cubicBezTo>
                    <a:pt x="27" y="20331"/>
                    <a:pt x="37" y="20336"/>
                    <a:pt x="53" y="20336"/>
                  </a:cubicBezTo>
                  <a:lnTo>
                    <a:pt x="15934" y="20336"/>
                  </a:lnTo>
                  <a:cubicBezTo>
                    <a:pt x="15944" y="20336"/>
                    <a:pt x="15960" y="20331"/>
                    <a:pt x="15965" y="20321"/>
                  </a:cubicBezTo>
                  <a:cubicBezTo>
                    <a:pt x="15975" y="20310"/>
                    <a:pt x="15981" y="20300"/>
                    <a:pt x="15981" y="20290"/>
                  </a:cubicBezTo>
                  <a:lnTo>
                    <a:pt x="15773" y="47"/>
                  </a:lnTo>
                  <a:cubicBezTo>
                    <a:pt x="15773" y="21"/>
                    <a:pt x="15752" y="0"/>
                    <a:pt x="15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750575" y="1282925"/>
              <a:ext cx="348125" cy="457400"/>
            </a:xfrm>
            <a:custGeom>
              <a:avLst/>
              <a:gdLst/>
              <a:ahLst/>
              <a:cxnLst/>
              <a:rect l="l" t="t" r="r" b="b"/>
              <a:pathLst>
                <a:path w="13925" h="18296" extrusionOk="0">
                  <a:moveTo>
                    <a:pt x="13639" y="88"/>
                  </a:moveTo>
                  <a:lnTo>
                    <a:pt x="13826" y="18197"/>
                  </a:lnTo>
                  <a:lnTo>
                    <a:pt x="104" y="18197"/>
                  </a:lnTo>
                  <a:lnTo>
                    <a:pt x="286" y="88"/>
                  </a:lnTo>
                  <a:close/>
                  <a:moveTo>
                    <a:pt x="239" y="0"/>
                  </a:moveTo>
                  <a:cubicBezTo>
                    <a:pt x="213" y="0"/>
                    <a:pt x="193" y="21"/>
                    <a:pt x="193" y="47"/>
                  </a:cubicBezTo>
                  <a:lnTo>
                    <a:pt x="6" y="18249"/>
                  </a:lnTo>
                  <a:cubicBezTo>
                    <a:pt x="1" y="18259"/>
                    <a:pt x="6" y="18275"/>
                    <a:pt x="16" y="18280"/>
                  </a:cubicBezTo>
                  <a:cubicBezTo>
                    <a:pt x="27" y="18290"/>
                    <a:pt x="42" y="18296"/>
                    <a:pt x="53" y="18296"/>
                  </a:cubicBezTo>
                  <a:lnTo>
                    <a:pt x="13873" y="18296"/>
                  </a:lnTo>
                  <a:cubicBezTo>
                    <a:pt x="13888" y="18296"/>
                    <a:pt x="13899" y="18290"/>
                    <a:pt x="13909" y="18280"/>
                  </a:cubicBezTo>
                  <a:cubicBezTo>
                    <a:pt x="13920" y="18275"/>
                    <a:pt x="13925" y="18259"/>
                    <a:pt x="13925" y="18249"/>
                  </a:cubicBezTo>
                  <a:lnTo>
                    <a:pt x="13738" y="47"/>
                  </a:lnTo>
                  <a:cubicBezTo>
                    <a:pt x="13738" y="21"/>
                    <a:pt x="13717" y="0"/>
                    <a:pt x="13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782250" y="1313150"/>
              <a:ext cx="278950" cy="397200"/>
            </a:xfrm>
            <a:custGeom>
              <a:avLst/>
              <a:gdLst/>
              <a:ahLst/>
              <a:cxnLst/>
              <a:rect l="l" t="t" r="r" b="b"/>
              <a:pathLst>
                <a:path w="11158" h="15888" extrusionOk="0">
                  <a:moveTo>
                    <a:pt x="7949" y="1"/>
                  </a:moveTo>
                  <a:cubicBezTo>
                    <a:pt x="7736" y="1"/>
                    <a:pt x="7627" y="260"/>
                    <a:pt x="7778" y="411"/>
                  </a:cubicBezTo>
                  <a:cubicBezTo>
                    <a:pt x="7826" y="459"/>
                    <a:pt x="7885" y="481"/>
                    <a:pt x="7944" y="481"/>
                  </a:cubicBezTo>
                  <a:cubicBezTo>
                    <a:pt x="8068" y="481"/>
                    <a:pt x="8188" y="384"/>
                    <a:pt x="8188" y="240"/>
                  </a:cubicBezTo>
                  <a:cubicBezTo>
                    <a:pt x="8188" y="110"/>
                    <a:pt x="8084" y="1"/>
                    <a:pt x="7954" y="1"/>
                  </a:cubicBezTo>
                  <a:close/>
                  <a:moveTo>
                    <a:pt x="10919" y="3370"/>
                  </a:moveTo>
                  <a:cubicBezTo>
                    <a:pt x="10706" y="3370"/>
                    <a:pt x="10597" y="3630"/>
                    <a:pt x="10747" y="3780"/>
                  </a:cubicBezTo>
                  <a:cubicBezTo>
                    <a:pt x="10797" y="3829"/>
                    <a:pt x="10857" y="3850"/>
                    <a:pt x="10916" y="3850"/>
                  </a:cubicBezTo>
                  <a:cubicBezTo>
                    <a:pt x="11040" y="3850"/>
                    <a:pt x="11157" y="3754"/>
                    <a:pt x="11157" y="3609"/>
                  </a:cubicBezTo>
                  <a:cubicBezTo>
                    <a:pt x="11157" y="3479"/>
                    <a:pt x="11053" y="3370"/>
                    <a:pt x="10919" y="3370"/>
                  </a:cubicBezTo>
                  <a:close/>
                  <a:moveTo>
                    <a:pt x="3318" y="120"/>
                  </a:moveTo>
                  <a:lnTo>
                    <a:pt x="3053" y="1963"/>
                  </a:lnTo>
                  <a:lnTo>
                    <a:pt x="1885" y="515"/>
                  </a:lnTo>
                  <a:lnTo>
                    <a:pt x="2389" y="2301"/>
                  </a:lnTo>
                  <a:lnTo>
                    <a:pt x="738" y="1449"/>
                  </a:lnTo>
                  <a:lnTo>
                    <a:pt x="1927" y="2877"/>
                  </a:lnTo>
                  <a:lnTo>
                    <a:pt x="68" y="2778"/>
                  </a:lnTo>
                  <a:lnTo>
                    <a:pt x="1740" y="3599"/>
                  </a:lnTo>
                  <a:lnTo>
                    <a:pt x="0" y="4258"/>
                  </a:lnTo>
                  <a:lnTo>
                    <a:pt x="1859" y="4331"/>
                  </a:lnTo>
                  <a:lnTo>
                    <a:pt x="540" y="5639"/>
                  </a:lnTo>
                  <a:lnTo>
                    <a:pt x="540" y="5639"/>
                  </a:lnTo>
                  <a:lnTo>
                    <a:pt x="2264" y="4949"/>
                  </a:lnTo>
                  <a:lnTo>
                    <a:pt x="1594" y="6683"/>
                  </a:lnTo>
                  <a:lnTo>
                    <a:pt x="2892" y="5348"/>
                  </a:lnTo>
                  <a:lnTo>
                    <a:pt x="2980" y="7207"/>
                  </a:lnTo>
                  <a:lnTo>
                    <a:pt x="3624" y="5463"/>
                  </a:lnTo>
                  <a:lnTo>
                    <a:pt x="4460" y="7124"/>
                  </a:lnTo>
                  <a:lnTo>
                    <a:pt x="4341" y="5265"/>
                  </a:lnTo>
                  <a:lnTo>
                    <a:pt x="5779" y="6444"/>
                  </a:lnTo>
                  <a:lnTo>
                    <a:pt x="5779" y="6444"/>
                  </a:lnTo>
                  <a:lnTo>
                    <a:pt x="4917" y="4798"/>
                  </a:lnTo>
                  <a:lnTo>
                    <a:pt x="4917" y="4798"/>
                  </a:lnTo>
                  <a:lnTo>
                    <a:pt x="6713" y="5286"/>
                  </a:lnTo>
                  <a:lnTo>
                    <a:pt x="5249" y="4133"/>
                  </a:lnTo>
                  <a:lnTo>
                    <a:pt x="7087" y="3848"/>
                  </a:lnTo>
                  <a:lnTo>
                    <a:pt x="5286" y="3396"/>
                  </a:lnTo>
                  <a:lnTo>
                    <a:pt x="6848" y="2389"/>
                  </a:lnTo>
                  <a:lnTo>
                    <a:pt x="5016" y="2706"/>
                  </a:lnTo>
                  <a:lnTo>
                    <a:pt x="6033" y="1148"/>
                  </a:lnTo>
                  <a:lnTo>
                    <a:pt x="4486" y="2181"/>
                  </a:lnTo>
                  <a:lnTo>
                    <a:pt x="4787" y="344"/>
                  </a:lnTo>
                  <a:lnTo>
                    <a:pt x="3796" y="1922"/>
                  </a:lnTo>
                  <a:lnTo>
                    <a:pt x="3318" y="120"/>
                  </a:lnTo>
                  <a:close/>
                  <a:moveTo>
                    <a:pt x="2498" y="8500"/>
                  </a:moveTo>
                  <a:cubicBezTo>
                    <a:pt x="2285" y="8500"/>
                    <a:pt x="2176" y="8759"/>
                    <a:pt x="2326" y="8910"/>
                  </a:cubicBezTo>
                  <a:cubicBezTo>
                    <a:pt x="2377" y="8961"/>
                    <a:pt x="2439" y="8983"/>
                    <a:pt x="2499" y="8983"/>
                  </a:cubicBezTo>
                  <a:cubicBezTo>
                    <a:pt x="2624" y="8983"/>
                    <a:pt x="2742" y="8887"/>
                    <a:pt x="2742" y="8744"/>
                  </a:cubicBezTo>
                  <a:cubicBezTo>
                    <a:pt x="2742" y="8609"/>
                    <a:pt x="2633" y="8500"/>
                    <a:pt x="2498" y="8500"/>
                  </a:cubicBezTo>
                  <a:close/>
                  <a:moveTo>
                    <a:pt x="9257" y="6506"/>
                  </a:moveTo>
                  <a:lnTo>
                    <a:pt x="9133" y="7347"/>
                  </a:lnTo>
                  <a:lnTo>
                    <a:pt x="8603" y="6688"/>
                  </a:lnTo>
                  <a:lnTo>
                    <a:pt x="8831" y="7503"/>
                  </a:lnTo>
                  <a:lnTo>
                    <a:pt x="8831" y="7503"/>
                  </a:lnTo>
                  <a:lnTo>
                    <a:pt x="8073" y="7113"/>
                  </a:lnTo>
                  <a:lnTo>
                    <a:pt x="8619" y="7768"/>
                  </a:lnTo>
                  <a:lnTo>
                    <a:pt x="7772" y="7721"/>
                  </a:lnTo>
                  <a:lnTo>
                    <a:pt x="7772" y="7721"/>
                  </a:lnTo>
                  <a:lnTo>
                    <a:pt x="8536" y="8100"/>
                  </a:lnTo>
                  <a:lnTo>
                    <a:pt x="7741" y="8401"/>
                  </a:lnTo>
                  <a:lnTo>
                    <a:pt x="8587" y="8432"/>
                  </a:lnTo>
                  <a:lnTo>
                    <a:pt x="7985" y="9034"/>
                  </a:lnTo>
                  <a:lnTo>
                    <a:pt x="7985" y="9034"/>
                  </a:lnTo>
                  <a:lnTo>
                    <a:pt x="8774" y="8718"/>
                  </a:lnTo>
                  <a:lnTo>
                    <a:pt x="8468" y="9512"/>
                  </a:lnTo>
                  <a:lnTo>
                    <a:pt x="9060" y="8899"/>
                  </a:lnTo>
                  <a:lnTo>
                    <a:pt x="9101" y="9751"/>
                  </a:lnTo>
                  <a:lnTo>
                    <a:pt x="9397" y="8951"/>
                  </a:lnTo>
                  <a:lnTo>
                    <a:pt x="9782" y="9709"/>
                  </a:lnTo>
                  <a:lnTo>
                    <a:pt x="9724" y="8863"/>
                  </a:lnTo>
                  <a:lnTo>
                    <a:pt x="10384" y="9398"/>
                  </a:lnTo>
                  <a:lnTo>
                    <a:pt x="9984" y="8645"/>
                  </a:lnTo>
                  <a:lnTo>
                    <a:pt x="10809" y="8868"/>
                  </a:lnTo>
                  <a:lnTo>
                    <a:pt x="10809" y="8868"/>
                  </a:lnTo>
                  <a:lnTo>
                    <a:pt x="10140" y="8344"/>
                  </a:lnTo>
                  <a:lnTo>
                    <a:pt x="10981" y="8214"/>
                  </a:lnTo>
                  <a:lnTo>
                    <a:pt x="10155" y="8006"/>
                  </a:lnTo>
                  <a:lnTo>
                    <a:pt x="10872" y="7544"/>
                  </a:lnTo>
                  <a:lnTo>
                    <a:pt x="10872" y="7544"/>
                  </a:lnTo>
                  <a:lnTo>
                    <a:pt x="10031" y="7690"/>
                  </a:lnTo>
                  <a:lnTo>
                    <a:pt x="10031" y="7690"/>
                  </a:lnTo>
                  <a:lnTo>
                    <a:pt x="10498" y="6973"/>
                  </a:lnTo>
                  <a:lnTo>
                    <a:pt x="10498" y="6973"/>
                  </a:lnTo>
                  <a:lnTo>
                    <a:pt x="9792" y="7446"/>
                  </a:lnTo>
                  <a:lnTo>
                    <a:pt x="9927" y="6610"/>
                  </a:lnTo>
                  <a:lnTo>
                    <a:pt x="9927" y="6610"/>
                  </a:lnTo>
                  <a:lnTo>
                    <a:pt x="9475" y="7326"/>
                  </a:lnTo>
                  <a:lnTo>
                    <a:pt x="9257" y="6506"/>
                  </a:lnTo>
                  <a:close/>
                  <a:moveTo>
                    <a:pt x="10114" y="12108"/>
                  </a:moveTo>
                  <a:cubicBezTo>
                    <a:pt x="9901" y="12108"/>
                    <a:pt x="9792" y="12367"/>
                    <a:pt x="9942" y="12518"/>
                  </a:cubicBezTo>
                  <a:cubicBezTo>
                    <a:pt x="9991" y="12567"/>
                    <a:pt x="10052" y="12589"/>
                    <a:pt x="10111" y="12589"/>
                  </a:cubicBezTo>
                  <a:cubicBezTo>
                    <a:pt x="10234" y="12589"/>
                    <a:pt x="10353" y="12494"/>
                    <a:pt x="10353" y="12347"/>
                  </a:cubicBezTo>
                  <a:cubicBezTo>
                    <a:pt x="10353" y="12217"/>
                    <a:pt x="10249" y="12113"/>
                    <a:pt x="10119" y="12108"/>
                  </a:cubicBezTo>
                  <a:close/>
                  <a:moveTo>
                    <a:pt x="10887" y="13442"/>
                  </a:moveTo>
                  <a:cubicBezTo>
                    <a:pt x="10674" y="13442"/>
                    <a:pt x="10565" y="13702"/>
                    <a:pt x="10721" y="13852"/>
                  </a:cubicBezTo>
                  <a:cubicBezTo>
                    <a:pt x="10770" y="13903"/>
                    <a:pt x="10831" y="13926"/>
                    <a:pt x="10891" y="13926"/>
                  </a:cubicBezTo>
                  <a:cubicBezTo>
                    <a:pt x="11014" y="13926"/>
                    <a:pt x="11131" y="13829"/>
                    <a:pt x="11131" y="13686"/>
                  </a:cubicBezTo>
                  <a:cubicBezTo>
                    <a:pt x="11131" y="13551"/>
                    <a:pt x="11022" y="13447"/>
                    <a:pt x="10893" y="13447"/>
                  </a:cubicBezTo>
                  <a:lnTo>
                    <a:pt x="10887" y="13442"/>
                  </a:lnTo>
                  <a:close/>
                  <a:moveTo>
                    <a:pt x="878" y="14761"/>
                  </a:moveTo>
                  <a:cubicBezTo>
                    <a:pt x="660" y="14761"/>
                    <a:pt x="551" y="15020"/>
                    <a:pt x="706" y="15171"/>
                  </a:cubicBezTo>
                  <a:cubicBezTo>
                    <a:pt x="755" y="15222"/>
                    <a:pt x="816" y="15244"/>
                    <a:pt x="875" y="15244"/>
                  </a:cubicBezTo>
                  <a:cubicBezTo>
                    <a:pt x="998" y="15244"/>
                    <a:pt x="1117" y="15147"/>
                    <a:pt x="1117" y="15000"/>
                  </a:cubicBezTo>
                  <a:cubicBezTo>
                    <a:pt x="1117" y="14870"/>
                    <a:pt x="1008" y="14761"/>
                    <a:pt x="878" y="14761"/>
                  </a:cubicBezTo>
                  <a:close/>
                  <a:moveTo>
                    <a:pt x="4740" y="10005"/>
                  </a:moveTo>
                  <a:lnTo>
                    <a:pt x="4522" y="11532"/>
                  </a:lnTo>
                  <a:lnTo>
                    <a:pt x="3552" y="10332"/>
                  </a:lnTo>
                  <a:lnTo>
                    <a:pt x="3552" y="10332"/>
                  </a:lnTo>
                  <a:lnTo>
                    <a:pt x="3972" y="11817"/>
                  </a:lnTo>
                  <a:lnTo>
                    <a:pt x="2607" y="11111"/>
                  </a:lnTo>
                  <a:lnTo>
                    <a:pt x="2607" y="11111"/>
                  </a:lnTo>
                  <a:lnTo>
                    <a:pt x="3593" y="12295"/>
                  </a:lnTo>
                  <a:lnTo>
                    <a:pt x="2051" y="12212"/>
                  </a:lnTo>
                  <a:lnTo>
                    <a:pt x="3437" y="12892"/>
                  </a:lnTo>
                  <a:lnTo>
                    <a:pt x="1994" y="13437"/>
                  </a:lnTo>
                  <a:lnTo>
                    <a:pt x="3536" y="13499"/>
                  </a:lnTo>
                  <a:lnTo>
                    <a:pt x="2440" y="14589"/>
                  </a:lnTo>
                  <a:lnTo>
                    <a:pt x="3873" y="14013"/>
                  </a:lnTo>
                  <a:lnTo>
                    <a:pt x="3313" y="15456"/>
                  </a:lnTo>
                  <a:lnTo>
                    <a:pt x="4393" y="14345"/>
                  </a:lnTo>
                  <a:lnTo>
                    <a:pt x="4465" y="15887"/>
                  </a:lnTo>
                  <a:lnTo>
                    <a:pt x="5000" y="14439"/>
                  </a:lnTo>
                  <a:lnTo>
                    <a:pt x="5696" y="15820"/>
                  </a:lnTo>
                  <a:lnTo>
                    <a:pt x="5592" y="14278"/>
                  </a:lnTo>
                  <a:lnTo>
                    <a:pt x="6791" y="15254"/>
                  </a:lnTo>
                  <a:lnTo>
                    <a:pt x="6069" y="13889"/>
                  </a:lnTo>
                  <a:lnTo>
                    <a:pt x="6069" y="13889"/>
                  </a:lnTo>
                  <a:lnTo>
                    <a:pt x="7565" y="14294"/>
                  </a:lnTo>
                  <a:lnTo>
                    <a:pt x="6350" y="13338"/>
                  </a:lnTo>
                  <a:lnTo>
                    <a:pt x="7876" y="13105"/>
                  </a:lnTo>
                  <a:lnTo>
                    <a:pt x="6376" y="12726"/>
                  </a:lnTo>
                  <a:lnTo>
                    <a:pt x="7674" y="11890"/>
                  </a:lnTo>
                  <a:lnTo>
                    <a:pt x="6153" y="12149"/>
                  </a:lnTo>
                  <a:lnTo>
                    <a:pt x="6999" y="10857"/>
                  </a:lnTo>
                  <a:lnTo>
                    <a:pt x="5711" y="11718"/>
                  </a:lnTo>
                  <a:lnTo>
                    <a:pt x="5960" y="10192"/>
                  </a:lnTo>
                  <a:lnTo>
                    <a:pt x="5135" y="11495"/>
                  </a:lnTo>
                  <a:lnTo>
                    <a:pt x="4740" y="100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2165525" y="1582350"/>
              <a:ext cx="311525" cy="182375"/>
            </a:xfrm>
            <a:custGeom>
              <a:avLst/>
              <a:gdLst/>
              <a:ahLst/>
              <a:cxnLst/>
              <a:rect l="l" t="t" r="r" b="b"/>
              <a:pathLst>
                <a:path w="12461" h="7295" extrusionOk="0">
                  <a:moveTo>
                    <a:pt x="9771" y="0"/>
                  </a:moveTo>
                  <a:lnTo>
                    <a:pt x="0" y="2425"/>
                  </a:lnTo>
                  <a:lnTo>
                    <a:pt x="10737" y="2425"/>
                  </a:lnTo>
                  <a:lnTo>
                    <a:pt x="10737" y="353"/>
                  </a:lnTo>
                  <a:lnTo>
                    <a:pt x="9771" y="0"/>
                  </a:lnTo>
                  <a:close/>
                  <a:moveTo>
                    <a:pt x="11484" y="2441"/>
                  </a:moveTo>
                  <a:lnTo>
                    <a:pt x="1724" y="4865"/>
                  </a:lnTo>
                  <a:lnTo>
                    <a:pt x="12460" y="4865"/>
                  </a:lnTo>
                  <a:lnTo>
                    <a:pt x="12460" y="2788"/>
                  </a:lnTo>
                  <a:lnTo>
                    <a:pt x="11484" y="2441"/>
                  </a:lnTo>
                  <a:close/>
                  <a:moveTo>
                    <a:pt x="603" y="4870"/>
                  </a:moveTo>
                  <a:lnTo>
                    <a:pt x="603" y="7295"/>
                  </a:lnTo>
                  <a:lnTo>
                    <a:pt x="11339" y="7295"/>
                  </a:lnTo>
                  <a:lnTo>
                    <a:pt x="11339" y="48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2156825" y="1704100"/>
              <a:ext cx="268425" cy="60625"/>
            </a:xfrm>
            <a:custGeom>
              <a:avLst/>
              <a:gdLst/>
              <a:ahLst/>
              <a:cxnLst/>
              <a:rect l="l" t="t" r="r" b="b"/>
              <a:pathLst>
                <a:path w="10737" h="2425" extrusionOk="0">
                  <a:moveTo>
                    <a:pt x="1" y="0"/>
                  </a:moveTo>
                  <a:lnTo>
                    <a:pt x="1" y="2425"/>
                  </a:lnTo>
                  <a:lnTo>
                    <a:pt x="10737" y="2425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2155650" y="1702800"/>
              <a:ext cx="270900" cy="63100"/>
            </a:xfrm>
            <a:custGeom>
              <a:avLst/>
              <a:gdLst/>
              <a:ahLst/>
              <a:cxnLst/>
              <a:rect l="l" t="t" r="r" b="b"/>
              <a:pathLst>
                <a:path w="10836" h="2524" extrusionOk="0">
                  <a:moveTo>
                    <a:pt x="10737" y="99"/>
                  </a:moveTo>
                  <a:lnTo>
                    <a:pt x="10737" y="2430"/>
                  </a:lnTo>
                  <a:lnTo>
                    <a:pt x="100" y="2430"/>
                  </a:lnTo>
                  <a:lnTo>
                    <a:pt x="100" y="99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52"/>
                  </a:cubicBezTo>
                  <a:lnTo>
                    <a:pt x="1" y="2477"/>
                  </a:lnTo>
                  <a:cubicBezTo>
                    <a:pt x="1" y="2503"/>
                    <a:pt x="22" y="2523"/>
                    <a:pt x="48" y="2523"/>
                  </a:cubicBezTo>
                  <a:lnTo>
                    <a:pt x="10784" y="2523"/>
                  </a:lnTo>
                  <a:cubicBezTo>
                    <a:pt x="10815" y="2523"/>
                    <a:pt x="10836" y="2503"/>
                    <a:pt x="10836" y="2477"/>
                  </a:cubicBezTo>
                  <a:lnTo>
                    <a:pt x="10836" y="52"/>
                  </a:lnTo>
                  <a:cubicBezTo>
                    <a:pt x="10836" y="21"/>
                    <a:pt x="10810" y="0"/>
                    <a:pt x="10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2175125" y="1723425"/>
              <a:ext cx="35075" cy="23400"/>
            </a:xfrm>
            <a:custGeom>
              <a:avLst/>
              <a:gdLst/>
              <a:ahLst/>
              <a:cxnLst/>
              <a:rect l="l" t="t" r="r" b="b"/>
              <a:pathLst>
                <a:path w="1403" h="936" extrusionOk="0">
                  <a:moveTo>
                    <a:pt x="701" y="1"/>
                  </a:moveTo>
                  <a:cubicBezTo>
                    <a:pt x="312" y="1"/>
                    <a:pt x="1" y="208"/>
                    <a:pt x="1" y="468"/>
                  </a:cubicBezTo>
                  <a:cubicBezTo>
                    <a:pt x="1" y="728"/>
                    <a:pt x="312" y="935"/>
                    <a:pt x="701" y="935"/>
                  </a:cubicBezTo>
                  <a:cubicBezTo>
                    <a:pt x="1086" y="935"/>
                    <a:pt x="1402" y="728"/>
                    <a:pt x="1402" y="468"/>
                  </a:cubicBezTo>
                  <a:cubicBezTo>
                    <a:pt x="1402" y="214"/>
                    <a:pt x="1091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2141775" y="1582350"/>
              <a:ext cx="268425" cy="60625"/>
            </a:xfrm>
            <a:custGeom>
              <a:avLst/>
              <a:gdLst/>
              <a:ahLst/>
              <a:cxnLst/>
              <a:rect l="l" t="t" r="r" b="b"/>
              <a:pathLst>
                <a:path w="10737" h="2425" extrusionOk="0">
                  <a:moveTo>
                    <a:pt x="0" y="0"/>
                  </a:moveTo>
                  <a:lnTo>
                    <a:pt x="0" y="2425"/>
                  </a:lnTo>
                  <a:lnTo>
                    <a:pt x="10737" y="2425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2140600" y="1581175"/>
              <a:ext cx="270900" cy="63100"/>
            </a:xfrm>
            <a:custGeom>
              <a:avLst/>
              <a:gdLst/>
              <a:ahLst/>
              <a:cxnLst/>
              <a:rect l="l" t="t" r="r" b="b"/>
              <a:pathLst>
                <a:path w="10836" h="2524" extrusionOk="0">
                  <a:moveTo>
                    <a:pt x="10737" y="99"/>
                  </a:moveTo>
                  <a:lnTo>
                    <a:pt x="10737" y="2425"/>
                  </a:lnTo>
                  <a:lnTo>
                    <a:pt x="94" y="2425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2477"/>
                  </a:lnTo>
                  <a:cubicBezTo>
                    <a:pt x="1" y="2503"/>
                    <a:pt x="21" y="2524"/>
                    <a:pt x="47" y="2524"/>
                  </a:cubicBezTo>
                  <a:lnTo>
                    <a:pt x="10784" y="2524"/>
                  </a:lnTo>
                  <a:cubicBezTo>
                    <a:pt x="10815" y="2524"/>
                    <a:pt x="10836" y="2498"/>
                    <a:pt x="10836" y="2472"/>
                  </a:cubicBezTo>
                  <a:lnTo>
                    <a:pt x="10836" y="47"/>
                  </a:lnTo>
                  <a:cubicBezTo>
                    <a:pt x="10836" y="21"/>
                    <a:pt x="10810" y="1"/>
                    <a:pt x="10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2160075" y="1601825"/>
              <a:ext cx="35075" cy="23375"/>
            </a:xfrm>
            <a:custGeom>
              <a:avLst/>
              <a:gdLst/>
              <a:ahLst/>
              <a:cxnLst/>
              <a:rect l="l" t="t" r="r" b="b"/>
              <a:pathLst>
                <a:path w="1403" h="935" extrusionOk="0">
                  <a:moveTo>
                    <a:pt x="701" y="0"/>
                  </a:moveTo>
                  <a:cubicBezTo>
                    <a:pt x="317" y="0"/>
                    <a:pt x="0" y="208"/>
                    <a:pt x="0" y="467"/>
                  </a:cubicBezTo>
                  <a:cubicBezTo>
                    <a:pt x="0" y="722"/>
                    <a:pt x="312" y="935"/>
                    <a:pt x="701" y="935"/>
                  </a:cubicBezTo>
                  <a:cubicBezTo>
                    <a:pt x="1085" y="935"/>
                    <a:pt x="1402" y="722"/>
                    <a:pt x="1402" y="467"/>
                  </a:cubicBezTo>
                  <a:cubicBezTo>
                    <a:pt x="1402" y="208"/>
                    <a:pt x="1091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2185000" y="1643350"/>
              <a:ext cx="268425" cy="60650"/>
            </a:xfrm>
            <a:custGeom>
              <a:avLst/>
              <a:gdLst/>
              <a:ahLst/>
              <a:cxnLst/>
              <a:rect l="l" t="t" r="r" b="b"/>
              <a:pathLst>
                <a:path w="10737" h="2426" extrusionOk="0">
                  <a:moveTo>
                    <a:pt x="0" y="1"/>
                  </a:moveTo>
                  <a:lnTo>
                    <a:pt x="0" y="2425"/>
                  </a:lnTo>
                  <a:lnTo>
                    <a:pt x="10737" y="2425"/>
                  </a:lnTo>
                  <a:lnTo>
                    <a:pt x="107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2183700" y="1642050"/>
              <a:ext cx="270900" cy="63100"/>
            </a:xfrm>
            <a:custGeom>
              <a:avLst/>
              <a:gdLst/>
              <a:ahLst/>
              <a:cxnLst/>
              <a:rect l="l" t="t" r="r" b="b"/>
              <a:pathLst>
                <a:path w="10836" h="2524" extrusionOk="0">
                  <a:moveTo>
                    <a:pt x="10742" y="99"/>
                  </a:moveTo>
                  <a:lnTo>
                    <a:pt x="10742" y="2425"/>
                  </a:lnTo>
                  <a:lnTo>
                    <a:pt x="99" y="2425"/>
                  </a:ln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1" y="1"/>
                    <a:pt x="0" y="27"/>
                    <a:pt x="0" y="53"/>
                  </a:cubicBezTo>
                  <a:lnTo>
                    <a:pt x="0" y="2477"/>
                  </a:lnTo>
                  <a:cubicBezTo>
                    <a:pt x="0" y="2503"/>
                    <a:pt x="21" y="2524"/>
                    <a:pt x="52" y="2524"/>
                  </a:cubicBezTo>
                  <a:lnTo>
                    <a:pt x="10789" y="2524"/>
                  </a:lnTo>
                  <a:cubicBezTo>
                    <a:pt x="10815" y="2524"/>
                    <a:pt x="10835" y="2503"/>
                    <a:pt x="10835" y="2477"/>
                  </a:cubicBezTo>
                  <a:lnTo>
                    <a:pt x="10835" y="53"/>
                  </a:lnTo>
                  <a:cubicBezTo>
                    <a:pt x="10835" y="27"/>
                    <a:pt x="10815" y="1"/>
                    <a:pt x="10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2203175" y="1662700"/>
              <a:ext cx="35050" cy="23375"/>
            </a:xfrm>
            <a:custGeom>
              <a:avLst/>
              <a:gdLst/>
              <a:ahLst/>
              <a:cxnLst/>
              <a:rect l="l" t="t" r="r" b="b"/>
              <a:pathLst>
                <a:path w="1402" h="935" extrusionOk="0">
                  <a:moveTo>
                    <a:pt x="701" y="0"/>
                  </a:moveTo>
                  <a:cubicBezTo>
                    <a:pt x="312" y="0"/>
                    <a:pt x="0" y="213"/>
                    <a:pt x="0" y="467"/>
                  </a:cubicBezTo>
                  <a:cubicBezTo>
                    <a:pt x="0" y="727"/>
                    <a:pt x="317" y="935"/>
                    <a:pt x="701" y="935"/>
                  </a:cubicBezTo>
                  <a:cubicBezTo>
                    <a:pt x="1090" y="935"/>
                    <a:pt x="1402" y="727"/>
                    <a:pt x="1402" y="467"/>
                  </a:cubicBezTo>
                  <a:cubicBezTo>
                    <a:pt x="1402" y="213"/>
                    <a:pt x="1090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2185000" y="1643350"/>
              <a:ext cx="269475" cy="14550"/>
            </a:xfrm>
            <a:custGeom>
              <a:avLst/>
              <a:gdLst/>
              <a:ahLst/>
              <a:cxnLst/>
              <a:rect l="l" t="t" r="r" b="b"/>
              <a:pathLst>
                <a:path w="10779" h="582" extrusionOk="0">
                  <a:moveTo>
                    <a:pt x="0" y="1"/>
                  </a:moveTo>
                  <a:lnTo>
                    <a:pt x="0" y="359"/>
                  </a:lnTo>
                  <a:lnTo>
                    <a:pt x="10778" y="582"/>
                  </a:lnTo>
                  <a:lnTo>
                    <a:pt x="10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2534650" y="1519275"/>
              <a:ext cx="234825" cy="245725"/>
            </a:xfrm>
            <a:custGeom>
              <a:avLst/>
              <a:gdLst/>
              <a:ahLst/>
              <a:cxnLst/>
              <a:rect l="l" t="t" r="r" b="b"/>
              <a:pathLst>
                <a:path w="9393" h="9829" extrusionOk="0">
                  <a:moveTo>
                    <a:pt x="6900" y="0"/>
                  </a:moveTo>
                  <a:lnTo>
                    <a:pt x="1" y="4912"/>
                  </a:lnTo>
                  <a:lnTo>
                    <a:pt x="7799" y="5246"/>
                  </a:lnTo>
                  <a:lnTo>
                    <a:pt x="7799" y="5246"/>
                  </a:lnTo>
                  <a:lnTo>
                    <a:pt x="7966" y="5137"/>
                  </a:lnTo>
                  <a:lnTo>
                    <a:pt x="7966" y="5137"/>
                  </a:lnTo>
                  <a:lnTo>
                    <a:pt x="8235" y="5217"/>
                  </a:lnTo>
                  <a:lnTo>
                    <a:pt x="8235" y="5217"/>
                  </a:lnTo>
                  <a:lnTo>
                    <a:pt x="8229" y="493"/>
                  </a:lnTo>
                  <a:lnTo>
                    <a:pt x="6900" y="0"/>
                  </a:lnTo>
                  <a:close/>
                  <a:moveTo>
                    <a:pt x="8235" y="5217"/>
                  </a:moveTo>
                  <a:lnTo>
                    <a:pt x="8235" y="5265"/>
                  </a:lnTo>
                  <a:lnTo>
                    <a:pt x="7799" y="5246"/>
                  </a:lnTo>
                  <a:lnTo>
                    <a:pt x="7799" y="5246"/>
                  </a:lnTo>
                  <a:lnTo>
                    <a:pt x="753" y="9828"/>
                  </a:lnTo>
                  <a:lnTo>
                    <a:pt x="9392" y="9828"/>
                  </a:lnTo>
                  <a:lnTo>
                    <a:pt x="9392" y="5561"/>
                  </a:lnTo>
                  <a:lnTo>
                    <a:pt x="8235" y="52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2520500" y="1642175"/>
              <a:ext cx="161750" cy="122825"/>
            </a:xfrm>
            <a:custGeom>
              <a:avLst/>
              <a:gdLst/>
              <a:ahLst/>
              <a:cxnLst/>
              <a:rect l="l" t="t" r="r" b="b"/>
              <a:pathLst>
                <a:path w="6470" h="4913" extrusionOk="0">
                  <a:moveTo>
                    <a:pt x="1" y="1"/>
                  </a:moveTo>
                  <a:lnTo>
                    <a:pt x="1" y="4912"/>
                  </a:lnTo>
                  <a:lnTo>
                    <a:pt x="6470" y="4912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2519325" y="1641025"/>
              <a:ext cx="164225" cy="125125"/>
            </a:xfrm>
            <a:custGeom>
              <a:avLst/>
              <a:gdLst/>
              <a:ahLst/>
              <a:cxnLst/>
              <a:rect l="l" t="t" r="r" b="b"/>
              <a:pathLst>
                <a:path w="6569" h="5005" extrusionOk="0">
                  <a:moveTo>
                    <a:pt x="6470" y="99"/>
                  </a:moveTo>
                  <a:lnTo>
                    <a:pt x="6470" y="4911"/>
                  </a:lnTo>
                  <a:lnTo>
                    <a:pt x="100" y="4911"/>
                  </a:lnTo>
                  <a:lnTo>
                    <a:pt x="100" y="99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4958"/>
                  </a:lnTo>
                  <a:cubicBezTo>
                    <a:pt x="1" y="4984"/>
                    <a:pt x="22" y="5005"/>
                    <a:pt x="48" y="5005"/>
                  </a:cubicBezTo>
                  <a:lnTo>
                    <a:pt x="6517" y="5005"/>
                  </a:lnTo>
                  <a:cubicBezTo>
                    <a:pt x="6542" y="5005"/>
                    <a:pt x="6563" y="4984"/>
                    <a:pt x="6568" y="4958"/>
                  </a:cubicBezTo>
                  <a:lnTo>
                    <a:pt x="6568" y="47"/>
                  </a:lnTo>
                  <a:cubicBezTo>
                    <a:pt x="6563" y="21"/>
                    <a:pt x="6542" y="0"/>
                    <a:pt x="6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2526475" y="1649700"/>
              <a:ext cx="149925" cy="107750"/>
            </a:xfrm>
            <a:custGeom>
              <a:avLst/>
              <a:gdLst/>
              <a:ahLst/>
              <a:cxnLst/>
              <a:rect l="l" t="t" r="r" b="b"/>
              <a:pathLst>
                <a:path w="5997" h="4310" extrusionOk="0">
                  <a:moveTo>
                    <a:pt x="5898" y="100"/>
                  </a:moveTo>
                  <a:lnTo>
                    <a:pt x="5898" y="4217"/>
                  </a:lnTo>
                  <a:lnTo>
                    <a:pt x="99" y="4217"/>
                  </a:ln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4263"/>
                  </a:lnTo>
                  <a:cubicBezTo>
                    <a:pt x="0" y="4289"/>
                    <a:pt x="21" y="4310"/>
                    <a:pt x="47" y="4310"/>
                  </a:cubicBezTo>
                  <a:lnTo>
                    <a:pt x="5950" y="4310"/>
                  </a:lnTo>
                  <a:cubicBezTo>
                    <a:pt x="5976" y="4310"/>
                    <a:pt x="5997" y="4289"/>
                    <a:pt x="5997" y="4258"/>
                  </a:cubicBezTo>
                  <a:lnTo>
                    <a:pt x="5997" y="48"/>
                  </a:lnTo>
                  <a:cubicBezTo>
                    <a:pt x="5997" y="22"/>
                    <a:pt x="5976" y="1"/>
                    <a:pt x="5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2565550" y="1694500"/>
              <a:ext cx="59975" cy="27275"/>
            </a:xfrm>
            <a:custGeom>
              <a:avLst/>
              <a:gdLst/>
              <a:ahLst/>
              <a:cxnLst/>
              <a:rect l="l" t="t" r="r" b="b"/>
              <a:pathLst>
                <a:path w="2399" h="1091" extrusionOk="0">
                  <a:moveTo>
                    <a:pt x="0" y="0"/>
                  </a:moveTo>
                  <a:lnTo>
                    <a:pt x="0" y="680"/>
                  </a:lnTo>
                  <a:cubicBezTo>
                    <a:pt x="0" y="903"/>
                    <a:pt x="161" y="1090"/>
                    <a:pt x="364" y="1090"/>
                  </a:cubicBezTo>
                  <a:lnTo>
                    <a:pt x="2041" y="1090"/>
                  </a:lnTo>
                  <a:cubicBezTo>
                    <a:pt x="2238" y="1090"/>
                    <a:pt x="2399" y="903"/>
                    <a:pt x="2399" y="680"/>
                  </a:cubicBezTo>
                  <a:lnTo>
                    <a:pt x="2399" y="0"/>
                  </a:lnTo>
                  <a:lnTo>
                    <a:pt x="2300" y="0"/>
                  </a:lnTo>
                  <a:lnTo>
                    <a:pt x="2300" y="680"/>
                  </a:lnTo>
                  <a:cubicBezTo>
                    <a:pt x="2300" y="851"/>
                    <a:pt x="2186" y="992"/>
                    <a:pt x="2041" y="992"/>
                  </a:cubicBezTo>
                  <a:lnTo>
                    <a:pt x="358" y="992"/>
                  </a:lnTo>
                  <a:cubicBezTo>
                    <a:pt x="218" y="992"/>
                    <a:pt x="99" y="851"/>
                    <a:pt x="99" y="68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2561525" y="1689675"/>
              <a:ext cx="9500" cy="8200"/>
            </a:xfrm>
            <a:custGeom>
              <a:avLst/>
              <a:gdLst/>
              <a:ahLst/>
              <a:cxnLst/>
              <a:rect l="l" t="t" r="r" b="b"/>
              <a:pathLst>
                <a:path w="380" h="328" extrusionOk="0">
                  <a:moveTo>
                    <a:pt x="213" y="1"/>
                  </a:moveTo>
                  <a:cubicBezTo>
                    <a:pt x="73" y="1"/>
                    <a:pt x="0" y="167"/>
                    <a:pt x="89" y="271"/>
                  </a:cubicBezTo>
                  <a:cubicBezTo>
                    <a:pt x="121" y="310"/>
                    <a:pt x="166" y="327"/>
                    <a:pt x="210" y="327"/>
                  </a:cubicBezTo>
                  <a:cubicBezTo>
                    <a:pt x="285" y="327"/>
                    <a:pt x="358" y="278"/>
                    <a:pt x="374" y="193"/>
                  </a:cubicBezTo>
                  <a:cubicBezTo>
                    <a:pt x="379" y="94"/>
                    <a:pt x="307" y="1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2618875" y="1689675"/>
              <a:ext cx="9500" cy="8200"/>
            </a:xfrm>
            <a:custGeom>
              <a:avLst/>
              <a:gdLst/>
              <a:ahLst/>
              <a:cxnLst/>
              <a:rect l="l" t="t" r="r" b="b"/>
              <a:pathLst>
                <a:path w="380" h="328" extrusionOk="0">
                  <a:moveTo>
                    <a:pt x="214" y="1"/>
                  </a:moveTo>
                  <a:cubicBezTo>
                    <a:pt x="74" y="1"/>
                    <a:pt x="1" y="167"/>
                    <a:pt x="89" y="271"/>
                  </a:cubicBezTo>
                  <a:cubicBezTo>
                    <a:pt x="122" y="310"/>
                    <a:pt x="167" y="327"/>
                    <a:pt x="211" y="327"/>
                  </a:cubicBezTo>
                  <a:cubicBezTo>
                    <a:pt x="285" y="327"/>
                    <a:pt x="359" y="278"/>
                    <a:pt x="375" y="193"/>
                  </a:cubicBezTo>
                  <a:cubicBezTo>
                    <a:pt x="380" y="94"/>
                    <a:pt x="307" y="1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2682225" y="1642175"/>
              <a:ext cx="54275" cy="122825"/>
            </a:xfrm>
            <a:custGeom>
              <a:avLst/>
              <a:gdLst/>
              <a:ahLst/>
              <a:cxnLst/>
              <a:rect l="l" t="t" r="r" b="b"/>
              <a:pathLst>
                <a:path w="2171" h="4913" extrusionOk="0">
                  <a:moveTo>
                    <a:pt x="1" y="1"/>
                  </a:moveTo>
                  <a:lnTo>
                    <a:pt x="1" y="4912"/>
                  </a:lnTo>
                  <a:lnTo>
                    <a:pt x="2171" y="4912"/>
                  </a:lnTo>
                  <a:lnTo>
                    <a:pt x="217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2681050" y="1641025"/>
              <a:ext cx="56750" cy="125125"/>
            </a:xfrm>
            <a:custGeom>
              <a:avLst/>
              <a:gdLst/>
              <a:ahLst/>
              <a:cxnLst/>
              <a:rect l="l" t="t" r="r" b="b"/>
              <a:pathLst>
                <a:path w="2270" h="5005" extrusionOk="0">
                  <a:moveTo>
                    <a:pt x="99" y="99"/>
                  </a:moveTo>
                  <a:lnTo>
                    <a:pt x="2171" y="244"/>
                  </a:lnTo>
                  <a:lnTo>
                    <a:pt x="2171" y="4911"/>
                  </a:lnTo>
                  <a:lnTo>
                    <a:pt x="99" y="4911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37" y="0"/>
                    <a:pt x="27" y="5"/>
                    <a:pt x="16" y="10"/>
                  </a:cubicBezTo>
                  <a:cubicBezTo>
                    <a:pt x="6" y="21"/>
                    <a:pt x="1" y="36"/>
                    <a:pt x="1" y="47"/>
                  </a:cubicBezTo>
                  <a:lnTo>
                    <a:pt x="1" y="4958"/>
                  </a:lnTo>
                  <a:cubicBezTo>
                    <a:pt x="1" y="4984"/>
                    <a:pt x="22" y="5005"/>
                    <a:pt x="48" y="5005"/>
                  </a:cubicBezTo>
                  <a:lnTo>
                    <a:pt x="2218" y="5005"/>
                  </a:lnTo>
                  <a:cubicBezTo>
                    <a:pt x="2244" y="5005"/>
                    <a:pt x="2264" y="4984"/>
                    <a:pt x="2270" y="4958"/>
                  </a:cubicBezTo>
                  <a:lnTo>
                    <a:pt x="2270" y="197"/>
                  </a:lnTo>
                  <a:cubicBezTo>
                    <a:pt x="2270" y="171"/>
                    <a:pt x="2249" y="151"/>
                    <a:pt x="2223" y="151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687275" y="1649700"/>
              <a:ext cx="44300" cy="107750"/>
            </a:xfrm>
            <a:custGeom>
              <a:avLst/>
              <a:gdLst/>
              <a:ahLst/>
              <a:cxnLst/>
              <a:rect l="l" t="t" r="r" b="b"/>
              <a:pathLst>
                <a:path w="1772" h="4310" extrusionOk="0">
                  <a:moveTo>
                    <a:pt x="100" y="105"/>
                  </a:moveTo>
                  <a:lnTo>
                    <a:pt x="1668" y="245"/>
                  </a:lnTo>
                  <a:lnTo>
                    <a:pt x="1668" y="4217"/>
                  </a:lnTo>
                  <a:lnTo>
                    <a:pt x="100" y="4217"/>
                  </a:lnTo>
                  <a:lnTo>
                    <a:pt x="100" y="105"/>
                  </a:lnTo>
                  <a:close/>
                  <a:moveTo>
                    <a:pt x="46" y="0"/>
                  </a:moveTo>
                  <a:cubicBezTo>
                    <a:pt x="23" y="0"/>
                    <a:pt x="1" y="24"/>
                    <a:pt x="1" y="48"/>
                  </a:cubicBezTo>
                  <a:lnTo>
                    <a:pt x="1" y="4263"/>
                  </a:lnTo>
                  <a:cubicBezTo>
                    <a:pt x="1" y="4289"/>
                    <a:pt x="22" y="4310"/>
                    <a:pt x="53" y="4310"/>
                  </a:cubicBezTo>
                  <a:lnTo>
                    <a:pt x="1719" y="4310"/>
                  </a:lnTo>
                  <a:cubicBezTo>
                    <a:pt x="1745" y="4310"/>
                    <a:pt x="1771" y="4289"/>
                    <a:pt x="1771" y="4258"/>
                  </a:cubicBezTo>
                  <a:lnTo>
                    <a:pt x="1771" y="198"/>
                  </a:lnTo>
                  <a:cubicBezTo>
                    <a:pt x="1766" y="172"/>
                    <a:pt x="1751" y="151"/>
                    <a:pt x="1725" y="151"/>
                  </a:cubicBezTo>
                  <a:lnTo>
                    <a:pt x="53" y="1"/>
                  </a:lnTo>
                  <a:cubicBezTo>
                    <a:pt x="51" y="0"/>
                    <a:pt x="48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501550" y="1519275"/>
              <a:ext cx="206000" cy="122800"/>
            </a:xfrm>
            <a:custGeom>
              <a:avLst/>
              <a:gdLst/>
              <a:ahLst/>
              <a:cxnLst/>
              <a:rect l="l" t="t" r="r" b="b"/>
              <a:pathLst>
                <a:path w="8240" h="4912" extrusionOk="0">
                  <a:moveTo>
                    <a:pt x="1" y="0"/>
                  </a:moveTo>
                  <a:lnTo>
                    <a:pt x="1" y="4912"/>
                  </a:lnTo>
                  <a:lnTo>
                    <a:pt x="8240" y="4912"/>
                  </a:lnTo>
                  <a:lnTo>
                    <a:pt x="8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500375" y="1518100"/>
              <a:ext cx="208350" cy="125150"/>
            </a:xfrm>
            <a:custGeom>
              <a:avLst/>
              <a:gdLst/>
              <a:ahLst/>
              <a:cxnLst/>
              <a:rect l="l" t="t" r="r" b="b"/>
              <a:pathLst>
                <a:path w="8334" h="5006" extrusionOk="0">
                  <a:moveTo>
                    <a:pt x="8235" y="99"/>
                  </a:moveTo>
                  <a:lnTo>
                    <a:pt x="8235" y="4912"/>
                  </a:lnTo>
                  <a:lnTo>
                    <a:pt x="100" y="4912"/>
                  </a:lnTo>
                  <a:lnTo>
                    <a:pt x="100" y="99"/>
                  </a:lnTo>
                  <a:close/>
                  <a:moveTo>
                    <a:pt x="48" y="1"/>
                  </a:moveTo>
                  <a:cubicBezTo>
                    <a:pt x="22" y="1"/>
                    <a:pt x="1" y="21"/>
                    <a:pt x="1" y="47"/>
                  </a:cubicBezTo>
                  <a:lnTo>
                    <a:pt x="1" y="4959"/>
                  </a:lnTo>
                  <a:cubicBezTo>
                    <a:pt x="1" y="4985"/>
                    <a:pt x="22" y="5005"/>
                    <a:pt x="48" y="5005"/>
                  </a:cubicBezTo>
                  <a:lnTo>
                    <a:pt x="8287" y="5005"/>
                  </a:lnTo>
                  <a:cubicBezTo>
                    <a:pt x="8313" y="5005"/>
                    <a:pt x="8334" y="4985"/>
                    <a:pt x="8334" y="4959"/>
                  </a:cubicBezTo>
                  <a:lnTo>
                    <a:pt x="8334" y="47"/>
                  </a:lnTo>
                  <a:cubicBezTo>
                    <a:pt x="8334" y="21"/>
                    <a:pt x="8313" y="1"/>
                    <a:pt x="8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509475" y="1526800"/>
              <a:ext cx="190300" cy="107750"/>
            </a:xfrm>
            <a:custGeom>
              <a:avLst/>
              <a:gdLst/>
              <a:ahLst/>
              <a:cxnLst/>
              <a:rect l="l" t="t" r="r" b="b"/>
              <a:pathLst>
                <a:path w="7612" h="4310" extrusionOk="0">
                  <a:moveTo>
                    <a:pt x="7513" y="99"/>
                  </a:moveTo>
                  <a:lnTo>
                    <a:pt x="7513" y="4211"/>
                  </a:lnTo>
                  <a:lnTo>
                    <a:pt x="99" y="4211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4263"/>
                  </a:lnTo>
                  <a:cubicBezTo>
                    <a:pt x="0" y="4289"/>
                    <a:pt x="21" y="4309"/>
                    <a:pt x="47" y="4309"/>
                  </a:cubicBezTo>
                  <a:lnTo>
                    <a:pt x="7559" y="4309"/>
                  </a:lnTo>
                  <a:cubicBezTo>
                    <a:pt x="7585" y="4309"/>
                    <a:pt x="7606" y="4289"/>
                    <a:pt x="7611" y="4263"/>
                  </a:cubicBezTo>
                  <a:lnTo>
                    <a:pt x="7611" y="47"/>
                  </a:lnTo>
                  <a:cubicBezTo>
                    <a:pt x="7606" y="21"/>
                    <a:pt x="7585" y="0"/>
                    <a:pt x="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567350" y="1571575"/>
              <a:ext cx="69725" cy="27275"/>
            </a:xfrm>
            <a:custGeom>
              <a:avLst/>
              <a:gdLst/>
              <a:ahLst/>
              <a:cxnLst/>
              <a:rect l="l" t="t" r="r" b="b"/>
              <a:pathLst>
                <a:path w="2789" h="1091" extrusionOk="0">
                  <a:moveTo>
                    <a:pt x="1" y="1"/>
                  </a:moveTo>
                  <a:lnTo>
                    <a:pt x="1" y="681"/>
                  </a:lnTo>
                  <a:cubicBezTo>
                    <a:pt x="1" y="904"/>
                    <a:pt x="183" y="1091"/>
                    <a:pt x="411" y="1091"/>
                  </a:cubicBezTo>
                  <a:lnTo>
                    <a:pt x="2379" y="1091"/>
                  </a:lnTo>
                  <a:cubicBezTo>
                    <a:pt x="2602" y="1091"/>
                    <a:pt x="2789" y="904"/>
                    <a:pt x="2789" y="681"/>
                  </a:cubicBezTo>
                  <a:lnTo>
                    <a:pt x="2789" y="1"/>
                  </a:lnTo>
                  <a:lnTo>
                    <a:pt x="2690" y="1"/>
                  </a:lnTo>
                  <a:lnTo>
                    <a:pt x="2690" y="681"/>
                  </a:lnTo>
                  <a:cubicBezTo>
                    <a:pt x="2690" y="852"/>
                    <a:pt x="2550" y="992"/>
                    <a:pt x="2379" y="992"/>
                  </a:cubicBezTo>
                  <a:lnTo>
                    <a:pt x="411" y="992"/>
                  </a:lnTo>
                  <a:cubicBezTo>
                    <a:pt x="240" y="992"/>
                    <a:pt x="100" y="852"/>
                    <a:pt x="100" y="681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2562300" y="1566775"/>
              <a:ext cx="10925" cy="9475"/>
            </a:xfrm>
            <a:custGeom>
              <a:avLst/>
              <a:gdLst/>
              <a:ahLst/>
              <a:cxnLst/>
              <a:rect l="l" t="t" r="r" b="b"/>
              <a:pathLst>
                <a:path w="437" h="379" extrusionOk="0">
                  <a:moveTo>
                    <a:pt x="250" y="0"/>
                  </a:moveTo>
                  <a:cubicBezTo>
                    <a:pt x="83" y="0"/>
                    <a:pt x="0" y="203"/>
                    <a:pt x="120" y="322"/>
                  </a:cubicBezTo>
                  <a:cubicBezTo>
                    <a:pt x="157" y="361"/>
                    <a:pt x="204" y="379"/>
                    <a:pt x="250" y="379"/>
                  </a:cubicBezTo>
                  <a:cubicBezTo>
                    <a:pt x="345" y="379"/>
                    <a:pt x="436" y="304"/>
                    <a:pt x="436" y="193"/>
                  </a:cubicBezTo>
                  <a:cubicBezTo>
                    <a:pt x="436" y="89"/>
                    <a:pt x="353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2629400" y="1566775"/>
              <a:ext cx="11050" cy="9475"/>
            </a:xfrm>
            <a:custGeom>
              <a:avLst/>
              <a:gdLst/>
              <a:ahLst/>
              <a:cxnLst/>
              <a:rect l="l" t="t" r="r" b="b"/>
              <a:pathLst>
                <a:path w="442" h="379" extrusionOk="0">
                  <a:moveTo>
                    <a:pt x="250" y="0"/>
                  </a:moveTo>
                  <a:cubicBezTo>
                    <a:pt x="84" y="0"/>
                    <a:pt x="0" y="203"/>
                    <a:pt x="120" y="322"/>
                  </a:cubicBezTo>
                  <a:cubicBezTo>
                    <a:pt x="159" y="361"/>
                    <a:pt x="207" y="379"/>
                    <a:pt x="253" y="379"/>
                  </a:cubicBezTo>
                  <a:cubicBezTo>
                    <a:pt x="350" y="379"/>
                    <a:pt x="442" y="304"/>
                    <a:pt x="442" y="193"/>
                  </a:cubicBezTo>
                  <a:cubicBezTo>
                    <a:pt x="437" y="89"/>
                    <a:pt x="354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343929" y="9"/>
            <a:ext cx="932262" cy="2838322"/>
            <a:chOff x="973775" y="2233375"/>
            <a:chExt cx="404575" cy="1231750"/>
          </a:xfrm>
        </p:grpSpPr>
        <p:sp>
          <p:nvSpPr>
            <p:cNvPr id="1004" name="Google Shape;1004;p38"/>
            <p:cNvSpPr/>
            <p:nvPr/>
          </p:nvSpPr>
          <p:spPr>
            <a:xfrm>
              <a:off x="1223875" y="2922850"/>
              <a:ext cx="58575" cy="27925"/>
            </a:xfrm>
            <a:custGeom>
              <a:avLst/>
              <a:gdLst/>
              <a:ahLst/>
              <a:cxnLst/>
              <a:rect l="l" t="t" r="r" b="b"/>
              <a:pathLst>
                <a:path w="2343" h="1117" extrusionOk="0">
                  <a:moveTo>
                    <a:pt x="2332" y="0"/>
                  </a:moveTo>
                  <a:cubicBezTo>
                    <a:pt x="2254" y="5"/>
                    <a:pt x="328" y="151"/>
                    <a:pt x="1" y="1085"/>
                  </a:cubicBezTo>
                  <a:lnTo>
                    <a:pt x="94" y="1116"/>
                  </a:lnTo>
                  <a:cubicBezTo>
                    <a:pt x="401" y="239"/>
                    <a:pt x="2321" y="99"/>
                    <a:pt x="2342" y="99"/>
                  </a:cubicBezTo>
                  <a:lnTo>
                    <a:pt x="2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1042425" y="2920900"/>
              <a:ext cx="73225" cy="72050"/>
            </a:xfrm>
            <a:custGeom>
              <a:avLst/>
              <a:gdLst/>
              <a:ahLst/>
              <a:cxnLst/>
              <a:rect l="l" t="t" r="r" b="b"/>
              <a:pathLst>
                <a:path w="2929" h="2882" extrusionOk="0">
                  <a:moveTo>
                    <a:pt x="1" y="0"/>
                  </a:moveTo>
                  <a:lnTo>
                    <a:pt x="1" y="94"/>
                  </a:lnTo>
                  <a:cubicBezTo>
                    <a:pt x="2566" y="120"/>
                    <a:pt x="2835" y="2856"/>
                    <a:pt x="2835" y="2882"/>
                  </a:cubicBezTo>
                  <a:lnTo>
                    <a:pt x="2929" y="2871"/>
                  </a:lnTo>
                  <a:cubicBezTo>
                    <a:pt x="2929" y="2845"/>
                    <a:pt x="2654" y="2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975075" y="2993325"/>
              <a:ext cx="102825" cy="45950"/>
            </a:xfrm>
            <a:custGeom>
              <a:avLst/>
              <a:gdLst/>
              <a:ahLst/>
              <a:cxnLst/>
              <a:rect l="l" t="t" r="r" b="b"/>
              <a:pathLst>
                <a:path w="4113" h="1838" extrusionOk="0">
                  <a:moveTo>
                    <a:pt x="2697" y="1"/>
                  </a:moveTo>
                  <a:cubicBezTo>
                    <a:pt x="2373" y="1"/>
                    <a:pt x="2050" y="74"/>
                    <a:pt x="1760" y="208"/>
                  </a:cubicBezTo>
                  <a:cubicBezTo>
                    <a:pt x="1501" y="327"/>
                    <a:pt x="1231" y="478"/>
                    <a:pt x="1059" y="654"/>
                  </a:cubicBezTo>
                  <a:cubicBezTo>
                    <a:pt x="1059" y="654"/>
                    <a:pt x="130" y="789"/>
                    <a:pt x="0" y="1838"/>
                  </a:cubicBezTo>
                  <a:cubicBezTo>
                    <a:pt x="0" y="1838"/>
                    <a:pt x="514" y="1329"/>
                    <a:pt x="1096" y="1329"/>
                  </a:cubicBezTo>
                  <a:cubicBezTo>
                    <a:pt x="1468" y="1329"/>
                    <a:pt x="2219" y="1576"/>
                    <a:pt x="2851" y="1576"/>
                  </a:cubicBezTo>
                  <a:cubicBezTo>
                    <a:pt x="3198" y="1576"/>
                    <a:pt x="3509" y="1502"/>
                    <a:pt x="3702" y="1272"/>
                  </a:cubicBezTo>
                  <a:cubicBezTo>
                    <a:pt x="4112" y="789"/>
                    <a:pt x="4071" y="379"/>
                    <a:pt x="3401" y="125"/>
                  </a:cubicBezTo>
                  <a:cubicBezTo>
                    <a:pt x="3176" y="41"/>
                    <a:pt x="2936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973775" y="2992150"/>
              <a:ext cx="102700" cy="48425"/>
            </a:xfrm>
            <a:custGeom>
              <a:avLst/>
              <a:gdLst/>
              <a:ahLst/>
              <a:cxnLst/>
              <a:rect l="l" t="t" r="r" b="b"/>
              <a:pathLst>
                <a:path w="4108" h="1937" extrusionOk="0">
                  <a:moveTo>
                    <a:pt x="2791" y="99"/>
                  </a:moveTo>
                  <a:cubicBezTo>
                    <a:pt x="3011" y="99"/>
                    <a:pt x="3226" y="140"/>
                    <a:pt x="3432" y="218"/>
                  </a:cubicBezTo>
                  <a:cubicBezTo>
                    <a:pt x="3733" y="333"/>
                    <a:pt x="3910" y="478"/>
                    <a:pt x="3956" y="655"/>
                  </a:cubicBezTo>
                  <a:cubicBezTo>
                    <a:pt x="4003" y="836"/>
                    <a:pt x="3920" y="1044"/>
                    <a:pt x="3718" y="1288"/>
                  </a:cubicBezTo>
                  <a:cubicBezTo>
                    <a:pt x="3535" y="1504"/>
                    <a:pt x="3239" y="1574"/>
                    <a:pt x="2905" y="1574"/>
                  </a:cubicBezTo>
                  <a:cubicBezTo>
                    <a:pt x="2556" y="1574"/>
                    <a:pt x="2165" y="1497"/>
                    <a:pt x="1818" y="1428"/>
                  </a:cubicBezTo>
                  <a:cubicBezTo>
                    <a:pt x="1594" y="1376"/>
                    <a:pt x="1371" y="1340"/>
                    <a:pt x="1148" y="1324"/>
                  </a:cubicBezTo>
                  <a:cubicBezTo>
                    <a:pt x="707" y="1324"/>
                    <a:pt x="302" y="1610"/>
                    <a:pt x="120" y="1760"/>
                  </a:cubicBezTo>
                  <a:cubicBezTo>
                    <a:pt x="213" y="1246"/>
                    <a:pt x="608" y="847"/>
                    <a:pt x="1122" y="748"/>
                  </a:cubicBezTo>
                  <a:cubicBezTo>
                    <a:pt x="1132" y="748"/>
                    <a:pt x="1143" y="743"/>
                    <a:pt x="1148" y="732"/>
                  </a:cubicBezTo>
                  <a:cubicBezTo>
                    <a:pt x="1288" y="587"/>
                    <a:pt x="1522" y="442"/>
                    <a:pt x="1833" y="296"/>
                  </a:cubicBezTo>
                  <a:cubicBezTo>
                    <a:pt x="2119" y="166"/>
                    <a:pt x="2435" y="99"/>
                    <a:pt x="2752" y="99"/>
                  </a:cubicBezTo>
                  <a:cubicBezTo>
                    <a:pt x="2765" y="99"/>
                    <a:pt x="2778" y="99"/>
                    <a:pt x="2791" y="99"/>
                  </a:cubicBezTo>
                  <a:close/>
                  <a:moveTo>
                    <a:pt x="2752" y="0"/>
                  </a:moveTo>
                  <a:cubicBezTo>
                    <a:pt x="2429" y="0"/>
                    <a:pt x="2097" y="70"/>
                    <a:pt x="1792" y="208"/>
                  </a:cubicBezTo>
                  <a:cubicBezTo>
                    <a:pt x="1480" y="353"/>
                    <a:pt x="1241" y="504"/>
                    <a:pt x="1091" y="655"/>
                  </a:cubicBezTo>
                  <a:cubicBezTo>
                    <a:pt x="961" y="680"/>
                    <a:pt x="125" y="883"/>
                    <a:pt x="0" y="1880"/>
                  </a:cubicBezTo>
                  <a:cubicBezTo>
                    <a:pt x="0" y="1901"/>
                    <a:pt x="11" y="1921"/>
                    <a:pt x="32" y="1932"/>
                  </a:cubicBezTo>
                  <a:cubicBezTo>
                    <a:pt x="37" y="1932"/>
                    <a:pt x="42" y="1937"/>
                    <a:pt x="52" y="1937"/>
                  </a:cubicBezTo>
                  <a:cubicBezTo>
                    <a:pt x="63" y="1937"/>
                    <a:pt x="78" y="1932"/>
                    <a:pt x="84" y="1921"/>
                  </a:cubicBezTo>
                  <a:cubicBezTo>
                    <a:pt x="89" y="1916"/>
                    <a:pt x="592" y="1423"/>
                    <a:pt x="1148" y="1423"/>
                  </a:cubicBezTo>
                  <a:cubicBezTo>
                    <a:pt x="1366" y="1438"/>
                    <a:pt x="1584" y="1470"/>
                    <a:pt x="1802" y="1522"/>
                  </a:cubicBezTo>
                  <a:cubicBezTo>
                    <a:pt x="2154" y="1592"/>
                    <a:pt x="2550" y="1671"/>
                    <a:pt x="2910" y="1671"/>
                  </a:cubicBezTo>
                  <a:cubicBezTo>
                    <a:pt x="3266" y="1671"/>
                    <a:pt x="3586" y="1593"/>
                    <a:pt x="3790" y="1350"/>
                  </a:cubicBezTo>
                  <a:cubicBezTo>
                    <a:pt x="4019" y="1085"/>
                    <a:pt x="4107" y="841"/>
                    <a:pt x="4050" y="634"/>
                  </a:cubicBezTo>
                  <a:cubicBezTo>
                    <a:pt x="3998" y="421"/>
                    <a:pt x="3801" y="255"/>
                    <a:pt x="3468" y="125"/>
                  </a:cubicBezTo>
                  <a:cubicBezTo>
                    <a:pt x="3245" y="41"/>
                    <a:pt x="3001" y="0"/>
                    <a:pt x="2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1001300" y="3004475"/>
              <a:ext cx="47900" cy="8075"/>
            </a:xfrm>
            <a:custGeom>
              <a:avLst/>
              <a:gdLst/>
              <a:ahLst/>
              <a:cxnLst/>
              <a:rect l="l" t="t" r="r" b="b"/>
              <a:pathLst>
                <a:path w="1916" h="323" extrusionOk="0">
                  <a:moveTo>
                    <a:pt x="1023" y="0"/>
                  </a:moveTo>
                  <a:cubicBezTo>
                    <a:pt x="756" y="0"/>
                    <a:pt x="419" y="43"/>
                    <a:pt x="0" y="162"/>
                  </a:cubicBezTo>
                  <a:lnTo>
                    <a:pt x="26" y="255"/>
                  </a:lnTo>
                  <a:cubicBezTo>
                    <a:pt x="437" y="138"/>
                    <a:pt x="764" y="97"/>
                    <a:pt x="1021" y="97"/>
                  </a:cubicBezTo>
                  <a:cubicBezTo>
                    <a:pt x="1620" y="97"/>
                    <a:pt x="1839" y="319"/>
                    <a:pt x="1843" y="322"/>
                  </a:cubicBezTo>
                  <a:lnTo>
                    <a:pt x="1871" y="302"/>
                  </a:lnTo>
                  <a:lnTo>
                    <a:pt x="1871" y="302"/>
                  </a:lnTo>
                  <a:lnTo>
                    <a:pt x="1916" y="260"/>
                  </a:lnTo>
                  <a:cubicBezTo>
                    <a:pt x="1905" y="245"/>
                    <a:pt x="1666" y="0"/>
                    <a:pt x="1023" y="0"/>
                  </a:cubicBezTo>
                  <a:close/>
                  <a:moveTo>
                    <a:pt x="1885" y="291"/>
                  </a:moveTo>
                  <a:lnTo>
                    <a:pt x="1871" y="302"/>
                  </a:lnTo>
                  <a:lnTo>
                    <a:pt x="1871" y="302"/>
                  </a:lnTo>
                  <a:lnTo>
                    <a:pt x="1848" y="322"/>
                  </a:lnTo>
                  <a:lnTo>
                    <a:pt x="1885" y="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1125375" y="2910025"/>
              <a:ext cx="98400" cy="66400"/>
            </a:xfrm>
            <a:custGeom>
              <a:avLst/>
              <a:gdLst/>
              <a:ahLst/>
              <a:cxnLst/>
              <a:rect l="l" t="t" r="r" b="b"/>
              <a:pathLst>
                <a:path w="3936" h="2656" extrusionOk="0">
                  <a:moveTo>
                    <a:pt x="2517" y="1"/>
                  </a:moveTo>
                  <a:cubicBezTo>
                    <a:pt x="2208" y="1"/>
                    <a:pt x="1858" y="77"/>
                    <a:pt x="1475" y="285"/>
                  </a:cubicBezTo>
                  <a:cubicBezTo>
                    <a:pt x="0" y="1084"/>
                    <a:pt x="1651" y="1655"/>
                    <a:pt x="1651" y="1655"/>
                  </a:cubicBezTo>
                  <a:cubicBezTo>
                    <a:pt x="1651" y="1655"/>
                    <a:pt x="1366" y="1941"/>
                    <a:pt x="1932" y="2559"/>
                  </a:cubicBezTo>
                  <a:cubicBezTo>
                    <a:pt x="1993" y="2625"/>
                    <a:pt x="2064" y="2655"/>
                    <a:pt x="2143" y="2655"/>
                  </a:cubicBezTo>
                  <a:cubicBezTo>
                    <a:pt x="2792" y="2655"/>
                    <a:pt x="3936" y="627"/>
                    <a:pt x="3936" y="627"/>
                  </a:cubicBezTo>
                  <a:cubicBezTo>
                    <a:pt x="3936" y="627"/>
                    <a:pt x="3397" y="1"/>
                    <a:pt x="2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1145225" y="2908850"/>
              <a:ext cx="79850" cy="68775"/>
            </a:xfrm>
            <a:custGeom>
              <a:avLst/>
              <a:gdLst/>
              <a:ahLst/>
              <a:cxnLst/>
              <a:rect l="l" t="t" r="r" b="b"/>
              <a:pathLst>
                <a:path w="3194" h="2751" extrusionOk="0">
                  <a:moveTo>
                    <a:pt x="1730" y="91"/>
                  </a:moveTo>
                  <a:cubicBezTo>
                    <a:pt x="2480" y="91"/>
                    <a:pt x="2968" y="561"/>
                    <a:pt x="3079" y="679"/>
                  </a:cubicBezTo>
                  <a:cubicBezTo>
                    <a:pt x="2939" y="923"/>
                    <a:pt x="1958" y="2585"/>
                    <a:pt x="1382" y="2652"/>
                  </a:cubicBezTo>
                  <a:cubicBezTo>
                    <a:pt x="1371" y="2654"/>
                    <a:pt x="1361" y="2654"/>
                    <a:pt x="1350" y="2654"/>
                  </a:cubicBezTo>
                  <a:cubicBezTo>
                    <a:pt x="1279" y="2654"/>
                    <a:pt x="1215" y="2624"/>
                    <a:pt x="1174" y="2569"/>
                  </a:cubicBezTo>
                  <a:cubicBezTo>
                    <a:pt x="650" y="2003"/>
                    <a:pt x="888" y="1739"/>
                    <a:pt x="894" y="1733"/>
                  </a:cubicBezTo>
                  <a:cubicBezTo>
                    <a:pt x="904" y="1723"/>
                    <a:pt x="909" y="1707"/>
                    <a:pt x="909" y="1692"/>
                  </a:cubicBezTo>
                  <a:cubicBezTo>
                    <a:pt x="904" y="1671"/>
                    <a:pt x="894" y="1661"/>
                    <a:pt x="878" y="1655"/>
                  </a:cubicBezTo>
                  <a:cubicBezTo>
                    <a:pt x="868" y="1650"/>
                    <a:pt x="151" y="1401"/>
                    <a:pt x="120" y="1022"/>
                  </a:cubicBezTo>
                  <a:cubicBezTo>
                    <a:pt x="104" y="814"/>
                    <a:pt x="302" y="596"/>
                    <a:pt x="707" y="373"/>
                  </a:cubicBezTo>
                  <a:cubicBezTo>
                    <a:pt x="1085" y="168"/>
                    <a:pt x="1429" y="91"/>
                    <a:pt x="1730" y="91"/>
                  </a:cubicBezTo>
                  <a:close/>
                  <a:moveTo>
                    <a:pt x="1719" y="1"/>
                  </a:moveTo>
                  <a:cubicBezTo>
                    <a:pt x="1404" y="1"/>
                    <a:pt x="1048" y="79"/>
                    <a:pt x="660" y="290"/>
                  </a:cubicBezTo>
                  <a:cubicBezTo>
                    <a:pt x="219" y="529"/>
                    <a:pt x="1" y="778"/>
                    <a:pt x="21" y="1032"/>
                  </a:cubicBezTo>
                  <a:cubicBezTo>
                    <a:pt x="53" y="1406"/>
                    <a:pt x="598" y="1650"/>
                    <a:pt x="779" y="1723"/>
                  </a:cubicBezTo>
                  <a:cubicBezTo>
                    <a:pt x="717" y="1842"/>
                    <a:pt x="644" y="2143"/>
                    <a:pt x="1101" y="2637"/>
                  </a:cubicBezTo>
                  <a:cubicBezTo>
                    <a:pt x="1164" y="2709"/>
                    <a:pt x="1252" y="2751"/>
                    <a:pt x="1345" y="2751"/>
                  </a:cubicBezTo>
                  <a:cubicBezTo>
                    <a:pt x="1361" y="2751"/>
                    <a:pt x="1376" y="2751"/>
                    <a:pt x="1392" y="2746"/>
                  </a:cubicBezTo>
                  <a:cubicBezTo>
                    <a:pt x="2062" y="2673"/>
                    <a:pt x="3136" y="778"/>
                    <a:pt x="3183" y="695"/>
                  </a:cubicBezTo>
                  <a:cubicBezTo>
                    <a:pt x="3194" y="679"/>
                    <a:pt x="3188" y="659"/>
                    <a:pt x="3178" y="638"/>
                  </a:cubicBezTo>
                  <a:cubicBezTo>
                    <a:pt x="3170" y="630"/>
                    <a:pt x="261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1166650" y="2928425"/>
              <a:ext cx="37650" cy="23000"/>
            </a:xfrm>
            <a:custGeom>
              <a:avLst/>
              <a:gdLst/>
              <a:ahLst/>
              <a:cxnLst/>
              <a:rect l="l" t="t" r="r" b="b"/>
              <a:pathLst>
                <a:path w="1506" h="920" extrusionOk="0">
                  <a:moveTo>
                    <a:pt x="1506" y="0"/>
                  </a:moveTo>
                  <a:cubicBezTo>
                    <a:pt x="1506" y="0"/>
                    <a:pt x="561" y="218"/>
                    <a:pt x="0" y="919"/>
                  </a:cubicBezTo>
                  <a:lnTo>
                    <a:pt x="1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1165725" y="2927250"/>
              <a:ext cx="38725" cy="24950"/>
            </a:xfrm>
            <a:custGeom>
              <a:avLst/>
              <a:gdLst/>
              <a:ahLst/>
              <a:cxnLst/>
              <a:rect l="l" t="t" r="r" b="b"/>
              <a:pathLst>
                <a:path w="1549" h="998" extrusionOk="0">
                  <a:moveTo>
                    <a:pt x="1527" y="1"/>
                  </a:moveTo>
                  <a:cubicBezTo>
                    <a:pt x="1491" y="11"/>
                    <a:pt x="562" y="229"/>
                    <a:pt x="1" y="935"/>
                  </a:cubicBezTo>
                  <a:lnTo>
                    <a:pt x="74" y="997"/>
                  </a:lnTo>
                  <a:cubicBezTo>
                    <a:pt x="619" y="317"/>
                    <a:pt x="1543" y="94"/>
                    <a:pt x="1548" y="94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1208575" y="2934025"/>
              <a:ext cx="102800" cy="46075"/>
            </a:xfrm>
            <a:custGeom>
              <a:avLst/>
              <a:gdLst/>
              <a:ahLst/>
              <a:cxnLst/>
              <a:rect l="l" t="t" r="r" b="b"/>
              <a:pathLst>
                <a:path w="4112" h="1843" extrusionOk="0">
                  <a:moveTo>
                    <a:pt x="1413" y="0"/>
                  </a:moveTo>
                  <a:cubicBezTo>
                    <a:pt x="1174" y="0"/>
                    <a:pt x="935" y="40"/>
                    <a:pt x="711" y="124"/>
                  </a:cubicBezTo>
                  <a:cubicBezTo>
                    <a:pt x="42" y="378"/>
                    <a:pt x="0" y="789"/>
                    <a:pt x="410" y="1271"/>
                  </a:cubicBezTo>
                  <a:cubicBezTo>
                    <a:pt x="603" y="1501"/>
                    <a:pt x="914" y="1575"/>
                    <a:pt x="1261" y="1575"/>
                  </a:cubicBezTo>
                  <a:cubicBezTo>
                    <a:pt x="1893" y="1575"/>
                    <a:pt x="2644" y="1329"/>
                    <a:pt x="3017" y="1329"/>
                  </a:cubicBezTo>
                  <a:cubicBezTo>
                    <a:pt x="3598" y="1329"/>
                    <a:pt x="4112" y="1843"/>
                    <a:pt x="4112" y="1843"/>
                  </a:cubicBezTo>
                  <a:cubicBezTo>
                    <a:pt x="3987" y="789"/>
                    <a:pt x="3053" y="654"/>
                    <a:pt x="3053" y="654"/>
                  </a:cubicBezTo>
                  <a:cubicBezTo>
                    <a:pt x="2882" y="477"/>
                    <a:pt x="2612" y="327"/>
                    <a:pt x="2352" y="207"/>
                  </a:cubicBezTo>
                  <a:cubicBezTo>
                    <a:pt x="2063" y="73"/>
                    <a:pt x="1737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1210000" y="2932850"/>
              <a:ext cx="102675" cy="48425"/>
            </a:xfrm>
            <a:custGeom>
              <a:avLst/>
              <a:gdLst/>
              <a:ahLst/>
              <a:cxnLst/>
              <a:rect l="l" t="t" r="r" b="b"/>
              <a:pathLst>
                <a:path w="4107" h="1937" extrusionOk="0">
                  <a:moveTo>
                    <a:pt x="1355" y="97"/>
                  </a:moveTo>
                  <a:cubicBezTo>
                    <a:pt x="1665" y="97"/>
                    <a:pt x="1983" y="165"/>
                    <a:pt x="2274" y="301"/>
                  </a:cubicBezTo>
                  <a:cubicBezTo>
                    <a:pt x="2586" y="441"/>
                    <a:pt x="2819" y="586"/>
                    <a:pt x="2960" y="737"/>
                  </a:cubicBezTo>
                  <a:cubicBezTo>
                    <a:pt x="2965" y="742"/>
                    <a:pt x="2975" y="747"/>
                    <a:pt x="2986" y="747"/>
                  </a:cubicBezTo>
                  <a:cubicBezTo>
                    <a:pt x="3494" y="851"/>
                    <a:pt x="3889" y="1251"/>
                    <a:pt x="3988" y="1760"/>
                  </a:cubicBezTo>
                  <a:cubicBezTo>
                    <a:pt x="3806" y="1609"/>
                    <a:pt x="3406" y="1324"/>
                    <a:pt x="2960" y="1324"/>
                  </a:cubicBezTo>
                  <a:cubicBezTo>
                    <a:pt x="2736" y="1339"/>
                    <a:pt x="2508" y="1376"/>
                    <a:pt x="2290" y="1427"/>
                  </a:cubicBezTo>
                  <a:cubicBezTo>
                    <a:pt x="1941" y="1497"/>
                    <a:pt x="1548" y="1576"/>
                    <a:pt x="1198" y="1576"/>
                  </a:cubicBezTo>
                  <a:cubicBezTo>
                    <a:pt x="866" y="1576"/>
                    <a:pt x="572" y="1505"/>
                    <a:pt x="390" y="1287"/>
                  </a:cubicBezTo>
                  <a:cubicBezTo>
                    <a:pt x="187" y="1048"/>
                    <a:pt x="104" y="836"/>
                    <a:pt x="151" y="659"/>
                  </a:cubicBezTo>
                  <a:cubicBezTo>
                    <a:pt x="198" y="477"/>
                    <a:pt x="374" y="332"/>
                    <a:pt x="675" y="218"/>
                  </a:cubicBezTo>
                  <a:cubicBezTo>
                    <a:pt x="887" y="137"/>
                    <a:pt x="1118" y="97"/>
                    <a:pt x="1355" y="97"/>
                  </a:cubicBezTo>
                  <a:close/>
                  <a:moveTo>
                    <a:pt x="1359" y="1"/>
                  </a:moveTo>
                  <a:cubicBezTo>
                    <a:pt x="1109" y="1"/>
                    <a:pt x="863" y="44"/>
                    <a:pt x="639" y="130"/>
                  </a:cubicBezTo>
                  <a:cubicBezTo>
                    <a:pt x="307" y="254"/>
                    <a:pt x="115" y="425"/>
                    <a:pt x="57" y="633"/>
                  </a:cubicBezTo>
                  <a:cubicBezTo>
                    <a:pt x="0" y="841"/>
                    <a:pt x="89" y="1085"/>
                    <a:pt x="317" y="1350"/>
                  </a:cubicBezTo>
                  <a:cubicBezTo>
                    <a:pt x="521" y="1593"/>
                    <a:pt x="841" y="1671"/>
                    <a:pt x="1198" y="1671"/>
                  </a:cubicBezTo>
                  <a:cubicBezTo>
                    <a:pt x="1558" y="1671"/>
                    <a:pt x="1956" y="1591"/>
                    <a:pt x="2311" y="1521"/>
                  </a:cubicBezTo>
                  <a:cubicBezTo>
                    <a:pt x="2523" y="1469"/>
                    <a:pt x="2741" y="1438"/>
                    <a:pt x="2960" y="1422"/>
                  </a:cubicBezTo>
                  <a:cubicBezTo>
                    <a:pt x="3515" y="1422"/>
                    <a:pt x="4019" y="1915"/>
                    <a:pt x="4024" y="1921"/>
                  </a:cubicBezTo>
                  <a:cubicBezTo>
                    <a:pt x="4029" y="1931"/>
                    <a:pt x="4045" y="1936"/>
                    <a:pt x="4055" y="1936"/>
                  </a:cubicBezTo>
                  <a:cubicBezTo>
                    <a:pt x="4065" y="1936"/>
                    <a:pt x="4071" y="1936"/>
                    <a:pt x="4081" y="1931"/>
                  </a:cubicBezTo>
                  <a:cubicBezTo>
                    <a:pt x="4097" y="1921"/>
                    <a:pt x="4107" y="1900"/>
                    <a:pt x="4107" y="1879"/>
                  </a:cubicBezTo>
                  <a:cubicBezTo>
                    <a:pt x="3982" y="882"/>
                    <a:pt x="3146" y="680"/>
                    <a:pt x="3017" y="654"/>
                  </a:cubicBezTo>
                  <a:cubicBezTo>
                    <a:pt x="2866" y="503"/>
                    <a:pt x="2632" y="353"/>
                    <a:pt x="2316" y="213"/>
                  </a:cubicBezTo>
                  <a:cubicBezTo>
                    <a:pt x="2014" y="72"/>
                    <a:pt x="1683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1238150" y="2946325"/>
              <a:ext cx="46750" cy="6125"/>
            </a:xfrm>
            <a:custGeom>
              <a:avLst/>
              <a:gdLst/>
              <a:ahLst/>
              <a:cxnLst/>
              <a:rect l="l" t="t" r="r" b="b"/>
              <a:pathLst>
                <a:path w="1870" h="245" extrusionOk="0">
                  <a:moveTo>
                    <a:pt x="859" y="1"/>
                  </a:moveTo>
                  <a:cubicBezTo>
                    <a:pt x="227" y="1"/>
                    <a:pt x="1" y="245"/>
                    <a:pt x="1" y="245"/>
                  </a:cubicBezTo>
                  <a:lnTo>
                    <a:pt x="1870" y="162"/>
                  </a:lnTo>
                  <a:cubicBezTo>
                    <a:pt x="1454" y="43"/>
                    <a:pt x="1122" y="1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1237250" y="2945150"/>
              <a:ext cx="47925" cy="8075"/>
            </a:xfrm>
            <a:custGeom>
              <a:avLst/>
              <a:gdLst/>
              <a:ahLst/>
              <a:cxnLst/>
              <a:rect l="l" t="t" r="r" b="b"/>
              <a:pathLst>
                <a:path w="1917" h="323" extrusionOk="0">
                  <a:moveTo>
                    <a:pt x="893" y="1"/>
                  </a:moveTo>
                  <a:cubicBezTo>
                    <a:pt x="252" y="1"/>
                    <a:pt x="15" y="244"/>
                    <a:pt x="1" y="255"/>
                  </a:cubicBezTo>
                  <a:lnTo>
                    <a:pt x="73" y="323"/>
                  </a:lnTo>
                  <a:cubicBezTo>
                    <a:pt x="77" y="319"/>
                    <a:pt x="296" y="97"/>
                    <a:pt x="895" y="97"/>
                  </a:cubicBezTo>
                  <a:cubicBezTo>
                    <a:pt x="1152" y="97"/>
                    <a:pt x="1480" y="138"/>
                    <a:pt x="1890" y="255"/>
                  </a:cubicBezTo>
                  <a:lnTo>
                    <a:pt x="1916" y="162"/>
                  </a:lnTo>
                  <a:cubicBezTo>
                    <a:pt x="1496" y="43"/>
                    <a:pt x="1160" y="1"/>
                    <a:pt x="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1274250" y="2896000"/>
              <a:ext cx="102800" cy="45950"/>
            </a:xfrm>
            <a:custGeom>
              <a:avLst/>
              <a:gdLst/>
              <a:ahLst/>
              <a:cxnLst/>
              <a:rect l="l" t="t" r="r" b="b"/>
              <a:pathLst>
                <a:path w="4112" h="1838" extrusionOk="0">
                  <a:moveTo>
                    <a:pt x="1413" y="0"/>
                  </a:moveTo>
                  <a:cubicBezTo>
                    <a:pt x="1174" y="0"/>
                    <a:pt x="935" y="40"/>
                    <a:pt x="711" y="124"/>
                  </a:cubicBezTo>
                  <a:cubicBezTo>
                    <a:pt x="42" y="378"/>
                    <a:pt x="0" y="788"/>
                    <a:pt x="410" y="1271"/>
                  </a:cubicBezTo>
                  <a:cubicBezTo>
                    <a:pt x="603" y="1501"/>
                    <a:pt x="914" y="1575"/>
                    <a:pt x="1261" y="1575"/>
                  </a:cubicBezTo>
                  <a:cubicBezTo>
                    <a:pt x="1893" y="1575"/>
                    <a:pt x="2644" y="1328"/>
                    <a:pt x="3017" y="1328"/>
                  </a:cubicBezTo>
                  <a:cubicBezTo>
                    <a:pt x="3598" y="1328"/>
                    <a:pt x="4112" y="1837"/>
                    <a:pt x="4112" y="1837"/>
                  </a:cubicBezTo>
                  <a:cubicBezTo>
                    <a:pt x="3982" y="788"/>
                    <a:pt x="3053" y="653"/>
                    <a:pt x="3053" y="653"/>
                  </a:cubicBezTo>
                  <a:cubicBezTo>
                    <a:pt x="2882" y="477"/>
                    <a:pt x="2612" y="326"/>
                    <a:pt x="2352" y="207"/>
                  </a:cubicBezTo>
                  <a:cubicBezTo>
                    <a:pt x="2063" y="73"/>
                    <a:pt x="1737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1275675" y="2894800"/>
              <a:ext cx="102675" cy="48300"/>
            </a:xfrm>
            <a:custGeom>
              <a:avLst/>
              <a:gdLst/>
              <a:ahLst/>
              <a:cxnLst/>
              <a:rect l="l" t="t" r="r" b="b"/>
              <a:pathLst>
                <a:path w="4107" h="1932" extrusionOk="0">
                  <a:moveTo>
                    <a:pt x="1359" y="97"/>
                  </a:moveTo>
                  <a:cubicBezTo>
                    <a:pt x="1667" y="97"/>
                    <a:pt x="1984" y="165"/>
                    <a:pt x="2274" y="297"/>
                  </a:cubicBezTo>
                  <a:cubicBezTo>
                    <a:pt x="2586" y="442"/>
                    <a:pt x="2819" y="587"/>
                    <a:pt x="2960" y="733"/>
                  </a:cubicBezTo>
                  <a:cubicBezTo>
                    <a:pt x="2965" y="743"/>
                    <a:pt x="2975" y="748"/>
                    <a:pt x="2985" y="748"/>
                  </a:cubicBezTo>
                  <a:cubicBezTo>
                    <a:pt x="3494" y="847"/>
                    <a:pt x="3889" y="1247"/>
                    <a:pt x="3987" y="1755"/>
                  </a:cubicBezTo>
                  <a:cubicBezTo>
                    <a:pt x="3806" y="1605"/>
                    <a:pt x="3406" y="1324"/>
                    <a:pt x="2960" y="1324"/>
                  </a:cubicBezTo>
                  <a:cubicBezTo>
                    <a:pt x="2736" y="1340"/>
                    <a:pt x="2508" y="1371"/>
                    <a:pt x="2290" y="1423"/>
                  </a:cubicBezTo>
                  <a:cubicBezTo>
                    <a:pt x="1941" y="1495"/>
                    <a:pt x="1548" y="1574"/>
                    <a:pt x="1198" y="1574"/>
                  </a:cubicBezTo>
                  <a:cubicBezTo>
                    <a:pt x="866" y="1574"/>
                    <a:pt x="572" y="1503"/>
                    <a:pt x="390" y="1288"/>
                  </a:cubicBezTo>
                  <a:cubicBezTo>
                    <a:pt x="187" y="1044"/>
                    <a:pt x="104" y="836"/>
                    <a:pt x="151" y="655"/>
                  </a:cubicBezTo>
                  <a:cubicBezTo>
                    <a:pt x="198" y="478"/>
                    <a:pt x="374" y="333"/>
                    <a:pt x="675" y="219"/>
                  </a:cubicBezTo>
                  <a:cubicBezTo>
                    <a:pt x="888" y="137"/>
                    <a:pt x="1121" y="97"/>
                    <a:pt x="1359" y="97"/>
                  </a:cubicBezTo>
                  <a:close/>
                  <a:moveTo>
                    <a:pt x="1355" y="0"/>
                  </a:moveTo>
                  <a:cubicBezTo>
                    <a:pt x="1106" y="0"/>
                    <a:pt x="862" y="42"/>
                    <a:pt x="639" y="125"/>
                  </a:cubicBezTo>
                  <a:cubicBezTo>
                    <a:pt x="307" y="250"/>
                    <a:pt x="109" y="421"/>
                    <a:pt x="57" y="634"/>
                  </a:cubicBezTo>
                  <a:cubicBezTo>
                    <a:pt x="0" y="842"/>
                    <a:pt x="89" y="1080"/>
                    <a:pt x="317" y="1350"/>
                  </a:cubicBezTo>
                  <a:cubicBezTo>
                    <a:pt x="521" y="1593"/>
                    <a:pt x="841" y="1672"/>
                    <a:pt x="1198" y="1672"/>
                  </a:cubicBezTo>
                  <a:cubicBezTo>
                    <a:pt x="1558" y="1672"/>
                    <a:pt x="1956" y="1592"/>
                    <a:pt x="2311" y="1522"/>
                  </a:cubicBezTo>
                  <a:cubicBezTo>
                    <a:pt x="2523" y="1470"/>
                    <a:pt x="2741" y="1439"/>
                    <a:pt x="2960" y="1423"/>
                  </a:cubicBezTo>
                  <a:cubicBezTo>
                    <a:pt x="3515" y="1423"/>
                    <a:pt x="4019" y="1916"/>
                    <a:pt x="4024" y="1922"/>
                  </a:cubicBezTo>
                  <a:cubicBezTo>
                    <a:pt x="4029" y="1927"/>
                    <a:pt x="4045" y="1932"/>
                    <a:pt x="4055" y="1932"/>
                  </a:cubicBezTo>
                  <a:cubicBezTo>
                    <a:pt x="4065" y="1932"/>
                    <a:pt x="4071" y="1932"/>
                    <a:pt x="4076" y="1927"/>
                  </a:cubicBezTo>
                  <a:cubicBezTo>
                    <a:pt x="4097" y="1922"/>
                    <a:pt x="4107" y="1901"/>
                    <a:pt x="4107" y="1880"/>
                  </a:cubicBezTo>
                  <a:cubicBezTo>
                    <a:pt x="3982" y="883"/>
                    <a:pt x="3146" y="681"/>
                    <a:pt x="3017" y="655"/>
                  </a:cubicBezTo>
                  <a:cubicBezTo>
                    <a:pt x="2866" y="504"/>
                    <a:pt x="2632" y="354"/>
                    <a:pt x="2316" y="208"/>
                  </a:cubicBezTo>
                  <a:cubicBezTo>
                    <a:pt x="2011" y="70"/>
                    <a:pt x="1679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1303825" y="2908275"/>
              <a:ext cx="46750" cy="6025"/>
            </a:xfrm>
            <a:custGeom>
              <a:avLst/>
              <a:gdLst/>
              <a:ahLst/>
              <a:cxnLst/>
              <a:rect l="l" t="t" r="r" b="b"/>
              <a:pathLst>
                <a:path w="1870" h="241" extrusionOk="0">
                  <a:moveTo>
                    <a:pt x="853" y="1"/>
                  </a:moveTo>
                  <a:cubicBezTo>
                    <a:pt x="225" y="1"/>
                    <a:pt x="1" y="240"/>
                    <a:pt x="1" y="240"/>
                  </a:cubicBezTo>
                  <a:lnTo>
                    <a:pt x="1870" y="162"/>
                  </a:lnTo>
                  <a:cubicBezTo>
                    <a:pt x="1451" y="43"/>
                    <a:pt x="1117" y="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1302925" y="2907050"/>
              <a:ext cx="47925" cy="8150"/>
            </a:xfrm>
            <a:custGeom>
              <a:avLst/>
              <a:gdLst/>
              <a:ahLst/>
              <a:cxnLst/>
              <a:rect l="l" t="t" r="r" b="b"/>
              <a:pathLst>
                <a:path w="1917" h="326" extrusionOk="0">
                  <a:moveTo>
                    <a:pt x="887" y="0"/>
                  </a:moveTo>
                  <a:cubicBezTo>
                    <a:pt x="251" y="0"/>
                    <a:pt x="15" y="244"/>
                    <a:pt x="1" y="258"/>
                  </a:cubicBezTo>
                  <a:lnTo>
                    <a:pt x="73" y="326"/>
                  </a:lnTo>
                  <a:cubicBezTo>
                    <a:pt x="77" y="322"/>
                    <a:pt x="296" y="100"/>
                    <a:pt x="895" y="100"/>
                  </a:cubicBezTo>
                  <a:cubicBezTo>
                    <a:pt x="1152" y="100"/>
                    <a:pt x="1480" y="141"/>
                    <a:pt x="1890" y="258"/>
                  </a:cubicBezTo>
                  <a:lnTo>
                    <a:pt x="1916" y="165"/>
                  </a:lnTo>
                  <a:cubicBezTo>
                    <a:pt x="1493" y="43"/>
                    <a:pt x="1155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1132000" y="2880975"/>
              <a:ext cx="75025" cy="45575"/>
            </a:xfrm>
            <a:custGeom>
              <a:avLst/>
              <a:gdLst/>
              <a:ahLst/>
              <a:cxnLst/>
              <a:rect l="l" t="t" r="r" b="b"/>
              <a:pathLst>
                <a:path w="3001" h="1823" extrusionOk="0">
                  <a:moveTo>
                    <a:pt x="2035" y="1"/>
                  </a:moveTo>
                  <a:cubicBezTo>
                    <a:pt x="1791" y="1"/>
                    <a:pt x="1651" y="92"/>
                    <a:pt x="1651" y="92"/>
                  </a:cubicBezTo>
                  <a:cubicBezTo>
                    <a:pt x="1562" y="77"/>
                    <a:pt x="1473" y="70"/>
                    <a:pt x="1383" y="70"/>
                  </a:cubicBezTo>
                  <a:cubicBezTo>
                    <a:pt x="1253" y="70"/>
                    <a:pt x="1123" y="85"/>
                    <a:pt x="997" y="112"/>
                  </a:cubicBezTo>
                  <a:cubicBezTo>
                    <a:pt x="592" y="190"/>
                    <a:pt x="260" y="450"/>
                    <a:pt x="145" y="839"/>
                  </a:cubicBezTo>
                  <a:cubicBezTo>
                    <a:pt x="0" y="1348"/>
                    <a:pt x="270" y="1654"/>
                    <a:pt x="810" y="1800"/>
                  </a:cubicBezTo>
                  <a:cubicBezTo>
                    <a:pt x="867" y="1815"/>
                    <a:pt x="922" y="1823"/>
                    <a:pt x="974" y="1823"/>
                  </a:cubicBezTo>
                  <a:cubicBezTo>
                    <a:pt x="1579" y="1823"/>
                    <a:pt x="1850" y="843"/>
                    <a:pt x="2108" y="585"/>
                  </a:cubicBezTo>
                  <a:cubicBezTo>
                    <a:pt x="2261" y="434"/>
                    <a:pt x="2513" y="400"/>
                    <a:pt x="2711" y="400"/>
                  </a:cubicBezTo>
                  <a:cubicBezTo>
                    <a:pt x="2875" y="400"/>
                    <a:pt x="3001" y="424"/>
                    <a:pt x="3001" y="424"/>
                  </a:cubicBezTo>
                  <a:cubicBezTo>
                    <a:pt x="2605" y="86"/>
                    <a:pt x="2271" y="1"/>
                    <a:pt x="2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1132900" y="2879750"/>
              <a:ext cx="75425" cy="48050"/>
            </a:xfrm>
            <a:custGeom>
              <a:avLst/>
              <a:gdLst/>
              <a:ahLst/>
              <a:cxnLst/>
              <a:rect l="l" t="t" r="r" b="b"/>
              <a:pathLst>
                <a:path w="3017" h="1922" extrusionOk="0">
                  <a:moveTo>
                    <a:pt x="1999" y="107"/>
                  </a:moveTo>
                  <a:cubicBezTo>
                    <a:pt x="2199" y="107"/>
                    <a:pt x="2473" y="171"/>
                    <a:pt x="2799" y="411"/>
                  </a:cubicBezTo>
                  <a:cubicBezTo>
                    <a:pt x="2760" y="408"/>
                    <a:pt x="2716" y="406"/>
                    <a:pt x="2669" y="406"/>
                  </a:cubicBezTo>
                  <a:cubicBezTo>
                    <a:pt x="2466" y="406"/>
                    <a:pt x="2205" y="443"/>
                    <a:pt x="2041" y="608"/>
                  </a:cubicBezTo>
                  <a:cubicBezTo>
                    <a:pt x="1937" y="727"/>
                    <a:pt x="1849" y="862"/>
                    <a:pt x="1781" y="1008"/>
                  </a:cubicBezTo>
                  <a:cubicBezTo>
                    <a:pt x="1577" y="1374"/>
                    <a:pt x="1327" y="1827"/>
                    <a:pt x="936" y="1827"/>
                  </a:cubicBezTo>
                  <a:cubicBezTo>
                    <a:pt x="889" y="1827"/>
                    <a:pt x="841" y="1821"/>
                    <a:pt x="790" y="1807"/>
                  </a:cubicBezTo>
                  <a:cubicBezTo>
                    <a:pt x="488" y="1724"/>
                    <a:pt x="286" y="1594"/>
                    <a:pt x="193" y="1423"/>
                  </a:cubicBezTo>
                  <a:cubicBezTo>
                    <a:pt x="109" y="1278"/>
                    <a:pt x="99" y="1106"/>
                    <a:pt x="161" y="904"/>
                  </a:cubicBezTo>
                  <a:cubicBezTo>
                    <a:pt x="260" y="546"/>
                    <a:pt x="566" y="286"/>
                    <a:pt x="971" y="208"/>
                  </a:cubicBezTo>
                  <a:cubicBezTo>
                    <a:pt x="1101" y="182"/>
                    <a:pt x="1231" y="172"/>
                    <a:pt x="1366" y="167"/>
                  </a:cubicBezTo>
                  <a:cubicBezTo>
                    <a:pt x="1444" y="167"/>
                    <a:pt x="1527" y="177"/>
                    <a:pt x="1605" y="198"/>
                  </a:cubicBezTo>
                  <a:cubicBezTo>
                    <a:pt x="1615" y="198"/>
                    <a:pt x="1631" y="198"/>
                    <a:pt x="1641" y="187"/>
                  </a:cubicBezTo>
                  <a:cubicBezTo>
                    <a:pt x="1644" y="187"/>
                    <a:pt x="1774" y="107"/>
                    <a:pt x="1999" y="107"/>
                  </a:cubicBezTo>
                  <a:close/>
                  <a:moveTo>
                    <a:pt x="1998" y="1"/>
                  </a:moveTo>
                  <a:cubicBezTo>
                    <a:pt x="1790" y="1"/>
                    <a:pt x="1652" y="65"/>
                    <a:pt x="1605" y="94"/>
                  </a:cubicBezTo>
                  <a:cubicBezTo>
                    <a:pt x="1516" y="79"/>
                    <a:pt x="1426" y="72"/>
                    <a:pt x="1337" y="72"/>
                  </a:cubicBezTo>
                  <a:cubicBezTo>
                    <a:pt x="1206" y="72"/>
                    <a:pt x="1077" y="87"/>
                    <a:pt x="951" y="115"/>
                  </a:cubicBezTo>
                  <a:cubicBezTo>
                    <a:pt x="509" y="198"/>
                    <a:pt x="177" y="488"/>
                    <a:pt x="68" y="878"/>
                  </a:cubicBezTo>
                  <a:cubicBezTo>
                    <a:pt x="0" y="1101"/>
                    <a:pt x="11" y="1303"/>
                    <a:pt x="104" y="1464"/>
                  </a:cubicBezTo>
                  <a:cubicBezTo>
                    <a:pt x="218" y="1662"/>
                    <a:pt x="437" y="1807"/>
                    <a:pt x="764" y="1895"/>
                  </a:cubicBezTo>
                  <a:cubicBezTo>
                    <a:pt x="821" y="1911"/>
                    <a:pt x="878" y="1921"/>
                    <a:pt x="940" y="1921"/>
                  </a:cubicBezTo>
                  <a:cubicBezTo>
                    <a:pt x="1387" y="1921"/>
                    <a:pt x="1662" y="1423"/>
                    <a:pt x="1869" y="1049"/>
                  </a:cubicBezTo>
                  <a:cubicBezTo>
                    <a:pt x="1932" y="914"/>
                    <a:pt x="2015" y="784"/>
                    <a:pt x="2108" y="670"/>
                  </a:cubicBezTo>
                  <a:cubicBezTo>
                    <a:pt x="2248" y="530"/>
                    <a:pt x="2489" y="499"/>
                    <a:pt x="2678" y="499"/>
                  </a:cubicBezTo>
                  <a:cubicBezTo>
                    <a:pt x="2832" y="499"/>
                    <a:pt x="2952" y="520"/>
                    <a:pt x="2955" y="520"/>
                  </a:cubicBezTo>
                  <a:cubicBezTo>
                    <a:pt x="2958" y="520"/>
                    <a:pt x="2962" y="521"/>
                    <a:pt x="2965" y="521"/>
                  </a:cubicBezTo>
                  <a:cubicBezTo>
                    <a:pt x="2982" y="521"/>
                    <a:pt x="2998" y="511"/>
                    <a:pt x="3006" y="494"/>
                  </a:cubicBezTo>
                  <a:cubicBezTo>
                    <a:pt x="3017" y="473"/>
                    <a:pt x="3012" y="452"/>
                    <a:pt x="2991" y="436"/>
                  </a:cubicBezTo>
                  <a:cubicBezTo>
                    <a:pt x="2586" y="91"/>
                    <a:pt x="2244" y="1"/>
                    <a:pt x="1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1147825" y="2882225"/>
              <a:ext cx="25850" cy="25200"/>
            </a:xfrm>
            <a:custGeom>
              <a:avLst/>
              <a:gdLst/>
              <a:ahLst/>
              <a:cxnLst/>
              <a:rect l="l" t="t" r="r" b="b"/>
              <a:pathLst>
                <a:path w="1034" h="1008" extrusionOk="0">
                  <a:moveTo>
                    <a:pt x="997" y="0"/>
                  </a:moveTo>
                  <a:cubicBezTo>
                    <a:pt x="0" y="405"/>
                    <a:pt x="120" y="981"/>
                    <a:pt x="125" y="1007"/>
                  </a:cubicBezTo>
                  <a:lnTo>
                    <a:pt x="219" y="986"/>
                  </a:lnTo>
                  <a:cubicBezTo>
                    <a:pt x="213" y="966"/>
                    <a:pt x="120" y="462"/>
                    <a:pt x="1034" y="88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1115125" y="2922325"/>
              <a:ext cx="29750" cy="55575"/>
            </a:xfrm>
            <a:custGeom>
              <a:avLst/>
              <a:gdLst/>
              <a:ahLst/>
              <a:cxnLst/>
              <a:rect l="l" t="t" r="r" b="b"/>
              <a:pathLst>
                <a:path w="1190" h="2223" extrusionOk="0">
                  <a:moveTo>
                    <a:pt x="1132" y="0"/>
                  </a:moveTo>
                  <a:cubicBezTo>
                    <a:pt x="1122" y="11"/>
                    <a:pt x="0" y="826"/>
                    <a:pt x="795" y="2222"/>
                  </a:cubicBezTo>
                  <a:lnTo>
                    <a:pt x="883" y="2176"/>
                  </a:lnTo>
                  <a:cubicBezTo>
                    <a:pt x="130" y="857"/>
                    <a:pt x="1148" y="114"/>
                    <a:pt x="1189" y="83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1007775" y="2898000"/>
              <a:ext cx="76350" cy="52750"/>
            </a:xfrm>
            <a:custGeom>
              <a:avLst/>
              <a:gdLst/>
              <a:ahLst/>
              <a:cxnLst/>
              <a:rect l="l" t="t" r="r" b="b"/>
              <a:pathLst>
                <a:path w="3054" h="2110" extrusionOk="0">
                  <a:moveTo>
                    <a:pt x="1660" y="1"/>
                  </a:moveTo>
                  <a:cubicBezTo>
                    <a:pt x="1523" y="1"/>
                    <a:pt x="1348" y="56"/>
                    <a:pt x="1127" y="194"/>
                  </a:cubicBezTo>
                  <a:cubicBezTo>
                    <a:pt x="1" y="895"/>
                    <a:pt x="608" y="2105"/>
                    <a:pt x="608" y="2105"/>
                  </a:cubicBezTo>
                  <a:cubicBezTo>
                    <a:pt x="608" y="2105"/>
                    <a:pt x="725" y="2109"/>
                    <a:pt x="905" y="2109"/>
                  </a:cubicBezTo>
                  <a:cubicBezTo>
                    <a:pt x="1560" y="2109"/>
                    <a:pt x="3054" y="2052"/>
                    <a:pt x="2809" y="1518"/>
                  </a:cubicBezTo>
                  <a:cubicBezTo>
                    <a:pt x="2552" y="970"/>
                    <a:pt x="2291" y="919"/>
                    <a:pt x="2203" y="919"/>
                  </a:cubicBezTo>
                  <a:cubicBezTo>
                    <a:pt x="2182" y="919"/>
                    <a:pt x="2171" y="921"/>
                    <a:pt x="2171" y="921"/>
                  </a:cubicBezTo>
                  <a:cubicBezTo>
                    <a:pt x="2171" y="921"/>
                    <a:pt x="2221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1006750" y="2896775"/>
              <a:ext cx="73600" cy="55150"/>
            </a:xfrm>
            <a:custGeom>
              <a:avLst/>
              <a:gdLst/>
              <a:ahLst/>
              <a:cxnLst/>
              <a:rect l="l" t="t" r="r" b="b"/>
              <a:pathLst>
                <a:path w="2944" h="2206" extrusionOk="0">
                  <a:moveTo>
                    <a:pt x="1700" y="98"/>
                  </a:moveTo>
                  <a:cubicBezTo>
                    <a:pt x="1769" y="98"/>
                    <a:pt x="1831" y="114"/>
                    <a:pt x="1885" y="145"/>
                  </a:cubicBezTo>
                  <a:cubicBezTo>
                    <a:pt x="2191" y="327"/>
                    <a:pt x="2165" y="965"/>
                    <a:pt x="2165" y="970"/>
                  </a:cubicBezTo>
                  <a:cubicBezTo>
                    <a:pt x="2160" y="986"/>
                    <a:pt x="2170" y="1001"/>
                    <a:pt x="2181" y="1007"/>
                  </a:cubicBezTo>
                  <a:cubicBezTo>
                    <a:pt x="2188" y="1014"/>
                    <a:pt x="2199" y="1019"/>
                    <a:pt x="2210" y="1019"/>
                  </a:cubicBezTo>
                  <a:cubicBezTo>
                    <a:pt x="2214" y="1019"/>
                    <a:pt x="2218" y="1018"/>
                    <a:pt x="2222" y="1017"/>
                  </a:cubicBezTo>
                  <a:cubicBezTo>
                    <a:pt x="2223" y="1017"/>
                    <a:pt x="2229" y="1016"/>
                    <a:pt x="2241" y="1016"/>
                  </a:cubicBezTo>
                  <a:cubicBezTo>
                    <a:pt x="2310" y="1016"/>
                    <a:pt x="2560" y="1054"/>
                    <a:pt x="2809" y="1588"/>
                  </a:cubicBezTo>
                  <a:cubicBezTo>
                    <a:pt x="2840" y="1645"/>
                    <a:pt x="2835" y="1713"/>
                    <a:pt x="2804" y="1770"/>
                  </a:cubicBezTo>
                  <a:cubicBezTo>
                    <a:pt x="2618" y="2044"/>
                    <a:pt x="1605" y="2107"/>
                    <a:pt x="972" y="2107"/>
                  </a:cubicBezTo>
                  <a:cubicBezTo>
                    <a:pt x="861" y="2107"/>
                    <a:pt x="761" y="2105"/>
                    <a:pt x="680" y="2102"/>
                  </a:cubicBezTo>
                  <a:cubicBezTo>
                    <a:pt x="597" y="1926"/>
                    <a:pt x="197" y="908"/>
                    <a:pt x="1194" y="285"/>
                  </a:cubicBezTo>
                  <a:cubicBezTo>
                    <a:pt x="1391" y="160"/>
                    <a:pt x="1561" y="98"/>
                    <a:pt x="1700" y="98"/>
                  </a:cubicBezTo>
                  <a:close/>
                  <a:moveTo>
                    <a:pt x="1703" y="1"/>
                  </a:moveTo>
                  <a:cubicBezTo>
                    <a:pt x="1545" y="1"/>
                    <a:pt x="1357" y="68"/>
                    <a:pt x="1142" y="202"/>
                  </a:cubicBezTo>
                  <a:cubicBezTo>
                    <a:pt x="0" y="924"/>
                    <a:pt x="597" y="2159"/>
                    <a:pt x="608" y="2175"/>
                  </a:cubicBezTo>
                  <a:cubicBezTo>
                    <a:pt x="613" y="2190"/>
                    <a:pt x="628" y="2201"/>
                    <a:pt x="649" y="2201"/>
                  </a:cubicBezTo>
                  <a:cubicBezTo>
                    <a:pt x="665" y="2201"/>
                    <a:pt x="784" y="2206"/>
                    <a:pt x="955" y="2206"/>
                  </a:cubicBezTo>
                  <a:cubicBezTo>
                    <a:pt x="1516" y="2206"/>
                    <a:pt x="2653" y="2159"/>
                    <a:pt x="2882" y="1822"/>
                  </a:cubicBezTo>
                  <a:cubicBezTo>
                    <a:pt x="2939" y="1739"/>
                    <a:pt x="2944" y="1635"/>
                    <a:pt x="2892" y="1547"/>
                  </a:cubicBezTo>
                  <a:cubicBezTo>
                    <a:pt x="2643" y="1012"/>
                    <a:pt x="2378" y="929"/>
                    <a:pt x="2264" y="924"/>
                  </a:cubicBezTo>
                  <a:cubicBezTo>
                    <a:pt x="2264" y="752"/>
                    <a:pt x="2243" y="243"/>
                    <a:pt x="1937" y="62"/>
                  </a:cubicBezTo>
                  <a:cubicBezTo>
                    <a:pt x="1868" y="21"/>
                    <a:pt x="1790" y="1"/>
                    <a:pt x="1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1030500" y="2919725"/>
              <a:ext cx="31675" cy="18850"/>
            </a:xfrm>
            <a:custGeom>
              <a:avLst/>
              <a:gdLst/>
              <a:ahLst/>
              <a:cxnLst/>
              <a:rect l="l" t="t" r="r" b="b"/>
              <a:pathLst>
                <a:path w="1267" h="754" extrusionOk="0">
                  <a:moveTo>
                    <a:pt x="1257" y="0"/>
                  </a:moveTo>
                  <a:cubicBezTo>
                    <a:pt x="504" y="94"/>
                    <a:pt x="21" y="665"/>
                    <a:pt x="0" y="691"/>
                  </a:cubicBezTo>
                  <a:lnTo>
                    <a:pt x="73" y="753"/>
                  </a:lnTo>
                  <a:cubicBezTo>
                    <a:pt x="78" y="748"/>
                    <a:pt x="556" y="193"/>
                    <a:pt x="1267" y="99"/>
                  </a:cubicBez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1107200" y="2914925"/>
              <a:ext cx="23000" cy="41425"/>
            </a:xfrm>
            <a:custGeom>
              <a:avLst/>
              <a:gdLst/>
              <a:ahLst/>
              <a:cxnLst/>
              <a:rect l="l" t="t" r="r" b="b"/>
              <a:pathLst>
                <a:path w="920" h="1657" extrusionOk="0">
                  <a:moveTo>
                    <a:pt x="42" y="0"/>
                  </a:moveTo>
                  <a:lnTo>
                    <a:pt x="0" y="89"/>
                  </a:lnTo>
                  <a:cubicBezTo>
                    <a:pt x="774" y="447"/>
                    <a:pt x="826" y="1641"/>
                    <a:pt x="826" y="1656"/>
                  </a:cubicBezTo>
                  <a:lnTo>
                    <a:pt x="919" y="1651"/>
                  </a:lnTo>
                  <a:cubicBezTo>
                    <a:pt x="919" y="1599"/>
                    <a:pt x="867" y="385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1037625" y="2892150"/>
              <a:ext cx="109325" cy="60175"/>
            </a:xfrm>
            <a:custGeom>
              <a:avLst/>
              <a:gdLst/>
              <a:ahLst/>
              <a:cxnLst/>
              <a:rect l="l" t="t" r="r" b="b"/>
              <a:pathLst>
                <a:path w="4373" h="2407" extrusionOk="0">
                  <a:moveTo>
                    <a:pt x="1474" y="1"/>
                  </a:moveTo>
                  <a:cubicBezTo>
                    <a:pt x="1253" y="1"/>
                    <a:pt x="1015" y="117"/>
                    <a:pt x="785" y="444"/>
                  </a:cubicBezTo>
                  <a:cubicBezTo>
                    <a:pt x="1" y="1555"/>
                    <a:pt x="1486" y="2407"/>
                    <a:pt x="1486" y="2407"/>
                  </a:cubicBezTo>
                  <a:cubicBezTo>
                    <a:pt x="1486" y="2407"/>
                    <a:pt x="4372" y="1441"/>
                    <a:pt x="3567" y="953"/>
                  </a:cubicBezTo>
                  <a:cubicBezTo>
                    <a:pt x="3130" y="689"/>
                    <a:pt x="2838" y="629"/>
                    <a:pt x="2662" y="629"/>
                  </a:cubicBezTo>
                  <a:cubicBezTo>
                    <a:pt x="2512" y="629"/>
                    <a:pt x="2446" y="673"/>
                    <a:pt x="2446" y="673"/>
                  </a:cubicBezTo>
                  <a:cubicBezTo>
                    <a:pt x="2446" y="673"/>
                    <a:pt x="2008" y="1"/>
                    <a:pt x="1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1049300" y="2891025"/>
              <a:ext cx="82450" cy="62525"/>
            </a:xfrm>
            <a:custGeom>
              <a:avLst/>
              <a:gdLst/>
              <a:ahLst/>
              <a:cxnLst/>
              <a:rect l="l" t="t" r="r" b="b"/>
              <a:pathLst>
                <a:path w="3298" h="2501" extrusionOk="0">
                  <a:moveTo>
                    <a:pt x="1019" y="95"/>
                  </a:moveTo>
                  <a:cubicBezTo>
                    <a:pt x="1517" y="105"/>
                    <a:pt x="1937" y="738"/>
                    <a:pt x="1943" y="743"/>
                  </a:cubicBezTo>
                  <a:cubicBezTo>
                    <a:pt x="1953" y="757"/>
                    <a:pt x="1968" y="764"/>
                    <a:pt x="1983" y="764"/>
                  </a:cubicBezTo>
                  <a:cubicBezTo>
                    <a:pt x="1991" y="764"/>
                    <a:pt x="1998" y="762"/>
                    <a:pt x="2005" y="759"/>
                  </a:cubicBezTo>
                  <a:cubicBezTo>
                    <a:pt x="2007" y="757"/>
                    <a:pt x="2066" y="722"/>
                    <a:pt x="2196" y="722"/>
                  </a:cubicBezTo>
                  <a:cubicBezTo>
                    <a:pt x="2362" y="722"/>
                    <a:pt x="2645" y="780"/>
                    <a:pt x="3074" y="1039"/>
                  </a:cubicBezTo>
                  <a:cubicBezTo>
                    <a:pt x="3158" y="1091"/>
                    <a:pt x="3199" y="1148"/>
                    <a:pt x="3194" y="1211"/>
                  </a:cubicBezTo>
                  <a:cubicBezTo>
                    <a:pt x="3147" y="1600"/>
                    <a:pt x="1631" y="2192"/>
                    <a:pt x="1024" y="2400"/>
                  </a:cubicBezTo>
                  <a:cubicBezTo>
                    <a:pt x="910" y="2327"/>
                    <a:pt x="287" y="1917"/>
                    <a:pt x="162" y="1346"/>
                  </a:cubicBezTo>
                  <a:cubicBezTo>
                    <a:pt x="100" y="1065"/>
                    <a:pt x="162" y="795"/>
                    <a:pt x="359" y="515"/>
                  </a:cubicBezTo>
                  <a:cubicBezTo>
                    <a:pt x="551" y="235"/>
                    <a:pt x="775" y="95"/>
                    <a:pt x="1008" y="95"/>
                  </a:cubicBezTo>
                  <a:close/>
                  <a:moveTo>
                    <a:pt x="993" y="1"/>
                  </a:moveTo>
                  <a:cubicBezTo>
                    <a:pt x="733" y="1"/>
                    <a:pt x="492" y="156"/>
                    <a:pt x="276" y="458"/>
                  </a:cubicBezTo>
                  <a:cubicBezTo>
                    <a:pt x="68" y="754"/>
                    <a:pt x="1" y="1060"/>
                    <a:pt x="63" y="1366"/>
                  </a:cubicBezTo>
                  <a:cubicBezTo>
                    <a:pt x="214" y="2041"/>
                    <a:pt x="961" y="2477"/>
                    <a:pt x="993" y="2493"/>
                  </a:cubicBezTo>
                  <a:cubicBezTo>
                    <a:pt x="998" y="2498"/>
                    <a:pt x="1008" y="2498"/>
                    <a:pt x="1019" y="2498"/>
                  </a:cubicBezTo>
                  <a:cubicBezTo>
                    <a:pt x="1020" y="2500"/>
                    <a:pt x="1022" y="2501"/>
                    <a:pt x="1024" y="2501"/>
                  </a:cubicBezTo>
                  <a:cubicBezTo>
                    <a:pt x="1027" y="2501"/>
                    <a:pt x="1031" y="2498"/>
                    <a:pt x="1034" y="2498"/>
                  </a:cubicBezTo>
                  <a:cubicBezTo>
                    <a:pt x="1257" y="2426"/>
                    <a:pt x="3230" y="1751"/>
                    <a:pt x="3287" y="1226"/>
                  </a:cubicBezTo>
                  <a:cubicBezTo>
                    <a:pt x="3298" y="1122"/>
                    <a:pt x="3246" y="1029"/>
                    <a:pt x="3121" y="956"/>
                  </a:cubicBezTo>
                  <a:cubicBezTo>
                    <a:pt x="2677" y="689"/>
                    <a:pt x="2376" y="626"/>
                    <a:pt x="2190" y="626"/>
                  </a:cubicBezTo>
                  <a:cubicBezTo>
                    <a:pt x="2098" y="626"/>
                    <a:pt x="2034" y="641"/>
                    <a:pt x="1995" y="655"/>
                  </a:cubicBezTo>
                  <a:cubicBezTo>
                    <a:pt x="1896" y="520"/>
                    <a:pt x="1501" y="6"/>
                    <a:pt x="1019" y="1"/>
                  </a:cubicBezTo>
                  <a:cubicBezTo>
                    <a:pt x="1010" y="1"/>
                    <a:pt x="1002" y="1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1074500" y="2907775"/>
              <a:ext cx="24800" cy="29500"/>
            </a:xfrm>
            <a:custGeom>
              <a:avLst/>
              <a:gdLst/>
              <a:ahLst/>
              <a:cxnLst/>
              <a:rect l="l" t="t" r="r" b="b"/>
              <a:pathLst>
                <a:path w="992" h="1180" extrusionOk="0">
                  <a:moveTo>
                    <a:pt x="950" y="1"/>
                  </a:moveTo>
                  <a:cubicBezTo>
                    <a:pt x="483" y="234"/>
                    <a:pt x="135" y="655"/>
                    <a:pt x="0" y="1164"/>
                  </a:cubicBezTo>
                  <a:lnTo>
                    <a:pt x="99" y="1179"/>
                  </a:lnTo>
                  <a:cubicBezTo>
                    <a:pt x="229" y="707"/>
                    <a:pt x="556" y="312"/>
                    <a:pt x="992" y="89"/>
                  </a:cubicBezTo>
                  <a:lnTo>
                    <a:pt x="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1172625" y="2586425"/>
              <a:ext cx="88400" cy="248175"/>
            </a:xfrm>
            <a:custGeom>
              <a:avLst/>
              <a:gdLst/>
              <a:ahLst/>
              <a:cxnLst/>
              <a:rect l="l" t="t" r="r" b="b"/>
              <a:pathLst>
                <a:path w="3536" h="9927" extrusionOk="0">
                  <a:moveTo>
                    <a:pt x="88" y="0"/>
                  </a:moveTo>
                  <a:lnTo>
                    <a:pt x="0" y="31"/>
                  </a:lnTo>
                  <a:lnTo>
                    <a:pt x="3442" y="9927"/>
                  </a:lnTo>
                  <a:lnTo>
                    <a:pt x="3536" y="989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1258800" y="2833675"/>
              <a:ext cx="72575" cy="203150"/>
            </a:xfrm>
            <a:custGeom>
              <a:avLst/>
              <a:gdLst/>
              <a:ahLst/>
              <a:cxnLst/>
              <a:rect l="l" t="t" r="r" b="b"/>
              <a:pathLst>
                <a:path w="2903" h="8126" extrusionOk="0">
                  <a:moveTo>
                    <a:pt x="89" y="0"/>
                  </a:moveTo>
                  <a:lnTo>
                    <a:pt x="0" y="31"/>
                  </a:lnTo>
                  <a:lnTo>
                    <a:pt x="2710" y="7819"/>
                  </a:lnTo>
                  <a:lnTo>
                    <a:pt x="789" y="5389"/>
                  </a:lnTo>
                  <a:lnTo>
                    <a:pt x="712" y="5452"/>
                  </a:lnTo>
                  <a:lnTo>
                    <a:pt x="2809" y="8105"/>
                  </a:lnTo>
                  <a:cubicBezTo>
                    <a:pt x="2819" y="8115"/>
                    <a:pt x="2835" y="8125"/>
                    <a:pt x="2851" y="8125"/>
                  </a:cubicBezTo>
                  <a:cubicBezTo>
                    <a:pt x="2856" y="8125"/>
                    <a:pt x="2866" y="8120"/>
                    <a:pt x="2871" y="8115"/>
                  </a:cubicBezTo>
                  <a:cubicBezTo>
                    <a:pt x="2892" y="8105"/>
                    <a:pt x="2903" y="8079"/>
                    <a:pt x="2897" y="8058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1146650" y="2547425"/>
              <a:ext cx="47400" cy="40450"/>
            </a:xfrm>
            <a:custGeom>
              <a:avLst/>
              <a:gdLst/>
              <a:ahLst/>
              <a:cxnLst/>
              <a:rect l="l" t="t" r="r" b="b"/>
              <a:pathLst>
                <a:path w="1896" h="1618" extrusionOk="0">
                  <a:moveTo>
                    <a:pt x="1079" y="101"/>
                  </a:moveTo>
                  <a:cubicBezTo>
                    <a:pt x="1082" y="101"/>
                    <a:pt x="1084" y="101"/>
                    <a:pt x="1086" y="101"/>
                  </a:cubicBezTo>
                  <a:cubicBezTo>
                    <a:pt x="1475" y="101"/>
                    <a:pt x="1792" y="418"/>
                    <a:pt x="1797" y="813"/>
                  </a:cubicBezTo>
                  <a:cubicBezTo>
                    <a:pt x="1797" y="1241"/>
                    <a:pt x="1445" y="1527"/>
                    <a:pt x="1077" y="1527"/>
                  </a:cubicBezTo>
                  <a:cubicBezTo>
                    <a:pt x="902" y="1527"/>
                    <a:pt x="723" y="1462"/>
                    <a:pt x="577" y="1316"/>
                  </a:cubicBezTo>
                  <a:cubicBezTo>
                    <a:pt x="127" y="871"/>
                    <a:pt x="445" y="101"/>
                    <a:pt x="1079" y="101"/>
                  </a:cubicBezTo>
                  <a:close/>
                  <a:moveTo>
                    <a:pt x="1080" y="1"/>
                  </a:moveTo>
                  <a:cubicBezTo>
                    <a:pt x="882" y="1"/>
                    <a:pt x="680" y="75"/>
                    <a:pt x="515" y="242"/>
                  </a:cubicBezTo>
                  <a:cubicBezTo>
                    <a:pt x="1" y="750"/>
                    <a:pt x="364" y="1617"/>
                    <a:pt x="1086" y="1617"/>
                  </a:cubicBezTo>
                  <a:cubicBezTo>
                    <a:pt x="1532" y="1617"/>
                    <a:pt x="1891" y="1259"/>
                    <a:pt x="1896" y="813"/>
                  </a:cubicBezTo>
                  <a:cubicBezTo>
                    <a:pt x="1892" y="325"/>
                    <a:pt x="149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1172625" y="2233375"/>
              <a:ext cx="2350" cy="315300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1027250" y="3022125"/>
              <a:ext cx="302825" cy="158775"/>
            </a:xfrm>
            <a:custGeom>
              <a:avLst/>
              <a:gdLst/>
              <a:ahLst/>
              <a:cxnLst/>
              <a:rect l="l" t="t" r="r" b="b"/>
              <a:pathLst>
                <a:path w="12113" h="6351" extrusionOk="0">
                  <a:moveTo>
                    <a:pt x="6059" y="1"/>
                  </a:moveTo>
                  <a:cubicBezTo>
                    <a:pt x="2716" y="1"/>
                    <a:pt x="6" y="239"/>
                    <a:pt x="6" y="535"/>
                  </a:cubicBezTo>
                  <a:cubicBezTo>
                    <a:pt x="11" y="541"/>
                    <a:pt x="11" y="546"/>
                    <a:pt x="11" y="551"/>
                  </a:cubicBezTo>
                  <a:lnTo>
                    <a:pt x="0" y="551"/>
                  </a:lnTo>
                  <a:lnTo>
                    <a:pt x="1786" y="5878"/>
                  </a:lnTo>
                  <a:cubicBezTo>
                    <a:pt x="1786" y="6137"/>
                    <a:pt x="3687" y="6350"/>
                    <a:pt x="6028" y="6350"/>
                  </a:cubicBezTo>
                  <a:cubicBezTo>
                    <a:pt x="8369" y="6350"/>
                    <a:pt x="10270" y="6137"/>
                    <a:pt x="10270" y="5878"/>
                  </a:cubicBezTo>
                  <a:lnTo>
                    <a:pt x="12035" y="624"/>
                  </a:lnTo>
                  <a:cubicBezTo>
                    <a:pt x="12081" y="598"/>
                    <a:pt x="12113" y="567"/>
                    <a:pt x="12113" y="535"/>
                  </a:cubicBezTo>
                  <a:cubicBezTo>
                    <a:pt x="12113" y="239"/>
                    <a:pt x="9403" y="1"/>
                    <a:pt x="6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1025950" y="3020825"/>
              <a:ext cx="305300" cy="161225"/>
            </a:xfrm>
            <a:custGeom>
              <a:avLst/>
              <a:gdLst/>
              <a:ahLst/>
              <a:cxnLst/>
              <a:rect l="l" t="t" r="r" b="b"/>
              <a:pathLst>
                <a:path w="12212" h="6449" extrusionOk="0">
                  <a:moveTo>
                    <a:pt x="6106" y="99"/>
                  </a:moveTo>
                  <a:cubicBezTo>
                    <a:pt x="7721" y="99"/>
                    <a:pt x="9242" y="156"/>
                    <a:pt x="10384" y="255"/>
                  </a:cubicBezTo>
                  <a:cubicBezTo>
                    <a:pt x="12092" y="411"/>
                    <a:pt x="12113" y="587"/>
                    <a:pt x="12113" y="587"/>
                  </a:cubicBezTo>
                  <a:cubicBezTo>
                    <a:pt x="12113" y="587"/>
                    <a:pt x="12107" y="603"/>
                    <a:pt x="12056" y="634"/>
                  </a:cubicBezTo>
                  <a:cubicBezTo>
                    <a:pt x="12045" y="639"/>
                    <a:pt x="12040" y="650"/>
                    <a:pt x="12035" y="660"/>
                  </a:cubicBezTo>
                  <a:lnTo>
                    <a:pt x="10275" y="5914"/>
                  </a:lnTo>
                  <a:cubicBezTo>
                    <a:pt x="10270" y="5919"/>
                    <a:pt x="10270" y="5924"/>
                    <a:pt x="10275" y="5930"/>
                  </a:cubicBezTo>
                  <a:cubicBezTo>
                    <a:pt x="10275" y="6080"/>
                    <a:pt x="8873" y="6350"/>
                    <a:pt x="6080" y="6350"/>
                  </a:cubicBezTo>
                  <a:cubicBezTo>
                    <a:pt x="3287" y="6350"/>
                    <a:pt x="1885" y="6080"/>
                    <a:pt x="1885" y="5930"/>
                  </a:cubicBezTo>
                  <a:cubicBezTo>
                    <a:pt x="1890" y="5924"/>
                    <a:pt x="1890" y="5919"/>
                    <a:pt x="1885" y="5914"/>
                  </a:cubicBezTo>
                  <a:lnTo>
                    <a:pt x="110" y="613"/>
                  </a:lnTo>
                  <a:lnTo>
                    <a:pt x="110" y="619"/>
                  </a:lnTo>
                  <a:cubicBezTo>
                    <a:pt x="110" y="608"/>
                    <a:pt x="110" y="598"/>
                    <a:pt x="104" y="587"/>
                  </a:cubicBezTo>
                  <a:cubicBezTo>
                    <a:pt x="104" y="587"/>
                    <a:pt x="104" y="582"/>
                    <a:pt x="104" y="582"/>
                  </a:cubicBezTo>
                  <a:cubicBezTo>
                    <a:pt x="115" y="561"/>
                    <a:pt x="250" y="395"/>
                    <a:pt x="1833" y="255"/>
                  </a:cubicBezTo>
                  <a:cubicBezTo>
                    <a:pt x="2975" y="156"/>
                    <a:pt x="4491" y="99"/>
                    <a:pt x="6106" y="99"/>
                  </a:cubicBezTo>
                  <a:close/>
                  <a:moveTo>
                    <a:pt x="6111" y="1"/>
                  </a:moveTo>
                  <a:cubicBezTo>
                    <a:pt x="4491" y="1"/>
                    <a:pt x="2975" y="58"/>
                    <a:pt x="1828" y="162"/>
                  </a:cubicBezTo>
                  <a:cubicBezTo>
                    <a:pt x="115" y="312"/>
                    <a:pt x="16" y="494"/>
                    <a:pt x="11" y="572"/>
                  </a:cubicBezTo>
                  <a:cubicBezTo>
                    <a:pt x="6" y="587"/>
                    <a:pt x="0" y="603"/>
                    <a:pt x="6" y="613"/>
                  </a:cubicBezTo>
                  <a:lnTo>
                    <a:pt x="1792" y="5935"/>
                  </a:lnTo>
                  <a:cubicBezTo>
                    <a:pt x="1833" y="6314"/>
                    <a:pt x="4372" y="6449"/>
                    <a:pt x="6080" y="6449"/>
                  </a:cubicBezTo>
                  <a:cubicBezTo>
                    <a:pt x="7793" y="6449"/>
                    <a:pt x="10327" y="6314"/>
                    <a:pt x="10373" y="5935"/>
                  </a:cubicBezTo>
                  <a:lnTo>
                    <a:pt x="12123" y="707"/>
                  </a:lnTo>
                  <a:cubicBezTo>
                    <a:pt x="12170" y="686"/>
                    <a:pt x="12206" y="639"/>
                    <a:pt x="12211" y="587"/>
                  </a:cubicBezTo>
                  <a:cubicBezTo>
                    <a:pt x="12211" y="515"/>
                    <a:pt x="12211" y="323"/>
                    <a:pt x="10394" y="162"/>
                  </a:cubicBezTo>
                  <a:cubicBezTo>
                    <a:pt x="9252" y="58"/>
                    <a:pt x="7731" y="1"/>
                    <a:pt x="6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1008950" y="3022125"/>
              <a:ext cx="339425" cy="62475"/>
            </a:xfrm>
            <a:custGeom>
              <a:avLst/>
              <a:gdLst/>
              <a:ahLst/>
              <a:cxnLst/>
              <a:rect l="l" t="t" r="r" b="b"/>
              <a:pathLst>
                <a:path w="13577" h="2499" extrusionOk="0">
                  <a:moveTo>
                    <a:pt x="6791" y="1"/>
                  </a:moveTo>
                  <a:cubicBezTo>
                    <a:pt x="3048" y="1"/>
                    <a:pt x="6" y="271"/>
                    <a:pt x="6" y="603"/>
                  </a:cubicBezTo>
                  <a:cubicBezTo>
                    <a:pt x="6" y="608"/>
                    <a:pt x="11" y="608"/>
                    <a:pt x="11" y="613"/>
                  </a:cubicBezTo>
                  <a:lnTo>
                    <a:pt x="0" y="613"/>
                  </a:lnTo>
                  <a:lnTo>
                    <a:pt x="431" y="1890"/>
                  </a:lnTo>
                  <a:cubicBezTo>
                    <a:pt x="551" y="2258"/>
                    <a:pt x="889" y="2498"/>
                    <a:pt x="1266" y="2498"/>
                  </a:cubicBezTo>
                  <a:cubicBezTo>
                    <a:pt x="1299" y="2498"/>
                    <a:pt x="1332" y="2496"/>
                    <a:pt x="1366" y="2493"/>
                  </a:cubicBezTo>
                  <a:cubicBezTo>
                    <a:pt x="2607" y="2342"/>
                    <a:pt x="4574" y="2249"/>
                    <a:pt x="6791" y="2249"/>
                  </a:cubicBezTo>
                  <a:cubicBezTo>
                    <a:pt x="8977" y="2249"/>
                    <a:pt x="10913" y="2342"/>
                    <a:pt x="12154" y="2482"/>
                  </a:cubicBezTo>
                  <a:cubicBezTo>
                    <a:pt x="12188" y="2486"/>
                    <a:pt x="12221" y="2488"/>
                    <a:pt x="12254" y="2488"/>
                  </a:cubicBezTo>
                  <a:cubicBezTo>
                    <a:pt x="12631" y="2488"/>
                    <a:pt x="12969" y="2248"/>
                    <a:pt x="13089" y="1885"/>
                  </a:cubicBezTo>
                  <a:lnTo>
                    <a:pt x="13488" y="696"/>
                  </a:lnTo>
                  <a:cubicBezTo>
                    <a:pt x="13545" y="665"/>
                    <a:pt x="13577" y="634"/>
                    <a:pt x="13577" y="603"/>
                  </a:cubicBezTo>
                  <a:cubicBezTo>
                    <a:pt x="13577" y="271"/>
                    <a:pt x="10539" y="1"/>
                    <a:pt x="6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1007650" y="3020825"/>
              <a:ext cx="342025" cy="64925"/>
            </a:xfrm>
            <a:custGeom>
              <a:avLst/>
              <a:gdLst/>
              <a:ahLst/>
              <a:cxnLst/>
              <a:rect l="l" t="t" r="r" b="b"/>
              <a:pathLst>
                <a:path w="13681" h="2597" extrusionOk="0">
                  <a:moveTo>
                    <a:pt x="6843" y="99"/>
                  </a:moveTo>
                  <a:cubicBezTo>
                    <a:pt x="8655" y="99"/>
                    <a:pt x="10358" y="162"/>
                    <a:pt x="11640" y="276"/>
                  </a:cubicBezTo>
                  <a:cubicBezTo>
                    <a:pt x="13561" y="447"/>
                    <a:pt x="13582" y="650"/>
                    <a:pt x="13582" y="655"/>
                  </a:cubicBezTo>
                  <a:cubicBezTo>
                    <a:pt x="13582" y="660"/>
                    <a:pt x="13566" y="681"/>
                    <a:pt x="13514" y="707"/>
                  </a:cubicBezTo>
                  <a:cubicBezTo>
                    <a:pt x="13504" y="712"/>
                    <a:pt x="13499" y="722"/>
                    <a:pt x="13494" y="733"/>
                  </a:cubicBezTo>
                  <a:lnTo>
                    <a:pt x="13094" y="1922"/>
                  </a:lnTo>
                  <a:cubicBezTo>
                    <a:pt x="12979" y="2267"/>
                    <a:pt x="12656" y="2492"/>
                    <a:pt x="12301" y="2492"/>
                  </a:cubicBezTo>
                  <a:cubicBezTo>
                    <a:pt x="12271" y="2492"/>
                    <a:pt x="12241" y="2491"/>
                    <a:pt x="12211" y="2488"/>
                  </a:cubicBezTo>
                  <a:cubicBezTo>
                    <a:pt x="10913" y="2337"/>
                    <a:pt x="8956" y="2254"/>
                    <a:pt x="6843" y="2254"/>
                  </a:cubicBezTo>
                  <a:cubicBezTo>
                    <a:pt x="4689" y="2254"/>
                    <a:pt x="2711" y="2342"/>
                    <a:pt x="1413" y="2493"/>
                  </a:cubicBezTo>
                  <a:cubicBezTo>
                    <a:pt x="1383" y="2496"/>
                    <a:pt x="1353" y="2497"/>
                    <a:pt x="1323" y="2497"/>
                  </a:cubicBezTo>
                  <a:cubicBezTo>
                    <a:pt x="968" y="2497"/>
                    <a:pt x="645" y="2272"/>
                    <a:pt x="525" y="1927"/>
                  </a:cubicBezTo>
                  <a:lnTo>
                    <a:pt x="109" y="681"/>
                  </a:lnTo>
                  <a:cubicBezTo>
                    <a:pt x="115" y="676"/>
                    <a:pt x="115" y="665"/>
                    <a:pt x="109" y="655"/>
                  </a:cubicBezTo>
                  <a:cubicBezTo>
                    <a:pt x="109" y="655"/>
                    <a:pt x="109" y="650"/>
                    <a:pt x="109" y="650"/>
                  </a:cubicBezTo>
                  <a:cubicBezTo>
                    <a:pt x="120" y="619"/>
                    <a:pt x="250" y="437"/>
                    <a:pt x="2051" y="276"/>
                  </a:cubicBezTo>
                  <a:cubicBezTo>
                    <a:pt x="3334" y="167"/>
                    <a:pt x="5036" y="99"/>
                    <a:pt x="6843" y="99"/>
                  </a:cubicBezTo>
                  <a:close/>
                  <a:moveTo>
                    <a:pt x="6843" y="1"/>
                  </a:moveTo>
                  <a:cubicBezTo>
                    <a:pt x="5031" y="1"/>
                    <a:pt x="3323" y="68"/>
                    <a:pt x="2041" y="182"/>
                  </a:cubicBezTo>
                  <a:cubicBezTo>
                    <a:pt x="115" y="349"/>
                    <a:pt x="16" y="551"/>
                    <a:pt x="11" y="639"/>
                  </a:cubicBezTo>
                  <a:cubicBezTo>
                    <a:pt x="6" y="655"/>
                    <a:pt x="0" y="670"/>
                    <a:pt x="6" y="681"/>
                  </a:cubicBezTo>
                  <a:lnTo>
                    <a:pt x="437" y="1958"/>
                  </a:lnTo>
                  <a:cubicBezTo>
                    <a:pt x="561" y="2337"/>
                    <a:pt x="914" y="2597"/>
                    <a:pt x="1319" y="2597"/>
                  </a:cubicBezTo>
                  <a:cubicBezTo>
                    <a:pt x="1350" y="2597"/>
                    <a:pt x="1387" y="2591"/>
                    <a:pt x="1423" y="2591"/>
                  </a:cubicBezTo>
                  <a:cubicBezTo>
                    <a:pt x="2721" y="2436"/>
                    <a:pt x="4694" y="2347"/>
                    <a:pt x="6843" y="2347"/>
                  </a:cubicBezTo>
                  <a:cubicBezTo>
                    <a:pt x="8956" y="2347"/>
                    <a:pt x="10903" y="2436"/>
                    <a:pt x="12201" y="2581"/>
                  </a:cubicBezTo>
                  <a:cubicBezTo>
                    <a:pt x="12235" y="2585"/>
                    <a:pt x="12269" y="2586"/>
                    <a:pt x="12302" y="2586"/>
                  </a:cubicBezTo>
                  <a:cubicBezTo>
                    <a:pt x="12699" y="2586"/>
                    <a:pt x="13058" y="2336"/>
                    <a:pt x="13187" y="1953"/>
                  </a:cubicBezTo>
                  <a:lnTo>
                    <a:pt x="13582" y="785"/>
                  </a:lnTo>
                  <a:cubicBezTo>
                    <a:pt x="13644" y="743"/>
                    <a:pt x="13681" y="702"/>
                    <a:pt x="13681" y="655"/>
                  </a:cubicBezTo>
                  <a:cubicBezTo>
                    <a:pt x="13681" y="572"/>
                    <a:pt x="13681" y="359"/>
                    <a:pt x="11645" y="182"/>
                  </a:cubicBezTo>
                  <a:cubicBezTo>
                    <a:pt x="10363" y="68"/>
                    <a:pt x="8660" y="1"/>
                    <a:pt x="6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026075" y="2952550"/>
              <a:ext cx="43000" cy="84275"/>
            </a:xfrm>
            <a:custGeom>
              <a:avLst/>
              <a:gdLst/>
              <a:ahLst/>
              <a:cxnLst/>
              <a:rect l="l" t="t" r="r" b="b"/>
              <a:pathLst>
                <a:path w="1720" h="3371" extrusionOk="0">
                  <a:moveTo>
                    <a:pt x="1086" y="1"/>
                  </a:moveTo>
                  <a:lnTo>
                    <a:pt x="6" y="3303"/>
                  </a:lnTo>
                  <a:cubicBezTo>
                    <a:pt x="1" y="3329"/>
                    <a:pt x="11" y="3355"/>
                    <a:pt x="32" y="3365"/>
                  </a:cubicBezTo>
                  <a:cubicBezTo>
                    <a:pt x="42" y="3365"/>
                    <a:pt x="47" y="3370"/>
                    <a:pt x="53" y="3370"/>
                  </a:cubicBezTo>
                  <a:cubicBezTo>
                    <a:pt x="73" y="3370"/>
                    <a:pt x="89" y="3360"/>
                    <a:pt x="99" y="3344"/>
                  </a:cubicBezTo>
                  <a:lnTo>
                    <a:pt x="1719" y="525"/>
                  </a:lnTo>
                  <a:lnTo>
                    <a:pt x="1636" y="479"/>
                  </a:lnTo>
                  <a:lnTo>
                    <a:pt x="250" y="2893"/>
                  </a:lnTo>
                  <a:lnTo>
                    <a:pt x="1179" y="32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1053200" y="2586425"/>
              <a:ext cx="121775" cy="366950"/>
            </a:xfrm>
            <a:custGeom>
              <a:avLst/>
              <a:gdLst/>
              <a:ahLst/>
              <a:cxnLst/>
              <a:rect l="l" t="t" r="r" b="b"/>
              <a:pathLst>
                <a:path w="4871" h="14678" extrusionOk="0">
                  <a:moveTo>
                    <a:pt x="4777" y="0"/>
                  </a:moveTo>
                  <a:lnTo>
                    <a:pt x="1" y="14651"/>
                  </a:lnTo>
                  <a:lnTo>
                    <a:pt x="94" y="14677"/>
                  </a:lnTo>
                  <a:lnTo>
                    <a:pt x="4871" y="31"/>
                  </a:lnTo>
                  <a:lnTo>
                    <a:pt x="4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1281375" y="3029400"/>
              <a:ext cx="47925" cy="143450"/>
            </a:xfrm>
            <a:custGeom>
              <a:avLst/>
              <a:gdLst/>
              <a:ahLst/>
              <a:cxnLst/>
              <a:rect l="l" t="t" r="r" b="b"/>
              <a:pathLst>
                <a:path w="1917" h="5738" extrusionOk="0">
                  <a:moveTo>
                    <a:pt x="1828" y="0"/>
                  </a:moveTo>
                  <a:lnTo>
                    <a:pt x="920" y="2077"/>
                  </a:lnTo>
                  <a:lnTo>
                    <a:pt x="634" y="2404"/>
                  </a:lnTo>
                  <a:cubicBezTo>
                    <a:pt x="629" y="2409"/>
                    <a:pt x="624" y="2420"/>
                    <a:pt x="624" y="2425"/>
                  </a:cubicBezTo>
                  <a:lnTo>
                    <a:pt x="1" y="5722"/>
                  </a:lnTo>
                  <a:lnTo>
                    <a:pt x="94" y="5737"/>
                  </a:lnTo>
                  <a:lnTo>
                    <a:pt x="712" y="2456"/>
                  </a:lnTo>
                  <a:lnTo>
                    <a:pt x="998" y="2139"/>
                  </a:lnTo>
                  <a:cubicBezTo>
                    <a:pt x="998" y="2134"/>
                    <a:pt x="1003" y="2129"/>
                    <a:pt x="1003" y="2124"/>
                  </a:cubicBezTo>
                  <a:lnTo>
                    <a:pt x="1916" y="42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1026075" y="3035500"/>
              <a:ext cx="199775" cy="146550"/>
            </a:xfrm>
            <a:custGeom>
              <a:avLst/>
              <a:gdLst/>
              <a:ahLst/>
              <a:cxnLst/>
              <a:rect l="l" t="t" r="r" b="b"/>
              <a:pathLst>
                <a:path w="7991" h="5862" extrusionOk="0">
                  <a:moveTo>
                    <a:pt x="94" y="0"/>
                  </a:moveTo>
                  <a:lnTo>
                    <a:pt x="1" y="26"/>
                  </a:lnTo>
                  <a:lnTo>
                    <a:pt x="535" y="1968"/>
                  </a:lnTo>
                  <a:cubicBezTo>
                    <a:pt x="535" y="1973"/>
                    <a:pt x="541" y="1978"/>
                    <a:pt x="541" y="1978"/>
                  </a:cubicBezTo>
                  <a:lnTo>
                    <a:pt x="930" y="2622"/>
                  </a:lnTo>
                  <a:lnTo>
                    <a:pt x="1787" y="5348"/>
                  </a:lnTo>
                  <a:cubicBezTo>
                    <a:pt x="1828" y="5727"/>
                    <a:pt x="4367" y="5862"/>
                    <a:pt x="6075" y="5862"/>
                  </a:cubicBezTo>
                  <a:cubicBezTo>
                    <a:pt x="6750" y="5862"/>
                    <a:pt x="7394" y="5846"/>
                    <a:pt x="7991" y="5810"/>
                  </a:cubicBezTo>
                  <a:lnTo>
                    <a:pt x="7985" y="5716"/>
                  </a:lnTo>
                  <a:cubicBezTo>
                    <a:pt x="7388" y="5748"/>
                    <a:pt x="6745" y="5763"/>
                    <a:pt x="6075" y="5763"/>
                  </a:cubicBezTo>
                  <a:cubicBezTo>
                    <a:pt x="3282" y="5763"/>
                    <a:pt x="1880" y="5493"/>
                    <a:pt x="1880" y="5343"/>
                  </a:cubicBezTo>
                  <a:cubicBezTo>
                    <a:pt x="1880" y="5337"/>
                    <a:pt x="1880" y="5332"/>
                    <a:pt x="1880" y="5327"/>
                  </a:cubicBezTo>
                  <a:lnTo>
                    <a:pt x="1023" y="2591"/>
                  </a:lnTo>
                  <a:cubicBezTo>
                    <a:pt x="1023" y="2586"/>
                    <a:pt x="1018" y="2581"/>
                    <a:pt x="1018" y="2581"/>
                  </a:cubicBezTo>
                  <a:lnTo>
                    <a:pt x="629" y="193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1172750" y="2888450"/>
              <a:ext cx="106050" cy="217800"/>
            </a:xfrm>
            <a:custGeom>
              <a:avLst/>
              <a:gdLst/>
              <a:ahLst/>
              <a:cxnLst/>
              <a:rect l="l" t="t" r="r" b="b"/>
              <a:pathLst>
                <a:path w="4242" h="8712" extrusionOk="0">
                  <a:moveTo>
                    <a:pt x="3364" y="0"/>
                  </a:moveTo>
                  <a:lnTo>
                    <a:pt x="3271" y="26"/>
                  </a:lnTo>
                  <a:lnTo>
                    <a:pt x="4138" y="3219"/>
                  </a:lnTo>
                  <a:lnTo>
                    <a:pt x="0" y="8655"/>
                  </a:lnTo>
                  <a:lnTo>
                    <a:pt x="78" y="8712"/>
                  </a:lnTo>
                  <a:lnTo>
                    <a:pt x="4231" y="3261"/>
                  </a:lnTo>
                  <a:cubicBezTo>
                    <a:pt x="4242" y="3250"/>
                    <a:pt x="4242" y="3235"/>
                    <a:pt x="4237" y="3219"/>
                  </a:cubicBezTo>
                  <a:lnTo>
                    <a:pt x="3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1172625" y="2586300"/>
              <a:ext cx="84375" cy="302675"/>
            </a:xfrm>
            <a:custGeom>
              <a:avLst/>
              <a:gdLst/>
              <a:ahLst/>
              <a:cxnLst/>
              <a:rect l="l" t="t" r="r" b="b"/>
              <a:pathLst>
                <a:path w="3375" h="12107" extrusionOk="0">
                  <a:moveTo>
                    <a:pt x="94" y="0"/>
                  </a:moveTo>
                  <a:lnTo>
                    <a:pt x="0" y="26"/>
                  </a:lnTo>
                  <a:lnTo>
                    <a:pt x="3281" y="12107"/>
                  </a:lnTo>
                  <a:lnTo>
                    <a:pt x="3375" y="1208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1066825" y="2585400"/>
              <a:ext cx="108225" cy="380025"/>
            </a:xfrm>
            <a:custGeom>
              <a:avLst/>
              <a:gdLst/>
              <a:ahLst/>
              <a:cxnLst/>
              <a:rect l="l" t="t" r="r" b="b"/>
              <a:pathLst>
                <a:path w="4329" h="15201" extrusionOk="0">
                  <a:moveTo>
                    <a:pt x="4275" y="0"/>
                  </a:moveTo>
                  <a:cubicBezTo>
                    <a:pt x="4256" y="0"/>
                    <a:pt x="4237" y="11"/>
                    <a:pt x="4232" y="36"/>
                  </a:cubicBezTo>
                  <a:lnTo>
                    <a:pt x="1" y="15175"/>
                  </a:lnTo>
                  <a:lnTo>
                    <a:pt x="94" y="15201"/>
                  </a:lnTo>
                  <a:lnTo>
                    <a:pt x="4232" y="405"/>
                  </a:lnTo>
                  <a:lnTo>
                    <a:pt x="4232" y="11852"/>
                  </a:lnTo>
                  <a:lnTo>
                    <a:pt x="4326" y="11852"/>
                  </a:lnTo>
                  <a:lnTo>
                    <a:pt x="4326" y="52"/>
                  </a:lnTo>
                  <a:cubicBezTo>
                    <a:pt x="4328" y="19"/>
                    <a:pt x="4301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1066975" y="2964500"/>
              <a:ext cx="107750" cy="141900"/>
            </a:xfrm>
            <a:custGeom>
              <a:avLst/>
              <a:gdLst/>
              <a:ahLst/>
              <a:cxnLst/>
              <a:rect l="l" t="t" r="r" b="b"/>
              <a:pathLst>
                <a:path w="4310" h="5676" extrusionOk="0">
                  <a:moveTo>
                    <a:pt x="78" y="1"/>
                  </a:moveTo>
                  <a:lnTo>
                    <a:pt x="0" y="58"/>
                  </a:lnTo>
                  <a:lnTo>
                    <a:pt x="4231" y="5675"/>
                  </a:lnTo>
                  <a:lnTo>
                    <a:pt x="4309" y="5618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1172625" y="3105450"/>
              <a:ext cx="6625" cy="75450"/>
            </a:xfrm>
            <a:custGeom>
              <a:avLst/>
              <a:gdLst/>
              <a:ahLst/>
              <a:cxnLst/>
              <a:rect l="l" t="t" r="r" b="b"/>
              <a:pathLst>
                <a:path w="265" h="3018" extrusionOk="0">
                  <a:moveTo>
                    <a:pt x="99" y="1"/>
                  </a:moveTo>
                  <a:lnTo>
                    <a:pt x="0" y="6"/>
                  </a:lnTo>
                  <a:lnTo>
                    <a:pt x="171" y="3017"/>
                  </a:lnTo>
                  <a:lnTo>
                    <a:pt x="265" y="301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1146400" y="3283650"/>
              <a:ext cx="44025" cy="152275"/>
            </a:xfrm>
            <a:custGeom>
              <a:avLst/>
              <a:gdLst/>
              <a:ahLst/>
              <a:cxnLst/>
              <a:rect l="l" t="t" r="r" b="b"/>
              <a:pathLst>
                <a:path w="1761" h="6091" extrusionOk="0">
                  <a:moveTo>
                    <a:pt x="94" y="1"/>
                  </a:moveTo>
                  <a:lnTo>
                    <a:pt x="0" y="37"/>
                  </a:lnTo>
                  <a:cubicBezTo>
                    <a:pt x="21" y="79"/>
                    <a:pt x="1646" y="4658"/>
                    <a:pt x="68" y="6018"/>
                  </a:cubicBezTo>
                  <a:lnTo>
                    <a:pt x="135" y="6091"/>
                  </a:lnTo>
                  <a:cubicBezTo>
                    <a:pt x="1760" y="4684"/>
                    <a:pt x="161" y="193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1098500" y="3404125"/>
              <a:ext cx="92300" cy="59850"/>
            </a:xfrm>
            <a:custGeom>
              <a:avLst/>
              <a:gdLst/>
              <a:ahLst/>
              <a:cxnLst/>
              <a:rect l="l" t="t" r="r" b="b"/>
              <a:pathLst>
                <a:path w="3692" h="2394" extrusionOk="0">
                  <a:moveTo>
                    <a:pt x="1314" y="1"/>
                  </a:moveTo>
                  <a:cubicBezTo>
                    <a:pt x="1122" y="1"/>
                    <a:pt x="912" y="120"/>
                    <a:pt x="702" y="462"/>
                  </a:cubicBezTo>
                  <a:cubicBezTo>
                    <a:pt x="1" y="1594"/>
                    <a:pt x="1226" y="2393"/>
                    <a:pt x="1226" y="2393"/>
                  </a:cubicBezTo>
                  <a:cubicBezTo>
                    <a:pt x="1226" y="2393"/>
                    <a:pt x="3692" y="1339"/>
                    <a:pt x="3033" y="882"/>
                  </a:cubicBezTo>
                  <a:cubicBezTo>
                    <a:pt x="2691" y="645"/>
                    <a:pt x="2453" y="587"/>
                    <a:pt x="2303" y="587"/>
                  </a:cubicBezTo>
                  <a:cubicBezTo>
                    <a:pt x="2162" y="587"/>
                    <a:pt x="2098" y="638"/>
                    <a:pt x="2098" y="638"/>
                  </a:cubicBezTo>
                  <a:cubicBezTo>
                    <a:pt x="2098" y="638"/>
                    <a:pt x="1757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1097075" y="3402925"/>
              <a:ext cx="81400" cy="62200"/>
            </a:xfrm>
            <a:custGeom>
              <a:avLst/>
              <a:gdLst/>
              <a:ahLst/>
              <a:cxnLst/>
              <a:rect l="l" t="t" r="r" b="b"/>
              <a:pathLst>
                <a:path w="3256" h="2488" extrusionOk="0">
                  <a:moveTo>
                    <a:pt x="1382" y="100"/>
                  </a:moveTo>
                  <a:cubicBezTo>
                    <a:pt x="1786" y="110"/>
                    <a:pt x="2108" y="702"/>
                    <a:pt x="2108" y="707"/>
                  </a:cubicBezTo>
                  <a:cubicBezTo>
                    <a:pt x="2118" y="724"/>
                    <a:pt x="2136" y="734"/>
                    <a:pt x="2154" y="734"/>
                  </a:cubicBezTo>
                  <a:cubicBezTo>
                    <a:pt x="2164" y="734"/>
                    <a:pt x="2173" y="730"/>
                    <a:pt x="2181" y="723"/>
                  </a:cubicBezTo>
                  <a:cubicBezTo>
                    <a:pt x="2183" y="723"/>
                    <a:pt x="2238" y="685"/>
                    <a:pt x="2356" y="685"/>
                  </a:cubicBezTo>
                  <a:cubicBezTo>
                    <a:pt x="2495" y="685"/>
                    <a:pt x="2723" y="738"/>
                    <a:pt x="3058" y="972"/>
                  </a:cubicBezTo>
                  <a:cubicBezTo>
                    <a:pt x="3121" y="1003"/>
                    <a:pt x="3157" y="1065"/>
                    <a:pt x="3152" y="1133"/>
                  </a:cubicBezTo>
                  <a:cubicBezTo>
                    <a:pt x="3110" y="1522"/>
                    <a:pt x="1818" y="2156"/>
                    <a:pt x="1288" y="2384"/>
                  </a:cubicBezTo>
                  <a:cubicBezTo>
                    <a:pt x="1127" y="2270"/>
                    <a:pt x="172" y="1543"/>
                    <a:pt x="795" y="536"/>
                  </a:cubicBezTo>
                  <a:cubicBezTo>
                    <a:pt x="982" y="245"/>
                    <a:pt x="1169" y="100"/>
                    <a:pt x="1371" y="100"/>
                  </a:cubicBezTo>
                  <a:close/>
                  <a:moveTo>
                    <a:pt x="1365" y="1"/>
                  </a:moveTo>
                  <a:cubicBezTo>
                    <a:pt x="1130" y="1"/>
                    <a:pt x="913" y="166"/>
                    <a:pt x="717" y="484"/>
                  </a:cubicBezTo>
                  <a:cubicBezTo>
                    <a:pt x="1" y="1636"/>
                    <a:pt x="1247" y="2472"/>
                    <a:pt x="1257" y="2483"/>
                  </a:cubicBezTo>
                  <a:cubicBezTo>
                    <a:pt x="1267" y="2488"/>
                    <a:pt x="1278" y="2488"/>
                    <a:pt x="1283" y="2488"/>
                  </a:cubicBezTo>
                  <a:lnTo>
                    <a:pt x="1304" y="2488"/>
                  </a:lnTo>
                  <a:cubicBezTo>
                    <a:pt x="1496" y="2405"/>
                    <a:pt x="3199" y="1668"/>
                    <a:pt x="3251" y="1143"/>
                  </a:cubicBezTo>
                  <a:cubicBezTo>
                    <a:pt x="3256" y="1039"/>
                    <a:pt x="3204" y="941"/>
                    <a:pt x="3116" y="889"/>
                  </a:cubicBezTo>
                  <a:cubicBezTo>
                    <a:pt x="2761" y="647"/>
                    <a:pt x="2512" y="586"/>
                    <a:pt x="2352" y="586"/>
                  </a:cubicBezTo>
                  <a:cubicBezTo>
                    <a:pt x="2268" y="586"/>
                    <a:pt x="2208" y="603"/>
                    <a:pt x="2171" y="619"/>
                  </a:cubicBezTo>
                  <a:cubicBezTo>
                    <a:pt x="2088" y="473"/>
                    <a:pt x="1781" y="11"/>
                    <a:pt x="1387" y="1"/>
                  </a:cubicBezTo>
                  <a:cubicBezTo>
                    <a:pt x="1380" y="1"/>
                    <a:pt x="1372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1130550" y="3420075"/>
              <a:ext cx="20275" cy="28700"/>
            </a:xfrm>
            <a:custGeom>
              <a:avLst/>
              <a:gdLst/>
              <a:ahLst/>
              <a:cxnLst/>
              <a:rect l="l" t="t" r="r" b="b"/>
              <a:pathLst>
                <a:path w="811" h="1148" extrusionOk="0">
                  <a:moveTo>
                    <a:pt x="811" y="0"/>
                  </a:moveTo>
                  <a:cubicBezTo>
                    <a:pt x="152" y="416"/>
                    <a:pt x="1" y="1148"/>
                    <a:pt x="1" y="1148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1129275" y="3419025"/>
              <a:ext cx="22200" cy="30025"/>
            </a:xfrm>
            <a:custGeom>
              <a:avLst/>
              <a:gdLst/>
              <a:ahLst/>
              <a:cxnLst/>
              <a:rect l="l" t="t" r="r" b="b"/>
              <a:pathLst>
                <a:path w="888" h="1201" extrusionOk="0">
                  <a:moveTo>
                    <a:pt x="836" y="1"/>
                  </a:moveTo>
                  <a:cubicBezTo>
                    <a:pt x="166" y="421"/>
                    <a:pt x="10" y="1148"/>
                    <a:pt x="0" y="1179"/>
                  </a:cubicBezTo>
                  <a:lnTo>
                    <a:pt x="99" y="1200"/>
                  </a:lnTo>
                  <a:cubicBezTo>
                    <a:pt x="99" y="1195"/>
                    <a:pt x="254" y="484"/>
                    <a:pt x="888" y="84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1127825" y="3018750"/>
              <a:ext cx="30550" cy="69075"/>
            </a:xfrm>
            <a:custGeom>
              <a:avLst/>
              <a:gdLst/>
              <a:ahLst/>
              <a:cxnLst/>
              <a:rect l="l" t="t" r="r" b="b"/>
              <a:pathLst>
                <a:path w="1222" h="2763" extrusionOk="0">
                  <a:moveTo>
                    <a:pt x="1138" y="1"/>
                  </a:moveTo>
                  <a:cubicBezTo>
                    <a:pt x="1091" y="73"/>
                    <a:pt x="1" y="1813"/>
                    <a:pt x="323" y="2763"/>
                  </a:cubicBezTo>
                  <a:lnTo>
                    <a:pt x="416" y="2731"/>
                  </a:lnTo>
                  <a:cubicBezTo>
                    <a:pt x="105" y="1823"/>
                    <a:pt x="1211" y="73"/>
                    <a:pt x="1221" y="53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1012575" y="2955800"/>
              <a:ext cx="139950" cy="76875"/>
            </a:xfrm>
            <a:custGeom>
              <a:avLst/>
              <a:gdLst/>
              <a:ahLst/>
              <a:cxnLst/>
              <a:rect l="l" t="t" r="r" b="b"/>
              <a:pathLst>
                <a:path w="5598" h="3075" extrusionOk="0">
                  <a:moveTo>
                    <a:pt x="1672" y="1"/>
                  </a:moveTo>
                  <a:cubicBezTo>
                    <a:pt x="1327" y="1"/>
                    <a:pt x="978" y="186"/>
                    <a:pt x="722" y="759"/>
                  </a:cubicBezTo>
                  <a:cubicBezTo>
                    <a:pt x="1" y="2373"/>
                    <a:pt x="2135" y="3074"/>
                    <a:pt x="2135" y="3074"/>
                  </a:cubicBezTo>
                  <a:cubicBezTo>
                    <a:pt x="2135" y="3074"/>
                    <a:pt x="5597" y="1101"/>
                    <a:pt x="4429" y="686"/>
                  </a:cubicBezTo>
                  <a:cubicBezTo>
                    <a:pt x="3992" y="532"/>
                    <a:pt x="3670" y="484"/>
                    <a:pt x="3439" y="484"/>
                  </a:cubicBezTo>
                  <a:cubicBezTo>
                    <a:pt x="3053" y="484"/>
                    <a:pt x="2918" y="619"/>
                    <a:pt x="2918" y="619"/>
                  </a:cubicBezTo>
                  <a:cubicBezTo>
                    <a:pt x="2918" y="619"/>
                    <a:pt x="2303" y="1"/>
                    <a:pt x="1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1024400" y="2954650"/>
              <a:ext cx="107750" cy="79250"/>
            </a:xfrm>
            <a:custGeom>
              <a:avLst/>
              <a:gdLst/>
              <a:ahLst/>
              <a:cxnLst/>
              <a:rect l="l" t="t" r="r" b="b"/>
              <a:pathLst>
                <a:path w="4310" h="3170" extrusionOk="0">
                  <a:moveTo>
                    <a:pt x="1194" y="93"/>
                  </a:moveTo>
                  <a:cubicBezTo>
                    <a:pt x="1802" y="93"/>
                    <a:pt x="2404" y="690"/>
                    <a:pt x="2414" y="701"/>
                  </a:cubicBezTo>
                  <a:cubicBezTo>
                    <a:pt x="2425" y="709"/>
                    <a:pt x="2436" y="713"/>
                    <a:pt x="2448" y="713"/>
                  </a:cubicBezTo>
                  <a:cubicBezTo>
                    <a:pt x="2460" y="713"/>
                    <a:pt x="2471" y="709"/>
                    <a:pt x="2482" y="701"/>
                  </a:cubicBezTo>
                  <a:cubicBezTo>
                    <a:pt x="2482" y="698"/>
                    <a:pt x="2612" y="581"/>
                    <a:pt x="2969" y="581"/>
                  </a:cubicBezTo>
                  <a:cubicBezTo>
                    <a:pt x="3195" y="581"/>
                    <a:pt x="3510" y="628"/>
                    <a:pt x="3941" y="779"/>
                  </a:cubicBezTo>
                  <a:cubicBezTo>
                    <a:pt x="4076" y="825"/>
                    <a:pt x="4143" y="893"/>
                    <a:pt x="4148" y="981"/>
                  </a:cubicBezTo>
                  <a:cubicBezTo>
                    <a:pt x="4195" y="1495"/>
                    <a:pt x="2388" y="2653"/>
                    <a:pt x="1656" y="3068"/>
                  </a:cubicBezTo>
                  <a:cubicBezTo>
                    <a:pt x="1511" y="3016"/>
                    <a:pt x="571" y="2653"/>
                    <a:pt x="255" y="1942"/>
                  </a:cubicBezTo>
                  <a:cubicBezTo>
                    <a:pt x="104" y="1599"/>
                    <a:pt x="114" y="1220"/>
                    <a:pt x="296" y="825"/>
                  </a:cubicBezTo>
                  <a:cubicBezTo>
                    <a:pt x="478" y="405"/>
                    <a:pt x="732" y="166"/>
                    <a:pt x="1044" y="109"/>
                  </a:cubicBezTo>
                  <a:cubicBezTo>
                    <a:pt x="1090" y="99"/>
                    <a:pt x="1142" y="93"/>
                    <a:pt x="1194" y="93"/>
                  </a:cubicBezTo>
                  <a:close/>
                  <a:moveTo>
                    <a:pt x="1195" y="0"/>
                  </a:moveTo>
                  <a:cubicBezTo>
                    <a:pt x="1138" y="0"/>
                    <a:pt x="1080" y="5"/>
                    <a:pt x="1023" y="16"/>
                  </a:cubicBezTo>
                  <a:cubicBezTo>
                    <a:pt x="680" y="78"/>
                    <a:pt x="405" y="337"/>
                    <a:pt x="203" y="784"/>
                  </a:cubicBezTo>
                  <a:cubicBezTo>
                    <a:pt x="16" y="1210"/>
                    <a:pt x="0" y="1615"/>
                    <a:pt x="166" y="1983"/>
                  </a:cubicBezTo>
                  <a:cubicBezTo>
                    <a:pt x="525" y="2793"/>
                    <a:pt x="1604" y="3151"/>
                    <a:pt x="1646" y="3167"/>
                  </a:cubicBezTo>
                  <a:lnTo>
                    <a:pt x="1662" y="3167"/>
                  </a:lnTo>
                  <a:cubicBezTo>
                    <a:pt x="1665" y="3169"/>
                    <a:pt x="1668" y="3169"/>
                    <a:pt x="1672" y="3169"/>
                  </a:cubicBezTo>
                  <a:cubicBezTo>
                    <a:pt x="1678" y="3169"/>
                    <a:pt x="1684" y="3167"/>
                    <a:pt x="1687" y="3167"/>
                  </a:cubicBezTo>
                  <a:cubicBezTo>
                    <a:pt x="1797" y="3105"/>
                    <a:pt x="4309" y="1661"/>
                    <a:pt x="4247" y="976"/>
                  </a:cubicBezTo>
                  <a:cubicBezTo>
                    <a:pt x="4237" y="846"/>
                    <a:pt x="4143" y="748"/>
                    <a:pt x="3977" y="690"/>
                  </a:cubicBezTo>
                  <a:cubicBezTo>
                    <a:pt x="3534" y="534"/>
                    <a:pt x="3205" y="485"/>
                    <a:pt x="2967" y="485"/>
                  </a:cubicBezTo>
                  <a:cubicBezTo>
                    <a:pt x="2674" y="485"/>
                    <a:pt x="2516" y="559"/>
                    <a:pt x="2451" y="602"/>
                  </a:cubicBezTo>
                  <a:cubicBezTo>
                    <a:pt x="2314" y="475"/>
                    <a:pt x="1766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1063325" y="2971250"/>
              <a:ext cx="22225" cy="41825"/>
            </a:xfrm>
            <a:custGeom>
              <a:avLst/>
              <a:gdLst/>
              <a:ahLst/>
              <a:cxnLst/>
              <a:rect l="l" t="t" r="r" b="b"/>
              <a:pathLst>
                <a:path w="889" h="1673" extrusionOk="0">
                  <a:moveTo>
                    <a:pt x="888" y="1"/>
                  </a:moveTo>
                  <a:lnTo>
                    <a:pt x="888" y="1"/>
                  </a:lnTo>
                  <a:cubicBezTo>
                    <a:pt x="369" y="405"/>
                    <a:pt x="42" y="1013"/>
                    <a:pt x="1" y="167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1062025" y="2970350"/>
              <a:ext cx="24300" cy="42725"/>
            </a:xfrm>
            <a:custGeom>
              <a:avLst/>
              <a:gdLst/>
              <a:ahLst/>
              <a:cxnLst/>
              <a:rect l="l" t="t" r="r" b="b"/>
              <a:pathLst>
                <a:path w="972" h="1709" extrusionOk="0">
                  <a:moveTo>
                    <a:pt x="909" y="0"/>
                  </a:moveTo>
                  <a:cubicBezTo>
                    <a:pt x="375" y="410"/>
                    <a:pt x="42" y="1033"/>
                    <a:pt x="1" y="1708"/>
                  </a:cubicBezTo>
                  <a:lnTo>
                    <a:pt x="99" y="1708"/>
                  </a:lnTo>
                  <a:cubicBezTo>
                    <a:pt x="146" y="1064"/>
                    <a:pt x="463" y="473"/>
                    <a:pt x="972" y="78"/>
                  </a:cubicBez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1082025" y="2975375"/>
              <a:ext cx="139925" cy="76900"/>
            </a:xfrm>
            <a:custGeom>
              <a:avLst/>
              <a:gdLst/>
              <a:ahLst/>
              <a:cxnLst/>
              <a:rect l="l" t="t" r="r" b="b"/>
              <a:pathLst>
                <a:path w="5597" h="3076" extrusionOk="0">
                  <a:moveTo>
                    <a:pt x="1667" y="0"/>
                  </a:moveTo>
                  <a:cubicBezTo>
                    <a:pt x="1323" y="0"/>
                    <a:pt x="975" y="184"/>
                    <a:pt x="722" y="754"/>
                  </a:cubicBezTo>
                  <a:cubicBezTo>
                    <a:pt x="0" y="2374"/>
                    <a:pt x="2134" y="3075"/>
                    <a:pt x="2134" y="3075"/>
                  </a:cubicBezTo>
                  <a:cubicBezTo>
                    <a:pt x="2134" y="3075"/>
                    <a:pt x="5597" y="1097"/>
                    <a:pt x="4429" y="687"/>
                  </a:cubicBezTo>
                  <a:cubicBezTo>
                    <a:pt x="3991" y="533"/>
                    <a:pt x="3670" y="485"/>
                    <a:pt x="3439" y="485"/>
                  </a:cubicBezTo>
                  <a:cubicBezTo>
                    <a:pt x="3052" y="485"/>
                    <a:pt x="2918" y="619"/>
                    <a:pt x="2918" y="619"/>
                  </a:cubicBezTo>
                  <a:cubicBezTo>
                    <a:pt x="2918" y="619"/>
                    <a:pt x="2299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1093825" y="2974225"/>
              <a:ext cx="107750" cy="79200"/>
            </a:xfrm>
            <a:custGeom>
              <a:avLst/>
              <a:gdLst/>
              <a:ahLst/>
              <a:cxnLst/>
              <a:rect l="l" t="t" r="r" b="b"/>
              <a:pathLst>
                <a:path w="4310" h="3168" extrusionOk="0">
                  <a:moveTo>
                    <a:pt x="1195" y="94"/>
                  </a:moveTo>
                  <a:cubicBezTo>
                    <a:pt x="1797" y="94"/>
                    <a:pt x="2404" y="691"/>
                    <a:pt x="2415" y="702"/>
                  </a:cubicBezTo>
                  <a:cubicBezTo>
                    <a:pt x="2425" y="710"/>
                    <a:pt x="2437" y="713"/>
                    <a:pt x="2448" y="713"/>
                  </a:cubicBezTo>
                  <a:cubicBezTo>
                    <a:pt x="2459" y="713"/>
                    <a:pt x="2469" y="710"/>
                    <a:pt x="2477" y="702"/>
                  </a:cubicBezTo>
                  <a:cubicBezTo>
                    <a:pt x="2480" y="699"/>
                    <a:pt x="2611" y="580"/>
                    <a:pt x="2968" y="580"/>
                  </a:cubicBezTo>
                  <a:cubicBezTo>
                    <a:pt x="3194" y="580"/>
                    <a:pt x="3510" y="627"/>
                    <a:pt x="3941" y="780"/>
                  </a:cubicBezTo>
                  <a:cubicBezTo>
                    <a:pt x="4071" y="826"/>
                    <a:pt x="4139" y="894"/>
                    <a:pt x="4149" y="982"/>
                  </a:cubicBezTo>
                  <a:cubicBezTo>
                    <a:pt x="4196" y="1496"/>
                    <a:pt x="2384" y="2649"/>
                    <a:pt x="1657" y="3069"/>
                  </a:cubicBezTo>
                  <a:cubicBezTo>
                    <a:pt x="1506" y="3012"/>
                    <a:pt x="567" y="2654"/>
                    <a:pt x="255" y="1937"/>
                  </a:cubicBezTo>
                  <a:cubicBezTo>
                    <a:pt x="99" y="1595"/>
                    <a:pt x="115" y="1221"/>
                    <a:pt x="291" y="821"/>
                  </a:cubicBezTo>
                  <a:cubicBezTo>
                    <a:pt x="478" y="406"/>
                    <a:pt x="728" y="167"/>
                    <a:pt x="1039" y="110"/>
                  </a:cubicBezTo>
                  <a:cubicBezTo>
                    <a:pt x="1091" y="100"/>
                    <a:pt x="1143" y="94"/>
                    <a:pt x="1195" y="94"/>
                  </a:cubicBezTo>
                  <a:close/>
                  <a:moveTo>
                    <a:pt x="1201" y="0"/>
                  </a:moveTo>
                  <a:cubicBezTo>
                    <a:pt x="1142" y="0"/>
                    <a:pt x="1083" y="5"/>
                    <a:pt x="1024" y="16"/>
                  </a:cubicBezTo>
                  <a:cubicBezTo>
                    <a:pt x="676" y="79"/>
                    <a:pt x="400" y="338"/>
                    <a:pt x="203" y="785"/>
                  </a:cubicBezTo>
                  <a:cubicBezTo>
                    <a:pt x="16" y="1211"/>
                    <a:pt x="1" y="1610"/>
                    <a:pt x="167" y="1979"/>
                  </a:cubicBezTo>
                  <a:cubicBezTo>
                    <a:pt x="525" y="2789"/>
                    <a:pt x="1600" y="3152"/>
                    <a:pt x="1647" y="3168"/>
                  </a:cubicBezTo>
                  <a:lnTo>
                    <a:pt x="1662" y="3168"/>
                  </a:lnTo>
                  <a:cubicBezTo>
                    <a:pt x="1672" y="3168"/>
                    <a:pt x="1678" y="3168"/>
                    <a:pt x="1688" y="3163"/>
                  </a:cubicBezTo>
                  <a:cubicBezTo>
                    <a:pt x="1797" y="3100"/>
                    <a:pt x="4310" y="1662"/>
                    <a:pt x="4248" y="972"/>
                  </a:cubicBezTo>
                  <a:cubicBezTo>
                    <a:pt x="4232" y="842"/>
                    <a:pt x="4144" y="749"/>
                    <a:pt x="3972" y="691"/>
                  </a:cubicBezTo>
                  <a:cubicBezTo>
                    <a:pt x="3529" y="535"/>
                    <a:pt x="3202" y="486"/>
                    <a:pt x="2964" y="486"/>
                  </a:cubicBezTo>
                  <a:cubicBezTo>
                    <a:pt x="2673" y="486"/>
                    <a:pt x="2517" y="560"/>
                    <a:pt x="2451" y="603"/>
                  </a:cubicBezTo>
                  <a:cubicBezTo>
                    <a:pt x="2315" y="476"/>
                    <a:pt x="1770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1132650" y="2990850"/>
              <a:ext cx="22350" cy="41675"/>
            </a:xfrm>
            <a:custGeom>
              <a:avLst/>
              <a:gdLst/>
              <a:ahLst/>
              <a:cxnLst/>
              <a:rect l="l" t="t" r="r" b="b"/>
              <a:pathLst>
                <a:path w="894" h="1667" extrusionOk="0">
                  <a:moveTo>
                    <a:pt x="893" y="0"/>
                  </a:moveTo>
                  <a:cubicBezTo>
                    <a:pt x="369" y="405"/>
                    <a:pt x="47" y="1013"/>
                    <a:pt x="0" y="1667"/>
                  </a:cubicBezTo>
                  <a:lnTo>
                    <a:pt x="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1131475" y="2989800"/>
              <a:ext cx="24300" cy="42725"/>
            </a:xfrm>
            <a:custGeom>
              <a:avLst/>
              <a:gdLst/>
              <a:ahLst/>
              <a:cxnLst/>
              <a:rect l="l" t="t" r="r" b="b"/>
              <a:pathLst>
                <a:path w="972" h="1709" extrusionOk="0">
                  <a:moveTo>
                    <a:pt x="909" y="1"/>
                  </a:moveTo>
                  <a:cubicBezTo>
                    <a:pt x="374" y="416"/>
                    <a:pt x="42" y="1039"/>
                    <a:pt x="0" y="1709"/>
                  </a:cubicBezTo>
                  <a:lnTo>
                    <a:pt x="99" y="1709"/>
                  </a:lnTo>
                  <a:cubicBezTo>
                    <a:pt x="146" y="1070"/>
                    <a:pt x="462" y="473"/>
                    <a:pt x="971" y="79"/>
                  </a:cubicBezTo>
                  <a:lnTo>
                    <a:pt x="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1053725" y="3010575"/>
              <a:ext cx="86200" cy="76350"/>
            </a:xfrm>
            <a:custGeom>
              <a:avLst/>
              <a:gdLst/>
              <a:ahLst/>
              <a:cxnLst/>
              <a:rect l="l" t="t" r="r" b="b"/>
              <a:pathLst>
                <a:path w="3448" h="3054" extrusionOk="0">
                  <a:moveTo>
                    <a:pt x="1466" y="1"/>
                  </a:moveTo>
                  <a:cubicBezTo>
                    <a:pt x="1288" y="1"/>
                    <a:pt x="1072" y="156"/>
                    <a:pt x="821" y="603"/>
                  </a:cubicBezTo>
                  <a:cubicBezTo>
                    <a:pt x="1" y="2056"/>
                    <a:pt x="1008" y="3053"/>
                    <a:pt x="1008" y="3053"/>
                  </a:cubicBezTo>
                  <a:cubicBezTo>
                    <a:pt x="1008" y="3053"/>
                    <a:pt x="3448" y="1662"/>
                    <a:pt x="2903" y="1091"/>
                  </a:cubicBezTo>
                  <a:cubicBezTo>
                    <a:pt x="2629" y="799"/>
                    <a:pt x="2422" y="727"/>
                    <a:pt x="2284" y="727"/>
                  </a:cubicBezTo>
                  <a:cubicBezTo>
                    <a:pt x="2151" y="727"/>
                    <a:pt x="2082" y="795"/>
                    <a:pt x="2082" y="795"/>
                  </a:cubicBezTo>
                  <a:cubicBezTo>
                    <a:pt x="2082" y="795"/>
                    <a:pt x="1870" y="1"/>
                    <a:pt x="1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1052425" y="3009350"/>
              <a:ext cx="77525" cy="78750"/>
            </a:xfrm>
            <a:custGeom>
              <a:avLst/>
              <a:gdLst/>
              <a:ahLst/>
              <a:cxnLst/>
              <a:rect l="l" t="t" r="r" b="b"/>
              <a:pathLst>
                <a:path w="3101" h="3150" extrusionOk="0">
                  <a:moveTo>
                    <a:pt x="1517" y="96"/>
                  </a:moveTo>
                  <a:lnTo>
                    <a:pt x="1543" y="101"/>
                  </a:lnTo>
                  <a:cubicBezTo>
                    <a:pt x="1885" y="143"/>
                    <a:pt x="2082" y="849"/>
                    <a:pt x="2082" y="854"/>
                  </a:cubicBezTo>
                  <a:cubicBezTo>
                    <a:pt x="2088" y="875"/>
                    <a:pt x="2098" y="885"/>
                    <a:pt x="2114" y="891"/>
                  </a:cubicBezTo>
                  <a:cubicBezTo>
                    <a:pt x="2118" y="892"/>
                    <a:pt x="2122" y="893"/>
                    <a:pt x="2127" y="893"/>
                  </a:cubicBezTo>
                  <a:cubicBezTo>
                    <a:pt x="2140" y="893"/>
                    <a:pt x="2153" y="888"/>
                    <a:pt x="2160" y="880"/>
                  </a:cubicBezTo>
                  <a:cubicBezTo>
                    <a:pt x="2207" y="843"/>
                    <a:pt x="2262" y="822"/>
                    <a:pt x="2322" y="822"/>
                  </a:cubicBezTo>
                  <a:cubicBezTo>
                    <a:pt x="2328" y="822"/>
                    <a:pt x="2335" y="823"/>
                    <a:pt x="2342" y="823"/>
                  </a:cubicBezTo>
                  <a:cubicBezTo>
                    <a:pt x="2456" y="828"/>
                    <a:pt x="2648" y="891"/>
                    <a:pt x="2918" y="1171"/>
                  </a:cubicBezTo>
                  <a:cubicBezTo>
                    <a:pt x="2970" y="1223"/>
                    <a:pt x="2996" y="1301"/>
                    <a:pt x="2981" y="1373"/>
                  </a:cubicBezTo>
                  <a:cubicBezTo>
                    <a:pt x="2898" y="1945"/>
                    <a:pt x="1314" y="2889"/>
                    <a:pt x="1065" y="3035"/>
                  </a:cubicBezTo>
                  <a:cubicBezTo>
                    <a:pt x="909" y="2869"/>
                    <a:pt x="182" y="1965"/>
                    <a:pt x="909" y="673"/>
                  </a:cubicBezTo>
                  <a:cubicBezTo>
                    <a:pt x="1127" y="294"/>
                    <a:pt x="1330" y="96"/>
                    <a:pt x="1517" y="96"/>
                  </a:cubicBezTo>
                  <a:close/>
                  <a:moveTo>
                    <a:pt x="1524" y="1"/>
                  </a:moveTo>
                  <a:cubicBezTo>
                    <a:pt x="1302" y="1"/>
                    <a:pt x="1067" y="209"/>
                    <a:pt x="831" y="626"/>
                  </a:cubicBezTo>
                  <a:cubicBezTo>
                    <a:pt x="1" y="2095"/>
                    <a:pt x="1013" y="3123"/>
                    <a:pt x="1029" y="3133"/>
                  </a:cubicBezTo>
                  <a:cubicBezTo>
                    <a:pt x="1034" y="3144"/>
                    <a:pt x="1049" y="3149"/>
                    <a:pt x="1060" y="3149"/>
                  </a:cubicBezTo>
                  <a:cubicBezTo>
                    <a:pt x="1070" y="3149"/>
                    <a:pt x="1075" y="3144"/>
                    <a:pt x="1086" y="3139"/>
                  </a:cubicBezTo>
                  <a:cubicBezTo>
                    <a:pt x="1164" y="3097"/>
                    <a:pt x="2986" y="2054"/>
                    <a:pt x="3084" y="1389"/>
                  </a:cubicBezTo>
                  <a:cubicBezTo>
                    <a:pt x="3100" y="1285"/>
                    <a:pt x="3069" y="1176"/>
                    <a:pt x="2996" y="1103"/>
                  </a:cubicBezTo>
                  <a:cubicBezTo>
                    <a:pt x="2757" y="859"/>
                    <a:pt x="2539" y="730"/>
                    <a:pt x="2347" y="730"/>
                  </a:cubicBezTo>
                  <a:cubicBezTo>
                    <a:pt x="2339" y="729"/>
                    <a:pt x="2330" y="729"/>
                    <a:pt x="2321" y="729"/>
                  </a:cubicBezTo>
                  <a:cubicBezTo>
                    <a:pt x="2264" y="729"/>
                    <a:pt x="2211" y="743"/>
                    <a:pt x="2166" y="766"/>
                  </a:cubicBezTo>
                  <a:cubicBezTo>
                    <a:pt x="2103" y="579"/>
                    <a:pt x="1906" y="44"/>
                    <a:pt x="1563" y="3"/>
                  </a:cubicBezTo>
                  <a:cubicBezTo>
                    <a:pt x="1550" y="1"/>
                    <a:pt x="1537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1082550" y="3030425"/>
              <a:ext cx="23250" cy="37025"/>
            </a:xfrm>
            <a:custGeom>
              <a:avLst/>
              <a:gdLst/>
              <a:ahLst/>
              <a:cxnLst/>
              <a:rect l="l" t="t" r="r" b="b"/>
              <a:pathLst>
                <a:path w="930" h="1481" extrusionOk="0">
                  <a:moveTo>
                    <a:pt x="929" y="1"/>
                  </a:moveTo>
                  <a:lnTo>
                    <a:pt x="929" y="1"/>
                  </a:lnTo>
                  <a:cubicBezTo>
                    <a:pt x="254" y="546"/>
                    <a:pt x="0" y="1481"/>
                    <a:pt x="0" y="148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1081375" y="3029525"/>
              <a:ext cx="25200" cy="38325"/>
            </a:xfrm>
            <a:custGeom>
              <a:avLst/>
              <a:gdLst/>
              <a:ahLst/>
              <a:cxnLst/>
              <a:rect l="l" t="t" r="r" b="b"/>
              <a:pathLst>
                <a:path w="1008" h="1533" extrusionOk="0">
                  <a:moveTo>
                    <a:pt x="945" y="1"/>
                  </a:moveTo>
                  <a:cubicBezTo>
                    <a:pt x="265" y="546"/>
                    <a:pt x="11" y="1465"/>
                    <a:pt x="0" y="1506"/>
                  </a:cubicBezTo>
                  <a:lnTo>
                    <a:pt x="94" y="1532"/>
                  </a:lnTo>
                  <a:cubicBezTo>
                    <a:pt x="94" y="1522"/>
                    <a:pt x="348" y="603"/>
                    <a:pt x="1008" y="73"/>
                  </a:cubicBezTo>
                  <a:lnTo>
                    <a:pt x="9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1259175" y="2986150"/>
              <a:ext cx="81150" cy="63525"/>
            </a:xfrm>
            <a:custGeom>
              <a:avLst/>
              <a:gdLst/>
              <a:ahLst/>
              <a:cxnLst/>
              <a:rect l="l" t="t" r="r" b="b"/>
              <a:pathLst>
                <a:path w="3246" h="2541" extrusionOk="0">
                  <a:moveTo>
                    <a:pt x="1174" y="0"/>
                  </a:moveTo>
                  <a:cubicBezTo>
                    <a:pt x="598" y="0"/>
                    <a:pt x="821" y="1024"/>
                    <a:pt x="821" y="1024"/>
                  </a:cubicBezTo>
                  <a:cubicBezTo>
                    <a:pt x="821" y="1024"/>
                    <a:pt x="799" y="1017"/>
                    <a:pt x="763" y="1017"/>
                  </a:cubicBezTo>
                  <a:cubicBezTo>
                    <a:pt x="649" y="1017"/>
                    <a:pt x="390" y="1086"/>
                    <a:pt x="224" y="1663"/>
                  </a:cubicBezTo>
                  <a:cubicBezTo>
                    <a:pt x="1" y="2421"/>
                    <a:pt x="2804" y="2540"/>
                    <a:pt x="2804" y="2540"/>
                  </a:cubicBezTo>
                  <a:cubicBezTo>
                    <a:pt x="2804" y="2540"/>
                    <a:pt x="3246" y="1196"/>
                    <a:pt x="1854" y="277"/>
                  </a:cubicBezTo>
                  <a:cubicBezTo>
                    <a:pt x="1553" y="78"/>
                    <a:pt x="1333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1262825" y="2984800"/>
              <a:ext cx="78675" cy="66050"/>
            </a:xfrm>
            <a:custGeom>
              <a:avLst/>
              <a:gdLst/>
              <a:ahLst/>
              <a:cxnLst/>
              <a:rect l="l" t="t" r="r" b="b"/>
              <a:pathLst>
                <a:path w="3147" h="2642" extrusionOk="0">
                  <a:moveTo>
                    <a:pt x="1030" y="103"/>
                  </a:moveTo>
                  <a:cubicBezTo>
                    <a:pt x="1194" y="103"/>
                    <a:pt x="1415" y="191"/>
                    <a:pt x="1682" y="367"/>
                  </a:cubicBezTo>
                  <a:cubicBezTo>
                    <a:pt x="2923" y="1187"/>
                    <a:pt x="2684" y="2324"/>
                    <a:pt x="2627" y="2542"/>
                  </a:cubicBezTo>
                  <a:cubicBezTo>
                    <a:pt x="2337" y="2527"/>
                    <a:pt x="499" y="2413"/>
                    <a:pt x="161" y="1940"/>
                  </a:cubicBezTo>
                  <a:cubicBezTo>
                    <a:pt x="115" y="1883"/>
                    <a:pt x="99" y="1800"/>
                    <a:pt x="125" y="1727"/>
                  </a:cubicBezTo>
                  <a:cubicBezTo>
                    <a:pt x="234" y="1359"/>
                    <a:pt x="374" y="1213"/>
                    <a:pt x="478" y="1156"/>
                  </a:cubicBezTo>
                  <a:cubicBezTo>
                    <a:pt x="519" y="1135"/>
                    <a:pt x="566" y="1120"/>
                    <a:pt x="618" y="1120"/>
                  </a:cubicBezTo>
                  <a:cubicBezTo>
                    <a:pt x="634" y="1120"/>
                    <a:pt x="649" y="1125"/>
                    <a:pt x="665" y="1125"/>
                  </a:cubicBezTo>
                  <a:cubicBezTo>
                    <a:pt x="671" y="1128"/>
                    <a:pt x="678" y="1129"/>
                    <a:pt x="684" y="1129"/>
                  </a:cubicBezTo>
                  <a:cubicBezTo>
                    <a:pt x="713" y="1129"/>
                    <a:pt x="736" y="1102"/>
                    <a:pt x="727" y="1068"/>
                  </a:cubicBezTo>
                  <a:cubicBezTo>
                    <a:pt x="727" y="1063"/>
                    <a:pt x="571" y="346"/>
                    <a:pt x="857" y="149"/>
                  </a:cubicBezTo>
                  <a:cubicBezTo>
                    <a:pt x="904" y="118"/>
                    <a:pt x="962" y="103"/>
                    <a:pt x="1030" y="103"/>
                  </a:cubicBezTo>
                  <a:close/>
                  <a:moveTo>
                    <a:pt x="1031" y="0"/>
                  </a:moveTo>
                  <a:cubicBezTo>
                    <a:pt x="943" y="0"/>
                    <a:pt x="867" y="22"/>
                    <a:pt x="805" y="66"/>
                  </a:cubicBezTo>
                  <a:cubicBezTo>
                    <a:pt x="519" y="263"/>
                    <a:pt x="587" y="829"/>
                    <a:pt x="618" y="1021"/>
                  </a:cubicBezTo>
                  <a:cubicBezTo>
                    <a:pt x="556" y="1021"/>
                    <a:pt x="494" y="1037"/>
                    <a:pt x="436" y="1068"/>
                  </a:cubicBezTo>
                  <a:cubicBezTo>
                    <a:pt x="265" y="1161"/>
                    <a:pt x="130" y="1374"/>
                    <a:pt x="31" y="1701"/>
                  </a:cubicBezTo>
                  <a:cubicBezTo>
                    <a:pt x="0" y="1800"/>
                    <a:pt x="21" y="1909"/>
                    <a:pt x="83" y="1992"/>
                  </a:cubicBezTo>
                  <a:cubicBezTo>
                    <a:pt x="478" y="2542"/>
                    <a:pt x="2570" y="2641"/>
                    <a:pt x="2658" y="2641"/>
                  </a:cubicBezTo>
                  <a:cubicBezTo>
                    <a:pt x="2662" y="2642"/>
                    <a:pt x="2665" y="2642"/>
                    <a:pt x="2668" y="2642"/>
                  </a:cubicBezTo>
                  <a:cubicBezTo>
                    <a:pt x="2690" y="2642"/>
                    <a:pt x="2706" y="2627"/>
                    <a:pt x="2710" y="2605"/>
                  </a:cubicBezTo>
                  <a:cubicBezTo>
                    <a:pt x="2710" y="2594"/>
                    <a:pt x="3146" y="1213"/>
                    <a:pt x="1740" y="284"/>
                  </a:cubicBezTo>
                  <a:cubicBezTo>
                    <a:pt x="1452" y="95"/>
                    <a:pt x="1214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1279700" y="3011750"/>
              <a:ext cx="37650" cy="22350"/>
            </a:xfrm>
            <a:custGeom>
              <a:avLst/>
              <a:gdLst/>
              <a:ahLst/>
              <a:cxnLst/>
              <a:rect l="l" t="t" r="r" b="b"/>
              <a:pathLst>
                <a:path w="1506" h="894" extrusionOk="0">
                  <a:moveTo>
                    <a:pt x="0" y="0"/>
                  </a:moveTo>
                  <a:lnTo>
                    <a:pt x="1506" y="893"/>
                  </a:lnTo>
                  <a:cubicBezTo>
                    <a:pt x="1506" y="893"/>
                    <a:pt x="857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1279425" y="3010575"/>
              <a:ext cx="38700" cy="24300"/>
            </a:xfrm>
            <a:custGeom>
              <a:avLst/>
              <a:gdLst/>
              <a:ahLst/>
              <a:cxnLst/>
              <a:rect l="l" t="t" r="r" b="b"/>
              <a:pathLst>
                <a:path w="1548" h="972" extrusionOk="0">
                  <a:moveTo>
                    <a:pt x="22" y="1"/>
                  </a:moveTo>
                  <a:lnTo>
                    <a:pt x="1" y="94"/>
                  </a:lnTo>
                  <a:cubicBezTo>
                    <a:pt x="832" y="265"/>
                    <a:pt x="1470" y="966"/>
                    <a:pt x="1480" y="971"/>
                  </a:cubicBezTo>
                  <a:lnTo>
                    <a:pt x="1548" y="909"/>
                  </a:lnTo>
                  <a:cubicBezTo>
                    <a:pt x="1522" y="878"/>
                    <a:pt x="878" y="177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1158075" y="2972000"/>
              <a:ext cx="139825" cy="76900"/>
            </a:xfrm>
            <a:custGeom>
              <a:avLst/>
              <a:gdLst/>
              <a:ahLst/>
              <a:cxnLst/>
              <a:rect l="l" t="t" r="r" b="b"/>
              <a:pathLst>
                <a:path w="5593" h="3076" extrusionOk="0">
                  <a:moveTo>
                    <a:pt x="3928" y="0"/>
                  </a:moveTo>
                  <a:cubicBezTo>
                    <a:pt x="3297" y="0"/>
                    <a:pt x="2680" y="619"/>
                    <a:pt x="2680" y="619"/>
                  </a:cubicBezTo>
                  <a:cubicBezTo>
                    <a:pt x="2680" y="619"/>
                    <a:pt x="2543" y="485"/>
                    <a:pt x="2157" y="485"/>
                  </a:cubicBezTo>
                  <a:cubicBezTo>
                    <a:pt x="1925" y="485"/>
                    <a:pt x="1604" y="533"/>
                    <a:pt x="1169" y="687"/>
                  </a:cubicBezTo>
                  <a:cubicBezTo>
                    <a:pt x="1" y="1097"/>
                    <a:pt x="3463" y="3075"/>
                    <a:pt x="3463" y="3075"/>
                  </a:cubicBezTo>
                  <a:cubicBezTo>
                    <a:pt x="3463" y="3075"/>
                    <a:pt x="5592" y="2374"/>
                    <a:pt x="4876" y="754"/>
                  </a:cubicBezTo>
                  <a:cubicBezTo>
                    <a:pt x="4621" y="184"/>
                    <a:pt x="427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1178450" y="2970750"/>
              <a:ext cx="107750" cy="79300"/>
            </a:xfrm>
            <a:custGeom>
              <a:avLst/>
              <a:gdLst/>
              <a:ahLst/>
              <a:cxnLst/>
              <a:rect l="l" t="t" r="r" b="b"/>
              <a:pathLst>
                <a:path w="4310" h="3172" extrusionOk="0">
                  <a:moveTo>
                    <a:pt x="3114" y="95"/>
                  </a:moveTo>
                  <a:cubicBezTo>
                    <a:pt x="3165" y="95"/>
                    <a:pt x="3216" y="99"/>
                    <a:pt x="3266" y="109"/>
                  </a:cubicBezTo>
                  <a:cubicBezTo>
                    <a:pt x="3578" y="171"/>
                    <a:pt x="3832" y="410"/>
                    <a:pt x="4014" y="825"/>
                  </a:cubicBezTo>
                  <a:cubicBezTo>
                    <a:pt x="4190" y="1225"/>
                    <a:pt x="4206" y="1599"/>
                    <a:pt x="4055" y="1941"/>
                  </a:cubicBezTo>
                  <a:cubicBezTo>
                    <a:pt x="3739" y="2653"/>
                    <a:pt x="2799" y="3016"/>
                    <a:pt x="2648" y="3068"/>
                  </a:cubicBezTo>
                  <a:cubicBezTo>
                    <a:pt x="1922" y="2653"/>
                    <a:pt x="115" y="1500"/>
                    <a:pt x="162" y="981"/>
                  </a:cubicBezTo>
                  <a:cubicBezTo>
                    <a:pt x="167" y="893"/>
                    <a:pt x="240" y="830"/>
                    <a:pt x="369" y="784"/>
                  </a:cubicBezTo>
                  <a:cubicBezTo>
                    <a:pt x="800" y="628"/>
                    <a:pt x="1117" y="581"/>
                    <a:pt x="1340" y="581"/>
                  </a:cubicBezTo>
                  <a:cubicBezTo>
                    <a:pt x="1693" y="581"/>
                    <a:pt x="1828" y="701"/>
                    <a:pt x="1828" y="701"/>
                  </a:cubicBezTo>
                  <a:cubicBezTo>
                    <a:pt x="1839" y="711"/>
                    <a:pt x="1850" y="716"/>
                    <a:pt x="1862" y="716"/>
                  </a:cubicBezTo>
                  <a:cubicBezTo>
                    <a:pt x="1874" y="716"/>
                    <a:pt x="1885" y="711"/>
                    <a:pt x="1896" y="701"/>
                  </a:cubicBezTo>
                  <a:cubicBezTo>
                    <a:pt x="1905" y="696"/>
                    <a:pt x="2511" y="95"/>
                    <a:pt x="3114" y="95"/>
                  </a:cubicBezTo>
                  <a:close/>
                  <a:moveTo>
                    <a:pt x="3116" y="0"/>
                  </a:moveTo>
                  <a:cubicBezTo>
                    <a:pt x="2545" y="0"/>
                    <a:pt x="1996" y="480"/>
                    <a:pt x="1859" y="607"/>
                  </a:cubicBezTo>
                  <a:cubicBezTo>
                    <a:pt x="1793" y="561"/>
                    <a:pt x="1637" y="485"/>
                    <a:pt x="1342" y="485"/>
                  </a:cubicBezTo>
                  <a:cubicBezTo>
                    <a:pt x="1104" y="485"/>
                    <a:pt x="776" y="535"/>
                    <a:pt x="333" y="690"/>
                  </a:cubicBezTo>
                  <a:cubicBezTo>
                    <a:pt x="167" y="753"/>
                    <a:pt x="73" y="846"/>
                    <a:pt x="63" y="976"/>
                  </a:cubicBezTo>
                  <a:cubicBezTo>
                    <a:pt x="1" y="1661"/>
                    <a:pt x="2513" y="3104"/>
                    <a:pt x="2623" y="3167"/>
                  </a:cubicBezTo>
                  <a:cubicBezTo>
                    <a:pt x="2628" y="3172"/>
                    <a:pt x="2638" y="3172"/>
                    <a:pt x="2648" y="3172"/>
                  </a:cubicBezTo>
                  <a:lnTo>
                    <a:pt x="2664" y="3172"/>
                  </a:lnTo>
                  <a:cubicBezTo>
                    <a:pt x="2711" y="3156"/>
                    <a:pt x="3785" y="2793"/>
                    <a:pt x="4144" y="1983"/>
                  </a:cubicBezTo>
                  <a:cubicBezTo>
                    <a:pt x="4310" y="1614"/>
                    <a:pt x="4294" y="1209"/>
                    <a:pt x="4107" y="784"/>
                  </a:cubicBezTo>
                  <a:cubicBezTo>
                    <a:pt x="3910" y="342"/>
                    <a:pt x="3630" y="83"/>
                    <a:pt x="3287" y="15"/>
                  </a:cubicBezTo>
                  <a:cubicBezTo>
                    <a:pt x="3230" y="5"/>
                    <a:pt x="3173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1225050" y="2987475"/>
              <a:ext cx="22225" cy="41675"/>
            </a:xfrm>
            <a:custGeom>
              <a:avLst/>
              <a:gdLst/>
              <a:ahLst/>
              <a:cxnLst/>
              <a:rect l="l" t="t" r="r" b="b"/>
              <a:pathLst>
                <a:path w="889" h="1667" extrusionOk="0">
                  <a:moveTo>
                    <a:pt x="1" y="0"/>
                  </a:moveTo>
                  <a:lnTo>
                    <a:pt x="888" y="1667"/>
                  </a:lnTo>
                  <a:cubicBezTo>
                    <a:pt x="847" y="1013"/>
                    <a:pt x="520" y="4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1224275" y="2986425"/>
              <a:ext cx="24175" cy="42875"/>
            </a:xfrm>
            <a:custGeom>
              <a:avLst/>
              <a:gdLst/>
              <a:ahLst/>
              <a:cxnLst/>
              <a:rect l="l" t="t" r="r" b="b"/>
              <a:pathLst>
                <a:path w="967" h="1715" extrusionOk="0">
                  <a:moveTo>
                    <a:pt x="57" y="1"/>
                  </a:moveTo>
                  <a:lnTo>
                    <a:pt x="0" y="79"/>
                  </a:lnTo>
                  <a:cubicBezTo>
                    <a:pt x="509" y="473"/>
                    <a:pt x="826" y="1070"/>
                    <a:pt x="873" y="1714"/>
                  </a:cubicBezTo>
                  <a:lnTo>
                    <a:pt x="966" y="1709"/>
                  </a:lnTo>
                  <a:cubicBezTo>
                    <a:pt x="924" y="1039"/>
                    <a:pt x="597" y="416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1121350" y="2938625"/>
              <a:ext cx="142150" cy="60950"/>
            </a:xfrm>
            <a:custGeom>
              <a:avLst/>
              <a:gdLst/>
              <a:ahLst/>
              <a:cxnLst/>
              <a:rect l="l" t="t" r="r" b="b"/>
              <a:pathLst>
                <a:path w="5686" h="2438" extrusionOk="0">
                  <a:moveTo>
                    <a:pt x="1778" y="1"/>
                  </a:moveTo>
                  <a:cubicBezTo>
                    <a:pt x="1504" y="1"/>
                    <a:pt x="1220" y="109"/>
                    <a:pt x="956" y="407"/>
                  </a:cubicBezTo>
                  <a:cubicBezTo>
                    <a:pt x="0" y="1482"/>
                    <a:pt x="1984" y="2437"/>
                    <a:pt x="1984" y="2437"/>
                  </a:cubicBezTo>
                  <a:cubicBezTo>
                    <a:pt x="1984" y="2437"/>
                    <a:pt x="5685" y="1638"/>
                    <a:pt x="4600" y="1093"/>
                  </a:cubicBezTo>
                  <a:cubicBezTo>
                    <a:pt x="3964" y="773"/>
                    <a:pt x="3568" y="707"/>
                    <a:pt x="3350" y="707"/>
                  </a:cubicBezTo>
                  <a:cubicBezTo>
                    <a:pt x="3197" y="707"/>
                    <a:pt x="3131" y="740"/>
                    <a:pt x="3131" y="740"/>
                  </a:cubicBezTo>
                  <a:cubicBezTo>
                    <a:pt x="3131" y="740"/>
                    <a:pt x="2492" y="1"/>
                    <a:pt x="1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1136525" y="2937375"/>
              <a:ext cx="106325" cy="63500"/>
            </a:xfrm>
            <a:custGeom>
              <a:avLst/>
              <a:gdLst/>
              <a:ahLst/>
              <a:cxnLst/>
              <a:rect l="l" t="t" r="r" b="b"/>
              <a:pathLst>
                <a:path w="4253" h="2540" extrusionOk="0">
                  <a:moveTo>
                    <a:pt x="1174" y="99"/>
                  </a:moveTo>
                  <a:cubicBezTo>
                    <a:pt x="1854" y="104"/>
                    <a:pt x="2482" y="816"/>
                    <a:pt x="2488" y="826"/>
                  </a:cubicBezTo>
                  <a:cubicBezTo>
                    <a:pt x="2498" y="836"/>
                    <a:pt x="2510" y="842"/>
                    <a:pt x="2523" y="842"/>
                  </a:cubicBezTo>
                  <a:cubicBezTo>
                    <a:pt x="2530" y="842"/>
                    <a:pt x="2537" y="840"/>
                    <a:pt x="2545" y="836"/>
                  </a:cubicBezTo>
                  <a:cubicBezTo>
                    <a:pt x="2547" y="834"/>
                    <a:pt x="2606" y="809"/>
                    <a:pt x="2739" y="809"/>
                  </a:cubicBezTo>
                  <a:cubicBezTo>
                    <a:pt x="2947" y="809"/>
                    <a:pt x="3338" y="872"/>
                    <a:pt x="3972" y="1189"/>
                  </a:cubicBezTo>
                  <a:cubicBezTo>
                    <a:pt x="4092" y="1246"/>
                    <a:pt x="4149" y="1309"/>
                    <a:pt x="4144" y="1376"/>
                  </a:cubicBezTo>
                  <a:cubicBezTo>
                    <a:pt x="4097" y="1724"/>
                    <a:pt x="2477" y="2202"/>
                    <a:pt x="1382" y="2441"/>
                  </a:cubicBezTo>
                  <a:cubicBezTo>
                    <a:pt x="1252" y="2373"/>
                    <a:pt x="281" y="1859"/>
                    <a:pt x="151" y="1210"/>
                  </a:cubicBezTo>
                  <a:cubicBezTo>
                    <a:pt x="99" y="961"/>
                    <a:pt x="183" y="722"/>
                    <a:pt x="385" y="488"/>
                  </a:cubicBezTo>
                  <a:cubicBezTo>
                    <a:pt x="613" y="229"/>
                    <a:pt x="878" y="99"/>
                    <a:pt x="1169" y="99"/>
                  </a:cubicBezTo>
                  <a:close/>
                  <a:moveTo>
                    <a:pt x="1174" y="0"/>
                  </a:moveTo>
                  <a:cubicBezTo>
                    <a:pt x="852" y="0"/>
                    <a:pt x="562" y="141"/>
                    <a:pt x="312" y="426"/>
                  </a:cubicBezTo>
                  <a:cubicBezTo>
                    <a:pt x="89" y="681"/>
                    <a:pt x="1" y="951"/>
                    <a:pt x="58" y="1226"/>
                  </a:cubicBezTo>
                  <a:cubicBezTo>
                    <a:pt x="203" y="1973"/>
                    <a:pt x="1309" y="2508"/>
                    <a:pt x="1356" y="2534"/>
                  </a:cubicBezTo>
                  <a:cubicBezTo>
                    <a:pt x="1361" y="2534"/>
                    <a:pt x="1371" y="2539"/>
                    <a:pt x="1377" y="2539"/>
                  </a:cubicBezTo>
                  <a:lnTo>
                    <a:pt x="1387" y="2539"/>
                  </a:lnTo>
                  <a:cubicBezTo>
                    <a:pt x="1673" y="2477"/>
                    <a:pt x="4175" y="1921"/>
                    <a:pt x="4237" y="1387"/>
                  </a:cubicBezTo>
                  <a:cubicBezTo>
                    <a:pt x="4253" y="1278"/>
                    <a:pt x="4175" y="1184"/>
                    <a:pt x="4014" y="1101"/>
                  </a:cubicBezTo>
                  <a:cubicBezTo>
                    <a:pt x="3372" y="777"/>
                    <a:pt x="2968" y="710"/>
                    <a:pt x="2742" y="710"/>
                  </a:cubicBezTo>
                  <a:cubicBezTo>
                    <a:pt x="2642" y="710"/>
                    <a:pt x="2576" y="723"/>
                    <a:pt x="2540" y="733"/>
                  </a:cubicBezTo>
                  <a:cubicBezTo>
                    <a:pt x="2415" y="603"/>
                    <a:pt x="1833" y="6"/>
                    <a:pt x="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1170150" y="2955925"/>
              <a:ext cx="29875" cy="28600"/>
            </a:xfrm>
            <a:custGeom>
              <a:avLst/>
              <a:gdLst/>
              <a:ahLst/>
              <a:cxnLst/>
              <a:rect l="l" t="t" r="r" b="b"/>
              <a:pathLst>
                <a:path w="1195" h="1144" extrusionOk="0">
                  <a:moveTo>
                    <a:pt x="1163" y="1"/>
                  </a:moveTo>
                  <a:cubicBezTo>
                    <a:pt x="167" y="359"/>
                    <a:pt x="6" y="1091"/>
                    <a:pt x="0" y="1122"/>
                  </a:cubicBezTo>
                  <a:lnTo>
                    <a:pt x="94" y="1143"/>
                  </a:lnTo>
                  <a:cubicBezTo>
                    <a:pt x="99" y="1138"/>
                    <a:pt x="250" y="437"/>
                    <a:pt x="1195" y="94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1137950" y="3111950"/>
              <a:ext cx="43900" cy="152275"/>
            </a:xfrm>
            <a:custGeom>
              <a:avLst/>
              <a:gdLst/>
              <a:ahLst/>
              <a:cxnLst/>
              <a:rect l="l" t="t" r="r" b="b"/>
              <a:pathLst>
                <a:path w="1756" h="6091" extrusionOk="0">
                  <a:moveTo>
                    <a:pt x="89" y="0"/>
                  </a:moveTo>
                  <a:lnTo>
                    <a:pt x="1" y="37"/>
                  </a:lnTo>
                  <a:cubicBezTo>
                    <a:pt x="16" y="83"/>
                    <a:pt x="1641" y="4657"/>
                    <a:pt x="68" y="6017"/>
                  </a:cubicBezTo>
                  <a:lnTo>
                    <a:pt x="131" y="6090"/>
                  </a:lnTo>
                  <a:cubicBezTo>
                    <a:pt x="1756" y="4683"/>
                    <a:pt x="162" y="192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1098500" y="3257975"/>
              <a:ext cx="92300" cy="59850"/>
            </a:xfrm>
            <a:custGeom>
              <a:avLst/>
              <a:gdLst/>
              <a:ahLst/>
              <a:cxnLst/>
              <a:rect l="l" t="t" r="r" b="b"/>
              <a:pathLst>
                <a:path w="3692" h="2394" extrusionOk="0">
                  <a:moveTo>
                    <a:pt x="1314" y="1"/>
                  </a:moveTo>
                  <a:cubicBezTo>
                    <a:pt x="1122" y="1"/>
                    <a:pt x="912" y="120"/>
                    <a:pt x="702" y="462"/>
                  </a:cubicBezTo>
                  <a:cubicBezTo>
                    <a:pt x="1" y="1589"/>
                    <a:pt x="1226" y="2393"/>
                    <a:pt x="1226" y="2393"/>
                  </a:cubicBezTo>
                  <a:cubicBezTo>
                    <a:pt x="1226" y="2393"/>
                    <a:pt x="3692" y="1339"/>
                    <a:pt x="3033" y="882"/>
                  </a:cubicBezTo>
                  <a:cubicBezTo>
                    <a:pt x="2691" y="645"/>
                    <a:pt x="2453" y="587"/>
                    <a:pt x="2303" y="587"/>
                  </a:cubicBezTo>
                  <a:cubicBezTo>
                    <a:pt x="2162" y="587"/>
                    <a:pt x="2098" y="638"/>
                    <a:pt x="2098" y="638"/>
                  </a:cubicBezTo>
                  <a:cubicBezTo>
                    <a:pt x="2098" y="638"/>
                    <a:pt x="1757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1097075" y="3256775"/>
              <a:ext cx="81400" cy="62200"/>
            </a:xfrm>
            <a:custGeom>
              <a:avLst/>
              <a:gdLst/>
              <a:ahLst/>
              <a:cxnLst/>
              <a:rect l="l" t="t" r="r" b="b"/>
              <a:pathLst>
                <a:path w="3256" h="2488" extrusionOk="0">
                  <a:moveTo>
                    <a:pt x="1382" y="100"/>
                  </a:moveTo>
                  <a:cubicBezTo>
                    <a:pt x="1786" y="110"/>
                    <a:pt x="2108" y="702"/>
                    <a:pt x="2108" y="707"/>
                  </a:cubicBezTo>
                  <a:cubicBezTo>
                    <a:pt x="2119" y="723"/>
                    <a:pt x="2129" y="728"/>
                    <a:pt x="2145" y="733"/>
                  </a:cubicBezTo>
                  <a:cubicBezTo>
                    <a:pt x="2155" y="733"/>
                    <a:pt x="2171" y="733"/>
                    <a:pt x="2181" y="723"/>
                  </a:cubicBezTo>
                  <a:cubicBezTo>
                    <a:pt x="2183" y="723"/>
                    <a:pt x="2238" y="685"/>
                    <a:pt x="2356" y="685"/>
                  </a:cubicBezTo>
                  <a:cubicBezTo>
                    <a:pt x="2495" y="685"/>
                    <a:pt x="2723" y="738"/>
                    <a:pt x="3058" y="972"/>
                  </a:cubicBezTo>
                  <a:cubicBezTo>
                    <a:pt x="3121" y="1003"/>
                    <a:pt x="3157" y="1065"/>
                    <a:pt x="3152" y="1133"/>
                  </a:cubicBezTo>
                  <a:cubicBezTo>
                    <a:pt x="3110" y="1522"/>
                    <a:pt x="1818" y="2156"/>
                    <a:pt x="1288" y="2384"/>
                  </a:cubicBezTo>
                  <a:cubicBezTo>
                    <a:pt x="1127" y="2270"/>
                    <a:pt x="172" y="1543"/>
                    <a:pt x="795" y="536"/>
                  </a:cubicBezTo>
                  <a:cubicBezTo>
                    <a:pt x="982" y="245"/>
                    <a:pt x="1169" y="100"/>
                    <a:pt x="1371" y="100"/>
                  </a:cubicBezTo>
                  <a:close/>
                  <a:moveTo>
                    <a:pt x="1365" y="1"/>
                  </a:moveTo>
                  <a:cubicBezTo>
                    <a:pt x="1130" y="1"/>
                    <a:pt x="913" y="167"/>
                    <a:pt x="717" y="484"/>
                  </a:cubicBezTo>
                  <a:cubicBezTo>
                    <a:pt x="1" y="1637"/>
                    <a:pt x="1247" y="2472"/>
                    <a:pt x="1257" y="2483"/>
                  </a:cubicBezTo>
                  <a:cubicBezTo>
                    <a:pt x="1267" y="2488"/>
                    <a:pt x="1278" y="2488"/>
                    <a:pt x="1283" y="2488"/>
                  </a:cubicBezTo>
                  <a:cubicBezTo>
                    <a:pt x="1288" y="2488"/>
                    <a:pt x="1298" y="2488"/>
                    <a:pt x="1304" y="2483"/>
                  </a:cubicBezTo>
                  <a:cubicBezTo>
                    <a:pt x="1496" y="2405"/>
                    <a:pt x="3199" y="1668"/>
                    <a:pt x="3251" y="1143"/>
                  </a:cubicBezTo>
                  <a:cubicBezTo>
                    <a:pt x="3256" y="1040"/>
                    <a:pt x="3204" y="941"/>
                    <a:pt x="3116" y="889"/>
                  </a:cubicBezTo>
                  <a:cubicBezTo>
                    <a:pt x="2761" y="647"/>
                    <a:pt x="2512" y="586"/>
                    <a:pt x="2352" y="586"/>
                  </a:cubicBezTo>
                  <a:cubicBezTo>
                    <a:pt x="2268" y="586"/>
                    <a:pt x="2208" y="603"/>
                    <a:pt x="2171" y="619"/>
                  </a:cubicBezTo>
                  <a:cubicBezTo>
                    <a:pt x="2088" y="474"/>
                    <a:pt x="1781" y="12"/>
                    <a:pt x="1387" y="1"/>
                  </a:cubicBezTo>
                  <a:cubicBezTo>
                    <a:pt x="1380" y="1"/>
                    <a:pt x="1372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1130550" y="3273925"/>
              <a:ext cx="20275" cy="28700"/>
            </a:xfrm>
            <a:custGeom>
              <a:avLst/>
              <a:gdLst/>
              <a:ahLst/>
              <a:cxnLst/>
              <a:rect l="l" t="t" r="r" b="b"/>
              <a:pathLst>
                <a:path w="811" h="1148" extrusionOk="0">
                  <a:moveTo>
                    <a:pt x="811" y="0"/>
                  </a:moveTo>
                  <a:cubicBezTo>
                    <a:pt x="152" y="416"/>
                    <a:pt x="1" y="1148"/>
                    <a:pt x="1" y="1148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1129275" y="3272875"/>
              <a:ext cx="22200" cy="30025"/>
            </a:xfrm>
            <a:custGeom>
              <a:avLst/>
              <a:gdLst/>
              <a:ahLst/>
              <a:cxnLst/>
              <a:rect l="l" t="t" r="r" b="b"/>
              <a:pathLst>
                <a:path w="888" h="1201" extrusionOk="0">
                  <a:moveTo>
                    <a:pt x="836" y="1"/>
                  </a:moveTo>
                  <a:cubicBezTo>
                    <a:pt x="166" y="421"/>
                    <a:pt x="10" y="1148"/>
                    <a:pt x="0" y="1179"/>
                  </a:cubicBezTo>
                  <a:lnTo>
                    <a:pt x="99" y="1200"/>
                  </a:lnTo>
                  <a:cubicBezTo>
                    <a:pt x="99" y="1195"/>
                    <a:pt x="254" y="484"/>
                    <a:pt x="888" y="84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1084750" y="3133200"/>
              <a:ext cx="86200" cy="76250"/>
            </a:xfrm>
            <a:custGeom>
              <a:avLst/>
              <a:gdLst/>
              <a:ahLst/>
              <a:cxnLst/>
              <a:rect l="l" t="t" r="r" b="b"/>
              <a:pathLst>
                <a:path w="3448" h="3050" extrusionOk="0">
                  <a:moveTo>
                    <a:pt x="1465" y="0"/>
                  </a:moveTo>
                  <a:cubicBezTo>
                    <a:pt x="1287" y="0"/>
                    <a:pt x="1071" y="154"/>
                    <a:pt x="821" y="599"/>
                  </a:cubicBezTo>
                  <a:cubicBezTo>
                    <a:pt x="0" y="2058"/>
                    <a:pt x="1008" y="3049"/>
                    <a:pt x="1008" y="3049"/>
                  </a:cubicBezTo>
                  <a:cubicBezTo>
                    <a:pt x="1008" y="3049"/>
                    <a:pt x="3448" y="1663"/>
                    <a:pt x="2902" y="1087"/>
                  </a:cubicBezTo>
                  <a:cubicBezTo>
                    <a:pt x="2630" y="799"/>
                    <a:pt x="2424" y="727"/>
                    <a:pt x="2286" y="727"/>
                  </a:cubicBezTo>
                  <a:cubicBezTo>
                    <a:pt x="2151" y="727"/>
                    <a:pt x="2082" y="796"/>
                    <a:pt x="2082" y="796"/>
                  </a:cubicBezTo>
                  <a:cubicBezTo>
                    <a:pt x="2082" y="796"/>
                    <a:pt x="1869" y="0"/>
                    <a:pt x="1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1083450" y="3131975"/>
              <a:ext cx="77500" cy="78775"/>
            </a:xfrm>
            <a:custGeom>
              <a:avLst/>
              <a:gdLst/>
              <a:ahLst/>
              <a:cxnLst/>
              <a:rect l="l" t="t" r="r" b="b"/>
              <a:pathLst>
                <a:path w="3100" h="3151" extrusionOk="0">
                  <a:moveTo>
                    <a:pt x="1542" y="97"/>
                  </a:moveTo>
                  <a:cubicBezTo>
                    <a:pt x="1885" y="144"/>
                    <a:pt x="2077" y="850"/>
                    <a:pt x="2077" y="855"/>
                  </a:cubicBezTo>
                  <a:cubicBezTo>
                    <a:pt x="2082" y="871"/>
                    <a:pt x="2098" y="887"/>
                    <a:pt x="2113" y="892"/>
                  </a:cubicBezTo>
                  <a:cubicBezTo>
                    <a:pt x="2117" y="893"/>
                    <a:pt x="2122" y="894"/>
                    <a:pt x="2126" y="894"/>
                  </a:cubicBezTo>
                  <a:cubicBezTo>
                    <a:pt x="2139" y="894"/>
                    <a:pt x="2152" y="888"/>
                    <a:pt x="2160" y="876"/>
                  </a:cubicBezTo>
                  <a:cubicBezTo>
                    <a:pt x="2207" y="844"/>
                    <a:pt x="2262" y="823"/>
                    <a:pt x="2318" y="823"/>
                  </a:cubicBezTo>
                  <a:cubicBezTo>
                    <a:pt x="2324" y="823"/>
                    <a:pt x="2330" y="824"/>
                    <a:pt x="2337" y="824"/>
                  </a:cubicBezTo>
                  <a:cubicBezTo>
                    <a:pt x="2456" y="829"/>
                    <a:pt x="2648" y="892"/>
                    <a:pt x="2918" y="1172"/>
                  </a:cubicBezTo>
                  <a:cubicBezTo>
                    <a:pt x="2970" y="1224"/>
                    <a:pt x="2996" y="1297"/>
                    <a:pt x="2980" y="1375"/>
                  </a:cubicBezTo>
                  <a:cubicBezTo>
                    <a:pt x="2897" y="1946"/>
                    <a:pt x="1314" y="2891"/>
                    <a:pt x="1065" y="3036"/>
                  </a:cubicBezTo>
                  <a:cubicBezTo>
                    <a:pt x="909" y="2870"/>
                    <a:pt x="182" y="1961"/>
                    <a:pt x="909" y="674"/>
                  </a:cubicBezTo>
                  <a:cubicBezTo>
                    <a:pt x="1122" y="295"/>
                    <a:pt x="1329" y="97"/>
                    <a:pt x="1511" y="97"/>
                  </a:cubicBezTo>
                  <a:close/>
                  <a:moveTo>
                    <a:pt x="1516" y="1"/>
                  </a:moveTo>
                  <a:cubicBezTo>
                    <a:pt x="1292" y="1"/>
                    <a:pt x="1064" y="209"/>
                    <a:pt x="831" y="622"/>
                  </a:cubicBezTo>
                  <a:cubicBezTo>
                    <a:pt x="0" y="2096"/>
                    <a:pt x="1013" y="3124"/>
                    <a:pt x="1023" y="3135"/>
                  </a:cubicBezTo>
                  <a:cubicBezTo>
                    <a:pt x="1034" y="3140"/>
                    <a:pt x="1044" y="3145"/>
                    <a:pt x="1060" y="3150"/>
                  </a:cubicBezTo>
                  <a:cubicBezTo>
                    <a:pt x="1070" y="3145"/>
                    <a:pt x="1075" y="3145"/>
                    <a:pt x="1085" y="3140"/>
                  </a:cubicBezTo>
                  <a:cubicBezTo>
                    <a:pt x="1163" y="3098"/>
                    <a:pt x="2980" y="2055"/>
                    <a:pt x="3079" y="1390"/>
                  </a:cubicBezTo>
                  <a:cubicBezTo>
                    <a:pt x="3100" y="1286"/>
                    <a:pt x="3069" y="1177"/>
                    <a:pt x="2991" y="1105"/>
                  </a:cubicBezTo>
                  <a:cubicBezTo>
                    <a:pt x="2757" y="855"/>
                    <a:pt x="2539" y="726"/>
                    <a:pt x="2342" y="726"/>
                  </a:cubicBezTo>
                  <a:cubicBezTo>
                    <a:pt x="2280" y="726"/>
                    <a:pt x="2217" y="741"/>
                    <a:pt x="2160" y="767"/>
                  </a:cubicBezTo>
                  <a:cubicBezTo>
                    <a:pt x="2103" y="580"/>
                    <a:pt x="1906" y="46"/>
                    <a:pt x="1563" y="4"/>
                  </a:cubicBezTo>
                  <a:cubicBezTo>
                    <a:pt x="1548" y="2"/>
                    <a:pt x="1532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1113550" y="3153100"/>
              <a:ext cx="23275" cy="37000"/>
            </a:xfrm>
            <a:custGeom>
              <a:avLst/>
              <a:gdLst/>
              <a:ahLst/>
              <a:cxnLst/>
              <a:rect l="l" t="t" r="r" b="b"/>
              <a:pathLst>
                <a:path w="931" h="1480" extrusionOk="0">
                  <a:moveTo>
                    <a:pt x="930" y="0"/>
                  </a:moveTo>
                  <a:lnTo>
                    <a:pt x="930" y="0"/>
                  </a:lnTo>
                  <a:cubicBezTo>
                    <a:pt x="250" y="545"/>
                    <a:pt x="1" y="1480"/>
                    <a:pt x="1" y="1480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1112250" y="3152175"/>
              <a:ext cx="25225" cy="38200"/>
            </a:xfrm>
            <a:custGeom>
              <a:avLst/>
              <a:gdLst/>
              <a:ahLst/>
              <a:cxnLst/>
              <a:rect l="l" t="t" r="r" b="b"/>
              <a:pathLst>
                <a:path w="1009" h="1528" extrusionOk="0">
                  <a:moveTo>
                    <a:pt x="951" y="1"/>
                  </a:moveTo>
                  <a:cubicBezTo>
                    <a:pt x="266" y="546"/>
                    <a:pt x="11" y="1465"/>
                    <a:pt x="1" y="1501"/>
                  </a:cubicBezTo>
                  <a:lnTo>
                    <a:pt x="100" y="1527"/>
                  </a:lnTo>
                  <a:cubicBezTo>
                    <a:pt x="100" y="1522"/>
                    <a:pt x="354" y="603"/>
                    <a:pt x="1008" y="73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1055675" y="3106400"/>
              <a:ext cx="74525" cy="58425"/>
            </a:xfrm>
            <a:custGeom>
              <a:avLst/>
              <a:gdLst/>
              <a:ahLst/>
              <a:cxnLst/>
              <a:rect l="l" t="t" r="r" b="b"/>
              <a:pathLst>
                <a:path w="2981" h="2337" extrusionOk="0">
                  <a:moveTo>
                    <a:pt x="2140" y="1"/>
                  </a:moveTo>
                  <a:cubicBezTo>
                    <a:pt x="1989" y="1"/>
                    <a:pt x="1784" y="53"/>
                    <a:pt x="1511" y="181"/>
                  </a:cubicBezTo>
                  <a:cubicBezTo>
                    <a:pt x="0" y="887"/>
                    <a:pt x="234" y="2283"/>
                    <a:pt x="234" y="2283"/>
                  </a:cubicBezTo>
                  <a:cubicBezTo>
                    <a:pt x="234" y="2283"/>
                    <a:pt x="741" y="2336"/>
                    <a:pt x="1314" y="2336"/>
                  </a:cubicBezTo>
                  <a:cubicBezTo>
                    <a:pt x="2087" y="2336"/>
                    <a:pt x="2981" y="2240"/>
                    <a:pt x="2918" y="1790"/>
                  </a:cubicBezTo>
                  <a:cubicBezTo>
                    <a:pt x="2824" y="1119"/>
                    <a:pt x="2522" y="1073"/>
                    <a:pt x="2440" y="1073"/>
                  </a:cubicBezTo>
                  <a:cubicBezTo>
                    <a:pt x="2427" y="1073"/>
                    <a:pt x="2420" y="1074"/>
                    <a:pt x="2420" y="1074"/>
                  </a:cubicBezTo>
                  <a:cubicBezTo>
                    <a:pt x="2420" y="1074"/>
                    <a:pt x="2824" y="1"/>
                    <a:pt x="2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1054625" y="3105325"/>
              <a:ext cx="75575" cy="60775"/>
            </a:xfrm>
            <a:custGeom>
              <a:avLst/>
              <a:gdLst/>
              <a:ahLst/>
              <a:cxnLst/>
              <a:rect l="l" t="t" r="r" b="b"/>
              <a:pathLst>
                <a:path w="3023" h="2431" extrusionOk="0">
                  <a:moveTo>
                    <a:pt x="2178" y="95"/>
                  </a:moveTo>
                  <a:cubicBezTo>
                    <a:pt x="2280" y="95"/>
                    <a:pt x="2360" y="120"/>
                    <a:pt x="2415" y="172"/>
                  </a:cubicBezTo>
                  <a:cubicBezTo>
                    <a:pt x="2669" y="405"/>
                    <a:pt x="2410" y="1096"/>
                    <a:pt x="2410" y="1101"/>
                  </a:cubicBezTo>
                  <a:cubicBezTo>
                    <a:pt x="2405" y="1117"/>
                    <a:pt x="2410" y="1137"/>
                    <a:pt x="2420" y="1148"/>
                  </a:cubicBezTo>
                  <a:cubicBezTo>
                    <a:pt x="2431" y="1163"/>
                    <a:pt x="2446" y="1169"/>
                    <a:pt x="2467" y="1169"/>
                  </a:cubicBezTo>
                  <a:cubicBezTo>
                    <a:pt x="2473" y="1168"/>
                    <a:pt x="2479" y="1168"/>
                    <a:pt x="2486" y="1168"/>
                  </a:cubicBezTo>
                  <a:cubicBezTo>
                    <a:pt x="2542" y="1168"/>
                    <a:pt x="2597" y="1188"/>
                    <a:pt x="2643" y="1226"/>
                  </a:cubicBezTo>
                  <a:cubicBezTo>
                    <a:pt x="2737" y="1298"/>
                    <a:pt x="2856" y="1459"/>
                    <a:pt x="2908" y="1844"/>
                  </a:cubicBezTo>
                  <a:cubicBezTo>
                    <a:pt x="2924" y="1916"/>
                    <a:pt x="2898" y="1994"/>
                    <a:pt x="2846" y="2046"/>
                  </a:cubicBezTo>
                  <a:cubicBezTo>
                    <a:pt x="2621" y="2276"/>
                    <a:pt x="1957" y="2333"/>
                    <a:pt x="1361" y="2333"/>
                  </a:cubicBezTo>
                  <a:cubicBezTo>
                    <a:pt x="882" y="2333"/>
                    <a:pt x="447" y="2296"/>
                    <a:pt x="318" y="2285"/>
                  </a:cubicBezTo>
                  <a:lnTo>
                    <a:pt x="318" y="2280"/>
                  </a:lnTo>
                  <a:cubicBezTo>
                    <a:pt x="292" y="2056"/>
                    <a:pt x="224" y="893"/>
                    <a:pt x="1569" y="270"/>
                  </a:cubicBezTo>
                  <a:cubicBezTo>
                    <a:pt x="1817" y="154"/>
                    <a:pt x="2023" y="95"/>
                    <a:pt x="2178" y="95"/>
                  </a:cubicBezTo>
                  <a:close/>
                  <a:moveTo>
                    <a:pt x="2176" y="0"/>
                  </a:moveTo>
                  <a:cubicBezTo>
                    <a:pt x="2006" y="0"/>
                    <a:pt x="1790" y="61"/>
                    <a:pt x="1527" y="182"/>
                  </a:cubicBezTo>
                  <a:cubicBezTo>
                    <a:pt x="1" y="893"/>
                    <a:pt x="229" y="2321"/>
                    <a:pt x="229" y="2337"/>
                  </a:cubicBezTo>
                  <a:cubicBezTo>
                    <a:pt x="229" y="2358"/>
                    <a:pt x="250" y="2373"/>
                    <a:pt x="271" y="2373"/>
                  </a:cubicBezTo>
                  <a:cubicBezTo>
                    <a:pt x="312" y="2378"/>
                    <a:pt x="800" y="2430"/>
                    <a:pt x="1356" y="2430"/>
                  </a:cubicBezTo>
                  <a:cubicBezTo>
                    <a:pt x="1974" y="2430"/>
                    <a:pt x="2669" y="2363"/>
                    <a:pt x="2913" y="2119"/>
                  </a:cubicBezTo>
                  <a:cubicBezTo>
                    <a:pt x="2991" y="2041"/>
                    <a:pt x="3022" y="1937"/>
                    <a:pt x="3007" y="1833"/>
                  </a:cubicBezTo>
                  <a:cubicBezTo>
                    <a:pt x="2960" y="1496"/>
                    <a:pt x="2856" y="1267"/>
                    <a:pt x="2701" y="1148"/>
                  </a:cubicBezTo>
                  <a:cubicBezTo>
                    <a:pt x="2649" y="1112"/>
                    <a:pt x="2592" y="1086"/>
                    <a:pt x="2529" y="1075"/>
                  </a:cubicBezTo>
                  <a:cubicBezTo>
                    <a:pt x="2586" y="883"/>
                    <a:pt x="2737" y="338"/>
                    <a:pt x="2482" y="104"/>
                  </a:cubicBezTo>
                  <a:cubicBezTo>
                    <a:pt x="2406" y="35"/>
                    <a:pt x="2304" y="0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1075650" y="3133225"/>
              <a:ext cx="40525" cy="16650"/>
            </a:xfrm>
            <a:custGeom>
              <a:avLst/>
              <a:gdLst/>
              <a:ahLst/>
              <a:cxnLst/>
              <a:rect l="l" t="t" r="r" b="b"/>
              <a:pathLst>
                <a:path w="1621" h="666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749" y="53"/>
                    <a:pt x="1" y="665"/>
                    <a:pt x="1" y="665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1074875" y="3132050"/>
              <a:ext cx="41300" cy="18725"/>
            </a:xfrm>
            <a:custGeom>
              <a:avLst/>
              <a:gdLst/>
              <a:ahLst/>
              <a:cxnLst/>
              <a:rect l="l" t="t" r="r" b="b"/>
              <a:pathLst>
                <a:path w="1652" h="749" extrusionOk="0">
                  <a:moveTo>
                    <a:pt x="1647" y="1"/>
                  </a:moveTo>
                  <a:cubicBezTo>
                    <a:pt x="774" y="48"/>
                    <a:pt x="32" y="645"/>
                    <a:pt x="1" y="671"/>
                  </a:cubicBezTo>
                  <a:lnTo>
                    <a:pt x="63" y="749"/>
                  </a:lnTo>
                  <a:cubicBezTo>
                    <a:pt x="73" y="743"/>
                    <a:pt x="811" y="146"/>
                    <a:pt x="1652" y="94"/>
                  </a:cubicBezTo>
                  <a:lnTo>
                    <a:pt x="1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1069300" y="3076675"/>
              <a:ext cx="109050" cy="59825"/>
            </a:xfrm>
            <a:custGeom>
              <a:avLst/>
              <a:gdLst/>
              <a:ahLst/>
              <a:cxnLst/>
              <a:rect l="l" t="t" r="r" b="b"/>
              <a:pathLst>
                <a:path w="4362" h="2393" extrusionOk="0">
                  <a:moveTo>
                    <a:pt x="3061" y="1"/>
                  </a:moveTo>
                  <a:cubicBezTo>
                    <a:pt x="2569" y="1"/>
                    <a:pt x="2088" y="482"/>
                    <a:pt x="2088" y="482"/>
                  </a:cubicBezTo>
                  <a:cubicBezTo>
                    <a:pt x="2088" y="482"/>
                    <a:pt x="1983" y="380"/>
                    <a:pt x="1686" y="380"/>
                  </a:cubicBezTo>
                  <a:cubicBezTo>
                    <a:pt x="1505" y="380"/>
                    <a:pt x="1253" y="417"/>
                    <a:pt x="909" y="539"/>
                  </a:cubicBezTo>
                  <a:cubicBezTo>
                    <a:pt x="1" y="856"/>
                    <a:pt x="2695" y="2393"/>
                    <a:pt x="2695" y="2393"/>
                  </a:cubicBezTo>
                  <a:cubicBezTo>
                    <a:pt x="2695" y="2393"/>
                    <a:pt x="4362" y="1847"/>
                    <a:pt x="3801" y="591"/>
                  </a:cubicBezTo>
                  <a:cubicBezTo>
                    <a:pt x="3602" y="145"/>
                    <a:pt x="3330" y="1"/>
                    <a:pt x="3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085125" y="3075525"/>
              <a:ext cx="84275" cy="62200"/>
            </a:xfrm>
            <a:custGeom>
              <a:avLst/>
              <a:gdLst/>
              <a:ahLst/>
              <a:cxnLst/>
              <a:rect l="l" t="t" r="r" b="b"/>
              <a:pathLst>
                <a:path w="3371" h="2488" extrusionOk="0">
                  <a:moveTo>
                    <a:pt x="2431" y="97"/>
                  </a:moveTo>
                  <a:cubicBezTo>
                    <a:pt x="2471" y="97"/>
                    <a:pt x="2511" y="100"/>
                    <a:pt x="2550" y="107"/>
                  </a:cubicBezTo>
                  <a:cubicBezTo>
                    <a:pt x="2789" y="154"/>
                    <a:pt x="2981" y="336"/>
                    <a:pt x="3121" y="658"/>
                  </a:cubicBezTo>
                  <a:cubicBezTo>
                    <a:pt x="3261" y="964"/>
                    <a:pt x="3272" y="1255"/>
                    <a:pt x="3152" y="1520"/>
                  </a:cubicBezTo>
                  <a:cubicBezTo>
                    <a:pt x="2913" y="2065"/>
                    <a:pt x="2202" y="2340"/>
                    <a:pt x="2072" y="2387"/>
                  </a:cubicBezTo>
                  <a:cubicBezTo>
                    <a:pt x="1506" y="2065"/>
                    <a:pt x="110" y="1172"/>
                    <a:pt x="141" y="777"/>
                  </a:cubicBezTo>
                  <a:cubicBezTo>
                    <a:pt x="151" y="715"/>
                    <a:pt x="198" y="668"/>
                    <a:pt x="297" y="632"/>
                  </a:cubicBezTo>
                  <a:cubicBezTo>
                    <a:pt x="536" y="538"/>
                    <a:pt x="790" y="486"/>
                    <a:pt x="1050" y="476"/>
                  </a:cubicBezTo>
                  <a:cubicBezTo>
                    <a:pt x="1320" y="476"/>
                    <a:pt x="1423" y="564"/>
                    <a:pt x="1423" y="564"/>
                  </a:cubicBezTo>
                  <a:cubicBezTo>
                    <a:pt x="1434" y="572"/>
                    <a:pt x="1445" y="576"/>
                    <a:pt x="1457" y="576"/>
                  </a:cubicBezTo>
                  <a:cubicBezTo>
                    <a:pt x="1469" y="576"/>
                    <a:pt x="1481" y="572"/>
                    <a:pt x="1491" y="564"/>
                  </a:cubicBezTo>
                  <a:cubicBezTo>
                    <a:pt x="1496" y="564"/>
                    <a:pt x="1964" y="97"/>
                    <a:pt x="2431" y="97"/>
                  </a:cubicBezTo>
                  <a:close/>
                  <a:moveTo>
                    <a:pt x="2423" y="1"/>
                  </a:moveTo>
                  <a:cubicBezTo>
                    <a:pt x="1985" y="1"/>
                    <a:pt x="1572" y="358"/>
                    <a:pt x="1455" y="466"/>
                  </a:cubicBezTo>
                  <a:cubicBezTo>
                    <a:pt x="1398" y="432"/>
                    <a:pt x="1275" y="378"/>
                    <a:pt x="1055" y="378"/>
                  </a:cubicBezTo>
                  <a:cubicBezTo>
                    <a:pt x="868" y="378"/>
                    <a:pt x="611" y="417"/>
                    <a:pt x="266" y="538"/>
                  </a:cubicBezTo>
                  <a:cubicBezTo>
                    <a:pt x="131" y="585"/>
                    <a:pt x="53" y="663"/>
                    <a:pt x="48" y="767"/>
                  </a:cubicBezTo>
                  <a:cubicBezTo>
                    <a:pt x="1" y="1302"/>
                    <a:pt x="1834" y="2361"/>
                    <a:pt x="2041" y="2480"/>
                  </a:cubicBezTo>
                  <a:cubicBezTo>
                    <a:pt x="2049" y="2484"/>
                    <a:pt x="2053" y="2487"/>
                    <a:pt x="2059" y="2487"/>
                  </a:cubicBezTo>
                  <a:cubicBezTo>
                    <a:pt x="2062" y="2487"/>
                    <a:pt x="2064" y="2487"/>
                    <a:pt x="2067" y="2485"/>
                  </a:cubicBezTo>
                  <a:cubicBezTo>
                    <a:pt x="2069" y="2487"/>
                    <a:pt x="2071" y="2488"/>
                    <a:pt x="2072" y="2488"/>
                  </a:cubicBezTo>
                  <a:cubicBezTo>
                    <a:pt x="2076" y="2488"/>
                    <a:pt x="2079" y="2485"/>
                    <a:pt x="2083" y="2485"/>
                  </a:cubicBezTo>
                  <a:cubicBezTo>
                    <a:pt x="2119" y="2475"/>
                    <a:pt x="2960" y="2189"/>
                    <a:pt x="3241" y="1556"/>
                  </a:cubicBezTo>
                  <a:cubicBezTo>
                    <a:pt x="3370" y="1265"/>
                    <a:pt x="3360" y="948"/>
                    <a:pt x="3209" y="616"/>
                  </a:cubicBezTo>
                  <a:cubicBezTo>
                    <a:pt x="3054" y="268"/>
                    <a:pt x="2836" y="61"/>
                    <a:pt x="2566" y="14"/>
                  </a:cubicBezTo>
                  <a:cubicBezTo>
                    <a:pt x="2518" y="5"/>
                    <a:pt x="2470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121475" y="3088700"/>
              <a:ext cx="17425" cy="32475"/>
            </a:xfrm>
            <a:custGeom>
              <a:avLst/>
              <a:gdLst/>
              <a:ahLst/>
              <a:cxnLst/>
              <a:rect l="l" t="t" r="r" b="b"/>
              <a:pathLst>
                <a:path w="697" h="1299" extrusionOk="0">
                  <a:moveTo>
                    <a:pt x="1" y="1"/>
                  </a:moveTo>
                  <a:lnTo>
                    <a:pt x="696" y="1299"/>
                  </a:lnTo>
                  <a:cubicBezTo>
                    <a:pt x="660" y="790"/>
                    <a:pt x="411" y="3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120825" y="3087800"/>
              <a:ext cx="19375" cy="33375"/>
            </a:xfrm>
            <a:custGeom>
              <a:avLst/>
              <a:gdLst/>
              <a:ahLst/>
              <a:cxnLst/>
              <a:rect l="l" t="t" r="r" b="b"/>
              <a:pathLst>
                <a:path w="775" h="1335" extrusionOk="0">
                  <a:moveTo>
                    <a:pt x="63" y="1"/>
                  </a:moveTo>
                  <a:lnTo>
                    <a:pt x="1" y="73"/>
                  </a:lnTo>
                  <a:cubicBezTo>
                    <a:pt x="395" y="385"/>
                    <a:pt x="639" y="842"/>
                    <a:pt x="676" y="1335"/>
                  </a:cubicBezTo>
                  <a:lnTo>
                    <a:pt x="774" y="1335"/>
                  </a:lnTo>
                  <a:cubicBezTo>
                    <a:pt x="743" y="811"/>
                    <a:pt x="483" y="323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1127825" y="3164900"/>
              <a:ext cx="30550" cy="69200"/>
            </a:xfrm>
            <a:custGeom>
              <a:avLst/>
              <a:gdLst/>
              <a:ahLst/>
              <a:cxnLst/>
              <a:rect l="l" t="t" r="r" b="b"/>
              <a:pathLst>
                <a:path w="1222" h="2768" extrusionOk="0">
                  <a:moveTo>
                    <a:pt x="1138" y="0"/>
                  </a:moveTo>
                  <a:cubicBezTo>
                    <a:pt x="1091" y="73"/>
                    <a:pt x="1" y="1812"/>
                    <a:pt x="323" y="2768"/>
                  </a:cubicBezTo>
                  <a:lnTo>
                    <a:pt x="416" y="2736"/>
                  </a:lnTo>
                  <a:cubicBezTo>
                    <a:pt x="105" y="1823"/>
                    <a:pt x="1211" y="73"/>
                    <a:pt x="1221" y="52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1093175" y="3304900"/>
              <a:ext cx="86350" cy="76250"/>
            </a:xfrm>
            <a:custGeom>
              <a:avLst/>
              <a:gdLst/>
              <a:ahLst/>
              <a:cxnLst/>
              <a:rect l="l" t="t" r="r" b="b"/>
              <a:pathLst>
                <a:path w="3454" h="3050" extrusionOk="0">
                  <a:moveTo>
                    <a:pt x="1465" y="1"/>
                  </a:moveTo>
                  <a:cubicBezTo>
                    <a:pt x="1287" y="1"/>
                    <a:pt x="1072" y="155"/>
                    <a:pt x="821" y="599"/>
                  </a:cubicBezTo>
                  <a:cubicBezTo>
                    <a:pt x="1" y="2058"/>
                    <a:pt x="1013" y="3050"/>
                    <a:pt x="1013" y="3050"/>
                  </a:cubicBezTo>
                  <a:cubicBezTo>
                    <a:pt x="1013" y="3050"/>
                    <a:pt x="3453" y="1664"/>
                    <a:pt x="2908" y="1087"/>
                  </a:cubicBezTo>
                  <a:cubicBezTo>
                    <a:pt x="2633" y="799"/>
                    <a:pt x="2425" y="728"/>
                    <a:pt x="2287" y="728"/>
                  </a:cubicBezTo>
                  <a:cubicBezTo>
                    <a:pt x="2151" y="728"/>
                    <a:pt x="2083" y="797"/>
                    <a:pt x="2083" y="797"/>
                  </a:cubicBezTo>
                  <a:cubicBezTo>
                    <a:pt x="2083" y="797"/>
                    <a:pt x="187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1092025" y="3303700"/>
              <a:ext cx="77375" cy="78625"/>
            </a:xfrm>
            <a:custGeom>
              <a:avLst/>
              <a:gdLst/>
              <a:ahLst/>
              <a:cxnLst/>
              <a:rect l="l" t="t" r="r" b="b"/>
              <a:pathLst>
                <a:path w="3095" h="3145" extrusionOk="0">
                  <a:moveTo>
                    <a:pt x="1542" y="97"/>
                  </a:moveTo>
                  <a:cubicBezTo>
                    <a:pt x="1885" y="144"/>
                    <a:pt x="2077" y="850"/>
                    <a:pt x="2077" y="855"/>
                  </a:cubicBezTo>
                  <a:cubicBezTo>
                    <a:pt x="2082" y="871"/>
                    <a:pt x="2097" y="886"/>
                    <a:pt x="2113" y="891"/>
                  </a:cubicBezTo>
                  <a:cubicBezTo>
                    <a:pt x="2129" y="891"/>
                    <a:pt x="2144" y="891"/>
                    <a:pt x="2160" y="876"/>
                  </a:cubicBezTo>
                  <a:cubicBezTo>
                    <a:pt x="2201" y="839"/>
                    <a:pt x="2258" y="823"/>
                    <a:pt x="2313" y="823"/>
                  </a:cubicBezTo>
                  <a:cubicBezTo>
                    <a:pt x="2321" y="823"/>
                    <a:pt x="2329" y="823"/>
                    <a:pt x="2336" y="824"/>
                  </a:cubicBezTo>
                  <a:cubicBezTo>
                    <a:pt x="2456" y="824"/>
                    <a:pt x="2648" y="886"/>
                    <a:pt x="2913" y="1167"/>
                  </a:cubicBezTo>
                  <a:cubicBezTo>
                    <a:pt x="2970" y="1224"/>
                    <a:pt x="2990" y="1296"/>
                    <a:pt x="2980" y="1374"/>
                  </a:cubicBezTo>
                  <a:cubicBezTo>
                    <a:pt x="2892" y="1945"/>
                    <a:pt x="1314" y="2890"/>
                    <a:pt x="1064" y="3036"/>
                  </a:cubicBezTo>
                  <a:cubicBezTo>
                    <a:pt x="909" y="2869"/>
                    <a:pt x="182" y="1961"/>
                    <a:pt x="909" y="668"/>
                  </a:cubicBezTo>
                  <a:cubicBezTo>
                    <a:pt x="1121" y="289"/>
                    <a:pt x="1329" y="97"/>
                    <a:pt x="1511" y="97"/>
                  </a:cubicBezTo>
                  <a:close/>
                  <a:moveTo>
                    <a:pt x="1512" y="1"/>
                  </a:moveTo>
                  <a:cubicBezTo>
                    <a:pt x="1291" y="1"/>
                    <a:pt x="1058" y="209"/>
                    <a:pt x="826" y="621"/>
                  </a:cubicBezTo>
                  <a:cubicBezTo>
                    <a:pt x="0" y="2096"/>
                    <a:pt x="1012" y="3124"/>
                    <a:pt x="1023" y="3134"/>
                  </a:cubicBezTo>
                  <a:cubicBezTo>
                    <a:pt x="1033" y="3139"/>
                    <a:pt x="1044" y="3145"/>
                    <a:pt x="1059" y="3145"/>
                  </a:cubicBezTo>
                  <a:cubicBezTo>
                    <a:pt x="1064" y="3145"/>
                    <a:pt x="1075" y="3145"/>
                    <a:pt x="1080" y="3139"/>
                  </a:cubicBezTo>
                  <a:cubicBezTo>
                    <a:pt x="1158" y="3098"/>
                    <a:pt x="2980" y="2054"/>
                    <a:pt x="3079" y="1390"/>
                  </a:cubicBezTo>
                  <a:cubicBezTo>
                    <a:pt x="3094" y="1286"/>
                    <a:pt x="3063" y="1177"/>
                    <a:pt x="2990" y="1104"/>
                  </a:cubicBezTo>
                  <a:cubicBezTo>
                    <a:pt x="2757" y="855"/>
                    <a:pt x="2534" y="725"/>
                    <a:pt x="2342" y="725"/>
                  </a:cubicBezTo>
                  <a:cubicBezTo>
                    <a:pt x="2279" y="725"/>
                    <a:pt x="2217" y="741"/>
                    <a:pt x="2160" y="767"/>
                  </a:cubicBezTo>
                  <a:cubicBezTo>
                    <a:pt x="2097" y="580"/>
                    <a:pt x="1900" y="45"/>
                    <a:pt x="1558" y="4"/>
                  </a:cubicBezTo>
                  <a:cubicBezTo>
                    <a:pt x="1542" y="2"/>
                    <a:pt x="1527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1122000" y="3324800"/>
              <a:ext cx="23250" cy="37025"/>
            </a:xfrm>
            <a:custGeom>
              <a:avLst/>
              <a:gdLst/>
              <a:ahLst/>
              <a:cxnLst/>
              <a:rect l="l" t="t" r="r" b="b"/>
              <a:pathLst>
                <a:path w="930" h="1481" extrusionOk="0">
                  <a:moveTo>
                    <a:pt x="930" y="1"/>
                  </a:moveTo>
                  <a:lnTo>
                    <a:pt x="930" y="1"/>
                  </a:lnTo>
                  <a:cubicBezTo>
                    <a:pt x="255" y="546"/>
                    <a:pt x="0" y="1480"/>
                    <a:pt x="0" y="1480"/>
                  </a:cubicBez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1120825" y="3323775"/>
              <a:ext cx="25200" cy="38300"/>
            </a:xfrm>
            <a:custGeom>
              <a:avLst/>
              <a:gdLst/>
              <a:ahLst/>
              <a:cxnLst/>
              <a:rect l="l" t="t" r="r" b="b"/>
              <a:pathLst>
                <a:path w="1008" h="1532" extrusionOk="0">
                  <a:moveTo>
                    <a:pt x="945" y="0"/>
                  </a:moveTo>
                  <a:cubicBezTo>
                    <a:pt x="265" y="550"/>
                    <a:pt x="11" y="1469"/>
                    <a:pt x="1" y="1506"/>
                  </a:cubicBezTo>
                  <a:lnTo>
                    <a:pt x="94" y="1532"/>
                  </a:lnTo>
                  <a:cubicBezTo>
                    <a:pt x="99" y="1526"/>
                    <a:pt x="354" y="608"/>
                    <a:pt x="1008" y="78"/>
                  </a:cubicBezTo>
                  <a:lnTo>
                    <a:pt x="9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1103425" y="3195625"/>
              <a:ext cx="108925" cy="59775"/>
            </a:xfrm>
            <a:custGeom>
              <a:avLst/>
              <a:gdLst/>
              <a:ahLst/>
              <a:cxnLst/>
              <a:rect l="l" t="t" r="r" b="b"/>
              <a:pathLst>
                <a:path w="4357" h="2391" extrusionOk="0">
                  <a:moveTo>
                    <a:pt x="3057" y="0"/>
                  </a:moveTo>
                  <a:cubicBezTo>
                    <a:pt x="2567" y="0"/>
                    <a:pt x="2088" y="480"/>
                    <a:pt x="2088" y="480"/>
                  </a:cubicBezTo>
                  <a:cubicBezTo>
                    <a:pt x="2088" y="480"/>
                    <a:pt x="1984" y="377"/>
                    <a:pt x="1686" y="377"/>
                  </a:cubicBezTo>
                  <a:cubicBezTo>
                    <a:pt x="1505" y="377"/>
                    <a:pt x="1253" y="415"/>
                    <a:pt x="909" y="537"/>
                  </a:cubicBezTo>
                  <a:cubicBezTo>
                    <a:pt x="1" y="853"/>
                    <a:pt x="2695" y="2390"/>
                    <a:pt x="2695" y="2390"/>
                  </a:cubicBezTo>
                  <a:cubicBezTo>
                    <a:pt x="2695" y="2390"/>
                    <a:pt x="4357" y="1845"/>
                    <a:pt x="3796" y="589"/>
                  </a:cubicBezTo>
                  <a:cubicBezTo>
                    <a:pt x="3598" y="144"/>
                    <a:pt x="3326" y="0"/>
                    <a:pt x="3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1119150" y="3194425"/>
              <a:ext cx="84250" cy="62250"/>
            </a:xfrm>
            <a:custGeom>
              <a:avLst/>
              <a:gdLst/>
              <a:ahLst/>
              <a:cxnLst/>
              <a:rect l="l" t="t" r="r" b="b"/>
              <a:pathLst>
                <a:path w="3370" h="2490" extrusionOk="0">
                  <a:moveTo>
                    <a:pt x="2436" y="97"/>
                  </a:moveTo>
                  <a:cubicBezTo>
                    <a:pt x="2474" y="97"/>
                    <a:pt x="2512" y="100"/>
                    <a:pt x="2549" y="107"/>
                  </a:cubicBezTo>
                  <a:cubicBezTo>
                    <a:pt x="2788" y="154"/>
                    <a:pt x="2980" y="341"/>
                    <a:pt x="3126" y="657"/>
                  </a:cubicBezTo>
                  <a:cubicBezTo>
                    <a:pt x="3260" y="964"/>
                    <a:pt x="3271" y="1254"/>
                    <a:pt x="3157" y="1519"/>
                  </a:cubicBezTo>
                  <a:cubicBezTo>
                    <a:pt x="2918" y="2064"/>
                    <a:pt x="2201" y="2339"/>
                    <a:pt x="2072" y="2386"/>
                  </a:cubicBezTo>
                  <a:cubicBezTo>
                    <a:pt x="1506" y="2064"/>
                    <a:pt x="109" y="1171"/>
                    <a:pt x="145" y="777"/>
                  </a:cubicBezTo>
                  <a:cubicBezTo>
                    <a:pt x="151" y="714"/>
                    <a:pt x="203" y="668"/>
                    <a:pt x="301" y="631"/>
                  </a:cubicBezTo>
                  <a:cubicBezTo>
                    <a:pt x="540" y="538"/>
                    <a:pt x="794" y="486"/>
                    <a:pt x="1054" y="476"/>
                  </a:cubicBezTo>
                  <a:cubicBezTo>
                    <a:pt x="1324" y="476"/>
                    <a:pt x="1428" y="564"/>
                    <a:pt x="1428" y="564"/>
                  </a:cubicBezTo>
                  <a:cubicBezTo>
                    <a:pt x="1438" y="572"/>
                    <a:pt x="1450" y="576"/>
                    <a:pt x="1462" y="576"/>
                  </a:cubicBezTo>
                  <a:cubicBezTo>
                    <a:pt x="1473" y="576"/>
                    <a:pt x="1485" y="572"/>
                    <a:pt x="1495" y="564"/>
                  </a:cubicBezTo>
                  <a:cubicBezTo>
                    <a:pt x="1495" y="559"/>
                    <a:pt x="1970" y="97"/>
                    <a:pt x="2436" y="97"/>
                  </a:cubicBezTo>
                  <a:close/>
                  <a:moveTo>
                    <a:pt x="2423" y="0"/>
                  </a:moveTo>
                  <a:cubicBezTo>
                    <a:pt x="1988" y="0"/>
                    <a:pt x="1571" y="357"/>
                    <a:pt x="1454" y="465"/>
                  </a:cubicBezTo>
                  <a:cubicBezTo>
                    <a:pt x="1398" y="432"/>
                    <a:pt x="1274" y="378"/>
                    <a:pt x="1054" y="378"/>
                  </a:cubicBezTo>
                  <a:cubicBezTo>
                    <a:pt x="867" y="378"/>
                    <a:pt x="610" y="416"/>
                    <a:pt x="265" y="538"/>
                  </a:cubicBezTo>
                  <a:cubicBezTo>
                    <a:pt x="130" y="585"/>
                    <a:pt x="57" y="663"/>
                    <a:pt x="47" y="766"/>
                  </a:cubicBezTo>
                  <a:cubicBezTo>
                    <a:pt x="0" y="1301"/>
                    <a:pt x="1833" y="2360"/>
                    <a:pt x="2046" y="2480"/>
                  </a:cubicBezTo>
                  <a:cubicBezTo>
                    <a:pt x="2051" y="2485"/>
                    <a:pt x="2061" y="2490"/>
                    <a:pt x="2066" y="2490"/>
                  </a:cubicBezTo>
                  <a:cubicBezTo>
                    <a:pt x="2072" y="2490"/>
                    <a:pt x="2077" y="2490"/>
                    <a:pt x="2082" y="2485"/>
                  </a:cubicBezTo>
                  <a:cubicBezTo>
                    <a:pt x="2118" y="2474"/>
                    <a:pt x="2959" y="2194"/>
                    <a:pt x="3245" y="1555"/>
                  </a:cubicBezTo>
                  <a:cubicBezTo>
                    <a:pt x="3370" y="1265"/>
                    <a:pt x="3359" y="953"/>
                    <a:pt x="3214" y="616"/>
                  </a:cubicBezTo>
                  <a:cubicBezTo>
                    <a:pt x="3058" y="268"/>
                    <a:pt x="2840" y="60"/>
                    <a:pt x="2565" y="14"/>
                  </a:cubicBezTo>
                  <a:cubicBezTo>
                    <a:pt x="2518" y="4"/>
                    <a:pt x="2470" y="0"/>
                    <a:pt x="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1155600" y="3207725"/>
              <a:ext cx="17300" cy="32475"/>
            </a:xfrm>
            <a:custGeom>
              <a:avLst/>
              <a:gdLst/>
              <a:ahLst/>
              <a:cxnLst/>
              <a:rect l="l" t="t" r="r" b="b"/>
              <a:pathLst>
                <a:path w="692" h="1299" extrusionOk="0">
                  <a:moveTo>
                    <a:pt x="1" y="1"/>
                  </a:moveTo>
                  <a:lnTo>
                    <a:pt x="691" y="1299"/>
                  </a:lnTo>
                  <a:cubicBezTo>
                    <a:pt x="660" y="785"/>
                    <a:pt x="406" y="31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1154975" y="3206700"/>
              <a:ext cx="19350" cy="33500"/>
            </a:xfrm>
            <a:custGeom>
              <a:avLst/>
              <a:gdLst/>
              <a:ahLst/>
              <a:cxnLst/>
              <a:rect l="l" t="t" r="r" b="b"/>
              <a:pathLst>
                <a:path w="774" h="1340" extrusionOk="0">
                  <a:moveTo>
                    <a:pt x="57" y="0"/>
                  </a:moveTo>
                  <a:lnTo>
                    <a:pt x="0" y="78"/>
                  </a:lnTo>
                  <a:cubicBezTo>
                    <a:pt x="389" y="384"/>
                    <a:pt x="639" y="841"/>
                    <a:pt x="675" y="1340"/>
                  </a:cubicBezTo>
                  <a:lnTo>
                    <a:pt x="774" y="1340"/>
                  </a:lnTo>
                  <a:cubicBezTo>
                    <a:pt x="737" y="810"/>
                    <a:pt x="478" y="322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4" name="Google Shape;1104;p38"/>
          <p:cNvGrpSpPr/>
          <p:nvPr/>
        </p:nvGrpSpPr>
        <p:grpSpPr>
          <a:xfrm>
            <a:off x="6754737" y="2143100"/>
            <a:ext cx="2433050" cy="2489097"/>
            <a:chOff x="368025" y="3604500"/>
            <a:chExt cx="817200" cy="836025"/>
          </a:xfrm>
        </p:grpSpPr>
        <p:sp>
          <p:nvSpPr>
            <p:cNvPr id="1105" name="Google Shape;1105;p38"/>
            <p:cNvSpPr/>
            <p:nvPr/>
          </p:nvSpPr>
          <p:spPr>
            <a:xfrm>
              <a:off x="420200" y="3665375"/>
              <a:ext cx="139425" cy="136700"/>
            </a:xfrm>
            <a:custGeom>
              <a:avLst/>
              <a:gdLst/>
              <a:ahLst/>
              <a:cxnLst/>
              <a:rect l="l" t="t" r="r" b="b"/>
              <a:pathLst>
                <a:path w="5577" h="5468" extrusionOk="0">
                  <a:moveTo>
                    <a:pt x="5478" y="99"/>
                  </a:moveTo>
                  <a:lnTo>
                    <a:pt x="5478" y="5369"/>
                  </a:lnTo>
                  <a:lnTo>
                    <a:pt x="100" y="5369"/>
                  </a:lnTo>
                  <a:lnTo>
                    <a:pt x="100" y="99"/>
                  </a:lnTo>
                  <a:close/>
                  <a:moveTo>
                    <a:pt x="48" y="1"/>
                  </a:moveTo>
                  <a:cubicBezTo>
                    <a:pt x="22" y="1"/>
                    <a:pt x="1" y="21"/>
                    <a:pt x="1" y="52"/>
                  </a:cubicBezTo>
                  <a:lnTo>
                    <a:pt x="1" y="5421"/>
                  </a:lnTo>
                  <a:cubicBezTo>
                    <a:pt x="1" y="5447"/>
                    <a:pt x="22" y="5467"/>
                    <a:pt x="48" y="5467"/>
                  </a:cubicBezTo>
                  <a:lnTo>
                    <a:pt x="5525" y="5467"/>
                  </a:lnTo>
                  <a:cubicBezTo>
                    <a:pt x="5556" y="5467"/>
                    <a:pt x="5577" y="5447"/>
                    <a:pt x="5577" y="5421"/>
                  </a:cubicBezTo>
                  <a:lnTo>
                    <a:pt x="5577" y="52"/>
                  </a:lnTo>
                  <a:cubicBezTo>
                    <a:pt x="5577" y="21"/>
                    <a:pt x="5556" y="1"/>
                    <a:pt x="5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428250" y="3675750"/>
              <a:ext cx="122825" cy="115550"/>
            </a:xfrm>
            <a:custGeom>
              <a:avLst/>
              <a:gdLst/>
              <a:ahLst/>
              <a:cxnLst/>
              <a:rect l="l" t="t" r="r" b="b"/>
              <a:pathLst>
                <a:path w="4913" h="4622" extrusionOk="0">
                  <a:moveTo>
                    <a:pt x="1" y="1"/>
                  </a:moveTo>
                  <a:lnTo>
                    <a:pt x="1" y="4621"/>
                  </a:lnTo>
                  <a:lnTo>
                    <a:pt x="4912" y="4621"/>
                  </a:lnTo>
                  <a:lnTo>
                    <a:pt x="49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434100" y="368147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432800" y="368030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52" y="935"/>
                  </a:cubicBezTo>
                  <a:lnTo>
                    <a:pt x="686" y="935"/>
                  </a:lnTo>
                  <a:cubicBezTo>
                    <a:pt x="712" y="935"/>
                    <a:pt x="738" y="909"/>
                    <a:pt x="738" y="883"/>
                  </a:cubicBezTo>
                  <a:lnTo>
                    <a:pt x="738" y="47"/>
                  </a:lnTo>
                  <a:cubicBezTo>
                    <a:pt x="738" y="21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449925" y="368147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448775" y="368030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3" y="99"/>
                  </a:moveTo>
                  <a:lnTo>
                    <a:pt x="633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09"/>
                    <a:pt x="732" y="883"/>
                  </a:cubicBezTo>
                  <a:lnTo>
                    <a:pt x="732" y="47"/>
                  </a:lnTo>
                  <a:cubicBezTo>
                    <a:pt x="732" y="21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465900" y="368147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464600" y="368030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44" y="99"/>
                  </a:moveTo>
                  <a:lnTo>
                    <a:pt x="644" y="836"/>
                  </a:lnTo>
                  <a:lnTo>
                    <a:pt x="99" y="836"/>
                  </a:lnTo>
                  <a:lnTo>
                    <a:pt x="104" y="99"/>
                  </a:lnTo>
                  <a:close/>
                  <a:moveTo>
                    <a:pt x="52" y="1"/>
                  </a:moveTo>
                  <a:cubicBezTo>
                    <a:pt x="26" y="1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6" y="930"/>
                    <a:pt x="52" y="935"/>
                  </a:cubicBezTo>
                  <a:lnTo>
                    <a:pt x="686" y="935"/>
                  </a:lnTo>
                  <a:cubicBezTo>
                    <a:pt x="717" y="935"/>
                    <a:pt x="738" y="909"/>
                    <a:pt x="738" y="883"/>
                  </a:cubicBezTo>
                  <a:lnTo>
                    <a:pt x="738" y="47"/>
                  </a:lnTo>
                  <a:cubicBezTo>
                    <a:pt x="738" y="21"/>
                    <a:pt x="717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481725" y="368147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480575" y="368030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09"/>
                    <a:pt x="732" y="883"/>
                  </a:cubicBezTo>
                  <a:lnTo>
                    <a:pt x="732" y="47"/>
                  </a:lnTo>
                  <a:cubicBezTo>
                    <a:pt x="732" y="21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497700" y="368147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496525" y="368030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4" y="99"/>
                  </a:moveTo>
                  <a:lnTo>
                    <a:pt x="634" y="836"/>
                  </a:lnTo>
                  <a:lnTo>
                    <a:pt x="94" y="836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513650" y="3681475"/>
              <a:ext cx="15875" cy="20925"/>
            </a:xfrm>
            <a:custGeom>
              <a:avLst/>
              <a:gdLst/>
              <a:ahLst/>
              <a:cxnLst/>
              <a:rect l="l" t="t" r="r" b="b"/>
              <a:pathLst>
                <a:path w="635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512375" y="368030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1" y="1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52" y="935"/>
                  </a:cubicBezTo>
                  <a:lnTo>
                    <a:pt x="685" y="935"/>
                  </a:lnTo>
                  <a:cubicBezTo>
                    <a:pt x="711" y="930"/>
                    <a:pt x="737" y="909"/>
                    <a:pt x="737" y="883"/>
                  </a:cubicBezTo>
                  <a:lnTo>
                    <a:pt x="737" y="47"/>
                  </a:lnTo>
                  <a:cubicBezTo>
                    <a:pt x="737" y="21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29500" y="368147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528325" y="368030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5"/>
                  </a:cubicBezTo>
                  <a:lnTo>
                    <a:pt x="686" y="935"/>
                  </a:lnTo>
                  <a:cubicBezTo>
                    <a:pt x="712" y="930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434100" y="370237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432800" y="3701200"/>
              <a:ext cx="18450" cy="23250"/>
            </a:xfrm>
            <a:custGeom>
              <a:avLst/>
              <a:gdLst/>
              <a:ahLst/>
              <a:cxnLst/>
              <a:rect l="l" t="t" r="r" b="b"/>
              <a:pathLst>
                <a:path w="738" h="930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52" y="930"/>
                  </a:cubicBezTo>
                  <a:lnTo>
                    <a:pt x="686" y="930"/>
                  </a:lnTo>
                  <a:cubicBezTo>
                    <a:pt x="712" y="930"/>
                    <a:pt x="738" y="909"/>
                    <a:pt x="738" y="883"/>
                  </a:cubicBezTo>
                  <a:lnTo>
                    <a:pt x="738" y="47"/>
                  </a:lnTo>
                  <a:cubicBezTo>
                    <a:pt x="738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449925" y="370237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448775" y="37012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3" y="99"/>
                  </a:moveTo>
                  <a:lnTo>
                    <a:pt x="633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47" y="930"/>
                  </a:cubicBezTo>
                  <a:lnTo>
                    <a:pt x="685" y="930"/>
                  </a:lnTo>
                  <a:cubicBezTo>
                    <a:pt x="711" y="930"/>
                    <a:pt x="732" y="909"/>
                    <a:pt x="732" y="883"/>
                  </a:cubicBezTo>
                  <a:lnTo>
                    <a:pt x="732" y="47"/>
                  </a:lnTo>
                  <a:cubicBezTo>
                    <a:pt x="732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465900" y="370237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464600" y="3701200"/>
              <a:ext cx="18450" cy="23250"/>
            </a:xfrm>
            <a:custGeom>
              <a:avLst/>
              <a:gdLst/>
              <a:ahLst/>
              <a:cxnLst/>
              <a:rect l="l" t="t" r="r" b="b"/>
              <a:pathLst>
                <a:path w="738" h="930" extrusionOk="0">
                  <a:moveTo>
                    <a:pt x="644" y="99"/>
                  </a:moveTo>
                  <a:lnTo>
                    <a:pt x="644" y="836"/>
                  </a:lnTo>
                  <a:lnTo>
                    <a:pt x="99" y="836"/>
                  </a:lnTo>
                  <a:lnTo>
                    <a:pt x="104" y="99"/>
                  </a:lnTo>
                  <a:close/>
                  <a:moveTo>
                    <a:pt x="52" y="0"/>
                  </a:moveTo>
                  <a:cubicBezTo>
                    <a:pt x="26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6" y="930"/>
                    <a:pt x="52" y="930"/>
                  </a:cubicBezTo>
                  <a:lnTo>
                    <a:pt x="686" y="930"/>
                  </a:lnTo>
                  <a:cubicBezTo>
                    <a:pt x="717" y="930"/>
                    <a:pt x="738" y="909"/>
                    <a:pt x="738" y="883"/>
                  </a:cubicBezTo>
                  <a:lnTo>
                    <a:pt x="738" y="47"/>
                  </a:lnTo>
                  <a:cubicBezTo>
                    <a:pt x="738" y="21"/>
                    <a:pt x="717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481725" y="370237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480575" y="37012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47" y="930"/>
                  </a:cubicBezTo>
                  <a:lnTo>
                    <a:pt x="685" y="930"/>
                  </a:lnTo>
                  <a:cubicBezTo>
                    <a:pt x="711" y="930"/>
                    <a:pt x="732" y="909"/>
                    <a:pt x="732" y="883"/>
                  </a:cubicBezTo>
                  <a:lnTo>
                    <a:pt x="732" y="47"/>
                  </a:lnTo>
                  <a:cubicBezTo>
                    <a:pt x="732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497700" y="370237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496525" y="37012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4" y="99"/>
                  </a:moveTo>
                  <a:lnTo>
                    <a:pt x="634" y="836"/>
                  </a:lnTo>
                  <a:lnTo>
                    <a:pt x="94" y="836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0"/>
                  </a:cubicBezTo>
                  <a:lnTo>
                    <a:pt x="686" y="930"/>
                  </a:lnTo>
                  <a:cubicBezTo>
                    <a:pt x="712" y="930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513650" y="3702375"/>
              <a:ext cx="15875" cy="20925"/>
            </a:xfrm>
            <a:custGeom>
              <a:avLst/>
              <a:gdLst/>
              <a:ahLst/>
              <a:cxnLst/>
              <a:rect l="l" t="t" r="r" b="b"/>
              <a:pathLst>
                <a:path w="635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512375" y="3701200"/>
              <a:ext cx="18450" cy="23250"/>
            </a:xfrm>
            <a:custGeom>
              <a:avLst/>
              <a:gdLst/>
              <a:ahLst/>
              <a:cxnLst/>
              <a:rect l="l" t="t" r="r" b="b"/>
              <a:pathLst>
                <a:path w="738" h="930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52" y="930"/>
                  </a:cubicBezTo>
                  <a:lnTo>
                    <a:pt x="685" y="930"/>
                  </a:lnTo>
                  <a:cubicBezTo>
                    <a:pt x="711" y="930"/>
                    <a:pt x="737" y="909"/>
                    <a:pt x="737" y="883"/>
                  </a:cubicBezTo>
                  <a:lnTo>
                    <a:pt x="737" y="47"/>
                  </a:lnTo>
                  <a:cubicBezTo>
                    <a:pt x="737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529500" y="370237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528325" y="37012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0"/>
                  </a:cubicBezTo>
                  <a:lnTo>
                    <a:pt x="686" y="930"/>
                  </a:lnTo>
                  <a:cubicBezTo>
                    <a:pt x="712" y="930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434100" y="3723275"/>
              <a:ext cx="15850" cy="20900"/>
            </a:xfrm>
            <a:custGeom>
              <a:avLst/>
              <a:gdLst/>
              <a:ahLst/>
              <a:cxnLst/>
              <a:rect l="l" t="t" r="r" b="b"/>
              <a:pathLst>
                <a:path w="634" h="836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432800" y="3722075"/>
              <a:ext cx="18450" cy="23275"/>
            </a:xfrm>
            <a:custGeom>
              <a:avLst/>
              <a:gdLst/>
              <a:ahLst/>
              <a:cxnLst/>
              <a:rect l="l" t="t" r="r" b="b"/>
              <a:pathLst>
                <a:path w="738" h="931" extrusionOk="0">
                  <a:moveTo>
                    <a:pt x="639" y="95"/>
                  </a:moveTo>
                  <a:lnTo>
                    <a:pt x="639" y="832"/>
                  </a:lnTo>
                  <a:lnTo>
                    <a:pt x="99" y="832"/>
                  </a:lnTo>
                  <a:lnTo>
                    <a:pt x="99" y="95"/>
                  </a:lnTo>
                  <a:close/>
                  <a:moveTo>
                    <a:pt x="693" y="1"/>
                  </a:moveTo>
                  <a:cubicBezTo>
                    <a:pt x="690" y="1"/>
                    <a:pt x="688" y="1"/>
                    <a:pt x="686" y="1"/>
                  </a:cubicBezTo>
                  <a:lnTo>
                    <a:pt x="52" y="1"/>
                  </a:lnTo>
                  <a:cubicBezTo>
                    <a:pt x="21" y="1"/>
                    <a:pt x="1" y="22"/>
                    <a:pt x="1" y="48"/>
                  </a:cubicBezTo>
                  <a:lnTo>
                    <a:pt x="1" y="884"/>
                  </a:lnTo>
                  <a:cubicBezTo>
                    <a:pt x="1" y="910"/>
                    <a:pt x="21" y="931"/>
                    <a:pt x="52" y="931"/>
                  </a:cubicBezTo>
                  <a:lnTo>
                    <a:pt x="686" y="931"/>
                  </a:lnTo>
                  <a:cubicBezTo>
                    <a:pt x="712" y="931"/>
                    <a:pt x="738" y="910"/>
                    <a:pt x="738" y="884"/>
                  </a:cubicBezTo>
                  <a:lnTo>
                    <a:pt x="738" y="48"/>
                  </a:lnTo>
                  <a:cubicBezTo>
                    <a:pt x="738" y="24"/>
                    <a:pt x="716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449925" y="3723275"/>
              <a:ext cx="16000" cy="20900"/>
            </a:xfrm>
            <a:custGeom>
              <a:avLst/>
              <a:gdLst/>
              <a:ahLst/>
              <a:cxnLst/>
              <a:rect l="l" t="t" r="r" b="b"/>
              <a:pathLst>
                <a:path w="640" h="836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48775" y="3722075"/>
              <a:ext cx="18325" cy="23275"/>
            </a:xfrm>
            <a:custGeom>
              <a:avLst/>
              <a:gdLst/>
              <a:ahLst/>
              <a:cxnLst/>
              <a:rect l="l" t="t" r="r" b="b"/>
              <a:pathLst>
                <a:path w="733" h="931" extrusionOk="0">
                  <a:moveTo>
                    <a:pt x="633" y="95"/>
                  </a:moveTo>
                  <a:lnTo>
                    <a:pt x="633" y="832"/>
                  </a:lnTo>
                  <a:lnTo>
                    <a:pt x="99" y="832"/>
                  </a:lnTo>
                  <a:lnTo>
                    <a:pt x="99" y="95"/>
                  </a:lnTo>
                  <a:close/>
                  <a:moveTo>
                    <a:pt x="692" y="1"/>
                  </a:moveTo>
                  <a:cubicBezTo>
                    <a:pt x="690" y="1"/>
                    <a:pt x="688" y="1"/>
                    <a:pt x="685" y="1"/>
                  </a:cubicBezTo>
                  <a:lnTo>
                    <a:pt x="47" y="1"/>
                  </a:lnTo>
                  <a:cubicBezTo>
                    <a:pt x="21" y="1"/>
                    <a:pt x="0" y="22"/>
                    <a:pt x="0" y="48"/>
                  </a:cubicBezTo>
                  <a:lnTo>
                    <a:pt x="0" y="884"/>
                  </a:lnTo>
                  <a:cubicBezTo>
                    <a:pt x="0" y="910"/>
                    <a:pt x="21" y="931"/>
                    <a:pt x="47" y="931"/>
                  </a:cubicBezTo>
                  <a:lnTo>
                    <a:pt x="685" y="931"/>
                  </a:lnTo>
                  <a:cubicBezTo>
                    <a:pt x="711" y="931"/>
                    <a:pt x="732" y="910"/>
                    <a:pt x="732" y="884"/>
                  </a:cubicBezTo>
                  <a:lnTo>
                    <a:pt x="732" y="48"/>
                  </a:lnTo>
                  <a:cubicBezTo>
                    <a:pt x="732" y="24"/>
                    <a:pt x="715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65900" y="3723275"/>
              <a:ext cx="15850" cy="20900"/>
            </a:xfrm>
            <a:custGeom>
              <a:avLst/>
              <a:gdLst/>
              <a:ahLst/>
              <a:cxnLst/>
              <a:rect l="l" t="t" r="r" b="b"/>
              <a:pathLst>
                <a:path w="634" h="836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64600" y="3722075"/>
              <a:ext cx="18450" cy="23275"/>
            </a:xfrm>
            <a:custGeom>
              <a:avLst/>
              <a:gdLst/>
              <a:ahLst/>
              <a:cxnLst/>
              <a:rect l="l" t="t" r="r" b="b"/>
              <a:pathLst>
                <a:path w="738" h="931" extrusionOk="0">
                  <a:moveTo>
                    <a:pt x="644" y="95"/>
                  </a:moveTo>
                  <a:lnTo>
                    <a:pt x="644" y="832"/>
                  </a:lnTo>
                  <a:lnTo>
                    <a:pt x="99" y="832"/>
                  </a:lnTo>
                  <a:lnTo>
                    <a:pt x="104" y="95"/>
                  </a:lnTo>
                  <a:close/>
                  <a:moveTo>
                    <a:pt x="694" y="1"/>
                  </a:moveTo>
                  <a:cubicBezTo>
                    <a:pt x="691" y="1"/>
                    <a:pt x="688" y="1"/>
                    <a:pt x="686" y="1"/>
                  </a:cubicBezTo>
                  <a:lnTo>
                    <a:pt x="52" y="1"/>
                  </a:lnTo>
                  <a:cubicBezTo>
                    <a:pt x="26" y="1"/>
                    <a:pt x="0" y="22"/>
                    <a:pt x="0" y="48"/>
                  </a:cubicBezTo>
                  <a:lnTo>
                    <a:pt x="0" y="884"/>
                  </a:lnTo>
                  <a:cubicBezTo>
                    <a:pt x="0" y="910"/>
                    <a:pt x="26" y="931"/>
                    <a:pt x="52" y="931"/>
                  </a:cubicBezTo>
                  <a:lnTo>
                    <a:pt x="686" y="931"/>
                  </a:lnTo>
                  <a:cubicBezTo>
                    <a:pt x="717" y="931"/>
                    <a:pt x="738" y="910"/>
                    <a:pt x="738" y="884"/>
                  </a:cubicBezTo>
                  <a:lnTo>
                    <a:pt x="738" y="48"/>
                  </a:lnTo>
                  <a:cubicBezTo>
                    <a:pt x="738" y="24"/>
                    <a:pt x="720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81725" y="3723275"/>
              <a:ext cx="16000" cy="20900"/>
            </a:xfrm>
            <a:custGeom>
              <a:avLst/>
              <a:gdLst/>
              <a:ahLst/>
              <a:cxnLst/>
              <a:rect l="l" t="t" r="r" b="b"/>
              <a:pathLst>
                <a:path w="640" h="836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80575" y="3722075"/>
              <a:ext cx="18325" cy="23275"/>
            </a:xfrm>
            <a:custGeom>
              <a:avLst/>
              <a:gdLst/>
              <a:ahLst/>
              <a:cxnLst/>
              <a:rect l="l" t="t" r="r" b="b"/>
              <a:pathLst>
                <a:path w="733" h="931" extrusionOk="0">
                  <a:moveTo>
                    <a:pt x="639" y="95"/>
                  </a:moveTo>
                  <a:lnTo>
                    <a:pt x="639" y="832"/>
                  </a:lnTo>
                  <a:lnTo>
                    <a:pt x="99" y="832"/>
                  </a:lnTo>
                  <a:lnTo>
                    <a:pt x="99" y="95"/>
                  </a:lnTo>
                  <a:close/>
                  <a:moveTo>
                    <a:pt x="692" y="1"/>
                  </a:moveTo>
                  <a:cubicBezTo>
                    <a:pt x="690" y="1"/>
                    <a:pt x="688" y="1"/>
                    <a:pt x="685" y="1"/>
                  </a:cubicBezTo>
                  <a:lnTo>
                    <a:pt x="47" y="1"/>
                  </a:lnTo>
                  <a:cubicBezTo>
                    <a:pt x="21" y="1"/>
                    <a:pt x="0" y="22"/>
                    <a:pt x="0" y="48"/>
                  </a:cubicBezTo>
                  <a:lnTo>
                    <a:pt x="0" y="884"/>
                  </a:lnTo>
                  <a:cubicBezTo>
                    <a:pt x="0" y="910"/>
                    <a:pt x="21" y="931"/>
                    <a:pt x="47" y="931"/>
                  </a:cubicBezTo>
                  <a:lnTo>
                    <a:pt x="685" y="931"/>
                  </a:lnTo>
                  <a:cubicBezTo>
                    <a:pt x="711" y="931"/>
                    <a:pt x="732" y="910"/>
                    <a:pt x="732" y="884"/>
                  </a:cubicBezTo>
                  <a:lnTo>
                    <a:pt x="732" y="48"/>
                  </a:lnTo>
                  <a:cubicBezTo>
                    <a:pt x="732" y="24"/>
                    <a:pt x="715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97700" y="3723275"/>
              <a:ext cx="15975" cy="20900"/>
            </a:xfrm>
            <a:custGeom>
              <a:avLst/>
              <a:gdLst/>
              <a:ahLst/>
              <a:cxnLst/>
              <a:rect l="l" t="t" r="r" b="b"/>
              <a:pathLst>
                <a:path w="639" h="836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96525" y="3722075"/>
              <a:ext cx="18325" cy="23275"/>
            </a:xfrm>
            <a:custGeom>
              <a:avLst/>
              <a:gdLst/>
              <a:ahLst/>
              <a:cxnLst/>
              <a:rect l="l" t="t" r="r" b="b"/>
              <a:pathLst>
                <a:path w="733" h="931" extrusionOk="0">
                  <a:moveTo>
                    <a:pt x="634" y="95"/>
                  </a:moveTo>
                  <a:lnTo>
                    <a:pt x="634" y="832"/>
                  </a:lnTo>
                  <a:lnTo>
                    <a:pt x="94" y="832"/>
                  </a:lnTo>
                  <a:lnTo>
                    <a:pt x="94" y="95"/>
                  </a:lnTo>
                  <a:close/>
                  <a:moveTo>
                    <a:pt x="693" y="1"/>
                  </a:moveTo>
                  <a:cubicBezTo>
                    <a:pt x="690" y="1"/>
                    <a:pt x="688" y="1"/>
                    <a:pt x="686" y="1"/>
                  </a:cubicBezTo>
                  <a:lnTo>
                    <a:pt x="47" y="1"/>
                  </a:lnTo>
                  <a:cubicBezTo>
                    <a:pt x="21" y="1"/>
                    <a:pt x="1" y="22"/>
                    <a:pt x="1" y="48"/>
                  </a:cubicBezTo>
                  <a:lnTo>
                    <a:pt x="1" y="884"/>
                  </a:lnTo>
                  <a:cubicBezTo>
                    <a:pt x="1" y="910"/>
                    <a:pt x="21" y="931"/>
                    <a:pt x="47" y="931"/>
                  </a:cubicBezTo>
                  <a:lnTo>
                    <a:pt x="686" y="931"/>
                  </a:lnTo>
                  <a:cubicBezTo>
                    <a:pt x="712" y="931"/>
                    <a:pt x="733" y="910"/>
                    <a:pt x="733" y="884"/>
                  </a:cubicBezTo>
                  <a:lnTo>
                    <a:pt x="733" y="48"/>
                  </a:lnTo>
                  <a:cubicBezTo>
                    <a:pt x="733" y="24"/>
                    <a:pt x="715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513650" y="3723275"/>
              <a:ext cx="15875" cy="20900"/>
            </a:xfrm>
            <a:custGeom>
              <a:avLst/>
              <a:gdLst/>
              <a:ahLst/>
              <a:cxnLst/>
              <a:rect l="l" t="t" r="r" b="b"/>
              <a:pathLst>
                <a:path w="635" h="836" extrusionOk="0">
                  <a:moveTo>
                    <a:pt x="1" y="0"/>
                  </a:moveTo>
                  <a:lnTo>
                    <a:pt x="1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512375" y="3722100"/>
              <a:ext cx="18450" cy="23250"/>
            </a:xfrm>
            <a:custGeom>
              <a:avLst/>
              <a:gdLst/>
              <a:ahLst/>
              <a:cxnLst/>
              <a:rect l="l" t="t" r="r" b="b"/>
              <a:pathLst>
                <a:path w="738" h="930" extrusionOk="0">
                  <a:moveTo>
                    <a:pt x="639" y="94"/>
                  </a:moveTo>
                  <a:lnTo>
                    <a:pt x="639" y="831"/>
                  </a:lnTo>
                  <a:lnTo>
                    <a:pt x="99" y="831"/>
                  </a:lnTo>
                  <a:lnTo>
                    <a:pt x="99" y="94"/>
                  </a:lnTo>
                  <a:close/>
                  <a:moveTo>
                    <a:pt x="52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52" y="930"/>
                  </a:cubicBezTo>
                  <a:lnTo>
                    <a:pt x="685" y="930"/>
                  </a:lnTo>
                  <a:cubicBezTo>
                    <a:pt x="711" y="930"/>
                    <a:pt x="737" y="909"/>
                    <a:pt x="737" y="883"/>
                  </a:cubicBezTo>
                  <a:lnTo>
                    <a:pt x="737" y="47"/>
                  </a:lnTo>
                  <a:cubicBezTo>
                    <a:pt x="737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529500" y="3723275"/>
              <a:ext cx="15975" cy="20900"/>
            </a:xfrm>
            <a:custGeom>
              <a:avLst/>
              <a:gdLst/>
              <a:ahLst/>
              <a:cxnLst/>
              <a:rect l="l" t="t" r="r" b="b"/>
              <a:pathLst>
                <a:path w="639" h="836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528325" y="37221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9" y="94"/>
                  </a:moveTo>
                  <a:lnTo>
                    <a:pt x="639" y="831"/>
                  </a:lnTo>
                  <a:lnTo>
                    <a:pt x="99" y="831"/>
                  </a:lnTo>
                  <a:lnTo>
                    <a:pt x="99" y="94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0"/>
                  </a:cubicBezTo>
                  <a:lnTo>
                    <a:pt x="686" y="930"/>
                  </a:lnTo>
                  <a:cubicBezTo>
                    <a:pt x="712" y="930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4100" y="3744150"/>
              <a:ext cx="15850" cy="20800"/>
            </a:xfrm>
            <a:custGeom>
              <a:avLst/>
              <a:gdLst/>
              <a:ahLst/>
              <a:cxnLst/>
              <a:rect l="l" t="t" r="r" b="b"/>
              <a:pathLst>
                <a:path w="634" h="832" extrusionOk="0">
                  <a:moveTo>
                    <a:pt x="0" y="1"/>
                  </a:moveTo>
                  <a:lnTo>
                    <a:pt x="0" y="832"/>
                  </a:lnTo>
                  <a:lnTo>
                    <a:pt x="634" y="832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432800" y="3742875"/>
              <a:ext cx="18450" cy="23375"/>
            </a:xfrm>
            <a:custGeom>
              <a:avLst/>
              <a:gdLst/>
              <a:ahLst/>
              <a:cxnLst/>
              <a:rect l="l" t="t" r="r" b="b"/>
              <a:pathLst>
                <a:path w="738" h="935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1" y="21"/>
                    <a:pt x="1" y="52"/>
                  </a:cubicBezTo>
                  <a:lnTo>
                    <a:pt x="1" y="883"/>
                  </a:lnTo>
                  <a:cubicBezTo>
                    <a:pt x="1" y="914"/>
                    <a:pt x="21" y="935"/>
                    <a:pt x="52" y="935"/>
                  </a:cubicBezTo>
                  <a:lnTo>
                    <a:pt x="686" y="935"/>
                  </a:lnTo>
                  <a:cubicBezTo>
                    <a:pt x="712" y="935"/>
                    <a:pt x="738" y="914"/>
                    <a:pt x="738" y="883"/>
                  </a:cubicBezTo>
                  <a:lnTo>
                    <a:pt x="738" y="52"/>
                  </a:lnTo>
                  <a:cubicBezTo>
                    <a:pt x="738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449925" y="3744150"/>
              <a:ext cx="16000" cy="20800"/>
            </a:xfrm>
            <a:custGeom>
              <a:avLst/>
              <a:gdLst/>
              <a:ahLst/>
              <a:cxnLst/>
              <a:rect l="l" t="t" r="r" b="b"/>
              <a:pathLst>
                <a:path w="640" h="832" extrusionOk="0">
                  <a:moveTo>
                    <a:pt x="1" y="1"/>
                  </a:moveTo>
                  <a:lnTo>
                    <a:pt x="1" y="832"/>
                  </a:lnTo>
                  <a:lnTo>
                    <a:pt x="639" y="83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448775" y="3742875"/>
              <a:ext cx="18325" cy="23375"/>
            </a:xfrm>
            <a:custGeom>
              <a:avLst/>
              <a:gdLst/>
              <a:ahLst/>
              <a:cxnLst/>
              <a:rect l="l" t="t" r="r" b="b"/>
              <a:pathLst>
                <a:path w="733" h="935" extrusionOk="0">
                  <a:moveTo>
                    <a:pt x="633" y="99"/>
                  </a:moveTo>
                  <a:lnTo>
                    <a:pt x="633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52"/>
                  </a:cubicBezTo>
                  <a:lnTo>
                    <a:pt x="0" y="883"/>
                  </a:lnTo>
                  <a:cubicBezTo>
                    <a:pt x="0" y="914"/>
                    <a:pt x="21" y="935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14"/>
                    <a:pt x="732" y="883"/>
                  </a:cubicBezTo>
                  <a:lnTo>
                    <a:pt x="732" y="52"/>
                  </a:lnTo>
                  <a:cubicBezTo>
                    <a:pt x="732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465900" y="3744150"/>
              <a:ext cx="15850" cy="20800"/>
            </a:xfrm>
            <a:custGeom>
              <a:avLst/>
              <a:gdLst/>
              <a:ahLst/>
              <a:cxnLst/>
              <a:rect l="l" t="t" r="r" b="b"/>
              <a:pathLst>
                <a:path w="634" h="832" extrusionOk="0">
                  <a:moveTo>
                    <a:pt x="0" y="1"/>
                  </a:moveTo>
                  <a:lnTo>
                    <a:pt x="0" y="832"/>
                  </a:lnTo>
                  <a:lnTo>
                    <a:pt x="634" y="832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64600" y="3742875"/>
              <a:ext cx="18450" cy="23375"/>
            </a:xfrm>
            <a:custGeom>
              <a:avLst/>
              <a:gdLst/>
              <a:ahLst/>
              <a:cxnLst/>
              <a:rect l="l" t="t" r="r" b="b"/>
              <a:pathLst>
                <a:path w="738" h="935" extrusionOk="0">
                  <a:moveTo>
                    <a:pt x="644" y="99"/>
                  </a:moveTo>
                  <a:lnTo>
                    <a:pt x="644" y="836"/>
                  </a:lnTo>
                  <a:lnTo>
                    <a:pt x="99" y="836"/>
                  </a:lnTo>
                  <a:lnTo>
                    <a:pt x="104" y="99"/>
                  </a:lnTo>
                  <a:close/>
                  <a:moveTo>
                    <a:pt x="52" y="0"/>
                  </a:moveTo>
                  <a:cubicBezTo>
                    <a:pt x="26" y="0"/>
                    <a:pt x="0" y="21"/>
                    <a:pt x="0" y="52"/>
                  </a:cubicBezTo>
                  <a:lnTo>
                    <a:pt x="0" y="883"/>
                  </a:lnTo>
                  <a:cubicBezTo>
                    <a:pt x="0" y="914"/>
                    <a:pt x="26" y="935"/>
                    <a:pt x="52" y="935"/>
                  </a:cubicBezTo>
                  <a:lnTo>
                    <a:pt x="686" y="935"/>
                  </a:lnTo>
                  <a:cubicBezTo>
                    <a:pt x="717" y="935"/>
                    <a:pt x="738" y="914"/>
                    <a:pt x="738" y="883"/>
                  </a:cubicBezTo>
                  <a:lnTo>
                    <a:pt x="738" y="52"/>
                  </a:lnTo>
                  <a:cubicBezTo>
                    <a:pt x="738" y="21"/>
                    <a:pt x="717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481725" y="3744150"/>
              <a:ext cx="16000" cy="20800"/>
            </a:xfrm>
            <a:custGeom>
              <a:avLst/>
              <a:gdLst/>
              <a:ahLst/>
              <a:cxnLst/>
              <a:rect l="l" t="t" r="r" b="b"/>
              <a:pathLst>
                <a:path w="640" h="832" extrusionOk="0">
                  <a:moveTo>
                    <a:pt x="1" y="1"/>
                  </a:moveTo>
                  <a:lnTo>
                    <a:pt x="1" y="832"/>
                  </a:lnTo>
                  <a:lnTo>
                    <a:pt x="639" y="83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480575" y="3742875"/>
              <a:ext cx="18325" cy="23375"/>
            </a:xfrm>
            <a:custGeom>
              <a:avLst/>
              <a:gdLst/>
              <a:ahLst/>
              <a:cxnLst/>
              <a:rect l="l" t="t" r="r" b="b"/>
              <a:pathLst>
                <a:path w="733" h="935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52"/>
                  </a:cubicBezTo>
                  <a:lnTo>
                    <a:pt x="0" y="883"/>
                  </a:lnTo>
                  <a:cubicBezTo>
                    <a:pt x="0" y="914"/>
                    <a:pt x="21" y="935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14"/>
                    <a:pt x="732" y="883"/>
                  </a:cubicBezTo>
                  <a:lnTo>
                    <a:pt x="732" y="52"/>
                  </a:lnTo>
                  <a:cubicBezTo>
                    <a:pt x="732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497700" y="3744150"/>
              <a:ext cx="15975" cy="20800"/>
            </a:xfrm>
            <a:custGeom>
              <a:avLst/>
              <a:gdLst/>
              <a:ahLst/>
              <a:cxnLst/>
              <a:rect l="l" t="t" r="r" b="b"/>
              <a:pathLst>
                <a:path w="639" h="832" extrusionOk="0">
                  <a:moveTo>
                    <a:pt x="0" y="1"/>
                  </a:moveTo>
                  <a:lnTo>
                    <a:pt x="0" y="832"/>
                  </a:lnTo>
                  <a:lnTo>
                    <a:pt x="639" y="83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496525" y="3742875"/>
              <a:ext cx="18325" cy="23375"/>
            </a:xfrm>
            <a:custGeom>
              <a:avLst/>
              <a:gdLst/>
              <a:ahLst/>
              <a:cxnLst/>
              <a:rect l="l" t="t" r="r" b="b"/>
              <a:pathLst>
                <a:path w="733" h="935" extrusionOk="0">
                  <a:moveTo>
                    <a:pt x="634" y="99"/>
                  </a:moveTo>
                  <a:lnTo>
                    <a:pt x="634" y="836"/>
                  </a:lnTo>
                  <a:lnTo>
                    <a:pt x="94" y="836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52"/>
                  </a:cubicBezTo>
                  <a:lnTo>
                    <a:pt x="1" y="883"/>
                  </a:lnTo>
                  <a:cubicBezTo>
                    <a:pt x="1" y="914"/>
                    <a:pt x="21" y="935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14"/>
                    <a:pt x="733" y="883"/>
                  </a:cubicBezTo>
                  <a:lnTo>
                    <a:pt x="733" y="52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513650" y="3744150"/>
              <a:ext cx="15875" cy="20800"/>
            </a:xfrm>
            <a:custGeom>
              <a:avLst/>
              <a:gdLst/>
              <a:ahLst/>
              <a:cxnLst/>
              <a:rect l="l" t="t" r="r" b="b"/>
              <a:pathLst>
                <a:path w="635" h="832" extrusionOk="0">
                  <a:moveTo>
                    <a:pt x="1" y="1"/>
                  </a:moveTo>
                  <a:lnTo>
                    <a:pt x="1" y="832"/>
                  </a:lnTo>
                  <a:lnTo>
                    <a:pt x="634" y="832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512375" y="3742875"/>
              <a:ext cx="18450" cy="23375"/>
            </a:xfrm>
            <a:custGeom>
              <a:avLst/>
              <a:gdLst/>
              <a:ahLst/>
              <a:cxnLst/>
              <a:rect l="l" t="t" r="r" b="b"/>
              <a:pathLst>
                <a:path w="738" h="935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0" y="21"/>
                    <a:pt x="0" y="52"/>
                  </a:cubicBezTo>
                  <a:lnTo>
                    <a:pt x="0" y="883"/>
                  </a:lnTo>
                  <a:cubicBezTo>
                    <a:pt x="0" y="914"/>
                    <a:pt x="21" y="935"/>
                    <a:pt x="52" y="935"/>
                  </a:cubicBezTo>
                  <a:lnTo>
                    <a:pt x="685" y="935"/>
                  </a:lnTo>
                  <a:cubicBezTo>
                    <a:pt x="711" y="935"/>
                    <a:pt x="737" y="914"/>
                    <a:pt x="737" y="883"/>
                  </a:cubicBezTo>
                  <a:lnTo>
                    <a:pt x="737" y="52"/>
                  </a:lnTo>
                  <a:cubicBezTo>
                    <a:pt x="737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529500" y="3744150"/>
              <a:ext cx="15975" cy="20800"/>
            </a:xfrm>
            <a:custGeom>
              <a:avLst/>
              <a:gdLst/>
              <a:ahLst/>
              <a:cxnLst/>
              <a:rect l="l" t="t" r="r" b="b"/>
              <a:pathLst>
                <a:path w="639" h="832" extrusionOk="0">
                  <a:moveTo>
                    <a:pt x="0" y="1"/>
                  </a:moveTo>
                  <a:lnTo>
                    <a:pt x="0" y="832"/>
                  </a:lnTo>
                  <a:lnTo>
                    <a:pt x="639" y="83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528325" y="3742875"/>
              <a:ext cx="18325" cy="23375"/>
            </a:xfrm>
            <a:custGeom>
              <a:avLst/>
              <a:gdLst/>
              <a:ahLst/>
              <a:cxnLst/>
              <a:rect l="l" t="t" r="r" b="b"/>
              <a:pathLst>
                <a:path w="733" h="935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52"/>
                  </a:cubicBezTo>
                  <a:lnTo>
                    <a:pt x="1" y="883"/>
                  </a:lnTo>
                  <a:cubicBezTo>
                    <a:pt x="1" y="914"/>
                    <a:pt x="21" y="935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14"/>
                    <a:pt x="733" y="883"/>
                  </a:cubicBezTo>
                  <a:lnTo>
                    <a:pt x="733" y="52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434100" y="376492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1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432800" y="376375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100"/>
                  </a:moveTo>
                  <a:lnTo>
                    <a:pt x="639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52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883"/>
                  </a:lnTo>
                  <a:cubicBezTo>
                    <a:pt x="1" y="909"/>
                    <a:pt x="21" y="935"/>
                    <a:pt x="52" y="935"/>
                  </a:cubicBezTo>
                  <a:lnTo>
                    <a:pt x="686" y="935"/>
                  </a:lnTo>
                  <a:cubicBezTo>
                    <a:pt x="712" y="935"/>
                    <a:pt x="738" y="909"/>
                    <a:pt x="738" y="883"/>
                  </a:cubicBezTo>
                  <a:lnTo>
                    <a:pt x="738" y="48"/>
                  </a:lnTo>
                  <a:cubicBezTo>
                    <a:pt x="738" y="22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449925" y="376492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1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448775" y="376375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3" y="100"/>
                  </a:moveTo>
                  <a:lnTo>
                    <a:pt x="633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883"/>
                  </a:lnTo>
                  <a:cubicBezTo>
                    <a:pt x="0" y="909"/>
                    <a:pt x="21" y="935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09"/>
                    <a:pt x="732" y="883"/>
                  </a:cubicBezTo>
                  <a:lnTo>
                    <a:pt x="732" y="48"/>
                  </a:lnTo>
                  <a:cubicBezTo>
                    <a:pt x="732" y="22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65900" y="376492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1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64600" y="376375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44" y="100"/>
                  </a:moveTo>
                  <a:lnTo>
                    <a:pt x="644" y="837"/>
                  </a:lnTo>
                  <a:lnTo>
                    <a:pt x="99" y="837"/>
                  </a:lnTo>
                  <a:lnTo>
                    <a:pt x="104" y="100"/>
                  </a:lnTo>
                  <a:close/>
                  <a:moveTo>
                    <a:pt x="52" y="1"/>
                  </a:moveTo>
                  <a:cubicBezTo>
                    <a:pt x="26" y="1"/>
                    <a:pt x="0" y="22"/>
                    <a:pt x="0" y="48"/>
                  </a:cubicBezTo>
                  <a:lnTo>
                    <a:pt x="0" y="883"/>
                  </a:lnTo>
                  <a:cubicBezTo>
                    <a:pt x="0" y="909"/>
                    <a:pt x="26" y="935"/>
                    <a:pt x="52" y="935"/>
                  </a:cubicBezTo>
                  <a:lnTo>
                    <a:pt x="686" y="935"/>
                  </a:lnTo>
                  <a:cubicBezTo>
                    <a:pt x="717" y="935"/>
                    <a:pt x="738" y="909"/>
                    <a:pt x="738" y="883"/>
                  </a:cubicBezTo>
                  <a:lnTo>
                    <a:pt x="738" y="48"/>
                  </a:lnTo>
                  <a:cubicBezTo>
                    <a:pt x="738" y="22"/>
                    <a:pt x="717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481725" y="376492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1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480575" y="376375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100"/>
                  </a:moveTo>
                  <a:lnTo>
                    <a:pt x="639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883"/>
                  </a:lnTo>
                  <a:cubicBezTo>
                    <a:pt x="0" y="909"/>
                    <a:pt x="21" y="935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7" y="909"/>
                    <a:pt x="732" y="883"/>
                  </a:cubicBezTo>
                  <a:lnTo>
                    <a:pt x="732" y="48"/>
                  </a:lnTo>
                  <a:cubicBezTo>
                    <a:pt x="732" y="22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497700" y="376492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1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496525" y="376375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4" y="100"/>
                  </a:moveTo>
                  <a:lnTo>
                    <a:pt x="634" y="837"/>
                  </a:lnTo>
                  <a:lnTo>
                    <a:pt x="94" y="837"/>
                  </a:lnTo>
                  <a:lnTo>
                    <a:pt x="94" y="100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883"/>
                  </a:lnTo>
                  <a:cubicBezTo>
                    <a:pt x="1" y="909"/>
                    <a:pt x="21" y="935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09"/>
                    <a:pt x="733" y="883"/>
                  </a:cubicBezTo>
                  <a:lnTo>
                    <a:pt x="733" y="48"/>
                  </a:lnTo>
                  <a:cubicBezTo>
                    <a:pt x="733" y="22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513650" y="3764925"/>
              <a:ext cx="15875" cy="20925"/>
            </a:xfrm>
            <a:custGeom>
              <a:avLst/>
              <a:gdLst/>
              <a:ahLst/>
              <a:cxnLst/>
              <a:rect l="l" t="t" r="r" b="b"/>
              <a:pathLst>
                <a:path w="635" h="837" extrusionOk="0">
                  <a:moveTo>
                    <a:pt x="1" y="1"/>
                  </a:moveTo>
                  <a:lnTo>
                    <a:pt x="1" y="836"/>
                  </a:lnTo>
                  <a:lnTo>
                    <a:pt x="634" y="8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512375" y="376375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100"/>
                  </a:moveTo>
                  <a:lnTo>
                    <a:pt x="639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52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883"/>
                  </a:lnTo>
                  <a:cubicBezTo>
                    <a:pt x="0" y="909"/>
                    <a:pt x="21" y="935"/>
                    <a:pt x="52" y="935"/>
                  </a:cubicBezTo>
                  <a:lnTo>
                    <a:pt x="685" y="935"/>
                  </a:lnTo>
                  <a:cubicBezTo>
                    <a:pt x="716" y="935"/>
                    <a:pt x="737" y="909"/>
                    <a:pt x="737" y="883"/>
                  </a:cubicBezTo>
                  <a:lnTo>
                    <a:pt x="737" y="48"/>
                  </a:lnTo>
                  <a:cubicBezTo>
                    <a:pt x="737" y="22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529500" y="376492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1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28325" y="376375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9" y="100"/>
                  </a:moveTo>
                  <a:lnTo>
                    <a:pt x="639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883"/>
                  </a:lnTo>
                  <a:cubicBezTo>
                    <a:pt x="1" y="909"/>
                    <a:pt x="21" y="935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09"/>
                    <a:pt x="733" y="883"/>
                  </a:cubicBezTo>
                  <a:lnTo>
                    <a:pt x="733" y="48"/>
                  </a:lnTo>
                  <a:cubicBezTo>
                    <a:pt x="733" y="22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433450" y="3680775"/>
              <a:ext cx="17775" cy="22525"/>
            </a:xfrm>
            <a:custGeom>
              <a:avLst/>
              <a:gdLst/>
              <a:ahLst/>
              <a:cxnLst/>
              <a:rect l="l" t="t" r="r" b="b"/>
              <a:pathLst>
                <a:path w="711" h="901" extrusionOk="0">
                  <a:moveTo>
                    <a:pt x="641" y="0"/>
                  </a:moveTo>
                  <a:cubicBezTo>
                    <a:pt x="627" y="0"/>
                    <a:pt x="613" y="7"/>
                    <a:pt x="603" y="23"/>
                  </a:cubicBezTo>
                  <a:lnTo>
                    <a:pt x="16" y="828"/>
                  </a:lnTo>
                  <a:cubicBezTo>
                    <a:pt x="0" y="849"/>
                    <a:pt x="6" y="875"/>
                    <a:pt x="26" y="895"/>
                  </a:cubicBezTo>
                  <a:cubicBezTo>
                    <a:pt x="37" y="901"/>
                    <a:pt x="47" y="901"/>
                    <a:pt x="58" y="901"/>
                  </a:cubicBezTo>
                  <a:cubicBezTo>
                    <a:pt x="68" y="901"/>
                    <a:pt x="84" y="895"/>
                    <a:pt x="94" y="885"/>
                  </a:cubicBezTo>
                  <a:lnTo>
                    <a:pt x="681" y="80"/>
                  </a:lnTo>
                  <a:cubicBezTo>
                    <a:pt x="710" y="43"/>
                    <a:pt x="676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449150" y="3680650"/>
              <a:ext cx="18025" cy="22650"/>
            </a:xfrm>
            <a:custGeom>
              <a:avLst/>
              <a:gdLst/>
              <a:ahLst/>
              <a:cxnLst/>
              <a:rect l="l" t="t" r="r" b="b"/>
              <a:pathLst>
                <a:path w="721" h="906" extrusionOk="0">
                  <a:moveTo>
                    <a:pt x="647" y="0"/>
                  </a:moveTo>
                  <a:cubicBezTo>
                    <a:pt x="633" y="0"/>
                    <a:pt x="618" y="7"/>
                    <a:pt x="608" y="23"/>
                  </a:cubicBezTo>
                  <a:lnTo>
                    <a:pt x="27" y="828"/>
                  </a:lnTo>
                  <a:cubicBezTo>
                    <a:pt x="1" y="864"/>
                    <a:pt x="27" y="906"/>
                    <a:pt x="63" y="906"/>
                  </a:cubicBezTo>
                  <a:cubicBezTo>
                    <a:pt x="79" y="906"/>
                    <a:pt x="94" y="900"/>
                    <a:pt x="105" y="890"/>
                  </a:cubicBezTo>
                  <a:lnTo>
                    <a:pt x="691" y="80"/>
                  </a:lnTo>
                  <a:cubicBezTo>
                    <a:pt x="721" y="43"/>
                    <a:pt x="684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65125" y="3680725"/>
              <a:ext cx="17550" cy="22575"/>
            </a:xfrm>
            <a:custGeom>
              <a:avLst/>
              <a:gdLst/>
              <a:ahLst/>
              <a:cxnLst/>
              <a:rect l="l" t="t" r="r" b="b"/>
              <a:pathLst>
                <a:path w="702" h="903" extrusionOk="0">
                  <a:moveTo>
                    <a:pt x="647" y="1"/>
                  </a:moveTo>
                  <a:cubicBezTo>
                    <a:pt x="632" y="1"/>
                    <a:pt x="617" y="7"/>
                    <a:pt x="608" y="20"/>
                  </a:cubicBezTo>
                  <a:lnTo>
                    <a:pt x="26" y="825"/>
                  </a:lnTo>
                  <a:cubicBezTo>
                    <a:pt x="0" y="861"/>
                    <a:pt x="26" y="903"/>
                    <a:pt x="63" y="903"/>
                  </a:cubicBezTo>
                  <a:cubicBezTo>
                    <a:pt x="78" y="903"/>
                    <a:pt x="94" y="897"/>
                    <a:pt x="104" y="882"/>
                  </a:cubicBezTo>
                  <a:lnTo>
                    <a:pt x="686" y="77"/>
                  </a:lnTo>
                  <a:cubicBezTo>
                    <a:pt x="701" y="56"/>
                    <a:pt x="696" y="25"/>
                    <a:pt x="675" y="10"/>
                  </a:cubicBezTo>
                  <a:cubicBezTo>
                    <a:pt x="667" y="3"/>
                    <a:pt x="657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33450" y="3701025"/>
              <a:ext cx="17775" cy="22650"/>
            </a:xfrm>
            <a:custGeom>
              <a:avLst/>
              <a:gdLst/>
              <a:ahLst/>
              <a:cxnLst/>
              <a:rect l="l" t="t" r="r" b="b"/>
              <a:pathLst>
                <a:path w="711" h="906" extrusionOk="0">
                  <a:moveTo>
                    <a:pt x="641" y="0"/>
                  </a:moveTo>
                  <a:cubicBezTo>
                    <a:pt x="627" y="0"/>
                    <a:pt x="613" y="7"/>
                    <a:pt x="603" y="23"/>
                  </a:cubicBezTo>
                  <a:lnTo>
                    <a:pt x="16" y="828"/>
                  </a:lnTo>
                  <a:cubicBezTo>
                    <a:pt x="0" y="849"/>
                    <a:pt x="6" y="880"/>
                    <a:pt x="26" y="895"/>
                  </a:cubicBezTo>
                  <a:cubicBezTo>
                    <a:pt x="37" y="900"/>
                    <a:pt x="47" y="906"/>
                    <a:pt x="58" y="906"/>
                  </a:cubicBezTo>
                  <a:cubicBezTo>
                    <a:pt x="68" y="906"/>
                    <a:pt x="84" y="900"/>
                    <a:pt x="94" y="890"/>
                  </a:cubicBezTo>
                  <a:lnTo>
                    <a:pt x="681" y="80"/>
                  </a:lnTo>
                  <a:cubicBezTo>
                    <a:pt x="710" y="43"/>
                    <a:pt x="676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49425" y="3701025"/>
              <a:ext cx="17750" cy="22650"/>
            </a:xfrm>
            <a:custGeom>
              <a:avLst/>
              <a:gdLst/>
              <a:ahLst/>
              <a:cxnLst/>
              <a:rect l="l" t="t" r="r" b="b"/>
              <a:pathLst>
                <a:path w="710" h="906" extrusionOk="0">
                  <a:moveTo>
                    <a:pt x="636" y="0"/>
                  </a:moveTo>
                  <a:cubicBezTo>
                    <a:pt x="622" y="0"/>
                    <a:pt x="607" y="7"/>
                    <a:pt x="597" y="23"/>
                  </a:cubicBezTo>
                  <a:lnTo>
                    <a:pt x="16" y="828"/>
                  </a:lnTo>
                  <a:cubicBezTo>
                    <a:pt x="0" y="849"/>
                    <a:pt x="5" y="880"/>
                    <a:pt x="26" y="895"/>
                  </a:cubicBezTo>
                  <a:cubicBezTo>
                    <a:pt x="31" y="900"/>
                    <a:pt x="42" y="906"/>
                    <a:pt x="52" y="906"/>
                  </a:cubicBezTo>
                  <a:cubicBezTo>
                    <a:pt x="68" y="906"/>
                    <a:pt x="83" y="900"/>
                    <a:pt x="94" y="890"/>
                  </a:cubicBezTo>
                  <a:lnTo>
                    <a:pt x="680" y="80"/>
                  </a:lnTo>
                  <a:cubicBezTo>
                    <a:pt x="710" y="43"/>
                    <a:pt x="673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465375" y="3701100"/>
              <a:ext cx="17300" cy="22575"/>
            </a:xfrm>
            <a:custGeom>
              <a:avLst/>
              <a:gdLst/>
              <a:ahLst/>
              <a:cxnLst/>
              <a:rect l="l" t="t" r="r" b="b"/>
              <a:pathLst>
                <a:path w="692" h="903" extrusionOk="0">
                  <a:moveTo>
                    <a:pt x="637" y="1"/>
                  </a:moveTo>
                  <a:cubicBezTo>
                    <a:pt x="622" y="1"/>
                    <a:pt x="607" y="7"/>
                    <a:pt x="598" y="20"/>
                  </a:cubicBezTo>
                  <a:lnTo>
                    <a:pt x="16" y="825"/>
                  </a:lnTo>
                  <a:cubicBezTo>
                    <a:pt x="1" y="846"/>
                    <a:pt x="6" y="877"/>
                    <a:pt x="27" y="892"/>
                  </a:cubicBezTo>
                  <a:cubicBezTo>
                    <a:pt x="32" y="897"/>
                    <a:pt x="42" y="903"/>
                    <a:pt x="53" y="903"/>
                  </a:cubicBezTo>
                  <a:cubicBezTo>
                    <a:pt x="68" y="903"/>
                    <a:pt x="84" y="892"/>
                    <a:pt x="94" y="882"/>
                  </a:cubicBezTo>
                  <a:lnTo>
                    <a:pt x="676" y="77"/>
                  </a:lnTo>
                  <a:cubicBezTo>
                    <a:pt x="691" y="56"/>
                    <a:pt x="686" y="25"/>
                    <a:pt x="665" y="10"/>
                  </a:cubicBezTo>
                  <a:cubicBezTo>
                    <a:pt x="657" y="4"/>
                    <a:pt x="647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481350" y="3680825"/>
              <a:ext cx="17550" cy="22500"/>
            </a:xfrm>
            <a:custGeom>
              <a:avLst/>
              <a:gdLst/>
              <a:ahLst/>
              <a:cxnLst/>
              <a:rect l="l" t="t" r="r" b="b"/>
              <a:pathLst>
                <a:path w="702" h="900" extrusionOk="0">
                  <a:moveTo>
                    <a:pt x="634" y="1"/>
                  </a:moveTo>
                  <a:cubicBezTo>
                    <a:pt x="621" y="1"/>
                    <a:pt x="607" y="7"/>
                    <a:pt x="597" y="21"/>
                  </a:cubicBezTo>
                  <a:lnTo>
                    <a:pt x="11" y="826"/>
                  </a:lnTo>
                  <a:cubicBezTo>
                    <a:pt x="0" y="847"/>
                    <a:pt x="5" y="878"/>
                    <a:pt x="26" y="893"/>
                  </a:cubicBezTo>
                  <a:cubicBezTo>
                    <a:pt x="31" y="899"/>
                    <a:pt x="42" y="899"/>
                    <a:pt x="52" y="899"/>
                  </a:cubicBezTo>
                  <a:cubicBezTo>
                    <a:pt x="55" y="899"/>
                    <a:pt x="58" y="900"/>
                    <a:pt x="61" y="900"/>
                  </a:cubicBezTo>
                  <a:cubicBezTo>
                    <a:pt x="73" y="900"/>
                    <a:pt x="85" y="891"/>
                    <a:pt x="94" y="883"/>
                  </a:cubicBezTo>
                  <a:lnTo>
                    <a:pt x="675" y="78"/>
                  </a:lnTo>
                  <a:cubicBezTo>
                    <a:pt x="701" y="41"/>
                    <a:pt x="668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97175" y="3680825"/>
              <a:ext cx="17675" cy="22475"/>
            </a:xfrm>
            <a:custGeom>
              <a:avLst/>
              <a:gdLst/>
              <a:ahLst/>
              <a:cxnLst/>
              <a:rect l="l" t="t" r="r" b="b"/>
              <a:pathLst>
                <a:path w="707" h="899" extrusionOk="0">
                  <a:moveTo>
                    <a:pt x="640" y="1"/>
                  </a:moveTo>
                  <a:cubicBezTo>
                    <a:pt x="626" y="1"/>
                    <a:pt x="613" y="7"/>
                    <a:pt x="603" y="21"/>
                  </a:cubicBezTo>
                  <a:lnTo>
                    <a:pt x="16" y="826"/>
                  </a:lnTo>
                  <a:cubicBezTo>
                    <a:pt x="1" y="847"/>
                    <a:pt x="6" y="878"/>
                    <a:pt x="27" y="893"/>
                  </a:cubicBezTo>
                  <a:cubicBezTo>
                    <a:pt x="37" y="899"/>
                    <a:pt x="47" y="899"/>
                    <a:pt x="58" y="899"/>
                  </a:cubicBezTo>
                  <a:cubicBezTo>
                    <a:pt x="73" y="899"/>
                    <a:pt x="84" y="893"/>
                    <a:pt x="94" y="883"/>
                  </a:cubicBezTo>
                  <a:lnTo>
                    <a:pt x="681" y="78"/>
                  </a:lnTo>
                  <a:cubicBezTo>
                    <a:pt x="707" y="41"/>
                    <a:pt x="674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513150" y="3680850"/>
              <a:ext cx="17275" cy="22450"/>
            </a:xfrm>
            <a:custGeom>
              <a:avLst/>
              <a:gdLst/>
              <a:ahLst/>
              <a:cxnLst/>
              <a:rect l="l" t="t" r="r" b="b"/>
              <a:pathLst>
                <a:path w="691" h="898" extrusionOk="0">
                  <a:moveTo>
                    <a:pt x="637" y="1"/>
                  </a:moveTo>
                  <a:cubicBezTo>
                    <a:pt x="622" y="1"/>
                    <a:pt x="607" y="8"/>
                    <a:pt x="597" y="20"/>
                  </a:cubicBezTo>
                  <a:lnTo>
                    <a:pt x="16" y="825"/>
                  </a:lnTo>
                  <a:cubicBezTo>
                    <a:pt x="0" y="846"/>
                    <a:pt x="5" y="877"/>
                    <a:pt x="26" y="892"/>
                  </a:cubicBezTo>
                  <a:cubicBezTo>
                    <a:pt x="37" y="898"/>
                    <a:pt x="47" y="898"/>
                    <a:pt x="57" y="898"/>
                  </a:cubicBezTo>
                  <a:cubicBezTo>
                    <a:pt x="68" y="898"/>
                    <a:pt x="83" y="892"/>
                    <a:pt x="94" y="877"/>
                  </a:cubicBezTo>
                  <a:lnTo>
                    <a:pt x="675" y="72"/>
                  </a:lnTo>
                  <a:cubicBezTo>
                    <a:pt x="691" y="51"/>
                    <a:pt x="685" y="25"/>
                    <a:pt x="665" y="10"/>
                  </a:cubicBezTo>
                  <a:cubicBezTo>
                    <a:pt x="657" y="4"/>
                    <a:pt x="647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29100" y="3680775"/>
              <a:ext cx="17750" cy="22525"/>
            </a:xfrm>
            <a:custGeom>
              <a:avLst/>
              <a:gdLst/>
              <a:ahLst/>
              <a:cxnLst/>
              <a:rect l="l" t="t" r="r" b="b"/>
              <a:pathLst>
                <a:path w="710" h="901" extrusionOk="0">
                  <a:moveTo>
                    <a:pt x="637" y="0"/>
                  </a:moveTo>
                  <a:cubicBezTo>
                    <a:pt x="622" y="0"/>
                    <a:pt x="608" y="7"/>
                    <a:pt x="598" y="23"/>
                  </a:cubicBezTo>
                  <a:lnTo>
                    <a:pt x="16" y="828"/>
                  </a:lnTo>
                  <a:cubicBezTo>
                    <a:pt x="1" y="849"/>
                    <a:pt x="6" y="875"/>
                    <a:pt x="27" y="895"/>
                  </a:cubicBezTo>
                  <a:cubicBezTo>
                    <a:pt x="32" y="901"/>
                    <a:pt x="42" y="901"/>
                    <a:pt x="53" y="901"/>
                  </a:cubicBezTo>
                  <a:cubicBezTo>
                    <a:pt x="68" y="901"/>
                    <a:pt x="84" y="895"/>
                    <a:pt x="94" y="885"/>
                  </a:cubicBezTo>
                  <a:lnTo>
                    <a:pt x="676" y="80"/>
                  </a:lnTo>
                  <a:cubicBezTo>
                    <a:pt x="709" y="43"/>
                    <a:pt x="673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369325" y="3839300"/>
              <a:ext cx="814725" cy="9100"/>
            </a:xfrm>
            <a:custGeom>
              <a:avLst/>
              <a:gdLst/>
              <a:ahLst/>
              <a:cxnLst/>
              <a:rect l="l" t="t" r="r" b="b"/>
              <a:pathLst>
                <a:path w="32589" h="364" extrusionOk="0">
                  <a:moveTo>
                    <a:pt x="2218" y="0"/>
                  </a:moveTo>
                  <a:lnTo>
                    <a:pt x="1" y="364"/>
                  </a:lnTo>
                  <a:lnTo>
                    <a:pt x="32589" y="364"/>
                  </a:lnTo>
                  <a:lnTo>
                    <a:pt x="309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368025" y="3838125"/>
              <a:ext cx="817200" cy="11450"/>
            </a:xfrm>
            <a:custGeom>
              <a:avLst/>
              <a:gdLst/>
              <a:ahLst/>
              <a:cxnLst/>
              <a:rect l="l" t="t" r="r" b="b"/>
              <a:pathLst>
                <a:path w="32688" h="458" extrusionOk="0">
                  <a:moveTo>
                    <a:pt x="31026" y="94"/>
                  </a:moveTo>
                  <a:lnTo>
                    <a:pt x="32200" y="359"/>
                  </a:lnTo>
                  <a:lnTo>
                    <a:pt x="655" y="359"/>
                  </a:lnTo>
                  <a:lnTo>
                    <a:pt x="2275" y="94"/>
                  </a:lnTo>
                  <a:close/>
                  <a:moveTo>
                    <a:pt x="2259" y="1"/>
                  </a:moveTo>
                  <a:lnTo>
                    <a:pt x="48" y="364"/>
                  </a:lnTo>
                  <a:cubicBezTo>
                    <a:pt x="22" y="364"/>
                    <a:pt x="1" y="390"/>
                    <a:pt x="6" y="411"/>
                  </a:cubicBezTo>
                  <a:cubicBezTo>
                    <a:pt x="6" y="437"/>
                    <a:pt x="27" y="458"/>
                    <a:pt x="53" y="458"/>
                  </a:cubicBezTo>
                  <a:lnTo>
                    <a:pt x="32641" y="458"/>
                  </a:lnTo>
                  <a:cubicBezTo>
                    <a:pt x="32662" y="458"/>
                    <a:pt x="32682" y="437"/>
                    <a:pt x="32688" y="416"/>
                  </a:cubicBezTo>
                  <a:cubicBezTo>
                    <a:pt x="32688" y="390"/>
                    <a:pt x="32672" y="369"/>
                    <a:pt x="32651" y="364"/>
                  </a:cubicBezTo>
                  <a:lnTo>
                    <a:pt x="310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1147425" y="3947550"/>
              <a:ext cx="23925" cy="491675"/>
            </a:xfrm>
            <a:custGeom>
              <a:avLst/>
              <a:gdLst/>
              <a:ahLst/>
              <a:cxnLst/>
              <a:rect l="l" t="t" r="r" b="b"/>
              <a:pathLst>
                <a:path w="957" h="19667" extrusionOk="0">
                  <a:moveTo>
                    <a:pt x="1" y="0"/>
                  </a:moveTo>
                  <a:lnTo>
                    <a:pt x="608" y="19666"/>
                  </a:lnTo>
                  <a:lnTo>
                    <a:pt x="956" y="19666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1146125" y="3946250"/>
              <a:ext cx="26375" cy="494275"/>
            </a:xfrm>
            <a:custGeom>
              <a:avLst/>
              <a:gdLst/>
              <a:ahLst/>
              <a:cxnLst/>
              <a:rect l="l" t="t" r="r" b="b"/>
              <a:pathLst>
                <a:path w="1055" h="19771" extrusionOk="0">
                  <a:moveTo>
                    <a:pt x="961" y="99"/>
                  </a:moveTo>
                  <a:lnTo>
                    <a:pt x="961" y="19672"/>
                  </a:lnTo>
                  <a:lnTo>
                    <a:pt x="707" y="19672"/>
                  </a:lnTo>
                  <a:lnTo>
                    <a:pt x="100" y="99"/>
                  </a:lnTo>
                  <a:close/>
                  <a:moveTo>
                    <a:pt x="53" y="0"/>
                  </a:moveTo>
                  <a:cubicBezTo>
                    <a:pt x="37" y="0"/>
                    <a:pt x="27" y="6"/>
                    <a:pt x="17" y="16"/>
                  </a:cubicBezTo>
                  <a:cubicBezTo>
                    <a:pt x="6" y="26"/>
                    <a:pt x="1" y="37"/>
                    <a:pt x="1" y="52"/>
                  </a:cubicBezTo>
                  <a:lnTo>
                    <a:pt x="614" y="19724"/>
                  </a:lnTo>
                  <a:cubicBezTo>
                    <a:pt x="614" y="19749"/>
                    <a:pt x="634" y="19770"/>
                    <a:pt x="660" y="19770"/>
                  </a:cubicBezTo>
                  <a:lnTo>
                    <a:pt x="1008" y="19770"/>
                  </a:lnTo>
                  <a:cubicBezTo>
                    <a:pt x="1034" y="19770"/>
                    <a:pt x="1055" y="19749"/>
                    <a:pt x="1055" y="19718"/>
                  </a:cubicBezTo>
                  <a:lnTo>
                    <a:pt x="1055" y="52"/>
                  </a:lnTo>
                  <a:cubicBezTo>
                    <a:pt x="1055" y="26"/>
                    <a:pt x="1034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1113950" y="3947550"/>
              <a:ext cx="23900" cy="416125"/>
            </a:xfrm>
            <a:custGeom>
              <a:avLst/>
              <a:gdLst/>
              <a:ahLst/>
              <a:cxnLst/>
              <a:rect l="l" t="t" r="r" b="b"/>
              <a:pathLst>
                <a:path w="956" h="16645" extrusionOk="0">
                  <a:moveTo>
                    <a:pt x="0" y="0"/>
                  </a:moveTo>
                  <a:lnTo>
                    <a:pt x="608" y="16645"/>
                  </a:lnTo>
                  <a:lnTo>
                    <a:pt x="956" y="1664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1112650" y="3946250"/>
              <a:ext cx="26500" cy="418600"/>
            </a:xfrm>
            <a:custGeom>
              <a:avLst/>
              <a:gdLst/>
              <a:ahLst/>
              <a:cxnLst/>
              <a:rect l="l" t="t" r="r" b="b"/>
              <a:pathLst>
                <a:path w="1060" h="16744" extrusionOk="0">
                  <a:moveTo>
                    <a:pt x="961" y="99"/>
                  </a:moveTo>
                  <a:lnTo>
                    <a:pt x="961" y="16645"/>
                  </a:lnTo>
                  <a:lnTo>
                    <a:pt x="707" y="16645"/>
                  </a:lnTo>
                  <a:lnTo>
                    <a:pt x="104" y="99"/>
                  </a:lnTo>
                  <a:close/>
                  <a:moveTo>
                    <a:pt x="52" y="0"/>
                  </a:moveTo>
                  <a:cubicBezTo>
                    <a:pt x="26" y="0"/>
                    <a:pt x="1" y="26"/>
                    <a:pt x="6" y="52"/>
                  </a:cubicBezTo>
                  <a:lnTo>
                    <a:pt x="613" y="16697"/>
                  </a:lnTo>
                  <a:cubicBezTo>
                    <a:pt x="613" y="16723"/>
                    <a:pt x="634" y="16744"/>
                    <a:pt x="660" y="16744"/>
                  </a:cubicBezTo>
                  <a:lnTo>
                    <a:pt x="1008" y="16744"/>
                  </a:lnTo>
                  <a:cubicBezTo>
                    <a:pt x="1034" y="16744"/>
                    <a:pt x="1060" y="16723"/>
                    <a:pt x="1060" y="16697"/>
                  </a:cubicBezTo>
                  <a:lnTo>
                    <a:pt x="1060" y="52"/>
                  </a:lnTo>
                  <a:cubicBezTo>
                    <a:pt x="1060" y="26"/>
                    <a:pt x="1034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82175" y="3870825"/>
              <a:ext cx="789025" cy="76475"/>
            </a:xfrm>
            <a:custGeom>
              <a:avLst/>
              <a:gdLst/>
              <a:ahLst/>
              <a:cxnLst/>
              <a:rect l="l" t="t" r="r" b="b"/>
              <a:pathLst>
                <a:path w="31561" h="3059" extrusionOk="0">
                  <a:moveTo>
                    <a:pt x="1" y="1"/>
                  </a:moveTo>
                  <a:lnTo>
                    <a:pt x="1" y="3059"/>
                  </a:lnTo>
                  <a:lnTo>
                    <a:pt x="31561" y="3059"/>
                  </a:lnTo>
                  <a:lnTo>
                    <a:pt x="31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380875" y="3869675"/>
              <a:ext cx="791625" cy="78800"/>
            </a:xfrm>
            <a:custGeom>
              <a:avLst/>
              <a:gdLst/>
              <a:ahLst/>
              <a:cxnLst/>
              <a:rect l="l" t="t" r="r" b="b"/>
              <a:pathLst>
                <a:path w="31665" h="3152" extrusionOk="0">
                  <a:moveTo>
                    <a:pt x="31566" y="94"/>
                  </a:moveTo>
                  <a:lnTo>
                    <a:pt x="31566" y="3058"/>
                  </a:lnTo>
                  <a:lnTo>
                    <a:pt x="99" y="3058"/>
                  </a:lnTo>
                  <a:lnTo>
                    <a:pt x="99" y="94"/>
                  </a:lnTo>
                  <a:close/>
                  <a:moveTo>
                    <a:pt x="53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3105"/>
                  </a:lnTo>
                  <a:cubicBezTo>
                    <a:pt x="1" y="3131"/>
                    <a:pt x="22" y="3152"/>
                    <a:pt x="53" y="3152"/>
                  </a:cubicBezTo>
                  <a:lnTo>
                    <a:pt x="31613" y="3152"/>
                  </a:lnTo>
                  <a:cubicBezTo>
                    <a:pt x="31639" y="3152"/>
                    <a:pt x="31665" y="3131"/>
                    <a:pt x="31665" y="3105"/>
                  </a:cubicBezTo>
                  <a:lnTo>
                    <a:pt x="31665" y="47"/>
                  </a:lnTo>
                  <a:cubicBezTo>
                    <a:pt x="31665" y="21"/>
                    <a:pt x="31639" y="0"/>
                    <a:pt x="31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382175" y="3947150"/>
              <a:ext cx="249225" cy="486350"/>
            </a:xfrm>
            <a:custGeom>
              <a:avLst/>
              <a:gdLst/>
              <a:ahLst/>
              <a:cxnLst/>
              <a:rect l="l" t="t" r="r" b="b"/>
              <a:pathLst>
                <a:path w="9969" h="19454" extrusionOk="0">
                  <a:moveTo>
                    <a:pt x="1" y="1"/>
                  </a:moveTo>
                  <a:lnTo>
                    <a:pt x="1" y="19454"/>
                  </a:lnTo>
                  <a:lnTo>
                    <a:pt x="9969" y="19454"/>
                  </a:lnTo>
                  <a:lnTo>
                    <a:pt x="99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382175" y="3947150"/>
              <a:ext cx="249225" cy="486350"/>
            </a:xfrm>
            <a:custGeom>
              <a:avLst/>
              <a:gdLst/>
              <a:ahLst/>
              <a:cxnLst/>
              <a:rect l="l" t="t" r="r" b="b"/>
              <a:pathLst>
                <a:path w="9969" h="19454" extrusionOk="0">
                  <a:moveTo>
                    <a:pt x="1" y="1"/>
                  </a:moveTo>
                  <a:lnTo>
                    <a:pt x="9969" y="1"/>
                  </a:lnTo>
                  <a:lnTo>
                    <a:pt x="9969" y="19454"/>
                  </a:lnTo>
                  <a:lnTo>
                    <a:pt x="1" y="1945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380875" y="3945975"/>
              <a:ext cx="251825" cy="488825"/>
            </a:xfrm>
            <a:custGeom>
              <a:avLst/>
              <a:gdLst/>
              <a:ahLst/>
              <a:cxnLst/>
              <a:rect l="l" t="t" r="r" b="b"/>
              <a:pathLst>
                <a:path w="10073" h="19553" extrusionOk="0">
                  <a:moveTo>
                    <a:pt x="9974" y="94"/>
                  </a:moveTo>
                  <a:lnTo>
                    <a:pt x="9974" y="19454"/>
                  </a:lnTo>
                  <a:lnTo>
                    <a:pt x="99" y="19454"/>
                  </a:lnTo>
                  <a:lnTo>
                    <a:pt x="99" y="94"/>
                  </a:lnTo>
                  <a:close/>
                  <a:moveTo>
                    <a:pt x="53" y="1"/>
                  </a:moveTo>
                  <a:cubicBezTo>
                    <a:pt x="22" y="1"/>
                    <a:pt x="1" y="22"/>
                    <a:pt x="1" y="48"/>
                  </a:cubicBezTo>
                  <a:lnTo>
                    <a:pt x="1" y="19506"/>
                  </a:lnTo>
                  <a:cubicBezTo>
                    <a:pt x="1" y="19532"/>
                    <a:pt x="22" y="19553"/>
                    <a:pt x="53" y="19553"/>
                  </a:cubicBezTo>
                  <a:lnTo>
                    <a:pt x="10021" y="19553"/>
                  </a:lnTo>
                  <a:cubicBezTo>
                    <a:pt x="10047" y="19553"/>
                    <a:pt x="10073" y="19527"/>
                    <a:pt x="10068" y="19501"/>
                  </a:cubicBezTo>
                  <a:lnTo>
                    <a:pt x="10068" y="48"/>
                  </a:lnTo>
                  <a:cubicBezTo>
                    <a:pt x="10068" y="22"/>
                    <a:pt x="10047" y="1"/>
                    <a:pt x="10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395550" y="3965325"/>
              <a:ext cx="222500" cy="151625"/>
            </a:xfrm>
            <a:custGeom>
              <a:avLst/>
              <a:gdLst/>
              <a:ahLst/>
              <a:cxnLst/>
              <a:rect l="l" t="t" r="r" b="b"/>
              <a:pathLst>
                <a:path w="8900" h="6065" extrusionOk="0">
                  <a:moveTo>
                    <a:pt x="8800" y="99"/>
                  </a:moveTo>
                  <a:lnTo>
                    <a:pt x="8800" y="5966"/>
                  </a:lnTo>
                  <a:lnTo>
                    <a:pt x="94" y="5966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6"/>
                    <a:pt x="1" y="52"/>
                  </a:cubicBezTo>
                  <a:lnTo>
                    <a:pt x="1" y="6018"/>
                  </a:lnTo>
                  <a:cubicBezTo>
                    <a:pt x="1" y="6044"/>
                    <a:pt x="21" y="6064"/>
                    <a:pt x="47" y="6064"/>
                  </a:cubicBezTo>
                  <a:lnTo>
                    <a:pt x="8852" y="6064"/>
                  </a:lnTo>
                  <a:cubicBezTo>
                    <a:pt x="8878" y="6064"/>
                    <a:pt x="8899" y="6044"/>
                    <a:pt x="8899" y="6018"/>
                  </a:cubicBezTo>
                  <a:lnTo>
                    <a:pt x="8899" y="52"/>
                  </a:lnTo>
                  <a:cubicBezTo>
                    <a:pt x="8899" y="26"/>
                    <a:pt x="8878" y="1"/>
                    <a:pt x="8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395550" y="4263725"/>
              <a:ext cx="222500" cy="151625"/>
            </a:xfrm>
            <a:custGeom>
              <a:avLst/>
              <a:gdLst/>
              <a:ahLst/>
              <a:cxnLst/>
              <a:rect l="l" t="t" r="r" b="b"/>
              <a:pathLst>
                <a:path w="8900" h="6065" extrusionOk="0">
                  <a:moveTo>
                    <a:pt x="8800" y="94"/>
                  </a:moveTo>
                  <a:lnTo>
                    <a:pt x="8800" y="5965"/>
                  </a:lnTo>
                  <a:lnTo>
                    <a:pt x="94" y="5965"/>
                  </a:lnTo>
                  <a:lnTo>
                    <a:pt x="94" y="94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6017"/>
                  </a:lnTo>
                  <a:cubicBezTo>
                    <a:pt x="1" y="6043"/>
                    <a:pt x="21" y="6064"/>
                    <a:pt x="47" y="6064"/>
                  </a:cubicBezTo>
                  <a:lnTo>
                    <a:pt x="8852" y="6064"/>
                  </a:lnTo>
                  <a:cubicBezTo>
                    <a:pt x="8878" y="6064"/>
                    <a:pt x="8899" y="6043"/>
                    <a:pt x="8899" y="6017"/>
                  </a:cubicBezTo>
                  <a:lnTo>
                    <a:pt x="8899" y="47"/>
                  </a:lnTo>
                  <a:cubicBezTo>
                    <a:pt x="8899" y="21"/>
                    <a:pt x="8878" y="0"/>
                    <a:pt x="8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369325" y="3848375"/>
              <a:ext cx="814600" cy="22750"/>
            </a:xfrm>
            <a:custGeom>
              <a:avLst/>
              <a:gdLst/>
              <a:ahLst/>
              <a:cxnLst/>
              <a:rect l="l" t="t" r="r" b="b"/>
              <a:pathLst>
                <a:path w="32584" h="910" extrusionOk="0">
                  <a:moveTo>
                    <a:pt x="1" y="1"/>
                  </a:moveTo>
                  <a:lnTo>
                    <a:pt x="1" y="909"/>
                  </a:lnTo>
                  <a:lnTo>
                    <a:pt x="32584" y="909"/>
                  </a:lnTo>
                  <a:lnTo>
                    <a:pt x="32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368175" y="3847225"/>
              <a:ext cx="817050" cy="25200"/>
            </a:xfrm>
            <a:custGeom>
              <a:avLst/>
              <a:gdLst/>
              <a:ahLst/>
              <a:cxnLst/>
              <a:rect l="l" t="t" r="r" b="b"/>
              <a:pathLst>
                <a:path w="32682" h="1008" extrusionOk="0">
                  <a:moveTo>
                    <a:pt x="32583" y="94"/>
                  </a:moveTo>
                  <a:lnTo>
                    <a:pt x="32583" y="909"/>
                  </a:lnTo>
                  <a:lnTo>
                    <a:pt x="94" y="909"/>
                  </a:lnTo>
                  <a:lnTo>
                    <a:pt x="99" y="94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955"/>
                  </a:lnTo>
                  <a:cubicBezTo>
                    <a:pt x="0" y="987"/>
                    <a:pt x="21" y="1007"/>
                    <a:pt x="47" y="1007"/>
                  </a:cubicBezTo>
                  <a:lnTo>
                    <a:pt x="32635" y="1007"/>
                  </a:lnTo>
                  <a:cubicBezTo>
                    <a:pt x="32661" y="1007"/>
                    <a:pt x="32682" y="987"/>
                    <a:pt x="32682" y="955"/>
                  </a:cubicBezTo>
                  <a:lnTo>
                    <a:pt x="32682" y="47"/>
                  </a:lnTo>
                  <a:cubicBezTo>
                    <a:pt x="32682" y="21"/>
                    <a:pt x="32661" y="0"/>
                    <a:pt x="32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479525" y="3987525"/>
              <a:ext cx="54400" cy="7925"/>
            </a:xfrm>
            <a:custGeom>
              <a:avLst/>
              <a:gdLst/>
              <a:ahLst/>
              <a:cxnLst/>
              <a:rect l="l" t="t" r="r" b="b"/>
              <a:pathLst>
                <a:path w="2176" h="317" extrusionOk="0">
                  <a:moveTo>
                    <a:pt x="1" y="0"/>
                  </a:moveTo>
                  <a:lnTo>
                    <a:pt x="1" y="317"/>
                  </a:lnTo>
                  <a:lnTo>
                    <a:pt x="2176" y="31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478350" y="3986350"/>
              <a:ext cx="56875" cy="10400"/>
            </a:xfrm>
            <a:custGeom>
              <a:avLst/>
              <a:gdLst/>
              <a:ahLst/>
              <a:cxnLst/>
              <a:rect l="l" t="t" r="r" b="b"/>
              <a:pathLst>
                <a:path w="2275" h="416" extrusionOk="0">
                  <a:moveTo>
                    <a:pt x="2176" y="99"/>
                  </a:moveTo>
                  <a:lnTo>
                    <a:pt x="2176" y="317"/>
                  </a:lnTo>
                  <a:lnTo>
                    <a:pt x="99" y="317"/>
                  </a:lnTo>
                  <a:lnTo>
                    <a:pt x="99" y="99"/>
                  </a:lnTo>
                  <a:close/>
                  <a:moveTo>
                    <a:pt x="48" y="1"/>
                  </a:moveTo>
                  <a:cubicBezTo>
                    <a:pt x="22" y="1"/>
                    <a:pt x="1" y="21"/>
                    <a:pt x="1" y="47"/>
                  </a:cubicBezTo>
                  <a:lnTo>
                    <a:pt x="1" y="369"/>
                  </a:lnTo>
                  <a:cubicBezTo>
                    <a:pt x="1" y="395"/>
                    <a:pt x="22" y="416"/>
                    <a:pt x="48" y="416"/>
                  </a:cubicBezTo>
                  <a:lnTo>
                    <a:pt x="2223" y="416"/>
                  </a:lnTo>
                  <a:cubicBezTo>
                    <a:pt x="2249" y="416"/>
                    <a:pt x="2275" y="395"/>
                    <a:pt x="2275" y="369"/>
                  </a:cubicBezTo>
                  <a:lnTo>
                    <a:pt x="2275" y="47"/>
                  </a:lnTo>
                  <a:cubicBezTo>
                    <a:pt x="2275" y="21"/>
                    <a:pt x="2249" y="1"/>
                    <a:pt x="2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479525" y="4282025"/>
              <a:ext cx="54400" cy="7925"/>
            </a:xfrm>
            <a:custGeom>
              <a:avLst/>
              <a:gdLst/>
              <a:ahLst/>
              <a:cxnLst/>
              <a:rect l="l" t="t" r="r" b="b"/>
              <a:pathLst>
                <a:path w="2176" h="317" extrusionOk="0">
                  <a:moveTo>
                    <a:pt x="1" y="0"/>
                  </a:moveTo>
                  <a:lnTo>
                    <a:pt x="1" y="317"/>
                  </a:lnTo>
                  <a:lnTo>
                    <a:pt x="2176" y="31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478350" y="4280850"/>
              <a:ext cx="56875" cy="10400"/>
            </a:xfrm>
            <a:custGeom>
              <a:avLst/>
              <a:gdLst/>
              <a:ahLst/>
              <a:cxnLst/>
              <a:rect l="l" t="t" r="r" b="b"/>
              <a:pathLst>
                <a:path w="2275" h="416" extrusionOk="0">
                  <a:moveTo>
                    <a:pt x="2176" y="94"/>
                  </a:moveTo>
                  <a:lnTo>
                    <a:pt x="2176" y="317"/>
                  </a:lnTo>
                  <a:lnTo>
                    <a:pt x="99" y="317"/>
                  </a:lnTo>
                  <a:lnTo>
                    <a:pt x="99" y="94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364"/>
                  </a:lnTo>
                  <a:cubicBezTo>
                    <a:pt x="1" y="395"/>
                    <a:pt x="22" y="416"/>
                    <a:pt x="48" y="416"/>
                  </a:cubicBezTo>
                  <a:lnTo>
                    <a:pt x="2223" y="416"/>
                  </a:lnTo>
                  <a:cubicBezTo>
                    <a:pt x="2249" y="416"/>
                    <a:pt x="2275" y="395"/>
                    <a:pt x="2275" y="364"/>
                  </a:cubicBezTo>
                  <a:lnTo>
                    <a:pt x="2275" y="47"/>
                  </a:lnTo>
                  <a:cubicBezTo>
                    <a:pt x="2275" y="21"/>
                    <a:pt x="2249" y="0"/>
                    <a:pt x="2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382175" y="3870825"/>
              <a:ext cx="789025" cy="76475"/>
            </a:xfrm>
            <a:custGeom>
              <a:avLst/>
              <a:gdLst/>
              <a:ahLst/>
              <a:cxnLst/>
              <a:rect l="l" t="t" r="r" b="b"/>
              <a:pathLst>
                <a:path w="31561" h="3059" extrusionOk="0">
                  <a:moveTo>
                    <a:pt x="1" y="1"/>
                  </a:moveTo>
                  <a:lnTo>
                    <a:pt x="1" y="3059"/>
                  </a:lnTo>
                  <a:lnTo>
                    <a:pt x="31561" y="3059"/>
                  </a:lnTo>
                  <a:lnTo>
                    <a:pt x="3156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369325" y="3839300"/>
              <a:ext cx="814725" cy="9100"/>
            </a:xfrm>
            <a:custGeom>
              <a:avLst/>
              <a:gdLst/>
              <a:ahLst/>
              <a:cxnLst/>
              <a:rect l="l" t="t" r="r" b="b"/>
              <a:pathLst>
                <a:path w="32589" h="364" extrusionOk="0">
                  <a:moveTo>
                    <a:pt x="32589" y="364"/>
                  </a:moveTo>
                  <a:lnTo>
                    <a:pt x="1" y="364"/>
                  </a:lnTo>
                  <a:lnTo>
                    <a:pt x="2218" y="0"/>
                  </a:lnTo>
                  <a:lnTo>
                    <a:pt x="3098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368025" y="3838125"/>
              <a:ext cx="817200" cy="11450"/>
            </a:xfrm>
            <a:custGeom>
              <a:avLst/>
              <a:gdLst/>
              <a:ahLst/>
              <a:cxnLst/>
              <a:rect l="l" t="t" r="r" b="b"/>
              <a:pathLst>
                <a:path w="32688" h="458" extrusionOk="0">
                  <a:moveTo>
                    <a:pt x="31026" y="94"/>
                  </a:moveTo>
                  <a:lnTo>
                    <a:pt x="32200" y="359"/>
                  </a:lnTo>
                  <a:lnTo>
                    <a:pt x="655" y="359"/>
                  </a:lnTo>
                  <a:lnTo>
                    <a:pt x="2275" y="94"/>
                  </a:lnTo>
                  <a:close/>
                  <a:moveTo>
                    <a:pt x="2259" y="1"/>
                  </a:moveTo>
                  <a:lnTo>
                    <a:pt x="48" y="364"/>
                  </a:lnTo>
                  <a:cubicBezTo>
                    <a:pt x="22" y="364"/>
                    <a:pt x="1" y="390"/>
                    <a:pt x="6" y="411"/>
                  </a:cubicBezTo>
                  <a:cubicBezTo>
                    <a:pt x="6" y="437"/>
                    <a:pt x="27" y="458"/>
                    <a:pt x="53" y="458"/>
                  </a:cubicBezTo>
                  <a:lnTo>
                    <a:pt x="32641" y="458"/>
                  </a:lnTo>
                  <a:cubicBezTo>
                    <a:pt x="32662" y="458"/>
                    <a:pt x="32682" y="437"/>
                    <a:pt x="32688" y="416"/>
                  </a:cubicBezTo>
                  <a:cubicBezTo>
                    <a:pt x="32688" y="390"/>
                    <a:pt x="32672" y="369"/>
                    <a:pt x="32651" y="364"/>
                  </a:cubicBezTo>
                  <a:lnTo>
                    <a:pt x="310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385825" y="4100050"/>
              <a:ext cx="241950" cy="8325"/>
            </a:xfrm>
            <a:custGeom>
              <a:avLst/>
              <a:gdLst/>
              <a:ahLst/>
              <a:cxnLst/>
              <a:rect l="l" t="t" r="r" b="b"/>
              <a:pathLst>
                <a:path w="9678" h="333" extrusionOk="0">
                  <a:moveTo>
                    <a:pt x="431" y="0"/>
                  </a:moveTo>
                  <a:lnTo>
                    <a:pt x="0" y="333"/>
                  </a:lnTo>
                  <a:lnTo>
                    <a:pt x="9677" y="333"/>
                  </a:lnTo>
                  <a:lnTo>
                    <a:pt x="92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384125" y="4098875"/>
              <a:ext cx="245325" cy="10675"/>
            </a:xfrm>
            <a:custGeom>
              <a:avLst/>
              <a:gdLst/>
              <a:ahLst/>
              <a:cxnLst/>
              <a:rect l="l" t="t" r="r" b="b"/>
              <a:pathLst>
                <a:path w="9813" h="427" extrusionOk="0">
                  <a:moveTo>
                    <a:pt x="9299" y="94"/>
                  </a:moveTo>
                  <a:lnTo>
                    <a:pt x="9600" y="328"/>
                  </a:lnTo>
                  <a:lnTo>
                    <a:pt x="208" y="328"/>
                  </a:lnTo>
                  <a:lnTo>
                    <a:pt x="515" y="94"/>
                  </a:lnTo>
                  <a:close/>
                  <a:moveTo>
                    <a:pt x="499" y="1"/>
                  </a:moveTo>
                  <a:cubicBezTo>
                    <a:pt x="489" y="1"/>
                    <a:pt x="478" y="6"/>
                    <a:pt x="468" y="11"/>
                  </a:cubicBezTo>
                  <a:lnTo>
                    <a:pt x="37" y="338"/>
                  </a:lnTo>
                  <a:cubicBezTo>
                    <a:pt x="1" y="369"/>
                    <a:pt x="21" y="426"/>
                    <a:pt x="68" y="426"/>
                  </a:cubicBezTo>
                  <a:lnTo>
                    <a:pt x="9745" y="426"/>
                  </a:lnTo>
                  <a:cubicBezTo>
                    <a:pt x="9792" y="426"/>
                    <a:pt x="9813" y="369"/>
                    <a:pt x="9771" y="338"/>
                  </a:cubicBezTo>
                  <a:lnTo>
                    <a:pt x="9340" y="11"/>
                  </a:lnTo>
                  <a:cubicBezTo>
                    <a:pt x="9335" y="6"/>
                    <a:pt x="9325" y="1"/>
                    <a:pt x="9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21900" y="4079275"/>
              <a:ext cx="123575" cy="28725"/>
            </a:xfrm>
            <a:custGeom>
              <a:avLst/>
              <a:gdLst/>
              <a:ahLst/>
              <a:cxnLst/>
              <a:rect l="l" t="t" r="r" b="b"/>
              <a:pathLst>
                <a:path w="4943" h="1149" extrusionOk="0">
                  <a:moveTo>
                    <a:pt x="32" y="1"/>
                  </a:moveTo>
                  <a:cubicBezTo>
                    <a:pt x="16" y="1"/>
                    <a:pt x="0" y="11"/>
                    <a:pt x="0" y="27"/>
                  </a:cubicBezTo>
                  <a:lnTo>
                    <a:pt x="0" y="1122"/>
                  </a:lnTo>
                  <a:cubicBezTo>
                    <a:pt x="0" y="1138"/>
                    <a:pt x="16" y="1148"/>
                    <a:pt x="32" y="1148"/>
                  </a:cubicBezTo>
                  <a:lnTo>
                    <a:pt x="4917" y="1148"/>
                  </a:lnTo>
                  <a:cubicBezTo>
                    <a:pt x="4933" y="1148"/>
                    <a:pt x="4943" y="1138"/>
                    <a:pt x="4943" y="1122"/>
                  </a:cubicBezTo>
                  <a:lnTo>
                    <a:pt x="4943" y="27"/>
                  </a:lnTo>
                  <a:cubicBezTo>
                    <a:pt x="4943" y="11"/>
                    <a:pt x="4933" y="1"/>
                    <a:pt x="4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20725" y="4077975"/>
              <a:ext cx="125925" cy="31325"/>
            </a:xfrm>
            <a:custGeom>
              <a:avLst/>
              <a:gdLst/>
              <a:ahLst/>
              <a:cxnLst/>
              <a:rect l="l" t="t" r="r" b="b"/>
              <a:pathLst>
                <a:path w="5037" h="1253" extrusionOk="0">
                  <a:moveTo>
                    <a:pt x="4938" y="100"/>
                  </a:moveTo>
                  <a:lnTo>
                    <a:pt x="4938" y="1153"/>
                  </a:lnTo>
                  <a:lnTo>
                    <a:pt x="94" y="1153"/>
                  </a:lnTo>
                  <a:lnTo>
                    <a:pt x="99" y="100"/>
                  </a:lnTo>
                  <a:close/>
                  <a:moveTo>
                    <a:pt x="73" y="1"/>
                  </a:moveTo>
                  <a:cubicBezTo>
                    <a:pt x="32" y="1"/>
                    <a:pt x="1" y="37"/>
                    <a:pt x="1" y="79"/>
                  </a:cubicBezTo>
                  <a:lnTo>
                    <a:pt x="1" y="1174"/>
                  </a:lnTo>
                  <a:cubicBezTo>
                    <a:pt x="1" y="1216"/>
                    <a:pt x="32" y="1252"/>
                    <a:pt x="73" y="1252"/>
                  </a:cubicBezTo>
                  <a:lnTo>
                    <a:pt x="4964" y="1252"/>
                  </a:lnTo>
                  <a:cubicBezTo>
                    <a:pt x="5005" y="1252"/>
                    <a:pt x="5037" y="1216"/>
                    <a:pt x="5037" y="1174"/>
                  </a:cubicBezTo>
                  <a:lnTo>
                    <a:pt x="5037" y="79"/>
                  </a:lnTo>
                  <a:cubicBezTo>
                    <a:pt x="5037" y="37"/>
                    <a:pt x="5005" y="1"/>
                    <a:pt x="4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13450" y="4075525"/>
              <a:ext cx="155775" cy="123450"/>
            </a:xfrm>
            <a:custGeom>
              <a:avLst/>
              <a:gdLst/>
              <a:ahLst/>
              <a:cxnLst/>
              <a:rect l="l" t="t" r="r" b="b"/>
              <a:pathLst>
                <a:path w="6231" h="4938" extrusionOk="0">
                  <a:moveTo>
                    <a:pt x="5961" y="0"/>
                  </a:moveTo>
                  <a:lnTo>
                    <a:pt x="4424" y="5"/>
                  </a:lnTo>
                  <a:cubicBezTo>
                    <a:pt x="4352" y="5"/>
                    <a:pt x="4279" y="31"/>
                    <a:pt x="4232" y="83"/>
                  </a:cubicBezTo>
                  <a:lnTo>
                    <a:pt x="3806" y="519"/>
                  </a:lnTo>
                  <a:lnTo>
                    <a:pt x="473" y="519"/>
                  </a:lnTo>
                  <a:cubicBezTo>
                    <a:pt x="214" y="519"/>
                    <a:pt x="1" y="732"/>
                    <a:pt x="1" y="992"/>
                  </a:cubicBezTo>
                  <a:lnTo>
                    <a:pt x="11" y="4465"/>
                  </a:lnTo>
                  <a:cubicBezTo>
                    <a:pt x="11" y="4730"/>
                    <a:pt x="224" y="4938"/>
                    <a:pt x="484" y="4938"/>
                  </a:cubicBezTo>
                  <a:lnTo>
                    <a:pt x="5759" y="4922"/>
                  </a:lnTo>
                  <a:cubicBezTo>
                    <a:pt x="6018" y="4922"/>
                    <a:pt x="6231" y="4709"/>
                    <a:pt x="6231" y="4450"/>
                  </a:cubicBezTo>
                  <a:lnTo>
                    <a:pt x="6221" y="898"/>
                  </a:lnTo>
                  <a:lnTo>
                    <a:pt x="6221" y="260"/>
                  </a:lnTo>
                  <a:cubicBezTo>
                    <a:pt x="6221" y="114"/>
                    <a:pt x="6101" y="0"/>
                    <a:pt x="5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2300" y="4074350"/>
              <a:ext cx="158100" cy="125800"/>
            </a:xfrm>
            <a:custGeom>
              <a:avLst/>
              <a:gdLst/>
              <a:ahLst/>
              <a:cxnLst/>
              <a:rect l="l" t="t" r="r" b="b"/>
              <a:pathLst>
                <a:path w="6324" h="5032" extrusionOk="0">
                  <a:moveTo>
                    <a:pt x="6002" y="94"/>
                  </a:moveTo>
                  <a:cubicBezTo>
                    <a:pt x="6116" y="94"/>
                    <a:pt x="6209" y="187"/>
                    <a:pt x="6215" y="307"/>
                  </a:cubicBezTo>
                  <a:lnTo>
                    <a:pt x="6225" y="4497"/>
                  </a:lnTo>
                  <a:cubicBezTo>
                    <a:pt x="6225" y="4730"/>
                    <a:pt x="6033" y="4917"/>
                    <a:pt x="5799" y="4922"/>
                  </a:cubicBezTo>
                  <a:lnTo>
                    <a:pt x="530" y="4933"/>
                  </a:lnTo>
                  <a:cubicBezTo>
                    <a:pt x="296" y="4933"/>
                    <a:pt x="104" y="4746"/>
                    <a:pt x="104" y="4512"/>
                  </a:cubicBezTo>
                  <a:lnTo>
                    <a:pt x="94" y="1039"/>
                  </a:lnTo>
                  <a:cubicBezTo>
                    <a:pt x="94" y="805"/>
                    <a:pt x="281" y="613"/>
                    <a:pt x="519" y="613"/>
                  </a:cubicBezTo>
                  <a:lnTo>
                    <a:pt x="3852" y="613"/>
                  </a:lnTo>
                  <a:cubicBezTo>
                    <a:pt x="3863" y="613"/>
                    <a:pt x="3878" y="608"/>
                    <a:pt x="3889" y="598"/>
                  </a:cubicBezTo>
                  <a:lnTo>
                    <a:pt x="4309" y="161"/>
                  </a:lnTo>
                  <a:cubicBezTo>
                    <a:pt x="4351" y="120"/>
                    <a:pt x="4403" y="99"/>
                    <a:pt x="4465" y="99"/>
                  </a:cubicBezTo>
                  <a:lnTo>
                    <a:pt x="6002" y="94"/>
                  </a:lnTo>
                  <a:close/>
                  <a:moveTo>
                    <a:pt x="4465" y="1"/>
                  </a:moveTo>
                  <a:cubicBezTo>
                    <a:pt x="4382" y="6"/>
                    <a:pt x="4299" y="37"/>
                    <a:pt x="4242" y="99"/>
                  </a:cubicBezTo>
                  <a:lnTo>
                    <a:pt x="3832" y="520"/>
                  </a:lnTo>
                  <a:lnTo>
                    <a:pt x="519" y="520"/>
                  </a:lnTo>
                  <a:cubicBezTo>
                    <a:pt x="234" y="520"/>
                    <a:pt x="0" y="753"/>
                    <a:pt x="0" y="1039"/>
                  </a:cubicBezTo>
                  <a:lnTo>
                    <a:pt x="11" y="4512"/>
                  </a:lnTo>
                  <a:cubicBezTo>
                    <a:pt x="11" y="4798"/>
                    <a:pt x="239" y="5031"/>
                    <a:pt x="530" y="5031"/>
                  </a:cubicBezTo>
                  <a:lnTo>
                    <a:pt x="5805" y="5021"/>
                  </a:lnTo>
                  <a:cubicBezTo>
                    <a:pt x="6090" y="5021"/>
                    <a:pt x="6324" y="4787"/>
                    <a:pt x="6324" y="4497"/>
                  </a:cubicBezTo>
                  <a:lnTo>
                    <a:pt x="6313" y="307"/>
                  </a:lnTo>
                  <a:cubicBezTo>
                    <a:pt x="6313" y="136"/>
                    <a:pt x="6173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28525" y="4085250"/>
              <a:ext cx="123450" cy="28850"/>
            </a:xfrm>
            <a:custGeom>
              <a:avLst/>
              <a:gdLst/>
              <a:ahLst/>
              <a:cxnLst/>
              <a:rect l="l" t="t" r="r" b="b"/>
              <a:pathLst>
                <a:path w="4938" h="1154" extrusionOk="0">
                  <a:moveTo>
                    <a:pt x="31" y="1"/>
                  </a:moveTo>
                  <a:cubicBezTo>
                    <a:pt x="16" y="1"/>
                    <a:pt x="0" y="16"/>
                    <a:pt x="0" y="37"/>
                  </a:cubicBezTo>
                  <a:lnTo>
                    <a:pt x="0" y="1117"/>
                  </a:lnTo>
                  <a:cubicBezTo>
                    <a:pt x="0" y="1138"/>
                    <a:pt x="16" y="1153"/>
                    <a:pt x="31" y="1153"/>
                  </a:cubicBezTo>
                  <a:lnTo>
                    <a:pt x="4906" y="1153"/>
                  </a:lnTo>
                  <a:cubicBezTo>
                    <a:pt x="4922" y="1153"/>
                    <a:pt x="4937" y="1138"/>
                    <a:pt x="4937" y="1117"/>
                  </a:cubicBezTo>
                  <a:lnTo>
                    <a:pt x="4937" y="37"/>
                  </a:lnTo>
                  <a:cubicBezTo>
                    <a:pt x="4937" y="16"/>
                    <a:pt x="4922" y="1"/>
                    <a:pt x="4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427225" y="4084075"/>
              <a:ext cx="126050" cy="31175"/>
            </a:xfrm>
            <a:custGeom>
              <a:avLst/>
              <a:gdLst/>
              <a:ahLst/>
              <a:cxnLst/>
              <a:rect l="l" t="t" r="r" b="b"/>
              <a:pathLst>
                <a:path w="5042" h="1247" extrusionOk="0">
                  <a:moveTo>
                    <a:pt x="4943" y="100"/>
                  </a:moveTo>
                  <a:lnTo>
                    <a:pt x="4943" y="1148"/>
                  </a:lnTo>
                  <a:lnTo>
                    <a:pt x="99" y="1148"/>
                  </a:lnTo>
                  <a:lnTo>
                    <a:pt x="99" y="100"/>
                  </a:lnTo>
                  <a:close/>
                  <a:moveTo>
                    <a:pt x="89" y="1"/>
                  </a:moveTo>
                  <a:cubicBezTo>
                    <a:pt x="42" y="1"/>
                    <a:pt x="0" y="37"/>
                    <a:pt x="0" y="84"/>
                  </a:cubicBezTo>
                  <a:lnTo>
                    <a:pt x="0" y="1164"/>
                  </a:lnTo>
                  <a:cubicBezTo>
                    <a:pt x="0" y="1211"/>
                    <a:pt x="42" y="1247"/>
                    <a:pt x="89" y="1247"/>
                  </a:cubicBezTo>
                  <a:lnTo>
                    <a:pt x="4958" y="1247"/>
                  </a:lnTo>
                  <a:cubicBezTo>
                    <a:pt x="5005" y="1247"/>
                    <a:pt x="5041" y="1211"/>
                    <a:pt x="5041" y="1164"/>
                  </a:cubicBezTo>
                  <a:lnTo>
                    <a:pt x="5041" y="84"/>
                  </a:lnTo>
                  <a:cubicBezTo>
                    <a:pt x="5041" y="37"/>
                    <a:pt x="5005" y="1"/>
                    <a:pt x="4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419950" y="4081625"/>
              <a:ext cx="155775" cy="123450"/>
            </a:xfrm>
            <a:custGeom>
              <a:avLst/>
              <a:gdLst/>
              <a:ahLst/>
              <a:cxnLst/>
              <a:rect l="l" t="t" r="r" b="b"/>
              <a:pathLst>
                <a:path w="6231" h="4938" extrusionOk="0">
                  <a:moveTo>
                    <a:pt x="4424" y="0"/>
                  </a:moveTo>
                  <a:cubicBezTo>
                    <a:pt x="4351" y="0"/>
                    <a:pt x="4284" y="31"/>
                    <a:pt x="4232" y="83"/>
                  </a:cubicBezTo>
                  <a:lnTo>
                    <a:pt x="3811" y="519"/>
                  </a:lnTo>
                  <a:lnTo>
                    <a:pt x="473" y="519"/>
                  </a:lnTo>
                  <a:cubicBezTo>
                    <a:pt x="213" y="519"/>
                    <a:pt x="1" y="732"/>
                    <a:pt x="6" y="992"/>
                  </a:cubicBezTo>
                  <a:lnTo>
                    <a:pt x="11" y="4465"/>
                  </a:lnTo>
                  <a:cubicBezTo>
                    <a:pt x="11" y="4725"/>
                    <a:pt x="224" y="4938"/>
                    <a:pt x="489" y="4938"/>
                  </a:cubicBezTo>
                  <a:lnTo>
                    <a:pt x="5758" y="4922"/>
                  </a:lnTo>
                  <a:cubicBezTo>
                    <a:pt x="6018" y="4922"/>
                    <a:pt x="6231" y="4709"/>
                    <a:pt x="6231" y="4450"/>
                  </a:cubicBezTo>
                  <a:lnTo>
                    <a:pt x="6220" y="898"/>
                  </a:lnTo>
                  <a:lnTo>
                    <a:pt x="6220" y="260"/>
                  </a:lnTo>
                  <a:cubicBezTo>
                    <a:pt x="6220" y="114"/>
                    <a:pt x="6106" y="0"/>
                    <a:pt x="5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418775" y="4080200"/>
              <a:ext cx="158250" cy="126050"/>
            </a:xfrm>
            <a:custGeom>
              <a:avLst/>
              <a:gdLst/>
              <a:ahLst/>
              <a:cxnLst/>
              <a:rect l="l" t="t" r="r" b="b"/>
              <a:pathLst>
                <a:path w="6330" h="5042" extrusionOk="0">
                  <a:moveTo>
                    <a:pt x="6008" y="99"/>
                  </a:moveTo>
                  <a:cubicBezTo>
                    <a:pt x="6122" y="99"/>
                    <a:pt x="6215" y="197"/>
                    <a:pt x="6215" y="312"/>
                  </a:cubicBezTo>
                  <a:lnTo>
                    <a:pt x="6226" y="4501"/>
                  </a:lnTo>
                  <a:cubicBezTo>
                    <a:pt x="6231" y="4735"/>
                    <a:pt x="6039" y="4927"/>
                    <a:pt x="5805" y="4927"/>
                  </a:cubicBezTo>
                  <a:lnTo>
                    <a:pt x="530" y="4943"/>
                  </a:lnTo>
                  <a:cubicBezTo>
                    <a:pt x="297" y="4943"/>
                    <a:pt x="110" y="4751"/>
                    <a:pt x="110" y="4517"/>
                  </a:cubicBezTo>
                  <a:lnTo>
                    <a:pt x="99" y="1044"/>
                  </a:lnTo>
                  <a:cubicBezTo>
                    <a:pt x="99" y="810"/>
                    <a:pt x="286" y="623"/>
                    <a:pt x="520" y="618"/>
                  </a:cubicBezTo>
                  <a:lnTo>
                    <a:pt x="3858" y="623"/>
                  </a:lnTo>
                  <a:cubicBezTo>
                    <a:pt x="3869" y="623"/>
                    <a:pt x="3884" y="618"/>
                    <a:pt x="3889" y="608"/>
                  </a:cubicBezTo>
                  <a:lnTo>
                    <a:pt x="4315" y="171"/>
                  </a:lnTo>
                  <a:cubicBezTo>
                    <a:pt x="4357" y="130"/>
                    <a:pt x="4409" y="104"/>
                    <a:pt x="4466" y="104"/>
                  </a:cubicBezTo>
                  <a:lnTo>
                    <a:pt x="6008" y="99"/>
                  </a:lnTo>
                  <a:close/>
                  <a:moveTo>
                    <a:pt x="6008" y="0"/>
                  </a:moveTo>
                  <a:lnTo>
                    <a:pt x="4471" y="5"/>
                  </a:lnTo>
                  <a:cubicBezTo>
                    <a:pt x="4383" y="5"/>
                    <a:pt x="4305" y="42"/>
                    <a:pt x="4248" y="104"/>
                  </a:cubicBezTo>
                  <a:lnTo>
                    <a:pt x="3837" y="525"/>
                  </a:lnTo>
                  <a:lnTo>
                    <a:pt x="525" y="525"/>
                  </a:lnTo>
                  <a:cubicBezTo>
                    <a:pt x="234" y="525"/>
                    <a:pt x="1" y="758"/>
                    <a:pt x="6" y="1049"/>
                  </a:cubicBezTo>
                  <a:lnTo>
                    <a:pt x="11" y="4522"/>
                  </a:lnTo>
                  <a:cubicBezTo>
                    <a:pt x="11" y="4808"/>
                    <a:pt x="245" y="5041"/>
                    <a:pt x="530" y="5041"/>
                  </a:cubicBezTo>
                  <a:lnTo>
                    <a:pt x="536" y="5036"/>
                  </a:lnTo>
                  <a:lnTo>
                    <a:pt x="5810" y="5021"/>
                  </a:lnTo>
                  <a:cubicBezTo>
                    <a:pt x="5813" y="5021"/>
                    <a:pt x="5816" y="5021"/>
                    <a:pt x="5819" y="5021"/>
                  </a:cubicBezTo>
                  <a:cubicBezTo>
                    <a:pt x="6101" y="5021"/>
                    <a:pt x="6329" y="4784"/>
                    <a:pt x="6329" y="4501"/>
                  </a:cubicBezTo>
                  <a:lnTo>
                    <a:pt x="6314" y="312"/>
                  </a:lnTo>
                  <a:cubicBezTo>
                    <a:pt x="6314" y="140"/>
                    <a:pt x="6179" y="0"/>
                    <a:pt x="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385825" y="4108350"/>
              <a:ext cx="241950" cy="163950"/>
            </a:xfrm>
            <a:custGeom>
              <a:avLst/>
              <a:gdLst/>
              <a:ahLst/>
              <a:cxnLst/>
              <a:rect l="l" t="t" r="r" b="b"/>
              <a:pathLst>
                <a:path w="9678" h="6558" extrusionOk="0">
                  <a:moveTo>
                    <a:pt x="0" y="1"/>
                  </a:moveTo>
                  <a:lnTo>
                    <a:pt x="0" y="6558"/>
                  </a:lnTo>
                  <a:lnTo>
                    <a:pt x="9677" y="655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85825" y="4108350"/>
              <a:ext cx="241950" cy="163950"/>
            </a:xfrm>
            <a:custGeom>
              <a:avLst/>
              <a:gdLst/>
              <a:ahLst/>
              <a:cxnLst/>
              <a:rect l="l" t="t" r="r" b="b"/>
              <a:pathLst>
                <a:path w="9678" h="6558" extrusionOk="0">
                  <a:moveTo>
                    <a:pt x="0" y="1"/>
                  </a:moveTo>
                  <a:lnTo>
                    <a:pt x="9677" y="1"/>
                  </a:lnTo>
                  <a:lnTo>
                    <a:pt x="9677" y="6558"/>
                  </a:lnTo>
                  <a:lnTo>
                    <a:pt x="0" y="655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84525" y="4107050"/>
              <a:ext cx="244425" cy="166425"/>
            </a:xfrm>
            <a:custGeom>
              <a:avLst/>
              <a:gdLst/>
              <a:ahLst/>
              <a:cxnLst/>
              <a:rect l="l" t="t" r="r" b="b"/>
              <a:pathLst>
                <a:path w="9777" h="6657" extrusionOk="0">
                  <a:moveTo>
                    <a:pt x="9678" y="99"/>
                  </a:moveTo>
                  <a:lnTo>
                    <a:pt x="9678" y="6563"/>
                  </a:lnTo>
                  <a:lnTo>
                    <a:pt x="99" y="6563"/>
                  </a:ln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6" y="1"/>
                    <a:pt x="0" y="27"/>
                    <a:pt x="0" y="53"/>
                  </a:cubicBezTo>
                  <a:lnTo>
                    <a:pt x="0" y="6610"/>
                  </a:lnTo>
                  <a:cubicBezTo>
                    <a:pt x="0" y="6636"/>
                    <a:pt x="26" y="6657"/>
                    <a:pt x="52" y="6657"/>
                  </a:cubicBezTo>
                  <a:lnTo>
                    <a:pt x="9729" y="6657"/>
                  </a:lnTo>
                  <a:cubicBezTo>
                    <a:pt x="9755" y="6657"/>
                    <a:pt x="9776" y="6636"/>
                    <a:pt x="9776" y="6610"/>
                  </a:cubicBezTo>
                  <a:lnTo>
                    <a:pt x="9776" y="53"/>
                  </a:lnTo>
                  <a:cubicBezTo>
                    <a:pt x="9776" y="27"/>
                    <a:pt x="9755" y="1"/>
                    <a:pt x="9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476800" y="4129250"/>
              <a:ext cx="59850" cy="8725"/>
            </a:xfrm>
            <a:custGeom>
              <a:avLst/>
              <a:gdLst/>
              <a:ahLst/>
              <a:cxnLst/>
              <a:rect l="l" t="t" r="r" b="b"/>
              <a:pathLst>
                <a:path w="2394" h="349" extrusionOk="0">
                  <a:moveTo>
                    <a:pt x="0" y="1"/>
                  </a:moveTo>
                  <a:lnTo>
                    <a:pt x="0" y="348"/>
                  </a:lnTo>
                  <a:lnTo>
                    <a:pt x="2394" y="34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475625" y="4127950"/>
              <a:ext cx="62325" cy="11325"/>
            </a:xfrm>
            <a:custGeom>
              <a:avLst/>
              <a:gdLst/>
              <a:ahLst/>
              <a:cxnLst/>
              <a:rect l="l" t="t" r="r" b="b"/>
              <a:pathLst>
                <a:path w="2493" h="453" extrusionOk="0">
                  <a:moveTo>
                    <a:pt x="2394" y="99"/>
                  </a:moveTo>
                  <a:lnTo>
                    <a:pt x="2394" y="354"/>
                  </a:lnTo>
                  <a:lnTo>
                    <a:pt x="99" y="354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2" y="6"/>
                    <a:pt x="1" y="27"/>
                    <a:pt x="1" y="53"/>
                  </a:cubicBezTo>
                  <a:lnTo>
                    <a:pt x="1" y="400"/>
                  </a:lnTo>
                  <a:cubicBezTo>
                    <a:pt x="1" y="432"/>
                    <a:pt x="22" y="452"/>
                    <a:pt x="47" y="452"/>
                  </a:cubicBezTo>
                  <a:lnTo>
                    <a:pt x="2441" y="452"/>
                  </a:lnTo>
                  <a:cubicBezTo>
                    <a:pt x="2467" y="452"/>
                    <a:pt x="2493" y="432"/>
                    <a:pt x="2493" y="400"/>
                  </a:cubicBezTo>
                  <a:lnTo>
                    <a:pt x="2493" y="53"/>
                  </a:lnTo>
                  <a:cubicBezTo>
                    <a:pt x="2488" y="27"/>
                    <a:pt x="2467" y="6"/>
                    <a:pt x="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504325" y="3673550"/>
              <a:ext cx="46875" cy="44050"/>
            </a:xfrm>
            <a:custGeom>
              <a:avLst/>
              <a:gdLst/>
              <a:ahLst/>
              <a:cxnLst/>
              <a:rect l="l" t="t" r="r" b="b"/>
              <a:pathLst>
                <a:path w="1875" h="1762" extrusionOk="0">
                  <a:moveTo>
                    <a:pt x="187" y="1"/>
                  </a:moveTo>
                  <a:cubicBezTo>
                    <a:pt x="187" y="1"/>
                    <a:pt x="125" y="1361"/>
                    <a:pt x="0" y="1641"/>
                  </a:cubicBezTo>
                  <a:cubicBezTo>
                    <a:pt x="0" y="1641"/>
                    <a:pt x="483" y="1761"/>
                    <a:pt x="1058" y="1761"/>
                  </a:cubicBezTo>
                  <a:cubicBezTo>
                    <a:pt x="1303" y="1761"/>
                    <a:pt x="1564" y="1740"/>
                    <a:pt x="1812" y="1678"/>
                  </a:cubicBezTo>
                  <a:lnTo>
                    <a:pt x="1874" y="27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503025" y="3672375"/>
              <a:ext cx="49475" cy="46500"/>
            </a:xfrm>
            <a:custGeom>
              <a:avLst/>
              <a:gdLst/>
              <a:ahLst/>
              <a:cxnLst/>
              <a:rect l="l" t="t" r="r" b="b"/>
              <a:pathLst>
                <a:path w="1979" h="1860" extrusionOk="0">
                  <a:moveTo>
                    <a:pt x="291" y="100"/>
                  </a:moveTo>
                  <a:lnTo>
                    <a:pt x="1880" y="120"/>
                  </a:lnTo>
                  <a:lnTo>
                    <a:pt x="1817" y="1688"/>
                  </a:lnTo>
                  <a:cubicBezTo>
                    <a:pt x="1588" y="1742"/>
                    <a:pt x="1347" y="1761"/>
                    <a:pt x="1120" y="1761"/>
                  </a:cubicBezTo>
                  <a:cubicBezTo>
                    <a:pt x="661" y="1761"/>
                    <a:pt x="257" y="1683"/>
                    <a:pt x="114" y="1652"/>
                  </a:cubicBezTo>
                  <a:cubicBezTo>
                    <a:pt x="218" y="1320"/>
                    <a:pt x="275" y="328"/>
                    <a:pt x="291" y="100"/>
                  </a:cubicBezTo>
                  <a:close/>
                  <a:moveTo>
                    <a:pt x="244" y="1"/>
                  </a:moveTo>
                  <a:cubicBezTo>
                    <a:pt x="218" y="1"/>
                    <a:pt x="192" y="22"/>
                    <a:pt x="192" y="48"/>
                  </a:cubicBezTo>
                  <a:cubicBezTo>
                    <a:pt x="192" y="58"/>
                    <a:pt x="125" y="1397"/>
                    <a:pt x="5" y="1667"/>
                  </a:cubicBezTo>
                  <a:cubicBezTo>
                    <a:pt x="0" y="1683"/>
                    <a:pt x="0" y="1699"/>
                    <a:pt x="5" y="1709"/>
                  </a:cubicBezTo>
                  <a:cubicBezTo>
                    <a:pt x="11" y="1719"/>
                    <a:pt x="26" y="1730"/>
                    <a:pt x="37" y="1735"/>
                  </a:cubicBezTo>
                  <a:cubicBezTo>
                    <a:pt x="390" y="1813"/>
                    <a:pt x="748" y="1854"/>
                    <a:pt x="1106" y="1860"/>
                  </a:cubicBezTo>
                  <a:cubicBezTo>
                    <a:pt x="1366" y="1860"/>
                    <a:pt x="1625" y="1828"/>
                    <a:pt x="1874" y="1771"/>
                  </a:cubicBezTo>
                  <a:cubicBezTo>
                    <a:pt x="1895" y="1766"/>
                    <a:pt x="1911" y="1745"/>
                    <a:pt x="1911" y="1725"/>
                  </a:cubicBezTo>
                  <a:lnTo>
                    <a:pt x="1978" y="74"/>
                  </a:lnTo>
                  <a:cubicBezTo>
                    <a:pt x="1978" y="48"/>
                    <a:pt x="1957" y="22"/>
                    <a:pt x="1932" y="22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566100" y="3638775"/>
              <a:ext cx="47000" cy="43900"/>
            </a:xfrm>
            <a:custGeom>
              <a:avLst/>
              <a:gdLst/>
              <a:ahLst/>
              <a:cxnLst/>
              <a:rect l="l" t="t" r="r" b="b"/>
              <a:pathLst>
                <a:path w="1880" h="1756" extrusionOk="0">
                  <a:moveTo>
                    <a:pt x="192" y="0"/>
                  </a:moveTo>
                  <a:cubicBezTo>
                    <a:pt x="192" y="0"/>
                    <a:pt x="125" y="1355"/>
                    <a:pt x="0" y="1636"/>
                  </a:cubicBezTo>
                  <a:cubicBezTo>
                    <a:pt x="0" y="1636"/>
                    <a:pt x="486" y="1756"/>
                    <a:pt x="1061" y="1756"/>
                  </a:cubicBezTo>
                  <a:cubicBezTo>
                    <a:pt x="1305" y="1756"/>
                    <a:pt x="1566" y="1734"/>
                    <a:pt x="1812" y="1672"/>
                  </a:cubicBezTo>
                  <a:lnTo>
                    <a:pt x="1880" y="21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564925" y="3637475"/>
              <a:ext cx="49475" cy="46500"/>
            </a:xfrm>
            <a:custGeom>
              <a:avLst/>
              <a:gdLst/>
              <a:ahLst/>
              <a:cxnLst/>
              <a:rect l="l" t="t" r="r" b="b"/>
              <a:pathLst>
                <a:path w="1979" h="1860" extrusionOk="0">
                  <a:moveTo>
                    <a:pt x="286" y="99"/>
                  </a:moveTo>
                  <a:lnTo>
                    <a:pt x="1880" y="125"/>
                  </a:lnTo>
                  <a:lnTo>
                    <a:pt x="1818" y="1688"/>
                  </a:lnTo>
                  <a:cubicBezTo>
                    <a:pt x="1588" y="1741"/>
                    <a:pt x="1345" y="1760"/>
                    <a:pt x="1117" y="1760"/>
                  </a:cubicBezTo>
                  <a:cubicBezTo>
                    <a:pt x="659" y="1760"/>
                    <a:pt x="257" y="1684"/>
                    <a:pt x="115" y="1657"/>
                  </a:cubicBezTo>
                  <a:lnTo>
                    <a:pt x="110" y="1657"/>
                  </a:lnTo>
                  <a:cubicBezTo>
                    <a:pt x="214" y="1319"/>
                    <a:pt x="271" y="333"/>
                    <a:pt x="286" y="99"/>
                  </a:cubicBezTo>
                  <a:close/>
                  <a:moveTo>
                    <a:pt x="245" y="0"/>
                  </a:moveTo>
                  <a:cubicBezTo>
                    <a:pt x="219" y="0"/>
                    <a:pt x="193" y="21"/>
                    <a:pt x="193" y="47"/>
                  </a:cubicBezTo>
                  <a:cubicBezTo>
                    <a:pt x="193" y="63"/>
                    <a:pt x="125" y="1397"/>
                    <a:pt x="6" y="1667"/>
                  </a:cubicBezTo>
                  <a:cubicBezTo>
                    <a:pt x="1" y="1682"/>
                    <a:pt x="1" y="1698"/>
                    <a:pt x="6" y="1708"/>
                  </a:cubicBezTo>
                  <a:cubicBezTo>
                    <a:pt x="11" y="1724"/>
                    <a:pt x="27" y="1734"/>
                    <a:pt x="37" y="1734"/>
                  </a:cubicBezTo>
                  <a:cubicBezTo>
                    <a:pt x="390" y="1817"/>
                    <a:pt x="748" y="1859"/>
                    <a:pt x="1106" y="1859"/>
                  </a:cubicBezTo>
                  <a:cubicBezTo>
                    <a:pt x="1125" y="1859"/>
                    <a:pt x="1144" y="1860"/>
                    <a:pt x="1162" y="1860"/>
                  </a:cubicBezTo>
                  <a:cubicBezTo>
                    <a:pt x="1403" y="1860"/>
                    <a:pt x="1644" y="1829"/>
                    <a:pt x="1875" y="1771"/>
                  </a:cubicBezTo>
                  <a:cubicBezTo>
                    <a:pt x="1896" y="1766"/>
                    <a:pt x="1911" y="1750"/>
                    <a:pt x="1911" y="1729"/>
                  </a:cubicBezTo>
                  <a:lnTo>
                    <a:pt x="1979" y="73"/>
                  </a:lnTo>
                  <a:cubicBezTo>
                    <a:pt x="1979" y="63"/>
                    <a:pt x="1973" y="52"/>
                    <a:pt x="1963" y="42"/>
                  </a:cubicBezTo>
                  <a:cubicBezTo>
                    <a:pt x="1958" y="32"/>
                    <a:pt x="1942" y="26"/>
                    <a:pt x="1932" y="26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568950" y="3690025"/>
              <a:ext cx="46875" cy="44050"/>
            </a:xfrm>
            <a:custGeom>
              <a:avLst/>
              <a:gdLst/>
              <a:ahLst/>
              <a:cxnLst/>
              <a:rect l="l" t="t" r="r" b="b"/>
              <a:pathLst>
                <a:path w="1875" h="1762" extrusionOk="0">
                  <a:moveTo>
                    <a:pt x="187" y="1"/>
                  </a:moveTo>
                  <a:cubicBezTo>
                    <a:pt x="187" y="1"/>
                    <a:pt x="125" y="1361"/>
                    <a:pt x="1" y="1642"/>
                  </a:cubicBezTo>
                  <a:cubicBezTo>
                    <a:pt x="1" y="1642"/>
                    <a:pt x="483" y="1762"/>
                    <a:pt x="1058" y="1762"/>
                  </a:cubicBezTo>
                  <a:cubicBezTo>
                    <a:pt x="1303" y="1762"/>
                    <a:pt x="1565" y="1740"/>
                    <a:pt x="1812" y="1678"/>
                  </a:cubicBezTo>
                  <a:lnTo>
                    <a:pt x="1875" y="27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567650" y="3688875"/>
              <a:ext cx="49475" cy="46475"/>
            </a:xfrm>
            <a:custGeom>
              <a:avLst/>
              <a:gdLst/>
              <a:ahLst/>
              <a:cxnLst/>
              <a:rect l="l" t="t" r="r" b="b"/>
              <a:pathLst>
                <a:path w="1979" h="1859" extrusionOk="0">
                  <a:moveTo>
                    <a:pt x="286" y="99"/>
                  </a:moveTo>
                  <a:lnTo>
                    <a:pt x="1880" y="120"/>
                  </a:lnTo>
                  <a:lnTo>
                    <a:pt x="1818" y="1688"/>
                  </a:lnTo>
                  <a:cubicBezTo>
                    <a:pt x="1589" y="1741"/>
                    <a:pt x="1347" y="1760"/>
                    <a:pt x="1119" y="1760"/>
                  </a:cubicBezTo>
                  <a:cubicBezTo>
                    <a:pt x="659" y="1760"/>
                    <a:pt x="254" y="1682"/>
                    <a:pt x="115" y="1651"/>
                  </a:cubicBezTo>
                  <a:cubicBezTo>
                    <a:pt x="219" y="1319"/>
                    <a:pt x="276" y="333"/>
                    <a:pt x="286" y="99"/>
                  </a:cubicBezTo>
                  <a:close/>
                  <a:moveTo>
                    <a:pt x="239" y="0"/>
                  </a:moveTo>
                  <a:cubicBezTo>
                    <a:pt x="214" y="0"/>
                    <a:pt x="193" y="21"/>
                    <a:pt x="193" y="47"/>
                  </a:cubicBezTo>
                  <a:cubicBezTo>
                    <a:pt x="193" y="57"/>
                    <a:pt x="125" y="1397"/>
                    <a:pt x="6" y="1667"/>
                  </a:cubicBezTo>
                  <a:cubicBezTo>
                    <a:pt x="1" y="1682"/>
                    <a:pt x="1" y="1698"/>
                    <a:pt x="6" y="1708"/>
                  </a:cubicBezTo>
                  <a:cubicBezTo>
                    <a:pt x="11" y="1724"/>
                    <a:pt x="27" y="1734"/>
                    <a:pt x="37" y="1734"/>
                  </a:cubicBezTo>
                  <a:cubicBezTo>
                    <a:pt x="390" y="1817"/>
                    <a:pt x="748" y="1859"/>
                    <a:pt x="1107" y="1859"/>
                  </a:cubicBezTo>
                  <a:cubicBezTo>
                    <a:pt x="1366" y="1859"/>
                    <a:pt x="1626" y="1833"/>
                    <a:pt x="1875" y="1771"/>
                  </a:cubicBezTo>
                  <a:cubicBezTo>
                    <a:pt x="1896" y="1765"/>
                    <a:pt x="1911" y="1750"/>
                    <a:pt x="1911" y="1724"/>
                  </a:cubicBezTo>
                  <a:lnTo>
                    <a:pt x="1979" y="73"/>
                  </a:lnTo>
                  <a:cubicBezTo>
                    <a:pt x="1979" y="63"/>
                    <a:pt x="1974" y="47"/>
                    <a:pt x="1963" y="42"/>
                  </a:cubicBezTo>
                  <a:cubicBezTo>
                    <a:pt x="1953" y="31"/>
                    <a:pt x="1942" y="26"/>
                    <a:pt x="1927" y="26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638125" y="3605675"/>
              <a:ext cx="338400" cy="217425"/>
            </a:xfrm>
            <a:custGeom>
              <a:avLst/>
              <a:gdLst/>
              <a:ahLst/>
              <a:cxnLst/>
              <a:rect l="l" t="t" r="r" b="b"/>
              <a:pathLst>
                <a:path w="13536" h="8697" extrusionOk="0">
                  <a:moveTo>
                    <a:pt x="307" y="0"/>
                  </a:moveTo>
                  <a:cubicBezTo>
                    <a:pt x="136" y="0"/>
                    <a:pt x="1" y="141"/>
                    <a:pt x="1" y="307"/>
                  </a:cubicBezTo>
                  <a:lnTo>
                    <a:pt x="1" y="8390"/>
                  </a:lnTo>
                  <a:cubicBezTo>
                    <a:pt x="1" y="8561"/>
                    <a:pt x="136" y="8696"/>
                    <a:pt x="307" y="8696"/>
                  </a:cubicBezTo>
                  <a:lnTo>
                    <a:pt x="13234" y="8696"/>
                  </a:lnTo>
                  <a:cubicBezTo>
                    <a:pt x="13400" y="8696"/>
                    <a:pt x="13535" y="8561"/>
                    <a:pt x="13535" y="8390"/>
                  </a:cubicBezTo>
                  <a:lnTo>
                    <a:pt x="13535" y="307"/>
                  </a:lnTo>
                  <a:cubicBezTo>
                    <a:pt x="13535" y="141"/>
                    <a:pt x="13400" y="0"/>
                    <a:pt x="13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638125" y="3605675"/>
              <a:ext cx="338400" cy="217425"/>
            </a:xfrm>
            <a:custGeom>
              <a:avLst/>
              <a:gdLst/>
              <a:ahLst/>
              <a:cxnLst/>
              <a:rect l="l" t="t" r="r" b="b"/>
              <a:pathLst>
                <a:path w="13536" h="8697" extrusionOk="0">
                  <a:moveTo>
                    <a:pt x="13234" y="8696"/>
                  </a:moveTo>
                  <a:lnTo>
                    <a:pt x="307" y="8696"/>
                  </a:lnTo>
                  <a:cubicBezTo>
                    <a:pt x="136" y="8696"/>
                    <a:pt x="1" y="8561"/>
                    <a:pt x="1" y="8390"/>
                  </a:cubicBezTo>
                  <a:lnTo>
                    <a:pt x="1" y="307"/>
                  </a:lnTo>
                  <a:cubicBezTo>
                    <a:pt x="1" y="141"/>
                    <a:pt x="136" y="0"/>
                    <a:pt x="307" y="0"/>
                  </a:cubicBezTo>
                  <a:lnTo>
                    <a:pt x="13234" y="0"/>
                  </a:lnTo>
                  <a:cubicBezTo>
                    <a:pt x="13400" y="0"/>
                    <a:pt x="13535" y="141"/>
                    <a:pt x="13535" y="307"/>
                  </a:cubicBezTo>
                  <a:lnTo>
                    <a:pt x="13535" y="8390"/>
                  </a:lnTo>
                  <a:cubicBezTo>
                    <a:pt x="13535" y="8561"/>
                    <a:pt x="13400" y="8696"/>
                    <a:pt x="13234" y="869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638125" y="3605800"/>
              <a:ext cx="338525" cy="193550"/>
            </a:xfrm>
            <a:custGeom>
              <a:avLst/>
              <a:gdLst/>
              <a:ahLst/>
              <a:cxnLst/>
              <a:rect l="l" t="t" r="r" b="b"/>
              <a:pathLst>
                <a:path w="13541" h="7742" extrusionOk="0">
                  <a:moveTo>
                    <a:pt x="307" y="1"/>
                  </a:moveTo>
                  <a:cubicBezTo>
                    <a:pt x="136" y="1"/>
                    <a:pt x="1" y="136"/>
                    <a:pt x="1" y="302"/>
                  </a:cubicBezTo>
                  <a:lnTo>
                    <a:pt x="1" y="7741"/>
                  </a:lnTo>
                  <a:lnTo>
                    <a:pt x="13541" y="7741"/>
                  </a:lnTo>
                  <a:lnTo>
                    <a:pt x="13541" y="302"/>
                  </a:lnTo>
                  <a:cubicBezTo>
                    <a:pt x="13541" y="136"/>
                    <a:pt x="13400" y="1"/>
                    <a:pt x="13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636975" y="3604500"/>
              <a:ext cx="340850" cy="196025"/>
            </a:xfrm>
            <a:custGeom>
              <a:avLst/>
              <a:gdLst/>
              <a:ahLst/>
              <a:cxnLst/>
              <a:rect l="l" t="t" r="r" b="b"/>
              <a:pathLst>
                <a:path w="13634" h="7841" extrusionOk="0">
                  <a:moveTo>
                    <a:pt x="13280" y="99"/>
                  </a:moveTo>
                  <a:cubicBezTo>
                    <a:pt x="13421" y="99"/>
                    <a:pt x="13535" y="214"/>
                    <a:pt x="13535" y="354"/>
                  </a:cubicBezTo>
                  <a:lnTo>
                    <a:pt x="13535" y="7741"/>
                  </a:lnTo>
                  <a:lnTo>
                    <a:pt x="99" y="7741"/>
                  </a:lnTo>
                  <a:lnTo>
                    <a:pt x="99" y="354"/>
                  </a:lnTo>
                  <a:cubicBezTo>
                    <a:pt x="99" y="214"/>
                    <a:pt x="208" y="99"/>
                    <a:pt x="353" y="99"/>
                  </a:cubicBezTo>
                  <a:close/>
                  <a:moveTo>
                    <a:pt x="353" y="1"/>
                  </a:moveTo>
                  <a:cubicBezTo>
                    <a:pt x="156" y="1"/>
                    <a:pt x="0" y="162"/>
                    <a:pt x="0" y="354"/>
                  </a:cubicBezTo>
                  <a:lnTo>
                    <a:pt x="0" y="7793"/>
                  </a:lnTo>
                  <a:cubicBezTo>
                    <a:pt x="0" y="7819"/>
                    <a:pt x="21" y="7840"/>
                    <a:pt x="47" y="7840"/>
                  </a:cubicBezTo>
                  <a:lnTo>
                    <a:pt x="13587" y="7840"/>
                  </a:lnTo>
                  <a:cubicBezTo>
                    <a:pt x="13613" y="7840"/>
                    <a:pt x="13633" y="7819"/>
                    <a:pt x="13633" y="7793"/>
                  </a:cubicBezTo>
                  <a:lnTo>
                    <a:pt x="13633" y="354"/>
                  </a:lnTo>
                  <a:cubicBezTo>
                    <a:pt x="13633" y="162"/>
                    <a:pt x="13478" y="1"/>
                    <a:pt x="13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638125" y="3605800"/>
              <a:ext cx="338525" cy="193550"/>
            </a:xfrm>
            <a:custGeom>
              <a:avLst/>
              <a:gdLst/>
              <a:ahLst/>
              <a:cxnLst/>
              <a:rect l="l" t="t" r="r" b="b"/>
              <a:pathLst>
                <a:path w="13541" h="7742" extrusionOk="0">
                  <a:moveTo>
                    <a:pt x="13541" y="7741"/>
                  </a:moveTo>
                  <a:lnTo>
                    <a:pt x="1" y="7741"/>
                  </a:lnTo>
                  <a:lnTo>
                    <a:pt x="1" y="302"/>
                  </a:lnTo>
                  <a:cubicBezTo>
                    <a:pt x="1" y="136"/>
                    <a:pt x="136" y="1"/>
                    <a:pt x="307" y="1"/>
                  </a:cubicBezTo>
                  <a:lnTo>
                    <a:pt x="13234" y="1"/>
                  </a:lnTo>
                  <a:cubicBezTo>
                    <a:pt x="13400" y="1"/>
                    <a:pt x="13541" y="136"/>
                    <a:pt x="13541" y="302"/>
                  </a:cubicBezTo>
                  <a:lnTo>
                    <a:pt x="13541" y="7741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636975" y="3604500"/>
              <a:ext cx="340850" cy="219775"/>
            </a:xfrm>
            <a:custGeom>
              <a:avLst/>
              <a:gdLst/>
              <a:ahLst/>
              <a:cxnLst/>
              <a:rect l="l" t="t" r="r" b="b"/>
              <a:pathLst>
                <a:path w="13634" h="8791" extrusionOk="0">
                  <a:moveTo>
                    <a:pt x="13280" y="99"/>
                  </a:moveTo>
                  <a:cubicBezTo>
                    <a:pt x="13421" y="99"/>
                    <a:pt x="13535" y="214"/>
                    <a:pt x="13535" y="354"/>
                  </a:cubicBezTo>
                  <a:lnTo>
                    <a:pt x="13535" y="8437"/>
                  </a:lnTo>
                  <a:cubicBezTo>
                    <a:pt x="13535" y="8577"/>
                    <a:pt x="13421" y="8692"/>
                    <a:pt x="13280" y="8692"/>
                  </a:cubicBezTo>
                  <a:lnTo>
                    <a:pt x="353" y="8692"/>
                  </a:lnTo>
                  <a:cubicBezTo>
                    <a:pt x="208" y="8692"/>
                    <a:pt x="93" y="8577"/>
                    <a:pt x="99" y="8437"/>
                  </a:cubicBezTo>
                  <a:lnTo>
                    <a:pt x="99" y="354"/>
                  </a:lnTo>
                  <a:cubicBezTo>
                    <a:pt x="99" y="214"/>
                    <a:pt x="208" y="99"/>
                    <a:pt x="353" y="99"/>
                  </a:cubicBezTo>
                  <a:close/>
                  <a:moveTo>
                    <a:pt x="353" y="1"/>
                  </a:moveTo>
                  <a:cubicBezTo>
                    <a:pt x="156" y="1"/>
                    <a:pt x="0" y="162"/>
                    <a:pt x="0" y="354"/>
                  </a:cubicBezTo>
                  <a:lnTo>
                    <a:pt x="0" y="8437"/>
                  </a:lnTo>
                  <a:cubicBezTo>
                    <a:pt x="0" y="8634"/>
                    <a:pt x="156" y="8790"/>
                    <a:pt x="353" y="8790"/>
                  </a:cubicBezTo>
                  <a:lnTo>
                    <a:pt x="13280" y="8790"/>
                  </a:lnTo>
                  <a:cubicBezTo>
                    <a:pt x="13478" y="8790"/>
                    <a:pt x="13633" y="8634"/>
                    <a:pt x="13633" y="8437"/>
                  </a:cubicBezTo>
                  <a:lnTo>
                    <a:pt x="13633" y="354"/>
                  </a:lnTo>
                  <a:cubicBezTo>
                    <a:pt x="13633" y="162"/>
                    <a:pt x="13478" y="1"/>
                    <a:pt x="13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798950" y="38040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8" y="0"/>
                  </a:moveTo>
                  <a:cubicBezTo>
                    <a:pt x="114" y="0"/>
                    <a:pt x="0" y="270"/>
                    <a:pt x="161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2" y="503"/>
                    <a:pt x="587" y="402"/>
                    <a:pt x="587" y="249"/>
                  </a:cubicBezTo>
                  <a:cubicBezTo>
                    <a:pt x="587" y="114"/>
                    <a:pt x="473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797375" y="3802775"/>
              <a:ext cx="17425" cy="15000"/>
            </a:xfrm>
            <a:custGeom>
              <a:avLst/>
              <a:gdLst/>
              <a:ahLst/>
              <a:cxnLst/>
              <a:rect l="l" t="t" r="r" b="b"/>
              <a:pathLst>
                <a:path w="697" h="600" extrusionOk="0">
                  <a:moveTo>
                    <a:pt x="401" y="101"/>
                  </a:moveTo>
                  <a:cubicBezTo>
                    <a:pt x="510" y="101"/>
                    <a:pt x="598" y="189"/>
                    <a:pt x="603" y="298"/>
                  </a:cubicBezTo>
                  <a:cubicBezTo>
                    <a:pt x="603" y="422"/>
                    <a:pt x="503" y="502"/>
                    <a:pt x="398" y="502"/>
                  </a:cubicBezTo>
                  <a:cubicBezTo>
                    <a:pt x="348" y="502"/>
                    <a:pt x="297" y="484"/>
                    <a:pt x="255" y="444"/>
                  </a:cubicBezTo>
                  <a:cubicBezTo>
                    <a:pt x="131" y="314"/>
                    <a:pt x="219" y="101"/>
                    <a:pt x="401" y="101"/>
                  </a:cubicBezTo>
                  <a:close/>
                  <a:moveTo>
                    <a:pt x="398" y="0"/>
                  </a:moveTo>
                  <a:cubicBezTo>
                    <a:pt x="324" y="0"/>
                    <a:pt x="249" y="28"/>
                    <a:pt x="188" y="91"/>
                  </a:cubicBezTo>
                  <a:cubicBezTo>
                    <a:pt x="1" y="278"/>
                    <a:pt x="136" y="600"/>
                    <a:pt x="401" y="600"/>
                  </a:cubicBezTo>
                  <a:cubicBezTo>
                    <a:pt x="567" y="600"/>
                    <a:pt x="697" y="465"/>
                    <a:pt x="697" y="298"/>
                  </a:cubicBezTo>
                  <a:cubicBezTo>
                    <a:pt x="697" y="120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94650" y="3823075"/>
              <a:ext cx="425475" cy="9375"/>
            </a:xfrm>
            <a:custGeom>
              <a:avLst/>
              <a:gdLst/>
              <a:ahLst/>
              <a:cxnLst/>
              <a:rect l="l" t="t" r="r" b="b"/>
              <a:pathLst>
                <a:path w="17019" h="375" extrusionOk="0">
                  <a:moveTo>
                    <a:pt x="1864" y="0"/>
                  </a:moveTo>
                  <a:cubicBezTo>
                    <a:pt x="1786" y="0"/>
                    <a:pt x="1709" y="6"/>
                    <a:pt x="1631" y="16"/>
                  </a:cubicBezTo>
                  <a:lnTo>
                    <a:pt x="1" y="374"/>
                  </a:lnTo>
                  <a:lnTo>
                    <a:pt x="17019" y="374"/>
                  </a:lnTo>
                  <a:lnTo>
                    <a:pt x="15383" y="16"/>
                  </a:lnTo>
                  <a:cubicBezTo>
                    <a:pt x="15306" y="6"/>
                    <a:pt x="15228" y="0"/>
                    <a:pt x="15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594650" y="3832425"/>
              <a:ext cx="425475" cy="11450"/>
            </a:xfrm>
            <a:custGeom>
              <a:avLst/>
              <a:gdLst/>
              <a:ahLst/>
              <a:cxnLst/>
              <a:rect l="l" t="t" r="r" b="b"/>
              <a:pathLst>
                <a:path w="17019" h="458" extrusionOk="0">
                  <a:moveTo>
                    <a:pt x="1" y="0"/>
                  </a:moveTo>
                  <a:lnTo>
                    <a:pt x="312" y="457"/>
                  </a:lnTo>
                  <a:lnTo>
                    <a:pt x="16702" y="457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93350" y="3831250"/>
              <a:ext cx="428075" cy="13775"/>
            </a:xfrm>
            <a:custGeom>
              <a:avLst/>
              <a:gdLst/>
              <a:ahLst/>
              <a:cxnLst/>
              <a:rect l="l" t="t" r="r" b="b"/>
              <a:pathLst>
                <a:path w="17123" h="551" extrusionOk="0">
                  <a:moveTo>
                    <a:pt x="16977" y="99"/>
                  </a:moveTo>
                  <a:lnTo>
                    <a:pt x="16733" y="452"/>
                  </a:lnTo>
                  <a:lnTo>
                    <a:pt x="390" y="452"/>
                  </a:lnTo>
                  <a:lnTo>
                    <a:pt x="146" y="99"/>
                  </a:lnTo>
                  <a:close/>
                  <a:moveTo>
                    <a:pt x="53" y="1"/>
                  </a:moveTo>
                  <a:cubicBezTo>
                    <a:pt x="32" y="1"/>
                    <a:pt x="16" y="11"/>
                    <a:pt x="6" y="26"/>
                  </a:cubicBezTo>
                  <a:cubicBezTo>
                    <a:pt x="1" y="42"/>
                    <a:pt x="1" y="63"/>
                    <a:pt x="11" y="78"/>
                  </a:cubicBezTo>
                  <a:lnTo>
                    <a:pt x="328" y="530"/>
                  </a:lnTo>
                  <a:cubicBezTo>
                    <a:pt x="333" y="546"/>
                    <a:pt x="348" y="551"/>
                    <a:pt x="364" y="551"/>
                  </a:cubicBezTo>
                  <a:lnTo>
                    <a:pt x="16754" y="551"/>
                  </a:lnTo>
                  <a:cubicBezTo>
                    <a:pt x="16770" y="551"/>
                    <a:pt x="16785" y="546"/>
                    <a:pt x="16796" y="530"/>
                  </a:cubicBezTo>
                  <a:lnTo>
                    <a:pt x="17112" y="78"/>
                  </a:lnTo>
                  <a:cubicBezTo>
                    <a:pt x="17123" y="63"/>
                    <a:pt x="17123" y="42"/>
                    <a:pt x="17112" y="26"/>
                  </a:cubicBezTo>
                  <a:cubicBezTo>
                    <a:pt x="17107" y="11"/>
                    <a:pt x="17092" y="1"/>
                    <a:pt x="17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94650" y="3823075"/>
              <a:ext cx="425475" cy="9375"/>
            </a:xfrm>
            <a:custGeom>
              <a:avLst/>
              <a:gdLst/>
              <a:ahLst/>
              <a:cxnLst/>
              <a:rect l="l" t="t" r="r" b="b"/>
              <a:pathLst>
                <a:path w="17019" h="375" extrusionOk="0">
                  <a:moveTo>
                    <a:pt x="1" y="374"/>
                  </a:moveTo>
                  <a:lnTo>
                    <a:pt x="17019" y="374"/>
                  </a:lnTo>
                  <a:lnTo>
                    <a:pt x="15383" y="16"/>
                  </a:lnTo>
                  <a:cubicBezTo>
                    <a:pt x="15306" y="6"/>
                    <a:pt x="15228" y="0"/>
                    <a:pt x="15150" y="0"/>
                  </a:cubicBezTo>
                  <a:lnTo>
                    <a:pt x="1864" y="0"/>
                  </a:lnTo>
                  <a:cubicBezTo>
                    <a:pt x="1786" y="0"/>
                    <a:pt x="1709" y="6"/>
                    <a:pt x="1631" y="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92975" y="3821775"/>
              <a:ext cx="428850" cy="11975"/>
            </a:xfrm>
            <a:custGeom>
              <a:avLst/>
              <a:gdLst/>
              <a:ahLst/>
              <a:cxnLst/>
              <a:rect l="l" t="t" r="r" b="b"/>
              <a:pathLst>
                <a:path w="17154" h="479" extrusionOk="0">
                  <a:moveTo>
                    <a:pt x="15217" y="99"/>
                  </a:moveTo>
                  <a:cubicBezTo>
                    <a:pt x="15295" y="99"/>
                    <a:pt x="15367" y="104"/>
                    <a:pt x="15440" y="115"/>
                  </a:cubicBezTo>
                  <a:lnTo>
                    <a:pt x="16639" y="380"/>
                  </a:lnTo>
                  <a:lnTo>
                    <a:pt x="514" y="380"/>
                  </a:lnTo>
                  <a:lnTo>
                    <a:pt x="1703" y="115"/>
                  </a:lnTo>
                  <a:cubicBezTo>
                    <a:pt x="1781" y="104"/>
                    <a:pt x="1853" y="99"/>
                    <a:pt x="1931" y="99"/>
                  </a:cubicBezTo>
                  <a:close/>
                  <a:moveTo>
                    <a:pt x="1937" y="1"/>
                  </a:moveTo>
                  <a:cubicBezTo>
                    <a:pt x="1853" y="1"/>
                    <a:pt x="1770" y="6"/>
                    <a:pt x="1687" y="21"/>
                  </a:cubicBezTo>
                  <a:lnTo>
                    <a:pt x="57" y="380"/>
                  </a:lnTo>
                  <a:cubicBezTo>
                    <a:pt x="0" y="395"/>
                    <a:pt x="10" y="473"/>
                    <a:pt x="68" y="478"/>
                  </a:cubicBezTo>
                  <a:lnTo>
                    <a:pt x="17086" y="478"/>
                  </a:lnTo>
                  <a:cubicBezTo>
                    <a:pt x="17143" y="473"/>
                    <a:pt x="17153" y="395"/>
                    <a:pt x="17096" y="380"/>
                  </a:cubicBezTo>
                  <a:lnTo>
                    <a:pt x="15461" y="21"/>
                  </a:lnTo>
                  <a:cubicBezTo>
                    <a:pt x="15378" y="6"/>
                    <a:pt x="15300" y="1"/>
                    <a:pt x="15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94650" y="3832425"/>
              <a:ext cx="425475" cy="11450"/>
            </a:xfrm>
            <a:custGeom>
              <a:avLst/>
              <a:gdLst/>
              <a:ahLst/>
              <a:cxnLst/>
              <a:rect l="l" t="t" r="r" b="b"/>
              <a:pathLst>
                <a:path w="17019" h="458" extrusionOk="0">
                  <a:moveTo>
                    <a:pt x="1" y="0"/>
                  </a:moveTo>
                  <a:lnTo>
                    <a:pt x="312" y="457"/>
                  </a:lnTo>
                  <a:lnTo>
                    <a:pt x="16702" y="457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418275" y="3840200"/>
              <a:ext cx="72300" cy="4450"/>
            </a:xfrm>
            <a:custGeom>
              <a:avLst/>
              <a:gdLst/>
              <a:ahLst/>
              <a:cxnLst/>
              <a:rect l="l" t="t" r="r" b="b"/>
              <a:pathLst>
                <a:path w="2892" h="178" extrusionOk="0">
                  <a:moveTo>
                    <a:pt x="1443" y="1"/>
                  </a:moveTo>
                  <a:cubicBezTo>
                    <a:pt x="649" y="1"/>
                    <a:pt x="0" y="42"/>
                    <a:pt x="0" y="89"/>
                  </a:cubicBezTo>
                  <a:cubicBezTo>
                    <a:pt x="0" y="141"/>
                    <a:pt x="649" y="177"/>
                    <a:pt x="1443" y="177"/>
                  </a:cubicBezTo>
                  <a:cubicBezTo>
                    <a:pt x="2243" y="177"/>
                    <a:pt x="2892" y="141"/>
                    <a:pt x="2892" y="89"/>
                  </a:cubicBezTo>
                  <a:cubicBezTo>
                    <a:pt x="2892" y="42"/>
                    <a:pt x="2243" y="1"/>
                    <a:pt x="1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428900" y="3718200"/>
              <a:ext cx="24425" cy="111775"/>
            </a:xfrm>
            <a:custGeom>
              <a:avLst/>
              <a:gdLst/>
              <a:ahLst/>
              <a:cxnLst/>
              <a:rect l="l" t="t" r="r" b="b"/>
              <a:pathLst>
                <a:path w="977" h="4471" extrusionOk="0">
                  <a:moveTo>
                    <a:pt x="556" y="1"/>
                  </a:moveTo>
                  <a:lnTo>
                    <a:pt x="1" y="4419"/>
                  </a:lnTo>
                  <a:lnTo>
                    <a:pt x="421" y="4471"/>
                  </a:lnTo>
                  <a:lnTo>
                    <a:pt x="977" y="53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427750" y="3717175"/>
              <a:ext cx="26875" cy="114100"/>
            </a:xfrm>
            <a:custGeom>
              <a:avLst/>
              <a:gdLst/>
              <a:ahLst/>
              <a:cxnLst/>
              <a:rect l="l" t="t" r="r" b="b"/>
              <a:pathLst>
                <a:path w="1075" h="4564" extrusionOk="0">
                  <a:moveTo>
                    <a:pt x="644" y="99"/>
                  </a:moveTo>
                  <a:lnTo>
                    <a:pt x="966" y="140"/>
                  </a:lnTo>
                  <a:lnTo>
                    <a:pt x="426" y="4460"/>
                  </a:lnTo>
                  <a:lnTo>
                    <a:pt x="104" y="4418"/>
                  </a:lnTo>
                  <a:lnTo>
                    <a:pt x="644" y="99"/>
                  </a:lnTo>
                  <a:close/>
                  <a:moveTo>
                    <a:pt x="607" y="0"/>
                  </a:moveTo>
                  <a:cubicBezTo>
                    <a:pt x="592" y="0"/>
                    <a:pt x="582" y="5"/>
                    <a:pt x="571" y="10"/>
                  </a:cubicBezTo>
                  <a:cubicBezTo>
                    <a:pt x="561" y="21"/>
                    <a:pt x="556" y="31"/>
                    <a:pt x="550" y="42"/>
                  </a:cubicBezTo>
                  <a:lnTo>
                    <a:pt x="0" y="4455"/>
                  </a:lnTo>
                  <a:cubicBezTo>
                    <a:pt x="0" y="4470"/>
                    <a:pt x="0" y="4480"/>
                    <a:pt x="10" y="4491"/>
                  </a:cubicBezTo>
                  <a:cubicBezTo>
                    <a:pt x="16" y="4501"/>
                    <a:pt x="31" y="4512"/>
                    <a:pt x="42" y="4512"/>
                  </a:cubicBezTo>
                  <a:lnTo>
                    <a:pt x="462" y="4564"/>
                  </a:lnTo>
                  <a:lnTo>
                    <a:pt x="467" y="4564"/>
                  </a:lnTo>
                  <a:cubicBezTo>
                    <a:pt x="493" y="4564"/>
                    <a:pt x="514" y="4543"/>
                    <a:pt x="514" y="4522"/>
                  </a:cubicBezTo>
                  <a:lnTo>
                    <a:pt x="1070" y="109"/>
                  </a:lnTo>
                  <a:cubicBezTo>
                    <a:pt x="1075" y="83"/>
                    <a:pt x="1054" y="57"/>
                    <a:pt x="1028" y="52"/>
                  </a:cubicBezTo>
                  <a:lnTo>
                    <a:pt x="6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442800" y="3707950"/>
              <a:ext cx="10525" cy="11575"/>
            </a:xfrm>
            <a:custGeom>
              <a:avLst/>
              <a:gdLst/>
              <a:ahLst/>
              <a:cxnLst/>
              <a:rect l="l" t="t" r="r" b="b"/>
              <a:pathLst>
                <a:path w="421" h="463" extrusionOk="0">
                  <a:moveTo>
                    <a:pt x="260" y="0"/>
                  </a:moveTo>
                  <a:lnTo>
                    <a:pt x="0" y="411"/>
                  </a:lnTo>
                  <a:lnTo>
                    <a:pt x="421" y="4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441500" y="3706750"/>
              <a:ext cx="12875" cy="14075"/>
            </a:xfrm>
            <a:custGeom>
              <a:avLst/>
              <a:gdLst/>
              <a:ahLst/>
              <a:cxnLst/>
              <a:rect l="l" t="t" r="r" b="b"/>
              <a:pathLst>
                <a:path w="515" h="563" extrusionOk="0">
                  <a:moveTo>
                    <a:pt x="296" y="163"/>
                  </a:moveTo>
                  <a:lnTo>
                    <a:pt x="400" y="453"/>
                  </a:lnTo>
                  <a:lnTo>
                    <a:pt x="135" y="422"/>
                  </a:lnTo>
                  <a:lnTo>
                    <a:pt x="296" y="163"/>
                  </a:lnTo>
                  <a:close/>
                  <a:moveTo>
                    <a:pt x="301" y="0"/>
                  </a:moveTo>
                  <a:cubicBezTo>
                    <a:pt x="286" y="0"/>
                    <a:pt x="274" y="10"/>
                    <a:pt x="265" y="22"/>
                  </a:cubicBezTo>
                  <a:lnTo>
                    <a:pt x="6" y="433"/>
                  </a:lnTo>
                  <a:cubicBezTo>
                    <a:pt x="0" y="448"/>
                    <a:pt x="0" y="464"/>
                    <a:pt x="6" y="479"/>
                  </a:cubicBezTo>
                  <a:cubicBezTo>
                    <a:pt x="11" y="495"/>
                    <a:pt x="26" y="505"/>
                    <a:pt x="42" y="511"/>
                  </a:cubicBezTo>
                  <a:lnTo>
                    <a:pt x="462" y="562"/>
                  </a:lnTo>
                  <a:lnTo>
                    <a:pt x="473" y="562"/>
                  </a:lnTo>
                  <a:cubicBezTo>
                    <a:pt x="483" y="557"/>
                    <a:pt x="494" y="552"/>
                    <a:pt x="504" y="542"/>
                  </a:cubicBezTo>
                  <a:cubicBezTo>
                    <a:pt x="514" y="531"/>
                    <a:pt x="514" y="511"/>
                    <a:pt x="509" y="495"/>
                  </a:cubicBezTo>
                  <a:lnTo>
                    <a:pt x="353" y="33"/>
                  </a:lnTo>
                  <a:cubicBezTo>
                    <a:pt x="348" y="17"/>
                    <a:pt x="333" y="2"/>
                    <a:pt x="312" y="2"/>
                  </a:cubicBezTo>
                  <a:cubicBezTo>
                    <a:pt x="308" y="1"/>
                    <a:pt x="30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14900" y="3717300"/>
              <a:ext cx="30775" cy="111375"/>
            </a:xfrm>
            <a:custGeom>
              <a:avLst/>
              <a:gdLst/>
              <a:ahLst/>
              <a:cxnLst/>
              <a:rect l="l" t="t" r="r" b="b"/>
              <a:pathLst>
                <a:path w="1231" h="4455" extrusionOk="0">
                  <a:moveTo>
                    <a:pt x="415" y="0"/>
                  </a:moveTo>
                  <a:lnTo>
                    <a:pt x="0" y="78"/>
                  </a:lnTo>
                  <a:lnTo>
                    <a:pt x="815" y="4455"/>
                  </a:lnTo>
                  <a:lnTo>
                    <a:pt x="1230" y="437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15025" y="3707425"/>
              <a:ext cx="10400" cy="11850"/>
            </a:xfrm>
            <a:custGeom>
              <a:avLst/>
              <a:gdLst/>
              <a:ahLst/>
              <a:cxnLst/>
              <a:rect l="l" t="t" r="r" b="b"/>
              <a:pathLst>
                <a:path w="416" h="474" extrusionOk="0">
                  <a:moveTo>
                    <a:pt x="120" y="1"/>
                  </a:moveTo>
                  <a:lnTo>
                    <a:pt x="0" y="473"/>
                  </a:lnTo>
                  <a:lnTo>
                    <a:pt x="416" y="395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14900" y="3717300"/>
              <a:ext cx="30775" cy="111375"/>
            </a:xfrm>
            <a:custGeom>
              <a:avLst/>
              <a:gdLst/>
              <a:ahLst/>
              <a:cxnLst/>
              <a:rect l="l" t="t" r="r" b="b"/>
              <a:pathLst>
                <a:path w="1231" h="4455" extrusionOk="0">
                  <a:moveTo>
                    <a:pt x="0" y="78"/>
                  </a:moveTo>
                  <a:lnTo>
                    <a:pt x="415" y="0"/>
                  </a:lnTo>
                  <a:lnTo>
                    <a:pt x="1230" y="4377"/>
                  </a:lnTo>
                  <a:lnTo>
                    <a:pt x="815" y="445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15025" y="3707425"/>
              <a:ext cx="10400" cy="11850"/>
            </a:xfrm>
            <a:custGeom>
              <a:avLst/>
              <a:gdLst/>
              <a:ahLst/>
              <a:cxnLst/>
              <a:rect l="l" t="t" r="r" b="b"/>
              <a:pathLst>
                <a:path w="416" h="474" extrusionOk="0">
                  <a:moveTo>
                    <a:pt x="120" y="1"/>
                  </a:moveTo>
                  <a:lnTo>
                    <a:pt x="0" y="473"/>
                  </a:lnTo>
                  <a:lnTo>
                    <a:pt x="416" y="39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13600" y="3716075"/>
              <a:ext cx="33375" cy="113775"/>
            </a:xfrm>
            <a:custGeom>
              <a:avLst/>
              <a:gdLst/>
              <a:ahLst/>
              <a:cxnLst/>
              <a:rect l="l" t="t" r="r" b="b"/>
              <a:pathLst>
                <a:path w="1335" h="4551" extrusionOk="0">
                  <a:moveTo>
                    <a:pt x="431" y="112"/>
                  </a:moveTo>
                  <a:lnTo>
                    <a:pt x="1231" y="4389"/>
                  </a:lnTo>
                  <a:lnTo>
                    <a:pt x="909" y="4452"/>
                  </a:lnTo>
                  <a:lnTo>
                    <a:pt x="109" y="169"/>
                  </a:lnTo>
                  <a:lnTo>
                    <a:pt x="431" y="112"/>
                  </a:lnTo>
                  <a:close/>
                  <a:moveTo>
                    <a:pt x="472" y="0"/>
                  </a:moveTo>
                  <a:cubicBezTo>
                    <a:pt x="469" y="0"/>
                    <a:pt x="465" y="1"/>
                    <a:pt x="462" y="3"/>
                  </a:cubicBezTo>
                  <a:lnTo>
                    <a:pt x="47" y="80"/>
                  </a:lnTo>
                  <a:cubicBezTo>
                    <a:pt x="21" y="86"/>
                    <a:pt x="0" y="112"/>
                    <a:pt x="5" y="138"/>
                  </a:cubicBezTo>
                  <a:lnTo>
                    <a:pt x="820" y="4514"/>
                  </a:lnTo>
                  <a:cubicBezTo>
                    <a:pt x="826" y="4535"/>
                    <a:pt x="846" y="4550"/>
                    <a:pt x="867" y="4550"/>
                  </a:cubicBezTo>
                  <a:lnTo>
                    <a:pt x="878" y="4550"/>
                  </a:lnTo>
                  <a:lnTo>
                    <a:pt x="1293" y="4473"/>
                  </a:lnTo>
                  <a:cubicBezTo>
                    <a:pt x="1308" y="4473"/>
                    <a:pt x="1319" y="4462"/>
                    <a:pt x="1324" y="4452"/>
                  </a:cubicBezTo>
                  <a:cubicBezTo>
                    <a:pt x="1334" y="4441"/>
                    <a:pt x="1334" y="4431"/>
                    <a:pt x="1334" y="4415"/>
                  </a:cubicBezTo>
                  <a:lnTo>
                    <a:pt x="519" y="39"/>
                  </a:lnTo>
                  <a:cubicBezTo>
                    <a:pt x="514" y="28"/>
                    <a:pt x="509" y="18"/>
                    <a:pt x="499" y="8"/>
                  </a:cubicBezTo>
                  <a:cubicBezTo>
                    <a:pt x="491" y="4"/>
                    <a:pt x="481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413725" y="3706225"/>
              <a:ext cx="12875" cy="14200"/>
            </a:xfrm>
            <a:custGeom>
              <a:avLst/>
              <a:gdLst/>
              <a:ahLst/>
              <a:cxnLst/>
              <a:rect l="l" t="t" r="r" b="b"/>
              <a:pathLst>
                <a:path w="515" h="568" extrusionOk="0">
                  <a:moveTo>
                    <a:pt x="192" y="163"/>
                  </a:moveTo>
                  <a:lnTo>
                    <a:pt x="379" y="412"/>
                  </a:lnTo>
                  <a:lnTo>
                    <a:pt x="115" y="459"/>
                  </a:lnTo>
                  <a:lnTo>
                    <a:pt x="192" y="163"/>
                  </a:lnTo>
                  <a:close/>
                  <a:moveTo>
                    <a:pt x="175" y="1"/>
                  </a:moveTo>
                  <a:cubicBezTo>
                    <a:pt x="172" y="1"/>
                    <a:pt x="169" y="1"/>
                    <a:pt x="166" y="2"/>
                  </a:cubicBezTo>
                  <a:cubicBezTo>
                    <a:pt x="146" y="7"/>
                    <a:pt x="130" y="23"/>
                    <a:pt x="125" y="38"/>
                  </a:cubicBezTo>
                  <a:lnTo>
                    <a:pt x="0" y="511"/>
                  </a:lnTo>
                  <a:cubicBezTo>
                    <a:pt x="0" y="526"/>
                    <a:pt x="0" y="542"/>
                    <a:pt x="16" y="552"/>
                  </a:cubicBezTo>
                  <a:cubicBezTo>
                    <a:pt x="21" y="563"/>
                    <a:pt x="37" y="568"/>
                    <a:pt x="52" y="568"/>
                  </a:cubicBezTo>
                  <a:lnTo>
                    <a:pt x="57" y="568"/>
                  </a:lnTo>
                  <a:lnTo>
                    <a:pt x="473" y="490"/>
                  </a:lnTo>
                  <a:cubicBezTo>
                    <a:pt x="494" y="490"/>
                    <a:pt x="504" y="474"/>
                    <a:pt x="509" y="464"/>
                  </a:cubicBezTo>
                  <a:cubicBezTo>
                    <a:pt x="514" y="443"/>
                    <a:pt x="514" y="428"/>
                    <a:pt x="504" y="417"/>
                  </a:cubicBezTo>
                  <a:lnTo>
                    <a:pt x="213" y="23"/>
                  </a:lnTo>
                  <a:cubicBezTo>
                    <a:pt x="205" y="10"/>
                    <a:pt x="189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427750" y="3701725"/>
              <a:ext cx="10775" cy="111250"/>
            </a:xfrm>
            <a:custGeom>
              <a:avLst/>
              <a:gdLst/>
              <a:ahLst/>
              <a:cxnLst/>
              <a:rect l="l" t="t" r="r" b="b"/>
              <a:pathLst>
                <a:path w="431" h="4450" extrusionOk="0">
                  <a:moveTo>
                    <a:pt x="5" y="0"/>
                  </a:moveTo>
                  <a:lnTo>
                    <a:pt x="0" y="4450"/>
                  </a:lnTo>
                  <a:lnTo>
                    <a:pt x="421" y="445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428125" y="3690675"/>
              <a:ext cx="10550" cy="11075"/>
            </a:xfrm>
            <a:custGeom>
              <a:avLst/>
              <a:gdLst/>
              <a:ahLst/>
              <a:cxnLst/>
              <a:rect l="l" t="t" r="r" b="b"/>
              <a:pathLst>
                <a:path w="422" h="443" extrusionOk="0">
                  <a:moveTo>
                    <a:pt x="208" y="1"/>
                  </a:moveTo>
                  <a:lnTo>
                    <a:pt x="1" y="442"/>
                  </a:lnTo>
                  <a:lnTo>
                    <a:pt x="421" y="442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427750" y="3701725"/>
              <a:ext cx="10775" cy="111250"/>
            </a:xfrm>
            <a:custGeom>
              <a:avLst/>
              <a:gdLst/>
              <a:ahLst/>
              <a:cxnLst/>
              <a:rect l="l" t="t" r="r" b="b"/>
              <a:pathLst>
                <a:path w="431" h="4450" extrusionOk="0">
                  <a:moveTo>
                    <a:pt x="5" y="0"/>
                  </a:moveTo>
                  <a:lnTo>
                    <a:pt x="431" y="0"/>
                  </a:lnTo>
                  <a:lnTo>
                    <a:pt x="421" y="4450"/>
                  </a:lnTo>
                  <a:lnTo>
                    <a:pt x="0" y="44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428125" y="3690675"/>
              <a:ext cx="10550" cy="11075"/>
            </a:xfrm>
            <a:custGeom>
              <a:avLst/>
              <a:gdLst/>
              <a:ahLst/>
              <a:cxnLst/>
              <a:rect l="l" t="t" r="r" b="b"/>
              <a:pathLst>
                <a:path w="422" h="443" extrusionOk="0">
                  <a:moveTo>
                    <a:pt x="208" y="1"/>
                  </a:moveTo>
                  <a:lnTo>
                    <a:pt x="1" y="442"/>
                  </a:lnTo>
                  <a:lnTo>
                    <a:pt x="421" y="442"/>
                  </a:ln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426700" y="3700550"/>
              <a:ext cx="13275" cy="113725"/>
            </a:xfrm>
            <a:custGeom>
              <a:avLst/>
              <a:gdLst/>
              <a:ahLst/>
              <a:cxnLst/>
              <a:rect l="l" t="t" r="r" b="b"/>
              <a:pathLst>
                <a:path w="531" h="4549" extrusionOk="0">
                  <a:moveTo>
                    <a:pt x="431" y="94"/>
                  </a:moveTo>
                  <a:lnTo>
                    <a:pt x="421" y="4450"/>
                  </a:lnTo>
                  <a:lnTo>
                    <a:pt x="99" y="4450"/>
                  </a:lnTo>
                  <a:lnTo>
                    <a:pt x="104" y="94"/>
                  </a:lnTo>
                  <a:close/>
                  <a:moveTo>
                    <a:pt x="58" y="1"/>
                  </a:moveTo>
                  <a:cubicBezTo>
                    <a:pt x="32" y="1"/>
                    <a:pt x="11" y="21"/>
                    <a:pt x="11" y="47"/>
                  </a:cubicBezTo>
                  <a:lnTo>
                    <a:pt x="1" y="4497"/>
                  </a:lnTo>
                  <a:cubicBezTo>
                    <a:pt x="1" y="4528"/>
                    <a:pt x="21" y="4548"/>
                    <a:pt x="47" y="4548"/>
                  </a:cubicBezTo>
                  <a:lnTo>
                    <a:pt x="473" y="4548"/>
                  </a:lnTo>
                  <a:cubicBezTo>
                    <a:pt x="483" y="4548"/>
                    <a:pt x="494" y="4543"/>
                    <a:pt x="504" y="4533"/>
                  </a:cubicBezTo>
                  <a:cubicBezTo>
                    <a:pt x="514" y="4522"/>
                    <a:pt x="520" y="4512"/>
                    <a:pt x="520" y="4502"/>
                  </a:cubicBezTo>
                  <a:lnTo>
                    <a:pt x="530" y="47"/>
                  </a:lnTo>
                  <a:cubicBezTo>
                    <a:pt x="530" y="37"/>
                    <a:pt x="525" y="21"/>
                    <a:pt x="514" y="16"/>
                  </a:cubicBezTo>
                  <a:cubicBezTo>
                    <a:pt x="504" y="6"/>
                    <a:pt x="494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426825" y="3689525"/>
              <a:ext cx="13400" cy="13525"/>
            </a:xfrm>
            <a:custGeom>
              <a:avLst/>
              <a:gdLst/>
              <a:ahLst/>
              <a:cxnLst/>
              <a:rect l="l" t="t" r="r" b="b"/>
              <a:pathLst>
                <a:path w="536" h="541" extrusionOk="0">
                  <a:moveTo>
                    <a:pt x="260" y="161"/>
                  </a:moveTo>
                  <a:lnTo>
                    <a:pt x="395" y="442"/>
                  </a:lnTo>
                  <a:lnTo>
                    <a:pt x="130" y="442"/>
                  </a:lnTo>
                  <a:lnTo>
                    <a:pt x="260" y="161"/>
                  </a:lnTo>
                  <a:close/>
                  <a:moveTo>
                    <a:pt x="260" y="0"/>
                  </a:moveTo>
                  <a:cubicBezTo>
                    <a:pt x="245" y="0"/>
                    <a:pt x="229" y="11"/>
                    <a:pt x="219" y="26"/>
                  </a:cubicBezTo>
                  <a:lnTo>
                    <a:pt x="11" y="467"/>
                  </a:lnTo>
                  <a:cubicBezTo>
                    <a:pt x="1" y="483"/>
                    <a:pt x="1" y="499"/>
                    <a:pt x="11" y="514"/>
                  </a:cubicBezTo>
                  <a:cubicBezTo>
                    <a:pt x="21" y="530"/>
                    <a:pt x="37" y="535"/>
                    <a:pt x="53" y="540"/>
                  </a:cubicBezTo>
                  <a:lnTo>
                    <a:pt x="478" y="540"/>
                  </a:lnTo>
                  <a:cubicBezTo>
                    <a:pt x="515" y="540"/>
                    <a:pt x="535" y="499"/>
                    <a:pt x="520" y="467"/>
                  </a:cubicBezTo>
                  <a:lnTo>
                    <a:pt x="307" y="26"/>
                  </a:lnTo>
                  <a:cubicBezTo>
                    <a:pt x="297" y="11"/>
                    <a:pt x="28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461100" y="3731125"/>
              <a:ext cx="23125" cy="28500"/>
            </a:xfrm>
            <a:custGeom>
              <a:avLst/>
              <a:gdLst/>
              <a:ahLst/>
              <a:cxnLst/>
              <a:rect l="l" t="t" r="r" b="b"/>
              <a:pathLst>
                <a:path w="925" h="1140" extrusionOk="0">
                  <a:moveTo>
                    <a:pt x="613" y="96"/>
                  </a:moveTo>
                  <a:cubicBezTo>
                    <a:pt x="649" y="96"/>
                    <a:pt x="691" y="112"/>
                    <a:pt x="717" y="138"/>
                  </a:cubicBezTo>
                  <a:cubicBezTo>
                    <a:pt x="810" y="221"/>
                    <a:pt x="815" y="413"/>
                    <a:pt x="732" y="548"/>
                  </a:cubicBezTo>
                  <a:lnTo>
                    <a:pt x="504" y="916"/>
                  </a:lnTo>
                  <a:cubicBezTo>
                    <a:pt x="473" y="979"/>
                    <a:pt x="410" y="1031"/>
                    <a:pt x="333" y="1046"/>
                  </a:cubicBezTo>
                  <a:cubicBezTo>
                    <a:pt x="327" y="1047"/>
                    <a:pt x="321" y="1047"/>
                    <a:pt x="315" y="1047"/>
                  </a:cubicBezTo>
                  <a:cubicBezTo>
                    <a:pt x="275" y="1047"/>
                    <a:pt x="240" y="1032"/>
                    <a:pt x="208" y="1005"/>
                  </a:cubicBezTo>
                  <a:cubicBezTo>
                    <a:pt x="120" y="922"/>
                    <a:pt x="109" y="730"/>
                    <a:pt x="192" y="595"/>
                  </a:cubicBezTo>
                  <a:lnTo>
                    <a:pt x="421" y="226"/>
                  </a:lnTo>
                  <a:cubicBezTo>
                    <a:pt x="457" y="159"/>
                    <a:pt x="519" y="112"/>
                    <a:pt x="592" y="96"/>
                  </a:cubicBezTo>
                  <a:close/>
                  <a:moveTo>
                    <a:pt x="615" y="0"/>
                  </a:moveTo>
                  <a:cubicBezTo>
                    <a:pt x="602" y="0"/>
                    <a:pt x="590" y="1"/>
                    <a:pt x="577" y="3"/>
                  </a:cubicBezTo>
                  <a:cubicBezTo>
                    <a:pt x="478" y="18"/>
                    <a:pt x="390" y="81"/>
                    <a:pt x="338" y="174"/>
                  </a:cubicBezTo>
                  <a:lnTo>
                    <a:pt x="109" y="543"/>
                  </a:lnTo>
                  <a:cubicBezTo>
                    <a:pt x="0" y="719"/>
                    <a:pt x="11" y="953"/>
                    <a:pt x="140" y="1072"/>
                  </a:cubicBezTo>
                  <a:cubicBezTo>
                    <a:pt x="187" y="1114"/>
                    <a:pt x="250" y="1140"/>
                    <a:pt x="312" y="1140"/>
                  </a:cubicBezTo>
                  <a:lnTo>
                    <a:pt x="348" y="1135"/>
                  </a:lnTo>
                  <a:cubicBezTo>
                    <a:pt x="447" y="1119"/>
                    <a:pt x="540" y="1057"/>
                    <a:pt x="587" y="963"/>
                  </a:cubicBezTo>
                  <a:lnTo>
                    <a:pt x="815" y="595"/>
                  </a:lnTo>
                  <a:cubicBezTo>
                    <a:pt x="924" y="418"/>
                    <a:pt x="914" y="184"/>
                    <a:pt x="784" y="65"/>
                  </a:cubicBezTo>
                  <a:cubicBezTo>
                    <a:pt x="737" y="22"/>
                    <a:pt x="678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442275" y="3734675"/>
              <a:ext cx="29750" cy="46250"/>
            </a:xfrm>
            <a:custGeom>
              <a:avLst/>
              <a:gdLst/>
              <a:ahLst/>
              <a:cxnLst/>
              <a:rect l="l" t="t" r="r" b="b"/>
              <a:pathLst>
                <a:path w="1190" h="1850" extrusionOk="0">
                  <a:moveTo>
                    <a:pt x="1112" y="1"/>
                  </a:moveTo>
                  <a:lnTo>
                    <a:pt x="1" y="1797"/>
                  </a:lnTo>
                  <a:lnTo>
                    <a:pt x="84" y="1849"/>
                  </a:lnTo>
                  <a:lnTo>
                    <a:pt x="1189" y="53"/>
                  </a:lnTo>
                  <a:lnTo>
                    <a:pt x="1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443175" y="3724950"/>
              <a:ext cx="16900" cy="30275"/>
            </a:xfrm>
            <a:custGeom>
              <a:avLst/>
              <a:gdLst/>
              <a:ahLst/>
              <a:cxnLst/>
              <a:rect l="l" t="t" r="r" b="b"/>
              <a:pathLst>
                <a:path w="676" h="1211" extrusionOk="0">
                  <a:moveTo>
                    <a:pt x="359" y="99"/>
                  </a:moveTo>
                  <a:cubicBezTo>
                    <a:pt x="390" y="99"/>
                    <a:pt x="421" y="110"/>
                    <a:pt x="447" y="130"/>
                  </a:cubicBezTo>
                  <a:cubicBezTo>
                    <a:pt x="504" y="177"/>
                    <a:pt x="536" y="250"/>
                    <a:pt x="536" y="322"/>
                  </a:cubicBezTo>
                  <a:lnTo>
                    <a:pt x="562" y="753"/>
                  </a:lnTo>
                  <a:cubicBezTo>
                    <a:pt x="572" y="914"/>
                    <a:pt x="478" y="1075"/>
                    <a:pt x="359" y="1106"/>
                  </a:cubicBezTo>
                  <a:cubicBezTo>
                    <a:pt x="344" y="1111"/>
                    <a:pt x="329" y="1114"/>
                    <a:pt x="314" y="1114"/>
                  </a:cubicBezTo>
                  <a:cubicBezTo>
                    <a:pt x="283" y="1114"/>
                    <a:pt x="254" y="1103"/>
                    <a:pt x="229" y="1086"/>
                  </a:cubicBezTo>
                  <a:cubicBezTo>
                    <a:pt x="167" y="1039"/>
                    <a:pt x="136" y="966"/>
                    <a:pt x="136" y="888"/>
                  </a:cubicBezTo>
                  <a:lnTo>
                    <a:pt x="110" y="457"/>
                  </a:lnTo>
                  <a:cubicBezTo>
                    <a:pt x="99" y="302"/>
                    <a:pt x="193" y="136"/>
                    <a:pt x="318" y="104"/>
                  </a:cubicBezTo>
                  <a:cubicBezTo>
                    <a:pt x="328" y="99"/>
                    <a:pt x="344" y="99"/>
                    <a:pt x="359" y="99"/>
                  </a:cubicBezTo>
                  <a:close/>
                  <a:moveTo>
                    <a:pt x="363" y="1"/>
                  </a:moveTo>
                  <a:cubicBezTo>
                    <a:pt x="339" y="1"/>
                    <a:pt x="315" y="4"/>
                    <a:pt x="292" y="11"/>
                  </a:cubicBezTo>
                  <a:cubicBezTo>
                    <a:pt x="125" y="58"/>
                    <a:pt x="1" y="255"/>
                    <a:pt x="16" y="463"/>
                  </a:cubicBezTo>
                  <a:lnTo>
                    <a:pt x="42" y="894"/>
                  </a:lnTo>
                  <a:cubicBezTo>
                    <a:pt x="42" y="997"/>
                    <a:pt x="89" y="1096"/>
                    <a:pt x="172" y="1163"/>
                  </a:cubicBezTo>
                  <a:cubicBezTo>
                    <a:pt x="214" y="1195"/>
                    <a:pt x="260" y="1210"/>
                    <a:pt x="312" y="1210"/>
                  </a:cubicBezTo>
                  <a:cubicBezTo>
                    <a:pt x="338" y="1210"/>
                    <a:pt x="359" y="1205"/>
                    <a:pt x="385" y="1200"/>
                  </a:cubicBezTo>
                  <a:cubicBezTo>
                    <a:pt x="551" y="1153"/>
                    <a:pt x="676" y="951"/>
                    <a:pt x="660" y="743"/>
                  </a:cubicBezTo>
                  <a:lnTo>
                    <a:pt x="634" y="312"/>
                  </a:lnTo>
                  <a:cubicBezTo>
                    <a:pt x="634" y="208"/>
                    <a:pt x="588" y="110"/>
                    <a:pt x="504" y="47"/>
                  </a:cubicBezTo>
                  <a:cubicBezTo>
                    <a:pt x="462" y="16"/>
                    <a:pt x="413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456425" y="3731950"/>
              <a:ext cx="5725" cy="52850"/>
            </a:xfrm>
            <a:custGeom>
              <a:avLst/>
              <a:gdLst/>
              <a:ahLst/>
              <a:cxnLst/>
              <a:rect l="l" t="t" r="r" b="b"/>
              <a:pathLst>
                <a:path w="229" h="2114" extrusionOk="0">
                  <a:moveTo>
                    <a:pt x="99" y="1"/>
                  </a:moveTo>
                  <a:lnTo>
                    <a:pt x="0" y="6"/>
                  </a:lnTo>
                  <a:lnTo>
                    <a:pt x="130" y="2114"/>
                  </a:lnTo>
                  <a:lnTo>
                    <a:pt x="229" y="210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414100" y="3762725"/>
              <a:ext cx="58450" cy="81400"/>
            </a:xfrm>
            <a:custGeom>
              <a:avLst/>
              <a:gdLst/>
              <a:ahLst/>
              <a:cxnLst/>
              <a:rect l="l" t="t" r="r" b="b"/>
              <a:pathLst>
                <a:path w="2338" h="3256" extrusionOk="0">
                  <a:moveTo>
                    <a:pt x="1" y="0"/>
                  </a:moveTo>
                  <a:lnTo>
                    <a:pt x="203" y="3152"/>
                  </a:lnTo>
                  <a:lnTo>
                    <a:pt x="707" y="3224"/>
                  </a:lnTo>
                  <a:cubicBezTo>
                    <a:pt x="852" y="3245"/>
                    <a:pt x="998" y="3256"/>
                    <a:pt x="1143" y="3256"/>
                  </a:cubicBezTo>
                  <a:cubicBezTo>
                    <a:pt x="1288" y="3256"/>
                    <a:pt x="1434" y="3245"/>
                    <a:pt x="1579" y="3224"/>
                  </a:cubicBezTo>
                  <a:lnTo>
                    <a:pt x="2135" y="3146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414100" y="3762725"/>
              <a:ext cx="58450" cy="81650"/>
            </a:xfrm>
            <a:custGeom>
              <a:avLst/>
              <a:gdLst/>
              <a:ahLst/>
              <a:cxnLst/>
              <a:rect l="l" t="t" r="r" b="b"/>
              <a:pathLst>
                <a:path w="2338" h="3266" extrusionOk="0">
                  <a:moveTo>
                    <a:pt x="2135" y="3146"/>
                  </a:moveTo>
                  <a:lnTo>
                    <a:pt x="1579" y="3224"/>
                  </a:lnTo>
                  <a:cubicBezTo>
                    <a:pt x="1288" y="3266"/>
                    <a:pt x="998" y="3266"/>
                    <a:pt x="707" y="3224"/>
                  </a:cubicBezTo>
                  <a:lnTo>
                    <a:pt x="203" y="3152"/>
                  </a:lnTo>
                  <a:lnTo>
                    <a:pt x="1" y="0"/>
                  </a:lnTo>
                  <a:lnTo>
                    <a:pt x="233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412825" y="3761425"/>
              <a:ext cx="60875" cy="84000"/>
            </a:xfrm>
            <a:custGeom>
              <a:avLst/>
              <a:gdLst/>
              <a:ahLst/>
              <a:cxnLst/>
              <a:rect l="l" t="t" r="r" b="b"/>
              <a:pathLst>
                <a:path w="2435" h="3360" extrusionOk="0">
                  <a:moveTo>
                    <a:pt x="2336" y="99"/>
                  </a:moveTo>
                  <a:lnTo>
                    <a:pt x="2139" y="3152"/>
                  </a:lnTo>
                  <a:lnTo>
                    <a:pt x="1620" y="3224"/>
                  </a:lnTo>
                  <a:cubicBezTo>
                    <a:pt x="1480" y="3245"/>
                    <a:pt x="1337" y="3256"/>
                    <a:pt x="1194" y="3256"/>
                  </a:cubicBezTo>
                  <a:cubicBezTo>
                    <a:pt x="1051" y="3256"/>
                    <a:pt x="909" y="3245"/>
                    <a:pt x="768" y="3224"/>
                  </a:cubicBezTo>
                  <a:lnTo>
                    <a:pt x="301" y="3157"/>
                  </a:lnTo>
                  <a:lnTo>
                    <a:pt x="104" y="99"/>
                  </a:lnTo>
                  <a:close/>
                  <a:moveTo>
                    <a:pt x="52" y="0"/>
                  </a:moveTo>
                  <a:cubicBezTo>
                    <a:pt x="21" y="0"/>
                    <a:pt x="0" y="26"/>
                    <a:pt x="5" y="52"/>
                  </a:cubicBezTo>
                  <a:lnTo>
                    <a:pt x="208" y="3204"/>
                  </a:lnTo>
                  <a:cubicBezTo>
                    <a:pt x="208" y="3224"/>
                    <a:pt x="223" y="3245"/>
                    <a:pt x="249" y="3245"/>
                  </a:cubicBezTo>
                  <a:lnTo>
                    <a:pt x="753" y="3323"/>
                  </a:lnTo>
                  <a:cubicBezTo>
                    <a:pt x="903" y="3344"/>
                    <a:pt x="1054" y="3354"/>
                    <a:pt x="1204" y="3359"/>
                  </a:cubicBezTo>
                  <a:cubicBezTo>
                    <a:pt x="1350" y="3354"/>
                    <a:pt x="1495" y="3349"/>
                    <a:pt x="1635" y="3328"/>
                  </a:cubicBezTo>
                  <a:lnTo>
                    <a:pt x="2191" y="3245"/>
                  </a:lnTo>
                  <a:cubicBezTo>
                    <a:pt x="2217" y="3245"/>
                    <a:pt x="2232" y="3224"/>
                    <a:pt x="2232" y="3204"/>
                  </a:cubicBezTo>
                  <a:lnTo>
                    <a:pt x="2435" y="52"/>
                  </a:lnTo>
                  <a:cubicBezTo>
                    <a:pt x="2435" y="42"/>
                    <a:pt x="2435" y="26"/>
                    <a:pt x="2425" y="16"/>
                  </a:cubicBezTo>
                  <a:cubicBezTo>
                    <a:pt x="2414" y="6"/>
                    <a:pt x="2399" y="0"/>
                    <a:pt x="2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507175" y="3842675"/>
              <a:ext cx="72325" cy="4575"/>
            </a:xfrm>
            <a:custGeom>
              <a:avLst/>
              <a:gdLst/>
              <a:ahLst/>
              <a:cxnLst/>
              <a:rect l="l" t="t" r="r" b="b"/>
              <a:pathLst>
                <a:path w="2893" h="183" extrusionOk="0">
                  <a:moveTo>
                    <a:pt x="1449" y="0"/>
                  </a:moveTo>
                  <a:cubicBezTo>
                    <a:pt x="649" y="0"/>
                    <a:pt x="0" y="42"/>
                    <a:pt x="0" y="89"/>
                  </a:cubicBezTo>
                  <a:cubicBezTo>
                    <a:pt x="0" y="141"/>
                    <a:pt x="649" y="182"/>
                    <a:pt x="1449" y="182"/>
                  </a:cubicBezTo>
                  <a:cubicBezTo>
                    <a:pt x="2243" y="182"/>
                    <a:pt x="2892" y="141"/>
                    <a:pt x="2892" y="89"/>
                  </a:cubicBezTo>
                  <a:cubicBezTo>
                    <a:pt x="2892" y="42"/>
                    <a:pt x="2243" y="0"/>
                    <a:pt x="1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497175" y="3773625"/>
              <a:ext cx="65825" cy="74000"/>
            </a:xfrm>
            <a:custGeom>
              <a:avLst/>
              <a:gdLst/>
              <a:ahLst/>
              <a:cxnLst/>
              <a:rect l="l" t="t" r="r" b="b"/>
              <a:pathLst>
                <a:path w="2633" h="2960" extrusionOk="0">
                  <a:moveTo>
                    <a:pt x="1" y="0"/>
                  </a:moveTo>
                  <a:lnTo>
                    <a:pt x="322" y="2804"/>
                  </a:lnTo>
                  <a:cubicBezTo>
                    <a:pt x="322" y="2887"/>
                    <a:pt x="759" y="2954"/>
                    <a:pt x="1293" y="2960"/>
                  </a:cubicBezTo>
                  <a:cubicBezTo>
                    <a:pt x="1828" y="2960"/>
                    <a:pt x="2264" y="2897"/>
                    <a:pt x="2264" y="2814"/>
                  </a:cubicBezTo>
                  <a:lnTo>
                    <a:pt x="2633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495875" y="3772450"/>
              <a:ext cx="68300" cy="76350"/>
            </a:xfrm>
            <a:custGeom>
              <a:avLst/>
              <a:gdLst/>
              <a:ahLst/>
              <a:cxnLst/>
              <a:rect l="l" t="t" r="r" b="b"/>
              <a:pathLst>
                <a:path w="2732" h="3054" extrusionOk="0">
                  <a:moveTo>
                    <a:pt x="105" y="99"/>
                  </a:moveTo>
                  <a:lnTo>
                    <a:pt x="2628" y="110"/>
                  </a:lnTo>
                  <a:lnTo>
                    <a:pt x="2269" y="2851"/>
                  </a:lnTo>
                  <a:cubicBezTo>
                    <a:pt x="2225" y="2896"/>
                    <a:pt x="1897" y="2955"/>
                    <a:pt x="1407" y="2955"/>
                  </a:cubicBezTo>
                  <a:cubicBezTo>
                    <a:pt x="1386" y="2955"/>
                    <a:pt x="1366" y="2955"/>
                    <a:pt x="1345" y="2955"/>
                  </a:cubicBezTo>
                  <a:cubicBezTo>
                    <a:pt x="821" y="2955"/>
                    <a:pt x="473" y="2887"/>
                    <a:pt x="426" y="2846"/>
                  </a:cubicBezTo>
                  <a:lnTo>
                    <a:pt x="105" y="99"/>
                  </a:lnTo>
                  <a:close/>
                  <a:moveTo>
                    <a:pt x="53" y="1"/>
                  </a:moveTo>
                  <a:cubicBezTo>
                    <a:pt x="37" y="1"/>
                    <a:pt x="27" y="6"/>
                    <a:pt x="16" y="16"/>
                  </a:cubicBezTo>
                  <a:cubicBezTo>
                    <a:pt x="6" y="27"/>
                    <a:pt x="1" y="42"/>
                    <a:pt x="1" y="53"/>
                  </a:cubicBezTo>
                  <a:lnTo>
                    <a:pt x="328" y="2851"/>
                  </a:lnTo>
                  <a:cubicBezTo>
                    <a:pt x="328" y="2872"/>
                    <a:pt x="338" y="2892"/>
                    <a:pt x="354" y="2908"/>
                  </a:cubicBezTo>
                  <a:cubicBezTo>
                    <a:pt x="447" y="3007"/>
                    <a:pt x="920" y="3053"/>
                    <a:pt x="1345" y="3053"/>
                  </a:cubicBezTo>
                  <a:lnTo>
                    <a:pt x="1371" y="3053"/>
                  </a:lnTo>
                  <a:cubicBezTo>
                    <a:pt x="1584" y="3053"/>
                    <a:pt x="2363" y="3043"/>
                    <a:pt x="2363" y="2872"/>
                  </a:cubicBezTo>
                  <a:lnTo>
                    <a:pt x="2731" y="68"/>
                  </a:lnTo>
                  <a:cubicBezTo>
                    <a:pt x="2731" y="53"/>
                    <a:pt x="2731" y="37"/>
                    <a:pt x="2721" y="27"/>
                  </a:cubicBezTo>
                  <a:cubicBezTo>
                    <a:pt x="2711" y="16"/>
                    <a:pt x="2695" y="11"/>
                    <a:pt x="2685" y="11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497175" y="3773625"/>
              <a:ext cx="65825" cy="74000"/>
            </a:xfrm>
            <a:custGeom>
              <a:avLst/>
              <a:gdLst/>
              <a:ahLst/>
              <a:cxnLst/>
              <a:rect l="l" t="t" r="r" b="b"/>
              <a:pathLst>
                <a:path w="2633" h="2960" extrusionOk="0">
                  <a:moveTo>
                    <a:pt x="1" y="0"/>
                  </a:moveTo>
                  <a:lnTo>
                    <a:pt x="322" y="2804"/>
                  </a:lnTo>
                  <a:cubicBezTo>
                    <a:pt x="322" y="2887"/>
                    <a:pt x="759" y="2954"/>
                    <a:pt x="1293" y="2960"/>
                  </a:cubicBezTo>
                  <a:cubicBezTo>
                    <a:pt x="1828" y="2960"/>
                    <a:pt x="2264" y="2897"/>
                    <a:pt x="2264" y="2814"/>
                  </a:cubicBezTo>
                  <a:lnTo>
                    <a:pt x="2633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497175" y="3773625"/>
              <a:ext cx="65825" cy="74000"/>
            </a:xfrm>
            <a:custGeom>
              <a:avLst/>
              <a:gdLst/>
              <a:ahLst/>
              <a:cxnLst/>
              <a:rect l="l" t="t" r="r" b="b"/>
              <a:pathLst>
                <a:path w="2633" h="2960" extrusionOk="0">
                  <a:moveTo>
                    <a:pt x="1" y="0"/>
                  </a:moveTo>
                  <a:lnTo>
                    <a:pt x="322" y="2804"/>
                  </a:lnTo>
                  <a:cubicBezTo>
                    <a:pt x="322" y="2887"/>
                    <a:pt x="759" y="2954"/>
                    <a:pt x="1293" y="2960"/>
                  </a:cubicBezTo>
                  <a:cubicBezTo>
                    <a:pt x="1828" y="2960"/>
                    <a:pt x="2264" y="2897"/>
                    <a:pt x="2264" y="2814"/>
                  </a:cubicBezTo>
                  <a:lnTo>
                    <a:pt x="2633" y="1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495875" y="3772450"/>
              <a:ext cx="68300" cy="76350"/>
            </a:xfrm>
            <a:custGeom>
              <a:avLst/>
              <a:gdLst/>
              <a:ahLst/>
              <a:cxnLst/>
              <a:rect l="l" t="t" r="r" b="b"/>
              <a:pathLst>
                <a:path w="2732" h="3054" extrusionOk="0">
                  <a:moveTo>
                    <a:pt x="105" y="99"/>
                  </a:moveTo>
                  <a:lnTo>
                    <a:pt x="2628" y="110"/>
                  </a:lnTo>
                  <a:lnTo>
                    <a:pt x="2269" y="2851"/>
                  </a:lnTo>
                  <a:cubicBezTo>
                    <a:pt x="2225" y="2896"/>
                    <a:pt x="1897" y="2955"/>
                    <a:pt x="1407" y="2955"/>
                  </a:cubicBezTo>
                  <a:cubicBezTo>
                    <a:pt x="1386" y="2955"/>
                    <a:pt x="1366" y="2955"/>
                    <a:pt x="1345" y="2955"/>
                  </a:cubicBezTo>
                  <a:cubicBezTo>
                    <a:pt x="821" y="2955"/>
                    <a:pt x="473" y="2887"/>
                    <a:pt x="426" y="2846"/>
                  </a:cubicBezTo>
                  <a:lnTo>
                    <a:pt x="105" y="99"/>
                  </a:lnTo>
                  <a:close/>
                  <a:moveTo>
                    <a:pt x="53" y="1"/>
                  </a:moveTo>
                  <a:cubicBezTo>
                    <a:pt x="37" y="1"/>
                    <a:pt x="27" y="6"/>
                    <a:pt x="16" y="16"/>
                  </a:cubicBezTo>
                  <a:cubicBezTo>
                    <a:pt x="6" y="27"/>
                    <a:pt x="1" y="42"/>
                    <a:pt x="1" y="53"/>
                  </a:cubicBezTo>
                  <a:lnTo>
                    <a:pt x="328" y="2851"/>
                  </a:lnTo>
                  <a:cubicBezTo>
                    <a:pt x="328" y="2872"/>
                    <a:pt x="338" y="2892"/>
                    <a:pt x="354" y="2908"/>
                  </a:cubicBezTo>
                  <a:cubicBezTo>
                    <a:pt x="447" y="3007"/>
                    <a:pt x="920" y="3053"/>
                    <a:pt x="1345" y="3053"/>
                  </a:cubicBezTo>
                  <a:lnTo>
                    <a:pt x="1371" y="3053"/>
                  </a:lnTo>
                  <a:cubicBezTo>
                    <a:pt x="1584" y="3053"/>
                    <a:pt x="2363" y="3043"/>
                    <a:pt x="2363" y="2872"/>
                  </a:cubicBezTo>
                  <a:lnTo>
                    <a:pt x="2731" y="68"/>
                  </a:lnTo>
                  <a:cubicBezTo>
                    <a:pt x="2731" y="53"/>
                    <a:pt x="2731" y="37"/>
                    <a:pt x="2721" y="27"/>
                  </a:cubicBezTo>
                  <a:cubicBezTo>
                    <a:pt x="2711" y="16"/>
                    <a:pt x="2695" y="11"/>
                    <a:pt x="2685" y="11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498875" y="3801000"/>
              <a:ext cx="62175" cy="18725"/>
            </a:xfrm>
            <a:custGeom>
              <a:avLst/>
              <a:gdLst/>
              <a:ahLst/>
              <a:cxnLst/>
              <a:rect l="l" t="t" r="r" b="b"/>
              <a:pathLst>
                <a:path w="2487" h="749" extrusionOk="0">
                  <a:moveTo>
                    <a:pt x="0" y="1"/>
                  </a:moveTo>
                  <a:lnTo>
                    <a:pt x="88" y="598"/>
                  </a:lnTo>
                  <a:cubicBezTo>
                    <a:pt x="88" y="676"/>
                    <a:pt x="602" y="748"/>
                    <a:pt x="1241" y="748"/>
                  </a:cubicBezTo>
                  <a:cubicBezTo>
                    <a:pt x="1266" y="749"/>
                    <a:pt x="1290" y="749"/>
                    <a:pt x="1314" y="749"/>
                  </a:cubicBezTo>
                  <a:cubicBezTo>
                    <a:pt x="1914" y="749"/>
                    <a:pt x="2393" y="688"/>
                    <a:pt x="2393" y="608"/>
                  </a:cubicBezTo>
                  <a:lnTo>
                    <a:pt x="2487" y="11"/>
                  </a:lnTo>
                  <a:lnTo>
                    <a:pt x="2487" y="11"/>
                  </a:lnTo>
                  <a:cubicBezTo>
                    <a:pt x="2330" y="65"/>
                    <a:pt x="1882" y="105"/>
                    <a:pt x="1340" y="105"/>
                  </a:cubicBezTo>
                  <a:cubicBezTo>
                    <a:pt x="1307" y="105"/>
                    <a:pt x="1274" y="105"/>
                    <a:pt x="1241" y="105"/>
                  </a:cubicBezTo>
                  <a:cubicBezTo>
                    <a:pt x="659" y="105"/>
                    <a:pt x="171" y="5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497175" y="3768425"/>
              <a:ext cx="65825" cy="7325"/>
            </a:xfrm>
            <a:custGeom>
              <a:avLst/>
              <a:gdLst/>
              <a:ahLst/>
              <a:cxnLst/>
              <a:rect l="l" t="t" r="r" b="b"/>
              <a:pathLst>
                <a:path w="2633" h="293" extrusionOk="0">
                  <a:moveTo>
                    <a:pt x="1212" y="0"/>
                  </a:moveTo>
                  <a:cubicBezTo>
                    <a:pt x="585" y="0"/>
                    <a:pt x="94" y="45"/>
                    <a:pt x="94" y="105"/>
                  </a:cubicBezTo>
                  <a:lnTo>
                    <a:pt x="21" y="172"/>
                  </a:lnTo>
                  <a:cubicBezTo>
                    <a:pt x="6" y="177"/>
                    <a:pt x="1" y="182"/>
                    <a:pt x="1" y="188"/>
                  </a:cubicBezTo>
                  <a:cubicBezTo>
                    <a:pt x="1" y="250"/>
                    <a:pt x="587" y="286"/>
                    <a:pt x="1314" y="291"/>
                  </a:cubicBezTo>
                  <a:cubicBezTo>
                    <a:pt x="1366" y="292"/>
                    <a:pt x="1418" y="292"/>
                    <a:pt x="1468" y="292"/>
                  </a:cubicBezTo>
                  <a:cubicBezTo>
                    <a:pt x="2123" y="292"/>
                    <a:pt x="2633" y="261"/>
                    <a:pt x="2633" y="203"/>
                  </a:cubicBezTo>
                  <a:cubicBezTo>
                    <a:pt x="2633" y="198"/>
                    <a:pt x="2622" y="193"/>
                    <a:pt x="2612" y="188"/>
                  </a:cubicBezTo>
                  <a:lnTo>
                    <a:pt x="2534" y="115"/>
                  </a:lnTo>
                  <a:cubicBezTo>
                    <a:pt x="2534" y="58"/>
                    <a:pt x="1989" y="6"/>
                    <a:pt x="1314" y="1"/>
                  </a:cubicBezTo>
                  <a:cubicBezTo>
                    <a:pt x="1280" y="0"/>
                    <a:pt x="124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496000" y="3767225"/>
              <a:ext cx="68175" cy="9800"/>
            </a:xfrm>
            <a:custGeom>
              <a:avLst/>
              <a:gdLst/>
              <a:ahLst/>
              <a:cxnLst/>
              <a:rect l="l" t="t" r="r" b="b"/>
              <a:pathLst>
                <a:path w="2727" h="392" extrusionOk="0">
                  <a:moveTo>
                    <a:pt x="1366" y="95"/>
                  </a:moveTo>
                  <a:cubicBezTo>
                    <a:pt x="2041" y="101"/>
                    <a:pt x="2472" y="153"/>
                    <a:pt x="2545" y="189"/>
                  </a:cubicBezTo>
                  <a:cubicBezTo>
                    <a:pt x="2545" y="194"/>
                    <a:pt x="2550" y="194"/>
                    <a:pt x="2555" y="199"/>
                  </a:cubicBezTo>
                  <a:lnTo>
                    <a:pt x="2597" y="241"/>
                  </a:lnTo>
                  <a:cubicBezTo>
                    <a:pt x="2467" y="267"/>
                    <a:pt x="2083" y="293"/>
                    <a:pt x="1361" y="293"/>
                  </a:cubicBezTo>
                  <a:cubicBezTo>
                    <a:pt x="645" y="293"/>
                    <a:pt x="260" y="256"/>
                    <a:pt x="131" y="230"/>
                  </a:cubicBezTo>
                  <a:lnTo>
                    <a:pt x="177" y="189"/>
                  </a:lnTo>
                  <a:cubicBezTo>
                    <a:pt x="183" y="184"/>
                    <a:pt x="183" y="179"/>
                    <a:pt x="188" y="179"/>
                  </a:cubicBezTo>
                  <a:cubicBezTo>
                    <a:pt x="260" y="142"/>
                    <a:pt x="691" y="95"/>
                    <a:pt x="1366" y="95"/>
                  </a:cubicBezTo>
                  <a:close/>
                  <a:moveTo>
                    <a:pt x="1200" y="1"/>
                  </a:moveTo>
                  <a:cubicBezTo>
                    <a:pt x="935" y="1"/>
                    <a:pt x="689" y="11"/>
                    <a:pt x="499" y="28"/>
                  </a:cubicBezTo>
                  <a:cubicBezTo>
                    <a:pt x="188" y="54"/>
                    <a:pt x="115" y="90"/>
                    <a:pt x="100" y="127"/>
                  </a:cubicBezTo>
                  <a:lnTo>
                    <a:pt x="42" y="179"/>
                  </a:lnTo>
                  <a:cubicBezTo>
                    <a:pt x="16" y="189"/>
                    <a:pt x="1" y="215"/>
                    <a:pt x="1" y="241"/>
                  </a:cubicBezTo>
                  <a:cubicBezTo>
                    <a:pt x="1" y="256"/>
                    <a:pt x="6" y="272"/>
                    <a:pt x="16" y="282"/>
                  </a:cubicBezTo>
                  <a:cubicBezTo>
                    <a:pt x="105" y="371"/>
                    <a:pt x="899" y="391"/>
                    <a:pt x="1361" y="391"/>
                  </a:cubicBezTo>
                  <a:lnTo>
                    <a:pt x="1491" y="391"/>
                  </a:lnTo>
                  <a:cubicBezTo>
                    <a:pt x="2726" y="391"/>
                    <a:pt x="2726" y="303"/>
                    <a:pt x="2726" y="251"/>
                  </a:cubicBezTo>
                  <a:cubicBezTo>
                    <a:pt x="2726" y="225"/>
                    <a:pt x="2711" y="205"/>
                    <a:pt x="2690" y="194"/>
                  </a:cubicBezTo>
                  <a:lnTo>
                    <a:pt x="2628" y="137"/>
                  </a:lnTo>
                  <a:cubicBezTo>
                    <a:pt x="2623" y="132"/>
                    <a:pt x="2623" y="127"/>
                    <a:pt x="2617" y="121"/>
                  </a:cubicBezTo>
                  <a:cubicBezTo>
                    <a:pt x="2503" y="7"/>
                    <a:pt x="1413" y="2"/>
                    <a:pt x="1366" y="2"/>
                  </a:cubicBezTo>
                  <a:cubicBezTo>
                    <a:pt x="1310" y="1"/>
                    <a:pt x="1255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498875" y="3801000"/>
              <a:ext cx="62175" cy="18850"/>
            </a:xfrm>
            <a:custGeom>
              <a:avLst/>
              <a:gdLst/>
              <a:ahLst/>
              <a:cxnLst/>
              <a:rect l="l" t="t" r="r" b="b"/>
              <a:pathLst>
                <a:path w="2487" h="754" extrusionOk="0">
                  <a:moveTo>
                    <a:pt x="1241" y="105"/>
                  </a:moveTo>
                  <a:cubicBezTo>
                    <a:pt x="659" y="105"/>
                    <a:pt x="171" y="58"/>
                    <a:pt x="0" y="1"/>
                  </a:cubicBezTo>
                  <a:lnTo>
                    <a:pt x="88" y="598"/>
                  </a:lnTo>
                  <a:cubicBezTo>
                    <a:pt x="88" y="676"/>
                    <a:pt x="602" y="748"/>
                    <a:pt x="1241" y="748"/>
                  </a:cubicBezTo>
                  <a:cubicBezTo>
                    <a:pt x="1874" y="754"/>
                    <a:pt x="2393" y="691"/>
                    <a:pt x="2393" y="608"/>
                  </a:cubicBezTo>
                  <a:lnTo>
                    <a:pt x="2487" y="11"/>
                  </a:lnTo>
                  <a:cubicBezTo>
                    <a:pt x="2321" y="68"/>
                    <a:pt x="1828" y="110"/>
                    <a:pt x="1241" y="10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497575" y="3799775"/>
              <a:ext cx="64775" cy="21250"/>
            </a:xfrm>
            <a:custGeom>
              <a:avLst/>
              <a:gdLst/>
              <a:ahLst/>
              <a:cxnLst/>
              <a:rect l="l" t="t" r="r" b="b"/>
              <a:pathLst>
                <a:path w="2591" h="850" extrusionOk="0">
                  <a:moveTo>
                    <a:pt x="109" y="117"/>
                  </a:moveTo>
                  <a:cubicBezTo>
                    <a:pt x="332" y="169"/>
                    <a:pt x="779" y="206"/>
                    <a:pt x="1288" y="206"/>
                  </a:cubicBezTo>
                  <a:cubicBezTo>
                    <a:pt x="1325" y="206"/>
                    <a:pt x="1362" y="206"/>
                    <a:pt x="1399" y="206"/>
                  </a:cubicBezTo>
                  <a:cubicBezTo>
                    <a:pt x="1867" y="206"/>
                    <a:pt x="2274" y="176"/>
                    <a:pt x="2477" y="128"/>
                  </a:cubicBezTo>
                  <a:lnTo>
                    <a:pt x="2477" y="128"/>
                  </a:lnTo>
                  <a:lnTo>
                    <a:pt x="2399" y="647"/>
                  </a:lnTo>
                  <a:cubicBezTo>
                    <a:pt x="2339" y="692"/>
                    <a:pt x="1958" y="751"/>
                    <a:pt x="1362" y="751"/>
                  </a:cubicBezTo>
                  <a:cubicBezTo>
                    <a:pt x="1338" y="751"/>
                    <a:pt x="1313" y="751"/>
                    <a:pt x="1288" y="751"/>
                  </a:cubicBezTo>
                  <a:cubicBezTo>
                    <a:pt x="654" y="751"/>
                    <a:pt x="244" y="683"/>
                    <a:pt x="187" y="637"/>
                  </a:cubicBezTo>
                  <a:lnTo>
                    <a:pt x="109" y="117"/>
                  </a:lnTo>
                  <a:close/>
                  <a:moveTo>
                    <a:pt x="57" y="1"/>
                  </a:moveTo>
                  <a:cubicBezTo>
                    <a:pt x="26" y="1"/>
                    <a:pt x="1" y="24"/>
                    <a:pt x="5" y="55"/>
                  </a:cubicBezTo>
                  <a:lnTo>
                    <a:pt x="88" y="652"/>
                  </a:lnTo>
                  <a:cubicBezTo>
                    <a:pt x="94" y="714"/>
                    <a:pt x="161" y="761"/>
                    <a:pt x="467" y="803"/>
                  </a:cubicBezTo>
                  <a:cubicBezTo>
                    <a:pt x="743" y="834"/>
                    <a:pt x="1018" y="849"/>
                    <a:pt x="1293" y="849"/>
                  </a:cubicBezTo>
                  <a:lnTo>
                    <a:pt x="1340" y="849"/>
                  </a:lnTo>
                  <a:cubicBezTo>
                    <a:pt x="1662" y="849"/>
                    <a:pt x="2477" y="834"/>
                    <a:pt x="2497" y="668"/>
                  </a:cubicBezTo>
                  <a:lnTo>
                    <a:pt x="2591" y="65"/>
                  </a:lnTo>
                  <a:cubicBezTo>
                    <a:pt x="2591" y="50"/>
                    <a:pt x="2586" y="34"/>
                    <a:pt x="2570" y="24"/>
                  </a:cubicBezTo>
                  <a:cubicBezTo>
                    <a:pt x="2562" y="16"/>
                    <a:pt x="2549" y="11"/>
                    <a:pt x="2537" y="11"/>
                  </a:cubicBezTo>
                  <a:cubicBezTo>
                    <a:pt x="2532" y="11"/>
                    <a:pt x="2527" y="12"/>
                    <a:pt x="2523" y="14"/>
                  </a:cubicBezTo>
                  <a:cubicBezTo>
                    <a:pt x="2373" y="72"/>
                    <a:pt x="1917" y="107"/>
                    <a:pt x="1399" y="107"/>
                  </a:cubicBezTo>
                  <a:cubicBezTo>
                    <a:pt x="1364" y="107"/>
                    <a:pt x="1328" y="107"/>
                    <a:pt x="1293" y="107"/>
                  </a:cubicBezTo>
                  <a:cubicBezTo>
                    <a:pt x="743" y="107"/>
                    <a:pt x="239" y="65"/>
                    <a:pt x="73" y="3"/>
                  </a:cubicBezTo>
                  <a:cubicBezTo>
                    <a:pt x="67" y="2"/>
                    <a:pt x="6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38"/>
          <p:cNvGrpSpPr/>
          <p:nvPr/>
        </p:nvGrpSpPr>
        <p:grpSpPr>
          <a:xfrm>
            <a:off x="1409917" y="2684726"/>
            <a:ext cx="1023931" cy="1973036"/>
            <a:chOff x="359850" y="2880925"/>
            <a:chExt cx="329450" cy="634825"/>
          </a:xfrm>
        </p:grpSpPr>
        <p:sp>
          <p:nvSpPr>
            <p:cNvPr id="1280" name="Google Shape;1280;p38"/>
            <p:cNvSpPr/>
            <p:nvPr/>
          </p:nvSpPr>
          <p:spPr>
            <a:xfrm>
              <a:off x="501725" y="3240050"/>
              <a:ext cx="39225" cy="275700"/>
            </a:xfrm>
            <a:custGeom>
              <a:avLst/>
              <a:gdLst/>
              <a:ahLst/>
              <a:cxnLst/>
              <a:rect l="l" t="t" r="r" b="b"/>
              <a:pathLst>
                <a:path w="1569" h="11028" extrusionOk="0">
                  <a:moveTo>
                    <a:pt x="0" y="0"/>
                  </a:moveTo>
                  <a:lnTo>
                    <a:pt x="166" y="9776"/>
                  </a:lnTo>
                  <a:cubicBezTo>
                    <a:pt x="166" y="9787"/>
                    <a:pt x="172" y="9797"/>
                    <a:pt x="177" y="9808"/>
                  </a:cubicBezTo>
                  <a:lnTo>
                    <a:pt x="1137" y="11007"/>
                  </a:lnTo>
                  <a:cubicBezTo>
                    <a:pt x="1148" y="11017"/>
                    <a:pt x="1163" y="11028"/>
                    <a:pt x="1179" y="11028"/>
                  </a:cubicBezTo>
                  <a:lnTo>
                    <a:pt x="1194" y="11028"/>
                  </a:lnTo>
                  <a:cubicBezTo>
                    <a:pt x="1210" y="11017"/>
                    <a:pt x="1226" y="11002"/>
                    <a:pt x="1226" y="10981"/>
                  </a:cubicBezTo>
                  <a:lnTo>
                    <a:pt x="1568" y="1319"/>
                  </a:lnTo>
                  <a:lnTo>
                    <a:pt x="1470" y="1319"/>
                  </a:lnTo>
                  <a:lnTo>
                    <a:pt x="1132" y="10846"/>
                  </a:lnTo>
                  <a:lnTo>
                    <a:pt x="265" y="976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461475" y="3332200"/>
              <a:ext cx="116725" cy="169675"/>
            </a:xfrm>
            <a:custGeom>
              <a:avLst/>
              <a:gdLst/>
              <a:ahLst/>
              <a:cxnLst/>
              <a:rect l="l" t="t" r="r" b="b"/>
              <a:pathLst>
                <a:path w="4669" h="6787" extrusionOk="0">
                  <a:moveTo>
                    <a:pt x="100" y="1"/>
                  </a:moveTo>
                  <a:lnTo>
                    <a:pt x="1" y="6"/>
                  </a:lnTo>
                  <a:lnTo>
                    <a:pt x="271" y="6739"/>
                  </a:lnTo>
                  <a:cubicBezTo>
                    <a:pt x="271" y="6765"/>
                    <a:pt x="292" y="6786"/>
                    <a:pt x="318" y="6786"/>
                  </a:cubicBezTo>
                  <a:lnTo>
                    <a:pt x="4289" y="6786"/>
                  </a:lnTo>
                  <a:cubicBezTo>
                    <a:pt x="4315" y="6786"/>
                    <a:pt x="4336" y="6765"/>
                    <a:pt x="4336" y="6739"/>
                  </a:cubicBezTo>
                  <a:lnTo>
                    <a:pt x="4668" y="6"/>
                  </a:lnTo>
                  <a:lnTo>
                    <a:pt x="4575" y="1"/>
                  </a:lnTo>
                  <a:lnTo>
                    <a:pt x="4242" y="6693"/>
                  </a:lnTo>
                  <a:lnTo>
                    <a:pt x="364" y="6693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442925" y="3215775"/>
              <a:ext cx="153825" cy="13400"/>
            </a:xfrm>
            <a:custGeom>
              <a:avLst/>
              <a:gdLst/>
              <a:ahLst/>
              <a:cxnLst/>
              <a:rect l="l" t="t" r="r" b="b"/>
              <a:pathLst>
                <a:path w="6153" h="536" extrusionOk="0">
                  <a:moveTo>
                    <a:pt x="3079" y="1"/>
                  </a:moveTo>
                  <a:cubicBezTo>
                    <a:pt x="1376" y="1"/>
                    <a:pt x="0" y="120"/>
                    <a:pt x="0" y="265"/>
                  </a:cubicBezTo>
                  <a:cubicBezTo>
                    <a:pt x="0" y="416"/>
                    <a:pt x="1376" y="535"/>
                    <a:pt x="3079" y="535"/>
                  </a:cubicBezTo>
                  <a:cubicBezTo>
                    <a:pt x="4777" y="535"/>
                    <a:pt x="6153" y="416"/>
                    <a:pt x="6153" y="265"/>
                  </a:cubicBezTo>
                  <a:cubicBezTo>
                    <a:pt x="6153" y="120"/>
                    <a:pt x="4777" y="1"/>
                    <a:pt x="3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441750" y="3214600"/>
              <a:ext cx="156175" cy="15750"/>
            </a:xfrm>
            <a:custGeom>
              <a:avLst/>
              <a:gdLst/>
              <a:ahLst/>
              <a:cxnLst/>
              <a:rect l="l" t="t" r="r" b="b"/>
              <a:pathLst>
                <a:path w="6247" h="630" extrusionOk="0">
                  <a:moveTo>
                    <a:pt x="3126" y="100"/>
                  </a:moveTo>
                  <a:cubicBezTo>
                    <a:pt x="4907" y="100"/>
                    <a:pt x="5987" y="219"/>
                    <a:pt x="6137" y="312"/>
                  </a:cubicBezTo>
                  <a:cubicBezTo>
                    <a:pt x="5987" y="411"/>
                    <a:pt x="4907" y="530"/>
                    <a:pt x="3126" y="530"/>
                  </a:cubicBezTo>
                  <a:cubicBezTo>
                    <a:pt x="1340" y="530"/>
                    <a:pt x="260" y="411"/>
                    <a:pt x="110" y="312"/>
                  </a:cubicBezTo>
                  <a:cubicBezTo>
                    <a:pt x="260" y="219"/>
                    <a:pt x="1340" y="100"/>
                    <a:pt x="3126" y="100"/>
                  </a:cubicBezTo>
                  <a:close/>
                  <a:moveTo>
                    <a:pt x="3126" y="1"/>
                  </a:moveTo>
                  <a:cubicBezTo>
                    <a:pt x="2301" y="1"/>
                    <a:pt x="1527" y="27"/>
                    <a:pt x="946" y="79"/>
                  </a:cubicBezTo>
                  <a:cubicBezTo>
                    <a:pt x="1" y="162"/>
                    <a:pt x="1" y="260"/>
                    <a:pt x="1" y="312"/>
                  </a:cubicBezTo>
                  <a:cubicBezTo>
                    <a:pt x="1" y="370"/>
                    <a:pt x="1" y="468"/>
                    <a:pt x="946" y="551"/>
                  </a:cubicBezTo>
                  <a:cubicBezTo>
                    <a:pt x="1527" y="603"/>
                    <a:pt x="2301" y="629"/>
                    <a:pt x="3126" y="629"/>
                  </a:cubicBezTo>
                  <a:cubicBezTo>
                    <a:pt x="3946" y="629"/>
                    <a:pt x="4720" y="603"/>
                    <a:pt x="5301" y="551"/>
                  </a:cubicBezTo>
                  <a:cubicBezTo>
                    <a:pt x="6246" y="468"/>
                    <a:pt x="6246" y="370"/>
                    <a:pt x="6246" y="312"/>
                  </a:cubicBezTo>
                  <a:cubicBezTo>
                    <a:pt x="6246" y="260"/>
                    <a:pt x="6246" y="162"/>
                    <a:pt x="5301" y="79"/>
                  </a:cubicBezTo>
                  <a:cubicBezTo>
                    <a:pt x="4720" y="27"/>
                    <a:pt x="3946" y="1"/>
                    <a:pt x="3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451225" y="3230825"/>
              <a:ext cx="137225" cy="136375"/>
            </a:xfrm>
            <a:custGeom>
              <a:avLst/>
              <a:gdLst/>
              <a:ahLst/>
              <a:cxnLst/>
              <a:rect l="l" t="t" r="r" b="b"/>
              <a:pathLst>
                <a:path w="5489" h="5455" extrusionOk="0">
                  <a:moveTo>
                    <a:pt x="5488" y="1"/>
                  </a:moveTo>
                  <a:lnTo>
                    <a:pt x="5487" y="7"/>
                  </a:lnTo>
                  <a:lnTo>
                    <a:pt x="5487" y="7"/>
                  </a:lnTo>
                  <a:cubicBezTo>
                    <a:pt x="5488" y="5"/>
                    <a:pt x="5488" y="3"/>
                    <a:pt x="5488" y="1"/>
                  </a:cubicBezTo>
                  <a:close/>
                  <a:moveTo>
                    <a:pt x="1" y="1"/>
                  </a:moveTo>
                  <a:cubicBezTo>
                    <a:pt x="1" y="3"/>
                    <a:pt x="1" y="6"/>
                    <a:pt x="2" y="8"/>
                  </a:cubicBezTo>
                  <a:lnTo>
                    <a:pt x="2" y="8"/>
                  </a:lnTo>
                  <a:lnTo>
                    <a:pt x="1" y="1"/>
                  </a:lnTo>
                  <a:close/>
                  <a:moveTo>
                    <a:pt x="5487" y="7"/>
                  </a:moveTo>
                  <a:cubicBezTo>
                    <a:pt x="5450" y="145"/>
                    <a:pt x="4239" y="266"/>
                    <a:pt x="2747" y="266"/>
                  </a:cubicBezTo>
                  <a:cubicBezTo>
                    <a:pt x="1256" y="266"/>
                    <a:pt x="41" y="150"/>
                    <a:pt x="2" y="8"/>
                  </a:cubicBezTo>
                  <a:lnTo>
                    <a:pt x="2" y="8"/>
                  </a:lnTo>
                  <a:lnTo>
                    <a:pt x="707" y="5167"/>
                  </a:lnTo>
                  <a:lnTo>
                    <a:pt x="738" y="5177"/>
                  </a:lnTo>
                  <a:cubicBezTo>
                    <a:pt x="1393" y="5362"/>
                    <a:pt x="2067" y="5454"/>
                    <a:pt x="2741" y="5454"/>
                  </a:cubicBezTo>
                  <a:cubicBezTo>
                    <a:pt x="3429" y="5454"/>
                    <a:pt x="4116" y="5358"/>
                    <a:pt x="4782" y="5167"/>
                  </a:cubicBezTo>
                  <a:lnTo>
                    <a:pt x="5487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451225" y="3230825"/>
              <a:ext cx="137225" cy="138775"/>
            </a:xfrm>
            <a:custGeom>
              <a:avLst/>
              <a:gdLst/>
              <a:ahLst/>
              <a:cxnLst/>
              <a:rect l="l" t="t" r="r" b="b"/>
              <a:pathLst>
                <a:path w="5489" h="5551" extrusionOk="0">
                  <a:moveTo>
                    <a:pt x="2747" y="266"/>
                  </a:moveTo>
                  <a:cubicBezTo>
                    <a:pt x="1231" y="266"/>
                    <a:pt x="1" y="146"/>
                    <a:pt x="1" y="1"/>
                  </a:cubicBezTo>
                  <a:lnTo>
                    <a:pt x="707" y="5167"/>
                  </a:lnTo>
                  <a:lnTo>
                    <a:pt x="738" y="5177"/>
                  </a:lnTo>
                  <a:cubicBezTo>
                    <a:pt x="2062" y="5551"/>
                    <a:pt x="3464" y="5546"/>
                    <a:pt x="4782" y="5167"/>
                  </a:cubicBezTo>
                  <a:lnTo>
                    <a:pt x="4782" y="5167"/>
                  </a:lnTo>
                  <a:lnTo>
                    <a:pt x="5488" y="1"/>
                  </a:lnTo>
                  <a:cubicBezTo>
                    <a:pt x="5488" y="141"/>
                    <a:pt x="4263" y="266"/>
                    <a:pt x="2747" y="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450075" y="3229425"/>
              <a:ext cx="139675" cy="138875"/>
            </a:xfrm>
            <a:custGeom>
              <a:avLst/>
              <a:gdLst/>
              <a:ahLst/>
              <a:cxnLst/>
              <a:rect l="l" t="t" r="r" b="b"/>
              <a:pathLst>
                <a:path w="5587" h="5555" extrusionOk="0">
                  <a:moveTo>
                    <a:pt x="104" y="161"/>
                  </a:moveTo>
                  <a:cubicBezTo>
                    <a:pt x="213" y="202"/>
                    <a:pt x="426" y="249"/>
                    <a:pt x="841" y="290"/>
                  </a:cubicBezTo>
                  <a:cubicBezTo>
                    <a:pt x="1360" y="337"/>
                    <a:pt x="2051" y="368"/>
                    <a:pt x="2788" y="368"/>
                  </a:cubicBezTo>
                  <a:cubicBezTo>
                    <a:pt x="3525" y="368"/>
                    <a:pt x="4216" y="337"/>
                    <a:pt x="4735" y="290"/>
                  </a:cubicBezTo>
                  <a:cubicBezTo>
                    <a:pt x="5150" y="249"/>
                    <a:pt x="5358" y="202"/>
                    <a:pt x="5467" y="161"/>
                  </a:cubicBezTo>
                  <a:lnTo>
                    <a:pt x="5467" y="161"/>
                  </a:lnTo>
                  <a:lnTo>
                    <a:pt x="4782" y="5181"/>
                  </a:lnTo>
                  <a:cubicBezTo>
                    <a:pt x="4130" y="5365"/>
                    <a:pt x="3459" y="5457"/>
                    <a:pt x="2788" y="5457"/>
                  </a:cubicBezTo>
                  <a:cubicBezTo>
                    <a:pt x="2117" y="5457"/>
                    <a:pt x="1446" y="5365"/>
                    <a:pt x="794" y="5181"/>
                  </a:cubicBezTo>
                  <a:lnTo>
                    <a:pt x="104" y="161"/>
                  </a:lnTo>
                  <a:close/>
                  <a:moveTo>
                    <a:pt x="5535" y="0"/>
                  </a:moveTo>
                  <a:cubicBezTo>
                    <a:pt x="5512" y="0"/>
                    <a:pt x="5490" y="15"/>
                    <a:pt x="5488" y="46"/>
                  </a:cubicBezTo>
                  <a:cubicBezTo>
                    <a:pt x="5405" y="140"/>
                    <a:pt x="4429" y="270"/>
                    <a:pt x="2793" y="270"/>
                  </a:cubicBezTo>
                  <a:cubicBezTo>
                    <a:pt x="1153" y="270"/>
                    <a:pt x="177" y="140"/>
                    <a:pt x="93" y="46"/>
                  </a:cubicBezTo>
                  <a:cubicBezTo>
                    <a:pt x="93" y="23"/>
                    <a:pt x="73" y="4"/>
                    <a:pt x="50" y="4"/>
                  </a:cubicBezTo>
                  <a:cubicBezTo>
                    <a:pt x="47" y="4"/>
                    <a:pt x="44" y="4"/>
                    <a:pt x="42" y="5"/>
                  </a:cubicBezTo>
                  <a:cubicBezTo>
                    <a:pt x="16" y="5"/>
                    <a:pt x="0" y="26"/>
                    <a:pt x="0" y="52"/>
                  </a:cubicBezTo>
                  <a:cubicBezTo>
                    <a:pt x="0" y="62"/>
                    <a:pt x="0" y="72"/>
                    <a:pt x="0" y="83"/>
                  </a:cubicBezTo>
                  <a:lnTo>
                    <a:pt x="706" y="5223"/>
                  </a:lnTo>
                  <a:cubicBezTo>
                    <a:pt x="706" y="5243"/>
                    <a:pt x="722" y="5259"/>
                    <a:pt x="737" y="5264"/>
                  </a:cubicBezTo>
                  <a:lnTo>
                    <a:pt x="774" y="5274"/>
                  </a:lnTo>
                  <a:cubicBezTo>
                    <a:pt x="1428" y="5461"/>
                    <a:pt x="2108" y="5555"/>
                    <a:pt x="2793" y="5555"/>
                  </a:cubicBezTo>
                  <a:cubicBezTo>
                    <a:pt x="3484" y="5555"/>
                    <a:pt x="4179" y="5456"/>
                    <a:pt x="4844" y="5264"/>
                  </a:cubicBezTo>
                  <a:cubicBezTo>
                    <a:pt x="4865" y="5259"/>
                    <a:pt x="4875" y="5243"/>
                    <a:pt x="4880" y="5223"/>
                  </a:cubicBezTo>
                  <a:lnTo>
                    <a:pt x="5581" y="83"/>
                  </a:lnTo>
                  <a:cubicBezTo>
                    <a:pt x="5581" y="72"/>
                    <a:pt x="5586" y="62"/>
                    <a:pt x="5586" y="52"/>
                  </a:cubicBezTo>
                  <a:cubicBezTo>
                    <a:pt x="5586" y="19"/>
                    <a:pt x="5560" y="0"/>
                    <a:pt x="5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461475" y="3328700"/>
              <a:ext cx="116725" cy="14550"/>
            </a:xfrm>
            <a:custGeom>
              <a:avLst/>
              <a:gdLst/>
              <a:ahLst/>
              <a:cxnLst/>
              <a:rect l="l" t="t" r="r" b="b"/>
              <a:pathLst>
                <a:path w="4669" h="582" extrusionOk="0">
                  <a:moveTo>
                    <a:pt x="94" y="0"/>
                  </a:moveTo>
                  <a:cubicBezTo>
                    <a:pt x="42" y="26"/>
                    <a:pt x="6" y="83"/>
                    <a:pt x="1" y="141"/>
                  </a:cubicBezTo>
                  <a:cubicBezTo>
                    <a:pt x="1" y="462"/>
                    <a:pt x="1397" y="582"/>
                    <a:pt x="2337" y="582"/>
                  </a:cubicBezTo>
                  <a:cubicBezTo>
                    <a:pt x="3272" y="582"/>
                    <a:pt x="4668" y="462"/>
                    <a:pt x="4668" y="141"/>
                  </a:cubicBezTo>
                  <a:cubicBezTo>
                    <a:pt x="4663" y="83"/>
                    <a:pt x="4627" y="26"/>
                    <a:pt x="4570" y="0"/>
                  </a:cubicBezTo>
                  <a:lnTo>
                    <a:pt x="4518" y="83"/>
                  </a:lnTo>
                  <a:cubicBezTo>
                    <a:pt x="4549" y="104"/>
                    <a:pt x="4570" y="125"/>
                    <a:pt x="4570" y="141"/>
                  </a:cubicBezTo>
                  <a:cubicBezTo>
                    <a:pt x="4570" y="281"/>
                    <a:pt x="3697" y="483"/>
                    <a:pt x="2332" y="483"/>
                  </a:cubicBezTo>
                  <a:cubicBezTo>
                    <a:pt x="967" y="483"/>
                    <a:pt x="94" y="281"/>
                    <a:pt x="94" y="141"/>
                  </a:cubicBezTo>
                  <a:cubicBezTo>
                    <a:pt x="94" y="125"/>
                    <a:pt x="115" y="104"/>
                    <a:pt x="146" y="8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388025" y="2884925"/>
              <a:ext cx="159275" cy="199575"/>
            </a:xfrm>
            <a:custGeom>
              <a:avLst/>
              <a:gdLst/>
              <a:ahLst/>
              <a:cxnLst/>
              <a:rect l="l" t="t" r="r" b="b"/>
              <a:pathLst>
                <a:path w="6371" h="7983" extrusionOk="0">
                  <a:moveTo>
                    <a:pt x="1794" y="0"/>
                  </a:moveTo>
                  <a:cubicBezTo>
                    <a:pt x="1091" y="0"/>
                    <a:pt x="41" y="448"/>
                    <a:pt x="11" y="448"/>
                  </a:cubicBezTo>
                  <a:cubicBezTo>
                    <a:pt x="11" y="448"/>
                    <a:pt x="11" y="448"/>
                    <a:pt x="11" y="448"/>
                  </a:cubicBezTo>
                  <a:lnTo>
                    <a:pt x="11" y="448"/>
                  </a:lnTo>
                  <a:cubicBezTo>
                    <a:pt x="0" y="484"/>
                    <a:pt x="1075" y="536"/>
                    <a:pt x="1579" y="1387"/>
                  </a:cubicBezTo>
                  <a:cubicBezTo>
                    <a:pt x="2082" y="2275"/>
                    <a:pt x="1978" y="2187"/>
                    <a:pt x="2560" y="4305"/>
                  </a:cubicBezTo>
                  <a:cubicBezTo>
                    <a:pt x="3135" y="6492"/>
                    <a:pt x="4841" y="7972"/>
                    <a:pt x="4910" y="7972"/>
                  </a:cubicBezTo>
                  <a:cubicBezTo>
                    <a:pt x="4911" y="7972"/>
                    <a:pt x="4912" y="7972"/>
                    <a:pt x="4912" y="7971"/>
                  </a:cubicBezTo>
                  <a:lnTo>
                    <a:pt x="4912" y="7971"/>
                  </a:lnTo>
                  <a:cubicBezTo>
                    <a:pt x="4912" y="7975"/>
                    <a:pt x="4943" y="7983"/>
                    <a:pt x="4994" y="7983"/>
                  </a:cubicBezTo>
                  <a:cubicBezTo>
                    <a:pt x="5288" y="7983"/>
                    <a:pt x="6264" y="7750"/>
                    <a:pt x="6334" y="5520"/>
                  </a:cubicBezTo>
                  <a:cubicBezTo>
                    <a:pt x="6371" y="4222"/>
                    <a:pt x="5966" y="3235"/>
                    <a:pt x="5530" y="2394"/>
                  </a:cubicBezTo>
                  <a:cubicBezTo>
                    <a:pt x="5182" y="1740"/>
                    <a:pt x="4787" y="1112"/>
                    <a:pt x="4361" y="510"/>
                  </a:cubicBezTo>
                  <a:cubicBezTo>
                    <a:pt x="4103" y="166"/>
                    <a:pt x="3692" y="116"/>
                    <a:pt x="3264" y="116"/>
                  </a:cubicBezTo>
                  <a:cubicBezTo>
                    <a:pt x="3088" y="116"/>
                    <a:pt x="2910" y="125"/>
                    <a:pt x="2739" y="125"/>
                  </a:cubicBezTo>
                  <a:cubicBezTo>
                    <a:pt x="2512" y="125"/>
                    <a:pt x="2296" y="110"/>
                    <a:pt x="2113" y="43"/>
                  </a:cubicBezTo>
                  <a:cubicBezTo>
                    <a:pt x="2021" y="13"/>
                    <a:pt x="1913" y="0"/>
                    <a:pt x="1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391850" y="2887100"/>
              <a:ext cx="157000" cy="197300"/>
            </a:xfrm>
            <a:custGeom>
              <a:avLst/>
              <a:gdLst/>
              <a:ahLst/>
              <a:cxnLst/>
              <a:rect l="l" t="t" r="r" b="b"/>
              <a:pathLst>
                <a:path w="6280" h="7892" extrusionOk="0">
                  <a:moveTo>
                    <a:pt x="1346" y="0"/>
                  </a:moveTo>
                  <a:cubicBezTo>
                    <a:pt x="985" y="0"/>
                    <a:pt x="700" y="108"/>
                    <a:pt x="688" y="132"/>
                  </a:cubicBezTo>
                  <a:cubicBezTo>
                    <a:pt x="679" y="155"/>
                    <a:pt x="0" y="385"/>
                    <a:pt x="161" y="385"/>
                  </a:cubicBezTo>
                  <a:cubicBezTo>
                    <a:pt x="179" y="385"/>
                    <a:pt x="207" y="382"/>
                    <a:pt x="247" y="376"/>
                  </a:cubicBezTo>
                  <a:cubicBezTo>
                    <a:pt x="321" y="354"/>
                    <a:pt x="417" y="345"/>
                    <a:pt x="525" y="345"/>
                  </a:cubicBezTo>
                  <a:cubicBezTo>
                    <a:pt x="1052" y="345"/>
                    <a:pt x="1865" y="569"/>
                    <a:pt x="1857" y="651"/>
                  </a:cubicBezTo>
                  <a:cubicBezTo>
                    <a:pt x="1852" y="656"/>
                    <a:pt x="1842" y="658"/>
                    <a:pt x="1826" y="658"/>
                  </a:cubicBezTo>
                  <a:cubicBezTo>
                    <a:pt x="1729" y="658"/>
                    <a:pt x="1440" y="574"/>
                    <a:pt x="1276" y="574"/>
                  </a:cubicBezTo>
                  <a:cubicBezTo>
                    <a:pt x="1221" y="574"/>
                    <a:pt x="1180" y="584"/>
                    <a:pt x="1166" y="610"/>
                  </a:cubicBezTo>
                  <a:cubicBezTo>
                    <a:pt x="1119" y="667"/>
                    <a:pt x="1337" y="771"/>
                    <a:pt x="1540" y="932"/>
                  </a:cubicBezTo>
                  <a:cubicBezTo>
                    <a:pt x="1883" y="1196"/>
                    <a:pt x="2241" y="1176"/>
                    <a:pt x="2256" y="1368"/>
                  </a:cubicBezTo>
                  <a:cubicBezTo>
                    <a:pt x="2272" y="1534"/>
                    <a:pt x="2018" y="1586"/>
                    <a:pt x="1997" y="1799"/>
                  </a:cubicBezTo>
                  <a:cubicBezTo>
                    <a:pt x="1986" y="1923"/>
                    <a:pt x="2043" y="2027"/>
                    <a:pt x="2542" y="2520"/>
                  </a:cubicBezTo>
                  <a:cubicBezTo>
                    <a:pt x="2968" y="2946"/>
                    <a:pt x="3248" y="3185"/>
                    <a:pt x="3222" y="3252"/>
                  </a:cubicBezTo>
                  <a:cubicBezTo>
                    <a:pt x="3218" y="3264"/>
                    <a:pt x="3206" y="3269"/>
                    <a:pt x="3188" y="3269"/>
                  </a:cubicBezTo>
                  <a:cubicBezTo>
                    <a:pt x="3096" y="3269"/>
                    <a:pt x="2850" y="3145"/>
                    <a:pt x="2752" y="3145"/>
                  </a:cubicBezTo>
                  <a:cubicBezTo>
                    <a:pt x="2732" y="3145"/>
                    <a:pt x="2718" y="3151"/>
                    <a:pt x="2713" y="3164"/>
                  </a:cubicBezTo>
                  <a:cubicBezTo>
                    <a:pt x="2682" y="3247"/>
                    <a:pt x="3154" y="3553"/>
                    <a:pt x="3580" y="4197"/>
                  </a:cubicBezTo>
                  <a:cubicBezTo>
                    <a:pt x="3892" y="4664"/>
                    <a:pt x="4151" y="5261"/>
                    <a:pt x="4037" y="5381"/>
                  </a:cubicBezTo>
                  <a:cubicBezTo>
                    <a:pt x="4023" y="5395"/>
                    <a:pt x="4004" y="5402"/>
                    <a:pt x="3982" y="5402"/>
                  </a:cubicBezTo>
                  <a:cubicBezTo>
                    <a:pt x="3818" y="5402"/>
                    <a:pt x="3461" y="5057"/>
                    <a:pt x="3369" y="5057"/>
                  </a:cubicBezTo>
                  <a:cubicBezTo>
                    <a:pt x="3361" y="5057"/>
                    <a:pt x="3356" y="5059"/>
                    <a:pt x="3352" y="5064"/>
                  </a:cubicBezTo>
                  <a:cubicBezTo>
                    <a:pt x="3289" y="5152"/>
                    <a:pt x="3975" y="5838"/>
                    <a:pt x="4411" y="6694"/>
                  </a:cubicBezTo>
                  <a:cubicBezTo>
                    <a:pt x="4598" y="7068"/>
                    <a:pt x="4712" y="7473"/>
                    <a:pt x="4748" y="7888"/>
                  </a:cubicBezTo>
                  <a:cubicBezTo>
                    <a:pt x="4774" y="7890"/>
                    <a:pt x="4800" y="7891"/>
                    <a:pt x="4826" y="7891"/>
                  </a:cubicBezTo>
                  <a:cubicBezTo>
                    <a:pt x="4935" y="7891"/>
                    <a:pt x="5042" y="7873"/>
                    <a:pt x="5143" y="7831"/>
                  </a:cubicBezTo>
                  <a:cubicBezTo>
                    <a:pt x="5174" y="7650"/>
                    <a:pt x="5195" y="7458"/>
                    <a:pt x="5210" y="7255"/>
                  </a:cubicBezTo>
                  <a:cubicBezTo>
                    <a:pt x="5247" y="6663"/>
                    <a:pt x="5164" y="6684"/>
                    <a:pt x="5200" y="6212"/>
                  </a:cubicBezTo>
                  <a:cubicBezTo>
                    <a:pt x="5278" y="5106"/>
                    <a:pt x="6280" y="5043"/>
                    <a:pt x="5382" y="2889"/>
                  </a:cubicBezTo>
                  <a:cubicBezTo>
                    <a:pt x="5372" y="2836"/>
                    <a:pt x="5365" y="2813"/>
                    <a:pt x="5359" y="2813"/>
                  </a:cubicBezTo>
                  <a:cubicBezTo>
                    <a:pt x="5314" y="2813"/>
                    <a:pt x="5361" y="4151"/>
                    <a:pt x="5242" y="4192"/>
                  </a:cubicBezTo>
                  <a:cubicBezTo>
                    <a:pt x="5227" y="4198"/>
                    <a:pt x="5211" y="4200"/>
                    <a:pt x="5195" y="4200"/>
                  </a:cubicBezTo>
                  <a:cubicBezTo>
                    <a:pt x="5124" y="4200"/>
                    <a:pt x="5041" y="4156"/>
                    <a:pt x="4977" y="4156"/>
                  </a:cubicBezTo>
                  <a:cubicBezTo>
                    <a:pt x="4898" y="4156"/>
                    <a:pt x="4847" y="4223"/>
                    <a:pt x="4883" y="4524"/>
                  </a:cubicBezTo>
                  <a:cubicBezTo>
                    <a:pt x="4935" y="4914"/>
                    <a:pt x="5060" y="5168"/>
                    <a:pt x="4987" y="5230"/>
                  </a:cubicBezTo>
                  <a:cubicBezTo>
                    <a:pt x="4976" y="5240"/>
                    <a:pt x="4962" y="5245"/>
                    <a:pt x="4946" y="5245"/>
                  </a:cubicBezTo>
                  <a:cubicBezTo>
                    <a:pt x="4859" y="5245"/>
                    <a:pt x="4706" y="5115"/>
                    <a:pt x="4619" y="4945"/>
                  </a:cubicBezTo>
                  <a:cubicBezTo>
                    <a:pt x="4463" y="4638"/>
                    <a:pt x="4603" y="4379"/>
                    <a:pt x="4613" y="3855"/>
                  </a:cubicBezTo>
                  <a:cubicBezTo>
                    <a:pt x="4624" y="3252"/>
                    <a:pt x="4432" y="1773"/>
                    <a:pt x="4219" y="1716"/>
                  </a:cubicBezTo>
                  <a:cubicBezTo>
                    <a:pt x="4217" y="1715"/>
                    <a:pt x="4215" y="1715"/>
                    <a:pt x="4213" y="1715"/>
                  </a:cubicBezTo>
                  <a:cubicBezTo>
                    <a:pt x="4112" y="1715"/>
                    <a:pt x="4020" y="2513"/>
                    <a:pt x="3944" y="2666"/>
                  </a:cubicBezTo>
                  <a:cubicBezTo>
                    <a:pt x="3871" y="2474"/>
                    <a:pt x="3777" y="2230"/>
                    <a:pt x="3674" y="1954"/>
                  </a:cubicBezTo>
                  <a:cubicBezTo>
                    <a:pt x="3393" y="1207"/>
                    <a:pt x="3326" y="1087"/>
                    <a:pt x="3232" y="973"/>
                  </a:cubicBezTo>
                  <a:cubicBezTo>
                    <a:pt x="3040" y="740"/>
                    <a:pt x="2926" y="755"/>
                    <a:pt x="2552" y="547"/>
                  </a:cubicBezTo>
                  <a:cubicBezTo>
                    <a:pt x="2012" y="262"/>
                    <a:pt x="2012" y="117"/>
                    <a:pt x="1680" y="33"/>
                  </a:cubicBezTo>
                  <a:cubicBezTo>
                    <a:pt x="1565" y="10"/>
                    <a:pt x="1452" y="0"/>
                    <a:pt x="134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415275" y="2890400"/>
              <a:ext cx="99450" cy="168225"/>
            </a:xfrm>
            <a:custGeom>
              <a:avLst/>
              <a:gdLst/>
              <a:ahLst/>
              <a:cxnLst/>
              <a:rect l="l" t="t" r="r" b="b"/>
              <a:pathLst>
                <a:path w="3978" h="6729" extrusionOk="0">
                  <a:moveTo>
                    <a:pt x="27" y="0"/>
                  </a:moveTo>
                  <a:lnTo>
                    <a:pt x="1" y="99"/>
                  </a:lnTo>
                  <a:cubicBezTo>
                    <a:pt x="21" y="99"/>
                    <a:pt x="2223" y="701"/>
                    <a:pt x="2783" y="2954"/>
                  </a:cubicBezTo>
                  <a:cubicBezTo>
                    <a:pt x="3178" y="4548"/>
                    <a:pt x="3879" y="6708"/>
                    <a:pt x="3884" y="6729"/>
                  </a:cubicBezTo>
                  <a:lnTo>
                    <a:pt x="3977" y="6703"/>
                  </a:lnTo>
                  <a:cubicBezTo>
                    <a:pt x="3972" y="6682"/>
                    <a:pt x="3277" y="4517"/>
                    <a:pt x="2882" y="2933"/>
                  </a:cubicBezTo>
                  <a:cubicBezTo>
                    <a:pt x="2306" y="623"/>
                    <a:pt x="47" y="1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388025" y="2880925"/>
              <a:ext cx="95950" cy="53625"/>
            </a:xfrm>
            <a:custGeom>
              <a:avLst/>
              <a:gdLst/>
              <a:ahLst/>
              <a:cxnLst/>
              <a:rect l="l" t="t" r="r" b="b"/>
              <a:pathLst>
                <a:path w="3838" h="2145" extrusionOk="0">
                  <a:moveTo>
                    <a:pt x="2113" y="208"/>
                  </a:moveTo>
                  <a:cubicBezTo>
                    <a:pt x="1464" y="0"/>
                    <a:pt x="11" y="628"/>
                    <a:pt x="11" y="608"/>
                  </a:cubicBezTo>
                  <a:cubicBezTo>
                    <a:pt x="0" y="644"/>
                    <a:pt x="1075" y="701"/>
                    <a:pt x="1579" y="1547"/>
                  </a:cubicBezTo>
                  <a:cubicBezTo>
                    <a:pt x="1693" y="1739"/>
                    <a:pt x="1797" y="1942"/>
                    <a:pt x="1890" y="2144"/>
                  </a:cubicBezTo>
                  <a:cubicBezTo>
                    <a:pt x="2222" y="1256"/>
                    <a:pt x="3235" y="701"/>
                    <a:pt x="3837" y="332"/>
                  </a:cubicBezTo>
                  <a:cubicBezTo>
                    <a:pt x="3302" y="213"/>
                    <a:pt x="2586" y="369"/>
                    <a:pt x="2113" y="208"/>
                  </a:cubicBezTo>
                  <a:close/>
                </a:path>
              </a:pathLst>
            </a:custGeom>
            <a:solidFill>
              <a:schemeClr val="accent3">
                <a:alpha val="89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386975" y="2883850"/>
              <a:ext cx="161500" cy="201900"/>
            </a:xfrm>
            <a:custGeom>
              <a:avLst/>
              <a:gdLst/>
              <a:ahLst/>
              <a:cxnLst/>
              <a:rect l="l" t="t" r="r" b="b"/>
              <a:pathLst>
                <a:path w="6460" h="8076" extrusionOk="0">
                  <a:moveTo>
                    <a:pt x="1832" y="92"/>
                  </a:moveTo>
                  <a:cubicBezTo>
                    <a:pt x="1944" y="92"/>
                    <a:pt x="2047" y="104"/>
                    <a:pt x="2135" y="132"/>
                  </a:cubicBezTo>
                  <a:cubicBezTo>
                    <a:pt x="2326" y="205"/>
                    <a:pt x="2548" y="218"/>
                    <a:pt x="2785" y="218"/>
                  </a:cubicBezTo>
                  <a:cubicBezTo>
                    <a:pt x="2869" y="218"/>
                    <a:pt x="2956" y="217"/>
                    <a:pt x="3043" y="215"/>
                  </a:cubicBezTo>
                  <a:cubicBezTo>
                    <a:pt x="3129" y="214"/>
                    <a:pt x="3216" y="212"/>
                    <a:pt x="3302" y="212"/>
                  </a:cubicBezTo>
                  <a:cubicBezTo>
                    <a:pt x="3719" y="212"/>
                    <a:pt x="4121" y="257"/>
                    <a:pt x="4362" y="584"/>
                  </a:cubicBezTo>
                  <a:cubicBezTo>
                    <a:pt x="4788" y="1186"/>
                    <a:pt x="5177" y="1809"/>
                    <a:pt x="5525" y="2458"/>
                  </a:cubicBezTo>
                  <a:cubicBezTo>
                    <a:pt x="5966" y="3310"/>
                    <a:pt x="6366" y="4275"/>
                    <a:pt x="6324" y="5558"/>
                  </a:cubicBezTo>
                  <a:cubicBezTo>
                    <a:pt x="6283" y="6975"/>
                    <a:pt x="5873" y="7562"/>
                    <a:pt x="5535" y="7800"/>
                  </a:cubicBezTo>
                  <a:cubicBezTo>
                    <a:pt x="5326" y="7948"/>
                    <a:pt x="5130" y="7976"/>
                    <a:pt x="5033" y="7976"/>
                  </a:cubicBezTo>
                  <a:cubicBezTo>
                    <a:pt x="5008" y="7976"/>
                    <a:pt x="4989" y="7974"/>
                    <a:pt x="4980" y="7972"/>
                  </a:cubicBezTo>
                  <a:cubicBezTo>
                    <a:pt x="4974" y="7967"/>
                    <a:pt x="4964" y="7967"/>
                    <a:pt x="4959" y="7967"/>
                  </a:cubicBezTo>
                  <a:cubicBezTo>
                    <a:pt x="4788" y="7868"/>
                    <a:pt x="3204" y="6451"/>
                    <a:pt x="2649" y="4338"/>
                  </a:cubicBezTo>
                  <a:cubicBezTo>
                    <a:pt x="2519" y="3860"/>
                    <a:pt x="2420" y="3497"/>
                    <a:pt x="2347" y="3206"/>
                  </a:cubicBezTo>
                  <a:cubicBezTo>
                    <a:pt x="2083" y="2204"/>
                    <a:pt x="2057" y="2100"/>
                    <a:pt x="1662" y="1409"/>
                  </a:cubicBezTo>
                  <a:cubicBezTo>
                    <a:pt x="1268" y="745"/>
                    <a:pt x="536" y="548"/>
                    <a:pt x="219" y="485"/>
                  </a:cubicBezTo>
                  <a:cubicBezTo>
                    <a:pt x="537" y="365"/>
                    <a:pt x="1294" y="92"/>
                    <a:pt x="1832" y="92"/>
                  </a:cubicBezTo>
                  <a:close/>
                  <a:moveTo>
                    <a:pt x="1833" y="0"/>
                  </a:moveTo>
                  <a:cubicBezTo>
                    <a:pt x="1250" y="0"/>
                    <a:pt x="447" y="296"/>
                    <a:pt x="151" y="407"/>
                  </a:cubicBezTo>
                  <a:cubicBezTo>
                    <a:pt x="105" y="423"/>
                    <a:pt x="63" y="439"/>
                    <a:pt x="48" y="444"/>
                  </a:cubicBezTo>
                  <a:cubicBezTo>
                    <a:pt x="27" y="444"/>
                    <a:pt x="6" y="459"/>
                    <a:pt x="1" y="480"/>
                  </a:cubicBezTo>
                  <a:cubicBezTo>
                    <a:pt x="1" y="491"/>
                    <a:pt x="1" y="506"/>
                    <a:pt x="6" y="522"/>
                  </a:cubicBezTo>
                  <a:cubicBezTo>
                    <a:pt x="27" y="542"/>
                    <a:pt x="48" y="548"/>
                    <a:pt x="136" y="568"/>
                  </a:cubicBezTo>
                  <a:cubicBezTo>
                    <a:pt x="395" y="620"/>
                    <a:pt x="1190" y="776"/>
                    <a:pt x="1574" y="1456"/>
                  </a:cubicBezTo>
                  <a:cubicBezTo>
                    <a:pt x="1963" y="2136"/>
                    <a:pt x="1989" y="2240"/>
                    <a:pt x="2249" y="3227"/>
                  </a:cubicBezTo>
                  <a:cubicBezTo>
                    <a:pt x="2327" y="3517"/>
                    <a:pt x="2425" y="3886"/>
                    <a:pt x="2555" y="4364"/>
                  </a:cubicBezTo>
                  <a:cubicBezTo>
                    <a:pt x="3100" y="6440"/>
                    <a:pt x="4642" y="7889"/>
                    <a:pt x="4917" y="8050"/>
                  </a:cubicBezTo>
                  <a:lnTo>
                    <a:pt x="4923" y="8055"/>
                  </a:lnTo>
                  <a:cubicBezTo>
                    <a:pt x="4959" y="8070"/>
                    <a:pt x="4995" y="8076"/>
                    <a:pt x="5037" y="8076"/>
                  </a:cubicBezTo>
                  <a:cubicBezTo>
                    <a:pt x="5156" y="8070"/>
                    <a:pt x="5281" y="8044"/>
                    <a:pt x="5395" y="7992"/>
                  </a:cubicBezTo>
                  <a:cubicBezTo>
                    <a:pt x="5836" y="7795"/>
                    <a:pt x="6371" y="7214"/>
                    <a:pt x="6418" y="5563"/>
                  </a:cubicBezTo>
                  <a:cubicBezTo>
                    <a:pt x="6459" y="4254"/>
                    <a:pt x="6054" y="3278"/>
                    <a:pt x="5608" y="2411"/>
                  </a:cubicBezTo>
                  <a:cubicBezTo>
                    <a:pt x="5260" y="1762"/>
                    <a:pt x="4871" y="1129"/>
                    <a:pt x="4440" y="527"/>
                  </a:cubicBezTo>
                  <a:cubicBezTo>
                    <a:pt x="4166" y="162"/>
                    <a:pt x="3739" y="113"/>
                    <a:pt x="3296" y="113"/>
                  </a:cubicBezTo>
                  <a:cubicBezTo>
                    <a:pt x="3211" y="113"/>
                    <a:pt x="3124" y="115"/>
                    <a:pt x="3038" y="117"/>
                  </a:cubicBezTo>
                  <a:cubicBezTo>
                    <a:pt x="2945" y="120"/>
                    <a:pt x="2853" y="122"/>
                    <a:pt x="2764" y="122"/>
                  </a:cubicBezTo>
                  <a:cubicBezTo>
                    <a:pt x="2544" y="122"/>
                    <a:pt x="2339" y="107"/>
                    <a:pt x="2166" y="44"/>
                  </a:cubicBezTo>
                  <a:cubicBezTo>
                    <a:pt x="2069" y="13"/>
                    <a:pt x="1956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499775" y="2959300"/>
              <a:ext cx="187825" cy="194850"/>
            </a:xfrm>
            <a:custGeom>
              <a:avLst/>
              <a:gdLst/>
              <a:ahLst/>
              <a:cxnLst/>
              <a:rect l="l" t="t" r="r" b="b"/>
              <a:pathLst>
                <a:path w="7513" h="7794" extrusionOk="0">
                  <a:moveTo>
                    <a:pt x="7513" y="1"/>
                  </a:moveTo>
                  <a:cubicBezTo>
                    <a:pt x="7513" y="1"/>
                    <a:pt x="5576" y="1"/>
                    <a:pt x="4725" y="453"/>
                  </a:cubicBezTo>
                  <a:cubicBezTo>
                    <a:pt x="3873" y="904"/>
                    <a:pt x="2492" y="691"/>
                    <a:pt x="1932" y="1361"/>
                  </a:cubicBezTo>
                  <a:cubicBezTo>
                    <a:pt x="1376" y="2031"/>
                    <a:pt x="0" y="3973"/>
                    <a:pt x="369" y="5847"/>
                  </a:cubicBezTo>
                  <a:cubicBezTo>
                    <a:pt x="738" y="7726"/>
                    <a:pt x="1937" y="7794"/>
                    <a:pt x="1937" y="7794"/>
                  </a:cubicBezTo>
                  <a:cubicBezTo>
                    <a:pt x="1937" y="7794"/>
                    <a:pt x="3458" y="6916"/>
                    <a:pt x="4102" y="4881"/>
                  </a:cubicBezTo>
                  <a:cubicBezTo>
                    <a:pt x="4746" y="2851"/>
                    <a:pt x="4657" y="2903"/>
                    <a:pt x="5301" y="1880"/>
                  </a:cubicBezTo>
                  <a:cubicBezTo>
                    <a:pt x="5945" y="857"/>
                    <a:pt x="7513" y="1"/>
                    <a:pt x="7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563500" y="2959175"/>
              <a:ext cx="124100" cy="64400"/>
            </a:xfrm>
            <a:custGeom>
              <a:avLst/>
              <a:gdLst/>
              <a:ahLst/>
              <a:cxnLst/>
              <a:rect l="l" t="t" r="r" b="b"/>
              <a:pathLst>
                <a:path w="4964" h="2576" extrusionOk="0">
                  <a:moveTo>
                    <a:pt x="2176" y="458"/>
                  </a:moveTo>
                  <a:cubicBezTo>
                    <a:pt x="3027" y="1"/>
                    <a:pt x="4964" y="6"/>
                    <a:pt x="4964" y="6"/>
                  </a:cubicBezTo>
                  <a:cubicBezTo>
                    <a:pt x="4964" y="6"/>
                    <a:pt x="3396" y="862"/>
                    <a:pt x="2752" y="1885"/>
                  </a:cubicBezTo>
                  <a:cubicBezTo>
                    <a:pt x="2565" y="2176"/>
                    <a:pt x="2441" y="2384"/>
                    <a:pt x="2342" y="2576"/>
                  </a:cubicBezTo>
                  <a:cubicBezTo>
                    <a:pt x="2025" y="1563"/>
                    <a:pt x="769" y="1148"/>
                    <a:pt x="1" y="982"/>
                  </a:cubicBezTo>
                  <a:cubicBezTo>
                    <a:pt x="660" y="764"/>
                    <a:pt x="1553" y="785"/>
                    <a:pt x="2176" y="458"/>
                  </a:cubicBezTo>
                  <a:close/>
                </a:path>
              </a:pathLst>
            </a:custGeom>
            <a:solidFill>
              <a:schemeClr val="accent3">
                <a:alpha val="89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498225" y="2958150"/>
              <a:ext cx="191075" cy="197300"/>
            </a:xfrm>
            <a:custGeom>
              <a:avLst/>
              <a:gdLst/>
              <a:ahLst/>
              <a:cxnLst/>
              <a:rect l="l" t="t" r="r" b="b"/>
              <a:pathLst>
                <a:path w="7643" h="7892" extrusionOk="0">
                  <a:moveTo>
                    <a:pt x="7379" y="104"/>
                  </a:moveTo>
                  <a:lnTo>
                    <a:pt x="7379" y="104"/>
                  </a:lnTo>
                  <a:cubicBezTo>
                    <a:pt x="6952" y="363"/>
                    <a:pt x="5842" y="1075"/>
                    <a:pt x="5316" y="1900"/>
                  </a:cubicBezTo>
                  <a:cubicBezTo>
                    <a:pt x="4792" y="2731"/>
                    <a:pt x="4751" y="2871"/>
                    <a:pt x="4413" y="3961"/>
                  </a:cubicBezTo>
                  <a:cubicBezTo>
                    <a:pt x="4335" y="4221"/>
                    <a:pt x="4237" y="4532"/>
                    <a:pt x="4117" y="4917"/>
                  </a:cubicBezTo>
                  <a:cubicBezTo>
                    <a:pt x="3515" y="6806"/>
                    <a:pt x="2134" y="7699"/>
                    <a:pt x="1989" y="7793"/>
                  </a:cubicBezTo>
                  <a:cubicBezTo>
                    <a:pt x="1854" y="7772"/>
                    <a:pt x="815" y="7585"/>
                    <a:pt x="478" y="5882"/>
                  </a:cubicBezTo>
                  <a:cubicBezTo>
                    <a:pt x="88" y="3904"/>
                    <a:pt x="1708" y="1833"/>
                    <a:pt x="2035" y="1438"/>
                  </a:cubicBezTo>
                  <a:cubicBezTo>
                    <a:pt x="2342" y="1070"/>
                    <a:pt x="2918" y="976"/>
                    <a:pt x="3525" y="883"/>
                  </a:cubicBezTo>
                  <a:cubicBezTo>
                    <a:pt x="3972" y="810"/>
                    <a:pt x="4439" y="737"/>
                    <a:pt x="4808" y="545"/>
                  </a:cubicBezTo>
                  <a:cubicBezTo>
                    <a:pt x="5484" y="189"/>
                    <a:pt x="6863" y="115"/>
                    <a:pt x="7379" y="104"/>
                  </a:cubicBezTo>
                  <a:close/>
                  <a:moveTo>
                    <a:pt x="7575" y="0"/>
                  </a:moveTo>
                  <a:cubicBezTo>
                    <a:pt x="7492" y="0"/>
                    <a:pt x="5618" y="5"/>
                    <a:pt x="4766" y="457"/>
                  </a:cubicBezTo>
                  <a:cubicBezTo>
                    <a:pt x="4413" y="644"/>
                    <a:pt x="3951" y="717"/>
                    <a:pt x="3510" y="784"/>
                  </a:cubicBezTo>
                  <a:cubicBezTo>
                    <a:pt x="2887" y="883"/>
                    <a:pt x="2295" y="976"/>
                    <a:pt x="1963" y="1376"/>
                  </a:cubicBezTo>
                  <a:cubicBezTo>
                    <a:pt x="1495" y="1937"/>
                    <a:pt x="0" y="3930"/>
                    <a:pt x="390" y="5903"/>
                  </a:cubicBezTo>
                  <a:cubicBezTo>
                    <a:pt x="758" y="7793"/>
                    <a:pt x="1989" y="7891"/>
                    <a:pt x="1999" y="7891"/>
                  </a:cubicBezTo>
                  <a:cubicBezTo>
                    <a:pt x="2009" y="7891"/>
                    <a:pt x="2020" y="7886"/>
                    <a:pt x="2025" y="7886"/>
                  </a:cubicBezTo>
                  <a:cubicBezTo>
                    <a:pt x="2040" y="7876"/>
                    <a:pt x="3572" y="6973"/>
                    <a:pt x="4211" y="4948"/>
                  </a:cubicBezTo>
                  <a:cubicBezTo>
                    <a:pt x="4335" y="4564"/>
                    <a:pt x="4429" y="4252"/>
                    <a:pt x="4512" y="3993"/>
                  </a:cubicBezTo>
                  <a:cubicBezTo>
                    <a:pt x="4849" y="2892"/>
                    <a:pt x="4885" y="2778"/>
                    <a:pt x="5405" y="1952"/>
                  </a:cubicBezTo>
                  <a:cubicBezTo>
                    <a:pt x="6038" y="950"/>
                    <a:pt x="7585" y="104"/>
                    <a:pt x="7601" y="94"/>
                  </a:cubicBezTo>
                  <a:cubicBezTo>
                    <a:pt x="7642" y="68"/>
                    <a:pt x="7627" y="0"/>
                    <a:pt x="7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518975" y="2961775"/>
              <a:ext cx="168500" cy="192375"/>
            </a:xfrm>
            <a:custGeom>
              <a:avLst/>
              <a:gdLst/>
              <a:ahLst/>
              <a:cxnLst/>
              <a:rect l="l" t="t" r="r" b="b"/>
              <a:pathLst>
                <a:path w="6740" h="7695" extrusionOk="0">
                  <a:moveTo>
                    <a:pt x="5554" y="14"/>
                  </a:moveTo>
                  <a:cubicBezTo>
                    <a:pt x="5365" y="14"/>
                    <a:pt x="4848" y="92"/>
                    <a:pt x="4315" y="338"/>
                  </a:cubicBezTo>
                  <a:cubicBezTo>
                    <a:pt x="3879" y="546"/>
                    <a:pt x="3863" y="727"/>
                    <a:pt x="3188" y="1096"/>
                  </a:cubicBezTo>
                  <a:cubicBezTo>
                    <a:pt x="2732" y="1350"/>
                    <a:pt x="2597" y="1340"/>
                    <a:pt x="2373" y="1574"/>
                  </a:cubicBezTo>
                  <a:cubicBezTo>
                    <a:pt x="2270" y="1683"/>
                    <a:pt x="2181" y="1802"/>
                    <a:pt x="1901" y="2461"/>
                  </a:cubicBezTo>
                  <a:cubicBezTo>
                    <a:pt x="1797" y="2705"/>
                    <a:pt x="1709" y="2913"/>
                    <a:pt x="1636" y="3084"/>
                  </a:cubicBezTo>
                  <a:cubicBezTo>
                    <a:pt x="1539" y="2952"/>
                    <a:pt x="1193" y="2081"/>
                    <a:pt x="1072" y="2081"/>
                  </a:cubicBezTo>
                  <a:cubicBezTo>
                    <a:pt x="1070" y="2081"/>
                    <a:pt x="1067" y="2082"/>
                    <a:pt x="1065" y="2082"/>
                  </a:cubicBezTo>
                  <a:cubicBezTo>
                    <a:pt x="831" y="2160"/>
                    <a:pt x="935" y="3619"/>
                    <a:pt x="1003" y="4128"/>
                  </a:cubicBezTo>
                  <a:cubicBezTo>
                    <a:pt x="1055" y="4569"/>
                    <a:pt x="1216" y="4792"/>
                    <a:pt x="1081" y="5057"/>
                  </a:cubicBezTo>
                  <a:cubicBezTo>
                    <a:pt x="1005" y="5208"/>
                    <a:pt x="862" y="5328"/>
                    <a:pt x="773" y="5328"/>
                  </a:cubicBezTo>
                  <a:cubicBezTo>
                    <a:pt x="758" y="5328"/>
                    <a:pt x="744" y="5324"/>
                    <a:pt x="733" y="5317"/>
                  </a:cubicBezTo>
                  <a:cubicBezTo>
                    <a:pt x="655" y="5270"/>
                    <a:pt x="759" y="5042"/>
                    <a:pt x="774" y="4715"/>
                  </a:cubicBezTo>
                  <a:cubicBezTo>
                    <a:pt x="800" y="4195"/>
                    <a:pt x="598" y="3635"/>
                    <a:pt x="427" y="3629"/>
                  </a:cubicBezTo>
                  <a:cubicBezTo>
                    <a:pt x="426" y="3629"/>
                    <a:pt x="425" y="3629"/>
                    <a:pt x="424" y="3629"/>
                  </a:cubicBezTo>
                  <a:cubicBezTo>
                    <a:pt x="279" y="3629"/>
                    <a:pt x="94" y="4011"/>
                    <a:pt x="58" y="4387"/>
                  </a:cubicBezTo>
                  <a:cubicBezTo>
                    <a:pt x="1" y="5036"/>
                    <a:pt x="437" y="5213"/>
                    <a:pt x="613" y="6158"/>
                  </a:cubicBezTo>
                  <a:cubicBezTo>
                    <a:pt x="691" y="6568"/>
                    <a:pt x="613" y="6547"/>
                    <a:pt x="696" y="7066"/>
                  </a:cubicBezTo>
                  <a:cubicBezTo>
                    <a:pt x="728" y="7248"/>
                    <a:pt x="764" y="7425"/>
                    <a:pt x="806" y="7586"/>
                  </a:cubicBezTo>
                  <a:cubicBezTo>
                    <a:pt x="920" y="7643"/>
                    <a:pt x="1039" y="7679"/>
                    <a:pt x="1169" y="7695"/>
                  </a:cubicBezTo>
                  <a:cubicBezTo>
                    <a:pt x="1169" y="7326"/>
                    <a:pt x="1247" y="6968"/>
                    <a:pt x="1408" y="6635"/>
                  </a:cubicBezTo>
                  <a:cubicBezTo>
                    <a:pt x="1766" y="5914"/>
                    <a:pt x="2441" y="5441"/>
                    <a:pt x="2368" y="5338"/>
                  </a:cubicBezTo>
                  <a:cubicBezTo>
                    <a:pt x="2362" y="5329"/>
                    <a:pt x="2352" y="5325"/>
                    <a:pt x="2338" y="5325"/>
                  </a:cubicBezTo>
                  <a:cubicBezTo>
                    <a:pt x="2237" y="5325"/>
                    <a:pt x="1942" y="5523"/>
                    <a:pt x="1777" y="5523"/>
                  </a:cubicBezTo>
                  <a:cubicBezTo>
                    <a:pt x="1742" y="5523"/>
                    <a:pt x="1713" y="5514"/>
                    <a:pt x="1693" y="5493"/>
                  </a:cubicBezTo>
                  <a:cubicBezTo>
                    <a:pt x="1574" y="5364"/>
                    <a:pt x="1797" y="4855"/>
                    <a:pt x="2103" y="4476"/>
                  </a:cubicBezTo>
                  <a:cubicBezTo>
                    <a:pt x="2524" y="3951"/>
                    <a:pt x="3038" y="3739"/>
                    <a:pt x="3002" y="3650"/>
                  </a:cubicBezTo>
                  <a:cubicBezTo>
                    <a:pt x="2995" y="3632"/>
                    <a:pt x="2968" y="3625"/>
                    <a:pt x="2929" y="3625"/>
                  </a:cubicBezTo>
                  <a:cubicBezTo>
                    <a:pt x="2823" y="3625"/>
                    <a:pt x="2630" y="3676"/>
                    <a:pt x="2524" y="3676"/>
                  </a:cubicBezTo>
                  <a:cubicBezTo>
                    <a:pt x="2485" y="3676"/>
                    <a:pt x="2458" y="3669"/>
                    <a:pt x="2451" y="3650"/>
                  </a:cubicBezTo>
                  <a:cubicBezTo>
                    <a:pt x="2425" y="3583"/>
                    <a:pt x="2716" y="3411"/>
                    <a:pt x="3188" y="3043"/>
                  </a:cubicBezTo>
                  <a:cubicBezTo>
                    <a:pt x="3749" y="2612"/>
                    <a:pt x="3832" y="2477"/>
                    <a:pt x="3822" y="2352"/>
                  </a:cubicBezTo>
                  <a:cubicBezTo>
                    <a:pt x="3806" y="2124"/>
                    <a:pt x="3516" y="2067"/>
                    <a:pt x="3536" y="1901"/>
                  </a:cubicBezTo>
                  <a:cubicBezTo>
                    <a:pt x="3557" y="1698"/>
                    <a:pt x="3983" y="1724"/>
                    <a:pt x="4414" y="1356"/>
                  </a:cubicBezTo>
                  <a:cubicBezTo>
                    <a:pt x="4678" y="1137"/>
                    <a:pt x="4969" y="935"/>
                    <a:pt x="4923" y="873"/>
                  </a:cubicBezTo>
                  <a:cubicBezTo>
                    <a:pt x="4914" y="861"/>
                    <a:pt x="4896" y="856"/>
                    <a:pt x="4871" y="856"/>
                  </a:cubicBezTo>
                  <a:cubicBezTo>
                    <a:pt x="4696" y="856"/>
                    <a:pt x="4181" y="1103"/>
                    <a:pt x="4066" y="1103"/>
                  </a:cubicBezTo>
                  <a:cubicBezTo>
                    <a:pt x="4056" y="1103"/>
                    <a:pt x="4048" y="1101"/>
                    <a:pt x="4045" y="1096"/>
                  </a:cubicBezTo>
                  <a:cubicBezTo>
                    <a:pt x="4019" y="1054"/>
                    <a:pt x="5571" y="281"/>
                    <a:pt x="6189" y="130"/>
                  </a:cubicBezTo>
                  <a:cubicBezTo>
                    <a:pt x="6740" y="1"/>
                    <a:pt x="5634" y="68"/>
                    <a:pt x="5629" y="26"/>
                  </a:cubicBezTo>
                  <a:cubicBezTo>
                    <a:pt x="5627" y="18"/>
                    <a:pt x="5600" y="14"/>
                    <a:pt x="5554" y="14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512100" y="2968400"/>
              <a:ext cx="134750" cy="267650"/>
            </a:xfrm>
            <a:custGeom>
              <a:avLst/>
              <a:gdLst/>
              <a:ahLst/>
              <a:cxnLst/>
              <a:rect l="l" t="t" r="r" b="b"/>
              <a:pathLst>
                <a:path w="5390" h="10706" extrusionOk="0">
                  <a:moveTo>
                    <a:pt x="5348" y="0"/>
                  </a:moveTo>
                  <a:cubicBezTo>
                    <a:pt x="5338" y="5"/>
                    <a:pt x="4237" y="514"/>
                    <a:pt x="3033" y="2087"/>
                  </a:cubicBezTo>
                  <a:cubicBezTo>
                    <a:pt x="1927" y="3536"/>
                    <a:pt x="499" y="6199"/>
                    <a:pt x="1" y="10695"/>
                  </a:cubicBezTo>
                  <a:lnTo>
                    <a:pt x="99" y="10706"/>
                  </a:lnTo>
                  <a:cubicBezTo>
                    <a:pt x="592" y="6235"/>
                    <a:pt x="2005" y="3588"/>
                    <a:pt x="3105" y="2155"/>
                  </a:cubicBezTo>
                  <a:cubicBezTo>
                    <a:pt x="4294" y="597"/>
                    <a:pt x="5379" y="94"/>
                    <a:pt x="5390" y="89"/>
                  </a:cubicBezTo>
                  <a:lnTo>
                    <a:pt x="5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517300" y="3072875"/>
              <a:ext cx="136175" cy="150200"/>
            </a:xfrm>
            <a:custGeom>
              <a:avLst/>
              <a:gdLst/>
              <a:ahLst/>
              <a:cxnLst/>
              <a:rect l="l" t="t" r="r" b="b"/>
              <a:pathLst>
                <a:path w="5447" h="6008" extrusionOk="0">
                  <a:moveTo>
                    <a:pt x="5446" y="1"/>
                  </a:moveTo>
                  <a:cubicBezTo>
                    <a:pt x="5446" y="1"/>
                    <a:pt x="4045" y="1"/>
                    <a:pt x="3427" y="348"/>
                  </a:cubicBezTo>
                  <a:cubicBezTo>
                    <a:pt x="2809" y="696"/>
                    <a:pt x="1802" y="530"/>
                    <a:pt x="1407" y="1044"/>
                  </a:cubicBezTo>
                  <a:cubicBezTo>
                    <a:pt x="1007" y="1558"/>
                    <a:pt x="0" y="3058"/>
                    <a:pt x="270" y="4507"/>
                  </a:cubicBezTo>
                  <a:cubicBezTo>
                    <a:pt x="535" y="5955"/>
                    <a:pt x="1407" y="6007"/>
                    <a:pt x="1407" y="6007"/>
                  </a:cubicBezTo>
                  <a:cubicBezTo>
                    <a:pt x="1407" y="6007"/>
                    <a:pt x="2508" y="5327"/>
                    <a:pt x="2975" y="3765"/>
                  </a:cubicBezTo>
                  <a:cubicBezTo>
                    <a:pt x="3442" y="2197"/>
                    <a:pt x="3375" y="2233"/>
                    <a:pt x="3842" y="1449"/>
                  </a:cubicBezTo>
                  <a:cubicBezTo>
                    <a:pt x="4309" y="660"/>
                    <a:pt x="5446" y="1"/>
                    <a:pt x="5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515750" y="3071700"/>
              <a:ext cx="139400" cy="152550"/>
            </a:xfrm>
            <a:custGeom>
              <a:avLst/>
              <a:gdLst/>
              <a:ahLst/>
              <a:cxnLst/>
              <a:rect l="l" t="t" r="r" b="b"/>
              <a:pathLst>
                <a:path w="5576" h="6102" extrusionOk="0">
                  <a:moveTo>
                    <a:pt x="5332" y="100"/>
                  </a:moveTo>
                  <a:cubicBezTo>
                    <a:pt x="5000" y="312"/>
                    <a:pt x="4236" y="842"/>
                    <a:pt x="3868" y="1470"/>
                  </a:cubicBezTo>
                  <a:cubicBezTo>
                    <a:pt x="3484" y="2114"/>
                    <a:pt x="3452" y="2218"/>
                    <a:pt x="3208" y="3064"/>
                  </a:cubicBezTo>
                  <a:cubicBezTo>
                    <a:pt x="3151" y="3261"/>
                    <a:pt x="3079" y="3500"/>
                    <a:pt x="2990" y="3796"/>
                  </a:cubicBezTo>
                  <a:cubicBezTo>
                    <a:pt x="2565" y="5229"/>
                    <a:pt x="1589" y="5919"/>
                    <a:pt x="1459" y="6002"/>
                  </a:cubicBezTo>
                  <a:cubicBezTo>
                    <a:pt x="1345" y="5987"/>
                    <a:pt x="618" y="5831"/>
                    <a:pt x="379" y="4544"/>
                  </a:cubicBezTo>
                  <a:cubicBezTo>
                    <a:pt x="99" y="3022"/>
                    <a:pt x="1272" y="1429"/>
                    <a:pt x="1506" y="1122"/>
                  </a:cubicBezTo>
                  <a:cubicBezTo>
                    <a:pt x="1724" y="842"/>
                    <a:pt x="2139" y="774"/>
                    <a:pt x="2575" y="702"/>
                  </a:cubicBezTo>
                  <a:cubicBezTo>
                    <a:pt x="2902" y="645"/>
                    <a:pt x="3245" y="588"/>
                    <a:pt x="3515" y="437"/>
                  </a:cubicBezTo>
                  <a:cubicBezTo>
                    <a:pt x="3982" y="172"/>
                    <a:pt x="4937" y="115"/>
                    <a:pt x="5332" y="100"/>
                  </a:cubicBezTo>
                  <a:close/>
                  <a:moveTo>
                    <a:pt x="5508" y="1"/>
                  </a:moveTo>
                  <a:cubicBezTo>
                    <a:pt x="5446" y="1"/>
                    <a:pt x="4086" y="1"/>
                    <a:pt x="3463" y="354"/>
                  </a:cubicBezTo>
                  <a:cubicBezTo>
                    <a:pt x="3208" y="494"/>
                    <a:pt x="2881" y="551"/>
                    <a:pt x="2559" y="603"/>
                  </a:cubicBezTo>
                  <a:cubicBezTo>
                    <a:pt x="2103" y="681"/>
                    <a:pt x="1672" y="754"/>
                    <a:pt x="1428" y="1065"/>
                  </a:cubicBezTo>
                  <a:cubicBezTo>
                    <a:pt x="1090" y="1496"/>
                    <a:pt x="0" y="3038"/>
                    <a:pt x="286" y="4559"/>
                  </a:cubicBezTo>
                  <a:cubicBezTo>
                    <a:pt x="556" y="6028"/>
                    <a:pt x="1428" y="6101"/>
                    <a:pt x="1464" y="6101"/>
                  </a:cubicBezTo>
                  <a:lnTo>
                    <a:pt x="1469" y="6101"/>
                  </a:lnTo>
                  <a:cubicBezTo>
                    <a:pt x="1474" y="6101"/>
                    <a:pt x="1485" y="6101"/>
                    <a:pt x="1490" y="6096"/>
                  </a:cubicBezTo>
                  <a:cubicBezTo>
                    <a:pt x="1500" y="6091"/>
                    <a:pt x="2617" y="5390"/>
                    <a:pt x="3084" y="3822"/>
                  </a:cubicBezTo>
                  <a:cubicBezTo>
                    <a:pt x="3167" y="3526"/>
                    <a:pt x="3240" y="3287"/>
                    <a:pt x="3297" y="3090"/>
                  </a:cubicBezTo>
                  <a:cubicBezTo>
                    <a:pt x="3546" y="2238"/>
                    <a:pt x="3572" y="2150"/>
                    <a:pt x="3946" y="1517"/>
                  </a:cubicBezTo>
                  <a:cubicBezTo>
                    <a:pt x="4403" y="748"/>
                    <a:pt x="5524" y="94"/>
                    <a:pt x="5534" y="89"/>
                  </a:cubicBezTo>
                  <a:cubicBezTo>
                    <a:pt x="5576" y="63"/>
                    <a:pt x="5560" y="1"/>
                    <a:pt x="5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531175" y="3074700"/>
              <a:ext cx="122300" cy="148375"/>
            </a:xfrm>
            <a:custGeom>
              <a:avLst/>
              <a:gdLst/>
              <a:ahLst/>
              <a:cxnLst/>
              <a:rect l="l" t="t" r="r" b="b"/>
              <a:pathLst>
                <a:path w="4892" h="5935" extrusionOk="0">
                  <a:moveTo>
                    <a:pt x="4035" y="12"/>
                  </a:moveTo>
                  <a:cubicBezTo>
                    <a:pt x="3900" y="12"/>
                    <a:pt x="3522" y="72"/>
                    <a:pt x="3137" y="265"/>
                  </a:cubicBezTo>
                  <a:cubicBezTo>
                    <a:pt x="2820" y="421"/>
                    <a:pt x="2804" y="561"/>
                    <a:pt x="2316" y="847"/>
                  </a:cubicBezTo>
                  <a:cubicBezTo>
                    <a:pt x="1984" y="1044"/>
                    <a:pt x="1885" y="1033"/>
                    <a:pt x="1724" y="1215"/>
                  </a:cubicBezTo>
                  <a:cubicBezTo>
                    <a:pt x="1652" y="1298"/>
                    <a:pt x="1589" y="1392"/>
                    <a:pt x="1382" y="1900"/>
                  </a:cubicBezTo>
                  <a:cubicBezTo>
                    <a:pt x="1309" y="2087"/>
                    <a:pt x="1242" y="2248"/>
                    <a:pt x="1190" y="2378"/>
                  </a:cubicBezTo>
                  <a:cubicBezTo>
                    <a:pt x="1132" y="2289"/>
                    <a:pt x="1036" y="2227"/>
                    <a:pt x="961" y="2227"/>
                  </a:cubicBezTo>
                  <a:cubicBezTo>
                    <a:pt x="948" y="2227"/>
                    <a:pt x="936" y="2229"/>
                    <a:pt x="925" y="2233"/>
                  </a:cubicBezTo>
                  <a:cubicBezTo>
                    <a:pt x="748" y="2290"/>
                    <a:pt x="681" y="2793"/>
                    <a:pt x="728" y="3183"/>
                  </a:cubicBezTo>
                  <a:cubicBezTo>
                    <a:pt x="769" y="3525"/>
                    <a:pt x="883" y="3697"/>
                    <a:pt x="790" y="3899"/>
                  </a:cubicBezTo>
                  <a:cubicBezTo>
                    <a:pt x="732" y="4020"/>
                    <a:pt x="628" y="4109"/>
                    <a:pt x="564" y="4109"/>
                  </a:cubicBezTo>
                  <a:cubicBezTo>
                    <a:pt x="553" y="4109"/>
                    <a:pt x="544" y="4107"/>
                    <a:pt x="536" y="4102"/>
                  </a:cubicBezTo>
                  <a:cubicBezTo>
                    <a:pt x="478" y="4065"/>
                    <a:pt x="551" y="3889"/>
                    <a:pt x="567" y="3634"/>
                  </a:cubicBezTo>
                  <a:cubicBezTo>
                    <a:pt x="582" y="3235"/>
                    <a:pt x="437" y="2804"/>
                    <a:pt x="312" y="2799"/>
                  </a:cubicBezTo>
                  <a:cubicBezTo>
                    <a:pt x="311" y="2799"/>
                    <a:pt x="311" y="2799"/>
                    <a:pt x="310" y="2799"/>
                  </a:cubicBezTo>
                  <a:cubicBezTo>
                    <a:pt x="206" y="2799"/>
                    <a:pt x="68" y="3092"/>
                    <a:pt x="48" y="3385"/>
                  </a:cubicBezTo>
                  <a:cubicBezTo>
                    <a:pt x="1" y="3884"/>
                    <a:pt x="323" y="4024"/>
                    <a:pt x="447" y="4751"/>
                  </a:cubicBezTo>
                  <a:cubicBezTo>
                    <a:pt x="504" y="5062"/>
                    <a:pt x="447" y="5052"/>
                    <a:pt x="510" y="5452"/>
                  </a:cubicBezTo>
                  <a:cubicBezTo>
                    <a:pt x="530" y="5592"/>
                    <a:pt x="556" y="5721"/>
                    <a:pt x="587" y="5851"/>
                  </a:cubicBezTo>
                  <a:cubicBezTo>
                    <a:pt x="671" y="5893"/>
                    <a:pt x="759" y="5924"/>
                    <a:pt x="852" y="5934"/>
                  </a:cubicBezTo>
                  <a:cubicBezTo>
                    <a:pt x="852" y="5654"/>
                    <a:pt x="915" y="5374"/>
                    <a:pt x="1029" y="5119"/>
                  </a:cubicBezTo>
                  <a:cubicBezTo>
                    <a:pt x="1288" y="4564"/>
                    <a:pt x="1776" y="4195"/>
                    <a:pt x="1724" y="4117"/>
                  </a:cubicBezTo>
                  <a:cubicBezTo>
                    <a:pt x="1720" y="4110"/>
                    <a:pt x="1712" y="4107"/>
                    <a:pt x="1700" y="4107"/>
                  </a:cubicBezTo>
                  <a:cubicBezTo>
                    <a:pt x="1622" y="4107"/>
                    <a:pt x="1402" y="4256"/>
                    <a:pt x="1289" y="4256"/>
                  </a:cubicBezTo>
                  <a:cubicBezTo>
                    <a:pt x="1267" y="4256"/>
                    <a:pt x="1249" y="4250"/>
                    <a:pt x="1236" y="4237"/>
                  </a:cubicBezTo>
                  <a:cubicBezTo>
                    <a:pt x="1148" y="4138"/>
                    <a:pt x="1309" y="3743"/>
                    <a:pt x="1532" y="3453"/>
                  </a:cubicBezTo>
                  <a:cubicBezTo>
                    <a:pt x="1839" y="3048"/>
                    <a:pt x="2212" y="2882"/>
                    <a:pt x="2187" y="2814"/>
                  </a:cubicBezTo>
                  <a:cubicBezTo>
                    <a:pt x="2181" y="2801"/>
                    <a:pt x="2162" y="2797"/>
                    <a:pt x="2135" y="2797"/>
                  </a:cubicBezTo>
                  <a:cubicBezTo>
                    <a:pt x="2059" y="2797"/>
                    <a:pt x="1918" y="2834"/>
                    <a:pt x="1838" y="2834"/>
                  </a:cubicBezTo>
                  <a:cubicBezTo>
                    <a:pt x="1808" y="2834"/>
                    <a:pt x="1787" y="2829"/>
                    <a:pt x="1782" y="2814"/>
                  </a:cubicBezTo>
                  <a:cubicBezTo>
                    <a:pt x="1766" y="2762"/>
                    <a:pt x="1974" y="2632"/>
                    <a:pt x="2316" y="2347"/>
                  </a:cubicBezTo>
                  <a:cubicBezTo>
                    <a:pt x="2726" y="2015"/>
                    <a:pt x="2784" y="1911"/>
                    <a:pt x="2778" y="1817"/>
                  </a:cubicBezTo>
                  <a:cubicBezTo>
                    <a:pt x="2768" y="1641"/>
                    <a:pt x="2555" y="1594"/>
                    <a:pt x="2571" y="1464"/>
                  </a:cubicBezTo>
                  <a:cubicBezTo>
                    <a:pt x="2586" y="1309"/>
                    <a:pt x="2893" y="1329"/>
                    <a:pt x="3209" y="1049"/>
                  </a:cubicBezTo>
                  <a:cubicBezTo>
                    <a:pt x="3401" y="878"/>
                    <a:pt x="3609" y="722"/>
                    <a:pt x="3573" y="670"/>
                  </a:cubicBezTo>
                  <a:cubicBezTo>
                    <a:pt x="3567" y="662"/>
                    <a:pt x="3555" y="658"/>
                    <a:pt x="3539" y="658"/>
                  </a:cubicBezTo>
                  <a:cubicBezTo>
                    <a:pt x="3417" y="658"/>
                    <a:pt x="3038" y="852"/>
                    <a:pt x="2958" y="852"/>
                  </a:cubicBezTo>
                  <a:cubicBezTo>
                    <a:pt x="2951" y="852"/>
                    <a:pt x="2946" y="850"/>
                    <a:pt x="2944" y="847"/>
                  </a:cubicBezTo>
                  <a:cubicBezTo>
                    <a:pt x="2924" y="815"/>
                    <a:pt x="4045" y="218"/>
                    <a:pt x="4492" y="104"/>
                  </a:cubicBezTo>
                  <a:cubicBezTo>
                    <a:pt x="4891" y="0"/>
                    <a:pt x="4092" y="52"/>
                    <a:pt x="4087" y="21"/>
                  </a:cubicBezTo>
                  <a:cubicBezTo>
                    <a:pt x="4086" y="15"/>
                    <a:pt x="4067" y="12"/>
                    <a:pt x="4035" y="12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361550" y="3005650"/>
              <a:ext cx="187700" cy="194700"/>
            </a:xfrm>
            <a:custGeom>
              <a:avLst/>
              <a:gdLst/>
              <a:ahLst/>
              <a:cxnLst/>
              <a:rect l="l" t="t" r="r" b="b"/>
              <a:pathLst>
                <a:path w="7508" h="7788" extrusionOk="0">
                  <a:moveTo>
                    <a:pt x="0" y="0"/>
                  </a:moveTo>
                  <a:cubicBezTo>
                    <a:pt x="0" y="0"/>
                    <a:pt x="1568" y="852"/>
                    <a:pt x="2212" y="1874"/>
                  </a:cubicBezTo>
                  <a:cubicBezTo>
                    <a:pt x="2856" y="2897"/>
                    <a:pt x="2762" y="2845"/>
                    <a:pt x="3411" y="4880"/>
                  </a:cubicBezTo>
                  <a:cubicBezTo>
                    <a:pt x="4055" y="6910"/>
                    <a:pt x="5576" y="7788"/>
                    <a:pt x="5576" y="7788"/>
                  </a:cubicBezTo>
                  <a:cubicBezTo>
                    <a:pt x="5576" y="7788"/>
                    <a:pt x="6770" y="7720"/>
                    <a:pt x="7139" y="5846"/>
                  </a:cubicBezTo>
                  <a:cubicBezTo>
                    <a:pt x="7507" y="3967"/>
                    <a:pt x="6126" y="2025"/>
                    <a:pt x="5576" y="1355"/>
                  </a:cubicBezTo>
                  <a:cubicBezTo>
                    <a:pt x="5021" y="691"/>
                    <a:pt x="3640" y="898"/>
                    <a:pt x="2788" y="447"/>
                  </a:cubicBezTo>
                  <a:cubicBezTo>
                    <a:pt x="1937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361675" y="3007975"/>
              <a:ext cx="168500" cy="192375"/>
            </a:xfrm>
            <a:custGeom>
              <a:avLst/>
              <a:gdLst/>
              <a:ahLst/>
              <a:cxnLst/>
              <a:rect l="l" t="t" r="r" b="b"/>
              <a:pathLst>
                <a:path w="6740" h="7695" extrusionOk="0">
                  <a:moveTo>
                    <a:pt x="1186" y="14"/>
                  </a:moveTo>
                  <a:cubicBezTo>
                    <a:pt x="1140" y="14"/>
                    <a:pt x="1114" y="19"/>
                    <a:pt x="1111" y="27"/>
                  </a:cubicBezTo>
                  <a:cubicBezTo>
                    <a:pt x="1106" y="68"/>
                    <a:pt x="0" y="1"/>
                    <a:pt x="551" y="136"/>
                  </a:cubicBezTo>
                  <a:cubicBezTo>
                    <a:pt x="1169" y="281"/>
                    <a:pt x="2716" y="1055"/>
                    <a:pt x="2690" y="1101"/>
                  </a:cubicBezTo>
                  <a:cubicBezTo>
                    <a:pt x="2687" y="1105"/>
                    <a:pt x="2681" y="1107"/>
                    <a:pt x="2672" y="1107"/>
                  </a:cubicBezTo>
                  <a:cubicBezTo>
                    <a:pt x="2566" y="1107"/>
                    <a:pt x="2045" y="857"/>
                    <a:pt x="1869" y="857"/>
                  </a:cubicBezTo>
                  <a:cubicBezTo>
                    <a:pt x="1844" y="857"/>
                    <a:pt x="1827" y="862"/>
                    <a:pt x="1818" y="873"/>
                  </a:cubicBezTo>
                  <a:cubicBezTo>
                    <a:pt x="1771" y="935"/>
                    <a:pt x="2062" y="1138"/>
                    <a:pt x="2321" y="1361"/>
                  </a:cubicBezTo>
                  <a:cubicBezTo>
                    <a:pt x="2757" y="1724"/>
                    <a:pt x="3178" y="1698"/>
                    <a:pt x="3204" y="1901"/>
                  </a:cubicBezTo>
                  <a:cubicBezTo>
                    <a:pt x="3225" y="2067"/>
                    <a:pt x="2929" y="2129"/>
                    <a:pt x="2918" y="2353"/>
                  </a:cubicBezTo>
                  <a:cubicBezTo>
                    <a:pt x="2908" y="2482"/>
                    <a:pt x="2991" y="2612"/>
                    <a:pt x="3552" y="3048"/>
                  </a:cubicBezTo>
                  <a:cubicBezTo>
                    <a:pt x="4024" y="3412"/>
                    <a:pt x="4315" y="3583"/>
                    <a:pt x="4289" y="3650"/>
                  </a:cubicBezTo>
                  <a:cubicBezTo>
                    <a:pt x="4282" y="3669"/>
                    <a:pt x="4255" y="3676"/>
                    <a:pt x="4216" y="3676"/>
                  </a:cubicBezTo>
                  <a:cubicBezTo>
                    <a:pt x="4110" y="3676"/>
                    <a:pt x="3916" y="3625"/>
                    <a:pt x="3808" y="3625"/>
                  </a:cubicBezTo>
                  <a:cubicBezTo>
                    <a:pt x="3769" y="3625"/>
                    <a:pt x="3741" y="3632"/>
                    <a:pt x="3733" y="3650"/>
                  </a:cubicBezTo>
                  <a:cubicBezTo>
                    <a:pt x="3702" y="3739"/>
                    <a:pt x="4216" y="3952"/>
                    <a:pt x="4637" y="4476"/>
                  </a:cubicBezTo>
                  <a:cubicBezTo>
                    <a:pt x="4943" y="4855"/>
                    <a:pt x="5166" y="5369"/>
                    <a:pt x="5047" y="5494"/>
                  </a:cubicBezTo>
                  <a:cubicBezTo>
                    <a:pt x="5027" y="5515"/>
                    <a:pt x="4998" y="5523"/>
                    <a:pt x="4963" y="5523"/>
                  </a:cubicBezTo>
                  <a:cubicBezTo>
                    <a:pt x="4799" y="5523"/>
                    <a:pt x="4508" y="5329"/>
                    <a:pt x="4404" y="5329"/>
                  </a:cubicBezTo>
                  <a:cubicBezTo>
                    <a:pt x="4389" y="5329"/>
                    <a:pt x="4378" y="5333"/>
                    <a:pt x="4372" y="5343"/>
                  </a:cubicBezTo>
                  <a:cubicBezTo>
                    <a:pt x="4299" y="5442"/>
                    <a:pt x="4974" y="5914"/>
                    <a:pt x="5332" y="6641"/>
                  </a:cubicBezTo>
                  <a:cubicBezTo>
                    <a:pt x="5488" y="6968"/>
                    <a:pt x="5571" y="7331"/>
                    <a:pt x="5571" y="7695"/>
                  </a:cubicBezTo>
                  <a:cubicBezTo>
                    <a:pt x="5701" y="7679"/>
                    <a:pt x="5826" y="7643"/>
                    <a:pt x="5940" y="7586"/>
                  </a:cubicBezTo>
                  <a:cubicBezTo>
                    <a:pt x="5981" y="7420"/>
                    <a:pt x="6018" y="7248"/>
                    <a:pt x="6049" y="7067"/>
                  </a:cubicBezTo>
                  <a:cubicBezTo>
                    <a:pt x="6132" y="6547"/>
                    <a:pt x="6054" y="6563"/>
                    <a:pt x="6132" y="6158"/>
                  </a:cubicBezTo>
                  <a:cubicBezTo>
                    <a:pt x="6298" y="5213"/>
                    <a:pt x="6739" y="5037"/>
                    <a:pt x="6682" y="4388"/>
                  </a:cubicBezTo>
                  <a:cubicBezTo>
                    <a:pt x="6646" y="4011"/>
                    <a:pt x="6456" y="3630"/>
                    <a:pt x="6316" y="3630"/>
                  </a:cubicBezTo>
                  <a:cubicBezTo>
                    <a:pt x="6315" y="3630"/>
                    <a:pt x="6314" y="3630"/>
                    <a:pt x="6314" y="3630"/>
                  </a:cubicBezTo>
                  <a:cubicBezTo>
                    <a:pt x="6137" y="3640"/>
                    <a:pt x="5940" y="4196"/>
                    <a:pt x="5966" y="4715"/>
                  </a:cubicBezTo>
                  <a:cubicBezTo>
                    <a:pt x="5976" y="5042"/>
                    <a:pt x="6080" y="5270"/>
                    <a:pt x="6002" y="5317"/>
                  </a:cubicBezTo>
                  <a:cubicBezTo>
                    <a:pt x="5991" y="5325"/>
                    <a:pt x="5978" y="5329"/>
                    <a:pt x="5962" y="5329"/>
                  </a:cubicBezTo>
                  <a:cubicBezTo>
                    <a:pt x="5875" y="5329"/>
                    <a:pt x="5729" y="5212"/>
                    <a:pt x="5654" y="5057"/>
                  </a:cubicBezTo>
                  <a:cubicBezTo>
                    <a:pt x="5519" y="4798"/>
                    <a:pt x="5680" y="4569"/>
                    <a:pt x="5737" y="4128"/>
                  </a:cubicBezTo>
                  <a:cubicBezTo>
                    <a:pt x="5805" y="3619"/>
                    <a:pt x="5597" y="2264"/>
                    <a:pt x="5363" y="2186"/>
                  </a:cubicBezTo>
                  <a:cubicBezTo>
                    <a:pt x="5361" y="2186"/>
                    <a:pt x="5358" y="2185"/>
                    <a:pt x="5356" y="2185"/>
                  </a:cubicBezTo>
                  <a:cubicBezTo>
                    <a:pt x="5247" y="2185"/>
                    <a:pt x="5195" y="2953"/>
                    <a:pt x="5104" y="3085"/>
                  </a:cubicBezTo>
                  <a:cubicBezTo>
                    <a:pt x="5031" y="2913"/>
                    <a:pt x="4943" y="2706"/>
                    <a:pt x="4839" y="2462"/>
                  </a:cubicBezTo>
                  <a:cubicBezTo>
                    <a:pt x="4559" y="1802"/>
                    <a:pt x="4471" y="1683"/>
                    <a:pt x="4367" y="1574"/>
                  </a:cubicBezTo>
                  <a:cubicBezTo>
                    <a:pt x="4143" y="1345"/>
                    <a:pt x="4008" y="1351"/>
                    <a:pt x="3552" y="1101"/>
                  </a:cubicBezTo>
                  <a:cubicBezTo>
                    <a:pt x="2877" y="728"/>
                    <a:pt x="2861" y="546"/>
                    <a:pt x="2425" y="343"/>
                  </a:cubicBezTo>
                  <a:cubicBezTo>
                    <a:pt x="1891" y="93"/>
                    <a:pt x="1374" y="14"/>
                    <a:pt x="1186" y="14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381400" y="3011350"/>
              <a:ext cx="126825" cy="219125"/>
            </a:xfrm>
            <a:custGeom>
              <a:avLst/>
              <a:gdLst/>
              <a:ahLst/>
              <a:cxnLst/>
              <a:rect l="l" t="t" r="r" b="b"/>
              <a:pathLst>
                <a:path w="5073" h="8765" extrusionOk="0">
                  <a:moveTo>
                    <a:pt x="21" y="1"/>
                  </a:moveTo>
                  <a:lnTo>
                    <a:pt x="1" y="94"/>
                  </a:lnTo>
                  <a:cubicBezTo>
                    <a:pt x="940" y="338"/>
                    <a:pt x="1807" y="795"/>
                    <a:pt x="2539" y="1423"/>
                  </a:cubicBezTo>
                  <a:cubicBezTo>
                    <a:pt x="3671" y="2394"/>
                    <a:pt x="4969" y="4248"/>
                    <a:pt x="4746" y="7555"/>
                  </a:cubicBezTo>
                  <a:cubicBezTo>
                    <a:pt x="4746" y="7555"/>
                    <a:pt x="4746" y="7560"/>
                    <a:pt x="4746" y="7565"/>
                  </a:cubicBezTo>
                  <a:cubicBezTo>
                    <a:pt x="4777" y="7960"/>
                    <a:pt x="4761" y="8354"/>
                    <a:pt x="4694" y="8744"/>
                  </a:cubicBezTo>
                  <a:lnTo>
                    <a:pt x="4793" y="8764"/>
                  </a:lnTo>
                  <a:cubicBezTo>
                    <a:pt x="4855" y="8365"/>
                    <a:pt x="4876" y="7960"/>
                    <a:pt x="4844" y="7560"/>
                  </a:cubicBezTo>
                  <a:cubicBezTo>
                    <a:pt x="5073" y="4211"/>
                    <a:pt x="3749" y="2332"/>
                    <a:pt x="2602" y="1351"/>
                  </a:cubicBezTo>
                  <a:cubicBezTo>
                    <a:pt x="1854" y="707"/>
                    <a:pt x="971" y="245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646300" y="296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541575" y="3074050"/>
              <a:ext cx="92050" cy="171475"/>
            </a:xfrm>
            <a:custGeom>
              <a:avLst/>
              <a:gdLst/>
              <a:ahLst/>
              <a:cxnLst/>
              <a:rect l="l" t="t" r="r" b="b"/>
              <a:pathLst>
                <a:path w="3682" h="6859" extrusionOk="0">
                  <a:moveTo>
                    <a:pt x="3655" y="0"/>
                  </a:moveTo>
                  <a:cubicBezTo>
                    <a:pt x="3645" y="6"/>
                    <a:pt x="2653" y="301"/>
                    <a:pt x="1755" y="1298"/>
                  </a:cubicBezTo>
                  <a:cubicBezTo>
                    <a:pt x="924" y="2212"/>
                    <a:pt x="0" y="3920"/>
                    <a:pt x="317" y="6859"/>
                  </a:cubicBezTo>
                  <a:lnTo>
                    <a:pt x="415" y="6848"/>
                  </a:lnTo>
                  <a:cubicBezTo>
                    <a:pt x="104" y="3946"/>
                    <a:pt x="1007" y="2264"/>
                    <a:pt x="1822" y="1361"/>
                  </a:cubicBezTo>
                  <a:cubicBezTo>
                    <a:pt x="2705" y="390"/>
                    <a:pt x="3671" y="94"/>
                    <a:pt x="3681" y="94"/>
                  </a:cubicBezTo>
                  <a:lnTo>
                    <a:pt x="3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359850" y="3004350"/>
              <a:ext cx="191075" cy="197300"/>
            </a:xfrm>
            <a:custGeom>
              <a:avLst/>
              <a:gdLst/>
              <a:ahLst/>
              <a:cxnLst/>
              <a:rect l="l" t="t" r="r" b="b"/>
              <a:pathLst>
                <a:path w="7643" h="7892" extrusionOk="0">
                  <a:moveTo>
                    <a:pt x="255" y="104"/>
                  </a:moveTo>
                  <a:cubicBezTo>
                    <a:pt x="759" y="115"/>
                    <a:pt x="2155" y="187"/>
                    <a:pt x="2830" y="546"/>
                  </a:cubicBezTo>
                  <a:cubicBezTo>
                    <a:pt x="3199" y="743"/>
                    <a:pt x="3666" y="815"/>
                    <a:pt x="4118" y="883"/>
                  </a:cubicBezTo>
                  <a:cubicBezTo>
                    <a:pt x="4725" y="982"/>
                    <a:pt x="5296" y="1070"/>
                    <a:pt x="5603" y="1438"/>
                  </a:cubicBezTo>
                  <a:cubicBezTo>
                    <a:pt x="5935" y="1833"/>
                    <a:pt x="7549" y="3905"/>
                    <a:pt x="7160" y="5883"/>
                  </a:cubicBezTo>
                  <a:cubicBezTo>
                    <a:pt x="6828" y="7591"/>
                    <a:pt x="5790" y="7778"/>
                    <a:pt x="5655" y="7793"/>
                  </a:cubicBezTo>
                  <a:cubicBezTo>
                    <a:pt x="5504" y="7700"/>
                    <a:pt x="4123" y="6807"/>
                    <a:pt x="3526" y="4917"/>
                  </a:cubicBezTo>
                  <a:cubicBezTo>
                    <a:pt x="3401" y="4533"/>
                    <a:pt x="3308" y="4226"/>
                    <a:pt x="3225" y="3967"/>
                  </a:cubicBezTo>
                  <a:cubicBezTo>
                    <a:pt x="2887" y="2877"/>
                    <a:pt x="2841" y="2726"/>
                    <a:pt x="2321" y="1901"/>
                  </a:cubicBezTo>
                  <a:cubicBezTo>
                    <a:pt x="1802" y="1075"/>
                    <a:pt x="676" y="353"/>
                    <a:pt x="255" y="104"/>
                  </a:cubicBezTo>
                  <a:close/>
                  <a:moveTo>
                    <a:pt x="68" y="0"/>
                  </a:moveTo>
                  <a:cubicBezTo>
                    <a:pt x="16" y="0"/>
                    <a:pt x="1" y="68"/>
                    <a:pt x="42" y="94"/>
                  </a:cubicBezTo>
                  <a:cubicBezTo>
                    <a:pt x="58" y="99"/>
                    <a:pt x="1605" y="950"/>
                    <a:pt x="2238" y="1952"/>
                  </a:cubicBezTo>
                  <a:cubicBezTo>
                    <a:pt x="2758" y="2773"/>
                    <a:pt x="2794" y="2887"/>
                    <a:pt x="3131" y="3993"/>
                  </a:cubicBezTo>
                  <a:cubicBezTo>
                    <a:pt x="3209" y="4247"/>
                    <a:pt x="3308" y="4559"/>
                    <a:pt x="3432" y="4948"/>
                  </a:cubicBezTo>
                  <a:cubicBezTo>
                    <a:pt x="4076" y="6973"/>
                    <a:pt x="5603" y="7876"/>
                    <a:pt x="5618" y="7881"/>
                  </a:cubicBezTo>
                  <a:cubicBezTo>
                    <a:pt x="5623" y="7887"/>
                    <a:pt x="5634" y="7892"/>
                    <a:pt x="5644" y="7892"/>
                  </a:cubicBezTo>
                  <a:lnTo>
                    <a:pt x="5644" y="7887"/>
                  </a:lnTo>
                  <a:cubicBezTo>
                    <a:pt x="5660" y="7887"/>
                    <a:pt x="6885" y="7793"/>
                    <a:pt x="7254" y="5898"/>
                  </a:cubicBezTo>
                  <a:cubicBezTo>
                    <a:pt x="7643" y="3925"/>
                    <a:pt x="6148" y="1937"/>
                    <a:pt x="5680" y="1371"/>
                  </a:cubicBezTo>
                  <a:cubicBezTo>
                    <a:pt x="5348" y="976"/>
                    <a:pt x="4756" y="883"/>
                    <a:pt x="4133" y="784"/>
                  </a:cubicBezTo>
                  <a:cubicBezTo>
                    <a:pt x="3692" y="717"/>
                    <a:pt x="3230" y="644"/>
                    <a:pt x="2877" y="457"/>
                  </a:cubicBezTo>
                  <a:cubicBezTo>
                    <a:pt x="2026" y="6"/>
                    <a:pt x="157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442925" y="3221500"/>
              <a:ext cx="153825" cy="46475"/>
            </a:xfrm>
            <a:custGeom>
              <a:avLst/>
              <a:gdLst/>
              <a:ahLst/>
              <a:cxnLst/>
              <a:rect l="l" t="t" r="r" b="b"/>
              <a:pathLst>
                <a:path w="6153" h="1859" extrusionOk="0">
                  <a:moveTo>
                    <a:pt x="0" y="0"/>
                  </a:moveTo>
                  <a:cubicBezTo>
                    <a:pt x="0" y="3"/>
                    <a:pt x="1" y="6"/>
                    <a:pt x="2" y="8"/>
                  </a:cubicBezTo>
                  <a:lnTo>
                    <a:pt x="2" y="8"/>
                  </a:lnTo>
                  <a:lnTo>
                    <a:pt x="0" y="0"/>
                  </a:lnTo>
                  <a:close/>
                  <a:moveTo>
                    <a:pt x="6153" y="0"/>
                  </a:moveTo>
                  <a:lnTo>
                    <a:pt x="6151" y="8"/>
                  </a:lnTo>
                  <a:lnTo>
                    <a:pt x="6151" y="8"/>
                  </a:lnTo>
                  <a:cubicBezTo>
                    <a:pt x="6152" y="6"/>
                    <a:pt x="6153" y="3"/>
                    <a:pt x="6153" y="0"/>
                  </a:cubicBezTo>
                  <a:close/>
                  <a:moveTo>
                    <a:pt x="2" y="8"/>
                  </a:moveTo>
                  <a:lnTo>
                    <a:pt x="229" y="1672"/>
                  </a:lnTo>
                  <a:cubicBezTo>
                    <a:pt x="686" y="1781"/>
                    <a:pt x="1792" y="1859"/>
                    <a:pt x="3079" y="1859"/>
                  </a:cubicBezTo>
                  <a:cubicBezTo>
                    <a:pt x="4367" y="1859"/>
                    <a:pt x="5467" y="1781"/>
                    <a:pt x="5924" y="1672"/>
                  </a:cubicBezTo>
                  <a:lnTo>
                    <a:pt x="6151" y="8"/>
                  </a:lnTo>
                  <a:lnTo>
                    <a:pt x="6151" y="8"/>
                  </a:lnTo>
                  <a:cubicBezTo>
                    <a:pt x="6107" y="171"/>
                    <a:pt x="4749" y="301"/>
                    <a:pt x="3079" y="301"/>
                  </a:cubicBezTo>
                  <a:cubicBezTo>
                    <a:pt x="1404" y="301"/>
                    <a:pt x="46" y="171"/>
                    <a:pt x="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442925" y="3221500"/>
              <a:ext cx="153825" cy="46475"/>
            </a:xfrm>
            <a:custGeom>
              <a:avLst/>
              <a:gdLst/>
              <a:ahLst/>
              <a:cxnLst/>
              <a:rect l="l" t="t" r="r" b="b"/>
              <a:pathLst>
                <a:path w="6153" h="1859" extrusionOk="0">
                  <a:moveTo>
                    <a:pt x="3079" y="1859"/>
                  </a:moveTo>
                  <a:cubicBezTo>
                    <a:pt x="4367" y="1859"/>
                    <a:pt x="5467" y="1781"/>
                    <a:pt x="5924" y="1672"/>
                  </a:cubicBezTo>
                  <a:lnTo>
                    <a:pt x="6153" y="0"/>
                  </a:lnTo>
                  <a:cubicBezTo>
                    <a:pt x="6153" y="166"/>
                    <a:pt x="4777" y="301"/>
                    <a:pt x="3079" y="301"/>
                  </a:cubicBezTo>
                  <a:cubicBezTo>
                    <a:pt x="1376" y="301"/>
                    <a:pt x="0" y="166"/>
                    <a:pt x="0" y="0"/>
                  </a:cubicBezTo>
                  <a:lnTo>
                    <a:pt x="229" y="1672"/>
                  </a:lnTo>
                  <a:cubicBezTo>
                    <a:pt x="686" y="1781"/>
                    <a:pt x="1792" y="1859"/>
                    <a:pt x="3079" y="185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441700" y="3220250"/>
              <a:ext cx="156350" cy="48900"/>
            </a:xfrm>
            <a:custGeom>
              <a:avLst/>
              <a:gdLst/>
              <a:ahLst/>
              <a:cxnLst/>
              <a:rect l="l" t="t" r="r" b="b"/>
              <a:pathLst>
                <a:path w="6254" h="1956" extrusionOk="0">
                  <a:moveTo>
                    <a:pt x="117" y="164"/>
                  </a:moveTo>
                  <a:cubicBezTo>
                    <a:pt x="231" y="211"/>
                    <a:pt x="470" y="263"/>
                    <a:pt x="948" y="310"/>
                  </a:cubicBezTo>
                  <a:cubicBezTo>
                    <a:pt x="1529" y="367"/>
                    <a:pt x="2303" y="398"/>
                    <a:pt x="3128" y="398"/>
                  </a:cubicBezTo>
                  <a:cubicBezTo>
                    <a:pt x="3948" y="398"/>
                    <a:pt x="4722" y="367"/>
                    <a:pt x="5303" y="310"/>
                  </a:cubicBezTo>
                  <a:cubicBezTo>
                    <a:pt x="5786" y="263"/>
                    <a:pt x="6020" y="211"/>
                    <a:pt x="6139" y="164"/>
                  </a:cubicBezTo>
                  <a:lnTo>
                    <a:pt x="6139" y="164"/>
                  </a:lnTo>
                  <a:lnTo>
                    <a:pt x="5932" y="1680"/>
                  </a:lnTo>
                  <a:cubicBezTo>
                    <a:pt x="5444" y="1789"/>
                    <a:pt x="4348" y="1857"/>
                    <a:pt x="3128" y="1857"/>
                  </a:cubicBezTo>
                  <a:cubicBezTo>
                    <a:pt x="1903" y="1857"/>
                    <a:pt x="813" y="1789"/>
                    <a:pt x="325" y="1680"/>
                  </a:cubicBezTo>
                  <a:lnTo>
                    <a:pt x="117" y="164"/>
                  </a:lnTo>
                  <a:close/>
                  <a:moveTo>
                    <a:pt x="51" y="1"/>
                  </a:moveTo>
                  <a:cubicBezTo>
                    <a:pt x="26" y="1"/>
                    <a:pt x="0" y="18"/>
                    <a:pt x="3" y="50"/>
                  </a:cubicBezTo>
                  <a:cubicBezTo>
                    <a:pt x="3" y="60"/>
                    <a:pt x="3" y="71"/>
                    <a:pt x="8" y="81"/>
                  </a:cubicBezTo>
                  <a:lnTo>
                    <a:pt x="231" y="1727"/>
                  </a:lnTo>
                  <a:cubicBezTo>
                    <a:pt x="231" y="1748"/>
                    <a:pt x="247" y="1763"/>
                    <a:pt x="268" y="1768"/>
                  </a:cubicBezTo>
                  <a:cubicBezTo>
                    <a:pt x="745" y="1883"/>
                    <a:pt x="1867" y="1955"/>
                    <a:pt x="3128" y="1955"/>
                  </a:cubicBezTo>
                  <a:cubicBezTo>
                    <a:pt x="4385" y="1955"/>
                    <a:pt x="5506" y="1883"/>
                    <a:pt x="5984" y="1768"/>
                  </a:cubicBezTo>
                  <a:cubicBezTo>
                    <a:pt x="6004" y="1763"/>
                    <a:pt x="6020" y="1748"/>
                    <a:pt x="6020" y="1727"/>
                  </a:cubicBezTo>
                  <a:lnTo>
                    <a:pt x="6248" y="81"/>
                  </a:lnTo>
                  <a:cubicBezTo>
                    <a:pt x="6254" y="71"/>
                    <a:pt x="6254" y="60"/>
                    <a:pt x="6248" y="50"/>
                  </a:cubicBezTo>
                  <a:cubicBezTo>
                    <a:pt x="6248" y="20"/>
                    <a:pt x="6224" y="5"/>
                    <a:pt x="6200" y="5"/>
                  </a:cubicBezTo>
                  <a:cubicBezTo>
                    <a:pt x="6179" y="5"/>
                    <a:pt x="6157" y="18"/>
                    <a:pt x="6155" y="45"/>
                  </a:cubicBezTo>
                  <a:cubicBezTo>
                    <a:pt x="6072" y="149"/>
                    <a:pt x="4956" y="299"/>
                    <a:pt x="3128" y="299"/>
                  </a:cubicBezTo>
                  <a:cubicBezTo>
                    <a:pt x="1295" y="299"/>
                    <a:pt x="179" y="149"/>
                    <a:pt x="101" y="45"/>
                  </a:cubicBezTo>
                  <a:cubicBezTo>
                    <a:pt x="99" y="15"/>
                    <a:pt x="75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454225" y="3484450"/>
              <a:ext cx="130850" cy="29625"/>
            </a:xfrm>
            <a:custGeom>
              <a:avLst/>
              <a:gdLst/>
              <a:ahLst/>
              <a:cxnLst/>
              <a:rect l="l" t="t" r="r" b="b"/>
              <a:pathLst>
                <a:path w="5234" h="1185" extrusionOk="0">
                  <a:moveTo>
                    <a:pt x="2617" y="0"/>
                  </a:moveTo>
                  <a:cubicBezTo>
                    <a:pt x="1173" y="0"/>
                    <a:pt x="0" y="265"/>
                    <a:pt x="0" y="592"/>
                  </a:cubicBezTo>
                  <a:cubicBezTo>
                    <a:pt x="0" y="919"/>
                    <a:pt x="1173" y="1184"/>
                    <a:pt x="2617" y="1184"/>
                  </a:cubicBezTo>
                  <a:cubicBezTo>
                    <a:pt x="4060" y="1184"/>
                    <a:pt x="5233" y="919"/>
                    <a:pt x="5233" y="592"/>
                  </a:cubicBezTo>
                  <a:cubicBezTo>
                    <a:pt x="5233" y="265"/>
                    <a:pt x="4060" y="0"/>
                    <a:pt x="261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11" name="Google Shape;1311;p38"/>
          <p:cNvGrpSpPr/>
          <p:nvPr/>
        </p:nvGrpSpPr>
        <p:grpSpPr>
          <a:xfrm>
            <a:off x="1075496" y="4161667"/>
            <a:ext cx="479612" cy="651591"/>
            <a:chOff x="4285550" y="1948775"/>
            <a:chExt cx="412250" cy="560075"/>
          </a:xfrm>
        </p:grpSpPr>
        <p:sp>
          <p:nvSpPr>
            <p:cNvPr id="1312" name="Google Shape;1312;p38"/>
            <p:cNvSpPr/>
            <p:nvPr/>
          </p:nvSpPr>
          <p:spPr>
            <a:xfrm>
              <a:off x="4285550" y="1948775"/>
              <a:ext cx="79075" cy="166225"/>
            </a:xfrm>
            <a:custGeom>
              <a:avLst/>
              <a:gdLst/>
              <a:ahLst/>
              <a:cxnLst/>
              <a:rect l="l" t="t" r="r" b="b"/>
              <a:pathLst>
                <a:path w="3163" h="6649" extrusionOk="0">
                  <a:moveTo>
                    <a:pt x="2669" y="103"/>
                  </a:moveTo>
                  <a:lnTo>
                    <a:pt x="3048" y="228"/>
                  </a:lnTo>
                  <a:lnTo>
                    <a:pt x="462" y="6536"/>
                  </a:lnTo>
                  <a:lnTo>
                    <a:pt x="99" y="6416"/>
                  </a:lnTo>
                  <a:lnTo>
                    <a:pt x="99" y="1012"/>
                  </a:lnTo>
                  <a:lnTo>
                    <a:pt x="2669" y="103"/>
                  </a:lnTo>
                  <a:close/>
                  <a:moveTo>
                    <a:pt x="2669" y="1"/>
                  </a:moveTo>
                  <a:cubicBezTo>
                    <a:pt x="2664" y="1"/>
                    <a:pt x="2658" y="2"/>
                    <a:pt x="2653" y="5"/>
                  </a:cubicBezTo>
                  <a:lnTo>
                    <a:pt x="31" y="929"/>
                  </a:lnTo>
                  <a:cubicBezTo>
                    <a:pt x="16" y="934"/>
                    <a:pt x="0" y="955"/>
                    <a:pt x="0" y="976"/>
                  </a:cubicBezTo>
                  <a:lnTo>
                    <a:pt x="0" y="6453"/>
                  </a:lnTo>
                  <a:cubicBezTo>
                    <a:pt x="0" y="6474"/>
                    <a:pt x="16" y="6494"/>
                    <a:pt x="31" y="6499"/>
                  </a:cubicBezTo>
                  <a:lnTo>
                    <a:pt x="473" y="6645"/>
                  </a:lnTo>
                  <a:cubicBezTo>
                    <a:pt x="475" y="6647"/>
                    <a:pt x="478" y="6649"/>
                    <a:pt x="481" y="6649"/>
                  </a:cubicBezTo>
                  <a:cubicBezTo>
                    <a:pt x="483" y="6649"/>
                    <a:pt x="486" y="6647"/>
                    <a:pt x="488" y="6645"/>
                  </a:cubicBezTo>
                  <a:cubicBezTo>
                    <a:pt x="509" y="6645"/>
                    <a:pt x="525" y="6634"/>
                    <a:pt x="535" y="6619"/>
                  </a:cubicBezTo>
                  <a:lnTo>
                    <a:pt x="3157" y="218"/>
                  </a:lnTo>
                  <a:cubicBezTo>
                    <a:pt x="3162" y="202"/>
                    <a:pt x="3162" y="186"/>
                    <a:pt x="3157" y="176"/>
                  </a:cubicBezTo>
                  <a:cubicBezTo>
                    <a:pt x="3152" y="166"/>
                    <a:pt x="3136" y="155"/>
                    <a:pt x="3126" y="150"/>
                  </a:cubicBezTo>
                  <a:lnTo>
                    <a:pt x="2684" y="5"/>
                  </a:lnTo>
                  <a:cubicBezTo>
                    <a:pt x="2679" y="2"/>
                    <a:pt x="2674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4297750" y="1953675"/>
              <a:ext cx="65575" cy="160075"/>
            </a:xfrm>
            <a:custGeom>
              <a:avLst/>
              <a:gdLst/>
              <a:ahLst/>
              <a:cxnLst/>
              <a:rect l="l" t="t" r="r" b="b"/>
              <a:pathLst>
                <a:path w="2623" h="6403" extrusionOk="0">
                  <a:moveTo>
                    <a:pt x="2622" y="1"/>
                  </a:moveTo>
                  <a:lnTo>
                    <a:pt x="0" y="925"/>
                  </a:lnTo>
                  <a:lnTo>
                    <a:pt x="0" y="6402"/>
                  </a:lnTo>
                  <a:lnTo>
                    <a:pt x="2622" y="5021"/>
                  </a:lnTo>
                  <a:lnTo>
                    <a:pt x="2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4296575" y="1952450"/>
              <a:ext cx="67900" cy="162450"/>
            </a:xfrm>
            <a:custGeom>
              <a:avLst/>
              <a:gdLst/>
              <a:ahLst/>
              <a:cxnLst/>
              <a:rect l="l" t="t" r="r" b="b"/>
              <a:pathLst>
                <a:path w="2716" h="6498" extrusionOk="0">
                  <a:moveTo>
                    <a:pt x="2622" y="117"/>
                  </a:moveTo>
                  <a:lnTo>
                    <a:pt x="2622" y="5039"/>
                  </a:lnTo>
                  <a:lnTo>
                    <a:pt x="99" y="6373"/>
                  </a:lnTo>
                  <a:lnTo>
                    <a:pt x="99" y="1005"/>
                  </a:lnTo>
                  <a:lnTo>
                    <a:pt x="2622" y="117"/>
                  </a:lnTo>
                  <a:close/>
                  <a:moveTo>
                    <a:pt x="2670" y="0"/>
                  </a:moveTo>
                  <a:cubicBezTo>
                    <a:pt x="2664" y="0"/>
                    <a:pt x="2659" y="1"/>
                    <a:pt x="2654" y="3"/>
                  </a:cubicBezTo>
                  <a:lnTo>
                    <a:pt x="32" y="927"/>
                  </a:lnTo>
                  <a:cubicBezTo>
                    <a:pt x="16" y="938"/>
                    <a:pt x="1" y="953"/>
                    <a:pt x="1" y="974"/>
                  </a:cubicBezTo>
                  <a:lnTo>
                    <a:pt x="1" y="6451"/>
                  </a:lnTo>
                  <a:cubicBezTo>
                    <a:pt x="1" y="6467"/>
                    <a:pt x="11" y="6482"/>
                    <a:pt x="27" y="6493"/>
                  </a:cubicBezTo>
                  <a:cubicBezTo>
                    <a:pt x="32" y="6498"/>
                    <a:pt x="42" y="6498"/>
                    <a:pt x="47" y="6498"/>
                  </a:cubicBezTo>
                  <a:cubicBezTo>
                    <a:pt x="58" y="6498"/>
                    <a:pt x="63" y="6498"/>
                    <a:pt x="73" y="6493"/>
                  </a:cubicBezTo>
                  <a:lnTo>
                    <a:pt x="2690" y="5112"/>
                  </a:lnTo>
                  <a:cubicBezTo>
                    <a:pt x="2711" y="5106"/>
                    <a:pt x="2716" y="5086"/>
                    <a:pt x="2716" y="5070"/>
                  </a:cubicBezTo>
                  <a:lnTo>
                    <a:pt x="2716" y="50"/>
                  </a:lnTo>
                  <a:cubicBezTo>
                    <a:pt x="2716" y="20"/>
                    <a:pt x="2695" y="0"/>
                    <a:pt x="2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4293600" y="2343950"/>
              <a:ext cx="336825" cy="164900"/>
            </a:xfrm>
            <a:custGeom>
              <a:avLst/>
              <a:gdLst/>
              <a:ahLst/>
              <a:cxnLst/>
              <a:rect l="l" t="t" r="r" b="b"/>
              <a:pathLst>
                <a:path w="13473" h="6596" extrusionOk="0">
                  <a:moveTo>
                    <a:pt x="8758" y="0"/>
                  </a:moveTo>
                  <a:cubicBezTo>
                    <a:pt x="8709" y="0"/>
                    <a:pt x="8659" y="11"/>
                    <a:pt x="8613" y="32"/>
                  </a:cubicBezTo>
                  <a:lnTo>
                    <a:pt x="281" y="3947"/>
                  </a:lnTo>
                  <a:cubicBezTo>
                    <a:pt x="0" y="4071"/>
                    <a:pt x="94" y="4347"/>
                    <a:pt x="535" y="4611"/>
                  </a:cubicBezTo>
                  <a:lnTo>
                    <a:pt x="5135" y="6569"/>
                  </a:lnTo>
                  <a:cubicBezTo>
                    <a:pt x="5180" y="6586"/>
                    <a:pt x="5226" y="6595"/>
                    <a:pt x="5272" y="6595"/>
                  </a:cubicBezTo>
                  <a:cubicBezTo>
                    <a:pt x="5321" y="6595"/>
                    <a:pt x="5370" y="6585"/>
                    <a:pt x="5415" y="6563"/>
                  </a:cubicBezTo>
                  <a:lnTo>
                    <a:pt x="12767" y="3230"/>
                  </a:lnTo>
                  <a:cubicBezTo>
                    <a:pt x="13260" y="3043"/>
                    <a:pt x="13473" y="2353"/>
                    <a:pt x="13187" y="2234"/>
                  </a:cubicBezTo>
                  <a:lnTo>
                    <a:pt x="8894" y="27"/>
                  </a:lnTo>
                  <a:cubicBezTo>
                    <a:pt x="8851" y="10"/>
                    <a:pt x="8805" y="0"/>
                    <a:pt x="8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4343550" y="2067000"/>
              <a:ext cx="12625" cy="23125"/>
            </a:xfrm>
            <a:custGeom>
              <a:avLst/>
              <a:gdLst/>
              <a:ahLst/>
              <a:cxnLst/>
              <a:rect l="l" t="t" r="r" b="b"/>
              <a:pathLst>
                <a:path w="505" h="925" extrusionOk="0">
                  <a:moveTo>
                    <a:pt x="1" y="0"/>
                  </a:moveTo>
                  <a:lnTo>
                    <a:pt x="1" y="675"/>
                  </a:lnTo>
                  <a:cubicBezTo>
                    <a:pt x="1" y="815"/>
                    <a:pt x="115" y="924"/>
                    <a:pt x="250" y="924"/>
                  </a:cubicBezTo>
                  <a:cubicBezTo>
                    <a:pt x="390" y="924"/>
                    <a:pt x="505" y="815"/>
                    <a:pt x="505" y="675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4342400" y="2065825"/>
              <a:ext cx="14950" cy="25600"/>
            </a:xfrm>
            <a:custGeom>
              <a:avLst/>
              <a:gdLst/>
              <a:ahLst/>
              <a:cxnLst/>
              <a:rect l="l" t="t" r="r" b="b"/>
              <a:pathLst>
                <a:path w="598" h="1024" extrusionOk="0">
                  <a:moveTo>
                    <a:pt x="499" y="99"/>
                  </a:moveTo>
                  <a:lnTo>
                    <a:pt x="499" y="722"/>
                  </a:lnTo>
                  <a:cubicBezTo>
                    <a:pt x="499" y="857"/>
                    <a:pt x="399" y="925"/>
                    <a:pt x="298" y="925"/>
                  </a:cubicBezTo>
                  <a:cubicBezTo>
                    <a:pt x="198" y="925"/>
                    <a:pt x="96" y="857"/>
                    <a:pt x="94" y="722"/>
                  </a:cubicBez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722"/>
                  </a:lnTo>
                  <a:cubicBezTo>
                    <a:pt x="0" y="888"/>
                    <a:pt x="135" y="1023"/>
                    <a:pt x="296" y="1023"/>
                  </a:cubicBezTo>
                  <a:cubicBezTo>
                    <a:pt x="462" y="1023"/>
                    <a:pt x="597" y="888"/>
                    <a:pt x="597" y="722"/>
                  </a:cubicBezTo>
                  <a:lnTo>
                    <a:pt x="597" y="47"/>
                  </a:lnTo>
                  <a:cubicBezTo>
                    <a:pt x="597" y="21"/>
                    <a:pt x="577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4312800" y="1998525"/>
              <a:ext cx="68300" cy="82650"/>
            </a:xfrm>
            <a:custGeom>
              <a:avLst/>
              <a:gdLst/>
              <a:ahLst/>
              <a:cxnLst/>
              <a:rect l="l" t="t" r="r" b="b"/>
              <a:pathLst>
                <a:path w="2732" h="3306" extrusionOk="0">
                  <a:moveTo>
                    <a:pt x="1581" y="1"/>
                  </a:moveTo>
                  <a:cubicBezTo>
                    <a:pt x="1535" y="1"/>
                    <a:pt x="1488" y="8"/>
                    <a:pt x="1444" y="24"/>
                  </a:cubicBezTo>
                  <a:lnTo>
                    <a:pt x="286" y="429"/>
                  </a:lnTo>
                  <a:cubicBezTo>
                    <a:pt x="115" y="491"/>
                    <a:pt x="1" y="652"/>
                    <a:pt x="1" y="834"/>
                  </a:cubicBezTo>
                  <a:lnTo>
                    <a:pt x="1" y="2672"/>
                  </a:lnTo>
                  <a:cubicBezTo>
                    <a:pt x="1" y="2853"/>
                    <a:pt x="120" y="3019"/>
                    <a:pt x="296" y="3077"/>
                  </a:cubicBezTo>
                  <a:lnTo>
                    <a:pt x="930" y="3279"/>
                  </a:lnTo>
                  <a:cubicBezTo>
                    <a:pt x="984" y="3297"/>
                    <a:pt x="1041" y="3306"/>
                    <a:pt x="1098" y="3306"/>
                  </a:cubicBezTo>
                  <a:cubicBezTo>
                    <a:pt x="1188" y="3306"/>
                    <a:pt x="1278" y="3284"/>
                    <a:pt x="1361" y="3243"/>
                  </a:cubicBezTo>
                  <a:lnTo>
                    <a:pt x="2441" y="2672"/>
                  </a:lnTo>
                  <a:cubicBezTo>
                    <a:pt x="2622" y="2578"/>
                    <a:pt x="2731" y="2391"/>
                    <a:pt x="2731" y="2194"/>
                  </a:cubicBezTo>
                  <a:lnTo>
                    <a:pt x="2731" y="756"/>
                  </a:lnTo>
                  <a:cubicBezTo>
                    <a:pt x="2731" y="512"/>
                    <a:pt x="2576" y="299"/>
                    <a:pt x="2342" y="221"/>
                  </a:cubicBezTo>
                  <a:lnTo>
                    <a:pt x="1719" y="24"/>
                  </a:lnTo>
                  <a:cubicBezTo>
                    <a:pt x="1675" y="8"/>
                    <a:pt x="1628" y="1"/>
                    <a:pt x="1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4311625" y="1997250"/>
              <a:ext cx="70650" cy="85200"/>
            </a:xfrm>
            <a:custGeom>
              <a:avLst/>
              <a:gdLst/>
              <a:ahLst/>
              <a:cxnLst/>
              <a:rect l="l" t="t" r="r" b="b"/>
              <a:pathLst>
                <a:path w="2826" h="3408" extrusionOk="0">
                  <a:moveTo>
                    <a:pt x="1634" y="101"/>
                  </a:moveTo>
                  <a:cubicBezTo>
                    <a:pt x="1674" y="101"/>
                    <a:pt x="1710" y="106"/>
                    <a:pt x="1745" y="116"/>
                  </a:cubicBezTo>
                  <a:lnTo>
                    <a:pt x="2373" y="319"/>
                  </a:lnTo>
                  <a:cubicBezTo>
                    <a:pt x="2586" y="386"/>
                    <a:pt x="2726" y="584"/>
                    <a:pt x="2726" y="807"/>
                  </a:cubicBezTo>
                  <a:lnTo>
                    <a:pt x="2726" y="2245"/>
                  </a:lnTo>
                  <a:cubicBezTo>
                    <a:pt x="2726" y="2427"/>
                    <a:pt x="2628" y="2593"/>
                    <a:pt x="2467" y="2681"/>
                  </a:cubicBezTo>
                  <a:lnTo>
                    <a:pt x="1382" y="3252"/>
                  </a:lnTo>
                  <a:cubicBezTo>
                    <a:pt x="1310" y="3290"/>
                    <a:pt x="1231" y="3308"/>
                    <a:pt x="1150" y="3308"/>
                  </a:cubicBezTo>
                  <a:cubicBezTo>
                    <a:pt x="1096" y="3308"/>
                    <a:pt x="1041" y="3300"/>
                    <a:pt x="987" y="3283"/>
                  </a:cubicBezTo>
                  <a:lnTo>
                    <a:pt x="359" y="3081"/>
                  </a:lnTo>
                  <a:cubicBezTo>
                    <a:pt x="203" y="3029"/>
                    <a:pt x="99" y="2884"/>
                    <a:pt x="99" y="2723"/>
                  </a:cubicBezTo>
                  <a:lnTo>
                    <a:pt x="99" y="885"/>
                  </a:lnTo>
                  <a:cubicBezTo>
                    <a:pt x="99" y="724"/>
                    <a:pt x="198" y="584"/>
                    <a:pt x="354" y="527"/>
                  </a:cubicBezTo>
                  <a:lnTo>
                    <a:pt x="1512" y="122"/>
                  </a:lnTo>
                  <a:cubicBezTo>
                    <a:pt x="1547" y="106"/>
                    <a:pt x="1593" y="101"/>
                    <a:pt x="1634" y="101"/>
                  </a:cubicBezTo>
                  <a:close/>
                  <a:moveTo>
                    <a:pt x="1632" y="0"/>
                  </a:moveTo>
                  <a:cubicBezTo>
                    <a:pt x="1579" y="0"/>
                    <a:pt x="1527" y="9"/>
                    <a:pt x="1475" y="28"/>
                  </a:cubicBezTo>
                  <a:lnTo>
                    <a:pt x="318" y="438"/>
                  </a:lnTo>
                  <a:cubicBezTo>
                    <a:pt x="131" y="506"/>
                    <a:pt x="1" y="687"/>
                    <a:pt x="1" y="890"/>
                  </a:cubicBezTo>
                  <a:lnTo>
                    <a:pt x="1" y="2723"/>
                  </a:lnTo>
                  <a:cubicBezTo>
                    <a:pt x="1" y="2930"/>
                    <a:pt x="136" y="3112"/>
                    <a:pt x="333" y="3174"/>
                  </a:cubicBezTo>
                  <a:lnTo>
                    <a:pt x="961" y="3382"/>
                  </a:lnTo>
                  <a:cubicBezTo>
                    <a:pt x="1024" y="3398"/>
                    <a:pt x="1086" y="3408"/>
                    <a:pt x="1148" y="3408"/>
                  </a:cubicBezTo>
                  <a:cubicBezTo>
                    <a:pt x="1247" y="3408"/>
                    <a:pt x="1345" y="3382"/>
                    <a:pt x="1429" y="3335"/>
                  </a:cubicBezTo>
                  <a:lnTo>
                    <a:pt x="2508" y="2764"/>
                  </a:lnTo>
                  <a:cubicBezTo>
                    <a:pt x="2706" y="2660"/>
                    <a:pt x="2825" y="2463"/>
                    <a:pt x="2825" y="2245"/>
                  </a:cubicBezTo>
                  <a:lnTo>
                    <a:pt x="2825" y="807"/>
                  </a:lnTo>
                  <a:cubicBezTo>
                    <a:pt x="2825" y="542"/>
                    <a:pt x="2654" y="309"/>
                    <a:pt x="2405" y="225"/>
                  </a:cubicBezTo>
                  <a:lnTo>
                    <a:pt x="1776" y="23"/>
                  </a:lnTo>
                  <a:cubicBezTo>
                    <a:pt x="1729" y="8"/>
                    <a:pt x="1680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4341625" y="2010000"/>
              <a:ext cx="39475" cy="68050"/>
            </a:xfrm>
            <a:custGeom>
              <a:avLst/>
              <a:gdLst/>
              <a:ahLst/>
              <a:cxnLst/>
              <a:rect l="l" t="t" r="r" b="b"/>
              <a:pathLst>
                <a:path w="1579" h="2722" extrusionOk="0">
                  <a:moveTo>
                    <a:pt x="1314" y="1"/>
                  </a:moveTo>
                  <a:cubicBezTo>
                    <a:pt x="1285" y="1"/>
                    <a:pt x="1255" y="6"/>
                    <a:pt x="1225" y="17"/>
                  </a:cubicBezTo>
                  <a:lnTo>
                    <a:pt x="561" y="250"/>
                  </a:lnTo>
                  <a:cubicBezTo>
                    <a:pt x="223" y="370"/>
                    <a:pt x="0" y="686"/>
                    <a:pt x="0" y="1039"/>
                  </a:cubicBezTo>
                  <a:lnTo>
                    <a:pt x="0" y="2457"/>
                  </a:lnTo>
                  <a:cubicBezTo>
                    <a:pt x="0" y="2609"/>
                    <a:pt x="127" y="2721"/>
                    <a:pt x="266" y="2721"/>
                  </a:cubicBezTo>
                  <a:cubicBezTo>
                    <a:pt x="307" y="2721"/>
                    <a:pt x="349" y="2712"/>
                    <a:pt x="390" y="2690"/>
                  </a:cubicBezTo>
                  <a:lnTo>
                    <a:pt x="1293" y="2218"/>
                  </a:lnTo>
                  <a:cubicBezTo>
                    <a:pt x="1469" y="2119"/>
                    <a:pt x="1578" y="1937"/>
                    <a:pt x="1578" y="1735"/>
                  </a:cubicBezTo>
                  <a:lnTo>
                    <a:pt x="1578" y="266"/>
                  </a:lnTo>
                  <a:cubicBezTo>
                    <a:pt x="1578" y="115"/>
                    <a:pt x="145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4340325" y="2008775"/>
              <a:ext cx="42050" cy="70450"/>
            </a:xfrm>
            <a:custGeom>
              <a:avLst/>
              <a:gdLst/>
              <a:ahLst/>
              <a:cxnLst/>
              <a:rect l="l" t="t" r="r" b="b"/>
              <a:pathLst>
                <a:path w="1682" h="2818" extrusionOk="0">
                  <a:moveTo>
                    <a:pt x="1366" y="92"/>
                  </a:moveTo>
                  <a:lnTo>
                    <a:pt x="1366" y="97"/>
                  </a:lnTo>
                  <a:cubicBezTo>
                    <a:pt x="1485" y="97"/>
                    <a:pt x="1578" y="195"/>
                    <a:pt x="1578" y="315"/>
                  </a:cubicBezTo>
                  <a:lnTo>
                    <a:pt x="1578" y="1789"/>
                  </a:lnTo>
                  <a:cubicBezTo>
                    <a:pt x="1578" y="1971"/>
                    <a:pt x="1480" y="2137"/>
                    <a:pt x="1319" y="2225"/>
                  </a:cubicBezTo>
                  <a:lnTo>
                    <a:pt x="421" y="2698"/>
                  </a:lnTo>
                  <a:cubicBezTo>
                    <a:pt x="389" y="2715"/>
                    <a:pt x="355" y="2723"/>
                    <a:pt x="320" y="2723"/>
                  </a:cubicBezTo>
                  <a:cubicBezTo>
                    <a:pt x="281" y="2723"/>
                    <a:pt x="241" y="2712"/>
                    <a:pt x="208" y="2693"/>
                  </a:cubicBezTo>
                  <a:cubicBezTo>
                    <a:pt x="140" y="2651"/>
                    <a:pt x="99" y="2584"/>
                    <a:pt x="99" y="2506"/>
                  </a:cubicBezTo>
                  <a:lnTo>
                    <a:pt x="99" y="1088"/>
                  </a:lnTo>
                  <a:cubicBezTo>
                    <a:pt x="99" y="756"/>
                    <a:pt x="312" y="455"/>
                    <a:pt x="628" y="346"/>
                  </a:cubicBezTo>
                  <a:lnTo>
                    <a:pt x="1293" y="107"/>
                  </a:lnTo>
                  <a:cubicBezTo>
                    <a:pt x="1319" y="97"/>
                    <a:pt x="1340" y="92"/>
                    <a:pt x="1366" y="92"/>
                  </a:cubicBezTo>
                  <a:close/>
                  <a:moveTo>
                    <a:pt x="1367" y="0"/>
                  </a:moveTo>
                  <a:cubicBezTo>
                    <a:pt x="1332" y="0"/>
                    <a:pt x="1297" y="6"/>
                    <a:pt x="1262" y="19"/>
                  </a:cubicBezTo>
                  <a:lnTo>
                    <a:pt x="592" y="252"/>
                  </a:lnTo>
                  <a:cubicBezTo>
                    <a:pt x="239" y="377"/>
                    <a:pt x="5" y="715"/>
                    <a:pt x="0" y="1088"/>
                  </a:cubicBezTo>
                  <a:lnTo>
                    <a:pt x="0" y="2506"/>
                  </a:lnTo>
                  <a:cubicBezTo>
                    <a:pt x="5" y="2677"/>
                    <a:pt x="146" y="2817"/>
                    <a:pt x="317" y="2817"/>
                  </a:cubicBezTo>
                  <a:cubicBezTo>
                    <a:pt x="369" y="2817"/>
                    <a:pt x="421" y="2807"/>
                    <a:pt x="462" y="2781"/>
                  </a:cubicBezTo>
                  <a:lnTo>
                    <a:pt x="1366" y="2303"/>
                  </a:lnTo>
                  <a:cubicBezTo>
                    <a:pt x="1558" y="2205"/>
                    <a:pt x="1677" y="2002"/>
                    <a:pt x="1677" y="1784"/>
                  </a:cubicBezTo>
                  <a:lnTo>
                    <a:pt x="1677" y="315"/>
                  </a:lnTo>
                  <a:cubicBezTo>
                    <a:pt x="1681" y="134"/>
                    <a:pt x="1533" y="0"/>
                    <a:pt x="1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4329425" y="2089700"/>
              <a:ext cx="368375" cy="275700"/>
            </a:xfrm>
            <a:custGeom>
              <a:avLst/>
              <a:gdLst/>
              <a:ahLst/>
              <a:cxnLst/>
              <a:rect l="l" t="t" r="r" b="b"/>
              <a:pathLst>
                <a:path w="14735" h="11028" extrusionOk="0">
                  <a:moveTo>
                    <a:pt x="800" y="1"/>
                  </a:moveTo>
                  <a:cubicBezTo>
                    <a:pt x="654" y="1340"/>
                    <a:pt x="602" y="2690"/>
                    <a:pt x="644" y="4040"/>
                  </a:cubicBezTo>
                  <a:cubicBezTo>
                    <a:pt x="753" y="6890"/>
                    <a:pt x="1334" y="8749"/>
                    <a:pt x="2383" y="9569"/>
                  </a:cubicBezTo>
                  <a:cubicBezTo>
                    <a:pt x="2778" y="9877"/>
                    <a:pt x="3238" y="10032"/>
                    <a:pt x="3759" y="10032"/>
                  </a:cubicBezTo>
                  <a:cubicBezTo>
                    <a:pt x="4150" y="10032"/>
                    <a:pt x="4575" y="9945"/>
                    <a:pt x="5031" y="9771"/>
                  </a:cubicBezTo>
                  <a:cubicBezTo>
                    <a:pt x="9215" y="8174"/>
                    <a:pt x="12735" y="7177"/>
                    <a:pt x="14040" y="7177"/>
                  </a:cubicBezTo>
                  <a:cubicBezTo>
                    <a:pt x="14317" y="7177"/>
                    <a:pt x="14495" y="7222"/>
                    <a:pt x="14558" y="7316"/>
                  </a:cubicBezTo>
                  <a:cubicBezTo>
                    <a:pt x="14641" y="7446"/>
                    <a:pt x="14475" y="7669"/>
                    <a:pt x="14324" y="7835"/>
                  </a:cubicBezTo>
                  <a:cubicBezTo>
                    <a:pt x="12808" y="9470"/>
                    <a:pt x="9641" y="10924"/>
                    <a:pt x="9605" y="10940"/>
                  </a:cubicBezTo>
                  <a:lnTo>
                    <a:pt x="9646" y="11028"/>
                  </a:lnTo>
                  <a:cubicBezTo>
                    <a:pt x="9677" y="11012"/>
                    <a:pt x="12870" y="9548"/>
                    <a:pt x="14397" y="7897"/>
                  </a:cubicBezTo>
                  <a:cubicBezTo>
                    <a:pt x="14656" y="7612"/>
                    <a:pt x="14734" y="7404"/>
                    <a:pt x="14641" y="7259"/>
                  </a:cubicBezTo>
                  <a:cubicBezTo>
                    <a:pt x="14560" y="7140"/>
                    <a:pt x="14346" y="7085"/>
                    <a:pt x="14026" y="7085"/>
                  </a:cubicBezTo>
                  <a:cubicBezTo>
                    <a:pt x="12503" y="7085"/>
                    <a:pt x="8565" y="8318"/>
                    <a:pt x="5000" y="9678"/>
                  </a:cubicBezTo>
                  <a:cubicBezTo>
                    <a:pt x="4554" y="9848"/>
                    <a:pt x="4139" y="9934"/>
                    <a:pt x="3759" y="9934"/>
                  </a:cubicBezTo>
                  <a:cubicBezTo>
                    <a:pt x="3259" y="9934"/>
                    <a:pt x="2818" y="9786"/>
                    <a:pt x="2440" y="9491"/>
                  </a:cubicBezTo>
                  <a:cubicBezTo>
                    <a:pt x="0" y="7581"/>
                    <a:pt x="888" y="89"/>
                    <a:pt x="893" y="16"/>
                  </a:cubicBezTo>
                  <a:lnTo>
                    <a:pt x="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4314100" y="2357325"/>
              <a:ext cx="313475" cy="143350"/>
            </a:xfrm>
            <a:custGeom>
              <a:avLst/>
              <a:gdLst/>
              <a:ahLst/>
              <a:cxnLst/>
              <a:rect l="l" t="t" r="r" b="b"/>
              <a:pathLst>
                <a:path w="12539" h="5734" extrusionOk="0">
                  <a:moveTo>
                    <a:pt x="8146" y="0"/>
                  </a:moveTo>
                  <a:cubicBezTo>
                    <a:pt x="8096" y="0"/>
                    <a:pt x="8046" y="11"/>
                    <a:pt x="8001" y="32"/>
                  </a:cubicBezTo>
                  <a:lnTo>
                    <a:pt x="494" y="2991"/>
                  </a:lnTo>
                  <a:cubicBezTo>
                    <a:pt x="213" y="3121"/>
                    <a:pt x="0" y="3708"/>
                    <a:pt x="442" y="3973"/>
                  </a:cubicBezTo>
                  <a:lnTo>
                    <a:pt x="4413" y="5707"/>
                  </a:lnTo>
                  <a:cubicBezTo>
                    <a:pt x="4459" y="5724"/>
                    <a:pt x="4505" y="5733"/>
                    <a:pt x="4551" y="5733"/>
                  </a:cubicBezTo>
                  <a:cubicBezTo>
                    <a:pt x="4601" y="5733"/>
                    <a:pt x="4651" y="5723"/>
                    <a:pt x="4699" y="5701"/>
                  </a:cubicBezTo>
                  <a:lnTo>
                    <a:pt x="12050" y="2373"/>
                  </a:lnTo>
                  <a:cubicBezTo>
                    <a:pt x="12538" y="2187"/>
                    <a:pt x="12481" y="1377"/>
                    <a:pt x="12196" y="1262"/>
                  </a:cubicBezTo>
                  <a:lnTo>
                    <a:pt x="8281" y="27"/>
                  </a:lnTo>
                  <a:cubicBezTo>
                    <a:pt x="8239" y="9"/>
                    <a:pt x="8192" y="0"/>
                    <a:pt x="8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4314100" y="2357075"/>
              <a:ext cx="313475" cy="143825"/>
            </a:xfrm>
            <a:custGeom>
              <a:avLst/>
              <a:gdLst/>
              <a:ahLst/>
              <a:cxnLst/>
              <a:rect l="l" t="t" r="r" b="b"/>
              <a:pathLst>
                <a:path w="12539" h="5753" extrusionOk="0">
                  <a:moveTo>
                    <a:pt x="4413" y="5717"/>
                  </a:moveTo>
                  <a:lnTo>
                    <a:pt x="442" y="3983"/>
                  </a:lnTo>
                  <a:cubicBezTo>
                    <a:pt x="0" y="3718"/>
                    <a:pt x="213" y="3131"/>
                    <a:pt x="494" y="3001"/>
                  </a:cubicBezTo>
                  <a:lnTo>
                    <a:pt x="8001" y="42"/>
                  </a:lnTo>
                  <a:cubicBezTo>
                    <a:pt x="8089" y="1"/>
                    <a:pt x="8193" y="1"/>
                    <a:pt x="8281" y="37"/>
                  </a:cubicBezTo>
                  <a:lnTo>
                    <a:pt x="12196" y="1272"/>
                  </a:lnTo>
                  <a:cubicBezTo>
                    <a:pt x="12481" y="1387"/>
                    <a:pt x="12538" y="2197"/>
                    <a:pt x="12050" y="2383"/>
                  </a:cubicBezTo>
                  <a:lnTo>
                    <a:pt x="4699" y="5711"/>
                  </a:lnTo>
                  <a:cubicBezTo>
                    <a:pt x="4606" y="5753"/>
                    <a:pt x="4507" y="5753"/>
                    <a:pt x="4413" y="571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3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4317350" y="2356050"/>
              <a:ext cx="308525" cy="145900"/>
            </a:xfrm>
            <a:custGeom>
              <a:avLst/>
              <a:gdLst/>
              <a:ahLst/>
              <a:cxnLst/>
              <a:rect l="l" t="t" r="r" b="b"/>
              <a:pathLst>
                <a:path w="12341" h="5836" extrusionOk="0">
                  <a:moveTo>
                    <a:pt x="8019" y="97"/>
                  </a:moveTo>
                  <a:cubicBezTo>
                    <a:pt x="8060" y="97"/>
                    <a:pt x="8102" y="106"/>
                    <a:pt x="8141" y="125"/>
                  </a:cubicBezTo>
                  <a:lnTo>
                    <a:pt x="12050" y="1355"/>
                  </a:lnTo>
                  <a:cubicBezTo>
                    <a:pt x="12164" y="1402"/>
                    <a:pt x="12237" y="1594"/>
                    <a:pt x="12237" y="1812"/>
                  </a:cubicBezTo>
                  <a:cubicBezTo>
                    <a:pt x="12237" y="1916"/>
                    <a:pt x="12211" y="2264"/>
                    <a:pt x="11905" y="2378"/>
                  </a:cubicBezTo>
                  <a:lnTo>
                    <a:pt x="4548" y="5711"/>
                  </a:lnTo>
                  <a:cubicBezTo>
                    <a:pt x="4509" y="5728"/>
                    <a:pt x="4465" y="5737"/>
                    <a:pt x="4421" y="5737"/>
                  </a:cubicBezTo>
                  <a:cubicBezTo>
                    <a:pt x="4383" y="5737"/>
                    <a:pt x="4345" y="5730"/>
                    <a:pt x="4309" y="5716"/>
                  </a:cubicBezTo>
                  <a:lnTo>
                    <a:pt x="343" y="3982"/>
                  </a:lnTo>
                  <a:cubicBezTo>
                    <a:pt x="187" y="3894"/>
                    <a:pt x="99" y="3728"/>
                    <a:pt x="114" y="3551"/>
                  </a:cubicBezTo>
                  <a:cubicBezTo>
                    <a:pt x="125" y="3359"/>
                    <a:pt x="244" y="3157"/>
                    <a:pt x="384" y="3089"/>
                  </a:cubicBezTo>
                  <a:lnTo>
                    <a:pt x="7897" y="125"/>
                  </a:lnTo>
                  <a:cubicBezTo>
                    <a:pt x="7936" y="106"/>
                    <a:pt x="7977" y="97"/>
                    <a:pt x="8019" y="97"/>
                  </a:cubicBezTo>
                  <a:close/>
                  <a:moveTo>
                    <a:pt x="8021" y="1"/>
                  </a:moveTo>
                  <a:cubicBezTo>
                    <a:pt x="7965" y="1"/>
                    <a:pt x="7909" y="12"/>
                    <a:pt x="7855" y="36"/>
                  </a:cubicBezTo>
                  <a:lnTo>
                    <a:pt x="348" y="3001"/>
                  </a:lnTo>
                  <a:cubicBezTo>
                    <a:pt x="172" y="3084"/>
                    <a:pt x="31" y="3317"/>
                    <a:pt x="16" y="3551"/>
                  </a:cubicBezTo>
                  <a:cubicBezTo>
                    <a:pt x="0" y="3764"/>
                    <a:pt x="109" y="3966"/>
                    <a:pt x="296" y="4070"/>
                  </a:cubicBezTo>
                  <a:lnTo>
                    <a:pt x="4273" y="5804"/>
                  </a:lnTo>
                  <a:cubicBezTo>
                    <a:pt x="4320" y="5825"/>
                    <a:pt x="4372" y="5835"/>
                    <a:pt x="4424" y="5835"/>
                  </a:cubicBezTo>
                  <a:cubicBezTo>
                    <a:pt x="4481" y="5835"/>
                    <a:pt x="4538" y="5820"/>
                    <a:pt x="4590" y="5799"/>
                  </a:cubicBezTo>
                  <a:lnTo>
                    <a:pt x="11941" y="2471"/>
                  </a:lnTo>
                  <a:cubicBezTo>
                    <a:pt x="12227" y="2362"/>
                    <a:pt x="12331" y="2061"/>
                    <a:pt x="12336" y="1812"/>
                  </a:cubicBezTo>
                  <a:cubicBezTo>
                    <a:pt x="12341" y="1552"/>
                    <a:pt x="12237" y="1329"/>
                    <a:pt x="12087" y="1267"/>
                  </a:cubicBezTo>
                  <a:lnTo>
                    <a:pt x="8177" y="31"/>
                  </a:lnTo>
                  <a:cubicBezTo>
                    <a:pt x="8127" y="11"/>
                    <a:pt x="8074" y="1"/>
                    <a:pt x="8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4321875" y="2345900"/>
              <a:ext cx="301800" cy="141250"/>
            </a:xfrm>
            <a:custGeom>
              <a:avLst/>
              <a:gdLst/>
              <a:ahLst/>
              <a:cxnLst/>
              <a:rect l="l" t="t" r="r" b="b"/>
              <a:pathLst>
                <a:path w="12072" h="5650" extrusionOk="0">
                  <a:moveTo>
                    <a:pt x="7847" y="0"/>
                  </a:moveTo>
                  <a:cubicBezTo>
                    <a:pt x="7732" y="0"/>
                    <a:pt x="7616" y="25"/>
                    <a:pt x="7508" y="74"/>
                  </a:cubicBezTo>
                  <a:lnTo>
                    <a:pt x="287" y="3355"/>
                  </a:lnTo>
                  <a:cubicBezTo>
                    <a:pt x="1" y="3485"/>
                    <a:pt x="11" y="3890"/>
                    <a:pt x="297" y="4004"/>
                  </a:cubicBezTo>
                  <a:lnTo>
                    <a:pt x="3905" y="5587"/>
                  </a:lnTo>
                  <a:cubicBezTo>
                    <a:pt x="4008" y="5629"/>
                    <a:pt x="4118" y="5650"/>
                    <a:pt x="4228" y="5650"/>
                  </a:cubicBezTo>
                  <a:cubicBezTo>
                    <a:pt x="4352" y="5650"/>
                    <a:pt x="4475" y="5624"/>
                    <a:pt x="4590" y="5572"/>
                  </a:cubicBezTo>
                  <a:lnTo>
                    <a:pt x="11791" y="2296"/>
                  </a:lnTo>
                  <a:cubicBezTo>
                    <a:pt x="12072" y="2166"/>
                    <a:pt x="12066" y="1766"/>
                    <a:pt x="11786" y="1652"/>
                  </a:cubicBezTo>
                  <a:lnTo>
                    <a:pt x="8157" y="63"/>
                  </a:lnTo>
                  <a:cubicBezTo>
                    <a:pt x="8058" y="21"/>
                    <a:pt x="7952" y="0"/>
                    <a:pt x="7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4320600" y="2344750"/>
              <a:ext cx="304500" cy="143700"/>
            </a:xfrm>
            <a:custGeom>
              <a:avLst/>
              <a:gdLst/>
              <a:ahLst/>
              <a:cxnLst/>
              <a:rect l="l" t="t" r="r" b="b"/>
              <a:pathLst>
                <a:path w="12180" h="5748" extrusionOk="0">
                  <a:moveTo>
                    <a:pt x="7896" y="97"/>
                  </a:moveTo>
                  <a:cubicBezTo>
                    <a:pt x="7994" y="97"/>
                    <a:pt x="8093" y="116"/>
                    <a:pt x="8187" y="156"/>
                  </a:cubicBezTo>
                  <a:lnTo>
                    <a:pt x="11811" y="1745"/>
                  </a:lnTo>
                  <a:cubicBezTo>
                    <a:pt x="12055" y="1843"/>
                    <a:pt x="12066" y="2191"/>
                    <a:pt x="11822" y="2300"/>
                  </a:cubicBezTo>
                  <a:lnTo>
                    <a:pt x="4615" y="5576"/>
                  </a:lnTo>
                  <a:cubicBezTo>
                    <a:pt x="4510" y="5625"/>
                    <a:pt x="4396" y="5650"/>
                    <a:pt x="4282" y="5650"/>
                  </a:cubicBezTo>
                  <a:cubicBezTo>
                    <a:pt x="4178" y="5650"/>
                    <a:pt x="4074" y="5629"/>
                    <a:pt x="3977" y="5587"/>
                  </a:cubicBezTo>
                  <a:lnTo>
                    <a:pt x="363" y="4008"/>
                  </a:lnTo>
                  <a:cubicBezTo>
                    <a:pt x="119" y="3904"/>
                    <a:pt x="114" y="3557"/>
                    <a:pt x="358" y="3448"/>
                  </a:cubicBezTo>
                  <a:lnTo>
                    <a:pt x="7580" y="166"/>
                  </a:lnTo>
                  <a:cubicBezTo>
                    <a:pt x="7680" y="120"/>
                    <a:pt x="7788" y="97"/>
                    <a:pt x="7896" y="97"/>
                  </a:cubicBezTo>
                  <a:close/>
                  <a:moveTo>
                    <a:pt x="7901" y="0"/>
                  </a:moveTo>
                  <a:cubicBezTo>
                    <a:pt x="7777" y="0"/>
                    <a:pt x="7653" y="26"/>
                    <a:pt x="7538" y="78"/>
                  </a:cubicBezTo>
                  <a:lnTo>
                    <a:pt x="317" y="3359"/>
                  </a:lnTo>
                  <a:cubicBezTo>
                    <a:pt x="0" y="3505"/>
                    <a:pt x="5" y="3962"/>
                    <a:pt x="332" y="4097"/>
                  </a:cubicBezTo>
                  <a:lnTo>
                    <a:pt x="3935" y="5680"/>
                  </a:lnTo>
                  <a:cubicBezTo>
                    <a:pt x="4050" y="5722"/>
                    <a:pt x="4164" y="5747"/>
                    <a:pt x="4283" y="5747"/>
                  </a:cubicBezTo>
                  <a:cubicBezTo>
                    <a:pt x="4413" y="5747"/>
                    <a:pt x="4543" y="5716"/>
                    <a:pt x="4657" y="5664"/>
                  </a:cubicBezTo>
                  <a:lnTo>
                    <a:pt x="11863" y="2388"/>
                  </a:lnTo>
                  <a:cubicBezTo>
                    <a:pt x="12180" y="2243"/>
                    <a:pt x="12175" y="1791"/>
                    <a:pt x="11853" y="1656"/>
                  </a:cubicBezTo>
                  <a:lnTo>
                    <a:pt x="8224" y="63"/>
                  </a:lnTo>
                  <a:cubicBezTo>
                    <a:pt x="8121" y="21"/>
                    <a:pt x="8011" y="0"/>
                    <a:pt x="7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4333825" y="2361425"/>
              <a:ext cx="252600" cy="116825"/>
            </a:xfrm>
            <a:custGeom>
              <a:avLst/>
              <a:gdLst/>
              <a:ahLst/>
              <a:cxnLst/>
              <a:rect l="l" t="t" r="r" b="b"/>
              <a:pathLst>
                <a:path w="10104" h="4673" extrusionOk="0">
                  <a:moveTo>
                    <a:pt x="6459" y="0"/>
                  </a:moveTo>
                  <a:cubicBezTo>
                    <a:pt x="6424" y="0"/>
                    <a:pt x="6389" y="8"/>
                    <a:pt x="6355" y="24"/>
                  </a:cubicBezTo>
                  <a:lnTo>
                    <a:pt x="483" y="2682"/>
                  </a:lnTo>
                  <a:cubicBezTo>
                    <a:pt x="47" y="2931"/>
                    <a:pt x="1" y="3004"/>
                    <a:pt x="494" y="3263"/>
                  </a:cubicBezTo>
                  <a:lnTo>
                    <a:pt x="3536" y="4613"/>
                  </a:lnTo>
                  <a:cubicBezTo>
                    <a:pt x="3630" y="4653"/>
                    <a:pt x="3730" y="4672"/>
                    <a:pt x="3831" y="4672"/>
                  </a:cubicBezTo>
                  <a:cubicBezTo>
                    <a:pt x="3941" y="4672"/>
                    <a:pt x="4051" y="4649"/>
                    <a:pt x="4154" y="4603"/>
                  </a:cubicBezTo>
                  <a:lnTo>
                    <a:pt x="9891" y="2007"/>
                  </a:lnTo>
                  <a:cubicBezTo>
                    <a:pt x="10104" y="1919"/>
                    <a:pt x="10098" y="1612"/>
                    <a:pt x="9886" y="1529"/>
                  </a:cubicBezTo>
                  <a:lnTo>
                    <a:pt x="6563" y="24"/>
                  </a:lnTo>
                  <a:cubicBezTo>
                    <a:pt x="6529" y="8"/>
                    <a:pt x="6494" y="0"/>
                    <a:pt x="6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4523975" y="2361825"/>
              <a:ext cx="47400" cy="22400"/>
            </a:xfrm>
            <a:custGeom>
              <a:avLst/>
              <a:gdLst/>
              <a:ahLst/>
              <a:cxnLst/>
              <a:rect l="l" t="t" r="r" b="b"/>
              <a:pathLst>
                <a:path w="1896" h="896" extrusionOk="0">
                  <a:moveTo>
                    <a:pt x="73" y="0"/>
                  </a:moveTo>
                  <a:cubicBezTo>
                    <a:pt x="26" y="0"/>
                    <a:pt x="1" y="78"/>
                    <a:pt x="63" y="96"/>
                  </a:cubicBezTo>
                  <a:lnTo>
                    <a:pt x="1818" y="890"/>
                  </a:lnTo>
                  <a:cubicBezTo>
                    <a:pt x="1823" y="890"/>
                    <a:pt x="1833" y="896"/>
                    <a:pt x="1838" y="896"/>
                  </a:cubicBezTo>
                  <a:cubicBezTo>
                    <a:pt x="1859" y="896"/>
                    <a:pt x="1875" y="880"/>
                    <a:pt x="1885" y="864"/>
                  </a:cubicBezTo>
                  <a:cubicBezTo>
                    <a:pt x="1895" y="838"/>
                    <a:pt x="1885" y="813"/>
                    <a:pt x="1859" y="802"/>
                  </a:cubicBezTo>
                  <a:lnTo>
                    <a:pt x="99" y="8"/>
                  </a:lnTo>
                  <a:cubicBezTo>
                    <a:pt x="90" y="2"/>
                    <a:pt x="81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4561875" y="2356000"/>
              <a:ext cx="24750" cy="10175"/>
            </a:xfrm>
            <a:custGeom>
              <a:avLst/>
              <a:gdLst/>
              <a:ahLst/>
              <a:cxnLst/>
              <a:rect l="l" t="t" r="r" b="b"/>
              <a:pathLst>
                <a:path w="990" h="407" extrusionOk="0">
                  <a:moveTo>
                    <a:pt x="740" y="0"/>
                  </a:moveTo>
                  <a:cubicBezTo>
                    <a:pt x="690" y="0"/>
                    <a:pt x="649" y="7"/>
                    <a:pt x="649" y="7"/>
                  </a:cubicBezTo>
                  <a:cubicBezTo>
                    <a:pt x="426" y="69"/>
                    <a:pt x="0" y="199"/>
                    <a:pt x="0" y="199"/>
                  </a:cubicBezTo>
                  <a:lnTo>
                    <a:pt x="509" y="407"/>
                  </a:lnTo>
                  <a:lnTo>
                    <a:pt x="919" y="199"/>
                  </a:lnTo>
                  <a:cubicBezTo>
                    <a:pt x="989" y="29"/>
                    <a:pt x="844" y="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4560325" y="2354775"/>
              <a:ext cx="26500" cy="12700"/>
            </a:xfrm>
            <a:custGeom>
              <a:avLst/>
              <a:gdLst/>
              <a:ahLst/>
              <a:cxnLst/>
              <a:rect l="l" t="t" r="r" b="b"/>
              <a:pathLst>
                <a:path w="1060" h="508" extrusionOk="0">
                  <a:moveTo>
                    <a:pt x="807" y="96"/>
                  </a:moveTo>
                  <a:cubicBezTo>
                    <a:pt x="863" y="96"/>
                    <a:pt x="922" y="105"/>
                    <a:pt x="945" y="134"/>
                  </a:cubicBezTo>
                  <a:cubicBezTo>
                    <a:pt x="961" y="160"/>
                    <a:pt x="961" y="191"/>
                    <a:pt x="945" y="217"/>
                  </a:cubicBezTo>
                  <a:lnTo>
                    <a:pt x="571" y="409"/>
                  </a:lnTo>
                  <a:lnTo>
                    <a:pt x="203" y="259"/>
                  </a:lnTo>
                  <a:cubicBezTo>
                    <a:pt x="353" y="212"/>
                    <a:pt x="582" y="144"/>
                    <a:pt x="722" y="103"/>
                  </a:cubicBezTo>
                  <a:cubicBezTo>
                    <a:pt x="743" y="99"/>
                    <a:pt x="774" y="96"/>
                    <a:pt x="807" y="96"/>
                  </a:cubicBezTo>
                  <a:close/>
                  <a:moveTo>
                    <a:pt x="804" y="1"/>
                  </a:moveTo>
                  <a:cubicBezTo>
                    <a:pt x="752" y="1"/>
                    <a:pt x="709" y="7"/>
                    <a:pt x="696" y="9"/>
                  </a:cubicBezTo>
                  <a:cubicBezTo>
                    <a:pt x="478" y="72"/>
                    <a:pt x="52" y="202"/>
                    <a:pt x="47" y="202"/>
                  </a:cubicBezTo>
                  <a:cubicBezTo>
                    <a:pt x="0" y="217"/>
                    <a:pt x="0" y="279"/>
                    <a:pt x="42" y="295"/>
                  </a:cubicBezTo>
                  <a:lnTo>
                    <a:pt x="556" y="508"/>
                  </a:lnTo>
                  <a:lnTo>
                    <a:pt x="571" y="508"/>
                  </a:lnTo>
                  <a:cubicBezTo>
                    <a:pt x="576" y="508"/>
                    <a:pt x="587" y="508"/>
                    <a:pt x="592" y="503"/>
                  </a:cubicBezTo>
                  <a:lnTo>
                    <a:pt x="1002" y="295"/>
                  </a:lnTo>
                  <a:cubicBezTo>
                    <a:pt x="1012" y="290"/>
                    <a:pt x="1023" y="279"/>
                    <a:pt x="1028" y="269"/>
                  </a:cubicBezTo>
                  <a:cubicBezTo>
                    <a:pt x="1059" y="207"/>
                    <a:pt x="1054" y="129"/>
                    <a:pt x="1018" y="72"/>
                  </a:cubicBezTo>
                  <a:cubicBezTo>
                    <a:pt x="969" y="14"/>
                    <a:pt x="877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345375" y="2364600"/>
              <a:ext cx="233925" cy="108400"/>
            </a:xfrm>
            <a:custGeom>
              <a:avLst/>
              <a:gdLst/>
              <a:ahLst/>
              <a:cxnLst/>
              <a:rect l="l" t="t" r="r" b="b"/>
              <a:pathLst>
                <a:path w="9357" h="4336" extrusionOk="0">
                  <a:moveTo>
                    <a:pt x="6111" y="27"/>
                  </a:moveTo>
                  <a:cubicBezTo>
                    <a:pt x="6049" y="1"/>
                    <a:pt x="5976" y="1"/>
                    <a:pt x="5914" y="27"/>
                  </a:cubicBezTo>
                  <a:lnTo>
                    <a:pt x="240" y="2487"/>
                  </a:lnTo>
                  <a:cubicBezTo>
                    <a:pt x="1" y="2596"/>
                    <a:pt x="11" y="2934"/>
                    <a:pt x="250" y="3038"/>
                  </a:cubicBezTo>
                  <a:lnTo>
                    <a:pt x="2898" y="4258"/>
                  </a:lnTo>
                  <a:cubicBezTo>
                    <a:pt x="3079" y="4336"/>
                    <a:pt x="3292" y="4330"/>
                    <a:pt x="3474" y="4247"/>
                  </a:cubicBezTo>
                  <a:lnTo>
                    <a:pt x="9242" y="1740"/>
                  </a:lnTo>
                  <a:cubicBezTo>
                    <a:pt x="9356" y="1693"/>
                    <a:pt x="9351" y="1527"/>
                    <a:pt x="9237" y="14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3" name="Google Shape;1333;p38"/>
          <p:cNvGrpSpPr/>
          <p:nvPr/>
        </p:nvGrpSpPr>
        <p:grpSpPr>
          <a:xfrm>
            <a:off x="7675514" y="2744739"/>
            <a:ext cx="1360369" cy="2307284"/>
            <a:chOff x="5919875" y="1632800"/>
            <a:chExt cx="573850" cy="973250"/>
          </a:xfrm>
        </p:grpSpPr>
        <p:sp>
          <p:nvSpPr>
            <p:cNvPr id="1334" name="Google Shape;1334;p38"/>
            <p:cNvSpPr/>
            <p:nvPr/>
          </p:nvSpPr>
          <p:spPr>
            <a:xfrm>
              <a:off x="5962325" y="2436000"/>
              <a:ext cx="444700" cy="152650"/>
            </a:xfrm>
            <a:custGeom>
              <a:avLst/>
              <a:gdLst/>
              <a:ahLst/>
              <a:cxnLst/>
              <a:rect l="l" t="t" r="r" b="b"/>
              <a:pathLst>
                <a:path w="17788" h="6106" extrusionOk="0">
                  <a:moveTo>
                    <a:pt x="10962" y="1"/>
                  </a:moveTo>
                  <a:cubicBezTo>
                    <a:pt x="10313" y="1"/>
                    <a:pt x="9639" y="28"/>
                    <a:pt x="8951" y="83"/>
                  </a:cubicBezTo>
                  <a:cubicBezTo>
                    <a:pt x="3100" y="550"/>
                    <a:pt x="1" y="1075"/>
                    <a:pt x="1" y="2861"/>
                  </a:cubicBezTo>
                  <a:cubicBezTo>
                    <a:pt x="1" y="4652"/>
                    <a:pt x="3879" y="6105"/>
                    <a:pt x="8660" y="6105"/>
                  </a:cubicBezTo>
                  <a:cubicBezTo>
                    <a:pt x="13437" y="6105"/>
                    <a:pt x="17787" y="4273"/>
                    <a:pt x="17787" y="2482"/>
                  </a:cubicBezTo>
                  <a:cubicBezTo>
                    <a:pt x="17787" y="945"/>
                    <a:pt x="14808" y="1"/>
                    <a:pt x="109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6336400" y="2424825"/>
              <a:ext cx="49725" cy="47150"/>
            </a:xfrm>
            <a:custGeom>
              <a:avLst/>
              <a:gdLst/>
              <a:ahLst/>
              <a:cxnLst/>
              <a:rect l="l" t="t" r="r" b="b"/>
              <a:pathLst>
                <a:path w="1989" h="1886" extrusionOk="0">
                  <a:moveTo>
                    <a:pt x="1101" y="1"/>
                  </a:moveTo>
                  <a:cubicBezTo>
                    <a:pt x="607" y="1"/>
                    <a:pt x="0" y="328"/>
                    <a:pt x="0" y="800"/>
                  </a:cubicBezTo>
                  <a:cubicBezTo>
                    <a:pt x="0" y="1267"/>
                    <a:pt x="337" y="1885"/>
                    <a:pt x="831" y="1885"/>
                  </a:cubicBezTo>
                  <a:cubicBezTo>
                    <a:pt x="1319" y="1885"/>
                    <a:pt x="1988" y="1324"/>
                    <a:pt x="1988" y="852"/>
                  </a:cubicBezTo>
                  <a:cubicBezTo>
                    <a:pt x="1988" y="380"/>
                    <a:pt x="1589" y="1"/>
                    <a:pt x="1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6335225" y="2423650"/>
              <a:ext cx="52075" cy="49475"/>
            </a:xfrm>
            <a:custGeom>
              <a:avLst/>
              <a:gdLst/>
              <a:ahLst/>
              <a:cxnLst/>
              <a:rect l="l" t="t" r="r" b="b"/>
              <a:pathLst>
                <a:path w="2083" h="1979" extrusionOk="0">
                  <a:moveTo>
                    <a:pt x="1148" y="94"/>
                  </a:moveTo>
                  <a:cubicBezTo>
                    <a:pt x="1610" y="94"/>
                    <a:pt x="1989" y="458"/>
                    <a:pt x="1989" y="904"/>
                  </a:cubicBezTo>
                  <a:cubicBezTo>
                    <a:pt x="1989" y="1335"/>
                    <a:pt x="1366" y="1885"/>
                    <a:pt x="878" y="1885"/>
                  </a:cubicBezTo>
                  <a:cubicBezTo>
                    <a:pt x="400" y="1885"/>
                    <a:pt x="99" y="1273"/>
                    <a:pt x="99" y="847"/>
                  </a:cubicBezTo>
                  <a:cubicBezTo>
                    <a:pt x="99" y="421"/>
                    <a:pt x="660" y="99"/>
                    <a:pt x="1148" y="99"/>
                  </a:cubicBezTo>
                  <a:lnTo>
                    <a:pt x="1148" y="94"/>
                  </a:lnTo>
                  <a:close/>
                  <a:moveTo>
                    <a:pt x="1148" y="1"/>
                  </a:moveTo>
                  <a:cubicBezTo>
                    <a:pt x="608" y="1"/>
                    <a:pt x="0" y="359"/>
                    <a:pt x="0" y="847"/>
                  </a:cubicBezTo>
                  <a:cubicBezTo>
                    <a:pt x="0" y="1320"/>
                    <a:pt x="333" y="1979"/>
                    <a:pt x="878" y="1979"/>
                  </a:cubicBezTo>
                  <a:cubicBezTo>
                    <a:pt x="1376" y="1979"/>
                    <a:pt x="2082" y="1418"/>
                    <a:pt x="2082" y="904"/>
                  </a:cubicBezTo>
                  <a:cubicBezTo>
                    <a:pt x="2082" y="406"/>
                    <a:pt x="1667" y="1"/>
                    <a:pt x="1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6332375" y="2428600"/>
              <a:ext cx="45300" cy="43375"/>
            </a:xfrm>
            <a:custGeom>
              <a:avLst/>
              <a:gdLst/>
              <a:ahLst/>
              <a:cxnLst/>
              <a:rect l="l" t="t" r="r" b="b"/>
              <a:pathLst>
                <a:path w="1812" h="1735" extrusionOk="0">
                  <a:moveTo>
                    <a:pt x="909" y="0"/>
                  </a:moveTo>
                  <a:cubicBezTo>
                    <a:pt x="405" y="0"/>
                    <a:pt x="0" y="389"/>
                    <a:pt x="0" y="867"/>
                  </a:cubicBezTo>
                  <a:cubicBezTo>
                    <a:pt x="0" y="1345"/>
                    <a:pt x="410" y="1734"/>
                    <a:pt x="909" y="1734"/>
                  </a:cubicBezTo>
                  <a:cubicBezTo>
                    <a:pt x="1407" y="1734"/>
                    <a:pt x="1812" y="1345"/>
                    <a:pt x="1812" y="867"/>
                  </a:cubicBezTo>
                  <a:cubicBezTo>
                    <a:pt x="1812" y="384"/>
                    <a:pt x="1407" y="0"/>
                    <a:pt x="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6331200" y="2427300"/>
              <a:ext cx="47650" cy="45825"/>
            </a:xfrm>
            <a:custGeom>
              <a:avLst/>
              <a:gdLst/>
              <a:ahLst/>
              <a:cxnLst/>
              <a:rect l="l" t="t" r="r" b="b"/>
              <a:pathLst>
                <a:path w="1906" h="1833" extrusionOk="0">
                  <a:moveTo>
                    <a:pt x="956" y="99"/>
                  </a:moveTo>
                  <a:cubicBezTo>
                    <a:pt x="1423" y="99"/>
                    <a:pt x="1807" y="467"/>
                    <a:pt x="1807" y="919"/>
                  </a:cubicBezTo>
                  <a:cubicBezTo>
                    <a:pt x="1807" y="1371"/>
                    <a:pt x="1428" y="1734"/>
                    <a:pt x="956" y="1734"/>
                  </a:cubicBezTo>
                  <a:cubicBezTo>
                    <a:pt x="483" y="1734"/>
                    <a:pt x="99" y="1371"/>
                    <a:pt x="99" y="919"/>
                  </a:cubicBezTo>
                  <a:cubicBezTo>
                    <a:pt x="99" y="467"/>
                    <a:pt x="483" y="99"/>
                    <a:pt x="956" y="99"/>
                  </a:cubicBezTo>
                  <a:close/>
                  <a:moveTo>
                    <a:pt x="956" y="0"/>
                  </a:moveTo>
                  <a:cubicBezTo>
                    <a:pt x="431" y="0"/>
                    <a:pt x="0" y="410"/>
                    <a:pt x="0" y="919"/>
                  </a:cubicBezTo>
                  <a:cubicBezTo>
                    <a:pt x="0" y="1423"/>
                    <a:pt x="431" y="1833"/>
                    <a:pt x="956" y="1833"/>
                  </a:cubicBezTo>
                  <a:cubicBezTo>
                    <a:pt x="1480" y="1833"/>
                    <a:pt x="1906" y="1423"/>
                    <a:pt x="1906" y="919"/>
                  </a:cubicBezTo>
                  <a:cubicBezTo>
                    <a:pt x="1906" y="410"/>
                    <a:pt x="148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5959725" y="2459075"/>
              <a:ext cx="40925" cy="49100"/>
            </a:xfrm>
            <a:custGeom>
              <a:avLst/>
              <a:gdLst/>
              <a:ahLst/>
              <a:cxnLst/>
              <a:rect l="l" t="t" r="r" b="b"/>
              <a:pathLst>
                <a:path w="1637" h="1964" extrusionOk="0">
                  <a:moveTo>
                    <a:pt x="1283" y="1"/>
                  </a:moveTo>
                  <a:cubicBezTo>
                    <a:pt x="1281" y="1"/>
                    <a:pt x="1280" y="1"/>
                    <a:pt x="1278" y="1"/>
                  </a:cubicBezTo>
                  <a:lnTo>
                    <a:pt x="1" y="84"/>
                  </a:lnTo>
                  <a:lnTo>
                    <a:pt x="157" y="1964"/>
                  </a:lnTo>
                  <a:lnTo>
                    <a:pt x="1434" y="1886"/>
                  </a:lnTo>
                  <a:cubicBezTo>
                    <a:pt x="1563" y="1881"/>
                    <a:pt x="1636" y="1450"/>
                    <a:pt x="1589" y="925"/>
                  </a:cubicBezTo>
                  <a:cubicBezTo>
                    <a:pt x="1548" y="412"/>
                    <a:pt x="1411" y="1"/>
                    <a:pt x="1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5958575" y="2458050"/>
              <a:ext cx="43100" cy="51550"/>
            </a:xfrm>
            <a:custGeom>
              <a:avLst/>
              <a:gdLst/>
              <a:ahLst/>
              <a:cxnLst/>
              <a:rect l="l" t="t" r="r" b="b"/>
              <a:pathLst>
                <a:path w="1724" h="2062" extrusionOk="0">
                  <a:moveTo>
                    <a:pt x="1329" y="94"/>
                  </a:moveTo>
                  <a:cubicBezTo>
                    <a:pt x="1397" y="94"/>
                    <a:pt x="1542" y="400"/>
                    <a:pt x="1589" y="971"/>
                  </a:cubicBezTo>
                  <a:cubicBezTo>
                    <a:pt x="1625" y="1439"/>
                    <a:pt x="1573" y="1781"/>
                    <a:pt x="1495" y="1864"/>
                  </a:cubicBezTo>
                  <a:cubicBezTo>
                    <a:pt x="1490" y="1875"/>
                    <a:pt x="1480" y="1880"/>
                    <a:pt x="1474" y="1880"/>
                  </a:cubicBezTo>
                  <a:lnTo>
                    <a:pt x="249" y="1958"/>
                  </a:lnTo>
                  <a:lnTo>
                    <a:pt x="99" y="172"/>
                  </a:lnTo>
                  <a:lnTo>
                    <a:pt x="1329" y="94"/>
                  </a:lnTo>
                  <a:close/>
                  <a:moveTo>
                    <a:pt x="1319" y="1"/>
                  </a:moveTo>
                  <a:lnTo>
                    <a:pt x="47" y="79"/>
                  </a:lnTo>
                  <a:cubicBezTo>
                    <a:pt x="31" y="79"/>
                    <a:pt x="21" y="84"/>
                    <a:pt x="10" y="94"/>
                  </a:cubicBezTo>
                  <a:cubicBezTo>
                    <a:pt x="0" y="104"/>
                    <a:pt x="0" y="120"/>
                    <a:pt x="0" y="130"/>
                  </a:cubicBezTo>
                  <a:lnTo>
                    <a:pt x="156" y="2015"/>
                  </a:lnTo>
                  <a:cubicBezTo>
                    <a:pt x="156" y="2041"/>
                    <a:pt x="177" y="2057"/>
                    <a:pt x="203" y="2057"/>
                  </a:cubicBezTo>
                  <a:lnTo>
                    <a:pt x="208" y="2062"/>
                  </a:lnTo>
                  <a:lnTo>
                    <a:pt x="1485" y="1979"/>
                  </a:lnTo>
                  <a:cubicBezTo>
                    <a:pt x="1516" y="1979"/>
                    <a:pt x="1547" y="1958"/>
                    <a:pt x="1573" y="1932"/>
                  </a:cubicBezTo>
                  <a:cubicBezTo>
                    <a:pt x="1677" y="1807"/>
                    <a:pt x="1724" y="1423"/>
                    <a:pt x="1687" y="966"/>
                  </a:cubicBezTo>
                  <a:cubicBezTo>
                    <a:pt x="1646" y="499"/>
                    <a:pt x="1521" y="1"/>
                    <a:pt x="1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5954675" y="2461175"/>
              <a:ext cx="14025" cy="47125"/>
            </a:xfrm>
            <a:custGeom>
              <a:avLst/>
              <a:gdLst/>
              <a:ahLst/>
              <a:cxnLst/>
              <a:rect l="l" t="t" r="r" b="b"/>
              <a:pathLst>
                <a:path w="561" h="1885" extrusionOk="0">
                  <a:moveTo>
                    <a:pt x="208" y="0"/>
                  </a:moveTo>
                  <a:cubicBezTo>
                    <a:pt x="206" y="0"/>
                    <a:pt x="204" y="0"/>
                    <a:pt x="203" y="0"/>
                  </a:cubicBezTo>
                  <a:cubicBezTo>
                    <a:pt x="73" y="11"/>
                    <a:pt x="0" y="442"/>
                    <a:pt x="47" y="961"/>
                  </a:cubicBezTo>
                  <a:cubicBezTo>
                    <a:pt x="88" y="1473"/>
                    <a:pt x="225" y="1885"/>
                    <a:pt x="354" y="1885"/>
                  </a:cubicBezTo>
                  <a:cubicBezTo>
                    <a:pt x="355" y="1885"/>
                    <a:pt x="357" y="1885"/>
                    <a:pt x="359" y="1885"/>
                  </a:cubicBezTo>
                  <a:cubicBezTo>
                    <a:pt x="488" y="1874"/>
                    <a:pt x="561" y="1444"/>
                    <a:pt x="519" y="924"/>
                  </a:cubicBezTo>
                  <a:cubicBezTo>
                    <a:pt x="473" y="412"/>
                    <a:pt x="336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953625" y="2460000"/>
              <a:ext cx="16125" cy="49475"/>
            </a:xfrm>
            <a:custGeom>
              <a:avLst/>
              <a:gdLst/>
              <a:ahLst/>
              <a:cxnLst/>
              <a:rect l="l" t="t" r="r" b="b"/>
              <a:pathLst>
                <a:path w="645" h="1979" extrusionOk="0">
                  <a:moveTo>
                    <a:pt x="250" y="94"/>
                  </a:moveTo>
                  <a:cubicBezTo>
                    <a:pt x="317" y="94"/>
                    <a:pt x="463" y="400"/>
                    <a:pt x="510" y="977"/>
                  </a:cubicBezTo>
                  <a:cubicBezTo>
                    <a:pt x="551" y="1444"/>
                    <a:pt x="494" y="1786"/>
                    <a:pt x="421" y="1870"/>
                  </a:cubicBezTo>
                  <a:cubicBezTo>
                    <a:pt x="411" y="1880"/>
                    <a:pt x="406" y="1885"/>
                    <a:pt x="395" y="1885"/>
                  </a:cubicBezTo>
                  <a:cubicBezTo>
                    <a:pt x="333" y="1885"/>
                    <a:pt x="188" y="1579"/>
                    <a:pt x="136" y="1008"/>
                  </a:cubicBezTo>
                  <a:cubicBezTo>
                    <a:pt x="99" y="540"/>
                    <a:pt x="157" y="198"/>
                    <a:pt x="229" y="115"/>
                  </a:cubicBezTo>
                  <a:cubicBezTo>
                    <a:pt x="234" y="104"/>
                    <a:pt x="245" y="99"/>
                    <a:pt x="250" y="99"/>
                  </a:cubicBezTo>
                  <a:lnTo>
                    <a:pt x="250" y="94"/>
                  </a:lnTo>
                  <a:close/>
                  <a:moveTo>
                    <a:pt x="248" y="0"/>
                  </a:moveTo>
                  <a:cubicBezTo>
                    <a:pt x="246" y="0"/>
                    <a:pt x="243" y="0"/>
                    <a:pt x="240" y="1"/>
                  </a:cubicBezTo>
                  <a:cubicBezTo>
                    <a:pt x="208" y="1"/>
                    <a:pt x="177" y="21"/>
                    <a:pt x="151" y="47"/>
                  </a:cubicBezTo>
                  <a:cubicBezTo>
                    <a:pt x="47" y="172"/>
                    <a:pt x="1" y="556"/>
                    <a:pt x="37" y="1013"/>
                  </a:cubicBezTo>
                  <a:cubicBezTo>
                    <a:pt x="79" y="1480"/>
                    <a:pt x="203" y="1979"/>
                    <a:pt x="395" y="1979"/>
                  </a:cubicBezTo>
                  <a:lnTo>
                    <a:pt x="406" y="1979"/>
                  </a:lnTo>
                  <a:cubicBezTo>
                    <a:pt x="442" y="1973"/>
                    <a:pt x="473" y="1958"/>
                    <a:pt x="494" y="1932"/>
                  </a:cubicBezTo>
                  <a:cubicBezTo>
                    <a:pt x="598" y="1807"/>
                    <a:pt x="645" y="1423"/>
                    <a:pt x="608" y="966"/>
                  </a:cubicBezTo>
                  <a:cubicBezTo>
                    <a:pt x="567" y="496"/>
                    <a:pt x="441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6341200" y="2539825"/>
              <a:ext cx="58425" cy="60625"/>
            </a:xfrm>
            <a:custGeom>
              <a:avLst/>
              <a:gdLst/>
              <a:ahLst/>
              <a:cxnLst/>
              <a:rect l="l" t="t" r="r" b="b"/>
              <a:pathLst>
                <a:path w="2337" h="2425" extrusionOk="0">
                  <a:moveTo>
                    <a:pt x="1297" y="0"/>
                  </a:moveTo>
                  <a:cubicBezTo>
                    <a:pt x="1294" y="0"/>
                    <a:pt x="1291" y="0"/>
                    <a:pt x="1288" y="0"/>
                  </a:cubicBezTo>
                  <a:cubicBezTo>
                    <a:pt x="1220" y="0"/>
                    <a:pt x="1153" y="11"/>
                    <a:pt x="1085" y="26"/>
                  </a:cubicBezTo>
                  <a:cubicBezTo>
                    <a:pt x="862" y="83"/>
                    <a:pt x="654" y="198"/>
                    <a:pt x="493" y="364"/>
                  </a:cubicBezTo>
                  <a:cubicBezTo>
                    <a:pt x="467" y="390"/>
                    <a:pt x="0" y="841"/>
                    <a:pt x="0" y="841"/>
                  </a:cubicBezTo>
                  <a:lnTo>
                    <a:pt x="239" y="1127"/>
                  </a:lnTo>
                  <a:cubicBezTo>
                    <a:pt x="275" y="1563"/>
                    <a:pt x="587" y="1932"/>
                    <a:pt x="1013" y="2041"/>
                  </a:cubicBezTo>
                  <a:lnTo>
                    <a:pt x="1334" y="2425"/>
                  </a:lnTo>
                  <a:lnTo>
                    <a:pt x="1874" y="1906"/>
                  </a:lnTo>
                  <a:cubicBezTo>
                    <a:pt x="2160" y="1714"/>
                    <a:pt x="2336" y="1387"/>
                    <a:pt x="2336" y="1039"/>
                  </a:cubicBezTo>
                  <a:cubicBezTo>
                    <a:pt x="2331" y="466"/>
                    <a:pt x="1869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6339900" y="2538525"/>
              <a:ext cx="63350" cy="63100"/>
            </a:xfrm>
            <a:custGeom>
              <a:avLst/>
              <a:gdLst/>
              <a:ahLst/>
              <a:cxnLst/>
              <a:rect l="l" t="t" r="r" b="b"/>
              <a:pathLst>
                <a:path w="2534" h="2524" extrusionOk="0">
                  <a:moveTo>
                    <a:pt x="1351" y="94"/>
                  </a:moveTo>
                  <a:cubicBezTo>
                    <a:pt x="1783" y="94"/>
                    <a:pt x="2171" y="378"/>
                    <a:pt x="2300" y="795"/>
                  </a:cubicBezTo>
                  <a:cubicBezTo>
                    <a:pt x="2430" y="1215"/>
                    <a:pt x="2264" y="1672"/>
                    <a:pt x="1895" y="1911"/>
                  </a:cubicBezTo>
                  <a:cubicBezTo>
                    <a:pt x="1895" y="1916"/>
                    <a:pt x="1890" y="1916"/>
                    <a:pt x="1890" y="1921"/>
                  </a:cubicBezTo>
                  <a:lnTo>
                    <a:pt x="1392" y="2404"/>
                  </a:lnTo>
                  <a:lnTo>
                    <a:pt x="1101" y="2062"/>
                  </a:lnTo>
                  <a:cubicBezTo>
                    <a:pt x="1096" y="2051"/>
                    <a:pt x="1085" y="2046"/>
                    <a:pt x="1075" y="2046"/>
                  </a:cubicBezTo>
                  <a:cubicBezTo>
                    <a:pt x="670" y="1937"/>
                    <a:pt x="379" y="1589"/>
                    <a:pt x="343" y="1174"/>
                  </a:cubicBezTo>
                  <a:cubicBezTo>
                    <a:pt x="338" y="1163"/>
                    <a:pt x="338" y="1153"/>
                    <a:pt x="327" y="1143"/>
                  </a:cubicBezTo>
                  <a:lnTo>
                    <a:pt x="120" y="893"/>
                  </a:lnTo>
                  <a:cubicBezTo>
                    <a:pt x="229" y="790"/>
                    <a:pt x="561" y="468"/>
                    <a:pt x="582" y="447"/>
                  </a:cubicBezTo>
                  <a:cubicBezTo>
                    <a:pt x="737" y="286"/>
                    <a:pt x="935" y="177"/>
                    <a:pt x="1148" y="125"/>
                  </a:cubicBezTo>
                  <a:cubicBezTo>
                    <a:pt x="1210" y="109"/>
                    <a:pt x="1272" y="99"/>
                    <a:pt x="1340" y="94"/>
                  </a:cubicBezTo>
                  <a:cubicBezTo>
                    <a:pt x="1344" y="94"/>
                    <a:pt x="1347" y="94"/>
                    <a:pt x="1351" y="94"/>
                  </a:cubicBezTo>
                  <a:close/>
                  <a:moveTo>
                    <a:pt x="1352" y="0"/>
                  </a:moveTo>
                  <a:cubicBezTo>
                    <a:pt x="1348" y="0"/>
                    <a:pt x="1344" y="0"/>
                    <a:pt x="1340" y="0"/>
                  </a:cubicBezTo>
                  <a:cubicBezTo>
                    <a:pt x="1267" y="6"/>
                    <a:pt x="1199" y="11"/>
                    <a:pt x="1127" y="32"/>
                  </a:cubicBezTo>
                  <a:cubicBezTo>
                    <a:pt x="893" y="89"/>
                    <a:pt x="680" y="208"/>
                    <a:pt x="514" y="379"/>
                  </a:cubicBezTo>
                  <a:cubicBezTo>
                    <a:pt x="493" y="405"/>
                    <a:pt x="182" y="701"/>
                    <a:pt x="21" y="857"/>
                  </a:cubicBezTo>
                  <a:cubicBezTo>
                    <a:pt x="5" y="873"/>
                    <a:pt x="0" y="904"/>
                    <a:pt x="16" y="925"/>
                  </a:cubicBezTo>
                  <a:lnTo>
                    <a:pt x="249" y="1195"/>
                  </a:lnTo>
                  <a:cubicBezTo>
                    <a:pt x="291" y="1641"/>
                    <a:pt x="608" y="2015"/>
                    <a:pt x="1039" y="2134"/>
                  </a:cubicBezTo>
                  <a:lnTo>
                    <a:pt x="1350" y="2508"/>
                  </a:lnTo>
                  <a:cubicBezTo>
                    <a:pt x="1360" y="2518"/>
                    <a:pt x="1371" y="2524"/>
                    <a:pt x="1386" y="2524"/>
                  </a:cubicBezTo>
                  <a:cubicBezTo>
                    <a:pt x="1402" y="2524"/>
                    <a:pt x="1412" y="2518"/>
                    <a:pt x="1423" y="2513"/>
                  </a:cubicBezTo>
                  <a:lnTo>
                    <a:pt x="1952" y="1994"/>
                  </a:lnTo>
                  <a:cubicBezTo>
                    <a:pt x="2357" y="1724"/>
                    <a:pt x="2534" y="1226"/>
                    <a:pt x="2388" y="769"/>
                  </a:cubicBezTo>
                  <a:cubicBezTo>
                    <a:pt x="2249" y="311"/>
                    <a:pt x="1829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6324825" y="2552800"/>
              <a:ext cx="61600" cy="52575"/>
            </a:xfrm>
            <a:custGeom>
              <a:avLst/>
              <a:gdLst/>
              <a:ahLst/>
              <a:cxnLst/>
              <a:rect l="l" t="t" r="r" b="b"/>
              <a:pathLst>
                <a:path w="2464" h="2103" extrusionOk="0">
                  <a:moveTo>
                    <a:pt x="1417" y="1"/>
                  </a:moveTo>
                  <a:cubicBezTo>
                    <a:pt x="1414" y="1"/>
                    <a:pt x="1411" y="1"/>
                    <a:pt x="1408" y="1"/>
                  </a:cubicBezTo>
                  <a:cubicBezTo>
                    <a:pt x="468" y="1"/>
                    <a:pt x="1" y="1138"/>
                    <a:pt x="671" y="1797"/>
                  </a:cubicBezTo>
                  <a:cubicBezTo>
                    <a:pt x="884" y="2008"/>
                    <a:pt x="1145" y="2103"/>
                    <a:pt x="1400" y="2103"/>
                  </a:cubicBezTo>
                  <a:cubicBezTo>
                    <a:pt x="1943" y="2103"/>
                    <a:pt x="2464" y="1677"/>
                    <a:pt x="2457" y="1039"/>
                  </a:cubicBezTo>
                  <a:cubicBezTo>
                    <a:pt x="2457" y="466"/>
                    <a:pt x="1989" y="1"/>
                    <a:pt x="1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6323925" y="2551475"/>
              <a:ext cx="63625" cy="54575"/>
            </a:xfrm>
            <a:custGeom>
              <a:avLst/>
              <a:gdLst/>
              <a:ahLst/>
              <a:cxnLst/>
              <a:rect l="l" t="t" r="r" b="b"/>
              <a:pathLst>
                <a:path w="2545" h="2183" extrusionOk="0">
                  <a:moveTo>
                    <a:pt x="1453" y="100"/>
                  </a:moveTo>
                  <a:cubicBezTo>
                    <a:pt x="1999" y="100"/>
                    <a:pt x="2441" y="545"/>
                    <a:pt x="2446" y="1092"/>
                  </a:cubicBezTo>
                  <a:cubicBezTo>
                    <a:pt x="2446" y="1689"/>
                    <a:pt x="1959" y="2084"/>
                    <a:pt x="1449" y="2084"/>
                  </a:cubicBezTo>
                  <a:cubicBezTo>
                    <a:pt x="1205" y="2084"/>
                    <a:pt x="957" y="1994"/>
                    <a:pt x="753" y="1793"/>
                  </a:cubicBezTo>
                  <a:cubicBezTo>
                    <a:pt x="130" y="1175"/>
                    <a:pt x="561" y="105"/>
                    <a:pt x="1444" y="100"/>
                  </a:cubicBezTo>
                  <a:cubicBezTo>
                    <a:pt x="1447" y="100"/>
                    <a:pt x="1450" y="100"/>
                    <a:pt x="1453" y="100"/>
                  </a:cubicBezTo>
                  <a:close/>
                  <a:moveTo>
                    <a:pt x="1448" y="1"/>
                  </a:moveTo>
                  <a:cubicBezTo>
                    <a:pt x="1181" y="1"/>
                    <a:pt x="909" y="99"/>
                    <a:pt x="686" y="318"/>
                  </a:cubicBezTo>
                  <a:cubicBezTo>
                    <a:pt x="1" y="998"/>
                    <a:pt x="478" y="2172"/>
                    <a:pt x="1444" y="2182"/>
                  </a:cubicBezTo>
                  <a:cubicBezTo>
                    <a:pt x="2046" y="2182"/>
                    <a:pt x="2539" y="1694"/>
                    <a:pt x="2545" y="1092"/>
                  </a:cubicBezTo>
                  <a:cubicBezTo>
                    <a:pt x="2545" y="434"/>
                    <a:pt x="2009" y="1"/>
                    <a:pt x="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6361700" y="2529825"/>
              <a:ext cx="8450" cy="19750"/>
            </a:xfrm>
            <a:custGeom>
              <a:avLst/>
              <a:gdLst/>
              <a:ahLst/>
              <a:cxnLst/>
              <a:rect l="l" t="t" r="r" b="b"/>
              <a:pathLst>
                <a:path w="338" h="790" extrusionOk="0">
                  <a:moveTo>
                    <a:pt x="0" y="1"/>
                  </a:moveTo>
                  <a:lnTo>
                    <a:pt x="0" y="727"/>
                  </a:lnTo>
                  <a:cubicBezTo>
                    <a:pt x="0" y="764"/>
                    <a:pt x="26" y="790"/>
                    <a:pt x="58" y="790"/>
                  </a:cubicBezTo>
                  <a:lnTo>
                    <a:pt x="276" y="790"/>
                  </a:lnTo>
                  <a:cubicBezTo>
                    <a:pt x="312" y="790"/>
                    <a:pt x="338" y="764"/>
                    <a:pt x="338" y="727"/>
                  </a:cubicBezTo>
                  <a:lnTo>
                    <a:pt x="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6360400" y="2528650"/>
              <a:ext cx="10925" cy="22225"/>
            </a:xfrm>
            <a:custGeom>
              <a:avLst/>
              <a:gdLst/>
              <a:ahLst/>
              <a:cxnLst/>
              <a:rect l="l" t="t" r="r" b="b"/>
              <a:pathLst>
                <a:path w="437" h="889" extrusionOk="0">
                  <a:moveTo>
                    <a:pt x="338" y="100"/>
                  </a:moveTo>
                  <a:lnTo>
                    <a:pt x="338" y="774"/>
                  </a:lnTo>
                  <a:cubicBezTo>
                    <a:pt x="338" y="785"/>
                    <a:pt x="333" y="790"/>
                    <a:pt x="328" y="790"/>
                  </a:cubicBezTo>
                  <a:lnTo>
                    <a:pt x="110" y="790"/>
                  </a:lnTo>
                  <a:cubicBezTo>
                    <a:pt x="104" y="790"/>
                    <a:pt x="99" y="785"/>
                    <a:pt x="99" y="774"/>
                  </a:cubicBez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774"/>
                  </a:lnTo>
                  <a:cubicBezTo>
                    <a:pt x="0" y="837"/>
                    <a:pt x="52" y="889"/>
                    <a:pt x="110" y="889"/>
                  </a:cubicBezTo>
                  <a:lnTo>
                    <a:pt x="328" y="889"/>
                  </a:lnTo>
                  <a:cubicBezTo>
                    <a:pt x="390" y="883"/>
                    <a:pt x="437" y="837"/>
                    <a:pt x="437" y="774"/>
                  </a:cubicBezTo>
                  <a:lnTo>
                    <a:pt x="437" y="48"/>
                  </a:lnTo>
                  <a:cubicBezTo>
                    <a:pt x="437" y="22"/>
                    <a:pt x="416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6080825" y="2559025"/>
              <a:ext cx="8600" cy="19750"/>
            </a:xfrm>
            <a:custGeom>
              <a:avLst/>
              <a:gdLst/>
              <a:ahLst/>
              <a:cxnLst/>
              <a:rect l="l" t="t" r="r" b="b"/>
              <a:pathLst>
                <a:path w="344" h="790" extrusionOk="0">
                  <a:moveTo>
                    <a:pt x="1" y="1"/>
                  </a:moveTo>
                  <a:lnTo>
                    <a:pt x="1" y="728"/>
                  </a:lnTo>
                  <a:cubicBezTo>
                    <a:pt x="1" y="764"/>
                    <a:pt x="32" y="790"/>
                    <a:pt x="63" y="790"/>
                  </a:cubicBezTo>
                  <a:lnTo>
                    <a:pt x="281" y="790"/>
                  </a:lnTo>
                  <a:cubicBezTo>
                    <a:pt x="312" y="790"/>
                    <a:pt x="343" y="764"/>
                    <a:pt x="343" y="72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6079650" y="2557875"/>
              <a:ext cx="10925" cy="22075"/>
            </a:xfrm>
            <a:custGeom>
              <a:avLst/>
              <a:gdLst/>
              <a:ahLst/>
              <a:cxnLst/>
              <a:rect l="l" t="t" r="r" b="b"/>
              <a:pathLst>
                <a:path w="437" h="883" extrusionOk="0">
                  <a:moveTo>
                    <a:pt x="338" y="99"/>
                  </a:moveTo>
                  <a:lnTo>
                    <a:pt x="338" y="774"/>
                  </a:lnTo>
                  <a:cubicBezTo>
                    <a:pt x="338" y="784"/>
                    <a:pt x="333" y="789"/>
                    <a:pt x="328" y="789"/>
                  </a:cubicBezTo>
                  <a:lnTo>
                    <a:pt x="110" y="789"/>
                  </a:lnTo>
                  <a:cubicBezTo>
                    <a:pt x="105" y="789"/>
                    <a:pt x="94" y="779"/>
                    <a:pt x="94" y="774"/>
                  </a:cubicBezTo>
                  <a:lnTo>
                    <a:pt x="94" y="99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774"/>
                  </a:lnTo>
                  <a:cubicBezTo>
                    <a:pt x="1" y="836"/>
                    <a:pt x="48" y="883"/>
                    <a:pt x="110" y="883"/>
                  </a:cubicBezTo>
                  <a:lnTo>
                    <a:pt x="328" y="883"/>
                  </a:lnTo>
                  <a:cubicBezTo>
                    <a:pt x="385" y="883"/>
                    <a:pt x="437" y="836"/>
                    <a:pt x="437" y="774"/>
                  </a:cubicBezTo>
                  <a:lnTo>
                    <a:pt x="437" y="47"/>
                  </a:lnTo>
                  <a:cubicBezTo>
                    <a:pt x="432" y="21"/>
                    <a:pt x="411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5973100" y="2443525"/>
              <a:ext cx="8450" cy="19750"/>
            </a:xfrm>
            <a:custGeom>
              <a:avLst/>
              <a:gdLst/>
              <a:ahLst/>
              <a:cxnLst/>
              <a:rect l="l" t="t" r="r" b="b"/>
              <a:pathLst>
                <a:path w="338" h="790" extrusionOk="0">
                  <a:moveTo>
                    <a:pt x="1" y="0"/>
                  </a:moveTo>
                  <a:lnTo>
                    <a:pt x="1" y="727"/>
                  </a:lnTo>
                  <a:cubicBezTo>
                    <a:pt x="1" y="758"/>
                    <a:pt x="26" y="789"/>
                    <a:pt x="63" y="789"/>
                  </a:cubicBezTo>
                  <a:lnTo>
                    <a:pt x="281" y="789"/>
                  </a:lnTo>
                  <a:cubicBezTo>
                    <a:pt x="312" y="789"/>
                    <a:pt x="338" y="758"/>
                    <a:pt x="338" y="727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5971925" y="2442225"/>
              <a:ext cx="10925" cy="22225"/>
            </a:xfrm>
            <a:custGeom>
              <a:avLst/>
              <a:gdLst/>
              <a:ahLst/>
              <a:cxnLst/>
              <a:rect l="l" t="t" r="r" b="b"/>
              <a:pathLst>
                <a:path w="437" h="889" extrusionOk="0">
                  <a:moveTo>
                    <a:pt x="338" y="99"/>
                  </a:moveTo>
                  <a:lnTo>
                    <a:pt x="338" y="779"/>
                  </a:lnTo>
                  <a:cubicBezTo>
                    <a:pt x="338" y="784"/>
                    <a:pt x="333" y="789"/>
                    <a:pt x="328" y="789"/>
                  </a:cubicBezTo>
                  <a:lnTo>
                    <a:pt x="110" y="789"/>
                  </a:lnTo>
                  <a:cubicBezTo>
                    <a:pt x="99" y="789"/>
                    <a:pt x="94" y="784"/>
                    <a:pt x="94" y="779"/>
                  </a:cubicBezTo>
                  <a:lnTo>
                    <a:pt x="94" y="99"/>
                  </a:lnTo>
                  <a:close/>
                  <a:moveTo>
                    <a:pt x="48" y="0"/>
                  </a:moveTo>
                  <a:cubicBezTo>
                    <a:pt x="22" y="0"/>
                    <a:pt x="1" y="26"/>
                    <a:pt x="1" y="52"/>
                  </a:cubicBezTo>
                  <a:lnTo>
                    <a:pt x="1" y="779"/>
                  </a:lnTo>
                  <a:cubicBezTo>
                    <a:pt x="1" y="836"/>
                    <a:pt x="48" y="888"/>
                    <a:pt x="110" y="888"/>
                  </a:cubicBezTo>
                  <a:lnTo>
                    <a:pt x="328" y="888"/>
                  </a:lnTo>
                  <a:cubicBezTo>
                    <a:pt x="385" y="888"/>
                    <a:pt x="437" y="836"/>
                    <a:pt x="437" y="779"/>
                  </a:cubicBezTo>
                  <a:lnTo>
                    <a:pt x="437" y="52"/>
                  </a:lnTo>
                  <a:cubicBezTo>
                    <a:pt x="437" y="26"/>
                    <a:pt x="41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6359875" y="2407700"/>
              <a:ext cx="8475" cy="19725"/>
            </a:xfrm>
            <a:custGeom>
              <a:avLst/>
              <a:gdLst/>
              <a:ahLst/>
              <a:cxnLst/>
              <a:rect l="l" t="t" r="r" b="b"/>
              <a:pathLst>
                <a:path w="339" h="789" extrusionOk="0">
                  <a:moveTo>
                    <a:pt x="1" y="0"/>
                  </a:moveTo>
                  <a:lnTo>
                    <a:pt x="1" y="644"/>
                  </a:lnTo>
                  <a:cubicBezTo>
                    <a:pt x="1" y="706"/>
                    <a:pt x="47" y="763"/>
                    <a:pt x="110" y="774"/>
                  </a:cubicBezTo>
                  <a:lnTo>
                    <a:pt x="182" y="784"/>
                  </a:lnTo>
                  <a:cubicBezTo>
                    <a:pt x="193" y="787"/>
                    <a:pt x="204" y="788"/>
                    <a:pt x="215" y="788"/>
                  </a:cubicBezTo>
                  <a:cubicBezTo>
                    <a:pt x="283" y="788"/>
                    <a:pt x="338" y="732"/>
                    <a:pt x="338" y="6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6358725" y="2406525"/>
              <a:ext cx="10925" cy="22100"/>
            </a:xfrm>
            <a:custGeom>
              <a:avLst/>
              <a:gdLst/>
              <a:ahLst/>
              <a:cxnLst/>
              <a:rect l="l" t="t" r="r" b="b"/>
              <a:pathLst>
                <a:path w="437" h="884" extrusionOk="0">
                  <a:moveTo>
                    <a:pt x="343" y="99"/>
                  </a:moveTo>
                  <a:lnTo>
                    <a:pt x="343" y="707"/>
                  </a:lnTo>
                  <a:cubicBezTo>
                    <a:pt x="343" y="727"/>
                    <a:pt x="327" y="753"/>
                    <a:pt x="312" y="769"/>
                  </a:cubicBezTo>
                  <a:cubicBezTo>
                    <a:pt x="296" y="781"/>
                    <a:pt x="277" y="786"/>
                    <a:pt x="258" y="786"/>
                  </a:cubicBezTo>
                  <a:cubicBezTo>
                    <a:pt x="252" y="786"/>
                    <a:pt x="245" y="786"/>
                    <a:pt x="239" y="784"/>
                  </a:cubicBezTo>
                  <a:lnTo>
                    <a:pt x="166" y="774"/>
                  </a:lnTo>
                  <a:cubicBezTo>
                    <a:pt x="130" y="764"/>
                    <a:pt x="99" y="733"/>
                    <a:pt x="99" y="691"/>
                  </a:cubicBez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1" y="1"/>
                    <a:pt x="0" y="21"/>
                    <a:pt x="0" y="52"/>
                  </a:cubicBezTo>
                  <a:lnTo>
                    <a:pt x="0" y="691"/>
                  </a:lnTo>
                  <a:cubicBezTo>
                    <a:pt x="0" y="779"/>
                    <a:pt x="62" y="852"/>
                    <a:pt x="151" y="868"/>
                  </a:cubicBezTo>
                  <a:lnTo>
                    <a:pt x="223" y="883"/>
                  </a:lnTo>
                  <a:lnTo>
                    <a:pt x="254" y="883"/>
                  </a:lnTo>
                  <a:cubicBezTo>
                    <a:pt x="296" y="883"/>
                    <a:pt x="337" y="868"/>
                    <a:pt x="369" y="842"/>
                  </a:cubicBezTo>
                  <a:cubicBezTo>
                    <a:pt x="410" y="805"/>
                    <a:pt x="431" y="759"/>
                    <a:pt x="436" y="707"/>
                  </a:cubicBezTo>
                  <a:lnTo>
                    <a:pt x="436" y="52"/>
                  </a:lnTo>
                  <a:cubicBezTo>
                    <a:pt x="431" y="21"/>
                    <a:pt x="410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5964400" y="2373000"/>
              <a:ext cx="412250" cy="197475"/>
            </a:xfrm>
            <a:custGeom>
              <a:avLst/>
              <a:gdLst/>
              <a:ahLst/>
              <a:cxnLst/>
              <a:rect l="l" t="t" r="r" b="b"/>
              <a:pathLst>
                <a:path w="16490" h="7899" extrusionOk="0">
                  <a:moveTo>
                    <a:pt x="14669" y="0"/>
                  </a:moveTo>
                  <a:cubicBezTo>
                    <a:pt x="13463" y="0"/>
                    <a:pt x="11425" y="156"/>
                    <a:pt x="7892" y="682"/>
                  </a:cubicBezTo>
                  <a:cubicBezTo>
                    <a:pt x="7892" y="682"/>
                    <a:pt x="1132" y="869"/>
                    <a:pt x="1" y="1814"/>
                  </a:cubicBezTo>
                  <a:lnTo>
                    <a:pt x="1" y="2982"/>
                  </a:lnTo>
                  <a:cubicBezTo>
                    <a:pt x="6" y="3156"/>
                    <a:pt x="146" y="3299"/>
                    <a:pt x="319" y="3299"/>
                  </a:cubicBezTo>
                  <a:cubicBezTo>
                    <a:pt x="322" y="3299"/>
                    <a:pt x="325" y="3299"/>
                    <a:pt x="328" y="3299"/>
                  </a:cubicBezTo>
                  <a:lnTo>
                    <a:pt x="717" y="3299"/>
                  </a:lnTo>
                  <a:cubicBezTo>
                    <a:pt x="720" y="3299"/>
                    <a:pt x="723" y="3299"/>
                    <a:pt x="726" y="3299"/>
                  </a:cubicBezTo>
                  <a:cubicBezTo>
                    <a:pt x="899" y="3299"/>
                    <a:pt x="1039" y="3156"/>
                    <a:pt x="1039" y="2982"/>
                  </a:cubicBezTo>
                  <a:lnTo>
                    <a:pt x="1039" y="2826"/>
                  </a:lnTo>
                  <a:lnTo>
                    <a:pt x="6667" y="2858"/>
                  </a:lnTo>
                  <a:cubicBezTo>
                    <a:pt x="6667" y="2858"/>
                    <a:pt x="4045" y="6326"/>
                    <a:pt x="4144" y="6891"/>
                  </a:cubicBezTo>
                  <a:cubicBezTo>
                    <a:pt x="4180" y="7115"/>
                    <a:pt x="4196" y="7338"/>
                    <a:pt x="4185" y="7561"/>
                  </a:cubicBezTo>
                  <a:cubicBezTo>
                    <a:pt x="4175" y="7745"/>
                    <a:pt x="4321" y="7899"/>
                    <a:pt x="4508" y="7899"/>
                  </a:cubicBezTo>
                  <a:cubicBezTo>
                    <a:pt x="4511" y="7899"/>
                    <a:pt x="4514" y="7899"/>
                    <a:pt x="4517" y="7899"/>
                  </a:cubicBezTo>
                  <a:lnTo>
                    <a:pt x="5203" y="7899"/>
                  </a:lnTo>
                  <a:cubicBezTo>
                    <a:pt x="5206" y="7899"/>
                    <a:pt x="5209" y="7899"/>
                    <a:pt x="5212" y="7899"/>
                  </a:cubicBezTo>
                  <a:cubicBezTo>
                    <a:pt x="5389" y="7899"/>
                    <a:pt x="5530" y="7755"/>
                    <a:pt x="5535" y="7577"/>
                  </a:cubicBezTo>
                  <a:lnTo>
                    <a:pt x="5535" y="7364"/>
                  </a:lnTo>
                  <a:cubicBezTo>
                    <a:pt x="5535" y="7364"/>
                    <a:pt x="8572" y="4026"/>
                    <a:pt x="8801" y="3834"/>
                  </a:cubicBezTo>
                  <a:cubicBezTo>
                    <a:pt x="8910" y="3742"/>
                    <a:pt x="9081" y="3583"/>
                    <a:pt x="9461" y="3583"/>
                  </a:cubicBezTo>
                  <a:cubicBezTo>
                    <a:pt x="9859" y="3583"/>
                    <a:pt x="10486" y="3758"/>
                    <a:pt x="11511" y="4368"/>
                  </a:cubicBezTo>
                  <a:cubicBezTo>
                    <a:pt x="12606" y="5022"/>
                    <a:pt x="13738" y="5614"/>
                    <a:pt x="14906" y="6133"/>
                  </a:cubicBezTo>
                  <a:cubicBezTo>
                    <a:pt x="15083" y="6211"/>
                    <a:pt x="15197" y="6388"/>
                    <a:pt x="15197" y="6580"/>
                  </a:cubicBezTo>
                  <a:cubicBezTo>
                    <a:pt x="15201" y="6754"/>
                    <a:pt x="15344" y="6877"/>
                    <a:pt x="15501" y="6877"/>
                  </a:cubicBezTo>
                  <a:cubicBezTo>
                    <a:pt x="15550" y="6877"/>
                    <a:pt x="15600" y="6865"/>
                    <a:pt x="15648" y="6840"/>
                  </a:cubicBezTo>
                  <a:lnTo>
                    <a:pt x="16334" y="6466"/>
                  </a:lnTo>
                  <a:cubicBezTo>
                    <a:pt x="16432" y="6414"/>
                    <a:pt x="16489" y="6315"/>
                    <a:pt x="16489" y="6206"/>
                  </a:cubicBezTo>
                  <a:lnTo>
                    <a:pt x="16489" y="5381"/>
                  </a:lnTo>
                  <a:cubicBezTo>
                    <a:pt x="16489" y="5220"/>
                    <a:pt x="16412" y="5069"/>
                    <a:pt x="16277" y="4981"/>
                  </a:cubicBezTo>
                  <a:lnTo>
                    <a:pt x="12061" y="2131"/>
                  </a:lnTo>
                  <a:lnTo>
                    <a:pt x="15451" y="1466"/>
                  </a:lnTo>
                  <a:lnTo>
                    <a:pt x="15451" y="1684"/>
                  </a:lnTo>
                  <a:cubicBezTo>
                    <a:pt x="15456" y="1818"/>
                    <a:pt x="15565" y="1924"/>
                    <a:pt x="15693" y="1924"/>
                  </a:cubicBezTo>
                  <a:cubicBezTo>
                    <a:pt x="15699" y="1924"/>
                    <a:pt x="15705" y="1923"/>
                    <a:pt x="15711" y="1923"/>
                  </a:cubicBezTo>
                  <a:lnTo>
                    <a:pt x="16240" y="1892"/>
                  </a:lnTo>
                  <a:cubicBezTo>
                    <a:pt x="16370" y="1887"/>
                    <a:pt x="16469" y="1783"/>
                    <a:pt x="16469" y="1653"/>
                  </a:cubicBezTo>
                  <a:lnTo>
                    <a:pt x="16469" y="604"/>
                  </a:lnTo>
                  <a:cubicBezTo>
                    <a:pt x="16469" y="381"/>
                    <a:pt x="16318" y="184"/>
                    <a:pt x="16105" y="127"/>
                  </a:cubicBezTo>
                  <a:cubicBezTo>
                    <a:pt x="15840" y="59"/>
                    <a:pt x="15413" y="0"/>
                    <a:pt x="14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5963225" y="2371750"/>
              <a:ext cx="414600" cy="199900"/>
            </a:xfrm>
            <a:custGeom>
              <a:avLst/>
              <a:gdLst/>
              <a:ahLst/>
              <a:cxnLst/>
              <a:rect l="l" t="t" r="r" b="b"/>
              <a:pathLst>
                <a:path w="16584" h="7996" extrusionOk="0">
                  <a:moveTo>
                    <a:pt x="14697" y="99"/>
                  </a:moveTo>
                  <a:cubicBezTo>
                    <a:pt x="15330" y="99"/>
                    <a:pt x="15811" y="142"/>
                    <a:pt x="16137" y="229"/>
                  </a:cubicBezTo>
                  <a:cubicBezTo>
                    <a:pt x="16334" y="275"/>
                    <a:pt x="16469" y="452"/>
                    <a:pt x="16469" y="654"/>
                  </a:cubicBezTo>
                  <a:lnTo>
                    <a:pt x="16469" y="1703"/>
                  </a:lnTo>
                  <a:cubicBezTo>
                    <a:pt x="16469" y="1807"/>
                    <a:pt x="16386" y="1890"/>
                    <a:pt x="16287" y="1895"/>
                  </a:cubicBezTo>
                  <a:lnTo>
                    <a:pt x="15758" y="1926"/>
                  </a:lnTo>
                  <a:cubicBezTo>
                    <a:pt x="15706" y="1926"/>
                    <a:pt x="15649" y="1906"/>
                    <a:pt x="15612" y="1869"/>
                  </a:cubicBezTo>
                  <a:cubicBezTo>
                    <a:pt x="15571" y="1833"/>
                    <a:pt x="15550" y="1786"/>
                    <a:pt x="15550" y="1734"/>
                  </a:cubicBezTo>
                  <a:lnTo>
                    <a:pt x="15550" y="1521"/>
                  </a:lnTo>
                  <a:cubicBezTo>
                    <a:pt x="15550" y="1506"/>
                    <a:pt x="15545" y="1490"/>
                    <a:pt x="15534" y="1480"/>
                  </a:cubicBezTo>
                  <a:cubicBezTo>
                    <a:pt x="15524" y="1475"/>
                    <a:pt x="15509" y="1469"/>
                    <a:pt x="15493" y="1469"/>
                  </a:cubicBezTo>
                  <a:lnTo>
                    <a:pt x="12098" y="2134"/>
                  </a:lnTo>
                  <a:cubicBezTo>
                    <a:pt x="12056" y="2139"/>
                    <a:pt x="12046" y="2196"/>
                    <a:pt x="12082" y="2222"/>
                  </a:cubicBezTo>
                  <a:lnTo>
                    <a:pt x="16292" y="5067"/>
                  </a:lnTo>
                  <a:cubicBezTo>
                    <a:pt x="16412" y="5150"/>
                    <a:pt x="16485" y="5285"/>
                    <a:pt x="16490" y="5431"/>
                  </a:cubicBezTo>
                  <a:lnTo>
                    <a:pt x="16490" y="6256"/>
                  </a:lnTo>
                  <a:cubicBezTo>
                    <a:pt x="16485" y="6344"/>
                    <a:pt x="16438" y="6427"/>
                    <a:pt x="16360" y="6469"/>
                  </a:cubicBezTo>
                  <a:lnTo>
                    <a:pt x="15669" y="6843"/>
                  </a:lnTo>
                  <a:cubicBezTo>
                    <a:pt x="15630" y="6865"/>
                    <a:pt x="15589" y="6875"/>
                    <a:pt x="15548" y="6875"/>
                  </a:cubicBezTo>
                  <a:cubicBezTo>
                    <a:pt x="15502" y="6875"/>
                    <a:pt x="15456" y="6862"/>
                    <a:pt x="15415" y="6838"/>
                  </a:cubicBezTo>
                  <a:cubicBezTo>
                    <a:pt x="15337" y="6796"/>
                    <a:pt x="15290" y="6713"/>
                    <a:pt x="15290" y="6630"/>
                  </a:cubicBezTo>
                  <a:cubicBezTo>
                    <a:pt x="15290" y="6417"/>
                    <a:pt x="15161" y="6225"/>
                    <a:pt x="14969" y="6137"/>
                  </a:cubicBezTo>
                  <a:cubicBezTo>
                    <a:pt x="13806" y="5618"/>
                    <a:pt x="12674" y="5031"/>
                    <a:pt x="11584" y="4377"/>
                  </a:cubicBezTo>
                  <a:cubicBezTo>
                    <a:pt x="10547" y="3758"/>
                    <a:pt x="9910" y="3580"/>
                    <a:pt x="9503" y="3580"/>
                  </a:cubicBezTo>
                  <a:cubicBezTo>
                    <a:pt x="9127" y="3580"/>
                    <a:pt x="8946" y="3732"/>
                    <a:pt x="8827" y="3832"/>
                  </a:cubicBezTo>
                  <a:lnTo>
                    <a:pt x="8811" y="3847"/>
                  </a:lnTo>
                  <a:cubicBezTo>
                    <a:pt x="8583" y="4034"/>
                    <a:pt x="5665" y="7243"/>
                    <a:pt x="5540" y="7383"/>
                  </a:cubicBezTo>
                  <a:cubicBezTo>
                    <a:pt x="5535" y="7388"/>
                    <a:pt x="5530" y="7398"/>
                    <a:pt x="5530" y="7414"/>
                  </a:cubicBezTo>
                  <a:lnTo>
                    <a:pt x="5530" y="7627"/>
                  </a:lnTo>
                  <a:cubicBezTo>
                    <a:pt x="5525" y="7777"/>
                    <a:pt x="5400" y="7902"/>
                    <a:pt x="5245" y="7902"/>
                  </a:cubicBezTo>
                  <a:lnTo>
                    <a:pt x="4559" y="7902"/>
                  </a:lnTo>
                  <a:cubicBezTo>
                    <a:pt x="4481" y="7902"/>
                    <a:pt x="4404" y="7871"/>
                    <a:pt x="4352" y="7814"/>
                  </a:cubicBezTo>
                  <a:cubicBezTo>
                    <a:pt x="4300" y="7757"/>
                    <a:pt x="4269" y="7684"/>
                    <a:pt x="4274" y="7611"/>
                  </a:cubicBezTo>
                  <a:cubicBezTo>
                    <a:pt x="4284" y="7383"/>
                    <a:pt x="4274" y="7154"/>
                    <a:pt x="4237" y="6931"/>
                  </a:cubicBezTo>
                  <a:cubicBezTo>
                    <a:pt x="4159" y="6485"/>
                    <a:pt x="6023" y="3894"/>
                    <a:pt x="6745" y="2933"/>
                  </a:cubicBezTo>
                  <a:cubicBezTo>
                    <a:pt x="6755" y="2918"/>
                    <a:pt x="6761" y="2902"/>
                    <a:pt x="6750" y="2887"/>
                  </a:cubicBezTo>
                  <a:cubicBezTo>
                    <a:pt x="6745" y="2866"/>
                    <a:pt x="6729" y="2856"/>
                    <a:pt x="6709" y="2856"/>
                  </a:cubicBezTo>
                  <a:lnTo>
                    <a:pt x="1086" y="2824"/>
                  </a:lnTo>
                  <a:cubicBezTo>
                    <a:pt x="1060" y="2824"/>
                    <a:pt x="1039" y="2845"/>
                    <a:pt x="1039" y="2876"/>
                  </a:cubicBezTo>
                  <a:lnTo>
                    <a:pt x="1039" y="3032"/>
                  </a:lnTo>
                  <a:cubicBezTo>
                    <a:pt x="1039" y="3180"/>
                    <a:pt x="920" y="3297"/>
                    <a:pt x="774" y="3297"/>
                  </a:cubicBezTo>
                  <a:cubicBezTo>
                    <a:pt x="770" y="3297"/>
                    <a:pt x="767" y="3297"/>
                    <a:pt x="764" y="3297"/>
                  </a:cubicBezTo>
                  <a:lnTo>
                    <a:pt x="375" y="3297"/>
                  </a:lnTo>
                  <a:cubicBezTo>
                    <a:pt x="372" y="3297"/>
                    <a:pt x="368" y="3297"/>
                    <a:pt x="365" y="3297"/>
                  </a:cubicBezTo>
                  <a:cubicBezTo>
                    <a:pt x="219" y="3297"/>
                    <a:pt x="105" y="3180"/>
                    <a:pt x="100" y="3032"/>
                  </a:cubicBezTo>
                  <a:lnTo>
                    <a:pt x="100" y="1890"/>
                  </a:lnTo>
                  <a:cubicBezTo>
                    <a:pt x="1257" y="976"/>
                    <a:pt x="7877" y="779"/>
                    <a:pt x="7939" y="779"/>
                  </a:cubicBezTo>
                  <a:lnTo>
                    <a:pt x="7944" y="779"/>
                  </a:lnTo>
                  <a:cubicBezTo>
                    <a:pt x="10983" y="327"/>
                    <a:pt x="13243" y="99"/>
                    <a:pt x="14697" y="99"/>
                  </a:cubicBezTo>
                  <a:close/>
                  <a:moveTo>
                    <a:pt x="14707" y="0"/>
                  </a:moveTo>
                  <a:cubicBezTo>
                    <a:pt x="13242" y="0"/>
                    <a:pt x="10975" y="228"/>
                    <a:pt x="7929" y="680"/>
                  </a:cubicBezTo>
                  <a:cubicBezTo>
                    <a:pt x="7617" y="691"/>
                    <a:pt x="1143" y="883"/>
                    <a:pt x="17" y="1828"/>
                  </a:cubicBezTo>
                  <a:cubicBezTo>
                    <a:pt x="6" y="1833"/>
                    <a:pt x="1" y="1848"/>
                    <a:pt x="1" y="1864"/>
                  </a:cubicBezTo>
                  <a:lnTo>
                    <a:pt x="1" y="3032"/>
                  </a:lnTo>
                  <a:cubicBezTo>
                    <a:pt x="1" y="3235"/>
                    <a:pt x="167" y="3396"/>
                    <a:pt x="370" y="3396"/>
                  </a:cubicBezTo>
                  <a:lnTo>
                    <a:pt x="759" y="3396"/>
                  </a:lnTo>
                  <a:cubicBezTo>
                    <a:pt x="961" y="3396"/>
                    <a:pt x="1133" y="3235"/>
                    <a:pt x="1133" y="3032"/>
                  </a:cubicBezTo>
                  <a:lnTo>
                    <a:pt x="1133" y="2923"/>
                  </a:lnTo>
                  <a:lnTo>
                    <a:pt x="6610" y="2954"/>
                  </a:lnTo>
                  <a:cubicBezTo>
                    <a:pt x="6215" y="3484"/>
                    <a:pt x="4045" y="6407"/>
                    <a:pt x="4139" y="6947"/>
                  </a:cubicBezTo>
                  <a:cubicBezTo>
                    <a:pt x="4175" y="7165"/>
                    <a:pt x="4191" y="7388"/>
                    <a:pt x="4180" y="7606"/>
                  </a:cubicBezTo>
                  <a:cubicBezTo>
                    <a:pt x="4175" y="7705"/>
                    <a:pt x="4211" y="7803"/>
                    <a:pt x="4279" y="7881"/>
                  </a:cubicBezTo>
                  <a:cubicBezTo>
                    <a:pt x="4352" y="7954"/>
                    <a:pt x="4455" y="7995"/>
                    <a:pt x="4559" y="7995"/>
                  </a:cubicBezTo>
                  <a:lnTo>
                    <a:pt x="5245" y="7995"/>
                  </a:lnTo>
                  <a:cubicBezTo>
                    <a:pt x="5248" y="7995"/>
                    <a:pt x="5251" y="7995"/>
                    <a:pt x="5254" y="7995"/>
                  </a:cubicBezTo>
                  <a:cubicBezTo>
                    <a:pt x="5457" y="7995"/>
                    <a:pt x="5624" y="7831"/>
                    <a:pt x="5629" y="7627"/>
                  </a:cubicBezTo>
                  <a:lnTo>
                    <a:pt x="5629" y="7429"/>
                  </a:lnTo>
                  <a:cubicBezTo>
                    <a:pt x="5842" y="7196"/>
                    <a:pt x="8661" y="4096"/>
                    <a:pt x="8874" y="3920"/>
                  </a:cubicBezTo>
                  <a:lnTo>
                    <a:pt x="8889" y="3909"/>
                  </a:lnTo>
                  <a:cubicBezTo>
                    <a:pt x="8990" y="3823"/>
                    <a:pt x="9156" y="3683"/>
                    <a:pt x="9508" y="3683"/>
                  </a:cubicBezTo>
                  <a:cubicBezTo>
                    <a:pt x="9898" y="3683"/>
                    <a:pt x="10517" y="3855"/>
                    <a:pt x="11532" y="4460"/>
                  </a:cubicBezTo>
                  <a:cubicBezTo>
                    <a:pt x="12627" y="5114"/>
                    <a:pt x="13764" y="5706"/>
                    <a:pt x="14927" y="6225"/>
                  </a:cubicBezTo>
                  <a:cubicBezTo>
                    <a:pt x="15088" y="6298"/>
                    <a:pt x="15192" y="6453"/>
                    <a:pt x="15192" y="6630"/>
                  </a:cubicBezTo>
                  <a:cubicBezTo>
                    <a:pt x="15192" y="6749"/>
                    <a:pt x="15254" y="6864"/>
                    <a:pt x="15358" y="6921"/>
                  </a:cubicBezTo>
                  <a:cubicBezTo>
                    <a:pt x="15415" y="6956"/>
                    <a:pt x="15479" y="6973"/>
                    <a:pt x="15542" y="6973"/>
                  </a:cubicBezTo>
                  <a:cubicBezTo>
                    <a:pt x="15601" y="6973"/>
                    <a:pt x="15659" y="6958"/>
                    <a:pt x="15711" y="6931"/>
                  </a:cubicBezTo>
                  <a:lnTo>
                    <a:pt x="16401" y="6557"/>
                  </a:lnTo>
                  <a:cubicBezTo>
                    <a:pt x="16510" y="6495"/>
                    <a:pt x="16583" y="6381"/>
                    <a:pt x="16583" y="6256"/>
                  </a:cubicBezTo>
                  <a:lnTo>
                    <a:pt x="16583" y="5431"/>
                  </a:lnTo>
                  <a:cubicBezTo>
                    <a:pt x="16583" y="5249"/>
                    <a:pt x="16490" y="5083"/>
                    <a:pt x="16344" y="4984"/>
                  </a:cubicBezTo>
                  <a:lnTo>
                    <a:pt x="12227" y="2201"/>
                  </a:lnTo>
                  <a:lnTo>
                    <a:pt x="15451" y="1573"/>
                  </a:lnTo>
                  <a:lnTo>
                    <a:pt x="15451" y="1734"/>
                  </a:lnTo>
                  <a:cubicBezTo>
                    <a:pt x="15451" y="1812"/>
                    <a:pt x="15483" y="1885"/>
                    <a:pt x="15540" y="1937"/>
                  </a:cubicBezTo>
                  <a:cubicBezTo>
                    <a:pt x="15593" y="1990"/>
                    <a:pt x="15668" y="2020"/>
                    <a:pt x="15745" y="2020"/>
                  </a:cubicBezTo>
                  <a:cubicBezTo>
                    <a:pt x="15751" y="2020"/>
                    <a:pt x="15757" y="2020"/>
                    <a:pt x="15763" y="2020"/>
                  </a:cubicBezTo>
                  <a:lnTo>
                    <a:pt x="16287" y="1989"/>
                  </a:lnTo>
                  <a:cubicBezTo>
                    <a:pt x="16443" y="1978"/>
                    <a:pt x="16562" y="1854"/>
                    <a:pt x="16562" y="1703"/>
                  </a:cubicBezTo>
                  <a:lnTo>
                    <a:pt x="16562" y="649"/>
                  </a:lnTo>
                  <a:cubicBezTo>
                    <a:pt x="16562" y="405"/>
                    <a:pt x="16396" y="192"/>
                    <a:pt x="16163" y="130"/>
                  </a:cubicBezTo>
                  <a:cubicBezTo>
                    <a:pt x="15831" y="43"/>
                    <a:pt x="15345" y="0"/>
                    <a:pt x="14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5964400" y="2373000"/>
              <a:ext cx="412250" cy="197475"/>
            </a:xfrm>
            <a:custGeom>
              <a:avLst/>
              <a:gdLst/>
              <a:ahLst/>
              <a:cxnLst/>
              <a:rect l="l" t="t" r="r" b="b"/>
              <a:pathLst>
                <a:path w="16490" h="7899" extrusionOk="0">
                  <a:moveTo>
                    <a:pt x="14669" y="0"/>
                  </a:moveTo>
                  <a:cubicBezTo>
                    <a:pt x="13463" y="0"/>
                    <a:pt x="11425" y="156"/>
                    <a:pt x="7892" y="682"/>
                  </a:cubicBezTo>
                  <a:cubicBezTo>
                    <a:pt x="7892" y="682"/>
                    <a:pt x="1132" y="869"/>
                    <a:pt x="1" y="1814"/>
                  </a:cubicBezTo>
                  <a:lnTo>
                    <a:pt x="1" y="2982"/>
                  </a:lnTo>
                  <a:cubicBezTo>
                    <a:pt x="6" y="3156"/>
                    <a:pt x="146" y="3299"/>
                    <a:pt x="319" y="3299"/>
                  </a:cubicBezTo>
                  <a:cubicBezTo>
                    <a:pt x="322" y="3299"/>
                    <a:pt x="325" y="3299"/>
                    <a:pt x="328" y="3299"/>
                  </a:cubicBezTo>
                  <a:lnTo>
                    <a:pt x="717" y="3299"/>
                  </a:lnTo>
                  <a:cubicBezTo>
                    <a:pt x="720" y="3299"/>
                    <a:pt x="723" y="3299"/>
                    <a:pt x="726" y="3299"/>
                  </a:cubicBezTo>
                  <a:cubicBezTo>
                    <a:pt x="899" y="3299"/>
                    <a:pt x="1039" y="3156"/>
                    <a:pt x="1039" y="2982"/>
                  </a:cubicBezTo>
                  <a:lnTo>
                    <a:pt x="1039" y="2826"/>
                  </a:lnTo>
                  <a:lnTo>
                    <a:pt x="6667" y="2858"/>
                  </a:lnTo>
                  <a:cubicBezTo>
                    <a:pt x="6667" y="2858"/>
                    <a:pt x="4045" y="6326"/>
                    <a:pt x="4144" y="6891"/>
                  </a:cubicBezTo>
                  <a:cubicBezTo>
                    <a:pt x="4180" y="7115"/>
                    <a:pt x="4196" y="7338"/>
                    <a:pt x="4185" y="7561"/>
                  </a:cubicBezTo>
                  <a:cubicBezTo>
                    <a:pt x="4175" y="7745"/>
                    <a:pt x="4321" y="7899"/>
                    <a:pt x="4508" y="7899"/>
                  </a:cubicBezTo>
                  <a:cubicBezTo>
                    <a:pt x="4511" y="7899"/>
                    <a:pt x="4514" y="7899"/>
                    <a:pt x="4517" y="7899"/>
                  </a:cubicBezTo>
                  <a:lnTo>
                    <a:pt x="5203" y="7899"/>
                  </a:lnTo>
                  <a:cubicBezTo>
                    <a:pt x="5206" y="7899"/>
                    <a:pt x="5209" y="7899"/>
                    <a:pt x="5212" y="7899"/>
                  </a:cubicBezTo>
                  <a:cubicBezTo>
                    <a:pt x="5389" y="7899"/>
                    <a:pt x="5530" y="7755"/>
                    <a:pt x="5535" y="7577"/>
                  </a:cubicBezTo>
                  <a:lnTo>
                    <a:pt x="5535" y="7364"/>
                  </a:lnTo>
                  <a:cubicBezTo>
                    <a:pt x="5535" y="7364"/>
                    <a:pt x="8572" y="4026"/>
                    <a:pt x="8801" y="3834"/>
                  </a:cubicBezTo>
                  <a:cubicBezTo>
                    <a:pt x="8910" y="3742"/>
                    <a:pt x="9081" y="3583"/>
                    <a:pt x="9461" y="3583"/>
                  </a:cubicBezTo>
                  <a:cubicBezTo>
                    <a:pt x="9859" y="3583"/>
                    <a:pt x="10486" y="3758"/>
                    <a:pt x="11511" y="4368"/>
                  </a:cubicBezTo>
                  <a:cubicBezTo>
                    <a:pt x="12606" y="5022"/>
                    <a:pt x="13738" y="5614"/>
                    <a:pt x="14906" y="6133"/>
                  </a:cubicBezTo>
                  <a:cubicBezTo>
                    <a:pt x="15083" y="6211"/>
                    <a:pt x="15197" y="6388"/>
                    <a:pt x="15197" y="6580"/>
                  </a:cubicBezTo>
                  <a:cubicBezTo>
                    <a:pt x="15201" y="6754"/>
                    <a:pt x="15344" y="6877"/>
                    <a:pt x="15501" y="6877"/>
                  </a:cubicBezTo>
                  <a:cubicBezTo>
                    <a:pt x="15550" y="6877"/>
                    <a:pt x="15600" y="6865"/>
                    <a:pt x="15648" y="6840"/>
                  </a:cubicBezTo>
                  <a:lnTo>
                    <a:pt x="16334" y="6466"/>
                  </a:lnTo>
                  <a:cubicBezTo>
                    <a:pt x="16432" y="6414"/>
                    <a:pt x="16489" y="6315"/>
                    <a:pt x="16489" y="6206"/>
                  </a:cubicBezTo>
                  <a:lnTo>
                    <a:pt x="16489" y="5381"/>
                  </a:lnTo>
                  <a:cubicBezTo>
                    <a:pt x="16489" y="5220"/>
                    <a:pt x="16412" y="5069"/>
                    <a:pt x="16277" y="4981"/>
                  </a:cubicBezTo>
                  <a:lnTo>
                    <a:pt x="12061" y="2131"/>
                  </a:lnTo>
                  <a:lnTo>
                    <a:pt x="15451" y="1466"/>
                  </a:lnTo>
                  <a:lnTo>
                    <a:pt x="15451" y="1684"/>
                  </a:lnTo>
                  <a:cubicBezTo>
                    <a:pt x="15456" y="1818"/>
                    <a:pt x="15565" y="1924"/>
                    <a:pt x="15693" y="1924"/>
                  </a:cubicBezTo>
                  <a:cubicBezTo>
                    <a:pt x="15699" y="1924"/>
                    <a:pt x="15705" y="1923"/>
                    <a:pt x="15711" y="1923"/>
                  </a:cubicBezTo>
                  <a:lnTo>
                    <a:pt x="16240" y="1892"/>
                  </a:lnTo>
                  <a:cubicBezTo>
                    <a:pt x="16370" y="1887"/>
                    <a:pt x="16469" y="1783"/>
                    <a:pt x="16469" y="1653"/>
                  </a:cubicBezTo>
                  <a:lnTo>
                    <a:pt x="16469" y="604"/>
                  </a:lnTo>
                  <a:cubicBezTo>
                    <a:pt x="16469" y="381"/>
                    <a:pt x="16318" y="184"/>
                    <a:pt x="16105" y="127"/>
                  </a:cubicBezTo>
                  <a:cubicBezTo>
                    <a:pt x="15840" y="59"/>
                    <a:pt x="15413" y="0"/>
                    <a:pt x="14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6227750" y="2469475"/>
              <a:ext cx="38175" cy="20925"/>
            </a:xfrm>
            <a:custGeom>
              <a:avLst/>
              <a:gdLst/>
              <a:ahLst/>
              <a:cxnLst/>
              <a:rect l="l" t="t" r="r" b="b"/>
              <a:pathLst>
                <a:path w="1527" h="837" extrusionOk="0">
                  <a:moveTo>
                    <a:pt x="1" y="0"/>
                  </a:moveTo>
                  <a:cubicBezTo>
                    <a:pt x="333" y="146"/>
                    <a:pt x="660" y="317"/>
                    <a:pt x="971" y="509"/>
                  </a:cubicBezTo>
                  <a:cubicBezTo>
                    <a:pt x="1164" y="623"/>
                    <a:pt x="1345" y="733"/>
                    <a:pt x="1527" y="836"/>
                  </a:cubicBezTo>
                  <a:cubicBezTo>
                    <a:pt x="1345" y="733"/>
                    <a:pt x="1164" y="623"/>
                    <a:pt x="971" y="509"/>
                  </a:cubicBezTo>
                  <a:cubicBezTo>
                    <a:pt x="660" y="317"/>
                    <a:pt x="333" y="146"/>
                    <a:pt x="1" y="0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5967900" y="2454150"/>
              <a:ext cx="4575" cy="1325"/>
            </a:xfrm>
            <a:custGeom>
              <a:avLst/>
              <a:gdLst/>
              <a:ahLst/>
              <a:cxnLst/>
              <a:rect l="l" t="t" r="r" b="b"/>
              <a:pathLst>
                <a:path w="183" h="53" extrusionOk="0">
                  <a:moveTo>
                    <a:pt x="183" y="53"/>
                  </a:moveTo>
                  <a:lnTo>
                    <a:pt x="183" y="53"/>
                  </a:lnTo>
                  <a:cubicBezTo>
                    <a:pt x="120" y="53"/>
                    <a:pt x="58" y="32"/>
                    <a:pt x="1" y="1"/>
                  </a:cubicBezTo>
                  <a:cubicBezTo>
                    <a:pt x="58" y="32"/>
                    <a:pt x="120" y="53"/>
                    <a:pt x="183" y="53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5964400" y="2368625"/>
              <a:ext cx="411850" cy="186800"/>
            </a:xfrm>
            <a:custGeom>
              <a:avLst/>
              <a:gdLst/>
              <a:ahLst/>
              <a:cxnLst/>
              <a:rect l="l" t="t" r="r" b="b"/>
              <a:pathLst>
                <a:path w="16474" h="7472" extrusionOk="0">
                  <a:moveTo>
                    <a:pt x="1039" y="3001"/>
                  </a:moveTo>
                  <a:lnTo>
                    <a:pt x="6662" y="3033"/>
                  </a:lnTo>
                  <a:cubicBezTo>
                    <a:pt x="6662" y="3033"/>
                    <a:pt x="4071" y="6464"/>
                    <a:pt x="4138" y="7056"/>
                  </a:cubicBezTo>
                  <a:cubicBezTo>
                    <a:pt x="4289" y="7248"/>
                    <a:pt x="4569" y="7471"/>
                    <a:pt x="4985" y="7253"/>
                  </a:cubicBezTo>
                  <a:cubicBezTo>
                    <a:pt x="5634" y="6905"/>
                    <a:pt x="8671" y="2996"/>
                    <a:pt x="8894" y="2996"/>
                  </a:cubicBezTo>
                  <a:cubicBezTo>
                    <a:pt x="9122" y="2996"/>
                    <a:pt x="15067" y="6054"/>
                    <a:pt x="15425" y="5929"/>
                  </a:cubicBezTo>
                  <a:cubicBezTo>
                    <a:pt x="15638" y="5852"/>
                    <a:pt x="16105" y="5556"/>
                    <a:pt x="16438" y="5338"/>
                  </a:cubicBezTo>
                  <a:cubicBezTo>
                    <a:pt x="16453" y="5369"/>
                    <a:pt x="16469" y="5405"/>
                    <a:pt x="16474" y="5441"/>
                  </a:cubicBezTo>
                  <a:cubicBezTo>
                    <a:pt x="16448" y="5322"/>
                    <a:pt x="16375" y="5218"/>
                    <a:pt x="16277" y="5151"/>
                  </a:cubicBezTo>
                  <a:lnTo>
                    <a:pt x="12061" y="2306"/>
                  </a:lnTo>
                  <a:lnTo>
                    <a:pt x="11303" y="1947"/>
                  </a:lnTo>
                  <a:cubicBezTo>
                    <a:pt x="11303" y="1947"/>
                    <a:pt x="15399" y="1278"/>
                    <a:pt x="15872" y="1106"/>
                  </a:cubicBezTo>
                  <a:cubicBezTo>
                    <a:pt x="16219" y="982"/>
                    <a:pt x="16354" y="769"/>
                    <a:pt x="16375" y="489"/>
                  </a:cubicBezTo>
                  <a:cubicBezTo>
                    <a:pt x="16308" y="395"/>
                    <a:pt x="16214" y="328"/>
                    <a:pt x="16100" y="302"/>
                  </a:cubicBezTo>
                  <a:cubicBezTo>
                    <a:pt x="15410" y="120"/>
                    <a:pt x="13603" y="1"/>
                    <a:pt x="7892" y="852"/>
                  </a:cubicBezTo>
                  <a:cubicBezTo>
                    <a:pt x="7892" y="852"/>
                    <a:pt x="1132" y="1039"/>
                    <a:pt x="1" y="1989"/>
                  </a:cubicBezTo>
                  <a:lnTo>
                    <a:pt x="1" y="2119"/>
                  </a:lnTo>
                  <a:cubicBezTo>
                    <a:pt x="89" y="2264"/>
                    <a:pt x="271" y="2415"/>
                    <a:pt x="660" y="2493"/>
                  </a:cubicBezTo>
                  <a:cubicBezTo>
                    <a:pt x="1543" y="2659"/>
                    <a:pt x="7124" y="2742"/>
                    <a:pt x="7124" y="2742"/>
                  </a:cubicBezTo>
                  <a:lnTo>
                    <a:pt x="6651" y="302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6373775" y="2380950"/>
              <a:ext cx="1700" cy="3275"/>
            </a:xfrm>
            <a:custGeom>
              <a:avLst/>
              <a:gdLst/>
              <a:ahLst/>
              <a:cxnLst/>
              <a:rect l="l" t="t" r="r" b="b"/>
              <a:pathLst>
                <a:path w="68" h="131" extrusionOk="0">
                  <a:moveTo>
                    <a:pt x="68" y="131"/>
                  </a:moveTo>
                  <a:cubicBezTo>
                    <a:pt x="52" y="84"/>
                    <a:pt x="31" y="37"/>
                    <a:pt x="0" y="1"/>
                  </a:cubicBezTo>
                  <a:cubicBezTo>
                    <a:pt x="31" y="37"/>
                    <a:pt x="52" y="84"/>
                    <a:pt x="68" y="131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6375575" y="2384600"/>
              <a:ext cx="425" cy="1450"/>
            </a:xfrm>
            <a:custGeom>
              <a:avLst/>
              <a:gdLst/>
              <a:ahLst/>
              <a:cxnLst/>
              <a:rect l="l" t="t" r="r" b="b"/>
              <a:pathLst>
                <a:path w="17" h="58" extrusionOk="0">
                  <a:moveTo>
                    <a:pt x="16" y="57"/>
                  </a:moveTo>
                  <a:cubicBezTo>
                    <a:pt x="11" y="42"/>
                    <a:pt x="6" y="21"/>
                    <a:pt x="1" y="0"/>
                  </a:cubicBezTo>
                  <a:cubicBezTo>
                    <a:pt x="6" y="21"/>
                    <a:pt x="11" y="42"/>
                    <a:pt x="16" y="57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6068100" y="2546950"/>
              <a:ext cx="950" cy="11450"/>
            </a:xfrm>
            <a:custGeom>
              <a:avLst/>
              <a:gdLst/>
              <a:ahLst/>
              <a:cxnLst/>
              <a:rect l="l" t="t" r="r" b="b"/>
              <a:pathLst>
                <a:path w="38" h="458" extrusionOk="0">
                  <a:moveTo>
                    <a:pt x="37" y="458"/>
                  </a:moveTo>
                  <a:cubicBezTo>
                    <a:pt x="37" y="302"/>
                    <a:pt x="22" y="151"/>
                    <a:pt x="1" y="1"/>
                  </a:cubicBezTo>
                  <a:cubicBezTo>
                    <a:pt x="22" y="151"/>
                    <a:pt x="37" y="302"/>
                    <a:pt x="37" y="458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6215300" y="2464925"/>
              <a:ext cx="12475" cy="4575"/>
            </a:xfrm>
            <a:custGeom>
              <a:avLst/>
              <a:gdLst/>
              <a:ahLst/>
              <a:cxnLst/>
              <a:rect l="l" t="t" r="r" b="b"/>
              <a:pathLst>
                <a:path w="499" h="183" extrusionOk="0">
                  <a:moveTo>
                    <a:pt x="499" y="182"/>
                  </a:moveTo>
                  <a:cubicBezTo>
                    <a:pt x="338" y="110"/>
                    <a:pt x="172" y="48"/>
                    <a:pt x="0" y="1"/>
                  </a:cubicBezTo>
                  <a:cubicBezTo>
                    <a:pt x="172" y="48"/>
                    <a:pt x="338" y="110"/>
                    <a:pt x="499" y="182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6266050" y="2490250"/>
              <a:ext cx="25725" cy="14175"/>
            </a:xfrm>
            <a:custGeom>
              <a:avLst/>
              <a:gdLst/>
              <a:ahLst/>
              <a:cxnLst/>
              <a:rect l="l" t="t" r="r" b="b"/>
              <a:pathLst>
                <a:path w="1029" h="567" extrusionOk="0">
                  <a:moveTo>
                    <a:pt x="1028" y="566"/>
                  </a:moveTo>
                  <a:cubicBezTo>
                    <a:pt x="701" y="395"/>
                    <a:pt x="358" y="208"/>
                    <a:pt x="0" y="0"/>
                  </a:cubicBezTo>
                  <a:cubicBezTo>
                    <a:pt x="358" y="208"/>
                    <a:pt x="706" y="395"/>
                    <a:pt x="1028" y="566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5963225" y="2371750"/>
              <a:ext cx="414600" cy="199900"/>
            </a:xfrm>
            <a:custGeom>
              <a:avLst/>
              <a:gdLst/>
              <a:ahLst/>
              <a:cxnLst/>
              <a:rect l="l" t="t" r="r" b="b"/>
              <a:pathLst>
                <a:path w="16584" h="7996" extrusionOk="0">
                  <a:moveTo>
                    <a:pt x="14697" y="99"/>
                  </a:moveTo>
                  <a:cubicBezTo>
                    <a:pt x="15330" y="99"/>
                    <a:pt x="15811" y="142"/>
                    <a:pt x="16137" y="229"/>
                  </a:cubicBezTo>
                  <a:cubicBezTo>
                    <a:pt x="16334" y="275"/>
                    <a:pt x="16469" y="452"/>
                    <a:pt x="16469" y="654"/>
                  </a:cubicBezTo>
                  <a:lnTo>
                    <a:pt x="16469" y="1703"/>
                  </a:lnTo>
                  <a:cubicBezTo>
                    <a:pt x="16469" y="1807"/>
                    <a:pt x="16386" y="1890"/>
                    <a:pt x="16287" y="1895"/>
                  </a:cubicBezTo>
                  <a:lnTo>
                    <a:pt x="15758" y="1926"/>
                  </a:lnTo>
                  <a:cubicBezTo>
                    <a:pt x="15706" y="1926"/>
                    <a:pt x="15649" y="1906"/>
                    <a:pt x="15612" y="1869"/>
                  </a:cubicBezTo>
                  <a:cubicBezTo>
                    <a:pt x="15571" y="1833"/>
                    <a:pt x="15550" y="1786"/>
                    <a:pt x="15550" y="1734"/>
                  </a:cubicBezTo>
                  <a:lnTo>
                    <a:pt x="15550" y="1521"/>
                  </a:lnTo>
                  <a:cubicBezTo>
                    <a:pt x="15550" y="1506"/>
                    <a:pt x="15545" y="1490"/>
                    <a:pt x="15534" y="1480"/>
                  </a:cubicBezTo>
                  <a:cubicBezTo>
                    <a:pt x="15524" y="1475"/>
                    <a:pt x="15509" y="1469"/>
                    <a:pt x="15493" y="1469"/>
                  </a:cubicBezTo>
                  <a:lnTo>
                    <a:pt x="12098" y="2134"/>
                  </a:lnTo>
                  <a:cubicBezTo>
                    <a:pt x="12056" y="2139"/>
                    <a:pt x="12046" y="2196"/>
                    <a:pt x="12082" y="2222"/>
                  </a:cubicBezTo>
                  <a:lnTo>
                    <a:pt x="16292" y="5067"/>
                  </a:lnTo>
                  <a:cubicBezTo>
                    <a:pt x="16412" y="5150"/>
                    <a:pt x="16485" y="5285"/>
                    <a:pt x="16490" y="5431"/>
                  </a:cubicBezTo>
                  <a:lnTo>
                    <a:pt x="16490" y="6256"/>
                  </a:lnTo>
                  <a:cubicBezTo>
                    <a:pt x="16485" y="6344"/>
                    <a:pt x="16438" y="6427"/>
                    <a:pt x="16360" y="6469"/>
                  </a:cubicBezTo>
                  <a:lnTo>
                    <a:pt x="15669" y="6843"/>
                  </a:lnTo>
                  <a:cubicBezTo>
                    <a:pt x="15630" y="6865"/>
                    <a:pt x="15589" y="6875"/>
                    <a:pt x="15548" y="6875"/>
                  </a:cubicBezTo>
                  <a:cubicBezTo>
                    <a:pt x="15502" y="6875"/>
                    <a:pt x="15456" y="6862"/>
                    <a:pt x="15415" y="6838"/>
                  </a:cubicBezTo>
                  <a:cubicBezTo>
                    <a:pt x="15337" y="6796"/>
                    <a:pt x="15290" y="6713"/>
                    <a:pt x="15290" y="6630"/>
                  </a:cubicBezTo>
                  <a:cubicBezTo>
                    <a:pt x="15290" y="6417"/>
                    <a:pt x="15161" y="6225"/>
                    <a:pt x="14969" y="6137"/>
                  </a:cubicBezTo>
                  <a:cubicBezTo>
                    <a:pt x="13806" y="5618"/>
                    <a:pt x="12674" y="5031"/>
                    <a:pt x="11584" y="4377"/>
                  </a:cubicBezTo>
                  <a:cubicBezTo>
                    <a:pt x="10547" y="3758"/>
                    <a:pt x="9910" y="3580"/>
                    <a:pt x="9503" y="3580"/>
                  </a:cubicBezTo>
                  <a:cubicBezTo>
                    <a:pt x="9127" y="3580"/>
                    <a:pt x="8946" y="3732"/>
                    <a:pt x="8827" y="3832"/>
                  </a:cubicBezTo>
                  <a:lnTo>
                    <a:pt x="8811" y="3847"/>
                  </a:lnTo>
                  <a:cubicBezTo>
                    <a:pt x="8583" y="4034"/>
                    <a:pt x="5665" y="7243"/>
                    <a:pt x="5540" y="7383"/>
                  </a:cubicBezTo>
                  <a:cubicBezTo>
                    <a:pt x="5535" y="7388"/>
                    <a:pt x="5530" y="7398"/>
                    <a:pt x="5530" y="7414"/>
                  </a:cubicBezTo>
                  <a:lnTo>
                    <a:pt x="5530" y="7627"/>
                  </a:lnTo>
                  <a:cubicBezTo>
                    <a:pt x="5525" y="7777"/>
                    <a:pt x="5400" y="7902"/>
                    <a:pt x="5245" y="7902"/>
                  </a:cubicBezTo>
                  <a:lnTo>
                    <a:pt x="4559" y="7902"/>
                  </a:lnTo>
                  <a:cubicBezTo>
                    <a:pt x="4481" y="7902"/>
                    <a:pt x="4404" y="7871"/>
                    <a:pt x="4352" y="7814"/>
                  </a:cubicBezTo>
                  <a:cubicBezTo>
                    <a:pt x="4300" y="7757"/>
                    <a:pt x="4269" y="7684"/>
                    <a:pt x="4274" y="7611"/>
                  </a:cubicBezTo>
                  <a:cubicBezTo>
                    <a:pt x="4284" y="7383"/>
                    <a:pt x="4274" y="7154"/>
                    <a:pt x="4237" y="6931"/>
                  </a:cubicBezTo>
                  <a:cubicBezTo>
                    <a:pt x="4159" y="6485"/>
                    <a:pt x="6023" y="3894"/>
                    <a:pt x="6745" y="2933"/>
                  </a:cubicBezTo>
                  <a:cubicBezTo>
                    <a:pt x="6755" y="2918"/>
                    <a:pt x="6761" y="2902"/>
                    <a:pt x="6750" y="2887"/>
                  </a:cubicBezTo>
                  <a:cubicBezTo>
                    <a:pt x="6745" y="2866"/>
                    <a:pt x="6729" y="2856"/>
                    <a:pt x="6709" y="2856"/>
                  </a:cubicBezTo>
                  <a:lnTo>
                    <a:pt x="1086" y="2824"/>
                  </a:lnTo>
                  <a:cubicBezTo>
                    <a:pt x="1060" y="2824"/>
                    <a:pt x="1039" y="2845"/>
                    <a:pt x="1039" y="2876"/>
                  </a:cubicBezTo>
                  <a:lnTo>
                    <a:pt x="1039" y="3032"/>
                  </a:lnTo>
                  <a:cubicBezTo>
                    <a:pt x="1039" y="3180"/>
                    <a:pt x="920" y="3297"/>
                    <a:pt x="774" y="3297"/>
                  </a:cubicBezTo>
                  <a:cubicBezTo>
                    <a:pt x="770" y="3297"/>
                    <a:pt x="767" y="3297"/>
                    <a:pt x="764" y="3297"/>
                  </a:cubicBezTo>
                  <a:lnTo>
                    <a:pt x="375" y="3297"/>
                  </a:lnTo>
                  <a:cubicBezTo>
                    <a:pt x="372" y="3297"/>
                    <a:pt x="368" y="3297"/>
                    <a:pt x="365" y="3297"/>
                  </a:cubicBezTo>
                  <a:cubicBezTo>
                    <a:pt x="219" y="3297"/>
                    <a:pt x="105" y="3180"/>
                    <a:pt x="100" y="3032"/>
                  </a:cubicBezTo>
                  <a:lnTo>
                    <a:pt x="100" y="1890"/>
                  </a:lnTo>
                  <a:cubicBezTo>
                    <a:pt x="1257" y="976"/>
                    <a:pt x="7877" y="779"/>
                    <a:pt x="7939" y="779"/>
                  </a:cubicBezTo>
                  <a:lnTo>
                    <a:pt x="7944" y="779"/>
                  </a:lnTo>
                  <a:cubicBezTo>
                    <a:pt x="10983" y="327"/>
                    <a:pt x="13243" y="99"/>
                    <a:pt x="14697" y="99"/>
                  </a:cubicBezTo>
                  <a:close/>
                  <a:moveTo>
                    <a:pt x="14707" y="0"/>
                  </a:moveTo>
                  <a:cubicBezTo>
                    <a:pt x="13242" y="0"/>
                    <a:pt x="10975" y="228"/>
                    <a:pt x="7929" y="680"/>
                  </a:cubicBezTo>
                  <a:cubicBezTo>
                    <a:pt x="7617" y="691"/>
                    <a:pt x="1143" y="883"/>
                    <a:pt x="17" y="1828"/>
                  </a:cubicBezTo>
                  <a:cubicBezTo>
                    <a:pt x="6" y="1833"/>
                    <a:pt x="1" y="1848"/>
                    <a:pt x="1" y="1864"/>
                  </a:cubicBezTo>
                  <a:lnTo>
                    <a:pt x="1" y="3032"/>
                  </a:lnTo>
                  <a:cubicBezTo>
                    <a:pt x="1" y="3235"/>
                    <a:pt x="167" y="3396"/>
                    <a:pt x="370" y="3396"/>
                  </a:cubicBezTo>
                  <a:lnTo>
                    <a:pt x="759" y="3396"/>
                  </a:lnTo>
                  <a:cubicBezTo>
                    <a:pt x="961" y="3396"/>
                    <a:pt x="1133" y="3235"/>
                    <a:pt x="1133" y="3032"/>
                  </a:cubicBezTo>
                  <a:lnTo>
                    <a:pt x="1133" y="2923"/>
                  </a:lnTo>
                  <a:lnTo>
                    <a:pt x="6610" y="2954"/>
                  </a:lnTo>
                  <a:cubicBezTo>
                    <a:pt x="6215" y="3484"/>
                    <a:pt x="4045" y="6407"/>
                    <a:pt x="4139" y="6947"/>
                  </a:cubicBezTo>
                  <a:cubicBezTo>
                    <a:pt x="4175" y="7165"/>
                    <a:pt x="4191" y="7388"/>
                    <a:pt x="4180" y="7606"/>
                  </a:cubicBezTo>
                  <a:cubicBezTo>
                    <a:pt x="4175" y="7705"/>
                    <a:pt x="4211" y="7803"/>
                    <a:pt x="4279" y="7881"/>
                  </a:cubicBezTo>
                  <a:cubicBezTo>
                    <a:pt x="4352" y="7954"/>
                    <a:pt x="4455" y="7995"/>
                    <a:pt x="4559" y="7995"/>
                  </a:cubicBezTo>
                  <a:lnTo>
                    <a:pt x="5245" y="7995"/>
                  </a:lnTo>
                  <a:cubicBezTo>
                    <a:pt x="5248" y="7995"/>
                    <a:pt x="5251" y="7995"/>
                    <a:pt x="5254" y="7995"/>
                  </a:cubicBezTo>
                  <a:cubicBezTo>
                    <a:pt x="5457" y="7995"/>
                    <a:pt x="5624" y="7831"/>
                    <a:pt x="5629" y="7627"/>
                  </a:cubicBezTo>
                  <a:lnTo>
                    <a:pt x="5629" y="7429"/>
                  </a:lnTo>
                  <a:cubicBezTo>
                    <a:pt x="5842" y="7196"/>
                    <a:pt x="8661" y="4096"/>
                    <a:pt x="8874" y="3920"/>
                  </a:cubicBezTo>
                  <a:lnTo>
                    <a:pt x="8889" y="3909"/>
                  </a:lnTo>
                  <a:cubicBezTo>
                    <a:pt x="8990" y="3823"/>
                    <a:pt x="9156" y="3683"/>
                    <a:pt x="9508" y="3683"/>
                  </a:cubicBezTo>
                  <a:cubicBezTo>
                    <a:pt x="9898" y="3683"/>
                    <a:pt x="10517" y="3855"/>
                    <a:pt x="11532" y="4460"/>
                  </a:cubicBezTo>
                  <a:cubicBezTo>
                    <a:pt x="12627" y="5114"/>
                    <a:pt x="13764" y="5706"/>
                    <a:pt x="14927" y="6225"/>
                  </a:cubicBezTo>
                  <a:cubicBezTo>
                    <a:pt x="15088" y="6298"/>
                    <a:pt x="15192" y="6453"/>
                    <a:pt x="15192" y="6630"/>
                  </a:cubicBezTo>
                  <a:cubicBezTo>
                    <a:pt x="15192" y="6749"/>
                    <a:pt x="15254" y="6864"/>
                    <a:pt x="15358" y="6921"/>
                  </a:cubicBezTo>
                  <a:cubicBezTo>
                    <a:pt x="15415" y="6956"/>
                    <a:pt x="15479" y="6973"/>
                    <a:pt x="15542" y="6973"/>
                  </a:cubicBezTo>
                  <a:cubicBezTo>
                    <a:pt x="15601" y="6973"/>
                    <a:pt x="15659" y="6958"/>
                    <a:pt x="15711" y="6931"/>
                  </a:cubicBezTo>
                  <a:lnTo>
                    <a:pt x="16401" y="6557"/>
                  </a:lnTo>
                  <a:cubicBezTo>
                    <a:pt x="16510" y="6495"/>
                    <a:pt x="16583" y="6381"/>
                    <a:pt x="16583" y="6256"/>
                  </a:cubicBezTo>
                  <a:lnTo>
                    <a:pt x="16583" y="5431"/>
                  </a:lnTo>
                  <a:cubicBezTo>
                    <a:pt x="16583" y="5249"/>
                    <a:pt x="16490" y="5083"/>
                    <a:pt x="16344" y="4984"/>
                  </a:cubicBezTo>
                  <a:lnTo>
                    <a:pt x="12227" y="2201"/>
                  </a:lnTo>
                  <a:lnTo>
                    <a:pt x="15451" y="1573"/>
                  </a:lnTo>
                  <a:lnTo>
                    <a:pt x="15451" y="1734"/>
                  </a:lnTo>
                  <a:cubicBezTo>
                    <a:pt x="15451" y="1812"/>
                    <a:pt x="15483" y="1885"/>
                    <a:pt x="15540" y="1937"/>
                  </a:cubicBezTo>
                  <a:cubicBezTo>
                    <a:pt x="15593" y="1990"/>
                    <a:pt x="15668" y="2020"/>
                    <a:pt x="15745" y="2020"/>
                  </a:cubicBezTo>
                  <a:cubicBezTo>
                    <a:pt x="15751" y="2020"/>
                    <a:pt x="15757" y="2020"/>
                    <a:pt x="15763" y="2020"/>
                  </a:cubicBezTo>
                  <a:lnTo>
                    <a:pt x="16287" y="1989"/>
                  </a:lnTo>
                  <a:cubicBezTo>
                    <a:pt x="16443" y="1978"/>
                    <a:pt x="16562" y="1854"/>
                    <a:pt x="16562" y="1703"/>
                  </a:cubicBezTo>
                  <a:lnTo>
                    <a:pt x="16562" y="649"/>
                  </a:lnTo>
                  <a:cubicBezTo>
                    <a:pt x="16562" y="405"/>
                    <a:pt x="16396" y="192"/>
                    <a:pt x="16163" y="130"/>
                  </a:cubicBezTo>
                  <a:cubicBezTo>
                    <a:pt x="15831" y="43"/>
                    <a:pt x="15345" y="0"/>
                    <a:pt x="14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6246950" y="2380950"/>
              <a:ext cx="129175" cy="45325"/>
            </a:xfrm>
            <a:custGeom>
              <a:avLst/>
              <a:gdLst/>
              <a:ahLst/>
              <a:cxnLst/>
              <a:rect l="l" t="t" r="r" b="b"/>
              <a:pathLst>
                <a:path w="5167" h="1813" extrusionOk="0">
                  <a:moveTo>
                    <a:pt x="5073" y="1"/>
                  </a:moveTo>
                  <a:cubicBezTo>
                    <a:pt x="5052" y="276"/>
                    <a:pt x="4917" y="494"/>
                    <a:pt x="4570" y="613"/>
                  </a:cubicBezTo>
                  <a:cubicBezTo>
                    <a:pt x="4097" y="785"/>
                    <a:pt x="1" y="1454"/>
                    <a:pt x="1" y="1454"/>
                  </a:cubicBezTo>
                  <a:lnTo>
                    <a:pt x="759" y="1813"/>
                  </a:lnTo>
                  <a:lnTo>
                    <a:pt x="4149" y="1153"/>
                  </a:lnTo>
                  <a:lnTo>
                    <a:pt x="4149" y="1366"/>
                  </a:lnTo>
                  <a:cubicBezTo>
                    <a:pt x="4154" y="1500"/>
                    <a:pt x="4263" y="1606"/>
                    <a:pt x="4391" y="1606"/>
                  </a:cubicBezTo>
                  <a:cubicBezTo>
                    <a:pt x="4397" y="1606"/>
                    <a:pt x="4403" y="1605"/>
                    <a:pt x="4409" y="1605"/>
                  </a:cubicBezTo>
                  <a:lnTo>
                    <a:pt x="4938" y="1574"/>
                  </a:lnTo>
                  <a:cubicBezTo>
                    <a:pt x="5068" y="1569"/>
                    <a:pt x="5167" y="1465"/>
                    <a:pt x="5167" y="1335"/>
                  </a:cubicBezTo>
                  <a:lnTo>
                    <a:pt x="5167" y="286"/>
                  </a:lnTo>
                  <a:cubicBezTo>
                    <a:pt x="5167" y="182"/>
                    <a:pt x="5136" y="84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6067850" y="2443650"/>
              <a:ext cx="308675" cy="126825"/>
            </a:xfrm>
            <a:custGeom>
              <a:avLst/>
              <a:gdLst/>
              <a:ahLst/>
              <a:cxnLst/>
              <a:rect l="l" t="t" r="r" b="b"/>
              <a:pathLst>
                <a:path w="12347" h="5073" extrusionOk="0">
                  <a:moveTo>
                    <a:pt x="4751" y="0"/>
                  </a:moveTo>
                  <a:cubicBezTo>
                    <a:pt x="4528" y="0"/>
                    <a:pt x="1490" y="3904"/>
                    <a:pt x="842" y="4252"/>
                  </a:cubicBezTo>
                  <a:cubicBezTo>
                    <a:pt x="721" y="4318"/>
                    <a:pt x="612" y="4345"/>
                    <a:pt x="514" y="4345"/>
                  </a:cubicBezTo>
                  <a:cubicBezTo>
                    <a:pt x="278" y="4345"/>
                    <a:pt x="107" y="4191"/>
                    <a:pt x="0" y="4055"/>
                  </a:cubicBezTo>
                  <a:lnTo>
                    <a:pt x="0" y="4055"/>
                  </a:lnTo>
                  <a:cubicBezTo>
                    <a:pt x="37" y="4278"/>
                    <a:pt x="52" y="4507"/>
                    <a:pt x="37" y="4730"/>
                  </a:cubicBezTo>
                  <a:cubicBezTo>
                    <a:pt x="32" y="4922"/>
                    <a:pt x="182" y="5073"/>
                    <a:pt x="369" y="5073"/>
                  </a:cubicBezTo>
                  <a:lnTo>
                    <a:pt x="1060" y="5073"/>
                  </a:lnTo>
                  <a:cubicBezTo>
                    <a:pt x="1236" y="5073"/>
                    <a:pt x="1387" y="4927"/>
                    <a:pt x="1392" y="4746"/>
                  </a:cubicBezTo>
                  <a:lnTo>
                    <a:pt x="1392" y="4538"/>
                  </a:lnTo>
                  <a:cubicBezTo>
                    <a:pt x="1392" y="4538"/>
                    <a:pt x="4429" y="1194"/>
                    <a:pt x="4657" y="1008"/>
                  </a:cubicBezTo>
                  <a:cubicBezTo>
                    <a:pt x="4766" y="914"/>
                    <a:pt x="4938" y="753"/>
                    <a:pt x="5318" y="753"/>
                  </a:cubicBezTo>
                  <a:cubicBezTo>
                    <a:pt x="5716" y="753"/>
                    <a:pt x="6343" y="929"/>
                    <a:pt x="7367" y="1542"/>
                  </a:cubicBezTo>
                  <a:cubicBezTo>
                    <a:pt x="8463" y="2196"/>
                    <a:pt x="9595" y="2783"/>
                    <a:pt x="10763" y="3307"/>
                  </a:cubicBezTo>
                  <a:cubicBezTo>
                    <a:pt x="10939" y="3385"/>
                    <a:pt x="11054" y="3557"/>
                    <a:pt x="11054" y="3754"/>
                  </a:cubicBezTo>
                  <a:cubicBezTo>
                    <a:pt x="11057" y="3928"/>
                    <a:pt x="11201" y="4051"/>
                    <a:pt x="11358" y="4051"/>
                  </a:cubicBezTo>
                  <a:cubicBezTo>
                    <a:pt x="11407" y="4051"/>
                    <a:pt x="11457" y="4039"/>
                    <a:pt x="11505" y="4014"/>
                  </a:cubicBezTo>
                  <a:lnTo>
                    <a:pt x="12191" y="3640"/>
                  </a:lnTo>
                  <a:cubicBezTo>
                    <a:pt x="12289" y="3588"/>
                    <a:pt x="12346" y="3489"/>
                    <a:pt x="12346" y="3380"/>
                  </a:cubicBezTo>
                  <a:lnTo>
                    <a:pt x="12346" y="2555"/>
                  </a:lnTo>
                  <a:cubicBezTo>
                    <a:pt x="12346" y="2477"/>
                    <a:pt x="12331" y="2404"/>
                    <a:pt x="12294" y="2337"/>
                  </a:cubicBezTo>
                  <a:cubicBezTo>
                    <a:pt x="11962" y="2560"/>
                    <a:pt x="11495" y="2856"/>
                    <a:pt x="11282" y="2928"/>
                  </a:cubicBezTo>
                  <a:cubicBezTo>
                    <a:pt x="11275" y="2931"/>
                    <a:pt x="11265" y="2932"/>
                    <a:pt x="11253" y="2932"/>
                  </a:cubicBezTo>
                  <a:cubicBezTo>
                    <a:pt x="10679" y="2932"/>
                    <a:pt x="4975" y="0"/>
                    <a:pt x="4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5964400" y="2421700"/>
              <a:ext cx="178100" cy="33775"/>
            </a:xfrm>
            <a:custGeom>
              <a:avLst/>
              <a:gdLst/>
              <a:ahLst/>
              <a:cxnLst/>
              <a:rect l="l" t="t" r="r" b="b"/>
              <a:pathLst>
                <a:path w="7124" h="1351" extrusionOk="0">
                  <a:moveTo>
                    <a:pt x="1" y="1"/>
                  </a:moveTo>
                  <a:lnTo>
                    <a:pt x="1" y="1034"/>
                  </a:lnTo>
                  <a:cubicBezTo>
                    <a:pt x="6" y="1211"/>
                    <a:pt x="146" y="1351"/>
                    <a:pt x="323" y="1351"/>
                  </a:cubicBezTo>
                  <a:lnTo>
                    <a:pt x="712" y="1351"/>
                  </a:lnTo>
                  <a:cubicBezTo>
                    <a:pt x="888" y="1351"/>
                    <a:pt x="1034" y="1211"/>
                    <a:pt x="1039" y="1034"/>
                  </a:cubicBezTo>
                  <a:lnTo>
                    <a:pt x="1039" y="878"/>
                  </a:lnTo>
                  <a:lnTo>
                    <a:pt x="6651" y="910"/>
                  </a:lnTo>
                  <a:lnTo>
                    <a:pt x="7124" y="624"/>
                  </a:lnTo>
                  <a:cubicBezTo>
                    <a:pt x="7124" y="624"/>
                    <a:pt x="1543" y="541"/>
                    <a:pt x="660" y="375"/>
                  </a:cubicBezTo>
                  <a:cubicBezTo>
                    <a:pt x="271" y="297"/>
                    <a:pt x="89" y="14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6309000" y="1934600"/>
              <a:ext cx="54925" cy="117625"/>
            </a:xfrm>
            <a:custGeom>
              <a:avLst/>
              <a:gdLst/>
              <a:ahLst/>
              <a:cxnLst/>
              <a:rect l="l" t="t" r="r" b="b"/>
              <a:pathLst>
                <a:path w="2197" h="4705" extrusionOk="0">
                  <a:moveTo>
                    <a:pt x="473" y="1"/>
                  </a:moveTo>
                  <a:cubicBezTo>
                    <a:pt x="473" y="1"/>
                    <a:pt x="432" y="3614"/>
                    <a:pt x="1" y="4367"/>
                  </a:cubicBezTo>
                  <a:lnTo>
                    <a:pt x="1724" y="4704"/>
                  </a:lnTo>
                  <a:cubicBezTo>
                    <a:pt x="1724" y="4704"/>
                    <a:pt x="2197" y="3614"/>
                    <a:pt x="2155" y="670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6307700" y="1933275"/>
              <a:ext cx="57400" cy="120250"/>
            </a:xfrm>
            <a:custGeom>
              <a:avLst/>
              <a:gdLst/>
              <a:ahLst/>
              <a:cxnLst/>
              <a:rect l="l" t="t" r="r" b="b"/>
              <a:pathLst>
                <a:path w="2296" h="4810" extrusionOk="0">
                  <a:moveTo>
                    <a:pt x="572" y="121"/>
                  </a:moveTo>
                  <a:lnTo>
                    <a:pt x="2160" y="754"/>
                  </a:lnTo>
                  <a:cubicBezTo>
                    <a:pt x="2197" y="3340"/>
                    <a:pt x="1828" y="4492"/>
                    <a:pt x="1750" y="4700"/>
                  </a:cubicBezTo>
                  <a:lnTo>
                    <a:pt x="125" y="4389"/>
                  </a:lnTo>
                  <a:cubicBezTo>
                    <a:pt x="499" y="3579"/>
                    <a:pt x="567" y="635"/>
                    <a:pt x="572" y="121"/>
                  </a:cubicBezTo>
                  <a:close/>
                  <a:moveTo>
                    <a:pt x="521" y="1"/>
                  </a:moveTo>
                  <a:cubicBezTo>
                    <a:pt x="512" y="1"/>
                    <a:pt x="503" y="4"/>
                    <a:pt x="494" y="7"/>
                  </a:cubicBezTo>
                  <a:cubicBezTo>
                    <a:pt x="484" y="17"/>
                    <a:pt x="473" y="33"/>
                    <a:pt x="473" y="48"/>
                  </a:cubicBezTo>
                  <a:cubicBezTo>
                    <a:pt x="473" y="85"/>
                    <a:pt x="426" y="3662"/>
                    <a:pt x="6" y="4399"/>
                  </a:cubicBezTo>
                  <a:cubicBezTo>
                    <a:pt x="1" y="4409"/>
                    <a:pt x="1" y="4425"/>
                    <a:pt x="6" y="4441"/>
                  </a:cubicBezTo>
                  <a:cubicBezTo>
                    <a:pt x="11" y="4456"/>
                    <a:pt x="27" y="4467"/>
                    <a:pt x="42" y="4467"/>
                  </a:cubicBezTo>
                  <a:lnTo>
                    <a:pt x="1766" y="4809"/>
                  </a:lnTo>
                  <a:lnTo>
                    <a:pt x="1776" y="4809"/>
                  </a:lnTo>
                  <a:cubicBezTo>
                    <a:pt x="1797" y="4804"/>
                    <a:pt x="1813" y="4794"/>
                    <a:pt x="1818" y="4778"/>
                  </a:cubicBezTo>
                  <a:cubicBezTo>
                    <a:pt x="1839" y="4731"/>
                    <a:pt x="2295" y="3641"/>
                    <a:pt x="2254" y="723"/>
                  </a:cubicBezTo>
                  <a:cubicBezTo>
                    <a:pt x="2254" y="703"/>
                    <a:pt x="2238" y="682"/>
                    <a:pt x="2223" y="677"/>
                  </a:cubicBezTo>
                  <a:lnTo>
                    <a:pt x="541" y="7"/>
                  </a:lnTo>
                  <a:cubicBezTo>
                    <a:pt x="534" y="3"/>
                    <a:pt x="527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6320675" y="1934475"/>
              <a:ext cx="43250" cy="117750"/>
            </a:xfrm>
            <a:custGeom>
              <a:avLst/>
              <a:gdLst/>
              <a:ahLst/>
              <a:cxnLst/>
              <a:rect l="l" t="t" r="r" b="b"/>
              <a:pathLst>
                <a:path w="1730" h="4710" extrusionOk="0">
                  <a:moveTo>
                    <a:pt x="6" y="0"/>
                  </a:moveTo>
                  <a:cubicBezTo>
                    <a:pt x="6" y="0"/>
                    <a:pt x="6" y="99"/>
                    <a:pt x="1" y="260"/>
                  </a:cubicBezTo>
                  <a:lnTo>
                    <a:pt x="1039" y="675"/>
                  </a:lnTo>
                  <a:cubicBezTo>
                    <a:pt x="1076" y="3069"/>
                    <a:pt x="764" y="4242"/>
                    <a:pt x="650" y="4590"/>
                  </a:cubicBezTo>
                  <a:lnTo>
                    <a:pt x="1252" y="4709"/>
                  </a:lnTo>
                  <a:cubicBezTo>
                    <a:pt x="1252" y="4709"/>
                    <a:pt x="1730" y="3619"/>
                    <a:pt x="1688" y="67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6319525" y="1933350"/>
              <a:ext cx="45700" cy="120175"/>
            </a:xfrm>
            <a:custGeom>
              <a:avLst/>
              <a:gdLst/>
              <a:ahLst/>
              <a:cxnLst/>
              <a:rect l="l" t="t" r="r" b="b"/>
              <a:pathLst>
                <a:path w="1828" h="4807" extrusionOk="0">
                  <a:moveTo>
                    <a:pt x="99" y="118"/>
                  </a:moveTo>
                  <a:lnTo>
                    <a:pt x="1687" y="751"/>
                  </a:lnTo>
                  <a:cubicBezTo>
                    <a:pt x="1724" y="3337"/>
                    <a:pt x="1350" y="4489"/>
                    <a:pt x="1272" y="4697"/>
                  </a:cubicBezTo>
                  <a:lnTo>
                    <a:pt x="763" y="4599"/>
                  </a:lnTo>
                  <a:cubicBezTo>
                    <a:pt x="898" y="4162"/>
                    <a:pt x="1168" y="2994"/>
                    <a:pt x="1137" y="720"/>
                  </a:cubicBezTo>
                  <a:cubicBezTo>
                    <a:pt x="1137" y="700"/>
                    <a:pt x="1127" y="679"/>
                    <a:pt x="1106" y="674"/>
                  </a:cubicBezTo>
                  <a:lnTo>
                    <a:pt x="99" y="269"/>
                  </a:lnTo>
                  <a:lnTo>
                    <a:pt x="99" y="118"/>
                  </a:lnTo>
                  <a:close/>
                  <a:moveTo>
                    <a:pt x="54" y="0"/>
                  </a:moveTo>
                  <a:cubicBezTo>
                    <a:pt x="45" y="0"/>
                    <a:pt x="37" y="3"/>
                    <a:pt x="31" y="9"/>
                  </a:cubicBezTo>
                  <a:cubicBezTo>
                    <a:pt x="16" y="19"/>
                    <a:pt x="11" y="35"/>
                    <a:pt x="11" y="51"/>
                  </a:cubicBezTo>
                  <a:cubicBezTo>
                    <a:pt x="11" y="51"/>
                    <a:pt x="5" y="144"/>
                    <a:pt x="5" y="305"/>
                  </a:cubicBezTo>
                  <a:cubicBezTo>
                    <a:pt x="0" y="326"/>
                    <a:pt x="16" y="341"/>
                    <a:pt x="31" y="352"/>
                  </a:cubicBezTo>
                  <a:lnTo>
                    <a:pt x="1044" y="757"/>
                  </a:lnTo>
                  <a:cubicBezTo>
                    <a:pt x="1070" y="3088"/>
                    <a:pt x="784" y="4235"/>
                    <a:pt x="654" y="4624"/>
                  </a:cubicBezTo>
                  <a:cubicBezTo>
                    <a:pt x="649" y="4635"/>
                    <a:pt x="649" y="4650"/>
                    <a:pt x="659" y="4661"/>
                  </a:cubicBezTo>
                  <a:cubicBezTo>
                    <a:pt x="665" y="4676"/>
                    <a:pt x="675" y="4682"/>
                    <a:pt x="691" y="4687"/>
                  </a:cubicBezTo>
                  <a:lnTo>
                    <a:pt x="1293" y="4806"/>
                  </a:lnTo>
                  <a:lnTo>
                    <a:pt x="1303" y="4806"/>
                  </a:lnTo>
                  <a:cubicBezTo>
                    <a:pt x="1324" y="4806"/>
                    <a:pt x="1345" y="4796"/>
                    <a:pt x="1350" y="4775"/>
                  </a:cubicBezTo>
                  <a:cubicBezTo>
                    <a:pt x="1371" y="4728"/>
                    <a:pt x="1828" y="3643"/>
                    <a:pt x="1786" y="720"/>
                  </a:cubicBezTo>
                  <a:cubicBezTo>
                    <a:pt x="1786" y="700"/>
                    <a:pt x="1776" y="684"/>
                    <a:pt x="1755" y="679"/>
                  </a:cubicBezTo>
                  <a:lnTo>
                    <a:pt x="73" y="4"/>
                  </a:lnTo>
                  <a:cubicBezTo>
                    <a:pt x="66" y="2"/>
                    <a:pt x="60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6158350" y="1633975"/>
              <a:ext cx="333675" cy="326525"/>
            </a:xfrm>
            <a:custGeom>
              <a:avLst/>
              <a:gdLst/>
              <a:ahLst/>
              <a:cxnLst/>
              <a:rect l="l" t="t" r="r" b="b"/>
              <a:pathLst>
                <a:path w="13347" h="13061" extrusionOk="0">
                  <a:moveTo>
                    <a:pt x="8182" y="1"/>
                  </a:moveTo>
                  <a:cubicBezTo>
                    <a:pt x="5344" y="1"/>
                    <a:pt x="1" y="1440"/>
                    <a:pt x="809" y="10676"/>
                  </a:cubicBezTo>
                  <a:cubicBezTo>
                    <a:pt x="809" y="10676"/>
                    <a:pt x="207" y="12067"/>
                    <a:pt x="5549" y="12654"/>
                  </a:cubicBezTo>
                  <a:cubicBezTo>
                    <a:pt x="8002" y="12923"/>
                    <a:pt x="9565" y="13060"/>
                    <a:pt x="10580" y="13060"/>
                  </a:cubicBezTo>
                  <a:cubicBezTo>
                    <a:pt x="11775" y="13060"/>
                    <a:pt x="12210" y="12870"/>
                    <a:pt x="12444" y="12482"/>
                  </a:cubicBezTo>
                  <a:cubicBezTo>
                    <a:pt x="12874" y="11771"/>
                    <a:pt x="13347" y="3532"/>
                    <a:pt x="12874" y="2400"/>
                  </a:cubicBezTo>
                  <a:cubicBezTo>
                    <a:pt x="12402" y="1263"/>
                    <a:pt x="11109" y="43"/>
                    <a:pt x="8306" y="2"/>
                  </a:cubicBezTo>
                  <a:cubicBezTo>
                    <a:pt x="8265" y="1"/>
                    <a:pt x="8224" y="1"/>
                    <a:pt x="8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6158050" y="1632975"/>
              <a:ext cx="333975" cy="332025"/>
            </a:xfrm>
            <a:custGeom>
              <a:avLst/>
              <a:gdLst/>
              <a:ahLst/>
              <a:cxnLst/>
              <a:rect l="l" t="t" r="r" b="b"/>
              <a:pathLst>
                <a:path w="13359" h="13281" extrusionOk="0">
                  <a:moveTo>
                    <a:pt x="821" y="10716"/>
                  </a:moveTo>
                  <a:cubicBezTo>
                    <a:pt x="821" y="10716"/>
                    <a:pt x="219" y="12107"/>
                    <a:pt x="5561" y="12694"/>
                  </a:cubicBezTo>
                  <a:cubicBezTo>
                    <a:pt x="10903" y="13280"/>
                    <a:pt x="12025" y="13239"/>
                    <a:pt x="12456" y="12522"/>
                  </a:cubicBezTo>
                  <a:cubicBezTo>
                    <a:pt x="12886" y="11811"/>
                    <a:pt x="13359" y="3572"/>
                    <a:pt x="12886" y="2440"/>
                  </a:cubicBezTo>
                  <a:cubicBezTo>
                    <a:pt x="12414" y="1303"/>
                    <a:pt x="11121" y="83"/>
                    <a:pt x="8318" y="42"/>
                  </a:cubicBezTo>
                  <a:cubicBezTo>
                    <a:pt x="5514" y="0"/>
                    <a:pt x="1" y="1345"/>
                    <a:pt x="821" y="107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6168950" y="1632800"/>
              <a:ext cx="324775" cy="328950"/>
            </a:xfrm>
            <a:custGeom>
              <a:avLst/>
              <a:gdLst/>
              <a:ahLst/>
              <a:cxnLst/>
              <a:rect l="l" t="t" r="r" b="b"/>
              <a:pathLst>
                <a:path w="12991" h="13158" extrusionOk="0">
                  <a:moveTo>
                    <a:pt x="7749" y="99"/>
                  </a:moveTo>
                  <a:cubicBezTo>
                    <a:pt x="7797" y="99"/>
                    <a:pt x="7842" y="100"/>
                    <a:pt x="7887" y="101"/>
                  </a:cubicBezTo>
                  <a:cubicBezTo>
                    <a:pt x="10981" y="147"/>
                    <a:pt x="12051" y="1601"/>
                    <a:pt x="12409" y="2463"/>
                  </a:cubicBezTo>
                  <a:cubicBezTo>
                    <a:pt x="12887" y="3600"/>
                    <a:pt x="12383" y="11844"/>
                    <a:pt x="11983" y="12509"/>
                  </a:cubicBezTo>
                  <a:cubicBezTo>
                    <a:pt x="11759" y="12877"/>
                    <a:pt x="11308" y="13057"/>
                    <a:pt x="10141" y="13057"/>
                  </a:cubicBezTo>
                  <a:cubicBezTo>
                    <a:pt x="9124" y="13057"/>
                    <a:pt x="7562" y="12920"/>
                    <a:pt x="5130" y="12654"/>
                  </a:cubicBezTo>
                  <a:cubicBezTo>
                    <a:pt x="1652" y="12270"/>
                    <a:pt x="738" y="11543"/>
                    <a:pt x="504" y="11143"/>
                  </a:cubicBezTo>
                  <a:cubicBezTo>
                    <a:pt x="364" y="10910"/>
                    <a:pt x="432" y="10754"/>
                    <a:pt x="432" y="10744"/>
                  </a:cubicBezTo>
                  <a:cubicBezTo>
                    <a:pt x="432" y="10738"/>
                    <a:pt x="437" y="10728"/>
                    <a:pt x="437" y="10723"/>
                  </a:cubicBezTo>
                  <a:cubicBezTo>
                    <a:pt x="99" y="6902"/>
                    <a:pt x="790" y="4046"/>
                    <a:pt x="2477" y="2229"/>
                  </a:cubicBezTo>
                  <a:cubicBezTo>
                    <a:pt x="4180" y="396"/>
                    <a:pt x="6458" y="99"/>
                    <a:pt x="7749" y="99"/>
                  </a:cubicBezTo>
                  <a:close/>
                  <a:moveTo>
                    <a:pt x="7750" y="1"/>
                  </a:moveTo>
                  <a:cubicBezTo>
                    <a:pt x="6438" y="1"/>
                    <a:pt x="4134" y="302"/>
                    <a:pt x="2405" y="2162"/>
                  </a:cubicBezTo>
                  <a:cubicBezTo>
                    <a:pt x="696" y="3994"/>
                    <a:pt x="1" y="6876"/>
                    <a:pt x="338" y="10718"/>
                  </a:cubicBezTo>
                  <a:cubicBezTo>
                    <a:pt x="323" y="10764"/>
                    <a:pt x="276" y="10946"/>
                    <a:pt x="416" y="11185"/>
                  </a:cubicBezTo>
                  <a:cubicBezTo>
                    <a:pt x="707" y="11694"/>
                    <a:pt x="1766" y="12379"/>
                    <a:pt x="5120" y="12748"/>
                  </a:cubicBezTo>
                  <a:cubicBezTo>
                    <a:pt x="7560" y="13017"/>
                    <a:pt x="9128" y="13158"/>
                    <a:pt x="10151" y="13158"/>
                  </a:cubicBezTo>
                  <a:cubicBezTo>
                    <a:pt x="11365" y="13158"/>
                    <a:pt x="11822" y="12960"/>
                    <a:pt x="12066" y="12555"/>
                  </a:cubicBezTo>
                  <a:cubicBezTo>
                    <a:pt x="12508" y="11823"/>
                    <a:pt x="12990" y="3605"/>
                    <a:pt x="12497" y="2426"/>
                  </a:cubicBezTo>
                  <a:cubicBezTo>
                    <a:pt x="12129" y="1544"/>
                    <a:pt x="11038" y="49"/>
                    <a:pt x="7887" y="2"/>
                  </a:cubicBezTo>
                  <a:cubicBezTo>
                    <a:pt x="7842" y="1"/>
                    <a:pt x="7797" y="1"/>
                    <a:pt x="7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6299525" y="1633975"/>
              <a:ext cx="192650" cy="326475"/>
            </a:xfrm>
            <a:custGeom>
              <a:avLst/>
              <a:gdLst/>
              <a:ahLst/>
              <a:cxnLst/>
              <a:rect l="l" t="t" r="r" b="b"/>
              <a:pathLst>
                <a:path w="7706" h="13059" extrusionOk="0">
                  <a:moveTo>
                    <a:pt x="2524" y="0"/>
                  </a:moveTo>
                  <a:cubicBezTo>
                    <a:pt x="1668" y="0"/>
                    <a:pt x="818" y="135"/>
                    <a:pt x="1" y="396"/>
                  </a:cubicBezTo>
                  <a:cubicBezTo>
                    <a:pt x="332" y="359"/>
                    <a:pt x="668" y="338"/>
                    <a:pt x="1000" y="338"/>
                  </a:cubicBezTo>
                  <a:cubicBezTo>
                    <a:pt x="1037" y="338"/>
                    <a:pt x="1074" y="339"/>
                    <a:pt x="1112" y="339"/>
                  </a:cubicBezTo>
                  <a:cubicBezTo>
                    <a:pt x="3915" y="381"/>
                    <a:pt x="5208" y="1601"/>
                    <a:pt x="5680" y="2733"/>
                  </a:cubicBezTo>
                  <a:cubicBezTo>
                    <a:pt x="6153" y="3869"/>
                    <a:pt x="5680" y="12109"/>
                    <a:pt x="5249" y="12820"/>
                  </a:cubicBezTo>
                  <a:cubicBezTo>
                    <a:pt x="5197" y="12913"/>
                    <a:pt x="5125" y="12991"/>
                    <a:pt x="5047" y="13059"/>
                  </a:cubicBezTo>
                  <a:cubicBezTo>
                    <a:pt x="6158" y="13048"/>
                    <a:pt x="6573" y="12861"/>
                    <a:pt x="6802" y="12482"/>
                  </a:cubicBezTo>
                  <a:cubicBezTo>
                    <a:pt x="7233" y="11766"/>
                    <a:pt x="7705" y="3532"/>
                    <a:pt x="7233" y="2400"/>
                  </a:cubicBezTo>
                  <a:cubicBezTo>
                    <a:pt x="6755" y="1263"/>
                    <a:pt x="5462" y="43"/>
                    <a:pt x="2664" y="2"/>
                  </a:cubicBezTo>
                  <a:cubicBezTo>
                    <a:pt x="2617" y="1"/>
                    <a:pt x="2570" y="0"/>
                    <a:pt x="2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298225" y="1632800"/>
              <a:ext cx="195500" cy="328950"/>
            </a:xfrm>
            <a:custGeom>
              <a:avLst/>
              <a:gdLst/>
              <a:ahLst/>
              <a:cxnLst/>
              <a:rect l="l" t="t" r="r" b="b"/>
              <a:pathLst>
                <a:path w="7820" h="13158" extrusionOk="0">
                  <a:moveTo>
                    <a:pt x="2550" y="99"/>
                  </a:moveTo>
                  <a:cubicBezTo>
                    <a:pt x="2606" y="99"/>
                    <a:pt x="2661" y="99"/>
                    <a:pt x="2716" y="101"/>
                  </a:cubicBezTo>
                  <a:cubicBezTo>
                    <a:pt x="5810" y="142"/>
                    <a:pt x="6880" y="1601"/>
                    <a:pt x="7238" y="2463"/>
                  </a:cubicBezTo>
                  <a:cubicBezTo>
                    <a:pt x="7716" y="3600"/>
                    <a:pt x="7212" y="11844"/>
                    <a:pt x="6812" y="12509"/>
                  </a:cubicBezTo>
                  <a:cubicBezTo>
                    <a:pt x="6615" y="12825"/>
                    <a:pt x="6277" y="13033"/>
                    <a:pt x="5218" y="13054"/>
                  </a:cubicBezTo>
                  <a:cubicBezTo>
                    <a:pt x="5265" y="13007"/>
                    <a:pt x="5307" y="12950"/>
                    <a:pt x="5343" y="12893"/>
                  </a:cubicBezTo>
                  <a:cubicBezTo>
                    <a:pt x="5784" y="12156"/>
                    <a:pt x="6267" y="3937"/>
                    <a:pt x="5774" y="2764"/>
                  </a:cubicBezTo>
                  <a:cubicBezTo>
                    <a:pt x="5405" y="1876"/>
                    <a:pt x="4315" y="386"/>
                    <a:pt x="1164" y="339"/>
                  </a:cubicBezTo>
                  <a:lnTo>
                    <a:pt x="1039" y="339"/>
                  </a:lnTo>
                  <a:cubicBezTo>
                    <a:pt x="873" y="339"/>
                    <a:pt x="712" y="339"/>
                    <a:pt x="541" y="350"/>
                  </a:cubicBezTo>
                  <a:cubicBezTo>
                    <a:pt x="1198" y="187"/>
                    <a:pt x="1874" y="99"/>
                    <a:pt x="2550" y="99"/>
                  </a:cubicBezTo>
                  <a:close/>
                  <a:moveTo>
                    <a:pt x="2575" y="1"/>
                  </a:moveTo>
                  <a:cubicBezTo>
                    <a:pt x="1714" y="1"/>
                    <a:pt x="859" y="136"/>
                    <a:pt x="37" y="397"/>
                  </a:cubicBezTo>
                  <a:cubicBezTo>
                    <a:pt x="16" y="402"/>
                    <a:pt x="1" y="428"/>
                    <a:pt x="6" y="454"/>
                  </a:cubicBezTo>
                  <a:cubicBezTo>
                    <a:pt x="10" y="476"/>
                    <a:pt x="31" y="491"/>
                    <a:pt x="50" y="491"/>
                  </a:cubicBezTo>
                  <a:cubicBezTo>
                    <a:pt x="52" y="491"/>
                    <a:pt x="55" y="491"/>
                    <a:pt x="58" y="490"/>
                  </a:cubicBezTo>
                  <a:cubicBezTo>
                    <a:pt x="389" y="453"/>
                    <a:pt x="721" y="432"/>
                    <a:pt x="1052" y="432"/>
                  </a:cubicBezTo>
                  <a:cubicBezTo>
                    <a:pt x="1089" y="432"/>
                    <a:pt x="1126" y="432"/>
                    <a:pt x="1164" y="433"/>
                  </a:cubicBezTo>
                  <a:cubicBezTo>
                    <a:pt x="4258" y="480"/>
                    <a:pt x="5327" y="1938"/>
                    <a:pt x="5686" y="2800"/>
                  </a:cubicBezTo>
                  <a:cubicBezTo>
                    <a:pt x="6163" y="3937"/>
                    <a:pt x="5660" y="12182"/>
                    <a:pt x="5260" y="12841"/>
                  </a:cubicBezTo>
                  <a:cubicBezTo>
                    <a:pt x="5208" y="12929"/>
                    <a:pt x="5140" y="13007"/>
                    <a:pt x="5068" y="13069"/>
                  </a:cubicBezTo>
                  <a:cubicBezTo>
                    <a:pt x="5031" y="13101"/>
                    <a:pt x="5052" y="13158"/>
                    <a:pt x="5099" y="13158"/>
                  </a:cubicBezTo>
                  <a:cubicBezTo>
                    <a:pt x="6153" y="13147"/>
                    <a:pt x="6636" y="12981"/>
                    <a:pt x="6895" y="12555"/>
                  </a:cubicBezTo>
                  <a:cubicBezTo>
                    <a:pt x="7337" y="11823"/>
                    <a:pt x="7819" y="3605"/>
                    <a:pt x="7331" y="2426"/>
                  </a:cubicBezTo>
                  <a:cubicBezTo>
                    <a:pt x="6958" y="1544"/>
                    <a:pt x="5867" y="49"/>
                    <a:pt x="2716" y="2"/>
                  </a:cubicBezTo>
                  <a:cubicBezTo>
                    <a:pt x="2669" y="1"/>
                    <a:pt x="2622" y="1"/>
                    <a:pt x="2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6299525" y="1633975"/>
              <a:ext cx="192650" cy="326475"/>
            </a:xfrm>
            <a:custGeom>
              <a:avLst/>
              <a:gdLst/>
              <a:ahLst/>
              <a:cxnLst/>
              <a:rect l="l" t="t" r="r" b="b"/>
              <a:pathLst>
                <a:path w="7706" h="13059" extrusionOk="0">
                  <a:moveTo>
                    <a:pt x="2524" y="0"/>
                  </a:moveTo>
                  <a:cubicBezTo>
                    <a:pt x="1668" y="0"/>
                    <a:pt x="818" y="135"/>
                    <a:pt x="1" y="396"/>
                  </a:cubicBezTo>
                  <a:cubicBezTo>
                    <a:pt x="332" y="359"/>
                    <a:pt x="668" y="338"/>
                    <a:pt x="1000" y="338"/>
                  </a:cubicBezTo>
                  <a:cubicBezTo>
                    <a:pt x="1037" y="338"/>
                    <a:pt x="1074" y="339"/>
                    <a:pt x="1112" y="339"/>
                  </a:cubicBezTo>
                  <a:cubicBezTo>
                    <a:pt x="3915" y="381"/>
                    <a:pt x="5208" y="1601"/>
                    <a:pt x="5680" y="2733"/>
                  </a:cubicBezTo>
                  <a:cubicBezTo>
                    <a:pt x="6153" y="3869"/>
                    <a:pt x="5680" y="12109"/>
                    <a:pt x="5249" y="12820"/>
                  </a:cubicBezTo>
                  <a:cubicBezTo>
                    <a:pt x="5197" y="12913"/>
                    <a:pt x="5125" y="12991"/>
                    <a:pt x="5047" y="13059"/>
                  </a:cubicBezTo>
                  <a:cubicBezTo>
                    <a:pt x="6158" y="13048"/>
                    <a:pt x="6573" y="12861"/>
                    <a:pt x="6802" y="12482"/>
                  </a:cubicBezTo>
                  <a:cubicBezTo>
                    <a:pt x="7233" y="11766"/>
                    <a:pt x="7705" y="3532"/>
                    <a:pt x="7233" y="2400"/>
                  </a:cubicBezTo>
                  <a:cubicBezTo>
                    <a:pt x="6755" y="1263"/>
                    <a:pt x="5462" y="43"/>
                    <a:pt x="2664" y="2"/>
                  </a:cubicBezTo>
                  <a:cubicBezTo>
                    <a:pt x="2617" y="1"/>
                    <a:pt x="2570" y="0"/>
                    <a:pt x="252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6153125" y="2247525"/>
              <a:ext cx="69200" cy="171125"/>
            </a:xfrm>
            <a:custGeom>
              <a:avLst/>
              <a:gdLst/>
              <a:ahLst/>
              <a:cxnLst/>
              <a:rect l="l" t="t" r="r" b="b"/>
              <a:pathLst>
                <a:path w="2768" h="6845" extrusionOk="0">
                  <a:moveTo>
                    <a:pt x="0" y="1"/>
                  </a:moveTo>
                  <a:lnTo>
                    <a:pt x="0" y="6335"/>
                  </a:lnTo>
                  <a:cubicBezTo>
                    <a:pt x="0" y="6335"/>
                    <a:pt x="598" y="6845"/>
                    <a:pt x="1418" y="6845"/>
                  </a:cubicBezTo>
                  <a:cubicBezTo>
                    <a:pt x="1828" y="6845"/>
                    <a:pt x="2293" y="6717"/>
                    <a:pt x="2768" y="6335"/>
                  </a:cubicBezTo>
                  <a:lnTo>
                    <a:pt x="2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6153125" y="2247525"/>
              <a:ext cx="69200" cy="187050"/>
            </a:xfrm>
            <a:custGeom>
              <a:avLst/>
              <a:gdLst/>
              <a:ahLst/>
              <a:cxnLst/>
              <a:rect l="l" t="t" r="r" b="b"/>
              <a:pathLst>
                <a:path w="2768" h="7482" extrusionOk="0">
                  <a:moveTo>
                    <a:pt x="2768" y="6335"/>
                  </a:moveTo>
                  <a:lnTo>
                    <a:pt x="2768" y="6335"/>
                  </a:lnTo>
                  <a:cubicBezTo>
                    <a:pt x="1345" y="7482"/>
                    <a:pt x="0" y="6335"/>
                    <a:pt x="0" y="6335"/>
                  </a:cubicBezTo>
                  <a:lnTo>
                    <a:pt x="0" y="1"/>
                  </a:lnTo>
                  <a:lnTo>
                    <a:pt x="276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6151825" y="2246225"/>
              <a:ext cx="71800" cy="173575"/>
            </a:xfrm>
            <a:custGeom>
              <a:avLst/>
              <a:gdLst/>
              <a:ahLst/>
              <a:cxnLst/>
              <a:rect l="l" t="t" r="r" b="b"/>
              <a:pathLst>
                <a:path w="2872" h="6943" extrusionOk="0">
                  <a:moveTo>
                    <a:pt x="2768" y="99"/>
                  </a:moveTo>
                  <a:lnTo>
                    <a:pt x="2768" y="6366"/>
                  </a:lnTo>
                  <a:cubicBezTo>
                    <a:pt x="2307" y="6731"/>
                    <a:pt x="1857" y="6853"/>
                    <a:pt x="1461" y="6853"/>
                  </a:cubicBezTo>
                  <a:cubicBezTo>
                    <a:pt x="742" y="6853"/>
                    <a:pt x="201" y="6450"/>
                    <a:pt x="94" y="6366"/>
                  </a:cubicBez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0" y="27"/>
                    <a:pt x="0" y="53"/>
                  </a:cubicBezTo>
                  <a:lnTo>
                    <a:pt x="0" y="6387"/>
                  </a:lnTo>
                  <a:cubicBezTo>
                    <a:pt x="0" y="6397"/>
                    <a:pt x="6" y="6413"/>
                    <a:pt x="16" y="6423"/>
                  </a:cubicBezTo>
                  <a:cubicBezTo>
                    <a:pt x="26" y="6433"/>
                    <a:pt x="639" y="6942"/>
                    <a:pt x="1470" y="6942"/>
                  </a:cubicBezTo>
                  <a:cubicBezTo>
                    <a:pt x="1890" y="6942"/>
                    <a:pt x="2368" y="6812"/>
                    <a:pt x="2851" y="6423"/>
                  </a:cubicBezTo>
                  <a:cubicBezTo>
                    <a:pt x="2861" y="6413"/>
                    <a:pt x="2866" y="6402"/>
                    <a:pt x="2871" y="6387"/>
                  </a:cubicBezTo>
                  <a:lnTo>
                    <a:pt x="2871" y="53"/>
                  </a:lnTo>
                  <a:cubicBezTo>
                    <a:pt x="2866" y="27"/>
                    <a:pt x="2846" y="1"/>
                    <a:pt x="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6152725" y="2235600"/>
              <a:ext cx="69075" cy="24675"/>
            </a:xfrm>
            <a:custGeom>
              <a:avLst/>
              <a:gdLst/>
              <a:ahLst/>
              <a:cxnLst/>
              <a:rect l="l" t="t" r="r" b="b"/>
              <a:pathLst>
                <a:path w="2763" h="987" extrusionOk="0">
                  <a:moveTo>
                    <a:pt x="1382" y="0"/>
                  </a:moveTo>
                  <a:cubicBezTo>
                    <a:pt x="619" y="0"/>
                    <a:pt x="1" y="218"/>
                    <a:pt x="1" y="493"/>
                  </a:cubicBezTo>
                  <a:cubicBezTo>
                    <a:pt x="1" y="763"/>
                    <a:pt x="619" y="987"/>
                    <a:pt x="1382" y="987"/>
                  </a:cubicBezTo>
                  <a:cubicBezTo>
                    <a:pt x="2145" y="987"/>
                    <a:pt x="2763" y="763"/>
                    <a:pt x="2763" y="493"/>
                  </a:cubicBezTo>
                  <a:cubicBezTo>
                    <a:pt x="2763" y="218"/>
                    <a:pt x="2145" y="0"/>
                    <a:pt x="1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6151575" y="2234300"/>
              <a:ext cx="71400" cy="27150"/>
            </a:xfrm>
            <a:custGeom>
              <a:avLst/>
              <a:gdLst/>
              <a:ahLst/>
              <a:cxnLst/>
              <a:rect l="l" t="t" r="r" b="b"/>
              <a:pathLst>
                <a:path w="2856" h="1086" extrusionOk="0">
                  <a:moveTo>
                    <a:pt x="1428" y="99"/>
                  </a:moveTo>
                  <a:cubicBezTo>
                    <a:pt x="2212" y="99"/>
                    <a:pt x="2762" y="332"/>
                    <a:pt x="2762" y="545"/>
                  </a:cubicBezTo>
                  <a:cubicBezTo>
                    <a:pt x="2762" y="753"/>
                    <a:pt x="2212" y="992"/>
                    <a:pt x="1428" y="992"/>
                  </a:cubicBezTo>
                  <a:cubicBezTo>
                    <a:pt x="644" y="992"/>
                    <a:pt x="99" y="758"/>
                    <a:pt x="99" y="545"/>
                  </a:cubicBezTo>
                  <a:cubicBezTo>
                    <a:pt x="99" y="332"/>
                    <a:pt x="644" y="99"/>
                    <a:pt x="1428" y="99"/>
                  </a:cubicBezTo>
                  <a:close/>
                  <a:moveTo>
                    <a:pt x="1428" y="0"/>
                  </a:moveTo>
                  <a:cubicBezTo>
                    <a:pt x="628" y="0"/>
                    <a:pt x="0" y="239"/>
                    <a:pt x="0" y="545"/>
                  </a:cubicBezTo>
                  <a:cubicBezTo>
                    <a:pt x="0" y="846"/>
                    <a:pt x="628" y="1085"/>
                    <a:pt x="1428" y="1085"/>
                  </a:cubicBezTo>
                  <a:cubicBezTo>
                    <a:pt x="2233" y="1085"/>
                    <a:pt x="2856" y="852"/>
                    <a:pt x="2856" y="545"/>
                  </a:cubicBezTo>
                  <a:cubicBezTo>
                    <a:pt x="2856" y="239"/>
                    <a:pt x="2227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6165325" y="2232600"/>
              <a:ext cx="44025" cy="23250"/>
            </a:xfrm>
            <a:custGeom>
              <a:avLst/>
              <a:gdLst/>
              <a:ahLst/>
              <a:cxnLst/>
              <a:rect l="l" t="t" r="r" b="b"/>
              <a:pathLst>
                <a:path w="1761" h="930" extrusionOk="0">
                  <a:moveTo>
                    <a:pt x="878" y="1"/>
                  </a:moveTo>
                  <a:cubicBezTo>
                    <a:pt x="395" y="1"/>
                    <a:pt x="0" y="146"/>
                    <a:pt x="0" y="317"/>
                  </a:cubicBezTo>
                  <a:lnTo>
                    <a:pt x="0" y="613"/>
                  </a:lnTo>
                  <a:cubicBezTo>
                    <a:pt x="0" y="785"/>
                    <a:pt x="395" y="930"/>
                    <a:pt x="878" y="930"/>
                  </a:cubicBezTo>
                  <a:cubicBezTo>
                    <a:pt x="1366" y="930"/>
                    <a:pt x="1760" y="785"/>
                    <a:pt x="1760" y="613"/>
                  </a:cubicBezTo>
                  <a:lnTo>
                    <a:pt x="1760" y="317"/>
                  </a:lnTo>
                  <a:cubicBezTo>
                    <a:pt x="1760" y="146"/>
                    <a:pt x="1366" y="1"/>
                    <a:pt x="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6164025" y="2231425"/>
              <a:ext cx="46500" cy="25600"/>
            </a:xfrm>
            <a:custGeom>
              <a:avLst/>
              <a:gdLst/>
              <a:ahLst/>
              <a:cxnLst/>
              <a:rect l="l" t="t" r="r" b="b"/>
              <a:pathLst>
                <a:path w="1860" h="1024" extrusionOk="0">
                  <a:moveTo>
                    <a:pt x="930" y="100"/>
                  </a:moveTo>
                  <a:cubicBezTo>
                    <a:pt x="1407" y="100"/>
                    <a:pt x="1766" y="240"/>
                    <a:pt x="1766" y="364"/>
                  </a:cubicBezTo>
                  <a:lnTo>
                    <a:pt x="1766" y="660"/>
                  </a:lnTo>
                  <a:cubicBezTo>
                    <a:pt x="1766" y="785"/>
                    <a:pt x="1407" y="925"/>
                    <a:pt x="930" y="925"/>
                  </a:cubicBezTo>
                  <a:cubicBezTo>
                    <a:pt x="452" y="925"/>
                    <a:pt x="99" y="785"/>
                    <a:pt x="99" y="660"/>
                  </a:cubicBezTo>
                  <a:lnTo>
                    <a:pt x="99" y="364"/>
                  </a:lnTo>
                  <a:cubicBezTo>
                    <a:pt x="99" y="240"/>
                    <a:pt x="452" y="100"/>
                    <a:pt x="930" y="100"/>
                  </a:cubicBezTo>
                  <a:close/>
                  <a:moveTo>
                    <a:pt x="930" y="1"/>
                  </a:moveTo>
                  <a:cubicBezTo>
                    <a:pt x="478" y="1"/>
                    <a:pt x="0" y="131"/>
                    <a:pt x="0" y="364"/>
                  </a:cubicBezTo>
                  <a:lnTo>
                    <a:pt x="0" y="660"/>
                  </a:lnTo>
                  <a:cubicBezTo>
                    <a:pt x="0" y="894"/>
                    <a:pt x="478" y="1024"/>
                    <a:pt x="930" y="1024"/>
                  </a:cubicBezTo>
                  <a:cubicBezTo>
                    <a:pt x="1381" y="1024"/>
                    <a:pt x="1859" y="894"/>
                    <a:pt x="1859" y="660"/>
                  </a:cubicBezTo>
                  <a:lnTo>
                    <a:pt x="1859" y="364"/>
                  </a:lnTo>
                  <a:cubicBezTo>
                    <a:pt x="1859" y="131"/>
                    <a:pt x="1381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6165325" y="2232600"/>
              <a:ext cx="44025" cy="15875"/>
            </a:xfrm>
            <a:custGeom>
              <a:avLst/>
              <a:gdLst/>
              <a:ahLst/>
              <a:cxnLst/>
              <a:rect l="l" t="t" r="r" b="b"/>
              <a:pathLst>
                <a:path w="1761" h="635" extrusionOk="0">
                  <a:moveTo>
                    <a:pt x="878" y="1"/>
                  </a:moveTo>
                  <a:cubicBezTo>
                    <a:pt x="395" y="1"/>
                    <a:pt x="0" y="146"/>
                    <a:pt x="0" y="317"/>
                  </a:cubicBezTo>
                  <a:cubicBezTo>
                    <a:pt x="0" y="494"/>
                    <a:pt x="395" y="634"/>
                    <a:pt x="878" y="634"/>
                  </a:cubicBezTo>
                  <a:cubicBezTo>
                    <a:pt x="1366" y="634"/>
                    <a:pt x="1760" y="494"/>
                    <a:pt x="1760" y="317"/>
                  </a:cubicBezTo>
                  <a:cubicBezTo>
                    <a:pt x="1760" y="146"/>
                    <a:pt x="1366" y="1"/>
                    <a:pt x="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6164025" y="2231425"/>
              <a:ext cx="46500" cy="18200"/>
            </a:xfrm>
            <a:custGeom>
              <a:avLst/>
              <a:gdLst/>
              <a:ahLst/>
              <a:cxnLst/>
              <a:rect l="l" t="t" r="r" b="b"/>
              <a:pathLst>
                <a:path w="1860" h="728" extrusionOk="0">
                  <a:moveTo>
                    <a:pt x="930" y="100"/>
                  </a:moveTo>
                  <a:cubicBezTo>
                    <a:pt x="1407" y="100"/>
                    <a:pt x="1766" y="240"/>
                    <a:pt x="1766" y="364"/>
                  </a:cubicBezTo>
                  <a:cubicBezTo>
                    <a:pt x="1766" y="489"/>
                    <a:pt x="1407" y="634"/>
                    <a:pt x="930" y="634"/>
                  </a:cubicBezTo>
                  <a:cubicBezTo>
                    <a:pt x="452" y="634"/>
                    <a:pt x="99" y="489"/>
                    <a:pt x="99" y="364"/>
                  </a:cubicBezTo>
                  <a:cubicBezTo>
                    <a:pt x="99" y="240"/>
                    <a:pt x="452" y="100"/>
                    <a:pt x="930" y="100"/>
                  </a:cubicBezTo>
                  <a:close/>
                  <a:moveTo>
                    <a:pt x="930" y="1"/>
                  </a:moveTo>
                  <a:cubicBezTo>
                    <a:pt x="478" y="1"/>
                    <a:pt x="0" y="131"/>
                    <a:pt x="0" y="364"/>
                  </a:cubicBezTo>
                  <a:cubicBezTo>
                    <a:pt x="0" y="598"/>
                    <a:pt x="478" y="728"/>
                    <a:pt x="930" y="728"/>
                  </a:cubicBezTo>
                  <a:cubicBezTo>
                    <a:pt x="1381" y="728"/>
                    <a:pt x="1859" y="598"/>
                    <a:pt x="1859" y="364"/>
                  </a:cubicBezTo>
                  <a:cubicBezTo>
                    <a:pt x="1859" y="131"/>
                    <a:pt x="1381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6176475" y="2160450"/>
              <a:ext cx="23650" cy="83800"/>
            </a:xfrm>
            <a:custGeom>
              <a:avLst/>
              <a:gdLst/>
              <a:ahLst/>
              <a:cxnLst/>
              <a:rect l="l" t="t" r="r" b="b"/>
              <a:pathLst>
                <a:path w="946" h="3352" extrusionOk="0">
                  <a:moveTo>
                    <a:pt x="1" y="0"/>
                  </a:moveTo>
                  <a:lnTo>
                    <a:pt x="1" y="3276"/>
                  </a:lnTo>
                  <a:lnTo>
                    <a:pt x="58" y="3297"/>
                  </a:lnTo>
                  <a:cubicBezTo>
                    <a:pt x="192" y="3333"/>
                    <a:pt x="331" y="3351"/>
                    <a:pt x="470" y="3351"/>
                  </a:cubicBezTo>
                  <a:cubicBezTo>
                    <a:pt x="631" y="3351"/>
                    <a:pt x="792" y="3326"/>
                    <a:pt x="946" y="3276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6176475" y="2160450"/>
              <a:ext cx="23650" cy="84375"/>
            </a:xfrm>
            <a:custGeom>
              <a:avLst/>
              <a:gdLst/>
              <a:ahLst/>
              <a:cxnLst/>
              <a:rect l="l" t="t" r="r" b="b"/>
              <a:pathLst>
                <a:path w="946" h="3375" extrusionOk="0">
                  <a:moveTo>
                    <a:pt x="946" y="3276"/>
                  </a:moveTo>
                  <a:lnTo>
                    <a:pt x="946" y="3276"/>
                  </a:lnTo>
                  <a:cubicBezTo>
                    <a:pt x="660" y="3370"/>
                    <a:pt x="349" y="3375"/>
                    <a:pt x="58" y="3297"/>
                  </a:cubicBezTo>
                  <a:lnTo>
                    <a:pt x="1" y="3276"/>
                  </a:lnTo>
                  <a:lnTo>
                    <a:pt x="1" y="0"/>
                  </a:lnTo>
                  <a:lnTo>
                    <a:pt x="94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6175175" y="2159275"/>
              <a:ext cx="26250" cy="86200"/>
            </a:xfrm>
            <a:custGeom>
              <a:avLst/>
              <a:gdLst/>
              <a:ahLst/>
              <a:cxnLst/>
              <a:rect l="l" t="t" r="r" b="b"/>
              <a:pathLst>
                <a:path w="1050" h="3448" extrusionOk="0">
                  <a:moveTo>
                    <a:pt x="951" y="94"/>
                  </a:moveTo>
                  <a:lnTo>
                    <a:pt x="951" y="3287"/>
                  </a:lnTo>
                  <a:cubicBezTo>
                    <a:pt x="812" y="3330"/>
                    <a:pt x="668" y="3350"/>
                    <a:pt x="524" y="3350"/>
                  </a:cubicBezTo>
                  <a:cubicBezTo>
                    <a:pt x="390" y="3350"/>
                    <a:pt x="256" y="3332"/>
                    <a:pt x="126" y="3297"/>
                  </a:cubicBezTo>
                  <a:lnTo>
                    <a:pt x="100" y="3287"/>
                  </a:lnTo>
                  <a:lnTo>
                    <a:pt x="100" y="94"/>
                  </a:lnTo>
                  <a:close/>
                  <a:moveTo>
                    <a:pt x="53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3323"/>
                  </a:lnTo>
                  <a:cubicBezTo>
                    <a:pt x="1" y="3349"/>
                    <a:pt x="17" y="3365"/>
                    <a:pt x="37" y="3370"/>
                  </a:cubicBezTo>
                  <a:lnTo>
                    <a:pt x="94" y="3391"/>
                  </a:lnTo>
                  <a:cubicBezTo>
                    <a:pt x="235" y="3427"/>
                    <a:pt x="380" y="3448"/>
                    <a:pt x="525" y="3448"/>
                  </a:cubicBezTo>
                  <a:cubicBezTo>
                    <a:pt x="691" y="3448"/>
                    <a:pt x="858" y="3422"/>
                    <a:pt x="1013" y="3370"/>
                  </a:cubicBezTo>
                  <a:cubicBezTo>
                    <a:pt x="1034" y="3365"/>
                    <a:pt x="1050" y="3344"/>
                    <a:pt x="1050" y="3323"/>
                  </a:cubicBezTo>
                  <a:lnTo>
                    <a:pt x="1050" y="47"/>
                  </a:lnTo>
                  <a:cubicBezTo>
                    <a:pt x="1050" y="21"/>
                    <a:pt x="1024" y="0"/>
                    <a:pt x="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5921050" y="2010500"/>
              <a:ext cx="511800" cy="171350"/>
            </a:xfrm>
            <a:custGeom>
              <a:avLst/>
              <a:gdLst/>
              <a:ahLst/>
              <a:cxnLst/>
              <a:rect l="l" t="t" r="r" b="b"/>
              <a:pathLst>
                <a:path w="20472" h="6854" extrusionOk="0">
                  <a:moveTo>
                    <a:pt x="6481" y="0"/>
                  </a:moveTo>
                  <a:cubicBezTo>
                    <a:pt x="3821" y="0"/>
                    <a:pt x="238" y="594"/>
                    <a:pt x="1" y="3138"/>
                  </a:cubicBezTo>
                  <a:cubicBezTo>
                    <a:pt x="1" y="3138"/>
                    <a:pt x="520" y="5199"/>
                    <a:pt x="4227" y="6081"/>
                  </a:cubicBezTo>
                  <a:cubicBezTo>
                    <a:pt x="6526" y="6629"/>
                    <a:pt x="8447" y="6853"/>
                    <a:pt x="9974" y="6853"/>
                  </a:cubicBezTo>
                  <a:cubicBezTo>
                    <a:pt x="10905" y="6853"/>
                    <a:pt x="11690" y="6770"/>
                    <a:pt x="12326" y="6626"/>
                  </a:cubicBezTo>
                  <a:cubicBezTo>
                    <a:pt x="14003" y="6253"/>
                    <a:pt x="19739" y="4316"/>
                    <a:pt x="19781" y="4067"/>
                  </a:cubicBezTo>
                  <a:cubicBezTo>
                    <a:pt x="19828" y="3812"/>
                    <a:pt x="20471" y="2006"/>
                    <a:pt x="16510" y="1419"/>
                  </a:cubicBezTo>
                  <a:cubicBezTo>
                    <a:pt x="12544" y="827"/>
                    <a:pt x="10124" y="329"/>
                    <a:pt x="8448" y="116"/>
                  </a:cubicBezTo>
                  <a:cubicBezTo>
                    <a:pt x="7937" y="50"/>
                    <a:pt x="7247" y="0"/>
                    <a:pt x="6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5921050" y="2006000"/>
              <a:ext cx="511800" cy="179650"/>
            </a:xfrm>
            <a:custGeom>
              <a:avLst/>
              <a:gdLst/>
              <a:ahLst/>
              <a:cxnLst/>
              <a:rect l="l" t="t" r="r" b="b"/>
              <a:pathLst>
                <a:path w="20472" h="7186" extrusionOk="0">
                  <a:moveTo>
                    <a:pt x="1" y="3318"/>
                  </a:moveTo>
                  <a:cubicBezTo>
                    <a:pt x="1" y="3318"/>
                    <a:pt x="520" y="5379"/>
                    <a:pt x="4227" y="6261"/>
                  </a:cubicBezTo>
                  <a:cubicBezTo>
                    <a:pt x="7928" y="7144"/>
                    <a:pt x="10649" y="7185"/>
                    <a:pt x="12326" y="6806"/>
                  </a:cubicBezTo>
                  <a:cubicBezTo>
                    <a:pt x="14003" y="6433"/>
                    <a:pt x="19739" y="4496"/>
                    <a:pt x="19781" y="4247"/>
                  </a:cubicBezTo>
                  <a:cubicBezTo>
                    <a:pt x="19828" y="3992"/>
                    <a:pt x="20471" y="2186"/>
                    <a:pt x="16510" y="1599"/>
                  </a:cubicBezTo>
                  <a:cubicBezTo>
                    <a:pt x="12544" y="1007"/>
                    <a:pt x="10124" y="509"/>
                    <a:pt x="8448" y="296"/>
                  </a:cubicBezTo>
                  <a:cubicBezTo>
                    <a:pt x="6163" y="0"/>
                    <a:pt x="307" y="42"/>
                    <a:pt x="1" y="33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5919875" y="2009175"/>
              <a:ext cx="500125" cy="173900"/>
            </a:xfrm>
            <a:custGeom>
              <a:avLst/>
              <a:gdLst/>
              <a:ahLst/>
              <a:cxnLst/>
              <a:rect l="l" t="t" r="r" b="b"/>
              <a:pathLst>
                <a:path w="20005" h="6956" extrusionOk="0">
                  <a:moveTo>
                    <a:pt x="6557" y="102"/>
                  </a:moveTo>
                  <a:cubicBezTo>
                    <a:pt x="7272" y="102"/>
                    <a:pt x="7939" y="146"/>
                    <a:pt x="8489" y="216"/>
                  </a:cubicBezTo>
                  <a:cubicBezTo>
                    <a:pt x="9273" y="314"/>
                    <a:pt x="10218" y="475"/>
                    <a:pt x="11412" y="683"/>
                  </a:cubicBezTo>
                  <a:cubicBezTo>
                    <a:pt x="12762" y="917"/>
                    <a:pt x="14439" y="1202"/>
                    <a:pt x="16552" y="1514"/>
                  </a:cubicBezTo>
                  <a:cubicBezTo>
                    <a:pt x="18125" y="1752"/>
                    <a:pt x="19153" y="2199"/>
                    <a:pt x="19600" y="2858"/>
                  </a:cubicBezTo>
                  <a:cubicBezTo>
                    <a:pt x="19838" y="3206"/>
                    <a:pt x="19906" y="3642"/>
                    <a:pt x="19797" y="4052"/>
                  </a:cubicBezTo>
                  <a:cubicBezTo>
                    <a:pt x="19792" y="4073"/>
                    <a:pt x="19786" y="4089"/>
                    <a:pt x="19786" y="4104"/>
                  </a:cubicBezTo>
                  <a:cubicBezTo>
                    <a:pt x="19584" y="4374"/>
                    <a:pt x="14133" y="6238"/>
                    <a:pt x="12362" y="6633"/>
                  </a:cubicBezTo>
                  <a:cubicBezTo>
                    <a:pt x="11694" y="6783"/>
                    <a:pt x="10909" y="6857"/>
                    <a:pt x="10031" y="6857"/>
                  </a:cubicBezTo>
                  <a:cubicBezTo>
                    <a:pt x="8392" y="6857"/>
                    <a:pt x="6427" y="6598"/>
                    <a:pt x="4284" y="6087"/>
                  </a:cubicBezTo>
                  <a:cubicBezTo>
                    <a:pt x="764" y="5252"/>
                    <a:pt x="141" y="3325"/>
                    <a:pt x="100" y="3191"/>
                  </a:cubicBezTo>
                  <a:cubicBezTo>
                    <a:pt x="167" y="2490"/>
                    <a:pt x="499" y="1898"/>
                    <a:pt x="1086" y="1425"/>
                  </a:cubicBezTo>
                  <a:cubicBezTo>
                    <a:pt x="2334" y="424"/>
                    <a:pt x="4620" y="102"/>
                    <a:pt x="6557" y="102"/>
                  </a:cubicBezTo>
                  <a:close/>
                  <a:moveTo>
                    <a:pt x="6518" y="0"/>
                  </a:moveTo>
                  <a:cubicBezTo>
                    <a:pt x="4655" y="0"/>
                    <a:pt x="2346" y="293"/>
                    <a:pt x="1024" y="1347"/>
                  </a:cubicBezTo>
                  <a:cubicBezTo>
                    <a:pt x="411" y="1841"/>
                    <a:pt x="63" y="2458"/>
                    <a:pt x="1" y="3191"/>
                  </a:cubicBezTo>
                  <a:cubicBezTo>
                    <a:pt x="1" y="3196"/>
                    <a:pt x="1" y="3201"/>
                    <a:pt x="1" y="3206"/>
                  </a:cubicBezTo>
                  <a:cubicBezTo>
                    <a:pt x="6" y="3227"/>
                    <a:pt x="567" y="5304"/>
                    <a:pt x="4258" y="6181"/>
                  </a:cubicBezTo>
                  <a:cubicBezTo>
                    <a:pt x="6413" y="6695"/>
                    <a:pt x="8385" y="6954"/>
                    <a:pt x="10036" y="6954"/>
                  </a:cubicBezTo>
                  <a:cubicBezTo>
                    <a:pt x="10083" y="6955"/>
                    <a:pt x="10129" y="6955"/>
                    <a:pt x="10175" y="6955"/>
                  </a:cubicBezTo>
                  <a:cubicBezTo>
                    <a:pt x="10913" y="6955"/>
                    <a:pt x="11655" y="6878"/>
                    <a:pt x="12378" y="6726"/>
                  </a:cubicBezTo>
                  <a:cubicBezTo>
                    <a:pt x="13286" y="6524"/>
                    <a:pt x="15213" y="5911"/>
                    <a:pt x="16729" y="5397"/>
                  </a:cubicBezTo>
                  <a:cubicBezTo>
                    <a:pt x="17601" y="5101"/>
                    <a:pt x="18348" y="4831"/>
                    <a:pt x="18899" y="4613"/>
                  </a:cubicBezTo>
                  <a:cubicBezTo>
                    <a:pt x="19854" y="4239"/>
                    <a:pt x="19864" y="4167"/>
                    <a:pt x="19875" y="4125"/>
                  </a:cubicBezTo>
                  <a:cubicBezTo>
                    <a:pt x="19875" y="4109"/>
                    <a:pt x="19880" y="4094"/>
                    <a:pt x="19885" y="4073"/>
                  </a:cubicBezTo>
                  <a:cubicBezTo>
                    <a:pt x="20004" y="3637"/>
                    <a:pt x="19927" y="3175"/>
                    <a:pt x="19672" y="2801"/>
                  </a:cubicBezTo>
                  <a:cubicBezTo>
                    <a:pt x="19210" y="2121"/>
                    <a:pt x="18161" y="1659"/>
                    <a:pt x="16557" y="1420"/>
                  </a:cubicBezTo>
                  <a:cubicBezTo>
                    <a:pt x="14449" y="1103"/>
                    <a:pt x="12772" y="818"/>
                    <a:pt x="11423" y="584"/>
                  </a:cubicBezTo>
                  <a:cubicBezTo>
                    <a:pt x="10229" y="382"/>
                    <a:pt x="9289" y="216"/>
                    <a:pt x="8500" y="117"/>
                  </a:cubicBezTo>
                  <a:cubicBezTo>
                    <a:pt x="7982" y="50"/>
                    <a:pt x="7288" y="0"/>
                    <a:pt x="6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5925200" y="2061550"/>
              <a:ext cx="500500" cy="120425"/>
            </a:xfrm>
            <a:custGeom>
              <a:avLst/>
              <a:gdLst/>
              <a:ahLst/>
              <a:cxnLst/>
              <a:rect l="l" t="t" r="r" b="b"/>
              <a:pathLst>
                <a:path w="20020" h="4817" extrusionOk="0">
                  <a:moveTo>
                    <a:pt x="18530" y="0"/>
                  </a:moveTo>
                  <a:lnTo>
                    <a:pt x="18530" y="0"/>
                  </a:lnTo>
                  <a:cubicBezTo>
                    <a:pt x="18577" y="254"/>
                    <a:pt x="18566" y="514"/>
                    <a:pt x="18499" y="763"/>
                  </a:cubicBezTo>
                  <a:cubicBezTo>
                    <a:pt x="18452" y="1012"/>
                    <a:pt x="12720" y="2949"/>
                    <a:pt x="11043" y="3328"/>
                  </a:cubicBezTo>
                  <a:cubicBezTo>
                    <a:pt x="10409" y="3469"/>
                    <a:pt x="9628" y="3551"/>
                    <a:pt x="8702" y="3551"/>
                  </a:cubicBezTo>
                  <a:cubicBezTo>
                    <a:pt x="7172" y="3551"/>
                    <a:pt x="5248" y="3327"/>
                    <a:pt x="2939" y="2778"/>
                  </a:cubicBezTo>
                  <a:cubicBezTo>
                    <a:pt x="1569" y="2456"/>
                    <a:pt x="634" y="1963"/>
                    <a:pt x="1" y="1480"/>
                  </a:cubicBezTo>
                  <a:lnTo>
                    <a:pt x="1" y="1480"/>
                  </a:lnTo>
                  <a:cubicBezTo>
                    <a:pt x="343" y="2118"/>
                    <a:pt x="1345" y="3395"/>
                    <a:pt x="4061" y="4044"/>
                  </a:cubicBezTo>
                  <a:cubicBezTo>
                    <a:pt x="6363" y="4593"/>
                    <a:pt x="8283" y="4816"/>
                    <a:pt x="9809" y="4816"/>
                  </a:cubicBezTo>
                  <a:cubicBezTo>
                    <a:pt x="10740" y="4816"/>
                    <a:pt x="11524" y="4733"/>
                    <a:pt x="12160" y="4590"/>
                  </a:cubicBezTo>
                  <a:cubicBezTo>
                    <a:pt x="13837" y="4211"/>
                    <a:pt x="19573" y="2279"/>
                    <a:pt x="19615" y="2025"/>
                  </a:cubicBezTo>
                  <a:cubicBezTo>
                    <a:pt x="19651" y="1833"/>
                    <a:pt x="20020" y="768"/>
                    <a:pt x="18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5923275" y="2060225"/>
              <a:ext cx="498675" cy="122850"/>
            </a:xfrm>
            <a:custGeom>
              <a:avLst/>
              <a:gdLst/>
              <a:ahLst/>
              <a:cxnLst/>
              <a:rect l="l" t="t" r="r" b="b"/>
              <a:pathLst>
                <a:path w="19947" h="4914" extrusionOk="0">
                  <a:moveTo>
                    <a:pt x="18674" y="141"/>
                  </a:moveTo>
                  <a:cubicBezTo>
                    <a:pt x="19926" y="832"/>
                    <a:pt x="19723" y="1714"/>
                    <a:pt x="19661" y="2010"/>
                  </a:cubicBezTo>
                  <a:cubicBezTo>
                    <a:pt x="19656" y="2031"/>
                    <a:pt x="19650" y="2047"/>
                    <a:pt x="19650" y="2062"/>
                  </a:cubicBezTo>
                  <a:cubicBezTo>
                    <a:pt x="19448" y="2337"/>
                    <a:pt x="13997" y="4196"/>
                    <a:pt x="12226" y="4591"/>
                  </a:cubicBezTo>
                  <a:cubicBezTo>
                    <a:pt x="11558" y="4743"/>
                    <a:pt x="10774" y="4818"/>
                    <a:pt x="9896" y="4818"/>
                  </a:cubicBezTo>
                  <a:cubicBezTo>
                    <a:pt x="8257" y="4818"/>
                    <a:pt x="6292" y="4556"/>
                    <a:pt x="4148" y="4045"/>
                  </a:cubicBezTo>
                  <a:cubicBezTo>
                    <a:pt x="1734" y="3469"/>
                    <a:pt x="685" y="2410"/>
                    <a:pt x="239" y="1709"/>
                  </a:cubicBezTo>
                  <a:lnTo>
                    <a:pt x="239" y="1709"/>
                  </a:lnTo>
                  <a:cubicBezTo>
                    <a:pt x="971" y="2223"/>
                    <a:pt x="1905" y="2618"/>
                    <a:pt x="3006" y="2877"/>
                  </a:cubicBezTo>
                  <a:cubicBezTo>
                    <a:pt x="5160" y="3388"/>
                    <a:pt x="7135" y="3650"/>
                    <a:pt x="8784" y="3650"/>
                  </a:cubicBezTo>
                  <a:cubicBezTo>
                    <a:pt x="9668" y="3650"/>
                    <a:pt x="10457" y="3575"/>
                    <a:pt x="11131" y="3422"/>
                  </a:cubicBezTo>
                  <a:cubicBezTo>
                    <a:pt x="12039" y="3220"/>
                    <a:pt x="13966" y="2607"/>
                    <a:pt x="15482" y="2093"/>
                  </a:cubicBezTo>
                  <a:cubicBezTo>
                    <a:pt x="16349" y="1797"/>
                    <a:pt x="17096" y="1528"/>
                    <a:pt x="17646" y="1315"/>
                  </a:cubicBezTo>
                  <a:cubicBezTo>
                    <a:pt x="18602" y="941"/>
                    <a:pt x="18617" y="863"/>
                    <a:pt x="18622" y="821"/>
                  </a:cubicBezTo>
                  <a:cubicBezTo>
                    <a:pt x="18622" y="811"/>
                    <a:pt x="18628" y="790"/>
                    <a:pt x="18633" y="770"/>
                  </a:cubicBezTo>
                  <a:cubicBezTo>
                    <a:pt x="18685" y="567"/>
                    <a:pt x="18700" y="354"/>
                    <a:pt x="18674" y="141"/>
                  </a:cubicBezTo>
                  <a:close/>
                  <a:moveTo>
                    <a:pt x="18608" y="1"/>
                  </a:moveTo>
                  <a:cubicBezTo>
                    <a:pt x="18597" y="1"/>
                    <a:pt x="18585" y="5"/>
                    <a:pt x="18576" y="12"/>
                  </a:cubicBezTo>
                  <a:cubicBezTo>
                    <a:pt x="18560" y="22"/>
                    <a:pt x="18555" y="43"/>
                    <a:pt x="18560" y="58"/>
                  </a:cubicBezTo>
                  <a:cubicBezTo>
                    <a:pt x="18602" y="287"/>
                    <a:pt x="18591" y="520"/>
                    <a:pt x="18534" y="744"/>
                  </a:cubicBezTo>
                  <a:cubicBezTo>
                    <a:pt x="18529" y="764"/>
                    <a:pt x="18524" y="785"/>
                    <a:pt x="18524" y="795"/>
                  </a:cubicBezTo>
                  <a:cubicBezTo>
                    <a:pt x="18327" y="1071"/>
                    <a:pt x="12870" y="2929"/>
                    <a:pt x="11105" y="3329"/>
                  </a:cubicBezTo>
                  <a:cubicBezTo>
                    <a:pt x="10435" y="3479"/>
                    <a:pt x="9650" y="3554"/>
                    <a:pt x="8771" y="3554"/>
                  </a:cubicBezTo>
                  <a:cubicBezTo>
                    <a:pt x="7133" y="3554"/>
                    <a:pt x="5170" y="3294"/>
                    <a:pt x="3027" y="2784"/>
                  </a:cubicBezTo>
                  <a:cubicBezTo>
                    <a:pt x="1838" y="2498"/>
                    <a:pt x="851" y="2062"/>
                    <a:pt x="104" y="1491"/>
                  </a:cubicBezTo>
                  <a:cubicBezTo>
                    <a:pt x="93" y="1478"/>
                    <a:pt x="80" y="1472"/>
                    <a:pt x="68" y="1472"/>
                  </a:cubicBezTo>
                  <a:cubicBezTo>
                    <a:pt x="33" y="1472"/>
                    <a:pt x="0" y="1519"/>
                    <a:pt x="31" y="1553"/>
                  </a:cubicBezTo>
                  <a:cubicBezTo>
                    <a:pt x="400" y="2244"/>
                    <a:pt x="1428" y="3500"/>
                    <a:pt x="4122" y="4139"/>
                  </a:cubicBezTo>
                  <a:cubicBezTo>
                    <a:pt x="6277" y="4653"/>
                    <a:pt x="8249" y="4912"/>
                    <a:pt x="9900" y="4912"/>
                  </a:cubicBezTo>
                  <a:cubicBezTo>
                    <a:pt x="9947" y="4913"/>
                    <a:pt x="9993" y="4913"/>
                    <a:pt x="10040" y="4913"/>
                  </a:cubicBezTo>
                  <a:cubicBezTo>
                    <a:pt x="10782" y="4913"/>
                    <a:pt x="11519" y="4836"/>
                    <a:pt x="12247" y="4684"/>
                  </a:cubicBezTo>
                  <a:cubicBezTo>
                    <a:pt x="13156" y="4476"/>
                    <a:pt x="15082" y="3869"/>
                    <a:pt x="16593" y="3350"/>
                  </a:cubicBezTo>
                  <a:cubicBezTo>
                    <a:pt x="17465" y="3054"/>
                    <a:pt x="18212" y="2784"/>
                    <a:pt x="18763" y="2571"/>
                  </a:cubicBezTo>
                  <a:cubicBezTo>
                    <a:pt x="19718" y="2197"/>
                    <a:pt x="19733" y="2125"/>
                    <a:pt x="19739" y="2078"/>
                  </a:cubicBezTo>
                  <a:cubicBezTo>
                    <a:pt x="19744" y="2067"/>
                    <a:pt x="19744" y="2047"/>
                    <a:pt x="19749" y="2026"/>
                  </a:cubicBezTo>
                  <a:cubicBezTo>
                    <a:pt x="19946" y="1169"/>
                    <a:pt x="19567" y="489"/>
                    <a:pt x="18628" y="6"/>
                  </a:cubicBezTo>
                  <a:cubicBezTo>
                    <a:pt x="18622" y="2"/>
                    <a:pt x="18615" y="1"/>
                    <a:pt x="18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5925200" y="2061550"/>
              <a:ext cx="500500" cy="120425"/>
            </a:xfrm>
            <a:custGeom>
              <a:avLst/>
              <a:gdLst/>
              <a:ahLst/>
              <a:cxnLst/>
              <a:rect l="l" t="t" r="r" b="b"/>
              <a:pathLst>
                <a:path w="20020" h="4817" extrusionOk="0">
                  <a:moveTo>
                    <a:pt x="18530" y="0"/>
                  </a:moveTo>
                  <a:lnTo>
                    <a:pt x="18530" y="0"/>
                  </a:lnTo>
                  <a:cubicBezTo>
                    <a:pt x="18577" y="254"/>
                    <a:pt x="18566" y="514"/>
                    <a:pt x="18499" y="763"/>
                  </a:cubicBezTo>
                  <a:cubicBezTo>
                    <a:pt x="18452" y="1012"/>
                    <a:pt x="12720" y="2949"/>
                    <a:pt x="11043" y="3328"/>
                  </a:cubicBezTo>
                  <a:cubicBezTo>
                    <a:pt x="10409" y="3469"/>
                    <a:pt x="9628" y="3551"/>
                    <a:pt x="8702" y="3551"/>
                  </a:cubicBezTo>
                  <a:cubicBezTo>
                    <a:pt x="7172" y="3551"/>
                    <a:pt x="5248" y="3327"/>
                    <a:pt x="2939" y="2778"/>
                  </a:cubicBezTo>
                  <a:cubicBezTo>
                    <a:pt x="1569" y="2456"/>
                    <a:pt x="634" y="1963"/>
                    <a:pt x="1" y="1480"/>
                  </a:cubicBezTo>
                  <a:lnTo>
                    <a:pt x="1" y="1480"/>
                  </a:lnTo>
                  <a:cubicBezTo>
                    <a:pt x="343" y="2118"/>
                    <a:pt x="1345" y="3395"/>
                    <a:pt x="4061" y="4044"/>
                  </a:cubicBezTo>
                  <a:cubicBezTo>
                    <a:pt x="6363" y="4593"/>
                    <a:pt x="8283" y="4816"/>
                    <a:pt x="9809" y="4816"/>
                  </a:cubicBezTo>
                  <a:cubicBezTo>
                    <a:pt x="10740" y="4816"/>
                    <a:pt x="11524" y="4733"/>
                    <a:pt x="12160" y="4590"/>
                  </a:cubicBezTo>
                  <a:cubicBezTo>
                    <a:pt x="13837" y="4211"/>
                    <a:pt x="19573" y="2279"/>
                    <a:pt x="19615" y="2025"/>
                  </a:cubicBezTo>
                  <a:cubicBezTo>
                    <a:pt x="19651" y="1833"/>
                    <a:pt x="20020" y="768"/>
                    <a:pt x="1853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6104325" y="1842425"/>
              <a:ext cx="349550" cy="256150"/>
            </a:xfrm>
            <a:custGeom>
              <a:avLst/>
              <a:gdLst/>
              <a:ahLst/>
              <a:cxnLst/>
              <a:rect l="l" t="t" r="r" b="b"/>
              <a:pathLst>
                <a:path w="13982" h="10246" extrusionOk="0">
                  <a:moveTo>
                    <a:pt x="4112" y="1"/>
                  </a:moveTo>
                  <a:cubicBezTo>
                    <a:pt x="3163" y="1"/>
                    <a:pt x="2358" y="125"/>
                    <a:pt x="1838" y="438"/>
                  </a:cubicBezTo>
                  <a:cubicBezTo>
                    <a:pt x="1838" y="438"/>
                    <a:pt x="1746" y="251"/>
                    <a:pt x="1641" y="251"/>
                  </a:cubicBezTo>
                  <a:cubicBezTo>
                    <a:pt x="1589" y="251"/>
                    <a:pt x="1534" y="297"/>
                    <a:pt x="1485" y="438"/>
                  </a:cubicBezTo>
                  <a:cubicBezTo>
                    <a:pt x="1397" y="692"/>
                    <a:pt x="1402" y="972"/>
                    <a:pt x="1501" y="1227"/>
                  </a:cubicBezTo>
                  <a:cubicBezTo>
                    <a:pt x="1501" y="1227"/>
                    <a:pt x="0" y="4923"/>
                    <a:pt x="504" y="7436"/>
                  </a:cubicBezTo>
                  <a:cubicBezTo>
                    <a:pt x="504" y="7436"/>
                    <a:pt x="270" y="7841"/>
                    <a:pt x="468" y="8069"/>
                  </a:cubicBezTo>
                  <a:cubicBezTo>
                    <a:pt x="518" y="8126"/>
                    <a:pt x="580" y="8147"/>
                    <a:pt x="645" y="8147"/>
                  </a:cubicBezTo>
                  <a:cubicBezTo>
                    <a:pt x="843" y="8147"/>
                    <a:pt x="1070" y="7950"/>
                    <a:pt x="1070" y="7950"/>
                  </a:cubicBezTo>
                  <a:cubicBezTo>
                    <a:pt x="1070" y="7950"/>
                    <a:pt x="5581" y="8853"/>
                    <a:pt x="7788" y="9056"/>
                  </a:cubicBezTo>
                  <a:cubicBezTo>
                    <a:pt x="7788" y="9056"/>
                    <a:pt x="9871" y="9798"/>
                    <a:pt x="10800" y="9798"/>
                  </a:cubicBezTo>
                  <a:cubicBezTo>
                    <a:pt x="10803" y="9798"/>
                    <a:pt x="10806" y="9798"/>
                    <a:pt x="10809" y="9798"/>
                  </a:cubicBezTo>
                  <a:cubicBezTo>
                    <a:pt x="10809" y="9798"/>
                    <a:pt x="11204" y="10245"/>
                    <a:pt x="11451" y="10245"/>
                  </a:cubicBezTo>
                  <a:cubicBezTo>
                    <a:pt x="11534" y="10245"/>
                    <a:pt x="11601" y="10194"/>
                    <a:pt x="11630" y="10058"/>
                  </a:cubicBezTo>
                  <a:cubicBezTo>
                    <a:pt x="11739" y="9513"/>
                    <a:pt x="11495" y="9222"/>
                    <a:pt x="11495" y="9222"/>
                  </a:cubicBezTo>
                  <a:cubicBezTo>
                    <a:pt x="11495" y="9222"/>
                    <a:pt x="12803" y="6844"/>
                    <a:pt x="13083" y="4612"/>
                  </a:cubicBezTo>
                  <a:cubicBezTo>
                    <a:pt x="13340" y="2597"/>
                    <a:pt x="13389" y="2587"/>
                    <a:pt x="13390" y="2587"/>
                  </a:cubicBezTo>
                  <a:cubicBezTo>
                    <a:pt x="13390" y="2587"/>
                    <a:pt x="13390" y="2587"/>
                    <a:pt x="13390" y="2587"/>
                  </a:cubicBezTo>
                  <a:cubicBezTo>
                    <a:pt x="13390" y="2587"/>
                    <a:pt x="13982" y="2213"/>
                    <a:pt x="13888" y="1865"/>
                  </a:cubicBezTo>
                  <a:cubicBezTo>
                    <a:pt x="13850" y="1721"/>
                    <a:pt x="13750" y="1678"/>
                    <a:pt x="13645" y="1678"/>
                  </a:cubicBezTo>
                  <a:cubicBezTo>
                    <a:pt x="13494" y="1678"/>
                    <a:pt x="13333" y="1767"/>
                    <a:pt x="13333" y="1767"/>
                  </a:cubicBezTo>
                  <a:cubicBezTo>
                    <a:pt x="13333" y="1767"/>
                    <a:pt x="7698" y="1"/>
                    <a:pt x="4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6104325" y="1815975"/>
              <a:ext cx="349550" cy="291400"/>
            </a:xfrm>
            <a:custGeom>
              <a:avLst/>
              <a:gdLst/>
              <a:ahLst/>
              <a:cxnLst/>
              <a:rect l="l" t="t" r="r" b="b"/>
              <a:pathLst>
                <a:path w="13982" h="11656" extrusionOk="0">
                  <a:moveTo>
                    <a:pt x="13333" y="2825"/>
                  </a:moveTo>
                  <a:cubicBezTo>
                    <a:pt x="13333" y="2825"/>
                    <a:pt x="4320" y="0"/>
                    <a:pt x="1838" y="1496"/>
                  </a:cubicBezTo>
                  <a:cubicBezTo>
                    <a:pt x="1838" y="1496"/>
                    <a:pt x="1631" y="1075"/>
                    <a:pt x="1485" y="1496"/>
                  </a:cubicBezTo>
                  <a:cubicBezTo>
                    <a:pt x="1397" y="1750"/>
                    <a:pt x="1402" y="2030"/>
                    <a:pt x="1501" y="2285"/>
                  </a:cubicBezTo>
                  <a:cubicBezTo>
                    <a:pt x="1501" y="2285"/>
                    <a:pt x="0" y="5981"/>
                    <a:pt x="504" y="8494"/>
                  </a:cubicBezTo>
                  <a:cubicBezTo>
                    <a:pt x="504" y="8494"/>
                    <a:pt x="270" y="8899"/>
                    <a:pt x="468" y="9127"/>
                  </a:cubicBezTo>
                  <a:cubicBezTo>
                    <a:pt x="670" y="9356"/>
                    <a:pt x="1070" y="9008"/>
                    <a:pt x="1070" y="9008"/>
                  </a:cubicBezTo>
                  <a:cubicBezTo>
                    <a:pt x="1070" y="9008"/>
                    <a:pt x="5581" y="9911"/>
                    <a:pt x="7788" y="10114"/>
                  </a:cubicBezTo>
                  <a:cubicBezTo>
                    <a:pt x="7788" y="10114"/>
                    <a:pt x="9885" y="10861"/>
                    <a:pt x="10809" y="10856"/>
                  </a:cubicBezTo>
                  <a:cubicBezTo>
                    <a:pt x="10809" y="10856"/>
                    <a:pt x="11515" y="11656"/>
                    <a:pt x="11630" y="11116"/>
                  </a:cubicBezTo>
                  <a:cubicBezTo>
                    <a:pt x="11739" y="10571"/>
                    <a:pt x="11495" y="10280"/>
                    <a:pt x="11495" y="10280"/>
                  </a:cubicBezTo>
                  <a:cubicBezTo>
                    <a:pt x="11495" y="10280"/>
                    <a:pt x="12803" y="7902"/>
                    <a:pt x="13083" y="5670"/>
                  </a:cubicBezTo>
                  <a:cubicBezTo>
                    <a:pt x="13343" y="3635"/>
                    <a:pt x="13390" y="3645"/>
                    <a:pt x="13390" y="3645"/>
                  </a:cubicBezTo>
                  <a:cubicBezTo>
                    <a:pt x="13390" y="3645"/>
                    <a:pt x="13982" y="3271"/>
                    <a:pt x="13888" y="2923"/>
                  </a:cubicBezTo>
                  <a:cubicBezTo>
                    <a:pt x="13795" y="2570"/>
                    <a:pt x="13333" y="2825"/>
                    <a:pt x="13333" y="28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6112875" y="2029225"/>
              <a:ext cx="4450" cy="12600"/>
            </a:xfrm>
            <a:custGeom>
              <a:avLst/>
              <a:gdLst/>
              <a:ahLst/>
              <a:cxnLst/>
              <a:rect l="l" t="t" r="r" b="b"/>
              <a:pathLst>
                <a:path w="178" h="504" extrusionOk="0">
                  <a:moveTo>
                    <a:pt x="177" y="198"/>
                  </a:moveTo>
                  <a:cubicBezTo>
                    <a:pt x="162" y="135"/>
                    <a:pt x="152" y="68"/>
                    <a:pt x="141" y="0"/>
                  </a:cubicBezTo>
                  <a:cubicBezTo>
                    <a:pt x="100" y="89"/>
                    <a:pt x="1" y="317"/>
                    <a:pt x="68" y="504"/>
                  </a:cubicBezTo>
                  <a:cubicBezTo>
                    <a:pt x="89" y="395"/>
                    <a:pt x="126" y="296"/>
                    <a:pt x="177" y="198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6392075" y="2076075"/>
              <a:ext cx="3775" cy="11700"/>
            </a:xfrm>
            <a:custGeom>
              <a:avLst/>
              <a:gdLst/>
              <a:ahLst/>
              <a:cxnLst/>
              <a:rect l="l" t="t" r="r" b="b"/>
              <a:pathLst>
                <a:path w="151" h="468" extrusionOk="0">
                  <a:moveTo>
                    <a:pt x="0" y="110"/>
                  </a:moveTo>
                  <a:cubicBezTo>
                    <a:pt x="73" y="213"/>
                    <a:pt x="125" y="338"/>
                    <a:pt x="146" y="468"/>
                  </a:cubicBezTo>
                  <a:cubicBezTo>
                    <a:pt x="151" y="307"/>
                    <a:pt x="120" y="146"/>
                    <a:pt x="57" y="1"/>
                  </a:cubicBezTo>
                  <a:cubicBezTo>
                    <a:pt x="21" y="68"/>
                    <a:pt x="0" y="110"/>
                    <a:pt x="0" y="110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6111075" y="1858800"/>
              <a:ext cx="342925" cy="248700"/>
            </a:xfrm>
            <a:custGeom>
              <a:avLst/>
              <a:gdLst/>
              <a:ahLst/>
              <a:cxnLst/>
              <a:rect l="l" t="t" r="r" b="b"/>
              <a:pathLst>
                <a:path w="13717" h="9948" extrusionOk="0">
                  <a:moveTo>
                    <a:pt x="13120" y="1932"/>
                  </a:moveTo>
                  <a:cubicBezTo>
                    <a:pt x="13120" y="1932"/>
                    <a:pt x="13073" y="1922"/>
                    <a:pt x="12819" y="3957"/>
                  </a:cubicBezTo>
                  <a:cubicBezTo>
                    <a:pt x="12538" y="6189"/>
                    <a:pt x="11225" y="8567"/>
                    <a:pt x="11225" y="8567"/>
                  </a:cubicBezTo>
                  <a:cubicBezTo>
                    <a:pt x="11225" y="8567"/>
                    <a:pt x="11469" y="8852"/>
                    <a:pt x="11360" y="9398"/>
                  </a:cubicBezTo>
                  <a:cubicBezTo>
                    <a:pt x="11245" y="9948"/>
                    <a:pt x="10539" y="9138"/>
                    <a:pt x="10539" y="9138"/>
                  </a:cubicBezTo>
                  <a:cubicBezTo>
                    <a:pt x="9615" y="9148"/>
                    <a:pt x="7518" y="8401"/>
                    <a:pt x="7518" y="8401"/>
                  </a:cubicBezTo>
                  <a:cubicBezTo>
                    <a:pt x="5311" y="8198"/>
                    <a:pt x="800" y="7295"/>
                    <a:pt x="800" y="7295"/>
                  </a:cubicBezTo>
                  <a:cubicBezTo>
                    <a:pt x="800" y="7295"/>
                    <a:pt x="400" y="7643"/>
                    <a:pt x="198" y="7414"/>
                  </a:cubicBezTo>
                  <a:cubicBezTo>
                    <a:pt x="0" y="7186"/>
                    <a:pt x="234" y="6781"/>
                    <a:pt x="234" y="6781"/>
                  </a:cubicBezTo>
                  <a:cubicBezTo>
                    <a:pt x="140" y="6277"/>
                    <a:pt x="109" y="5763"/>
                    <a:pt x="140" y="5249"/>
                  </a:cubicBezTo>
                  <a:cubicBezTo>
                    <a:pt x="3245" y="6667"/>
                    <a:pt x="5249" y="6781"/>
                    <a:pt x="7809" y="5031"/>
                  </a:cubicBezTo>
                  <a:cubicBezTo>
                    <a:pt x="9729" y="3718"/>
                    <a:pt x="9646" y="977"/>
                    <a:pt x="8800" y="1"/>
                  </a:cubicBezTo>
                  <a:cubicBezTo>
                    <a:pt x="11126" y="504"/>
                    <a:pt x="13063" y="1112"/>
                    <a:pt x="13063" y="1112"/>
                  </a:cubicBezTo>
                  <a:cubicBezTo>
                    <a:pt x="13063" y="1112"/>
                    <a:pt x="13525" y="857"/>
                    <a:pt x="13618" y="1205"/>
                  </a:cubicBezTo>
                  <a:cubicBezTo>
                    <a:pt x="13717" y="1558"/>
                    <a:pt x="13120" y="1932"/>
                    <a:pt x="13120" y="1932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6103800" y="1841100"/>
              <a:ext cx="351250" cy="258625"/>
            </a:xfrm>
            <a:custGeom>
              <a:avLst/>
              <a:gdLst/>
              <a:ahLst/>
              <a:cxnLst/>
              <a:rect l="l" t="t" r="r" b="b"/>
              <a:pathLst>
                <a:path w="14050" h="10345" extrusionOk="0">
                  <a:moveTo>
                    <a:pt x="4120" y="104"/>
                  </a:moveTo>
                  <a:cubicBezTo>
                    <a:pt x="7663" y="104"/>
                    <a:pt x="13269" y="1846"/>
                    <a:pt x="13343" y="1866"/>
                  </a:cubicBezTo>
                  <a:cubicBezTo>
                    <a:pt x="13347" y="1869"/>
                    <a:pt x="13353" y="1870"/>
                    <a:pt x="13358" y="1870"/>
                  </a:cubicBezTo>
                  <a:cubicBezTo>
                    <a:pt x="13366" y="1870"/>
                    <a:pt x="13373" y="1867"/>
                    <a:pt x="13380" y="1861"/>
                  </a:cubicBezTo>
                  <a:cubicBezTo>
                    <a:pt x="13432" y="1837"/>
                    <a:pt x="13558" y="1782"/>
                    <a:pt x="13670" y="1782"/>
                  </a:cubicBezTo>
                  <a:cubicBezTo>
                    <a:pt x="13703" y="1782"/>
                    <a:pt x="13735" y="1787"/>
                    <a:pt x="13764" y="1799"/>
                  </a:cubicBezTo>
                  <a:cubicBezTo>
                    <a:pt x="13816" y="1825"/>
                    <a:pt x="13852" y="1872"/>
                    <a:pt x="13862" y="1929"/>
                  </a:cubicBezTo>
                  <a:cubicBezTo>
                    <a:pt x="13945" y="2235"/>
                    <a:pt x="13416" y="2578"/>
                    <a:pt x="13385" y="2593"/>
                  </a:cubicBezTo>
                  <a:lnTo>
                    <a:pt x="13380" y="2598"/>
                  </a:lnTo>
                  <a:cubicBezTo>
                    <a:pt x="13359" y="2614"/>
                    <a:pt x="13312" y="2645"/>
                    <a:pt x="13058" y="4654"/>
                  </a:cubicBezTo>
                  <a:cubicBezTo>
                    <a:pt x="12782" y="6850"/>
                    <a:pt x="11485" y="9228"/>
                    <a:pt x="11474" y="9249"/>
                  </a:cubicBezTo>
                  <a:cubicBezTo>
                    <a:pt x="11464" y="9270"/>
                    <a:pt x="11464" y="9291"/>
                    <a:pt x="11479" y="9306"/>
                  </a:cubicBezTo>
                  <a:cubicBezTo>
                    <a:pt x="11479" y="9306"/>
                    <a:pt x="11703" y="9581"/>
                    <a:pt x="11599" y="10095"/>
                  </a:cubicBezTo>
                  <a:cubicBezTo>
                    <a:pt x="11583" y="10178"/>
                    <a:pt x="11552" y="10230"/>
                    <a:pt x="11500" y="10246"/>
                  </a:cubicBezTo>
                  <a:cubicBezTo>
                    <a:pt x="11491" y="10248"/>
                    <a:pt x="11482" y="10249"/>
                    <a:pt x="11471" y="10249"/>
                  </a:cubicBezTo>
                  <a:cubicBezTo>
                    <a:pt x="11312" y="10249"/>
                    <a:pt x="11023" y="9991"/>
                    <a:pt x="10867" y="9815"/>
                  </a:cubicBezTo>
                  <a:cubicBezTo>
                    <a:pt x="10862" y="9804"/>
                    <a:pt x="10846" y="9799"/>
                    <a:pt x="10830" y="9799"/>
                  </a:cubicBezTo>
                  <a:lnTo>
                    <a:pt x="10820" y="9799"/>
                  </a:lnTo>
                  <a:cubicBezTo>
                    <a:pt x="9911" y="9799"/>
                    <a:pt x="7850" y="9067"/>
                    <a:pt x="7830" y="9062"/>
                  </a:cubicBezTo>
                  <a:lnTo>
                    <a:pt x="7819" y="9062"/>
                  </a:lnTo>
                  <a:cubicBezTo>
                    <a:pt x="5634" y="8860"/>
                    <a:pt x="1148" y="7967"/>
                    <a:pt x="1101" y="7956"/>
                  </a:cubicBezTo>
                  <a:cubicBezTo>
                    <a:pt x="1091" y="7956"/>
                    <a:pt x="1075" y="7956"/>
                    <a:pt x="1060" y="7967"/>
                  </a:cubicBezTo>
                  <a:cubicBezTo>
                    <a:pt x="1060" y="7971"/>
                    <a:pt x="851" y="8156"/>
                    <a:pt x="676" y="8156"/>
                  </a:cubicBezTo>
                  <a:cubicBezTo>
                    <a:pt x="622" y="8156"/>
                    <a:pt x="571" y="8138"/>
                    <a:pt x="530" y="8091"/>
                  </a:cubicBezTo>
                  <a:cubicBezTo>
                    <a:pt x="354" y="7889"/>
                    <a:pt x="566" y="7520"/>
                    <a:pt x="566" y="7515"/>
                  </a:cubicBezTo>
                  <a:cubicBezTo>
                    <a:pt x="572" y="7505"/>
                    <a:pt x="577" y="7494"/>
                    <a:pt x="572" y="7479"/>
                  </a:cubicBezTo>
                  <a:cubicBezTo>
                    <a:pt x="78" y="5007"/>
                    <a:pt x="1553" y="1332"/>
                    <a:pt x="1568" y="1295"/>
                  </a:cubicBezTo>
                  <a:cubicBezTo>
                    <a:pt x="1574" y="1285"/>
                    <a:pt x="1574" y="1269"/>
                    <a:pt x="1568" y="1259"/>
                  </a:cubicBezTo>
                  <a:cubicBezTo>
                    <a:pt x="1475" y="1015"/>
                    <a:pt x="1470" y="750"/>
                    <a:pt x="1553" y="506"/>
                  </a:cubicBezTo>
                  <a:cubicBezTo>
                    <a:pt x="1589" y="413"/>
                    <a:pt x="1626" y="356"/>
                    <a:pt x="1662" y="356"/>
                  </a:cubicBezTo>
                  <a:cubicBezTo>
                    <a:pt x="1714" y="356"/>
                    <a:pt x="1786" y="449"/>
                    <a:pt x="1818" y="511"/>
                  </a:cubicBezTo>
                  <a:cubicBezTo>
                    <a:pt x="1823" y="527"/>
                    <a:pt x="1833" y="532"/>
                    <a:pt x="1849" y="537"/>
                  </a:cubicBezTo>
                  <a:cubicBezTo>
                    <a:pt x="1853" y="540"/>
                    <a:pt x="1858" y="541"/>
                    <a:pt x="1864" y="541"/>
                  </a:cubicBezTo>
                  <a:cubicBezTo>
                    <a:pt x="1871" y="541"/>
                    <a:pt x="1879" y="538"/>
                    <a:pt x="1885" y="532"/>
                  </a:cubicBezTo>
                  <a:cubicBezTo>
                    <a:pt x="2393" y="225"/>
                    <a:pt x="3185" y="104"/>
                    <a:pt x="4120" y="104"/>
                  </a:cubicBezTo>
                  <a:close/>
                  <a:moveTo>
                    <a:pt x="4151" y="0"/>
                  </a:moveTo>
                  <a:cubicBezTo>
                    <a:pt x="3214" y="0"/>
                    <a:pt x="2412" y="120"/>
                    <a:pt x="1880" y="423"/>
                  </a:cubicBezTo>
                  <a:cubicBezTo>
                    <a:pt x="1839" y="362"/>
                    <a:pt x="1759" y="257"/>
                    <a:pt x="1664" y="257"/>
                  </a:cubicBezTo>
                  <a:cubicBezTo>
                    <a:pt x="1661" y="257"/>
                    <a:pt x="1659" y="257"/>
                    <a:pt x="1657" y="257"/>
                  </a:cubicBezTo>
                  <a:cubicBezTo>
                    <a:pt x="1574" y="262"/>
                    <a:pt x="1511" y="335"/>
                    <a:pt x="1459" y="475"/>
                  </a:cubicBezTo>
                  <a:cubicBezTo>
                    <a:pt x="1371" y="735"/>
                    <a:pt x="1376" y="1020"/>
                    <a:pt x="1470" y="1280"/>
                  </a:cubicBezTo>
                  <a:cubicBezTo>
                    <a:pt x="1356" y="1565"/>
                    <a:pt x="1" y="5075"/>
                    <a:pt x="473" y="7484"/>
                  </a:cubicBezTo>
                  <a:cubicBezTo>
                    <a:pt x="431" y="7567"/>
                    <a:pt x="250" y="7920"/>
                    <a:pt x="452" y="8154"/>
                  </a:cubicBezTo>
                  <a:cubicBezTo>
                    <a:pt x="514" y="8225"/>
                    <a:pt x="590" y="8251"/>
                    <a:pt x="668" y="8251"/>
                  </a:cubicBezTo>
                  <a:cubicBezTo>
                    <a:pt x="850" y="8251"/>
                    <a:pt x="1045" y="8107"/>
                    <a:pt x="1106" y="8060"/>
                  </a:cubicBezTo>
                  <a:cubicBezTo>
                    <a:pt x="1454" y="8128"/>
                    <a:pt x="5691" y="8963"/>
                    <a:pt x="7798" y="9156"/>
                  </a:cubicBezTo>
                  <a:cubicBezTo>
                    <a:pt x="7944" y="9207"/>
                    <a:pt x="9896" y="9893"/>
                    <a:pt x="10810" y="9898"/>
                  </a:cubicBezTo>
                  <a:cubicBezTo>
                    <a:pt x="10893" y="9991"/>
                    <a:pt x="11230" y="10344"/>
                    <a:pt x="11474" y="10344"/>
                  </a:cubicBezTo>
                  <a:cubicBezTo>
                    <a:pt x="11490" y="10344"/>
                    <a:pt x="11510" y="10339"/>
                    <a:pt x="11526" y="10329"/>
                  </a:cubicBezTo>
                  <a:cubicBezTo>
                    <a:pt x="11614" y="10308"/>
                    <a:pt x="11671" y="10235"/>
                    <a:pt x="11697" y="10111"/>
                  </a:cubicBezTo>
                  <a:cubicBezTo>
                    <a:pt x="11791" y="9638"/>
                    <a:pt x="11630" y="9353"/>
                    <a:pt x="11573" y="9265"/>
                  </a:cubicBezTo>
                  <a:cubicBezTo>
                    <a:pt x="11718" y="8989"/>
                    <a:pt x="12897" y="6752"/>
                    <a:pt x="13156" y="4665"/>
                  </a:cubicBezTo>
                  <a:cubicBezTo>
                    <a:pt x="13364" y="3014"/>
                    <a:pt x="13431" y="2718"/>
                    <a:pt x="13447" y="2666"/>
                  </a:cubicBezTo>
                  <a:cubicBezTo>
                    <a:pt x="13535" y="2609"/>
                    <a:pt x="14049" y="2256"/>
                    <a:pt x="13956" y="1898"/>
                  </a:cubicBezTo>
                  <a:cubicBezTo>
                    <a:pt x="13940" y="1815"/>
                    <a:pt x="13878" y="1742"/>
                    <a:pt x="13800" y="1705"/>
                  </a:cubicBezTo>
                  <a:cubicBezTo>
                    <a:pt x="13759" y="1689"/>
                    <a:pt x="13715" y="1682"/>
                    <a:pt x="13671" y="1682"/>
                  </a:cubicBezTo>
                  <a:cubicBezTo>
                    <a:pt x="13536" y="1682"/>
                    <a:pt x="13399" y="1744"/>
                    <a:pt x="13348" y="1768"/>
                  </a:cubicBezTo>
                  <a:cubicBezTo>
                    <a:pt x="12895" y="1629"/>
                    <a:pt x="7603" y="0"/>
                    <a:pt x="4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04" name="Google Shape;1404;p38"/>
          <p:cNvGrpSpPr/>
          <p:nvPr/>
        </p:nvGrpSpPr>
        <p:grpSpPr>
          <a:xfrm>
            <a:off x="-370684" y="3676303"/>
            <a:ext cx="932305" cy="1360219"/>
            <a:chOff x="-291675" y="2634500"/>
            <a:chExt cx="1154843" cy="1684899"/>
          </a:xfrm>
        </p:grpSpPr>
        <p:sp>
          <p:nvSpPr>
            <p:cNvPr id="1405" name="Google Shape;1405;p38"/>
            <p:cNvSpPr/>
            <p:nvPr/>
          </p:nvSpPr>
          <p:spPr>
            <a:xfrm>
              <a:off x="-290803" y="4242948"/>
              <a:ext cx="1153971" cy="76451"/>
            </a:xfrm>
            <a:custGeom>
              <a:avLst/>
              <a:gdLst/>
              <a:ahLst/>
              <a:cxnLst/>
              <a:rect l="l" t="t" r="r" b="b"/>
              <a:pathLst>
                <a:path w="19849" h="1315" extrusionOk="0">
                  <a:moveTo>
                    <a:pt x="764" y="1"/>
                  </a:moveTo>
                  <a:lnTo>
                    <a:pt x="1" y="1314"/>
                  </a:lnTo>
                  <a:lnTo>
                    <a:pt x="17211" y="131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-176387" y="4195857"/>
              <a:ext cx="63137" cy="65288"/>
            </a:xfrm>
            <a:custGeom>
              <a:avLst/>
              <a:gdLst/>
              <a:ahLst/>
              <a:cxnLst/>
              <a:rect l="l" t="t" r="r" b="b"/>
              <a:pathLst>
                <a:path w="1086" h="1123" extrusionOk="0">
                  <a:moveTo>
                    <a:pt x="0" y="1"/>
                  </a:moveTo>
                  <a:lnTo>
                    <a:pt x="0" y="1122"/>
                  </a:lnTo>
                  <a:lnTo>
                    <a:pt x="686" y="1122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-179410" y="4192833"/>
              <a:ext cx="69474" cy="71335"/>
            </a:xfrm>
            <a:custGeom>
              <a:avLst/>
              <a:gdLst/>
              <a:ahLst/>
              <a:cxnLst/>
              <a:rect l="l" t="t" r="r" b="b"/>
              <a:pathLst>
                <a:path w="1195" h="1227" extrusionOk="0">
                  <a:moveTo>
                    <a:pt x="1070" y="100"/>
                  </a:moveTo>
                  <a:lnTo>
                    <a:pt x="706" y="1128"/>
                  </a:lnTo>
                  <a:lnTo>
                    <a:pt x="99" y="1128"/>
                  </a:lnTo>
                  <a:lnTo>
                    <a:pt x="99" y="100"/>
                  </a:lnTo>
                  <a:close/>
                  <a:moveTo>
                    <a:pt x="52" y="1"/>
                  </a:moveTo>
                  <a:cubicBezTo>
                    <a:pt x="26" y="1"/>
                    <a:pt x="0" y="22"/>
                    <a:pt x="0" y="53"/>
                  </a:cubicBezTo>
                  <a:lnTo>
                    <a:pt x="0" y="1174"/>
                  </a:lnTo>
                  <a:cubicBezTo>
                    <a:pt x="0" y="1205"/>
                    <a:pt x="26" y="1226"/>
                    <a:pt x="52" y="1226"/>
                  </a:cubicBezTo>
                  <a:lnTo>
                    <a:pt x="738" y="1226"/>
                  </a:lnTo>
                  <a:cubicBezTo>
                    <a:pt x="758" y="1226"/>
                    <a:pt x="779" y="1211"/>
                    <a:pt x="784" y="1190"/>
                  </a:cubicBezTo>
                  <a:lnTo>
                    <a:pt x="1184" y="68"/>
                  </a:lnTo>
                  <a:cubicBezTo>
                    <a:pt x="1194" y="37"/>
                    <a:pt x="1168" y="1"/>
                    <a:pt x="1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-176387" y="4195857"/>
              <a:ext cx="63137" cy="65288"/>
            </a:xfrm>
            <a:custGeom>
              <a:avLst/>
              <a:gdLst/>
              <a:ahLst/>
              <a:cxnLst/>
              <a:rect l="l" t="t" r="r" b="b"/>
              <a:pathLst>
                <a:path w="1086" h="1123" extrusionOk="0">
                  <a:moveTo>
                    <a:pt x="0" y="1"/>
                  </a:moveTo>
                  <a:lnTo>
                    <a:pt x="0" y="1122"/>
                  </a:lnTo>
                  <a:lnTo>
                    <a:pt x="686" y="1122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-136563" y="4195857"/>
              <a:ext cx="50173" cy="65288"/>
            </a:xfrm>
            <a:custGeom>
              <a:avLst/>
              <a:gdLst/>
              <a:ahLst/>
              <a:cxnLst/>
              <a:rect l="l" t="t" r="r" b="b"/>
              <a:pathLst>
                <a:path w="863" h="1123" extrusionOk="0">
                  <a:moveTo>
                    <a:pt x="400" y="1"/>
                  </a:moveTo>
                  <a:lnTo>
                    <a:pt x="1" y="1122"/>
                  </a:lnTo>
                  <a:lnTo>
                    <a:pt x="1" y="1122"/>
                  </a:lnTo>
                  <a:lnTo>
                    <a:pt x="582" y="769"/>
                  </a:lnTo>
                  <a:lnTo>
                    <a:pt x="862" y="6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-139586" y="4192833"/>
              <a:ext cx="56219" cy="71335"/>
            </a:xfrm>
            <a:custGeom>
              <a:avLst/>
              <a:gdLst/>
              <a:ahLst/>
              <a:cxnLst/>
              <a:rect l="l" t="t" r="r" b="b"/>
              <a:pathLst>
                <a:path w="967" h="1227" extrusionOk="0">
                  <a:moveTo>
                    <a:pt x="489" y="100"/>
                  </a:moveTo>
                  <a:lnTo>
                    <a:pt x="847" y="105"/>
                  </a:lnTo>
                  <a:lnTo>
                    <a:pt x="598" y="785"/>
                  </a:lnTo>
                  <a:lnTo>
                    <a:pt x="146" y="1060"/>
                  </a:lnTo>
                  <a:lnTo>
                    <a:pt x="489" y="100"/>
                  </a:lnTo>
                  <a:close/>
                  <a:moveTo>
                    <a:pt x="452" y="1"/>
                  </a:moveTo>
                  <a:cubicBezTo>
                    <a:pt x="432" y="1"/>
                    <a:pt x="411" y="17"/>
                    <a:pt x="406" y="37"/>
                  </a:cubicBezTo>
                  <a:lnTo>
                    <a:pt x="6" y="1159"/>
                  </a:lnTo>
                  <a:cubicBezTo>
                    <a:pt x="1" y="1179"/>
                    <a:pt x="6" y="1200"/>
                    <a:pt x="21" y="1216"/>
                  </a:cubicBezTo>
                  <a:cubicBezTo>
                    <a:pt x="32" y="1221"/>
                    <a:pt x="42" y="1226"/>
                    <a:pt x="53" y="1226"/>
                  </a:cubicBezTo>
                  <a:cubicBezTo>
                    <a:pt x="63" y="1226"/>
                    <a:pt x="68" y="1221"/>
                    <a:pt x="78" y="1216"/>
                  </a:cubicBezTo>
                  <a:lnTo>
                    <a:pt x="660" y="863"/>
                  </a:lnTo>
                  <a:cubicBezTo>
                    <a:pt x="665" y="852"/>
                    <a:pt x="676" y="847"/>
                    <a:pt x="681" y="837"/>
                  </a:cubicBezTo>
                  <a:lnTo>
                    <a:pt x="961" y="74"/>
                  </a:lnTo>
                  <a:cubicBezTo>
                    <a:pt x="966" y="58"/>
                    <a:pt x="961" y="43"/>
                    <a:pt x="956" y="27"/>
                  </a:cubicBezTo>
                  <a:cubicBezTo>
                    <a:pt x="945" y="17"/>
                    <a:pt x="930" y="6"/>
                    <a:pt x="914" y="6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758997" y="4167194"/>
              <a:ext cx="74590" cy="88834"/>
            </a:xfrm>
            <a:custGeom>
              <a:avLst/>
              <a:gdLst/>
              <a:ahLst/>
              <a:cxnLst/>
              <a:rect l="l" t="t" r="r" b="b"/>
              <a:pathLst>
                <a:path w="1283" h="1528" extrusionOk="0">
                  <a:moveTo>
                    <a:pt x="0" y="1"/>
                  </a:moveTo>
                  <a:lnTo>
                    <a:pt x="369" y="1527"/>
                  </a:lnTo>
                  <a:lnTo>
                    <a:pt x="1132" y="1527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755973" y="4164462"/>
              <a:ext cx="80637" cy="94532"/>
            </a:xfrm>
            <a:custGeom>
              <a:avLst/>
              <a:gdLst/>
              <a:ahLst/>
              <a:cxnLst/>
              <a:rect l="l" t="t" r="r" b="b"/>
              <a:pathLst>
                <a:path w="1387" h="1626" extrusionOk="0">
                  <a:moveTo>
                    <a:pt x="1283" y="100"/>
                  </a:moveTo>
                  <a:lnTo>
                    <a:pt x="1142" y="1527"/>
                  </a:lnTo>
                  <a:lnTo>
                    <a:pt x="462" y="1527"/>
                  </a:lnTo>
                  <a:lnTo>
                    <a:pt x="115" y="100"/>
                  </a:lnTo>
                  <a:close/>
                  <a:moveTo>
                    <a:pt x="52" y="1"/>
                  </a:moveTo>
                  <a:cubicBezTo>
                    <a:pt x="37" y="1"/>
                    <a:pt x="21" y="6"/>
                    <a:pt x="11" y="22"/>
                  </a:cubicBezTo>
                  <a:cubicBezTo>
                    <a:pt x="6" y="32"/>
                    <a:pt x="0" y="48"/>
                    <a:pt x="0" y="63"/>
                  </a:cubicBezTo>
                  <a:lnTo>
                    <a:pt x="374" y="1590"/>
                  </a:lnTo>
                  <a:cubicBezTo>
                    <a:pt x="379" y="1610"/>
                    <a:pt x="400" y="1626"/>
                    <a:pt x="421" y="1626"/>
                  </a:cubicBezTo>
                  <a:lnTo>
                    <a:pt x="1184" y="1626"/>
                  </a:lnTo>
                  <a:cubicBezTo>
                    <a:pt x="1210" y="1626"/>
                    <a:pt x="1231" y="1605"/>
                    <a:pt x="1236" y="1579"/>
                  </a:cubicBezTo>
                  <a:lnTo>
                    <a:pt x="1386" y="53"/>
                  </a:lnTo>
                  <a:cubicBezTo>
                    <a:pt x="1386" y="42"/>
                    <a:pt x="1381" y="27"/>
                    <a:pt x="1371" y="17"/>
                  </a:cubicBezTo>
                  <a:cubicBezTo>
                    <a:pt x="1366" y="6"/>
                    <a:pt x="1350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758997" y="4167194"/>
              <a:ext cx="74590" cy="88834"/>
            </a:xfrm>
            <a:custGeom>
              <a:avLst/>
              <a:gdLst/>
              <a:ahLst/>
              <a:cxnLst/>
              <a:rect l="l" t="t" r="r" b="b"/>
              <a:pathLst>
                <a:path w="1283" h="1528" extrusionOk="0">
                  <a:moveTo>
                    <a:pt x="0" y="1"/>
                  </a:moveTo>
                  <a:lnTo>
                    <a:pt x="369" y="1527"/>
                  </a:lnTo>
                  <a:lnTo>
                    <a:pt x="1132" y="1527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822658" y="4153009"/>
              <a:ext cx="36568" cy="102671"/>
            </a:xfrm>
            <a:custGeom>
              <a:avLst/>
              <a:gdLst/>
              <a:ahLst/>
              <a:cxnLst/>
              <a:rect l="l" t="t" r="r" b="b"/>
              <a:pathLst>
                <a:path w="629" h="1766" extrusionOk="0">
                  <a:moveTo>
                    <a:pt x="629" y="1"/>
                  </a:moveTo>
                  <a:lnTo>
                    <a:pt x="1" y="281"/>
                  </a:lnTo>
                  <a:lnTo>
                    <a:pt x="37" y="1766"/>
                  </a:lnTo>
                  <a:lnTo>
                    <a:pt x="629" y="1506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819925" y="4150102"/>
              <a:ext cx="42033" cy="108310"/>
            </a:xfrm>
            <a:custGeom>
              <a:avLst/>
              <a:gdLst/>
              <a:ahLst/>
              <a:cxnLst/>
              <a:rect l="l" t="t" r="r" b="b"/>
              <a:pathLst>
                <a:path w="723" h="1863" extrusionOk="0">
                  <a:moveTo>
                    <a:pt x="629" y="123"/>
                  </a:moveTo>
                  <a:lnTo>
                    <a:pt x="629" y="1525"/>
                  </a:lnTo>
                  <a:lnTo>
                    <a:pt x="131" y="1738"/>
                  </a:lnTo>
                  <a:lnTo>
                    <a:pt x="100" y="362"/>
                  </a:lnTo>
                  <a:lnTo>
                    <a:pt x="629" y="123"/>
                  </a:lnTo>
                  <a:close/>
                  <a:moveTo>
                    <a:pt x="674" y="1"/>
                  </a:moveTo>
                  <a:cubicBezTo>
                    <a:pt x="668" y="1"/>
                    <a:pt x="662" y="2"/>
                    <a:pt x="655" y="4"/>
                  </a:cubicBezTo>
                  <a:lnTo>
                    <a:pt x="27" y="289"/>
                  </a:lnTo>
                  <a:cubicBezTo>
                    <a:pt x="11" y="295"/>
                    <a:pt x="1" y="315"/>
                    <a:pt x="1" y="336"/>
                  </a:cubicBezTo>
                  <a:lnTo>
                    <a:pt x="37" y="1816"/>
                  </a:lnTo>
                  <a:cubicBezTo>
                    <a:pt x="37" y="1831"/>
                    <a:pt x="48" y="1847"/>
                    <a:pt x="58" y="1857"/>
                  </a:cubicBezTo>
                  <a:cubicBezTo>
                    <a:pt x="68" y="1857"/>
                    <a:pt x="79" y="1863"/>
                    <a:pt x="84" y="1863"/>
                  </a:cubicBezTo>
                  <a:cubicBezTo>
                    <a:pt x="94" y="1863"/>
                    <a:pt x="100" y="1863"/>
                    <a:pt x="105" y="1857"/>
                  </a:cubicBezTo>
                  <a:lnTo>
                    <a:pt x="697" y="1603"/>
                  </a:lnTo>
                  <a:cubicBezTo>
                    <a:pt x="712" y="1593"/>
                    <a:pt x="723" y="1577"/>
                    <a:pt x="723" y="1556"/>
                  </a:cubicBezTo>
                  <a:lnTo>
                    <a:pt x="723" y="51"/>
                  </a:lnTo>
                  <a:cubicBezTo>
                    <a:pt x="723" y="35"/>
                    <a:pt x="717" y="20"/>
                    <a:pt x="702" y="9"/>
                  </a:cubicBezTo>
                  <a:cubicBezTo>
                    <a:pt x="693" y="3"/>
                    <a:pt x="684" y="1"/>
                    <a:pt x="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-289001" y="3046525"/>
              <a:ext cx="1004267" cy="1171412"/>
            </a:xfrm>
            <a:custGeom>
              <a:avLst/>
              <a:gdLst/>
              <a:ahLst/>
              <a:cxnLst/>
              <a:rect l="l" t="t" r="r" b="b"/>
              <a:pathLst>
                <a:path w="17274" h="20149" extrusionOk="0">
                  <a:moveTo>
                    <a:pt x="1" y="0"/>
                  </a:moveTo>
                  <a:lnTo>
                    <a:pt x="1" y="20149"/>
                  </a:lnTo>
                  <a:lnTo>
                    <a:pt x="17273" y="20149"/>
                  </a:lnTo>
                  <a:lnTo>
                    <a:pt x="17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-291675" y="3043792"/>
              <a:ext cx="1009674" cy="1176877"/>
            </a:xfrm>
            <a:custGeom>
              <a:avLst/>
              <a:gdLst/>
              <a:ahLst/>
              <a:cxnLst/>
              <a:rect l="l" t="t" r="r" b="b"/>
              <a:pathLst>
                <a:path w="17367" h="20243" extrusionOk="0">
                  <a:moveTo>
                    <a:pt x="17273" y="94"/>
                  </a:moveTo>
                  <a:lnTo>
                    <a:pt x="17273" y="20144"/>
                  </a:lnTo>
                  <a:lnTo>
                    <a:pt x="99" y="20144"/>
                  </a:lnTo>
                  <a:lnTo>
                    <a:pt x="99" y="94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20196"/>
                  </a:lnTo>
                  <a:cubicBezTo>
                    <a:pt x="0" y="20222"/>
                    <a:pt x="21" y="20243"/>
                    <a:pt x="47" y="20243"/>
                  </a:cubicBezTo>
                  <a:lnTo>
                    <a:pt x="17319" y="20243"/>
                  </a:lnTo>
                  <a:cubicBezTo>
                    <a:pt x="17345" y="20243"/>
                    <a:pt x="17366" y="20222"/>
                    <a:pt x="17366" y="20196"/>
                  </a:cubicBezTo>
                  <a:lnTo>
                    <a:pt x="17366" y="47"/>
                  </a:lnTo>
                  <a:cubicBezTo>
                    <a:pt x="17366" y="21"/>
                    <a:pt x="17345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-234642" y="3632033"/>
              <a:ext cx="895550" cy="531609"/>
            </a:xfrm>
            <a:custGeom>
              <a:avLst/>
              <a:gdLst/>
              <a:ahLst/>
              <a:cxnLst/>
              <a:rect l="l" t="t" r="r" b="b"/>
              <a:pathLst>
                <a:path w="15404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5404" y="9143"/>
                  </a:lnTo>
                  <a:lnTo>
                    <a:pt x="15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-237374" y="3629359"/>
              <a:ext cx="901306" cy="537307"/>
            </a:xfrm>
            <a:custGeom>
              <a:avLst/>
              <a:gdLst/>
              <a:ahLst/>
              <a:cxnLst/>
              <a:rect l="l" t="t" r="r" b="b"/>
              <a:pathLst>
                <a:path w="15503" h="9242" extrusionOk="0">
                  <a:moveTo>
                    <a:pt x="15404" y="99"/>
                  </a:moveTo>
                  <a:lnTo>
                    <a:pt x="15404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9189"/>
                  </a:lnTo>
                  <a:cubicBezTo>
                    <a:pt x="1" y="9215"/>
                    <a:pt x="21" y="9236"/>
                    <a:pt x="47" y="9241"/>
                  </a:cubicBezTo>
                  <a:lnTo>
                    <a:pt x="15451" y="9241"/>
                  </a:lnTo>
                  <a:cubicBezTo>
                    <a:pt x="15477" y="9236"/>
                    <a:pt x="15498" y="9215"/>
                    <a:pt x="15503" y="9189"/>
                  </a:cubicBezTo>
                  <a:lnTo>
                    <a:pt x="15503" y="47"/>
                  </a:lnTo>
                  <a:cubicBezTo>
                    <a:pt x="15498" y="21"/>
                    <a:pt x="15477" y="0"/>
                    <a:pt x="1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-289001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1" y="1626"/>
                  </a:lnTo>
                  <a:lnTo>
                    <a:pt x="992" y="1626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-291675" y="4215217"/>
              <a:ext cx="97206" cy="99938"/>
            </a:xfrm>
            <a:custGeom>
              <a:avLst/>
              <a:gdLst/>
              <a:ahLst/>
              <a:cxnLst/>
              <a:rect l="l" t="t" r="r" b="b"/>
              <a:pathLst>
                <a:path w="1672" h="1719" extrusionOk="0">
                  <a:moveTo>
                    <a:pt x="1547" y="99"/>
                  </a:moveTo>
                  <a:lnTo>
                    <a:pt x="1007" y="1625"/>
                  </a:lnTo>
                  <a:lnTo>
                    <a:pt x="99" y="1625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1672"/>
                  </a:lnTo>
                  <a:cubicBezTo>
                    <a:pt x="0" y="1698"/>
                    <a:pt x="21" y="1719"/>
                    <a:pt x="47" y="1719"/>
                  </a:cubicBezTo>
                  <a:lnTo>
                    <a:pt x="1038" y="1719"/>
                  </a:lnTo>
                  <a:cubicBezTo>
                    <a:pt x="1059" y="1719"/>
                    <a:pt x="1080" y="1708"/>
                    <a:pt x="1085" y="1687"/>
                  </a:cubicBezTo>
                  <a:lnTo>
                    <a:pt x="1661" y="68"/>
                  </a:lnTo>
                  <a:cubicBezTo>
                    <a:pt x="1672" y="31"/>
                    <a:pt x="1651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624058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577" y="1626"/>
                  </a:lnTo>
                  <a:lnTo>
                    <a:pt x="1568" y="1626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621035" y="4215217"/>
              <a:ext cx="96973" cy="99938"/>
            </a:xfrm>
            <a:custGeom>
              <a:avLst/>
              <a:gdLst/>
              <a:ahLst/>
              <a:cxnLst/>
              <a:rect l="l" t="t" r="r" b="b"/>
              <a:pathLst>
                <a:path w="1668" h="1719" extrusionOk="0">
                  <a:moveTo>
                    <a:pt x="1569" y="99"/>
                  </a:moveTo>
                  <a:lnTo>
                    <a:pt x="1569" y="1625"/>
                  </a:lnTo>
                  <a:lnTo>
                    <a:pt x="660" y="1625"/>
                  </a:lnTo>
                  <a:lnTo>
                    <a:pt x="120" y="99"/>
                  </a:lnTo>
                  <a:close/>
                  <a:moveTo>
                    <a:pt x="53" y="0"/>
                  </a:moveTo>
                  <a:cubicBezTo>
                    <a:pt x="37" y="0"/>
                    <a:pt x="21" y="11"/>
                    <a:pt x="11" y="21"/>
                  </a:cubicBezTo>
                  <a:cubicBezTo>
                    <a:pt x="1" y="31"/>
                    <a:pt x="1" y="52"/>
                    <a:pt x="6" y="68"/>
                  </a:cubicBezTo>
                  <a:lnTo>
                    <a:pt x="582" y="1687"/>
                  </a:lnTo>
                  <a:cubicBezTo>
                    <a:pt x="587" y="1708"/>
                    <a:pt x="608" y="1719"/>
                    <a:pt x="629" y="1719"/>
                  </a:cubicBezTo>
                  <a:lnTo>
                    <a:pt x="1620" y="1719"/>
                  </a:lnTo>
                  <a:cubicBezTo>
                    <a:pt x="1646" y="1719"/>
                    <a:pt x="1667" y="1698"/>
                    <a:pt x="1667" y="1672"/>
                  </a:cubicBezTo>
                  <a:lnTo>
                    <a:pt x="1667" y="47"/>
                  </a:lnTo>
                  <a:cubicBezTo>
                    <a:pt x="1667" y="21"/>
                    <a:pt x="1646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715219" y="4197717"/>
              <a:ext cx="42615" cy="114705"/>
            </a:xfrm>
            <a:custGeom>
              <a:avLst/>
              <a:gdLst/>
              <a:ahLst/>
              <a:cxnLst/>
              <a:rect l="l" t="t" r="r" b="b"/>
              <a:pathLst>
                <a:path w="733" h="1973" extrusionOk="0">
                  <a:moveTo>
                    <a:pt x="732" y="0"/>
                  </a:moveTo>
                  <a:lnTo>
                    <a:pt x="0" y="348"/>
                  </a:lnTo>
                  <a:lnTo>
                    <a:pt x="0" y="1973"/>
                  </a:lnTo>
                  <a:lnTo>
                    <a:pt x="447" y="1656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712195" y="4194926"/>
              <a:ext cx="48661" cy="120228"/>
            </a:xfrm>
            <a:custGeom>
              <a:avLst/>
              <a:gdLst/>
              <a:ahLst/>
              <a:cxnLst/>
              <a:rect l="l" t="t" r="r" b="b"/>
              <a:pathLst>
                <a:path w="837" h="2068" extrusionOk="0">
                  <a:moveTo>
                    <a:pt x="722" y="131"/>
                  </a:moveTo>
                  <a:lnTo>
                    <a:pt x="457" y="1673"/>
                  </a:lnTo>
                  <a:lnTo>
                    <a:pt x="99" y="1922"/>
                  </a:lnTo>
                  <a:lnTo>
                    <a:pt x="99" y="427"/>
                  </a:lnTo>
                  <a:lnTo>
                    <a:pt x="722" y="131"/>
                  </a:lnTo>
                  <a:close/>
                  <a:moveTo>
                    <a:pt x="783" y="1"/>
                  </a:moveTo>
                  <a:cubicBezTo>
                    <a:pt x="776" y="1"/>
                    <a:pt x="770" y="3"/>
                    <a:pt x="764" y="7"/>
                  </a:cubicBezTo>
                  <a:lnTo>
                    <a:pt x="32" y="349"/>
                  </a:lnTo>
                  <a:cubicBezTo>
                    <a:pt x="11" y="360"/>
                    <a:pt x="1" y="375"/>
                    <a:pt x="1" y="396"/>
                  </a:cubicBezTo>
                  <a:lnTo>
                    <a:pt x="1" y="2021"/>
                  </a:lnTo>
                  <a:cubicBezTo>
                    <a:pt x="1" y="2036"/>
                    <a:pt x="11" y="2057"/>
                    <a:pt x="32" y="2062"/>
                  </a:cubicBezTo>
                  <a:cubicBezTo>
                    <a:pt x="37" y="2068"/>
                    <a:pt x="42" y="2068"/>
                    <a:pt x="52" y="2068"/>
                  </a:cubicBezTo>
                  <a:cubicBezTo>
                    <a:pt x="63" y="2068"/>
                    <a:pt x="73" y="2068"/>
                    <a:pt x="78" y="2062"/>
                  </a:cubicBezTo>
                  <a:lnTo>
                    <a:pt x="525" y="1741"/>
                  </a:lnTo>
                  <a:cubicBezTo>
                    <a:pt x="535" y="1735"/>
                    <a:pt x="546" y="1725"/>
                    <a:pt x="546" y="1709"/>
                  </a:cubicBezTo>
                  <a:lnTo>
                    <a:pt x="836" y="58"/>
                  </a:lnTo>
                  <a:cubicBezTo>
                    <a:pt x="836" y="38"/>
                    <a:pt x="831" y="22"/>
                    <a:pt x="816" y="12"/>
                  </a:cubicBezTo>
                  <a:cubicBezTo>
                    <a:pt x="806" y="5"/>
                    <a:pt x="794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195173" y="3896445"/>
              <a:ext cx="55289" cy="51161"/>
            </a:xfrm>
            <a:custGeom>
              <a:avLst/>
              <a:gdLst/>
              <a:ahLst/>
              <a:cxnLst/>
              <a:rect l="l" t="t" r="r" b="b"/>
              <a:pathLst>
                <a:path w="951" h="880" extrusionOk="0">
                  <a:moveTo>
                    <a:pt x="478" y="1"/>
                  </a:moveTo>
                  <a:cubicBezTo>
                    <a:pt x="265" y="1"/>
                    <a:pt x="75" y="153"/>
                    <a:pt x="42" y="369"/>
                  </a:cubicBezTo>
                  <a:cubicBezTo>
                    <a:pt x="0" y="613"/>
                    <a:pt x="166" y="837"/>
                    <a:pt x="405" y="873"/>
                  </a:cubicBezTo>
                  <a:cubicBezTo>
                    <a:pt x="430" y="877"/>
                    <a:pt x="454" y="879"/>
                    <a:pt x="479" y="879"/>
                  </a:cubicBezTo>
                  <a:cubicBezTo>
                    <a:pt x="689" y="879"/>
                    <a:pt x="876" y="724"/>
                    <a:pt x="909" y="510"/>
                  </a:cubicBezTo>
                  <a:cubicBezTo>
                    <a:pt x="950" y="271"/>
                    <a:pt x="784" y="47"/>
                    <a:pt x="545" y="6"/>
                  </a:cubicBezTo>
                  <a:cubicBezTo>
                    <a:pt x="523" y="3"/>
                    <a:pt x="500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178837" y="3888015"/>
              <a:ext cx="59823" cy="51277"/>
            </a:xfrm>
            <a:custGeom>
              <a:avLst/>
              <a:gdLst/>
              <a:ahLst/>
              <a:cxnLst/>
              <a:rect l="l" t="t" r="r" b="b"/>
              <a:pathLst>
                <a:path w="1029" h="882" extrusionOk="0">
                  <a:moveTo>
                    <a:pt x="593" y="0"/>
                  </a:moveTo>
                  <a:cubicBezTo>
                    <a:pt x="198" y="0"/>
                    <a:pt x="1" y="473"/>
                    <a:pt x="276" y="753"/>
                  </a:cubicBezTo>
                  <a:cubicBezTo>
                    <a:pt x="366" y="842"/>
                    <a:pt x="476" y="881"/>
                    <a:pt x="584" y="881"/>
                  </a:cubicBezTo>
                  <a:cubicBezTo>
                    <a:pt x="811" y="881"/>
                    <a:pt x="1029" y="704"/>
                    <a:pt x="1029" y="436"/>
                  </a:cubicBezTo>
                  <a:cubicBezTo>
                    <a:pt x="1029" y="198"/>
                    <a:pt x="831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175232" y="3885108"/>
              <a:ext cx="66451" cy="56975"/>
            </a:xfrm>
            <a:custGeom>
              <a:avLst/>
              <a:gdLst/>
              <a:ahLst/>
              <a:cxnLst/>
              <a:rect l="l" t="t" r="r" b="b"/>
              <a:pathLst>
                <a:path w="1143" h="980" extrusionOk="0">
                  <a:moveTo>
                    <a:pt x="655" y="97"/>
                  </a:moveTo>
                  <a:cubicBezTo>
                    <a:pt x="868" y="97"/>
                    <a:pt x="1044" y="274"/>
                    <a:pt x="1044" y="486"/>
                  </a:cubicBezTo>
                  <a:cubicBezTo>
                    <a:pt x="1044" y="722"/>
                    <a:pt x="852" y="876"/>
                    <a:pt x="652" y="876"/>
                  </a:cubicBezTo>
                  <a:cubicBezTo>
                    <a:pt x="556" y="876"/>
                    <a:pt x="459" y="841"/>
                    <a:pt x="380" y="762"/>
                  </a:cubicBezTo>
                  <a:cubicBezTo>
                    <a:pt x="130" y="518"/>
                    <a:pt x="307" y="97"/>
                    <a:pt x="655" y="97"/>
                  </a:cubicBezTo>
                  <a:close/>
                  <a:moveTo>
                    <a:pt x="648" y="1"/>
                  </a:moveTo>
                  <a:cubicBezTo>
                    <a:pt x="528" y="1"/>
                    <a:pt x="406" y="45"/>
                    <a:pt x="307" y="144"/>
                  </a:cubicBezTo>
                  <a:cubicBezTo>
                    <a:pt x="1" y="450"/>
                    <a:pt x="219" y="980"/>
                    <a:pt x="655" y="980"/>
                  </a:cubicBezTo>
                  <a:cubicBezTo>
                    <a:pt x="925" y="980"/>
                    <a:pt x="1143" y="756"/>
                    <a:pt x="1143" y="486"/>
                  </a:cubicBezTo>
                  <a:cubicBezTo>
                    <a:pt x="1143" y="195"/>
                    <a:pt x="900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-234642" y="3100826"/>
              <a:ext cx="895550" cy="531609"/>
            </a:xfrm>
            <a:custGeom>
              <a:avLst/>
              <a:gdLst/>
              <a:ahLst/>
              <a:cxnLst/>
              <a:rect l="l" t="t" r="r" b="b"/>
              <a:pathLst>
                <a:path w="15404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5404" y="9143"/>
                  </a:lnTo>
                  <a:lnTo>
                    <a:pt x="15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-237374" y="3098093"/>
              <a:ext cx="901306" cy="537016"/>
            </a:xfrm>
            <a:custGeom>
              <a:avLst/>
              <a:gdLst/>
              <a:ahLst/>
              <a:cxnLst/>
              <a:rect l="l" t="t" r="r" b="b"/>
              <a:pathLst>
                <a:path w="15503" h="9237" extrusionOk="0">
                  <a:moveTo>
                    <a:pt x="15404" y="99"/>
                  </a:moveTo>
                  <a:lnTo>
                    <a:pt x="15404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9190"/>
                  </a:lnTo>
                  <a:cubicBezTo>
                    <a:pt x="1" y="9216"/>
                    <a:pt x="21" y="9237"/>
                    <a:pt x="47" y="9237"/>
                  </a:cubicBezTo>
                  <a:lnTo>
                    <a:pt x="15451" y="9237"/>
                  </a:lnTo>
                  <a:cubicBezTo>
                    <a:pt x="15477" y="9237"/>
                    <a:pt x="15498" y="9216"/>
                    <a:pt x="15503" y="9190"/>
                  </a:cubicBezTo>
                  <a:lnTo>
                    <a:pt x="15503" y="48"/>
                  </a:lnTo>
                  <a:cubicBezTo>
                    <a:pt x="15503" y="22"/>
                    <a:pt x="15477" y="1"/>
                    <a:pt x="15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-234642" y="3100826"/>
              <a:ext cx="102380" cy="531609"/>
            </a:xfrm>
            <a:custGeom>
              <a:avLst/>
              <a:gdLst/>
              <a:ahLst/>
              <a:cxnLst/>
              <a:rect l="l" t="t" r="r" b="b"/>
              <a:pathLst>
                <a:path w="1761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760" y="9143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-237374" y="3098093"/>
              <a:ext cx="107787" cy="537016"/>
            </a:xfrm>
            <a:custGeom>
              <a:avLst/>
              <a:gdLst/>
              <a:ahLst/>
              <a:cxnLst/>
              <a:rect l="l" t="t" r="r" b="b"/>
              <a:pathLst>
                <a:path w="1854" h="9237" extrusionOk="0">
                  <a:moveTo>
                    <a:pt x="1760" y="99"/>
                  </a:moveTo>
                  <a:lnTo>
                    <a:pt x="1760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9190"/>
                  </a:lnTo>
                  <a:cubicBezTo>
                    <a:pt x="1" y="9216"/>
                    <a:pt x="21" y="9237"/>
                    <a:pt x="47" y="9237"/>
                  </a:cubicBezTo>
                  <a:lnTo>
                    <a:pt x="1807" y="9237"/>
                  </a:lnTo>
                  <a:cubicBezTo>
                    <a:pt x="1833" y="9237"/>
                    <a:pt x="1854" y="9216"/>
                    <a:pt x="1854" y="9190"/>
                  </a:cubicBezTo>
                  <a:lnTo>
                    <a:pt x="1854" y="48"/>
                  </a:lnTo>
                  <a:cubicBezTo>
                    <a:pt x="1854" y="22"/>
                    <a:pt x="1833" y="1"/>
                    <a:pt x="1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-234642" y="3591627"/>
              <a:ext cx="895550" cy="40813"/>
            </a:xfrm>
            <a:custGeom>
              <a:avLst/>
              <a:gdLst/>
              <a:ahLst/>
              <a:cxnLst/>
              <a:rect l="l" t="t" r="r" b="b"/>
              <a:pathLst>
                <a:path w="15404" h="702" extrusionOk="0">
                  <a:moveTo>
                    <a:pt x="0" y="0"/>
                  </a:moveTo>
                  <a:lnTo>
                    <a:pt x="0" y="701"/>
                  </a:lnTo>
                  <a:lnTo>
                    <a:pt x="15404" y="701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-237374" y="3588895"/>
              <a:ext cx="901306" cy="46219"/>
            </a:xfrm>
            <a:custGeom>
              <a:avLst/>
              <a:gdLst/>
              <a:ahLst/>
              <a:cxnLst/>
              <a:rect l="l" t="t" r="r" b="b"/>
              <a:pathLst>
                <a:path w="15503" h="795" extrusionOk="0">
                  <a:moveTo>
                    <a:pt x="15404" y="99"/>
                  </a:moveTo>
                  <a:lnTo>
                    <a:pt x="15404" y="701"/>
                  </a:lnTo>
                  <a:lnTo>
                    <a:pt x="94" y="701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52"/>
                  </a:cubicBezTo>
                  <a:lnTo>
                    <a:pt x="1" y="748"/>
                  </a:lnTo>
                  <a:cubicBezTo>
                    <a:pt x="1" y="774"/>
                    <a:pt x="21" y="795"/>
                    <a:pt x="47" y="795"/>
                  </a:cubicBezTo>
                  <a:lnTo>
                    <a:pt x="15451" y="795"/>
                  </a:lnTo>
                  <a:cubicBezTo>
                    <a:pt x="15477" y="795"/>
                    <a:pt x="15498" y="774"/>
                    <a:pt x="15503" y="748"/>
                  </a:cubicBezTo>
                  <a:lnTo>
                    <a:pt x="15503" y="52"/>
                  </a:lnTo>
                  <a:cubicBezTo>
                    <a:pt x="15503" y="21"/>
                    <a:pt x="15477" y="0"/>
                    <a:pt x="1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715219" y="3046525"/>
              <a:ext cx="144007" cy="1171412"/>
            </a:xfrm>
            <a:custGeom>
              <a:avLst/>
              <a:gdLst/>
              <a:ahLst/>
              <a:cxnLst/>
              <a:rect l="l" t="t" r="r" b="b"/>
              <a:pathLst>
                <a:path w="2477" h="20149" extrusionOk="0">
                  <a:moveTo>
                    <a:pt x="0" y="0"/>
                  </a:moveTo>
                  <a:lnTo>
                    <a:pt x="0" y="20149"/>
                  </a:lnTo>
                  <a:lnTo>
                    <a:pt x="2477" y="19033"/>
                  </a:lnTo>
                  <a:lnTo>
                    <a:pt x="2477" y="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715219" y="3046525"/>
              <a:ext cx="144007" cy="1171412"/>
            </a:xfrm>
            <a:custGeom>
              <a:avLst/>
              <a:gdLst/>
              <a:ahLst/>
              <a:cxnLst/>
              <a:rect l="l" t="t" r="r" b="b"/>
              <a:pathLst>
                <a:path w="2477" h="20149" extrusionOk="0">
                  <a:moveTo>
                    <a:pt x="0" y="20149"/>
                  </a:moveTo>
                  <a:lnTo>
                    <a:pt x="2477" y="19033"/>
                  </a:lnTo>
                  <a:lnTo>
                    <a:pt x="2477" y="95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712486" y="3043908"/>
              <a:ext cx="149472" cy="1176761"/>
            </a:xfrm>
            <a:custGeom>
              <a:avLst/>
              <a:gdLst/>
              <a:ahLst/>
              <a:cxnLst/>
              <a:rect l="l" t="t" r="r" b="b"/>
              <a:pathLst>
                <a:path w="2571" h="20241" extrusionOk="0">
                  <a:moveTo>
                    <a:pt x="94" y="118"/>
                  </a:moveTo>
                  <a:lnTo>
                    <a:pt x="2472" y="1026"/>
                  </a:lnTo>
                  <a:lnTo>
                    <a:pt x="2472" y="19047"/>
                  </a:lnTo>
                  <a:lnTo>
                    <a:pt x="94" y="20116"/>
                  </a:lnTo>
                  <a:lnTo>
                    <a:pt x="94" y="118"/>
                  </a:lnTo>
                  <a:close/>
                  <a:moveTo>
                    <a:pt x="44" y="0"/>
                  </a:moveTo>
                  <a:cubicBezTo>
                    <a:pt x="35" y="0"/>
                    <a:pt x="28" y="3"/>
                    <a:pt x="21" y="9"/>
                  </a:cubicBezTo>
                  <a:cubicBezTo>
                    <a:pt x="6" y="14"/>
                    <a:pt x="1" y="29"/>
                    <a:pt x="1" y="45"/>
                  </a:cubicBezTo>
                  <a:lnTo>
                    <a:pt x="1" y="20194"/>
                  </a:lnTo>
                  <a:cubicBezTo>
                    <a:pt x="1" y="20209"/>
                    <a:pt x="6" y="20225"/>
                    <a:pt x="21" y="20235"/>
                  </a:cubicBezTo>
                  <a:cubicBezTo>
                    <a:pt x="27" y="20241"/>
                    <a:pt x="37" y="20241"/>
                    <a:pt x="47" y="20241"/>
                  </a:cubicBezTo>
                  <a:cubicBezTo>
                    <a:pt x="53" y="20241"/>
                    <a:pt x="63" y="20241"/>
                    <a:pt x="68" y="20235"/>
                  </a:cubicBezTo>
                  <a:lnTo>
                    <a:pt x="2545" y="19119"/>
                  </a:lnTo>
                  <a:cubicBezTo>
                    <a:pt x="2560" y="19114"/>
                    <a:pt x="2571" y="19098"/>
                    <a:pt x="2571" y="19078"/>
                  </a:cubicBezTo>
                  <a:lnTo>
                    <a:pt x="2571" y="995"/>
                  </a:lnTo>
                  <a:cubicBezTo>
                    <a:pt x="2571" y="974"/>
                    <a:pt x="2560" y="959"/>
                    <a:pt x="2539" y="948"/>
                  </a:cubicBezTo>
                  <a:lnTo>
                    <a:pt x="63" y="3"/>
                  </a:lnTo>
                  <a:cubicBezTo>
                    <a:pt x="57" y="1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-231328" y="4217891"/>
              <a:ext cx="72497" cy="94532"/>
            </a:xfrm>
            <a:custGeom>
              <a:avLst/>
              <a:gdLst/>
              <a:ahLst/>
              <a:cxnLst/>
              <a:rect l="l" t="t" r="r" b="b"/>
              <a:pathLst>
                <a:path w="1247" h="1626" extrusionOk="0">
                  <a:moveTo>
                    <a:pt x="577" y="1"/>
                  </a:moveTo>
                  <a:lnTo>
                    <a:pt x="0" y="1626"/>
                  </a:lnTo>
                  <a:lnTo>
                    <a:pt x="0" y="1626"/>
                  </a:lnTo>
                  <a:lnTo>
                    <a:pt x="836" y="1112"/>
                  </a:lnTo>
                  <a:lnTo>
                    <a:pt x="1246" y="11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-234351" y="4215217"/>
              <a:ext cx="78253" cy="99938"/>
            </a:xfrm>
            <a:custGeom>
              <a:avLst/>
              <a:gdLst/>
              <a:ahLst/>
              <a:cxnLst/>
              <a:rect l="l" t="t" r="r" b="b"/>
              <a:pathLst>
                <a:path w="1346" h="1719" extrusionOk="0">
                  <a:moveTo>
                    <a:pt x="665" y="99"/>
                  </a:moveTo>
                  <a:lnTo>
                    <a:pt x="1226" y="104"/>
                  </a:lnTo>
                  <a:lnTo>
                    <a:pt x="852" y="1122"/>
                  </a:lnTo>
                  <a:lnTo>
                    <a:pt x="146" y="1558"/>
                  </a:lnTo>
                  <a:lnTo>
                    <a:pt x="665" y="99"/>
                  </a:lnTo>
                  <a:close/>
                  <a:moveTo>
                    <a:pt x="629" y="0"/>
                  </a:moveTo>
                  <a:cubicBezTo>
                    <a:pt x="608" y="0"/>
                    <a:pt x="592" y="16"/>
                    <a:pt x="582" y="31"/>
                  </a:cubicBezTo>
                  <a:lnTo>
                    <a:pt x="11" y="1656"/>
                  </a:lnTo>
                  <a:cubicBezTo>
                    <a:pt x="0" y="1672"/>
                    <a:pt x="6" y="1698"/>
                    <a:pt x="21" y="1708"/>
                  </a:cubicBezTo>
                  <a:cubicBezTo>
                    <a:pt x="32" y="1713"/>
                    <a:pt x="42" y="1719"/>
                    <a:pt x="52" y="1719"/>
                  </a:cubicBezTo>
                  <a:cubicBezTo>
                    <a:pt x="63" y="1719"/>
                    <a:pt x="73" y="1719"/>
                    <a:pt x="78" y="1713"/>
                  </a:cubicBezTo>
                  <a:lnTo>
                    <a:pt x="914" y="1199"/>
                  </a:lnTo>
                  <a:cubicBezTo>
                    <a:pt x="925" y="1194"/>
                    <a:pt x="930" y="1189"/>
                    <a:pt x="935" y="1179"/>
                  </a:cubicBezTo>
                  <a:lnTo>
                    <a:pt x="1340" y="73"/>
                  </a:lnTo>
                  <a:cubicBezTo>
                    <a:pt x="1345" y="57"/>
                    <a:pt x="1345" y="42"/>
                    <a:pt x="1335" y="31"/>
                  </a:cubicBezTo>
                  <a:cubicBezTo>
                    <a:pt x="1330" y="18"/>
                    <a:pt x="1319" y="9"/>
                    <a:pt x="1307" y="9"/>
                  </a:cubicBezTo>
                  <a:cubicBezTo>
                    <a:pt x="1304" y="9"/>
                    <a:pt x="1301" y="10"/>
                    <a:pt x="1298" y="1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-234642" y="3573198"/>
              <a:ext cx="895550" cy="18778"/>
            </a:xfrm>
            <a:custGeom>
              <a:avLst/>
              <a:gdLst/>
              <a:ahLst/>
              <a:cxnLst/>
              <a:rect l="l" t="t" r="r" b="b"/>
              <a:pathLst>
                <a:path w="15404" h="323" extrusionOk="0">
                  <a:moveTo>
                    <a:pt x="1708" y="0"/>
                  </a:moveTo>
                  <a:lnTo>
                    <a:pt x="0" y="322"/>
                  </a:lnTo>
                  <a:lnTo>
                    <a:pt x="15404" y="322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-237665" y="3570174"/>
              <a:ext cx="901596" cy="24534"/>
            </a:xfrm>
            <a:custGeom>
              <a:avLst/>
              <a:gdLst/>
              <a:ahLst/>
              <a:cxnLst/>
              <a:rect l="l" t="t" r="r" b="b"/>
              <a:pathLst>
                <a:path w="15508" h="422" extrusionOk="0">
                  <a:moveTo>
                    <a:pt x="15409" y="99"/>
                  </a:moveTo>
                  <a:lnTo>
                    <a:pt x="15409" y="322"/>
                  </a:lnTo>
                  <a:lnTo>
                    <a:pt x="571" y="322"/>
                  </a:lnTo>
                  <a:lnTo>
                    <a:pt x="1765" y="99"/>
                  </a:lnTo>
                  <a:close/>
                  <a:moveTo>
                    <a:pt x="1750" y="1"/>
                  </a:moveTo>
                  <a:lnTo>
                    <a:pt x="42" y="322"/>
                  </a:lnTo>
                  <a:cubicBezTo>
                    <a:pt x="16" y="328"/>
                    <a:pt x="0" y="354"/>
                    <a:pt x="6" y="374"/>
                  </a:cubicBezTo>
                  <a:cubicBezTo>
                    <a:pt x="6" y="400"/>
                    <a:pt x="26" y="421"/>
                    <a:pt x="52" y="421"/>
                  </a:cubicBezTo>
                  <a:lnTo>
                    <a:pt x="15456" y="421"/>
                  </a:lnTo>
                  <a:cubicBezTo>
                    <a:pt x="15482" y="421"/>
                    <a:pt x="15503" y="400"/>
                    <a:pt x="15508" y="374"/>
                  </a:cubicBezTo>
                  <a:lnTo>
                    <a:pt x="15508" y="47"/>
                  </a:lnTo>
                  <a:cubicBezTo>
                    <a:pt x="15503" y="21"/>
                    <a:pt x="15482" y="1"/>
                    <a:pt x="15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-289001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1" y="1626"/>
                  </a:lnTo>
                  <a:lnTo>
                    <a:pt x="992" y="1626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624058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577" y="1626"/>
                  </a:lnTo>
                  <a:lnTo>
                    <a:pt x="1568" y="1626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142965" y="3476630"/>
              <a:ext cx="431671" cy="97555"/>
            </a:xfrm>
            <a:custGeom>
              <a:avLst/>
              <a:gdLst/>
              <a:ahLst/>
              <a:cxnLst/>
              <a:rect l="l" t="t" r="r" b="b"/>
              <a:pathLst>
                <a:path w="7425" h="1678" extrusionOk="0">
                  <a:moveTo>
                    <a:pt x="0" y="0"/>
                  </a:moveTo>
                  <a:lnTo>
                    <a:pt x="0" y="1677"/>
                  </a:lnTo>
                  <a:lnTo>
                    <a:pt x="7424" y="1677"/>
                  </a:lnTo>
                  <a:lnTo>
                    <a:pt x="7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140233" y="3473607"/>
              <a:ext cx="437427" cy="103252"/>
            </a:xfrm>
            <a:custGeom>
              <a:avLst/>
              <a:gdLst/>
              <a:ahLst/>
              <a:cxnLst/>
              <a:rect l="l" t="t" r="r" b="b"/>
              <a:pathLst>
                <a:path w="7524" h="1776" extrusionOk="0">
                  <a:moveTo>
                    <a:pt x="7424" y="99"/>
                  </a:moveTo>
                  <a:lnTo>
                    <a:pt x="7424" y="1677"/>
                  </a:lnTo>
                  <a:lnTo>
                    <a:pt x="99" y="1677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52"/>
                  </a:cubicBezTo>
                  <a:lnTo>
                    <a:pt x="0" y="1724"/>
                  </a:lnTo>
                  <a:cubicBezTo>
                    <a:pt x="0" y="1755"/>
                    <a:pt x="21" y="1776"/>
                    <a:pt x="47" y="1776"/>
                  </a:cubicBezTo>
                  <a:lnTo>
                    <a:pt x="7471" y="1776"/>
                  </a:lnTo>
                  <a:cubicBezTo>
                    <a:pt x="7497" y="1776"/>
                    <a:pt x="7523" y="1755"/>
                    <a:pt x="7523" y="1724"/>
                  </a:cubicBezTo>
                  <a:lnTo>
                    <a:pt x="7523" y="52"/>
                  </a:lnTo>
                  <a:cubicBezTo>
                    <a:pt x="7523" y="21"/>
                    <a:pt x="7497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172500" y="3507676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4" y="1"/>
                  </a:moveTo>
                  <a:cubicBezTo>
                    <a:pt x="214" y="1"/>
                    <a:pt x="1" y="146"/>
                    <a:pt x="1" y="323"/>
                  </a:cubicBezTo>
                  <a:cubicBezTo>
                    <a:pt x="1" y="504"/>
                    <a:pt x="219" y="650"/>
                    <a:pt x="484" y="650"/>
                  </a:cubicBezTo>
                  <a:cubicBezTo>
                    <a:pt x="754" y="650"/>
                    <a:pt x="972" y="504"/>
                    <a:pt x="972" y="323"/>
                  </a:cubicBezTo>
                  <a:cubicBezTo>
                    <a:pt x="972" y="146"/>
                    <a:pt x="754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118780" y="3280705"/>
              <a:ext cx="431671" cy="97555"/>
            </a:xfrm>
            <a:custGeom>
              <a:avLst/>
              <a:gdLst/>
              <a:ahLst/>
              <a:cxnLst/>
              <a:rect l="l" t="t" r="r" b="b"/>
              <a:pathLst>
                <a:path w="7425" h="1678" extrusionOk="0">
                  <a:moveTo>
                    <a:pt x="1" y="1"/>
                  </a:moveTo>
                  <a:lnTo>
                    <a:pt x="1" y="1678"/>
                  </a:lnTo>
                  <a:lnTo>
                    <a:pt x="7425" y="1678"/>
                  </a:lnTo>
                  <a:lnTo>
                    <a:pt x="7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116047" y="3278031"/>
              <a:ext cx="437136" cy="103252"/>
            </a:xfrm>
            <a:custGeom>
              <a:avLst/>
              <a:gdLst/>
              <a:ahLst/>
              <a:cxnLst/>
              <a:rect l="l" t="t" r="r" b="b"/>
              <a:pathLst>
                <a:path w="7519" h="1776" extrusionOk="0">
                  <a:moveTo>
                    <a:pt x="7425" y="99"/>
                  </a:moveTo>
                  <a:lnTo>
                    <a:pt x="7425" y="1677"/>
                  </a:lnTo>
                  <a:lnTo>
                    <a:pt x="94" y="1677"/>
                  </a:lnTo>
                  <a:lnTo>
                    <a:pt x="94" y="99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1724"/>
                  </a:lnTo>
                  <a:cubicBezTo>
                    <a:pt x="1" y="1750"/>
                    <a:pt x="22" y="1776"/>
                    <a:pt x="48" y="1776"/>
                  </a:cubicBezTo>
                  <a:lnTo>
                    <a:pt x="7472" y="1776"/>
                  </a:lnTo>
                  <a:cubicBezTo>
                    <a:pt x="7498" y="1776"/>
                    <a:pt x="7519" y="1750"/>
                    <a:pt x="7519" y="1724"/>
                  </a:cubicBezTo>
                  <a:lnTo>
                    <a:pt x="7519" y="47"/>
                  </a:lnTo>
                  <a:cubicBezTo>
                    <a:pt x="7519" y="21"/>
                    <a:pt x="7498" y="0"/>
                    <a:pt x="7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148082" y="3312099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3" y="1"/>
                  </a:moveTo>
                  <a:cubicBezTo>
                    <a:pt x="218" y="1"/>
                    <a:pt x="0" y="146"/>
                    <a:pt x="0" y="323"/>
                  </a:cubicBezTo>
                  <a:cubicBezTo>
                    <a:pt x="0" y="504"/>
                    <a:pt x="218" y="650"/>
                    <a:pt x="483" y="650"/>
                  </a:cubicBezTo>
                  <a:cubicBezTo>
                    <a:pt x="753" y="650"/>
                    <a:pt x="971" y="504"/>
                    <a:pt x="971" y="323"/>
                  </a:cubicBezTo>
                  <a:cubicBezTo>
                    <a:pt x="971" y="146"/>
                    <a:pt x="753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188197" y="3378842"/>
              <a:ext cx="431671" cy="97497"/>
            </a:xfrm>
            <a:custGeom>
              <a:avLst/>
              <a:gdLst/>
              <a:ahLst/>
              <a:cxnLst/>
              <a:rect l="l" t="t" r="r" b="b"/>
              <a:pathLst>
                <a:path w="7425" h="1677" extrusionOk="0">
                  <a:moveTo>
                    <a:pt x="1" y="0"/>
                  </a:moveTo>
                  <a:lnTo>
                    <a:pt x="1" y="1677"/>
                  </a:lnTo>
                  <a:lnTo>
                    <a:pt x="7425" y="1677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185174" y="3376109"/>
              <a:ext cx="437427" cy="102962"/>
            </a:xfrm>
            <a:custGeom>
              <a:avLst/>
              <a:gdLst/>
              <a:ahLst/>
              <a:cxnLst/>
              <a:rect l="l" t="t" r="r" b="b"/>
              <a:pathLst>
                <a:path w="7524" h="1771" extrusionOk="0">
                  <a:moveTo>
                    <a:pt x="7430" y="99"/>
                  </a:moveTo>
                  <a:lnTo>
                    <a:pt x="7430" y="1677"/>
                  </a:lnTo>
                  <a:lnTo>
                    <a:pt x="99" y="1677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27" y="0"/>
                    <a:pt x="1" y="21"/>
                    <a:pt x="1" y="47"/>
                  </a:cubicBezTo>
                  <a:lnTo>
                    <a:pt x="1" y="1724"/>
                  </a:lnTo>
                  <a:cubicBezTo>
                    <a:pt x="1" y="1750"/>
                    <a:pt x="27" y="1771"/>
                    <a:pt x="53" y="1771"/>
                  </a:cubicBezTo>
                  <a:lnTo>
                    <a:pt x="7477" y="1771"/>
                  </a:lnTo>
                  <a:cubicBezTo>
                    <a:pt x="7503" y="1771"/>
                    <a:pt x="7524" y="1750"/>
                    <a:pt x="7524" y="1724"/>
                  </a:cubicBezTo>
                  <a:lnTo>
                    <a:pt x="7524" y="47"/>
                  </a:lnTo>
                  <a:cubicBezTo>
                    <a:pt x="7524" y="21"/>
                    <a:pt x="7503" y="0"/>
                    <a:pt x="7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17498" y="3409888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3" y="1"/>
                  </a:moveTo>
                  <a:cubicBezTo>
                    <a:pt x="218" y="1"/>
                    <a:pt x="0" y="146"/>
                    <a:pt x="0" y="328"/>
                  </a:cubicBezTo>
                  <a:cubicBezTo>
                    <a:pt x="0" y="510"/>
                    <a:pt x="218" y="650"/>
                    <a:pt x="483" y="650"/>
                  </a:cubicBezTo>
                  <a:cubicBezTo>
                    <a:pt x="753" y="650"/>
                    <a:pt x="971" y="510"/>
                    <a:pt x="971" y="328"/>
                  </a:cubicBezTo>
                  <a:cubicBezTo>
                    <a:pt x="971" y="146"/>
                    <a:pt x="753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-289001" y="3046525"/>
              <a:ext cx="1004267" cy="1171412"/>
            </a:xfrm>
            <a:custGeom>
              <a:avLst/>
              <a:gdLst/>
              <a:ahLst/>
              <a:cxnLst/>
              <a:rect l="l" t="t" r="r" b="b"/>
              <a:pathLst>
                <a:path w="17274" h="20149" extrusionOk="0">
                  <a:moveTo>
                    <a:pt x="1" y="0"/>
                  </a:moveTo>
                  <a:lnTo>
                    <a:pt x="1" y="20149"/>
                  </a:lnTo>
                  <a:lnTo>
                    <a:pt x="17273" y="20149"/>
                  </a:lnTo>
                  <a:lnTo>
                    <a:pt x="1727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26219" y="2637523"/>
              <a:ext cx="309757" cy="407195"/>
            </a:xfrm>
            <a:custGeom>
              <a:avLst/>
              <a:gdLst/>
              <a:ahLst/>
              <a:cxnLst/>
              <a:rect l="l" t="t" r="r" b="b"/>
              <a:pathLst>
                <a:path w="5328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5328" y="7004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223545" y="2634500"/>
              <a:ext cx="315163" cy="413241"/>
            </a:xfrm>
            <a:custGeom>
              <a:avLst/>
              <a:gdLst/>
              <a:ahLst/>
              <a:cxnLst/>
              <a:rect l="l" t="t" r="r" b="b"/>
              <a:pathLst>
                <a:path w="5421" h="7108" extrusionOk="0">
                  <a:moveTo>
                    <a:pt x="5327" y="99"/>
                  </a:moveTo>
                  <a:lnTo>
                    <a:pt x="5327" y="7009"/>
                  </a:lnTo>
                  <a:lnTo>
                    <a:pt x="99" y="7009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6"/>
                    <a:pt x="0" y="52"/>
                  </a:cubicBezTo>
                  <a:lnTo>
                    <a:pt x="0" y="7056"/>
                  </a:lnTo>
                  <a:cubicBezTo>
                    <a:pt x="0" y="7082"/>
                    <a:pt x="21" y="7108"/>
                    <a:pt x="47" y="7108"/>
                  </a:cubicBezTo>
                  <a:lnTo>
                    <a:pt x="5374" y="7108"/>
                  </a:lnTo>
                  <a:cubicBezTo>
                    <a:pt x="5400" y="7108"/>
                    <a:pt x="5420" y="7087"/>
                    <a:pt x="5420" y="7061"/>
                  </a:cubicBezTo>
                  <a:lnTo>
                    <a:pt x="5420" y="52"/>
                  </a:lnTo>
                  <a:cubicBezTo>
                    <a:pt x="5420" y="26"/>
                    <a:pt x="5400" y="0"/>
                    <a:pt x="5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244358" y="2654732"/>
              <a:ext cx="273537" cy="372778"/>
            </a:xfrm>
            <a:custGeom>
              <a:avLst/>
              <a:gdLst/>
              <a:ahLst/>
              <a:cxnLst/>
              <a:rect l="l" t="t" r="r" b="b"/>
              <a:pathLst>
                <a:path w="4705" h="6412" extrusionOk="0">
                  <a:moveTo>
                    <a:pt x="0" y="0"/>
                  </a:moveTo>
                  <a:lnTo>
                    <a:pt x="0" y="6412"/>
                  </a:lnTo>
                  <a:lnTo>
                    <a:pt x="4704" y="6412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241335" y="2652000"/>
              <a:ext cx="279525" cy="378243"/>
            </a:xfrm>
            <a:custGeom>
              <a:avLst/>
              <a:gdLst/>
              <a:ahLst/>
              <a:cxnLst/>
              <a:rect l="l" t="t" r="r" b="b"/>
              <a:pathLst>
                <a:path w="4808" h="6506" extrusionOk="0">
                  <a:moveTo>
                    <a:pt x="4709" y="99"/>
                  </a:moveTo>
                  <a:lnTo>
                    <a:pt x="4709" y="6407"/>
                  </a:lnTo>
                  <a:lnTo>
                    <a:pt x="99" y="6407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6454"/>
                  </a:lnTo>
                  <a:cubicBezTo>
                    <a:pt x="1" y="6485"/>
                    <a:pt x="21" y="6506"/>
                    <a:pt x="52" y="6506"/>
                  </a:cubicBezTo>
                  <a:lnTo>
                    <a:pt x="4756" y="6506"/>
                  </a:lnTo>
                  <a:cubicBezTo>
                    <a:pt x="4787" y="6506"/>
                    <a:pt x="4808" y="6485"/>
                    <a:pt x="4808" y="6454"/>
                  </a:cubicBezTo>
                  <a:lnTo>
                    <a:pt x="4808" y="47"/>
                  </a:lnTo>
                  <a:cubicBezTo>
                    <a:pt x="4808" y="21"/>
                    <a:pt x="4787" y="0"/>
                    <a:pt x="4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535921" y="2637523"/>
              <a:ext cx="17558" cy="407195"/>
            </a:xfrm>
            <a:custGeom>
              <a:avLst/>
              <a:gdLst/>
              <a:ahLst/>
              <a:cxnLst/>
              <a:rect l="l" t="t" r="r" b="b"/>
              <a:pathLst>
                <a:path w="302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302" y="7004"/>
                  </a:lnTo>
                  <a:lnTo>
                    <a:pt x="302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532898" y="2634616"/>
              <a:ext cx="23313" cy="413125"/>
            </a:xfrm>
            <a:custGeom>
              <a:avLst/>
              <a:gdLst/>
              <a:ahLst/>
              <a:cxnLst/>
              <a:rect l="l" t="t" r="r" b="b"/>
              <a:pathLst>
                <a:path w="401" h="7106" extrusionOk="0">
                  <a:moveTo>
                    <a:pt x="99" y="123"/>
                  </a:moveTo>
                  <a:lnTo>
                    <a:pt x="302" y="222"/>
                  </a:lnTo>
                  <a:lnTo>
                    <a:pt x="302" y="7007"/>
                  </a:lnTo>
                  <a:lnTo>
                    <a:pt x="99" y="7007"/>
                  </a:lnTo>
                  <a:lnTo>
                    <a:pt x="99" y="123"/>
                  </a:lnTo>
                  <a:close/>
                  <a:moveTo>
                    <a:pt x="50" y="1"/>
                  </a:moveTo>
                  <a:cubicBezTo>
                    <a:pt x="42" y="1"/>
                    <a:pt x="34" y="4"/>
                    <a:pt x="27" y="9"/>
                  </a:cubicBezTo>
                  <a:cubicBezTo>
                    <a:pt x="11" y="14"/>
                    <a:pt x="1" y="35"/>
                    <a:pt x="6" y="50"/>
                  </a:cubicBezTo>
                  <a:lnTo>
                    <a:pt x="6" y="7054"/>
                  </a:lnTo>
                  <a:cubicBezTo>
                    <a:pt x="6" y="7080"/>
                    <a:pt x="27" y="7106"/>
                    <a:pt x="53" y="7106"/>
                  </a:cubicBezTo>
                  <a:lnTo>
                    <a:pt x="349" y="7106"/>
                  </a:lnTo>
                  <a:cubicBezTo>
                    <a:pt x="380" y="7106"/>
                    <a:pt x="400" y="7080"/>
                    <a:pt x="400" y="7054"/>
                  </a:cubicBezTo>
                  <a:lnTo>
                    <a:pt x="400" y="190"/>
                  </a:lnTo>
                  <a:cubicBezTo>
                    <a:pt x="400" y="175"/>
                    <a:pt x="390" y="154"/>
                    <a:pt x="369" y="149"/>
                  </a:cubicBezTo>
                  <a:lnTo>
                    <a:pt x="73" y="9"/>
                  </a:lnTo>
                  <a:cubicBezTo>
                    <a:pt x="66" y="4"/>
                    <a:pt x="58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226219" y="2637523"/>
              <a:ext cx="309757" cy="407195"/>
            </a:xfrm>
            <a:custGeom>
              <a:avLst/>
              <a:gdLst/>
              <a:ahLst/>
              <a:cxnLst/>
              <a:rect l="l" t="t" r="r" b="b"/>
              <a:pathLst>
                <a:path w="5328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5328" y="7004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61" name="Google Shape;1461;p38"/>
          <p:cNvGrpSpPr/>
          <p:nvPr/>
        </p:nvGrpSpPr>
        <p:grpSpPr>
          <a:xfrm>
            <a:off x="1802913" y="27661"/>
            <a:ext cx="723628" cy="2528298"/>
            <a:chOff x="1802913" y="27661"/>
            <a:chExt cx="723628" cy="2528298"/>
          </a:xfrm>
        </p:grpSpPr>
        <p:sp>
          <p:nvSpPr>
            <p:cNvPr id="1462" name="Google Shape;1462;p38"/>
            <p:cNvSpPr/>
            <p:nvPr/>
          </p:nvSpPr>
          <p:spPr>
            <a:xfrm>
              <a:off x="2195925" y="2021900"/>
              <a:ext cx="151675" cy="402550"/>
            </a:xfrm>
            <a:custGeom>
              <a:avLst/>
              <a:gdLst/>
              <a:ahLst/>
              <a:cxnLst/>
              <a:rect l="l" t="t" r="r" b="b"/>
              <a:pathLst>
                <a:path w="6067" h="16102" extrusionOk="0">
                  <a:moveTo>
                    <a:pt x="2355" y="281"/>
                  </a:moveTo>
                  <a:lnTo>
                    <a:pt x="1203" y="2253"/>
                  </a:lnTo>
                  <a:lnTo>
                    <a:pt x="2125" y="2150"/>
                  </a:lnTo>
                  <a:lnTo>
                    <a:pt x="999" y="2816"/>
                  </a:lnTo>
                  <a:lnTo>
                    <a:pt x="871" y="3737"/>
                  </a:lnTo>
                  <a:lnTo>
                    <a:pt x="231" y="5196"/>
                  </a:lnTo>
                  <a:lnTo>
                    <a:pt x="0" y="7705"/>
                  </a:lnTo>
                  <a:lnTo>
                    <a:pt x="461" y="9241"/>
                  </a:lnTo>
                  <a:lnTo>
                    <a:pt x="1255" y="10623"/>
                  </a:lnTo>
                  <a:lnTo>
                    <a:pt x="3123" y="12441"/>
                  </a:lnTo>
                  <a:lnTo>
                    <a:pt x="4173" y="13183"/>
                  </a:lnTo>
                  <a:lnTo>
                    <a:pt x="5299" y="14873"/>
                  </a:lnTo>
                  <a:lnTo>
                    <a:pt x="6067" y="16102"/>
                  </a:lnTo>
                  <a:lnTo>
                    <a:pt x="4608" y="11724"/>
                  </a:lnTo>
                  <a:lnTo>
                    <a:pt x="4480" y="10751"/>
                  </a:lnTo>
                  <a:lnTo>
                    <a:pt x="4864" y="8908"/>
                  </a:lnTo>
                  <a:lnTo>
                    <a:pt x="4326" y="8012"/>
                  </a:lnTo>
                  <a:lnTo>
                    <a:pt x="4992" y="8601"/>
                  </a:lnTo>
                  <a:lnTo>
                    <a:pt x="5478" y="6528"/>
                  </a:lnTo>
                  <a:lnTo>
                    <a:pt x="5862" y="3865"/>
                  </a:lnTo>
                  <a:lnTo>
                    <a:pt x="5478" y="2918"/>
                  </a:lnTo>
                  <a:lnTo>
                    <a:pt x="4070" y="1049"/>
                  </a:lnTo>
                  <a:lnTo>
                    <a:pt x="2867" y="77"/>
                  </a:lnTo>
                  <a:lnTo>
                    <a:pt x="2509" y="0"/>
                  </a:lnTo>
                  <a:lnTo>
                    <a:pt x="2227" y="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grpSp>
          <p:nvGrpSpPr>
            <p:cNvPr id="1463" name="Google Shape;1463;p38"/>
            <p:cNvGrpSpPr/>
            <p:nvPr/>
          </p:nvGrpSpPr>
          <p:grpSpPr>
            <a:xfrm>
              <a:off x="1802913" y="27661"/>
              <a:ext cx="723628" cy="2528298"/>
              <a:chOff x="1612475" y="2142400"/>
              <a:chExt cx="352800" cy="1232775"/>
            </a:xfrm>
          </p:grpSpPr>
          <p:sp>
            <p:nvSpPr>
              <p:cNvPr id="1464" name="Google Shape;1464;p38"/>
              <p:cNvSpPr/>
              <p:nvPr/>
            </p:nvSpPr>
            <p:spPr>
              <a:xfrm>
                <a:off x="1648550" y="2784675"/>
                <a:ext cx="270525" cy="260200"/>
              </a:xfrm>
              <a:custGeom>
                <a:avLst/>
                <a:gdLst/>
                <a:ahLst/>
                <a:cxnLst/>
                <a:rect l="l" t="t" r="r" b="b"/>
                <a:pathLst>
                  <a:path w="10821" h="10408" extrusionOk="0">
                    <a:moveTo>
                      <a:pt x="5613" y="97"/>
                    </a:moveTo>
                    <a:cubicBezTo>
                      <a:pt x="8432" y="102"/>
                      <a:pt x="10717" y="2386"/>
                      <a:pt x="10722" y="5205"/>
                    </a:cubicBezTo>
                    <a:cubicBezTo>
                      <a:pt x="10722" y="7266"/>
                      <a:pt x="9476" y="9130"/>
                      <a:pt x="7570" y="9919"/>
                    </a:cubicBezTo>
                    <a:cubicBezTo>
                      <a:pt x="6938" y="10180"/>
                      <a:pt x="6274" y="10307"/>
                      <a:pt x="5616" y="10307"/>
                    </a:cubicBezTo>
                    <a:cubicBezTo>
                      <a:pt x="4287" y="10307"/>
                      <a:pt x="2981" y="9789"/>
                      <a:pt x="2005" y="8813"/>
                    </a:cubicBezTo>
                    <a:cubicBezTo>
                      <a:pt x="546" y="7354"/>
                      <a:pt x="110" y="5158"/>
                      <a:pt x="899" y="3248"/>
                    </a:cubicBezTo>
                    <a:cubicBezTo>
                      <a:pt x="1688" y="1343"/>
                      <a:pt x="3552" y="97"/>
                      <a:pt x="5613" y="97"/>
                    </a:cubicBezTo>
                    <a:close/>
                    <a:moveTo>
                      <a:pt x="5612" y="1"/>
                    </a:moveTo>
                    <a:cubicBezTo>
                      <a:pt x="4259" y="1"/>
                      <a:pt x="2930" y="528"/>
                      <a:pt x="1937" y="1524"/>
                    </a:cubicBezTo>
                    <a:cubicBezTo>
                      <a:pt x="447" y="3014"/>
                      <a:pt x="1" y="5252"/>
                      <a:pt x="811" y="7194"/>
                    </a:cubicBezTo>
                    <a:cubicBezTo>
                      <a:pt x="1616" y="9140"/>
                      <a:pt x="3511" y="10407"/>
                      <a:pt x="5613" y="10407"/>
                    </a:cubicBezTo>
                    <a:cubicBezTo>
                      <a:pt x="8489" y="10402"/>
                      <a:pt x="10815" y="8076"/>
                      <a:pt x="10820" y="5205"/>
                    </a:cubicBezTo>
                    <a:cubicBezTo>
                      <a:pt x="10820" y="3097"/>
                      <a:pt x="9548" y="1202"/>
                      <a:pt x="7607" y="398"/>
                    </a:cubicBezTo>
                    <a:cubicBezTo>
                      <a:pt x="6961" y="131"/>
                      <a:pt x="6284" y="1"/>
                      <a:pt x="5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8"/>
              <p:cNvSpPr/>
              <p:nvPr/>
            </p:nvSpPr>
            <p:spPr>
              <a:xfrm>
                <a:off x="1748625" y="2784750"/>
                <a:ext cx="80625" cy="259600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10384" extrusionOk="0">
                    <a:moveTo>
                      <a:pt x="1610" y="94"/>
                    </a:moveTo>
                    <a:cubicBezTo>
                      <a:pt x="2446" y="94"/>
                      <a:pt x="3126" y="2383"/>
                      <a:pt x="3126" y="5192"/>
                    </a:cubicBezTo>
                    <a:cubicBezTo>
                      <a:pt x="3126" y="8000"/>
                      <a:pt x="2446" y="10290"/>
                      <a:pt x="1610" y="10290"/>
                    </a:cubicBezTo>
                    <a:cubicBezTo>
                      <a:pt x="774" y="10290"/>
                      <a:pt x="99" y="8000"/>
                      <a:pt x="99" y="5192"/>
                    </a:cubicBezTo>
                    <a:cubicBezTo>
                      <a:pt x="99" y="2383"/>
                      <a:pt x="774" y="99"/>
                      <a:pt x="1610" y="99"/>
                    </a:cubicBezTo>
                    <a:lnTo>
                      <a:pt x="1610" y="94"/>
                    </a:lnTo>
                    <a:close/>
                    <a:moveTo>
                      <a:pt x="1610" y="0"/>
                    </a:moveTo>
                    <a:cubicBezTo>
                      <a:pt x="707" y="0"/>
                      <a:pt x="1" y="2284"/>
                      <a:pt x="1" y="5192"/>
                    </a:cubicBezTo>
                    <a:cubicBezTo>
                      <a:pt x="1" y="8104"/>
                      <a:pt x="707" y="10383"/>
                      <a:pt x="1610" y="10383"/>
                    </a:cubicBezTo>
                    <a:cubicBezTo>
                      <a:pt x="2519" y="10383"/>
                      <a:pt x="3225" y="8104"/>
                      <a:pt x="3225" y="5192"/>
                    </a:cubicBezTo>
                    <a:cubicBezTo>
                      <a:pt x="3225" y="2284"/>
                      <a:pt x="2519" y="0"/>
                      <a:pt x="16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8"/>
              <p:cNvSpPr/>
              <p:nvPr/>
            </p:nvSpPr>
            <p:spPr>
              <a:xfrm>
                <a:off x="1689325" y="2818225"/>
                <a:ext cx="1991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7700" extrusionOk="0">
                    <a:moveTo>
                      <a:pt x="7144" y="99"/>
                    </a:moveTo>
                    <a:cubicBezTo>
                      <a:pt x="7336" y="99"/>
                      <a:pt x="7487" y="146"/>
                      <a:pt x="7585" y="250"/>
                    </a:cubicBezTo>
                    <a:cubicBezTo>
                      <a:pt x="7860" y="525"/>
                      <a:pt x="7751" y="1174"/>
                      <a:pt x="7294" y="2036"/>
                    </a:cubicBezTo>
                    <a:cubicBezTo>
                      <a:pt x="6817" y="2929"/>
                      <a:pt x="6023" y="3951"/>
                      <a:pt x="5052" y="4922"/>
                    </a:cubicBezTo>
                    <a:cubicBezTo>
                      <a:pt x="3425" y="6553"/>
                      <a:pt x="1722" y="7608"/>
                      <a:pt x="835" y="7608"/>
                    </a:cubicBezTo>
                    <a:cubicBezTo>
                      <a:pt x="641" y="7608"/>
                      <a:pt x="486" y="7557"/>
                      <a:pt x="379" y="7451"/>
                    </a:cubicBezTo>
                    <a:cubicBezTo>
                      <a:pt x="104" y="7175"/>
                      <a:pt x="213" y="6526"/>
                      <a:pt x="675" y="5665"/>
                    </a:cubicBezTo>
                    <a:cubicBezTo>
                      <a:pt x="1148" y="4772"/>
                      <a:pt x="1942" y="3749"/>
                      <a:pt x="2913" y="2778"/>
                    </a:cubicBezTo>
                    <a:cubicBezTo>
                      <a:pt x="3884" y="1812"/>
                      <a:pt x="4906" y="1013"/>
                      <a:pt x="5799" y="540"/>
                    </a:cubicBezTo>
                    <a:cubicBezTo>
                      <a:pt x="6344" y="245"/>
                      <a:pt x="6806" y="99"/>
                      <a:pt x="7144" y="99"/>
                    </a:cubicBezTo>
                    <a:close/>
                    <a:moveTo>
                      <a:pt x="7140" y="1"/>
                    </a:moveTo>
                    <a:cubicBezTo>
                      <a:pt x="6787" y="1"/>
                      <a:pt x="6313" y="152"/>
                      <a:pt x="5747" y="452"/>
                    </a:cubicBezTo>
                    <a:cubicBezTo>
                      <a:pt x="4849" y="935"/>
                      <a:pt x="3816" y="1735"/>
                      <a:pt x="2840" y="2711"/>
                    </a:cubicBezTo>
                    <a:cubicBezTo>
                      <a:pt x="1869" y="3687"/>
                      <a:pt x="1064" y="4720"/>
                      <a:pt x="587" y="5618"/>
                    </a:cubicBezTo>
                    <a:cubicBezTo>
                      <a:pt x="99" y="6532"/>
                      <a:pt x="0" y="7212"/>
                      <a:pt x="312" y="7523"/>
                    </a:cubicBezTo>
                    <a:cubicBezTo>
                      <a:pt x="436" y="7643"/>
                      <a:pt x="613" y="7700"/>
                      <a:pt x="831" y="7700"/>
                    </a:cubicBezTo>
                    <a:cubicBezTo>
                      <a:pt x="1760" y="7700"/>
                      <a:pt x="3458" y="6656"/>
                      <a:pt x="5124" y="4990"/>
                    </a:cubicBezTo>
                    <a:cubicBezTo>
                      <a:pt x="6100" y="4019"/>
                      <a:pt x="6900" y="2986"/>
                      <a:pt x="7378" y="2082"/>
                    </a:cubicBezTo>
                    <a:cubicBezTo>
                      <a:pt x="7866" y="1169"/>
                      <a:pt x="7964" y="489"/>
                      <a:pt x="7653" y="177"/>
                    </a:cubicBezTo>
                    <a:cubicBezTo>
                      <a:pt x="7533" y="59"/>
                      <a:pt x="7360" y="1"/>
                      <a:pt x="7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8"/>
              <p:cNvSpPr/>
              <p:nvPr/>
            </p:nvSpPr>
            <p:spPr>
              <a:xfrm>
                <a:off x="1689450" y="2818175"/>
                <a:ext cx="1990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7960" h="7702" extrusionOk="0">
                    <a:moveTo>
                      <a:pt x="821" y="101"/>
                    </a:moveTo>
                    <a:cubicBezTo>
                      <a:pt x="1158" y="101"/>
                      <a:pt x="1620" y="252"/>
                      <a:pt x="2165" y="542"/>
                    </a:cubicBezTo>
                    <a:cubicBezTo>
                      <a:pt x="3058" y="1015"/>
                      <a:pt x="4081" y="1814"/>
                      <a:pt x="5052" y="2780"/>
                    </a:cubicBezTo>
                    <a:cubicBezTo>
                      <a:pt x="6018" y="3751"/>
                      <a:pt x="6812" y="4774"/>
                      <a:pt x="7289" y="5667"/>
                    </a:cubicBezTo>
                    <a:cubicBezTo>
                      <a:pt x="7752" y="6528"/>
                      <a:pt x="7855" y="7177"/>
                      <a:pt x="7580" y="7453"/>
                    </a:cubicBezTo>
                    <a:cubicBezTo>
                      <a:pt x="7475" y="7559"/>
                      <a:pt x="7320" y="7610"/>
                      <a:pt x="7127" y="7610"/>
                    </a:cubicBezTo>
                    <a:cubicBezTo>
                      <a:pt x="6243" y="7610"/>
                      <a:pt x="4539" y="6555"/>
                      <a:pt x="2908" y="4924"/>
                    </a:cubicBezTo>
                    <a:cubicBezTo>
                      <a:pt x="1942" y="3953"/>
                      <a:pt x="1143" y="2931"/>
                      <a:pt x="670" y="2038"/>
                    </a:cubicBezTo>
                    <a:cubicBezTo>
                      <a:pt x="208" y="1176"/>
                      <a:pt x="104" y="527"/>
                      <a:pt x="379" y="252"/>
                    </a:cubicBezTo>
                    <a:cubicBezTo>
                      <a:pt x="478" y="148"/>
                      <a:pt x="629" y="101"/>
                      <a:pt x="821" y="101"/>
                    </a:cubicBezTo>
                    <a:close/>
                    <a:moveTo>
                      <a:pt x="820" y="0"/>
                    </a:moveTo>
                    <a:cubicBezTo>
                      <a:pt x="600" y="0"/>
                      <a:pt x="426" y="60"/>
                      <a:pt x="307" y="179"/>
                    </a:cubicBezTo>
                    <a:cubicBezTo>
                      <a:pt x="0" y="496"/>
                      <a:pt x="94" y="1171"/>
                      <a:pt x="582" y="2084"/>
                    </a:cubicBezTo>
                    <a:cubicBezTo>
                      <a:pt x="1065" y="2988"/>
                      <a:pt x="1864" y="4021"/>
                      <a:pt x="2840" y="4992"/>
                    </a:cubicBezTo>
                    <a:cubicBezTo>
                      <a:pt x="4507" y="6658"/>
                      <a:pt x="6204" y="7702"/>
                      <a:pt x="7134" y="7702"/>
                    </a:cubicBezTo>
                    <a:cubicBezTo>
                      <a:pt x="7352" y="7702"/>
                      <a:pt x="7528" y="7645"/>
                      <a:pt x="7653" y="7525"/>
                    </a:cubicBezTo>
                    <a:cubicBezTo>
                      <a:pt x="7959" y="7214"/>
                      <a:pt x="7866" y="6534"/>
                      <a:pt x="7378" y="5620"/>
                    </a:cubicBezTo>
                    <a:cubicBezTo>
                      <a:pt x="6895" y="4722"/>
                      <a:pt x="6095" y="3689"/>
                      <a:pt x="5119" y="2713"/>
                    </a:cubicBezTo>
                    <a:cubicBezTo>
                      <a:pt x="4149" y="1737"/>
                      <a:pt x="3115" y="937"/>
                      <a:pt x="2212" y="454"/>
                    </a:cubicBezTo>
                    <a:cubicBezTo>
                      <a:pt x="1649" y="153"/>
                      <a:pt x="1174" y="0"/>
                      <a:pt x="8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8"/>
              <p:cNvSpPr/>
              <p:nvPr/>
            </p:nvSpPr>
            <p:spPr>
              <a:xfrm>
                <a:off x="1689325" y="2818225"/>
                <a:ext cx="1991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7700" extrusionOk="0">
                    <a:moveTo>
                      <a:pt x="7144" y="99"/>
                    </a:moveTo>
                    <a:cubicBezTo>
                      <a:pt x="7336" y="99"/>
                      <a:pt x="7487" y="146"/>
                      <a:pt x="7585" y="250"/>
                    </a:cubicBezTo>
                    <a:cubicBezTo>
                      <a:pt x="7860" y="525"/>
                      <a:pt x="7751" y="1174"/>
                      <a:pt x="7294" y="2036"/>
                    </a:cubicBezTo>
                    <a:cubicBezTo>
                      <a:pt x="6817" y="2929"/>
                      <a:pt x="6023" y="3951"/>
                      <a:pt x="5052" y="4922"/>
                    </a:cubicBezTo>
                    <a:cubicBezTo>
                      <a:pt x="3425" y="6553"/>
                      <a:pt x="1722" y="7608"/>
                      <a:pt x="835" y="7608"/>
                    </a:cubicBezTo>
                    <a:cubicBezTo>
                      <a:pt x="641" y="7608"/>
                      <a:pt x="486" y="7557"/>
                      <a:pt x="379" y="7451"/>
                    </a:cubicBezTo>
                    <a:cubicBezTo>
                      <a:pt x="104" y="7175"/>
                      <a:pt x="213" y="6526"/>
                      <a:pt x="675" y="5665"/>
                    </a:cubicBezTo>
                    <a:cubicBezTo>
                      <a:pt x="1148" y="4772"/>
                      <a:pt x="1942" y="3749"/>
                      <a:pt x="2913" y="2778"/>
                    </a:cubicBezTo>
                    <a:cubicBezTo>
                      <a:pt x="3884" y="1812"/>
                      <a:pt x="4906" y="1013"/>
                      <a:pt x="5799" y="540"/>
                    </a:cubicBezTo>
                    <a:cubicBezTo>
                      <a:pt x="6344" y="245"/>
                      <a:pt x="6806" y="99"/>
                      <a:pt x="7144" y="99"/>
                    </a:cubicBezTo>
                    <a:close/>
                    <a:moveTo>
                      <a:pt x="7140" y="1"/>
                    </a:moveTo>
                    <a:cubicBezTo>
                      <a:pt x="6787" y="1"/>
                      <a:pt x="6313" y="152"/>
                      <a:pt x="5747" y="452"/>
                    </a:cubicBezTo>
                    <a:cubicBezTo>
                      <a:pt x="4849" y="935"/>
                      <a:pt x="3816" y="1735"/>
                      <a:pt x="2840" y="2711"/>
                    </a:cubicBezTo>
                    <a:cubicBezTo>
                      <a:pt x="1869" y="3687"/>
                      <a:pt x="1064" y="4720"/>
                      <a:pt x="587" y="5618"/>
                    </a:cubicBezTo>
                    <a:cubicBezTo>
                      <a:pt x="99" y="6532"/>
                      <a:pt x="0" y="7212"/>
                      <a:pt x="312" y="7523"/>
                    </a:cubicBezTo>
                    <a:cubicBezTo>
                      <a:pt x="436" y="7643"/>
                      <a:pt x="613" y="7700"/>
                      <a:pt x="831" y="7700"/>
                    </a:cubicBezTo>
                    <a:cubicBezTo>
                      <a:pt x="1760" y="7700"/>
                      <a:pt x="3458" y="6656"/>
                      <a:pt x="5124" y="4990"/>
                    </a:cubicBezTo>
                    <a:cubicBezTo>
                      <a:pt x="6100" y="4019"/>
                      <a:pt x="6900" y="2986"/>
                      <a:pt x="7378" y="2082"/>
                    </a:cubicBezTo>
                    <a:cubicBezTo>
                      <a:pt x="7866" y="1169"/>
                      <a:pt x="7964" y="489"/>
                      <a:pt x="7653" y="177"/>
                    </a:cubicBezTo>
                    <a:cubicBezTo>
                      <a:pt x="7533" y="59"/>
                      <a:pt x="7360" y="1"/>
                      <a:pt x="7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8"/>
              <p:cNvSpPr/>
              <p:nvPr/>
            </p:nvSpPr>
            <p:spPr>
              <a:xfrm>
                <a:off x="1689450" y="2818175"/>
                <a:ext cx="1990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7960" h="7702" extrusionOk="0">
                    <a:moveTo>
                      <a:pt x="821" y="101"/>
                    </a:moveTo>
                    <a:cubicBezTo>
                      <a:pt x="1158" y="101"/>
                      <a:pt x="1620" y="252"/>
                      <a:pt x="2165" y="542"/>
                    </a:cubicBezTo>
                    <a:cubicBezTo>
                      <a:pt x="3058" y="1015"/>
                      <a:pt x="4081" y="1814"/>
                      <a:pt x="5052" y="2780"/>
                    </a:cubicBezTo>
                    <a:cubicBezTo>
                      <a:pt x="6018" y="3751"/>
                      <a:pt x="6812" y="4774"/>
                      <a:pt x="7289" y="5667"/>
                    </a:cubicBezTo>
                    <a:cubicBezTo>
                      <a:pt x="7752" y="6528"/>
                      <a:pt x="7855" y="7177"/>
                      <a:pt x="7580" y="7453"/>
                    </a:cubicBezTo>
                    <a:cubicBezTo>
                      <a:pt x="7475" y="7559"/>
                      <a:pt x="7320" y="7610"/>
                      <a:pt x="7127" y="7610"/>
                    </a:cubicBezTo>
                    <a:cubicBezTo>
                      <a:pt x="6243" y="7610"/>
                      <a:pt x="4539" y="6555"/>
                      <a:pt x="2908" y="4924"/>
                    </a:cubicBezTo>
                    <a:cubicBezTo>
                      <a:pt x="1942" y="3953"/>
                      <a:pt x="1143" y="2931"/>
                      <a:pt x="670" y="2038"/>
                    </a:cubicBezTo>
                    <a:cubicBezTo>
                      <a:pt x="208" y="1176"/>
                      <a:pt x="104" y="527"/>
                      <a:pt x="379" y="252"/>
                    </a:cubicBezTo>
                    <a:cubicBezTo>
                      <a:pt x="478" y="148"/>
                      <a:pt x="629" y="101"/>
                      <a:pt x="821" y="101"/>
                    </a:cubicBezTo>
                    <a:close/>
                    <a:moveTo>
                      <a:pt x="820" y="0"/>
                    </a:moveTo>
                    <a:cubicBezTo>
                      <a:pt x="600" y="0"/>
                      <a:pt x="426" y="60"/>
                      <a:pt x="307" y="179"/>
                    </a:cubicBezTo>
                    <a:cubicBezTo>
                      <a:pt x="0" y="496"/>
                      <a:pt x="94" y="1171"/>
                      <a:pt x="582" y="2084"/>
                    </a:cubicBezTo>
                    <a:cubicBezTo>
                      <a:pt x="1065" y="2988"/>
                      <a:pt x="1864" y="4021"/>
                      <a:pt x="2840" y="4992"/>
                    </a:cubicBezTo>
                    <a:cubicBezTo>
                      <a:pt x="4507" y="6658"/>
                      <a:pt x="6204" y="7702"/>
                      <a:pt x="7134" y="7702"/>
                    </a:cubicBezTo>
                    <a:cubicBezTo>
                      <a:pt x="7352" y="7702"/>
                      <a:pt x="7528" y="7645"/>
                      <a:pt x="7653" y="7525"/>
                    </a:cubicBezTo>
                    <a:cubicBezTo>
                      <a:pt x="7959" y="7214"/>
                      <a:pt x="7866" y="6534"/>
                      <a:pt x="7378" y="5620"/>
                    </a:cubicBezTo>
                    <a:cubicBezTo>
                      <a:pt x="6895" y="4722"/>
                      <a:pt x="6095" y="3689"/>
                      <a:pt x="5119" y="2713"/>
                    </a:cubicBezTo>
                    <a:cubicBezTo>
                      <a:pt x="4149" y="1737"/>
                      <a:pt x="3115" y="937"/>
                      <a:pt x="2212" y="454"/>
                    </a:cubicBezTo>
                    <a:cubicBezTo>
                      <a:pt x="1649" y="153"/>
                      <a:pt x="1174" y="0"/>
                      <a:pt x="8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8"/>
              <p:cNvSpPr/>
              <p:nvPr/>
            </p:nvSpPr>
            <p:spPr>
              <a:xfrm>
                <a:off x="1659075" y="2874175"/>
                <a:ext cx="259600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10384" h="3225" extrusionOk="0">
                    <a:moveTo>
                      <a:pt x="5192" y="99"/>
                    </a:moveTo>
                    <a:cubicBezTo>
                      <a:pt x="8006" y="99"/>
                      <a:pt x="10290" y="779"/>
                      <a:pt x="10290" y="1615"/>
                    </a:cubicBezTo>
                    <a:cubicBezTo>
                      <a:pt x="10290" y="2451"/>
                      <a:pt x="8006" y="3126"/>
                      <a:pt x="5192" y="3126"/>
                    </a:cubicBezTo>
                    <a:cubicBezTo>
                      <a:pt x="2383" y="3126"/>
                      <a:pt x="99" y="2451"/>
                      <a:pt x="99" y="1615"/>
                    </a:cubicBezTo>
                    <a:cubicBezTo>
                      <a:pt x="99" y="779"/>
                      <a:pt x="2383" y="99"/>
                      <a:pt x="5192" y="99"/>
                    </a:cubicBezTo>
                    <a:close/>
                    <a:moveTo>
                      <a:pt x="5192" y="0"/>
                    </a:moveTo>
                    <a:cubicBezTo>
                      <a:pt x="2285" y="0"/>
                      <a:pt x="1" y="711"/>
                      <a:pt x="1" y="1615"/>
                    </a:cubicBezTo>
                    <a:cubicBezTo>
                      <a:pt x="1" y="2518"/>
                      <a:pt x="2285" y="3224"/>
                      <a:pt x="5192" y="3224"/>
                    </a:cubicBezTo>
                    <a:cubicBezTo>
                      <a:pt x="8105" y="3224"/>
                      <a:pt x="10384" y="2518"/>
                      <a:pt x="10384" y="1615"/>
                    </a:cubicBezTo>
                    <a:cubicBezTo>
                      <a:pt x="10384" y="706"/>
                      <a:pt x="8105" y="0"/>
                      <a:pt x="5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8"/>
              <p:cNvSpPr/>
              <p:nvPr/>
            </p:nvSpPr>
            <p:spPr>
              <a:xfrm>
                <a:off x="1723450" y="2794125"/>
                <a:ext cx="137600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9630" extrusionOk="0">
                    <a:moveTo>
                      <a:pt x="4439" y="98"/>
                    </a:moveTo>
                    <a:cubicBezTo>
                      <a:pt x="4507" y="98"/>
                      <a:pt x="4569" y="108"/>
                      <a:pt x="4632" y="134"/>
                    </a:cubicBezTo>
                    <a:cubicBezTo>
                      <a:pt x="5400" y="466"/>
                      <a:pt x="5125" y="2834"/>
                      <a:pt x="4014" y="5414"/>
                    </a:cubicBezTo>
                    <a:cubicBezTo>
                      <a:pt x="3469" y="6670"/>
                      <a:pt x="2809" y="7786"/>
                      <a:pt x="2160" y="8560"/>
                    </a:cubicBezTo>
                    <a:cubicBezTo>
                      <a:pt x="1627" y="9189"/>
                      <a:pt x="1142" y="9531"/>
                      <a:pt x="788" y="9531"/>
                    </a:cubicBezTo>
                    <a:cubicBezTo>
                      <a:pt x="722" y="9531"/>
                      <a:pt x="660" y="9519"/>
                      <a:pt x="603" y="9494"/>
                    </a:cubicBezTo>
                    <a:cubicBezTo>
                      <a:pt x="250" y="9339"/>
                      <a:pt x="104" y="8695"/>
                      <a:pt x="213" y="7724"/>
                    </a:cubicBezTo>
                    <a:cubicBezTo>
                      <a:pt x="328" y="6717"/>
                      <a:pt x="686" y="5476"/>
                      <a:pt x="1226" y="4215"/>
                    </a:cubicBezTo>
                    <a:cubicBezTo>
                      <a:pt x="2249" y="1837"/>
                      <a:pt x="3630" y="98"/>
                      <a:pt x="4439" y="98"/>
                    </a:cubicBezTo>
                    <a:close/>
                    <a:moveTo>
                      <a:pt x="4448" y="1"/>
                    </a:moveTo>
                    <a:cubicBezTo>
                      <a:pt x="3583" y="1"/>
                      <a:pt x="2193" y="1730"/>
                      <a:pt x="1138" y="4178"/>
                    </a:cubicBezTo>
                    <a:cubicBezTo>
                      <a:pt x="592" y="5440"/>
                      <a:pt x="229" y="6696"/>
                      <a:pt x="120" y="7714"/>
                    </a:cubicBezTo>
                    <a:cubicBezTo>
                      <a:pt x="1" y="8747"/>
                      <a:pt x="162" y="9411"/>
                      <a:pt x="566" y="9583"/>
                    </a:cubicBezTo>
                    <a:cubicBezTo>
                      <a:pt x="639" y="9614"/>
                      <a:pt x="712" y="9629"/>
                      <a:pt x="790" y="9629"/>
                    </a:cubicBezTo>
                    <a:cubicBezTo>
                      <a:pt x="1179" y="9629"/>
                      <a:pt x="1677" y="9282"/>
                      <a:pt x="2233" y="8622"/>
                    </a:cubicBezTo>
                    <a:cubicBezTo>
                      <a:pt x="2892" y="7843"/>
                      <a:pt x="3557" y="6717"/>
                      <a:pt x="4102" y="5450"/>
                    </a:cubicBezTo>
                    <a:cubicBezTo>
                      <a:pt x="5255" y="2776"/>
                      <a:pt x="5504" y="404"/>
                      <a:pt x="4673" y="46"/>
                    </a:cubicBezTo>
                    <a:cubicBezTo>
                      <a:pt x="4603" y="15"/>
                      <a:pt x="4528" y="1"/>
                      <a:pt x="4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8"/>
              <p:cNvSpPr/>
              <p:nvPr/>
            </p:nvSpPr>
            <p:spPr>
              <a:xfrm>
                <a:off x="1660750" y="2851000"/>
                <a:ext cx="251825" cy="127025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5081" extrusionOk="0">
                    <a:moveTo>
                      <a:pt x="1626" y="96"/>
                    </a:moveTo>
                    <a:cubicBezTo>
                      <a:pt x="1823" y="102"/>
                      <a:pt x="2021" y="112"/>
                      <a:pt x="2218" y="133"/>
                    </a:cubicBezTo>
                    <a:cubicBezTo>
                      <a:pt x="3225" y="242"/>
                      <a:pt x="4471" y="605"/>
                      <a:pt x="5727" y="1145"/>
                    </a:cubicBezTo>
                    <a:cubicBezTo>
                      <a:pt x="6984" y="1685"/>
                      <a:pt x="8100" y="2344"/>
                      <a:pt x="8874" y="2993"/>
                    </a:cubicBezTo>
                    <a:cubicBezTo>
                      <a:pt x="9621" y="3627"/>
                      <a:pt x="9964" y="4198"/>
                      <a:pt x="9808" y="4551"/>
                    </a:cubicBezTo>
                    <a:cubicBezTo>
                      <a:pt x="9681" y="4845"/>
                      <a:pt x="9256" y="4986"/>
                      <a:pt x="8634" y="4986"/>
                    </a:cubicBezTo>
                    <a:cubicBezTo>
                      <a:pt x="7632" y="4986"/>
                      <a:pt x="6121" y="4619"/>
                      <a:pt x="4528" y="3933"/>
                    </a:cubicBezTo>
                    <a:cubicBezTo>
                      <a:pt x="1948" y="2822"/>
                      <a:pt x="115" y="1291"/>
                      <a:pt x="447" y="527"/>
                    </a:cubicBezTo>
                    <a:cubicBezTo>
                      <a:pt x="567" y="247"/>
                      <a:pt x="987" y="96"/>
                      <a:pt x="1626" y="96"/>
                    </a:cubicBezTo>
                    <a:close/>
                    <a:moveTo>
                      <a:pt x="1612" y="1"/>
                    </a:moveTo>
                    <a:cubicBezTo>
                      <a:pt x="931" y="1"/>
                      <a:pt x="494" y="168"/>
                      <a:pt x="359" y="486"/>
                    </a:cubicBezTo>
                    <a:cubicBezTo>
                      <a:pt x="1" y="1317"/>
                      <a:pt x="1818" y="2869"/>
                      <a:pt x="4492" y="4021"/>
                    </a:cubicBezTo>
                    <a:cubicBezTo>
                      <a:pt x="6101" y="4717"/>
                      <a:pt x="7607" y="5080"/>
                      <a:pt x="8624" y="5080"/>
                    </a:cubicBezTo>
                    <a:cubicBezTo>
                      <a:pt x="9294" y="5080"/>
                      <a:pt x="9756" y="4925"/>
                      <a:pt x="9896" y="4592"/>
                    </a:cubicBezTo>
                    <a:cubicBezTo>
                      <a:pt x="10073" y="4188"/>
                      <a:pt x="9730" y="3596"/>
                      <a:pt x="8936" y="2926"/>
                    </a:cubicBezTo>
                    <a:cubicBezTo>
                      <a:pt x="8157" y="2267"/>
                      <a:pt x="7031" y="1602"/>
                      <a:pt x="5764" y="1057"/>
                    </a:cubicBezTo>
                    <a:cubicBezTo>
                      <a:pt x="4502" y="512"/>
                      <a:pt x="3246" y="148"/>
                      <a:pt x="2228" y="39"/>
                    </a:cubicBezTo>
                    <a:cubicBezTo>
                      <a:pt x="2005" y="14"/>
                      <a:pt x="1799" y="1"/>
                      <a:pt x="1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8"/>
              <p:cNvSpPr/>
              <p:nvPr/>
            </p:nvSpPr>
            <p:spPr>
              <a:xfrm>
                <a:off x="1716825" y="2794125"/>
                <a:ext cx="137600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9630" extrusionOk="0">
                    <a:moveTo>
                      <a:pt x="1065" y="98"/>
                    </a:moveTo>
                    <a:cubicBezTo>
                      <a:pt x="1875" y="98"/>
                      <a:pt x="3256" y="1837"/>
                      <a:pt x="4279" y="4215"/>
                    </a:cubicBezTo>
                    <a:cubicBezTo>
                      <a:pt x="4819" y="5471"/>
                      <a:pt x="5177" y="6717"/>
                      <a:pt x="5291" y="7724"/>
                    </a:cubicBezTo>
                    <a:cubicBezTo>
                      <a:pt x="5400" y="8695"/>
                      <a:pt x="5260" y="9339"/>
                      <a:pt x="4902" y="9494"/>
                    </a:cubicBezTo>
                    <a:cubicBezTo>
                      <a:pt x="4844" y="9519"/>
                      <a:pt x="4781" y="9531"/>
                      <a:pt x="4714" y="9531"/>
                    </a:cubicBezTo>
                    <a:cubicBezTo>
                      <a:pt x="4357" y="9531"/>
                      <a:pt x="3873" y="9189"/>
                      <a:pt x="3344" y="8560"/>
                    </a:cubicBezTo>
                    <a:cubicBezTo>
                      <a:pt x="2690" y="7786"/>
                      <a:pt x="2031" y="6670"/>
                      <a:pt x="1491" y="5414"/>
                    </a:cubicBezTo>
                    <a:cubicBezTo>
                      <a:pt x="380" y="2834"/>
                      <a:pt x="99" y="466"/>
                      <a:pt x="868" y="134"/>
                    </a:cubicBezTo>
                    <a:cubicBezTo>
                      <a:pt x="930" y="108"/>
                      <a:pt x="998" y="98"/>
                      <a:pt x="1065" y="98"/>
                    </a:cubicBezTo>
                    <a:close/>
                    <a:moveTo>
                      <a:pt x="1057" y="1"/>
                    </a:moveTo>
                    <a:cubicBezTo>
                      <a:pt x="977" y="1"/>
                      <a:pt x="902" y="15"/>
                      <a:pt x="831" y="46"/>
                    </a:cubicBezTo>
                    <a:cubicBezTo>
                      <a:pt x="1" y="404"/>
                      <a:pt x="250" y="2776"/>
                      <a:pt x="1403" y="5450"/>
                    </a:cubicBezTo>
                    <a:cubicBezTo>
                      <a:pt x="1948" y="6717"/>
                      <a:pt x="2612" y="7843"/>
                      <a:pt x="3272" y="8622"/>
                    </a:cubicBezTo>
                    <a:cubicBezTo>
                      <a:pt x="3822" y="9282"/>
                      <a:pt x="4325" y="9629"/>
                      <a:pt x="4715" y="9629"/>
                    </a:cubicBezTo>
                    <a:cubicBezTo>
                      <a:pt x="4788" y="9629"/>
                      <a:pt x="4865" y="9614"/>
                      <a:pt x="4938" y="9583"/>
                    </a:cubicBezTo>
                    <a:cubicBezTo>
                      <a:pt x="5343" y="9411"/>
                      <a:pt x="5504" y="8747"/>
                      <a:pt x="5385" y="7714"/>
                    </a:cubicBezTo>
                    <a:cubicBezTo>
                      <a:pt x="5276" y="6696"/>
                      <a:pt x="4912" y="5445"/>
                      <a:pt x="4367" y="4178"/>
                    </a:cubicBezTo>
                    <a:cubicBezTo>
                      <a:pt x="3312" y="1730"/>
                      <a:pt x="1922" y="1"/>
                      <a:pt x="1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8"/>
              <p:cNvSpPr/>
              <p:nvPr/>
            </p:nvSpPr>
            <p:spPr>
              <a:xfrm>
                <a:off x="1665300" y="2850900"/>
                <a:ext cx="251825" cy="127125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5085" extrusionOk="0">
                    <a:moveTo>
                      <a:pt x="8458" y="95"/>
                    </a:moveTo>
                    <a:cubicBezTo>
                      <a:pt x="9076" y="95"/>
                      <a:pt x="9501" y="235"/>
                      <a:pt x="9626" y="531"/>
                    </a:cubicBezTo>
                    <a:cubicBezTo>
                      <a:pt x="9958" y="1300"/>
                      <a:pt x="8126" y="2826"/>
                      <a:pt x="5545" y="3937"/>
                    </a:cubicBezTo>
                    <a:cubicBezTo>
                      <a:pt x="3949" y="4624"/>
                      <a:pt x="2435" y="4994"/>
                      <a:pt x="1433" y="4994"/>
                    </a:cubicBezTo>
                    <a:cubicBezTo>
                      <a:pt x="815" y="4994"/>
                      <a:pt x="392" y="4853"/>
                      <a:pt x="265" y="4560"/>
                    </a:cubicBezTo>
                    <a:cubicBezTo>
                      <a:pt x="115" y="4202"/>
                      <a:pt x="452" y="3631"/>
                      <a:pt x="1200" y="3003"/>
                    </a:cubicBezTo>
                    <a:cubicBezTo>
                      <a:pt x="1974" y="2348"/>
                      <a:pt x="3090" y="1694"/>
                      <a:pt x="4346" y="1149"/>
                    </a:cubicBezTo>
                    <a:cubicBezTo>
                      <a:pt x="5945" y="464"/>
                      <a:pt x="7456" y="95"/>
                      <a:pt x="8458" y="95"/>
                    </a:cubicBezTo>
                    <a:close/>
                    <a:moveTo>
                      <a:pt x="8440" y="0"/>
                    </a:moveTo>
                    <a:cubicBezTo>
                      <a:pt x="7422" y="0"/>
                      <a:pt x="5921" y="367"/>
                      <a:pt x="4310" y="1061"/>
                    </a:cubicBezTo>
                    <a:cubicBezTo>
                      <a:pt x="3043" y="1606"/>
                      <a:pt x="1916" y="2271"/>
                      <a:pt x="1138" y="2930"/>
                    </a:cubicBezTo>
                    <a:cubicBezTo>
                      <a:pt x="343" y="3600"/>
                      <a:pt x="1" y="4192"/>
                      <a:pt x="177" y="4596"/>
                    </a:cubicBezTo>
                    <a:cubicBezTo>
                      <a:pt x="317" y="4924"/>
                      <a:pt x="779" y="5084"/>
                      <a:pt x="1449" y="5084"/>
                    </a:cubicBezTo>
                    <a:cubicBezTo>
                      <a:pt x="2467" y="5084"/>
                      <a:pt x="3972" y="4721"/>
                      <a:pt x="5582" y="4025"/>
                    </a:cubicBezTo>
                    <a:cubicBezTo>
                      <a:pt x="8255" y="2873"/>
                      <a:pt x="10073" y="1321"/>
                      <a:pt x="9714" y="490"/>
                    </a:cubicBezTo>
                    <a:cubicBezTo>
                      <a:pt x="9572" y="160"/>
                      <a:pt x="9111" y="0"/>
                      <a:pt x="8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8"/>
              <p:cNvSpPr/>
              <p:nvPr/>
            </p:nvSpPr>
            <p:spPr>
              <a:xfrm>
                <a:off x="1787700" y="3043025"/>
                <a:ext cx="2500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616" extrusionOk="0">
                    <a:moveTo>
                      <a:pt x="0" y="1"/>
                    </a:moveTo>
                    <a:lnTo>
                      <a:pt x="0" y="1615"/>
                    </a:lnTo>
                    <a:lnTo>
                      <a:pt x="99" y="1615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8"/>
              <p:cNvSpPr/>
              <p:nvPr/>
            </p:nvSpPr>
            <p:spPr>
              <a:xfrm>
                <a:off x="1779000" y="3083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8"/>
              <p:cNvSpPr/>
              <p:nvPr/>
            </p:nvSpPr>
            <p:spPr>
              <a:xfrm>
                <a:off x="1729800" y="3104425"/>
                <a:ext cx="127350" cy="2696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10784" extrusionOk="0">
                    <a:moveTo>
                      <a:pt x="2197" y="0"/>
                    </a:moveTo>
                    <a:cubicBezTo>
                      <a:pt x="2197" y="0"/>
                      <a:pt x="941" y="794"/>
                      <a:pt x="354" y="2092"/>
                    </a:cubicBezTo>
                    <a:cubicBezTo>
                      <a:pt x="1" y="2876"/>
                      <a:pt x="499" y="4335"/>
                      <a:pt x="899" y="5560"/>
                    </a:cubicBezTo>
                    <a:lnTo>
                      <a:pt x="1263" y="5223"/>
                    </a:lnTo>
                    <a:lnTo>
                      <a:pt x="972" y="5789"/>
                    </a:lnTo>
                    <a:cubicBezTo>
                      <a:pt x="1200" y="6495"/>
                      <a:pt x="2078" y="10783"/>
                      <a:pt x="2078" y="10783"/>
                    </a:cubicBezTo>
                    <a:cubicBezTo>
                      <a:pt x="2078" y="10783"/>
                      <a:pt x="5094" y="6448"/>
                      <a:pt x="3630" y="2638"/>
                    </a:cubicBezTo>
                    <a:lnTo>
                      <a:pt x="2976" y="2207"/>
                    </a:lnTo>
                    <a:lnTo>
                      <a:pt x="3500" y="2336"/>
                    </a:lnTo>
                    <a:cubicBezTo>
                      <a:pt x="3438" y="2181"/>
                      <a:pt x="3360" y="2020"/>
                      <a:pt x="3277" y="1854"/>
                    </a:cubicBezTo>
                    <a:lnTo>
                      <a:pt x="2644" y="1428"/>
                    </a:lnTo>
                    <a:lnTo>
                      <a:pt x="3126" y="1542"/>
                    </a:lnTo>
                    <a:cubicBezTo>
                      <a:pt x="2846" y="1013"/>
                      <a:pt x="2535" y="499"/>
                      <a:pt x="2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8"/>
              <p:cNvSpPr/>
              <p:nvPr/>
            </p:nvSpPr>
            <p:spPr>
              <a:xfrm>
                <a:off x="1817425" y="3039650"/>
                <a:ext cx="147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322" extrusionOk="0">
                    <a:moveTo>
                      <a:pt x="94" y="1"/>
                    </a:moveTo>
                    <a:lnTo>
                      <a:pt x="0" y="32"/>
                    </a:lnTo>
                    <a:cubicBezTo>
                      <a:pt x="6" y="47"/>
                      <a:pt x="478" y="1454"/>
                      <a:pt x="488" y="2321"/>
                    </a:cubicBezTo>
                    <a:lnTo>
                      <a:pt x="587" y="2321"/>
                    </a:lnTo>
                    <a:cubicBezTo>
                      <a:pt x="571" y="1439"/>
                      <a:pt x="115" y="63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8"/>
              <p:cNvSpPr/>
              <p:nvPr/>
            </p:nvSpPr>
            <p:spPr>
              <a:xfrm>
                <a:off x="1649350" y="2911150"/>
                <a:ext cx="1182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787" extrusionOk="0">
                    <a:moveTo>
                      <a:pt x="379" y="1"/>
                    </a:moveTo>
                    <a:cubicBezTo>
                      <a:pt x="369" y="47"/>
                      <a:pt x="11" y="1107"/>
                      <a:pt x="0" y="1787"/>
                    </a:cubicBezTo>
                    <a:lnTo>
                      <a:pt x="99" y="1787"/>
                    </a:lnTo>
                    <a:cubicBezTo>
                      <a:pt x="109" y="1122"/>
                      <a:pt x="473" y="42"/>
                      <a:pt x="473" y="32"/>
                    </a:cubicBezTo>
                    <a:lnTo>
                      <a:pt x="3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8"/>
              <p:cNvSpPr/>
              <p:nvPr/>
            </p:nvSpPr>
            <p:spPr>
              <a:xfrm>
                <a:off x="16441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8"/>
              <p:cNvSpPr/>
              <p:nvPr/>
            </p:nvSpPr>
            <p:spPr>
              <a:xfrm>
                <a:off x="164440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8"/>
              <p:cNvSpPr/>
              <p:nvPr/>
            </p:nvSpPr>
            <p:spPr>
              <a:xfrm>
                <a:off x="16445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8"/>
              <p:cNvSpPr/>
              <p:nvPr/>
            </p:nvSpPr>
            <p:spPr>
              <a:xfrm>
                <a:off x="16448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8"/>
              <p:cNvSpPr/>
              <p:nvPr/>
            </p:nvSpPr>
            <p:spPr>
              <a:xfrm>
                <a:off x="16449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8"/>
              <p:cNvSpPr/>
              <p:nvPr/>
            </p:nvSpPr>
            <p:spPr>
              <a:xfrm>
                <a:off x="16451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8"/>
              <p:cNvSpPr/>
              <p:nvPr/>
            </p:nvSpPr>
            <p:spPr>
              <a:xfrm>
                <a:off x="16454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8"/>
              <p:cNvSpPr/>
              <p:nvPr/>
            </p:nvSpPr>
            <p:spPr>
              <a:xfrm>
                <a:off x="16455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8"/>
              <p:cNvSpPr/>
              <p:nvPr/>
            </p:nvSpPr>
            <p:spPr>
              <a:xfrm>
                <a:off x="1645825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16459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16462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1646475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8"/>
              <p:cNvSpPr/>
              <p:nvPr/>
            </p:nvSpPr>
            <p:spPr>
              <a:xfrm>
                <a:off x="16466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16468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16470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16472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16475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16476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16479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8"/>
              <p:cNvSpPr/>
              <p:nvPr/>
            </p:nvSpPr>
            <p:spPr>
              <a:xfrm>
                <a:off x="16480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8"/>
              <p:cNvSpPr/>
              <p:nvPr/>
            </p:nvSpPr>
            <p:spPr>
              <a:xfrm>
                <a:off x="16483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164855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16487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16489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16490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16493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16496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16497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8"/>
              <p:cNvSpPr/>
              <p:nvPr/>
            </p:nvSpPr>
            <p:spPr>
              <a:xfrm>
                <a:off x="16500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16501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16503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16506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16507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16510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16513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16514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8"/>
              <p:cNvSpPr/>
              <p:nvPr/>
            </p:nvSpPr>
            <p:spPr>
              <a:xfrm>
                <a:off x="16516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16518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16520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8"/>
              <p:cNvSpPr/>
              <p:nvPr/>
            </p:nvSpPr>
            <p:spPr>
              <a:xfrm>
                <a:off x="16523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16524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16527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8"/>
              <p:cNvSpPr/>
              <p:nvPr/>
            </p:nvSpPr>
            <p:spPr>
              <a:xfrm>
                <a:off x="16528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8"/>
              <p:cNvSpPr/>
              <p:nvPr/>
            </p:nvSpPr>
            <p:spPr>
              <a:xfrm>
                <a:off x="16531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38"/>
              <p:cNvSpPr/>
              <p:nvPr/>
            </p:nvSpPr>
            <p:spPr>
              <a:xfrm>
                <a:off x="16533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38"/>
              <p:cNvSpPr/>
              <p:nvPr/>
            </p:nvSpPr>
            <p:spPr>
              <a:xfrm>
                <a:off x="16535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6" name="Google Shape;1526;p38"/>
              <p:cNvSpPr/>
              <p:nvPr/>
            </p:nvSpPr>
            <p:spPr>
              <a:xfrm>
                <a:off x="16537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7" name="Google Shape;1527;p38"/>
              <p:cNvSpPr/>
              <p:nvPr/>
            </p:nvSpPr>
            <p:spPr>
              <a:xfrm>
                <a:off x="16538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8"/>
              <p:cNvSpPr/>
              <p:nvPr/>
            </p:nvSpPr>
            <p:spPr>
              <a:xfrm>
                <a:off x="16541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8"/>
              <p:cNvSpPr/>
              <p:nvPr/>
            </p:nvSpPr>
            <p:spPr>
              <a:xfrm>
                <a:off x="16544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8"/>
              <p:cNvSpPr/>
              <p:nvPr/>
            </p:nvSpPr>
            <p:spPr>
              <a:xfrm>
                <a:off x="16545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8"/>
              <p:cNvSpPr/>
              <p:nvPr/>
            </p:nvSpPr>
            <p:spPr>
              <a:xfrm>
                <a:off x="16548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8"/>
              <p:cNvSpPr/>
              <p:nvPr/>
            </p:nvSpPr>
            <p:spPr>
              <a:xfrm>
                <a:off x="16550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8"/>
              <p:cNvSpPr/>
              <p:nvPr/>
            </p:nvSpPr>
            <p:spPr>
              <a:xfrm>
                <a:off x="16551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8"/>
              <p:cNvSpPr/>
              <p:nvPr/>
            </p:nvSpPr>
            <p:spPr>
              <a:xfrm>
                <a:off x="16554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8"/>
              <p:cNvSpPr/>
              <p:nvPr/>
            </p:nvSpPr>
            <p:spPr>
              <a:xfrm>
                <a:off x="16555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8"/>
              <p:cNvSpPr/>
              <p:nvPr/>
            </p:nvSpPr>
            <p:spPr>
              <a:xfrm>
                <a:off x="16558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8"/>
              <p:cNvSpPr/>
              <p:nvPr/>
            </p:nvSpPr>
            <p:spPr>
              <a:xfrm>
                <a:off x="16561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8"/>
              <p:cNvSpPr/>
              <p:nvPr/>
            </p:nvSpPr>
            <p:spPr>
              <a:xfrm>
                <a:off x="16562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8"/>
              <p:cNvSpPr/>
              <p:nvPr/>
            </p:nvSpPr>
            <p:spPr>
              <a:xfrm>
                <a:off x="1640425" y="2954500"/>
                <a:ext cx="19325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583" extrusionOk="0">
                    <a:moveTo>
                      <a:pt x="387" y="99"/>
                    </a:moveTo>
                    <a:cubicBezTo>
                      <a:pt x="389" y="99"/>
                      <a:pt x="391" y="99"/>
                      <a:pt x="393" y="99"/>
                    </a:cubicBezTo>
                    <a:lnTo>
                      <a:pt x="404" y="99"/>
                    </a:lnTo>
                    <a:cubicBezTo>
                      <a:pt x="456" y="99"/>
                      <a:pt x="502" y="125"/>
                      <a:pt x="534" y="162"/>
                    </a:cubicBezTo>
                    <a:cubicBezTo>
                      <a:pt x="570" y="203"/>
                      <a:pt x="586" y="250"/>
                      <a:pt x="586" y="302"/>
                    </a:cubicBezTo>
                    <a:cubicBezTo>
                      <a:pt x="579" y="415"/>
                      <a:pt x="483" y="488"/>
                      <a:pt x="386" y="488"/>
                    </a:cubicBezTo>
                    <a:cubicBezTo>
                      <a:pt x="337" y="488"/>
                      <a:pt x="287" y="469"/>
                      <a:pt x="248" y="426"/>
                    </a:cubicBezTo>
                    <a:cubicBezTo>
                      <a:pt x="130" y="303"/>
                      <a:pt x="220" y="99"/>
                      <a:pt x="387" y="99"/>
                    </a:cubicBezTo>
                    <a:close/>
                    <a:moveTo>
                      <a:pt x="389" y="0"/>
                    </a:moveTo>
                    <a:cubicBezTo>
                      <a:pt x="19" y="0"/>
                      <a:pt x="0" y="567"/>
                      <a:pt x="383" y="582"/>
                    </a:cubicBezTo>
                    <a:lnTo>
                      <a:pt x="393" y="582"/>
                    </a:lnTo>
                    <a:cubicBezTo>
                      <a:pt x="643" y="577"/>
                      <a:pt x="772" y="281"/>
                      <a:pt x="612" y="94"/>
                    </a:cubicBezTo>
                    <a:cubicBezTo>
                      <a:pt x="560" y="37"/>
                      <a:pt x="487" y="6"/>
                      <a:pt x="409" y="1"/>
                    </a:cubicBezTo>
                    <a:cubicBezTo>
                      <a:pt x="402" y="0"/>
                      <a:pt x="396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0" name="Google Shape;1540;p38"/>
              <p:cNvSpPr/>
              <p:nvPr/>
            </p:nvSpPr>
            <p:spPr>
              <a:xfrm>
                <a:off x="1630350" y="2963425"/>
                <a:ext cx="174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13" extrusionOk="0">
                    <a:moveTo>
                      <a:pt x="66" y="0"/>
                    </a:moveTo>
                    <a:cubicBezTo>
                      <a:pt x="26" y="0"/>
                      <a:pt x="0" y="60"/>
                      <a:pt x="44" y="90"/>
                    </a:cubicBezTo>
                    <a:cubicBezTo>
                      <a:pt x="163" y="163"/>
                      <a:pt x="293" y="210"/>
                      <a:pt x="433" y="236"/>
                    </a:cubicBezTo>
                    <a:cubicBezTo>
                      <a:pt x="360" y="282"/>
                      <a:pt x="272" y="314"/>
                      <a:pt x="184" y="319"/>
                    </a:cubicBezTo>
                    <a:cubicBezTo>
                      <a:pt x="182" y="319"/>
                      <a:pt x="181" y="318"/>
                      <a:pt x="179" y="318"/>
                    </a:cubicBezTo>
                    <a:cubicBezTo>
                      <a:pt x="126" y="318"/>
                      <a:pt x="113" y="402"/>
                      <a:pt x="173" y="412"/>
                    </a:cubicBezTo>
                    <a:lnTo>
                      <a:pt x="205" y="412"/>
                    </a:lnTo>
                    <a:cubicBezTo>
                      <a:pt x="381" y="412"/>
                      <a:pt x="641" y="210"/>
                      <a:pt x="672" y="189"/>
                    </a:cubicBezTo>
                    <a:cubicBezTo>
                      <a:pt x="693" y="168"/>
                      <a:pt x="698" y="142"/>
                      <a:pt x="682" y="121"/>
                    </a:cubicBezTo>
                    <a:cubicBezTo>
                      <a:pt x="672" y="108"/>
                      <a:pt x="657" y="101"/>
                      <a:pt x="642" y="101"/>
                    </a:cubicBezTo>
                    <a:cubicBezTo>
                      <a:pt x="634" y="101"/>
                      <a:pt x="627" y="102"/>
                      <a:pt x="620" y="106"/>
                    </a:cubicBezTo>
                    <a:cubicBezTo>
                      <a:pt x="584" y="129"/>
                      <a:pt x="540" y="138"/>
                      <a:pt x="493" y="138"/>
                    </a:cubicBezTo>
                    <a:cubicBezTo>
                      <a:pt x="346" y="138"/>
                      <a:pt x="165" y="50"/>
                      <a:pt x="90" y="7"/>
                    </a:cubicBezTo>
                    <a:cubicBezTo>
                      <a:pt x="82" y="2"/>
                      <a:pt x="74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38"/>
              <p:cNvSpPr/>
              <p:nvPr/>
            </p:nvSpPr>
            <p:spPr>
              <a:xfrm>
                <a:off x="1648300" y="2969300"/>
                <a:ext cx="1055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1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39" y="169"/>
                      <a:pt x="302" y="169"/>
                    </a:cubicBezTo>
                    <a:cubicBezTo>
                      <a:pt x="341" y="169"/>
                      <a:pt x="381" y="160"/>
                      <a:pt x="421" y="13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2" name="Google Shape;1542;p38"/>
              <p:cNvSpPr/>
              <p:nvPr/>
            </p:nvSpPr>
            <p:spPr>
              <a:xfrm>
                <a:off x="1646625" y="2967925"/>
                <a:ext cx="1365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74" extrusionOk="0">
                    <a:moveTo>
                      <a:pt x="68" y="1"/>
                    </a:moveTo>
                    <a:cubicBezTo>
                      <a:pt x="33" y="1"/>
                      <a:pt x="0" y="47"/>
                      <a:pt x="31" y="82"/>
                    </a:cubicBezTo>
                    <a:cubicBezTo>
                      <a:pt x="36" y="92"/>
                      <a:pt x="187" y="274"/>
                      <a:pt x="374" y="274"/>
                    </a:cubicBezTo>
                    <a:cubicBezTo>
                      <a:pt x="421" y="268"/>
                      <a:pt x="473" y="253"/>
                      <a:pt x="514" y="227"/>
                    </a:cubicBezTo>
                    <a:cubicBezTo>
                      <a:pt x="535" y="217"/>
                      <a:pt x="545" y="185"/>
                      <a:pt x="530" y="165"/>
                    </a:cubicBezTo>
                    <a:cubicBezTo>
                      <a:pt x="523" y="147"/>
                      <a:pt x="506" y="139"/>
                      <a:pt x="489" y="139"/>
                    </a:cubicBezTo>
                    <a:cubicBezTo>
                      <a:pt x="482" y="139"/>
                      <a:pt x="474" y="141"/>
                      <a:pt x="467" y="144"/>
                    </a:cubicBezTo>
                    <a:cubicBezTo>
                      <a:pt x="436" y="162"/>
                      <a:pt x="405" y="169"/>
                      <a:pt x="374" y="169"/>
                    </a:cubicBezTo>
                    <a:cubicBezTo>
                      <a:pt x="233" y="169"/>
                      <a:pt x="104" y="19"/>
                      <a:pt x="104" y="19"/>
                    </a:cubicBezTo>
                    <a:cubicBezTo>
                      <a:pt x="93" y="6"/>
                      <a:pt x="81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3" name="Google Shape;1543;p38"/>
              <p:cNvSpPr/>
              <p:nvPr/>
            </p:nvSpPr>
            <p:spPr>
              <a:xfrm>
                <a:off x="1613525" y="2968125"/>
                <a:ext cx="71025" cy="15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6143" extrusionOk="0">
                    <a:moveTo>
                      <a:pt x="1355" y="1"/>
                    </a:moveTo>
                    <a:cubicBezTo>
                      <a:pt x="1355" y="1"/>
                      <a:pt x="602" y="437"/>
                      <a:pt x="229" y="1185"/>
                    </a:cubicBezTo>
                    <a:cubicBezTo>
                      <a:pt x="0" y="1636"/>
                      <a:pt x="244" y="2503"/>
                      <a:pt x="442" y="3235"/>
                    </a:cubicBezTo>
                    <a:lnTo>
                      <a:pt x="660" y="3048"/>
                    </a:lnTo>
                    <a:lnTo>
                      <a:pt x="660" y="3048"/>
                    </a:lnTo>
                    <a:lnTo>
                      <a:pt x="478" y="3375"/>
                    </a:lnTo>
                    <a:cubicBezTo>
                      <a:pt x="587" y="3796"/>
                      <a:pt x="665" y="4159"/>
                      <a:pt x="608" y="4341"/>
                    </a:cubicBezTo>
                    <a:cubicBezTo>
                      <a:pt x="436" y="4855"/>
                      <a:pt x="31" y="6143"/>
                      <a:pt x="31" y="6143"/>
                    </a:cubicBezTo>
                    <a:cubicBezTo>
                      <a:pt x="31" y="6143"/>
                      <a:pt x="198" y="5681"/>
                      <a:pt x="769" y="4995"/>
                    </a:cubicBezTo>
                    <a:cubicBezTo>
                      <a:pt x="1241" y="4419"/>
                      <a:pt x="2840" y="3884"/>
                      <a:pt x="2103" y="1600"/>
                    </a:cubicBezTo>
                    <a:lnTo>
                      <a:pt x="1739" y="1325"/>
                    </a:lnTo>
                    <a:lnTo>
                      <a:pt x="2041" y="1413"/>
                    </a:lnTo>
                    <a:cubicBezTo>
                      <a:pt x="2004" y="1320"/>
                      <a:pt x="1968" y="1221"/>
                      <a:pt x="1926" y="1122"/>
                    </a:cubicBezTo>
                    <a:lnTo>
                      <a:pt x="1568" y="852"/>
                    </a:lnTo>
                    <a:lnTo>
                      <a:pt x="1843" y="935"/>
                    </a:lnTo>
                    <a:cubicBezTo>
                      <a:pt x="1698" y="614"/>
                      <a:pt x="1532" y="302"/>
                      <a:pt x="1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4" name="Google Shape;1544;p38"/>
              <p:cNvSpPr/>
              <p:nvPr/>
            </p:nvSpPr>
            <p:spPr>
              <a:xfrm>
                <a:off x="1613525" y="2968125"/>
                <a:ext cx="71025" cy="15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6143" extrusionOk="0">
                    <a:moveTo>
                      <a:pt x="1739" y="1325"/>
                    </a:moveTo>
                    <a:lnTo>
                      <a:pt x="2041" y="1413"/>
                    </a:lnTo>
                    <a:cubicBezTo>
                      <a:pt x="2004" y="1320"/>
                      <a:pt x="1968" y="1221"/>
                      <a:pt x="1926" y="1122"/>
                    </a:cubicBezTo>
                    <a:lnTo>
                      <a:pt x="1568" y="852"/>
                    </a:lnTo>
                    <a:lnTo>
                      <a:pt x="1843" y="935"/>
                    </a:lnTo>
                    <a:cubicBezTo>
                      <a:pt x="1698" y="614"/>
                      <a:pt x="1532" y="302"/>
                      <a:pt x="1355" y="1"/>
                    </a:cubicBezTo>
                    <a:cubicBezTo>
                      <a:pt x="1355" y="1"/>
                      <a:pt x="602" y="437"/>
                      <a:pt x="229" y="1185"/>
                    </a:cubicBezTo>
                    <a:cubicBezTo>
                      <a:pt x="0" y="1636"/>
                      <a:pt x="244" y="2503"/>
                      <a:pt x="442" y="3235"/>
                    </a:cubicBezTo>
                    <a:lnTo>
                      <a:pt x="660" y="3048"/>
                    </a:lnTo>
                    <a:lnTo>
                      <a:pt x="478" y="3375"/>
                    </a:lnTo>
                    <a:cubicBezTo>
                      <a:pt x="587" y="3796"/>
                      <a:pt x="665" y="4159"/>
                      <a:pt x="608" y="4341"/>
                    </a:cubicBezTo>
                    <a:cubicBezTo>
                      <a:pt x="436" y="4855"/>
                      <a:pt x="31" y="6143"/>
                      <a:pt x="31" y="6143"/>
                    </a:cubicBezTo>
                    <a:cubicBezTo>
                      <a:pt x="31" y="6143"/>
                      <a:pt x="198" y="5681"/>
                      <a:pt x="769" y="4995"/>
                    </a:cubicBezTo>
                    <a:cubicBezTo>
                      <a:pt x="1241" y="4419"/>
                      <a:pt x="2840" y="3884"/>
                      <a:pt x="2103" y="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5" name="Google Shape;1545;p38"/>
              <p:cNvSpPr/>
              <p:nvPr/>
            </p:nvSpPr>
            <p:spPr>
              <a:xfrm>
                <a:off x="1612475" y="2967050"/>
                <a:ext cx="69600" cy="155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238" extrusionOk="0">
                    <a:moveTo>
                      <a:pt x="1376" y="111"/>
                    </a:moveTo>
                    <a:cubicBezTo>
                      <a:pt x="1537" y="381"/>
                      <a:pt x="1678" y="651"/>
                      <a:pt x="1797" y="901"/>
                    </a:cubicBezTo>
                    <a:lnTo>
                      <a:pt x="1626" y="849"/>
                    </a:lnTo>
                    <a:cubicBezTo>
                      <a:pt x="1620" y="847"/>
                      <a:pt x="1615" y="846"/>
                      <a:pt x="1611" y="846"/>
                    </a:cubicBezTo>
                    <a:cubicBezTo>
                      <a:pt x="1567" y="846"/>
                      <a:pt x="1542" y="904"/>
                      <a:pt x="1584" y="937"/>
                    </a:cubicBezTo>
                    <a:lnTo>
                      <a:pt x="1927" y="1196"/>
                    </a:lnTo>
                    <a:cubicBezTo>
                      <a:pt x="1953" y="1259"/>
                      <a:pt x="1979" y="1321"/>
                      <a:pt x="1999" y="1383"/>
                    </a:cubicBezTo>
                    <a:lnTo>
                      <a:pt x="1797" y="1321"/>
                    </a:lnTo>
                    <a:cubicBezTo>
                      <a:pt x="1792" y="1319"/>
                      <a:pt x="1787" y="1319"/>
                      <a:pt x="1782" y="1319"/>
                    </a:cubicBezTo>
                    <a:cubicBezTo>
                      <a:pt x="1739" y="1319"/>
                      <a:pt x="1713" y="1376"/>
                      <a:pt x="1750" y="1404"/>
                    </a:cubicBezTo>
                    <a:lnTo>
                      <a:pt x="2103" y="1669"/>
                    </a:lnTo>
                    <a:cubicBezTo>
                      <a:pt x="2669" y="3439"/>
                      <a:pt x="1807" y="4130"/>
                      <a:pt x="1184" y="4633"/>
                    </a:cubicBezTo>
                    <a:cubicBezTo>
                      <a:pt x="1034" y="4742"/>
                      <a:pt x="894" y="4867"/>
                      <a:pt x="769" y="5007"/>
                    </a:cubicBezTo>
                    <a:cubicBezTo>
                      <a:pt x="593" y="5220"/>
                      <a:pt x="432" y="5443"/>
                      <a:pt x="281" y="5682"/>
                    </a:cubicBezTo>
                    <a:cubicBezTo>
                      <a:pt x="416" y="5262"/>
                      <a:pt x="593" y="4696"/>
                      <a:pt x="691" y="4400"/>
                    </a:cubicBezTo>
                    <a:cubicBezTo>
                      <a:pt x="753" y="4218"/>
                      <a:pt x="696" y="3907"/>
                      <a:pt x="572" y="3424"/>
                    </a:cubicBezTo>
                    <a:lnTo>
                      <a:pt x="743" y="3117"/>
                    </a:lnTo>
                    <a:cubicBezTo>
                      <a:pt x="763" y="3081"/>
                      <a:pt x="733" y="3045"/>
                      <a:pt x="700" y="3045"/>
                    </a:cubicBezTo>
                    <a:cubicBezTo>
                      <a:pt x="690" y="3045"/>
                      <a:pt x="680" y="3048"/>
                      <a:pt x="670" y="3055"/>
                    </a:cubicBezTo>
                    <a:lnTo>
                      <a:pt x="509" y="3195"/>
                    </a:lnTo>
                    <a:lnTo>
                      <a:pt x="504" y="3174"/>
                    </a:lnTo>
                    <a:cubicBezTo>
                      <a:pt x="312" y="2468"/>
                      <a:pt x="105" y="1664"/>
                      <a:pt x="312" y="1248"/>
                    </a:cubicBezTo>
                    <a:cubicBezTo>
                      <a:pt x="629" y="620"/>
                      <a:pt x="1221" y="215"/>
                      <a:pt x="1376" y="111"/>
                    </a:cubicBezTo>
                    <a:close/>
                    <a:moveTo>
                      <a:pt x="1394" y="0"/>
                    </a:moveTo>
                    <a:cubicBezTo>
                      <a:pt x="1386" y="0"/>
                      <a:pt x="1378" y="2"/>
                      <a:pt x="1371" y="8"/>
                    </a:cubicBezTo>
                    <a:cubicBezTo>
                      <a:pt x="1340" y="23"/>
                      <a:pt x="603" y="454"/>
                      <a:pt x="224" y="1207"/>
                    </a:cubicBezTo>
                    <a:cubicBezTo>
                      <a:pt x="1" y="1653"/>
                      <a:pt x="214" y="2479"/>
                      <a:pt x="411" y="3200"/>
                    </a:cubicBezTo>
                    <a:lnTo>
                      <a:pt x="437" y="3294"/>
                    </a:lnTo>
                    <a:cubicBezTo>
                      <a:pt x="437" y="3309"/>
                      <a:pt x="452" y="3325"/>
                      <a:pt x="468" y="3330"/>
                    </a:cubicBezTo>
                    <a:cubicBezTo>
                      <a:pt x="472" y="3332"/>
                      <a:pt x="476" y="3332"/>
                      <a:pt x="480" y="3332"/>
                    </a:cubicBezTo>
                    <a:cubicBezTo>
                      <a:pt x="492" y="3332"/>
                      <a:pt x="503" y="3327"/>
                      <a:pt x="515" y="3320"/>
                    </a:cubicBezTo>
                    <a:lnTo>
                      <a:pt x="525" y="3315"/>
                    </a:lnTo>
                    <a:lnTo>
                      <a:pt x="473" y="3398"/>
                    </a:lnTo>
                    <a:cubicBezTo>
                      <a:pt x="468" y="3408"/>
                      <a:pt x="468" y="3418"/>
                      <a:pt x="473" y="3434"/>
                    </a:cubicBezTo>
                    <a:cubicBezTo>
                      <a:pt x="567" y="3792"/>
                      <a:pt x="660" y="4192"/>
                      <a:pt x="603" y="4374"/>
                    </a:cubicBezTo>
                    <a:cubicBezTo>
                      <a:pt x="432" y="4877"/>
                      <a:pt x="32" y="6160"/>
                      <a:pt x="27" y="6175"/>
                    </a:cubicBezTo>
                    <a:cubicBezTo>
                      <a:pt x="16" y="6201"/>
                      <a:pt x="32" y="6227"/>
                      <a:pt x="58" y="6238"/>
                    </a:cubicBezTo>
                    <a:lnTo>
                      <a:pt x="73" y="6238"/>
                    </a:lnTo>
                    <a:cubicBezTo>
                      <a:pt x="89" y="6232"/>
                      <a:pt x="105" y="6222"/>
                      <a:pt x="115" y="6206"/>
                    </a:cubicBezTo>
                    <a:cubicBezTo>
                      <a:pt x="115" y="6201"/>
                      <a:pt x="291" y="5744"/>
                      <a:pt x="842" y="5069"/>
                    </a:cubicBezTo>
                    <a:cubicBezTo>
                      <a:pt x="966" y="4940"/>
                      <a:pt x="1101" y="4820"/>
                      <a:pt x="1242" y="4711"/>
                    </a:cubicBezTo>
                    <a:cubicBezTo>
                      <a:pt x="1854" y="4218"/>
                      <a:pt x="2783" y="3476"/>
                      <a:pt x="2186" y="1627"/>
                    </a:cubicBezTo>
                    <a:cubicBezTo>
                      <a:pt x="2186" y="1617"/>
                      <a:pt x="2181" y="1612"/>
                      <a:pt x="2171" y="1607"/>
                    </a:cubicBezTo>
                    <a:lnTo>
                      <a:pt x="2025" y="1498"/>
                    </a:lnTo>
                    <a:lnTo>
                      <a:pt x="2067" y="1508"/>
                    </a:lnTo>
                    <a:cubicBezTo>
                      <a:pt x="2071" y="1509"/>
                      <a:pt x="2075" y="1510"/>
                      <a:pt x="2080" y="1510"/>
                    </a:cubicBezTo>
                    <a:cubicBezTo>
                      <a:pt x="2111" y="1510"/>
                      <a:pt x="2138" y="1477"/>
                      <a:pt x="2124" y="1440"/>
                    </a:cubicBezTo>
                    <a:cubicBezTo>
                      <a:pt x="2093" y="1347"/>
                      <a:pt x="2051" y="1248"/>
                      <a:pt x="2010" y="1150"/>
                    </a:cubicBezTo>
                    <a:cubicBezTo>
                      <a:pt x="2005" y="1139"/>
                      <a:pt x="1999" y="1134"/>
                      <a:pt x="1994" y="1129"/>
                    </a:cubicBezTo>
                    <a:lnTo>
                      <a:pt x="1854" y="1025"/>
                    </a:lnTo>
                    <a:lnTo>
                      <a:pt x="1870" y="1030"/>
                    </a:lnTo>
                    <a:cubicBezTo>
                      <a:pt x="1875" y="1032"/>
                      <a:pt x="1880" y="1032"/>
                      <a:pt x="1885" y="1032"/>
                    </a:cubicBezTo>
                    <a:cubicBezTo>
                      <a:pt x="1900" y="1032"/>
                      <a:pt x="1914" y="1026"/>
                      <a:pt x="1922" y="1015"/>
                    </a:cubicBezTo>
                    <a:cubicBezTo>
                      <a:pt x="1932" y="999"/>
                      <a:pt x="1937" y="978"/>
                      <a:pt x="1932" y="963"/>
                    </a:cubicBezTo>
                    <a:cubicBezTo>
                      <a:pt x="1781" y="641"/>
                      <a:pt x="1615" y="324"/>
                      <a:pt x="1434" y="23"/>
                    </a:cubicBezTo>
                    <a:cubicBezTo>
                      <a:pt x="1427" y="9"/>
                      <a:pt x="1411" y="0"/>
                      <a:pt x="1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6" name="Google Shape;1546;p38"/>
              <p:cNvSpPr/>
              <p:nvPr/>
            </p:nvSpPr>
            <p:spPr>
              <a:xfrm>
                <a:off x="1634025" y="2966975"/>
                <a:ext cx="19625" cy="1082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4331" extrusionOk="0">
                    <a:moveTo>
                      <a:pt x="535" y="0"/>
                    </a:moveTo>
                    <a:cubicBezTo>
                      <a:pt x="509" y="0"/>
                      <a:pt x="489" y="21"/>
                      <a:pt x="483" y="47"/>
                    </a:cubicBezTo>
                    <a:cubicBezTo>
                      <a:pt x="483" y="62"/>
                      <a:pt x="452" y="1599"/>
                      <a:pt x="566" y="2778"/>
                    </a:cubicBezTo>
                    <a:cubicBezTo>
                      <a:pt x="681" y="3920"/>
                      <a:pt x="63" y="4221"/>
                      <a:pt x="37" y="4237"/>
                    </a:cubicBezTo>
                    <a:cubicBezTo>
                      <a:pt x="11" y="4247"/>
                      <a:pt x="1" y="4278"/>
                      <a:pt x="11" y="4299"/>
                    </a:cubicBezTo>
                    <a:cubicBezTo>
                      <a:pt x="21" y="4320"/>
                      <a:pt x="37" y="4330"/>
                      <a:pt x="58" y="4330"/>
                    </a:cubicBezTo>
                    <a:lnTo>
                      <a:pt x="78" y="4330"/>
                    </a:lnTo>
                    <a:cubicBezTo>
                      <a:pt x="104" y="4309"/>
                      <a:pt x="784" y="3982"/>
                      <a:pt x="665" y="2773"/>
                    </a:cubicBezTo>
                    <a:cubicBezTo>
                      <a:pt x="551" y="1594"/>
                      <a:pt x="582" y="68"/>
                      <a:pt x="582" y="52"/>
                    </a:cubicBezTo>
                    <a:cubicBezTo>
                      <a:pt x="582" y="26"/>
                      <a:pt x="561" y="0"/>
                      <a:pt x="5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7" name="Google Shape;1547;p38"/>
              <p:cNvSpPr/>
              <p:nvPr/>
            </p:nvSpPr>
            <p:spPr>
              <a:xfrm>
                <a:off x="1916575" y="2911150"/>
                <a:ext cx="1172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787" extrusionOk="0">
                    <a:moveTo>
                      <a:pt x="89" y="1"/>
                    </a:moveTo>
                    <a:lnTo>
                      <a:pt x="1" y="32"/>
                    </a:lnTo>
                    <a:cubicBezTo>
                      <a:pt x="1" y="42"/>
                      <a:pt x="364" y="1122"/>
                      <a:pt x="375" y="1787"/>
                    </a:cubicBezTo>
                    <a:lnTo>
                      <a:pt x="468" y="1787"/>
                    </a:lnTo>
                    <a:cubicBezTo>
                      <a:pt x="463" y="1107"/>
                      <a:pt x="105" y="42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8" name="Google Shape;1548;p38"/>
              <p:cNvSpPr/>
              <p:nvPr/>
            </p:nvSpPr>
            <p:spPr>
              <a:xfrm>
                <a:off x="19212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9" name="Google Shape;1549;p38"/>
              <p:cNvSpPr/>
              <p:nvPr/>
            </p:nvSpPr>
            <p:spPr>
              <a:xfrm>
                <a:off x="19215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0" name="Google Shape;1550;p38"/>
              <p:cNvSpPr/>
              <p:nvPr/>
            </p:nvSpPr>
            <p:spPr>
              <a:xfrm>
                <a:off x="19216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1" name="Google Shape;1551;p38"/>
              <p:cNvSpPr/>
              <p:nvPr/>
            </p:nvSpPr>
            <p:spPr>
              <a:xfrm>
                <a:off x="19219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38"/>
              <p:cNvSpPr/>
              <p:nvPr/>
            </p:nvSpPr>
            <p:spPr>
              <a:xfrm>
                <a:off x="19220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3" name="Google Shape;1553;p38"/>
              <p:cNvSpPr/>
              <p:nvPr/>
            </p:nvSpPr>
            <p:spPr>
              <a:xfrm>
                <a:off x="19223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4" name="Google Shape;1554;p38"/>
              <p:cNvSpPr/>
              <p:nvPr/>
            </p:nvSpPr>
            <p:spPr>
              <a:xfrm>
                <a:off x="19224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5" name="Google Shape;1555;p38"/>
              <p:cNvSpPr/>
              <p:nvPr/>
            </p:nvSpPr>
            <p:spPr>
              <a:xfrm>
                <a:off x="19226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6" name="Google Shape;1556;p38"/>
              <p:cNvSpPr/>
              <p:nvPr/>
            </p:nvSpPr>
            <p:spPr>
              <a:xfrm>
                <a:off x="19229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7" name="Google Shape;1557;p38"/>
              <p:cNvSpPr/>
              <p:nvPr/>
            </p:nvSpPr>
            <p:spPr>
              <a:xfrm>
                <a:off x="19230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8" name="Google Shape;1558;p38"/>
              <p:cNvSpPr/>
              <p:nvPr/>
            </p:nvSpPr>
            <p:spPr>
              <a:xfrm>
                <a:off x="19233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9" name="Google Shape;1559;p38"/>
              <p:cNvSpPr/>
              <p:nvPr/>
            </p:nvSpPr>
            <p:spPr>
              <a:xfrm>
                <a:off x="19234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38"/>
              <p:cNvSpPr/>
              <p:nvPr/>
            </p:nvSpPr>
            <p:spPr>
              <a:xfrm>
                <a:off x="19237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1" name="Google Shape;1561;p38"/>
              <p:cNvSpPr/>
              <p:nvPr/>
            </p:nvSpPr>
            <p:spPr>
              <a:xfrm>
                <a:off x="19239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2" name="Google Shape;1562;p38"/>
              <p:cNvSpPr/>
              <p:nvPr/>
            </p:nvSpPr>
            <p:spPr>
              <a:xfrm>
                <a:off x="19241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3" name="Google Shape;1563;p38"/>
              <p:cNvSpPr/>
              <p:nvPr/>
            </p:nvSpPr>
            <p:spPr>
              <a:xfrm>
                <a:off x="19243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4" name="Google Shape;1564;p38"/>
              <p:cNvSpPr/>
              <p:nvPr/>
            </p:nvSpPr>
            <p:spPr>
              <a:xfrm>
                <a:off x="19245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5" name="Google Shape;1565;p38"/>
              <p:cNvSpPr/>
              <p:nvPr/>
            </p:nvSpPr>
            <p:spPr>
              <a:xfrm>
                <a:off x="19247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6" name="Google Shape;1566;p38"/>
              <p:cNvSpPr/>
              <p:nvPr/>
            </p:nvSpPr>
            <p:spPr>
              <a:xfrm>
                <a:off x="19250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7" name="Google Shape;1567;p38"/>
              <p:cNvSpPr/>
              <p:nvPr/>
            </p:nvSpPr>
            <p:spPr>
              <a:xfrm>
                <a:off x="19251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8" name="Google Shape;1568;p38"/>
              <p:cNvSpPr/>
              <p:nvPr/>
            </p:nvSpPr>
            <p:spPr>
              <a:xfrm>
                <a:off x="19254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9" name="Google Shape;1569;p38"/>
              <p:cNvSpPr/>
              <p:nvPr/>
            </p:nvSpPr>
            <p:spPr>
              <a:xfrm>
                <a:off x="19256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0" name="Google Shape;1570;p38"/>
              <p:cNvSpPr/>
              <p:nvPr/>
            </p:nvSpPr>
            <p:spPr>
              <a:xfrm>
                <a:off x="19258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1" name="Google Shape;1571;p38"/>
              <p:cNvSpPr/>
              <p:nvPr/>
            </p:nvSpPr>
            <p:spPr>
              <a:xfrm>
                <a:off x="19260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2" name="Google Shape;1572;p38"/>
              <p:cNvSpPr/>
              <p:nvPr/>
            </p:nvSpPr>
            <p:spPr>
              <a:xfrm>
                <a:off x="19261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3" name="Google Shape;1573;p38"/>
              <p:cNvSpPr/>
              <p:nvPr/>
            </p:nvSpPr>
            <p:spPr>
              <a:xfrm>
                <a:off x="19264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4" name="Google Shape;1574;p38"/>
              <p:cNvSpPr/>
              <p:nvPr/>
            </p:nvSpPr>
            <p:spPr>
              <a:xfrm>
                <a:off x="19267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5" name="Google Shape;1575;p38"/>
              <p:cNvSpPr/>
              <p:nvPr/>
            </p:nvSpPr>
            <p:spPr>
              <a:xfrm>
                <a:off x="19268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6" name="Google Shape;1576;p38"/>
              <p:cNvSpPr/>
              <p:nvPr/>
            </p:nvSpPr>
            <p:spPr>
              <a:xfrm>
                <a:off x="19271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7" name="Google Shape;1577;p38"/>
              <p:cNvSpPr/>
              <p:nvPr/>
            </p:nvSpPr>
            <p:spPr>
              <a:xfrm>
                <a:off x="19272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8" name="Google Shape;1578;p38"/>
              <p:cNvSpPr/>
              <p:nvPr/>
            </p:nvSpPr>
            <p:spPr>
              <a:xfrm>
                <a:off x="19274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9" name="Google Shape;1579;p38"/>
              <p:cNvSpPr/>
              <p:nvPr/>
            </p:nvSpPr>
            <p:spPr>
              <a:xfrm>
                <a:off x="19277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0" name="Google Shape;1580;p38"/>
              <p:cNvSpPr/>
              <p:nvPr/>
            </p:nvSpPr>
            <p:spPr>
              <a:xfrm>
                <a:off x="19278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1" name="Google Shape;1581;p38"/>
              <p:cNvSpPr/>
              <p:nvPr/>
            </p:nvSpPr>
            <p:spPr>
              <a:xfrm>
                <a:off x="19281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2" name="Google Shape;1582;p38"/>
              <p:cNvSpPr/>
              <p:nvPr/>
            </p:nvSpPr>
            <p:spPr>
              <a:xfrm>
                <a:off x="19284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3" name="Google Shape;1583;p38"/>
              <p:cNvSpPr/>
              <p:nvPr/>
            </p:nvSpPr>
            <p:spPr>
              <a:xfrm>
                <a:off x="19285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4" name="Google Shape;1584;p38"/>
              <p:cNvSpPr/>
              <p:nvPr/>
            </p:nvSpPr>
            <p:spPr>
              <a:xfrm>
                <a:off x="19287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5" name="Google Shape;1585;p38"/>
              <p:cNvSpPr/>
              <p:nvPr/>
            </p:nvSpPr>
            <p:spPr>
              <a:xfrm>
                <a:off x="19289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6" name="Google Shape;1586;p38"/>
              <p:cNvSpPr/>
              <p:nvPr/>
            </p:nvSpPr>
            <p:spPr>
              <a:xfrm>
                <a:off x="19291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7" name="Google Shape;1587;p38"/>
              <p:cNvSpPr/>
              <p:nvPr/>
            </p:nvSpPr>
            <p:spPr>
              <a:xfrm>
                <a:off x="19293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8" name="Google Shape;1588;p38"/>
              <p:cNvSpPr/>
              <p:nvPr/>
            </p:nvSpPr>
            <p:spPr>
              <a:xfrm>
                <a:off x="19295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9" name="Google Shape;1589;p38"/>
              <p:cNvSpPr/>
              <p:nvPr/>
            </p:nvSpPr>
            <p:spPr>
              <a:xfrm>
                <a:off x="19298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0" name="Google Shape;1590;p38"/>
              <p:cNvSpPr/>
              <p:nvPr/>
            </p:nvSpPr>
            <p:spPr>
              <a:xfrm>
                <a:off x="19299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1" name="Google Shape;1591;p38"/>
              <p:cNvSpPr/>
              <p:nvPr/>
            </p:nvSpPr>
            <p:spPr>
              <a:xfrm>
                <a:off x="193020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2" name="Google Shape;1592;p38"/>
              <p:cNvSpPr/>
              <p:nvPr/>
            </p:nvSpPr>
            <p:spPr>
              <a:xfrm>
                <a:off x="19303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3" name="Google Shape;1593;p38"/>
              <p:cNvSpPr/>
              <p:nvPr/>
            </p:nvSpPr>
            <p:spPr>
              <a:xfrm>
                <a:off x="19306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4" name="Google Shape;1594;p38"/>
              <p:cNvSpPr/>
              <p:nvPr/>
            </p:nvSpPr>
            <p:spPr>
              <a:xfrm>
                <a:off x="193085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5" name="Google Shape;1595;p38"/>
              <p:cNvSpPr/>
              <p:nvPr/>
            </p:nvSpPr>
            <p:spPr>
              <a:xfrm>
                <a:off x="19310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6" name="Google Shape;1596;p38"/>
              <p:cNvSpPr/>
              <p:nvPr/>
            </p:nvSpPr>
            <p:spPr>
              <a:xfrm>
                <a:off x="19312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7" name="Google Shape;1597;p38"/>
              <p:cNvSpPr/>
              <p:nvPr/>
            </p:nvSpPr>
            <p:spPr>
              <a:xfrm>
                <a:off x="193150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8" name="Google Shape;1598;p38"/>
              <p:cNvSpPr/>
              <p:nvPr/>
            </p:nvSpPr>
            <p:spPr>
              <a:xfrm>
                <a:off x="19316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9" name="Google Shape;1599;p38"/>
              <p:cNvSpPr/>
              <p:nvPr/>
            </p:nvSpPr>
            <p:spPr>
              <a:xfrm>
                <a:off x="19319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0" name="Google Shape;1600;p38"/>
              <p:cNvSpPr/>
              <p:nvPr/>
            </p:nvSpPr>
            <p:spPr>
              <a:xfrm>
                <a:off x="19320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1" name="Google Shape;1601;p38"/>
              <p:cNvSpPr/>
              <p:nvPr/>
            </p:nvSpPr>
            <p:spPr>
              <a:xfrm>
                <a:off x="19322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2" name="Google Shape;1602;p38"/>
              <p:cNvSpPr/>
              <p:nvPr/>
            </p:nvSpPr>
            <p:spPr>
              <a:xfrm>
                <a:off x="19325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3" name="Google Shape;1603;p38"/>
              <p:cNvSpPr/>
              <p:nvPr/>
            </p:nvSpPr>
            <p:spPr>
              <a:xfrm>
                <a:off x="19326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4" name="Google Shape;1604;p38"/>
              <p:cNvSpPr/>
              <p:nvPr/>
            </p:nvSpPr>
            <p:spPr>
              <a:xfrm>
                <a:off x="1932925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5" name="Google Shape;1605;p38"/>
              <p:cNvSpPr/>
              <p:nvPr/>
            </p:nvSpPr>
            <p:spPr>
              <a:xfrm>
                <a:off x="19330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6" name="Google Shape;1606;p38"/>
              <p:cNvSpPr/>
              <p:nvPr/>
            </p:nvSpPr>
            <p:spPr>
              <a:xfrm>
                <a:off x="19333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7" name="Google Shape;1607;p38"/>
              <p:cNvSpPr/>
              <p:nvPr/>
            </p:nvSpPr>
            <p:spPr>
              <a:xfrm>
                <a:off x="1920075" y="2954500"/>
                <a:ext cx="16875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83" extrusionOk="0">
                    <a:moveTo>
                      <a:pt x="288" y="99"/>
                    </a:moveTo>
                    <a:cubicBezTo>
                      <a:pt x="455" y="99"/>
                      <a:pt x="545" y="298"/>
                      <a:pt x="432" y="421"/>
                    </a:cubicBezTo>
                    <a:cubicBezTo>
                      <a:pt x="401" y="463"/>
                      <a:pt x="354" y="484"/>
                      <a:pt x="302" y="489"/>
                    </a:cubicBezTo>
                    <a:cubicBezTo>
                      <a:pt x="198" y="489"/>
                      <a:pt x="110" y="406"/>
                      <a:pt x="105" y="302"/>
                    </a:cubicBezTo>
                    <a:cubicBezTo>
                      <a:pt x="100" y="250"/>
                      <a:pt x="120" y="203"/>
                      <a:pt x="152" y="162"/>
                    </a:cubicBezTo>
                    <a:cubicBezTo>
                      <a:pt x="188" y="125"/>
                      <a:pt x="235" y="99"/>
                      <a:pt x="281" y="99"/>
                    </a:cubicBezTo>
                    <a:cubicBezTo>
                      <a:pt x="283" y="99"/>
                      <a:pt x="286" y="99"/>
                      <a:pt x="288" y="99"/>
                    </a:cubicBezTo>
                    <a:close/>
                    <a:moveTo>
                      <a:pt x="288" y="1"/>
                    </a:moveTo>
                    <a:cubicBezTo>
                      <a:pt x="286" y="1"/>
                      <a:pt x="283" y="1"/>
                      <a:pt x="281" y="1"/>
                    </a:cubicBezTo>
                    <a:cubicBezTo>
                      <a:pt x="203" y="6"/>
                      <a:pt x="131" y="42"/>
                      <a:pt x="79" y="99"/>
                    </a:cubicBezTo>
                    <a:cubicBezTo>
                      <a:pt x="27" y="157"/>
                      <a:pt x="1" y="229"/>
                      <a:pt x="6" y="307"/>
                    </a:cubicBezTo>
                    <a:cubicBezTo>
                      <a:pt x="11" y="463"/>
                      <a:pt x="141" y="582"/>
                      <a:pt x="292" y="582"/>
                    </a:cubicBezTo>
                    <a:lnTo>
                      <a:pt x="307" y="582"/>
                    </a:lnTo>
                    <a:cubicBezTo>
                      <a:pt x="385" y="582"/>
                      <a:pt x="458" y="546"/>
                      <a:pt x="505" y="489"/>
                    </a:cubicBezTo>
                    <a:cubicBezTo>
                      <a:pt x="674" y="298"/>
                      <a:pt x="538" y="1"/>
                      <a:pt x="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8" name="Google Shape;1608;p38"/>
              <p:cNvSpPr/>
              <p:nvPr/>
            </p:nvSpPr>
            <p:spPr>
              <a:xfrm>
                <a:off x="1929950" y="2963325"/>
                <a:ext cx="175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417" extrusionOk="0">
                    <a:moveTo>
                      <a:pt x="626" y="1"/>
                    </a:moveTo>
                    <a:cubicBezTo>
                      <a:pt x="618" y="1"/>
                      <a:pt x="611" y="2"/>
                      <a:pt x="603" y="6"/>
                    </a:cubicBezTo>
                    <a:cubicBezTo>
                      <a:pt x="532" y="53"/>
                      <a:pt x="352" y="142"/>
                      <a:pt x="205" y="142"/>
                    </a:cubicBezTo>
                    <a:cubicBezTo>
                      <a:pt x="158" y="142"/>
                      <a:pt x="114" y="133"/>
                      <a:pt x="78" y="110"/>
                    </a:cubicBezTo>
                    <a:cubicBezTo>
                      <a:pt x="71" y="106"/>
                      <a:pt x="64" y="105"/>
                      <a:pt x="56" y="105"/>
                    </a:cubicBezTo>
                    <a:cubicBezTo>
                      <a:pt x="41" y="105"/>
                      <a:pt x="26" y="112"/>
                      <a:pt x="16" y="125"/>
                    </a:cubicBezTo>
                    <a:cubicBezTo>
                      <a:pt x="1" y="146"/>
                      <a:pt x="6" y="172"/>
                      <a:pt x="26" y="188"/>
                    </a:cubicBezTo>
                    <a:cubicBezTo>
                      <a:pt x="58" y="214"/>
                      <a:pt x="317" y="416"/>
                      <a:pt x="494" y="416"/>
                    </a:cubicBezTo>
                    <a:lnTo>
                      <a:pt x="525" y="416"/>
                    </a:lnTo>
                    <a:cubicBezTo>
                      <a:pt x="593" y="411"/>
                      <a:pt x="584" y="321"/>
                      <a:pt x="524" y="321"/>
                    </a:cubicBezTo>
                    <a:cubicBezTo>
                      <a:pt x="519" y="321"/>
                      <a:pt x="514" y="322"/>
                      <a:pt x="509" y="323"/>
                    </a:cubicBezTo>
                    <a:cubicBezTo>
                      <a:pt x="506" y="323"/>
                      <a:pt x="502" y="323"/>
                      <a:pt x="498" y="323"/>
                    </a:cubicBezTo>
                    <a:cubicBezTo>
                      <a:pt x="440" y="323"/>
                      <a:pt x="353" y="288"/>
                      <a:pt x="265" y="234"/>
                    </a:cubicBezTo>
                    <a:cubicBezTo>
                      <a:pt x="405" y="214"/>
                      <a:pt x="535" y="162"/>
                      <a:pt x="655" y="89"/>
                    </a:cubicBezTo>
                    <a:cubicBezTo>
                      <a:pt x="699" y="62"/>
                      <a:pt x="671" y="1"/>
                      <a:pt x="6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9" name="Google Shape;1609;p38"/>
              <p:cNvSpPr/>
              <p:nvPr/>
            </p:nvSpPr>
            <p:spPr>
              <a:xfrm>
                <a:off x="1918925" y="2969300"/>
                <a:ext cx="105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70" extrusionOk="0">
                    <a:moveTo>
                      <a:pt x="421" y="1"/>
                    </a:moveTo>
                    <a:lnTo>
                      <a:pt x="0" y="136"/>
                    </a:lnTo>
                    <a:cubicBezTo>
                      <a:pt x="40" y="160"/>
                      <a:pt x="81" y="169"/>
                      <a:pt x="120" y="169"/>
                    </a:cubicBezTo>
                    <a:cubicBezTo>
                      <a:pt x="282" y="169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0" name="Google Shape;1610;p38"/>
              <p:cNvSpPr/>
              <p:nvPr/>
            </p:nvSpPr>
            <p:spPr>
              <a:xfrm>
                <a:off x="1917500" y="2968075"/>
                <a:ext cx="1325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68" extrusionOk="0">
                    <a:moveTo>
                      <a:pt x="473" y="0"/>
                    </a:moveTo>
                    <a:cubicBezTo>
                      <a:pt x="459" y="0"/>
                      <a:pt x="445" y="7"/>
                      <a:pt x="436" y="18"/>
                    </a:cubicBezTo>
                    <a:cubicBezTo>
                      <a:pt x="436" y="18"/>
                      <a:pt x="307" y="168"/>
                      <a:pt x="169" y="168"/>
                    </a:cubicBezTo>
                    <a:cubicBezTo>
                      <a:pt x="139" y="168"/>
                      <a:pt x="108" y="161"/>
                      <a:pt x="78" y="143"/>
                    </a:cubicBezTo>
                    <a:cubicBezTo>
                      <a:pt x="69" y="140"/>
                      <a:pt x="61" y="138"/>
                      <a:pt x="52" y="138"/>
                    </a:cubicBezTo>
                    <a:cubicBezTo>
                      <a:pt x="36" y="138"/>
                      <a:pt x="21" y="145"/>
                      <a:pt x="11" y="159"/>
                    </a:cubicBezTo>
                    <a:cubicBezTo>
                      <a:pt x="0" y="185"/>
                      <a:pt x="5" y="211"/>
                      <a:pt x="31" y="226"/>
                    </a:cubicBezTo>
                    <a:cubicBezTo>
                      <a:pt x="73" y="252"/>
                      <a:pt x="125" y="268"/>
                      <a:pt x="171" y="268"/>
                    </a:cubicBezTo>
                    <a:cubicBezTo>
                      <a:pt x="353" y="268"/>
                      <a:pt x="504" y="86"/>
                      <a:pt x="509" y="81"/>
                    </a:cubicBezTo>
                    <a:cubicBezTo>
                      <a:pt x="530" y="60"/>
                      <a:pt x="524" y="29"/>
                      <a:pt x="504" y="13"/>
                    </a:cubicBezTo>
                    <a:cubicBezTo>
                      <a:pt x="495" y="4"/>
                      <a:pt x="484" y="0"/>
                      <a:pt x="4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1" name="Google Shape;1611;p38"/>
              <p:cNvSpPr/>
              <p:nvPr/>
            </p:nvSpPr>
            <p:spPr>
              <a:xfrm>
                <a:off x="1893225" y="2968125"/>
                <a:ext cx="71025" cy="15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6143" extrusionOk="0">
                    <a:moveTo>
                      <a:pt x="1485" y="1"/>
                    </a:moveTo>
                    <a:cubicBezTo>
                      <a:pt x="1303" y="302"/>
                      <a:pt x="1142" y="614"/>
                      <a:pt x="997" y="935"/>
                    </a:cubicBezTo>
                    <a:lnTo>
                      <a:pt x="1272" y="852"/>
                    </a:lnTo>
                    <a:lnTo>
                      <a:pt x="914" y="1122"/>
                    </a:lnTo>
                    <a:cubicBezTo>
                      <a:pt x="872" y="1221"/>
                      <a:pt x="836" y="1320"/>
                      <a:pt x="800" y="1413"/>
                    </a:cubicBezTo>
                    <a:lnTo>
                      <a:pt x="1101" y="1325"/>
                    </a:lnTo>
                    <a:lnTo>
                      <a:pt x="738" y="1600"/>
                    </a:lnTo>
                    <a:cubicBezTo>
                      <a:pt x="0" y="3884"/>
                      <a:pt x="1599" y="4419"/>
                      <a:pt x="2072" y="4995"/>
                    </a:cubicBezTo>
                    <a:cubicBezTo>
                      <a:pt x="2638" y="5681"/>
                      <a:pt x="2809" y="6143"/>
                      <a:pt x="2809" y="6143"/>
                    </a:cubicBezTo>
                    <a:cubicBezTo>
                      <a:pt x="2809" y="6143"/>
                      <a:pt x="2404" y="4855"/>
                      <a:pt x="2233" y="4341"/>
                    </a:cubicBezTo>
                    <a:cubicBezTo>
                      <a:pt x="2176" y="4159"/>
                      <a:pt x="2253" y="3796"/>
                      <a:pt x="2363" y="3375"/>
                    </a:cubicBezTo>
                    <a:lnTo>
                      <a:pt x="2181" y="3048"/>
                    </a:lnTo>
                    <a:lnTo>
                      <a:pt x="2181" y="3048"/>
                    </a:lnTo>
                    <a:lnTo>
                      <a:pt x="2399" y="3235"/>
                    </a:lnTo>
                    <a:cubicBezTo>
                      <a:pt x="2591" y="2503"/>
                      <a:pt x="2840" y="1636"/>
                      <a:pt x="2612" y="1185"/>
                    </a:cubicBezTo>
                    <a:cubicBezTo>
                      <a:pt x="2233" y="437"/>
                      <a:pt x="1485" y="1"/>
                      <a:pt x="14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2" name="Google Shape;1612;p38"/>
              <p:cNvSpPr/>
              <p:nvPr/>
            </p:nvSpPr>
            <p:spPr>
              <a:xfrm>
                <a:off x="1893225" y="2968125"/>
                <a:ext cx="71025" cy="15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6143" extrusionOk="0">
                    <a:moveTo>
                      <a:pt x="1101" y="1325"/>
                    </a:moveTo>
                    <a:lnTo>
                      <a:pt x="800" y="1413"/>
                    </a:lnTo>
                    <a:cubicBezTo>
                      <a:pt x="836" y="1320"/>
                      <a:pt x="872" y="1221"/>
                      <a:pt x="914" y="1122"/>
                    </a:cubicBezTo>
                    <a:lnTo>
                      <a:pt x="1272" y="852"/>
                    </a:lnTo>
                    <a:lnTo>
                      <a:pt x="997" y="935"/>
                    </a:lnTo>
                    <a:cubicBezTo>
                      <a:pt x="1142" y="614"/>
                      <a:pt x="1303" y="302"/>
                      <a:pt x="1485" y="1"/>
                    </a:cubicBezTo>
                    <a:cubicBezTo>
                      <a:pt x="1485" y="1"/>
                      <a:pt x="2233" y="437"/>
                      <a:pt x="2612" y="1185"/>
                    </a:cubicBezTo>
                    <a:cubicBezTo>
                      <a:pt x="2840" y="1636"/>
                      <a:pt x="2591" y="2503"/>
                      <a:pt x="2399" y="3235"/>
                    </a:cubicBezTo>
                    <a:lnTo>
                      <a:pt x="2181" y="3048"/>
                    </a:lnTo>
                    <a:lnTo>
                      <a:pt x="2363" y="3375"/>
                    </a:lnTo>
                    <a:cubicBezTo>
                      <a:pt x="2253" y="3796"/>
                      <a:pt x="2176" y="4159"/>
                      <a:pt x="2233" y="4341"/>
                    </a:cubicBezTo>
                    <a:cubicBezTo>
                      <a:pt x="2404" y="4855"/>
                      <a:pt x="2809" y="6143"/>
                      <a:pt x="2809" y="6143"/>
                    </a:cubicBezTo>
                    <a:cubicBezTo>
                      <a:pt x="2809" y="6143"/>
                      <a:pt x="2638" y="5681"/>
                      <a:pt x="2072" y="4995"/>
                    </a:cubicBezTo>
                    <a:cubicBezTo>
                      <a:pt x="1599" y="4419"/>
                      <a:pt x="0" y="3884"/>
                      <a:pt x="738" y="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3" name="Google Shape;1613;p38"/>
              <p:cNvSpPr/>
              <p:nvPr/>
            </p:nvSpPr>
            <p:spPr>
              <a:xfrm>
                <a:off x="1895675" y="2966900"/>
                <a:ext cx="69600" cy="15610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244" extrusionOk="0">
                    <a:moveTo>
                      <a:pt x="1408" y="117"/>
                    </a:moveTo>
                    <a:cubicBezTo>
                      <a:pt x="1569" y="221"/>
                      <a:pt x="2161" y="626"/>
                      <a:pt x="2477" y="1254"/>
                    </a:cubicBezTo>
                    <a:cubicBezTo>
                      <a:pt x="2685" y="1670"/>
                      <a:pt x="2467" y="2474"/>
                      <a:pt x="2280" y="3180"/>
                    </a:cubicBezTo>
                    <a:lnTo>
                      <a:pt x="2275" y="3201"/>
                    </a:lnTo>
                    <a:lnTo>
                      <a:pt x="2114" y="3061"/>
                    </a:lnTo>
                    <a:cubicBezTo>
                      <a:pt x="2105" y="3054"/>
                      <a:pt x="2094" y="3051"/>
                      <a:pt x="2085" y="3051"/>
                    </a:cubicBezTo>
                    <a:cubicBezTo>
                      <a:pt x="2051" y="3051"/>
                      <a:pt x="2021" y="3087"/>
                      <a:pt x="2041" y="3123"/>
                    </a:cubicBezTo>
                    <a:lnTo>
                      <a:pt x="2218" y="3430"/>
                    </a:lnTo>
                    <a:cubicBezTo>
                      <a:pt x="2093" y="3913"/>
                      <a:pt x="2031" y="4224"/>
                      <a:pt x="2093" y="4406"/>
                    </a:cubicBezTo>
                    <a:cubicBezTo>
                      <a:pt x="2192" y="4702"/>
                      <a:pt x="2374" y="5268"/>
                      <a:pt x="2503" y="5688"/>
                    </a:cubicBezTo>
                    <a:cubicBezTo>
                      <a:pt x="2358" y="5449"/>
                      <a:pt x="2192" y="5226"/>
                      <a:pt x="2015" y="5013"/>
                    </a:cubicBezTo>
                    <a:cubicBezTo>
                      <a:pt x="1891" y="4873"/>
                      <a:pt x="1751" y="4748"/>
                      <a:pt x="1600" y="4639"/>
                    </a:cubicBezTo>
                    <a:cubicBezTo>
                      <a:pt x="977" y="4136"/>
                      <a:pt x="120" y="3445"/>
                      <a:pt x="686" y="1675"/>
                    </a:cubicBezTo>
                    <a:lnTo>
                      <a:pt x="1034" y="1410"/>
                    </a:lnTo>
                    <a:cubicBezTo>
                      <a:pt x="1071" y="1382"/>
                      <a:pt x="1050" y="1325"/>
                      <a:pt x="1008" y="1325"/>
                    </a:cubicBezTo>
                    <a:cubicBezTo>
                      <a:pt x="1003" y="1325"/>
                      <a:pt x="998" y="1325"/>
                      <a:pt x="993" y="1327"/>
                    </a:cubicBezTo>
                    <a:lnTo>
                      <a:pt x="790" y="1389"/>
                    </a:lnTo>
                    <a:cubicBezTo>
                      <a:pt x="811" y="1327"/>
                      <a:pt x="837" y="1265"/>
                      <a:pt x="863" y="1202"/>
                    </a:cubicBezTo>
                    <a:lnTo>
                      <a:pt x="1205" y="943"/>
                    </a:lnTo>
                    <a:cubicBezTo>
                      <a:pt x="1226" y="927"/>
                      <a:pt x="1231" y="901"/>
                      <a:pt x="1221" y="881"/>
                    </a:cubicBezTo>
                    <a:cubicBezTo>
                      <a:pt x="1212" y="863"/>
                      <a:pt x="1193" y="853"/>
                      <a:pt x="1175" y="853"/>
                    </a:cubicBezTo>
                    <a:cubicBezTo>
                      <a:pt x="1171" y="853"/>
                      <a:pt x="1167" y="854"/>
                      <a:pt x="1164" y="855"/>
                    </a:cubicBezTo>
                    <a:lnTo>
                      <a:pt x="993" y="907"/>
                    </a:lnTo>
                    <a:cubicBezTo>
                      <a:pt x="1112" y="657"/>
                      <a:pt x="1252" y="393"/>
                      <a:pt x="1408" y="117"/>
                    </a:cubicBezTo>
                    <a:close/>
                    <a:moveTo>
                      <a:pt x="1390" y="1"/>
                    </a:moveTo>
                    <a:cubicBezTo>
                      <a:pt x="1374" y="1"/>
                      <a:pt x="1358" y="10"/>
                      <a:pt x="1351" y="24"/>
                    </a:cubicBezTo>
                    <a:cubicBezTo>
                      <a:pt x="1169" y="330"/>
                      <a:pt x="1003" y="642"/>
                      <a:pt x="852" y="964"/>
                    </a:cubicBezTo>
                    <a:cubicBezTo>
                      <a:pt x="847" y="979"/>
                      <a:pt x="847" y="1000"/>
                      <a:pt x="863" y="1016"/>
                    </a:cubicBezTo>
                    <a:cubicBezTo>
                      <a:pt x="871" y="1027"/>
                      <a:pt x="884" y="1033"/>
                      <a:pt x="899" y="1033"/>
                    </a:cubicBezTo>
                    <a:cubicBezTo>
                      <a:pt x="904" y="1033"/>
                      <a:pt x="909" y="1032"/>
                      <a:pt x="915" y="1031"/>
                    </a:cubicBezTo>
                    <a:lnTo>
                      <a:pt x="930" y="1026"/>
                    </a:lnTo>
                    <a:lnTo>
                      <a:pt x="790" y="1130"/>
                    </a:lnTo>
                    <a:cubicBezTo>
                      <a:pt x="785" y="1135"/>
                      <a:pt x="780" y="1145"/>
                      <a:pt x="774" y="1151"/>
                    </a:cubicBezTo>
                    <a:cubicBezTo>
                      <a:pt x="733" y="1249"/>
                      <a:pt x="691" y="1353"/>
                      <a:pt x="660" y="1446"/>
                    </a:cubicBezTo>
                    <a:cubicBezTo>
                      <a:pt x="647" y="1479"/>
                      <a:pt x="673" y="1511"/>
                      <a:pt x="705" y="1511"/>
                    </a:cubicBezTo>
                    <a:cubicBezTo>
                      <a:pt x="709" y="1511"/>
                      <a:pt x="713" y="1510"/>
                      <a:pt x="717" y="1509"/>
                    </a:cubicBezTo>
                    <a:lnTo>
                      <a:pt x="759" y="1498"/>
                    </a:lnTo>
                    <a:lnTo>
                      <a:pt x="759" y="1498"/>
                    </a:lnTo>
                    <a:lnTo>
                      <a:pt x="614" y="1607"/>
                    </a:lnTo>
                    <a:cubicBezTo>
                      <a:pt x="603" y="1613"/>
                      <a:pt x="598" y="1623"/>
                      <a:pt x="593" y="1633"/>
                    </a:cubicBezTo>
                    <a:cubicBezTo>
                      <a:pt x="1" y="3476"/>
                      <a:pt x="925" y="4224"/>
                      <a:pt x="1543" y="4712"/>
                    </a:cubicBezTo>
                    <a:cubicBezTo>
                      <a:pt x="1683" y="4821"/>
                      <a:pt x="1818" y="4940"/>
                      <a:pt x="1943" y="5075"/>
                    </a:cubicBezTo>
                    <a:cubicBezTo>
                      <a:pt x="2493" y="5745"/>
                      <a:pt x="2669" y="6207"/>
                      <a:pt x="2669" y="6207"/>
                    </a:cubicBezTo>
                    <a:cubicBezTo>
                      <a:pt x="2675" y="6228"/>
                      <a:pt x="2695" y="6244"/>
                      <a:pt x="2716" y="6244"/>
                    </a:cubicBezTo>
                    <a:cubicBezTo>
                      <a:pt x="2721" y="6238"/>
                      <a:pt x="2721" y="6238"/>
                      <a:pt x="2727" y="6238"/>
                    </a:cubicBezTo>
                    <a:cubicBezTo>
                      <a:pt x="2753" y="6228"/>
                      <a:pt x="2768" y="6202"/>
                      <a:pt x="2758" y="6176"/>
                    </a:cubicBezTo>
                    <a:cubicBezTo>
                      <a:pt x="2753" y="6166"/>
                      <a:pt x="2353" y="4878"/>
                      <a:pt x="2181" y="4375"/>
                    </a:cubicBezTo>
                    <a:cubicBezTo>
                      <a:pt x="2124" y="4198"/>
                      <a:pt x="2218" y="3793"/>
                      <a:pt x="2311" y="3435"/>
                    </a:cubicBezTo>
                    <a:cubicBezTo>
                      <a:pt x="2316" y="3424"/>
                      <a:pt x="2316" y="3409"/>
                      <a:pt x="2311" y="3399"/>
                    </a:cubicBezTo>
                    <a:lnTo>
                      <a:pt x="2259" y="3315"/>
                    </a:lnTo>
                    <a:lnTo>
                      <a:pt x="2259" y="3315"/>
                    </a:lnTo>
                    <a:lnTo>
                      <a:pt x="2270" y="3321"/>
                    </a:lnTo>
                    <a:cubicBezTo>
                      <a:pt x="2281" y="3328"/>
                      <a:pt x="2293" y="3333"/>
                      <a:pt x="2304" y="3333"/>
                    </a:cubicBezTo>
                    <a:cubicBezTo>
                      <a:pt x="2308" y="3333"/>
                      <a:pt x="2312" y="3332"/>
                      <a:pt x="2316" y="3331"/>
                    </a:cubicBezTo>
                    <a:cubicBezTo>
                      <a:pt x="2332" y="3326"/>
                      <a:pt x="2342" y="3315"/>
                      <a:pt x="2348" y="3300"/>
                    </a:cubicBezTo>
                    <a:lnTo>
                      <a:pt x="2374" y="3206"/>
                    </a:lnTo>
                    <a:cubicBezTo>
                      <a:pt x="2566" y="2480"/>
                      <a:pt x="2784" y="1659"/>
                      <a:pt x="2560" y="1208"/>
                    </a:cubicBezTo>
                    <a:cubicBezTo>
                      <a:pt x="2181" y="455"/>
                      <a:pt x="1444" y="24"/>
                      <a:pt x="1413" y="8"/>
                    </a:cubicBezTo>
                    <a:cubicBezTo>
                      <a:pt x="1406" y="3"/>
                      <a:pt x="1398" y="1"/>
                      <a:pt x="1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4" name="Google Shape;1614;p38"/>
              <p:cNvSpPr/>
              <p:nvPr/>
            </p:nvSpPr>
            <p:spPr>
              <a:xfrm>
                <a:off x="1923975" y="2966975"/>
                <a:ext cx="19750" cy="108275"/>
              </a:xfrm>
              <a:custGeom>
                <a:avLst/>
                <a:gdLst/>
                <a:ahLst/>
                <a:cxnLst/>
                <a:rect l="l" t="t" r="r" b="b"/>
                <a:pathLst>
                  <a:path w="790" h="4331" extrusionOk="0">
                    <a:moveTo>
                      <a:pt x="255" y="0"/>
                    </a:moveTo>
                    <a:cubicBezTo>
                      <a:pt x="229" y="0"/>
                      <a:pt x="203" y="21"/>
                      <a:pt x="208" y="47"/>
                    </a:cubicBezTo>
                    <a:cubicBezTo>
                      <a:pt x="208" y="62"/>
                      <a:pt x="240" y="1594"/>
                      <a:pt x="125" y="2767"/>
                    </a:cubicBezTo>
                    <a:cubicBezTo>
                      <a:pt x="1" y="3982"/>
                      <a:pt x="681" y="4309"/>
                      <a:pt x="712" y="4325"/>
                    </a:cubicBezTo>
                    <a:cubicBezTo>
                      <a:pt x="717" y="4330"/>
                      <a:pt x="728" y="4330"/>
                      <a:pt x="733" y="4330"/>
                    </a:cubicBezTo>
                    <a:cubicBezTo>
                      <a:pt x="754" y="4330"/>
                      <a:pt x="769" y="4314"/>
                      <a:pt x="774" y="4299"/>
                    </a:cubicBezTo>
                    <a:cubicBezTo>
                      <a:pt x="790" y="4273"/>
                      <a:pt x="779" y="4247"/>
                      <a:pt x="754" y="4231"/>
                    </a:cubicBezTo>
                    <a:cubicBezTo>
                      <a:pt x="728" y="4221"/>
                      <a:pt x="110" y="3920"/>
                      <a:pt x="219" y="2778"/>
                    </a:cubicBezTo>
                    <a:cubicBezTo>
                      <a:pt x="338" y="1594"/>
                      <a:pt x="302" y="62"/>
                      <a:pt x="302" y="47"/>
                    </a:cubicBezTo>
                    <a:cubicBezTo>
                      <a:pt x="302" y="21"/>
                      <a:pt x="281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5" name="Google Shape;1615;p38"/>
              <p:cNvSpPr/>
              <p:nvPr/>
            </p:nvSpPr>
            <p:spPr>
              <a:xfrm>
                <a:off x="1754600" y="3041975"/>
                <a:ext cx="1352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836" extrusionOk="0">
                    <a:moveTo>
                      <a:pt x="447" y="1"/>
                    </a:moveTo>
                    <a:cubicBezTo>
                      <a:pt x="426" y="84"/>
                      <a:pt x="1" y="2046"/>
                      <a:pt x="198" y="2836"/>
                    </a:cubicBezTo>
                    <a:lnTo>
                      <a:pt x="291" y="2810"/>
                    </a:lnTo>
                    <a:cubicBezTo>
                      <a:pt x="99" y="2046"/>
                      <a:pt x="535" y="37"/>
                      <a:pt x="541" y="22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6" name="Google Shape;1616;p38"/>
              <p:cNvSpPr/>
              <p:nvPr/>
            </p:nvSpPr>
            <p:spPr>
              <a:xfrm>
                <a:off x="1757850" y="2739375"/>
                <a:ext cx="548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878" extrusionOk="0">
                    <a:moveTo>
                      <a:pt x="1250" y="102"/>
                    </a:moveTo>
                    <a:cubicBezTo>
                      <a:pt x="1253" y="102"/>
                      <a:pt x="1255" y="102"/>
                      <a:pt x="1257" y="102"/>
                    </a:cubicBezTo>
                    <a:cubicBezTo>
                      <a:pt x="1719" y="102"/>
                      <a:pt x="2093" y="476"/>
                      <a:pt x="2098" y="938"/>
                    </a:cubicBezTo>
                    <a:cubicBezTo>
                      <a:pt x="2098" y="1447"/>
                      <a:pt x="1684" y="1783"/>
                      <a:pt x="1253" y="1783"/>
                    </a:cubicBezTo>
                    <a:cubicBezTo>
                      <a:pt x="1047" y="1783"/>
                      <a:pt x="836" y="1706"/>
                      <a:pt x="665" y="1535"/>
                    </a:cubicBezTo>
                    <a:cubicBezTo>
                      <a:pt x="137" y="1007"/>
                      <a:pt x="507" y="102"/>
                      <a:pt x="1250" y="102"/>
                    </a:cubicBezTo>
                    <a:close/>
                    <a:moveTo>
                      <a:pt x="1249" y="0"/>
                    </a:moveTo>
                    <a:cubicBezTo>
                      <a:pt x="1018" y="0"/>
                      <a:pt x="783" y="86"/>
                      <a:pt x="592" y="278"/>
                    </a:cubicBezTo>
                    <a:cubicBezTo>
                      <a:pt x="0" y="870"/>
                      <a:pt x="421" y="1877"/>
                      <a:pt x="1257" y="1877"/>
                    </a:cubicBezTo>
                    <a:cubicBezTo>
                      <a:pt x="1776" y="1872"/>
                      <a:pt x="2191" y="1457"/>
                      <a:pt x="2191" y="938"/>
                    </a:cubicBezTo>
                    <a:cubicBezTo>
                      <a:pt x="2191" y="373"/>
                      <a:pt x="1729" y="0"/>
                      <a:pt x="1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7" name="Google Shape;1617;p38"/>
              <p:cNvSpPr/>
              <p:nvPr/>
            </p:nvSpPr>
            <p:spPr>
              <a:xfrm>
                <a:off x="1788100" y="2142400"/>
                <a:ext cx="2475" cy="598225"/>
              </a:xfrm>
              <a:custGeom>
                <a:avLst/>
                <a:gdLst/>
                <a:ahLst/>
                <a:cxnLst/>
                <a:rect l="l" t="t" r="r" b="b"/>
                <a:pathLst>
                  <a:path w="99" h="23929" extrusionOk="0">
                    <a:moveTo>
                      <a:pt x="0" y="0"/>
                    </a:moveTo>
                    <a:lnTo>
                      <a:pt x="0" y="23929"/>
                    </a:lnTo>
                    <a:lnTo>
                      <a:pt x="99" y="23929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8" name="Google Shape;1618;p38"/>
              <p:cNvSpPr/>
              <p:nvPr/>
            </p:nvSpPr>
            <p:spPr>
              <a:xfrm>
                <a:off x="1716050" y="3127525"/>
                <a:ext cx="97125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8204" extrusionOk="0">
                    <a:moveTo>
                      <a:pt x="1615" y="0"/>
                    </a:moveTo>
                    <a:cubicBezTo>
                      <a:pt x="1615" y="0"/>
                      <a:pt x="681" y="634"/>
                      <a:pt x="255" y="1656"/>
                    </a:cubicBezTo>
                    <a:cubicBezTo>
                      <a:pt x="1" y="2269"/>
                      <a:pt x="400" y="3390"/>
                      <a:pt x="712" y="4341"/>
                    </a:cubicBezTo>
                    <a:lnTo>
                      <a:pt x="982" y="4076"/>
                    </a:lnTo>
                    <a:lnTo>
                      <a:pt x="774" y="4517"/>
                    </a:lnTo>
                    <a:cubicBezTo>
                      <a:pt x="951" y="5062"/>
                      <a:pt x="1086" y="5535"/>
                      <a:pt x="1023" y="5779"/>
                    </a:cubicBezTo>
                    <a:cubicBezTo>
                      <a:pt x="847" y="6469"/>
                      <a:pt x="442" y="8203"/>
                      <a:pt x="442" y="8203"/>
                    </a:cubicBezTo>
                    <a:cubicBezTo>
                      <a:pt x="442" y="8203"/>
                      <a:pt x="618" y="7580"/>
                      <a:pt x="1293" y="6625"/>
                    </a:cubicBezTo>
                    <a:cubicBezTo>
                      <a:pt x="1859" y="5825"/>
                      <a:pt x="3884" y="4974"/>
                      <a:pt x="2726" y="2030"/>
                    </a:cubicBezTo>
                    <a:lnTo>
                      <a:pt x="2233" y="1708"/>
                    </a:lnTo>
                    <a:lnTo>
                      <a:pt x="2628" y="1797"/>
                    </a:lnTo>
                    <a:cubicBezTo>
                      <a:pt x="2576" y="1677"/>
                      <a:pt x="2513" y="1553"/>
                      <a:pt x="2451" y="1423"/>
                    </a:cubicBezTo>
                    <a:lnTo>
                      <a:pt x="1968" y="1101"/>
                    </a:lnTo>
                    <a:lnTo>
                      <a:pt x="2332" y="1184"/>
                    </a:lnTo>
                    <a:cubicBezTo>
                      <a:pt x="2114" y="779"/>
                      <a:pt x="1875" y="379"/>
                      <a:pt x="1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9" name="Google Shape;1619;p38"/>
              <p:cNvSpPr/>
              <p:nvPr/>
            </p:nvSpPr>
            <p:spPr>
              <a:xfrm>
                <a:off x="1773800" y="3081825"/>
                <a:ext cx="27025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920" extrusionOk="0">
                    <a:moveTo>
                      <a:pt x="619" y="99"/>
                    </a:moveTo>
                    <a:cubicBezTo>
                      <a:pt x="821" y="99"/>
                      <a:pt x="982" y="260"/>
                      <a:pt x="982" y="463"/>
                    </a:cubicBezTo>
                    <a:cubicBezTo>
                      <a:pt x="982" y="680"/>
                      <a:pt x="804" y="824"/>
                      <a:pt x="618" y="824"/>
                    </a:cubicBezTo>
                    <a:cubicBezTo>
                      <a:pt x="529" y="824"/>
                      <a:pt x="438" y="791"/>
                      <a:pt x="364" y="717"/>
                    </a:cubicBezTo>
                    <a:cubicBezTo>
                      <a:pt x="136" y="489"/>
                      <a:pt x="297" y="99"/>
                      <a:pt x="619" y="99"/>
                    </a:cubicBezTo>
                    <a:close/>
                    <a:moveTo>
                      <a:pt x="614" y="0"/>
                    </a:moveTo>
                    <a:cubicBezTo>
                      <a:pt x="501" y="0"/>
                      <a:pt x="385" y="42"/>
                      <a:pt x="292" y="136"/>
                    </a:cubicBezTo>
                    <a:cubicBezTo>
                      <a:pt x="1" y="427"/>
                      <a:pt x="209" y="920"/>
                      <a:pt x="619" y="920"/>
                    </a:cubicBezTo>
                    <a:cubicBezTo>
                      <a:pt x="873" y="920"/>
                      <a:pt x="1081" y="717"/>
                      <a:pt x="1081" y="463"/>
                    </a:cubicBezTo>
                    <a:cubicBezTo>
                      <a:pt x="1081" y="185"/>
                      <a:pt x="852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0" name="Google Shape;1620;p38"/>
              <p:cNvSpPr/>
              <p:nvPr/>
            </p:nvSpPr>
            <p:spPr>
              <a:xfrm>
                <a:off x="1756550" y="3098325"/>
                <a:ext cx="282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29" extrusionOk="0">
                    <a:moveTo>
                      <a:pt x="54" y="0"/>
                    </a:moveTo>
                    <a:cubicBezTo>
                      <a:pt x="37" y="0"/>
                      <a:pt x="21" y="8"/>
                      <a:pt x="11" y="26"/>
                    </a:cubicBezTo>
                    <a:cubicBezTo>
                      <a:pt x="0" y="47"/>
                      <a:pt x="11" y="78"/>
                      <a:pt x="32" y="88"/>
                    </a:cubicBezTo>
                    <a:cubicBezTo>
                      <a:pt x="51" y="103"/>
                      <a:pt x="426" y="303"/>
                      <a:pt x="763" y="303"/>
                    </a:cubicBezTo>
                    <a:cubicBezTo>
                      <a:pt x="779" y="303"/>
                      <a:pt x="795" y="302"/>
                      <a:pt x="810" y="301"/>
                    </a:cubicBezTo>
                    <a:lnTo>
                      <a:pt x="810" y="301"/>
                    </a:lnTo>
                    <a:cubicBezTo>
                      <a:pt x="649" y="414"/>
                      <a:pt x="446" y="531"/>
                      <a:pt x="306" y="531"/>
                    </a:cubicBezTo>
                    <a:cubicBezTo>
                      <a:pt x="297" y="531"/>
                      <a:pt x="289" y="531"/>
                      <a:pt x="281" y="530"/>
                    </a:cubicBezTo>
                    <a:cubicBezTo>
                      <a:pt x="278" y="529"/>
                      <a:pt x="275" y="529"/>
                      <a:pt x="272" y="529"/>
                    </a:cubicBezTo>
                    <a:cubicBezTo>
                      <a:pt x="213" y="529"/>
                      <a:pt x="206" y="623"/>
                      <a:pt x="270" y="628"/>
                    </a:cubicBezTo>
                    <a:lnTo>
                      <a:pt x="302" y="628"/>
                    </a:lnTo>
                    <a:cubicBezTo>
                      <a:pt x="603" y="628"/>
                      <a:pt x="1070" y="229"/>
                      <a:pt x="1091" y="213"/>
                    </a:cubicBezTo>
                    <a:cubicBezTo>
                      <a:pt x="1129" y="179"/>
                      <a:pt x="1097" y="127"/>
                      <a:pt x="1059" y="127"/>
                    </a:cubicBezTo>
                    <a:cubicBezTo>
                      <a:pt x="1051" y="127"/>
                      <a:pt x="1042" y="130"/>
                      <a:pt x="1034" y="135"/>
                    </a:cubicBezTo>
                    <a:cubicBezTo>
                      <a:pt x="961" y="187"/>
                      <a:pt x="868" y="207"/>
                      <a:pt x="770" y="207"/>
                    </a:cubicBezTo>
                    <a:cubicBezTo>
                      <a:pt x="456" y="207"/>
                      <a:pt x="82" y="5"/>
                      <a:pt x="78" y="5"/>
                    </a:cubicBezTo>
                    <a:cubicBezTo>
                      <a:pt x="70" y="2"/>
                      <a:pt x="62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1" name="Google Shape;1621;p38"/>
              <p:cNvSpPr/>
              <p:nvPr/>
            </p:nvSpPr>
            <p:spPr>
              <a:xfrm>
                <a:off x="1728775" y="3103150"/>
                <a:ext cx="123450" cy="2720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0881" extrusionOk="0">
                    <a:moveTo>
                      <a:pt x="2228" y="119"/>
                    </a:moveTo>
                    <a:cubicBezTo>
                      <a:pt x="2555" y="601"/>
                      <a:pt x="2835" y="1069"/>
                      <a:pt x="3074" y="1515"/>
                    </a:cubicBezTo>
                    <a:lnTo>
                      <a:pt x="2700" y="1427"/>
                    </a:lnTo>
                    <a:cubicBezTo>
                      <a:pt x="2696" y="1426"/>
                      <a:pt x="2691" y="1426"/>
                      <a:pt x="2687" y="1426"/>
                    </a:cubicBezTo>
                    <a:cubicBezTo>
                      <a:pt x="2667" y="1426"/>
                      <a:pt x="2652" y="1436"/>
                      <a:pt x="2643" y="1453"/>
                    </a:cubicBezTo>
                    <a:cubicBezTo>
                      <a:pt x="2633" y="1474"/>
                      <a:pt x="2638" y="1500"/>
                      <a:pt x="2659" y="1515"/>
                    </a:cubicBezTo>
                    <a:lnTo>
                      <a:pt x="3287" y="1931"/>
                    </a:lnTo>
                    <a:cubicBezTo>
                      <a:pt x="3349" y="2060"/>
                      <a:pt x="3406" y="2190"/>
                      <a:pt x="3463" y="2310"/>
                    </a:cubicBezTo>
                    <a:lnTo>
                      <a:pt x="3032" y="2206"/>
                    </a:lnTo>
                    <a:cubicBezTo>
                      <a:pt x="3030" y="2205"/>
                      <a:pt x="3027" y="2205"/>
                      <a:pt x="3024" y="2205"/>
                    </a:cubicBezTo>
                    <a:cubicBezTo>
                      <a:pt x="3005" y="2205"/>
                      <a:pt x="2985" y="2219"/>
                      <a:pt x="2980" y="2237"/>
                    </a:cubicBezTo>
                    <a:cubicBezTo>
                      <a:pt x="2970" y="2258"/>
                      <a:pt x="2975" y="2284"/>
                      <a:pt x="2996" y="2294"/>
                    </a:cubicBezTo>
                    <a:lnTo>
                      <a:pt x="3629" y="2720"/>
                    </a:lnTo>
                    <a:cubicBezTo>
                      <a:pt x="4938" y="6146"/>
                      <a:pt x="2565" y="10050"/>
                      <a:pt x="2139" y="10710"/>
                    </a:cubicBezTo>
                    <a:cubicBezTo>
                      <a:pt x="1994" y="10014"/>
                      <a:pt x="1278" y="6536"/>
                      <a:pt x="1065" y="5840"/>
                    </a:cubicBezTo>
                    <a:lnTo>
                      <a:pt x="1350" y="5295"/>
                    </a:lnTo>
                    <a:cubicBezTo>
                      <a:pt x="1366" y="5260"/>
                      <a:pt x="1338" y="5225"/>
                      <a:pt x="1305" y="5225"/>
                    </a:cubicBezTo>
                    <a:cubicBezTo>
                      <a:pt x="1294" y="5225"/>
                      <a:pt x="1283" y="5229"/>
                      <a:pt x="1272" y="5238"/>
                    </a:cubicBezTo>
                    <a:lnTo>
                      <a:pt x="966" y="5523"/>
                    </a:lnTo>
                    <a:lnTo>
                      <a:pt x="940" y="5435"/>
                    </a:lnTo>
                    <a:cubicBezTo>
                      <a:pt x="551" y="4246"/>
                      <a:pt x="109" y="2896"/>
                      <a:pt x="442" y="2164"/>
                    </a:cubicBezTo>
                    <a:cubicBezTo>
                      <a:pt x="961" y="1027"/>
                      <a:pt x="2010" y="264"/>
                      <a:pt x="2228" y="119"/>
                    </a:cubicBezTo>
                    <a:close/>
                    <a:moveTo>
                      <a:pt x="2237" y="1"/>
                    </a:moveTo>
                    <a:cubicBezTo>
                      <a:pt x="2228" y="1"/>
                      <a:pt x="2220" y="4"/>
                      <a:pt x="2212" y="10"/>
                    </a:cubicBezTo>
                    <a:cubicBezTo>
                      <a:pt x="2197" y="15"/>
                      <a:pt x="930" y="825"/>
                      <a:pt x="348" y="2123"/>
                    </a:cubicBezTo>
                    <a:cubicBezTo>
                      <a:pt x="0" y="2891"/>
                      <a:pt x="447" y="4262"/>
                      <a:pt x="836" y="5466"/>
                    </a:cubicBezTo>
                    <a:lnTo>
                      <a:pt x="888" y="5622"/>
                    </a:lnTo>
                    <a:cubicBezTo>
                      <a:pt x="893" y="5637"/>
                      <a:pt x="909" y="5653"/>
                      <a:pt x="925" y="5658"/>
                    </a:cubicBezTo>
                    <a:cubicBezTo>
                      <a:pt x="940" y="5658"/>
                      <a:pt x="956" y="5658"/>
                      <a:pt x="966" y="5643"/>
                    </a:cubicBezTo>
                    <a:lnTo>
                      <a:pt x="1132" y="5497"/>
                    </a:lnTo>
                    <a:lnTo>
                      <a:pt x="966" y="5814"/>
                    </a:lnTo>
                    <a:cubicBezTo>
                      <a:pt x="961" y="5829"/>
                      <a:pt x="961" y="5840"/>
                      <a:pt x="966" y="5850"/>
                    </a:cubicBezTo>
                    <a:cubicBezTo>
                      <a:pt x="1189" y="6551"/>
                      <a:pt x="2056" y="10798"/>
                      <a:pt x="2067" y="10845"/>
                    </a:cubicBezTo>
                    <a:cubicBezTo>
                      <a:pt x="2072" y="10860"/>
                      <a:pt x="2082" y="10876"/>
                      <a:pt x="2103" y="10881"/>
                    </a:cubicBezTo>
                    <a:lnTo>
                      <a:pt x="2113" y="10881"/>
                    </a:lnTo>
                    <a:cubicBezTo>
                      <a:pt x="2129" y="10876"/>
                      <a:pt x="2139" y="10871"/>
                      <a:pt x="2145" y="10855"/>
                    </a:cubicBezTo>
                    <a:cubicBezTo>
                      <a:pt x="2690" y="10024"/>
                      <a:pt x="3136" y="9137"/>
                      <a:pt x="3479" y="8202"/>
                    </a:cubicBezTo>
                    <a:cubicBezTo>
                      <a:pt x="4003" y="6769"/>
                      <a:pt x="4470" y="4651"/>
                      <a:pt x="3707" y="2668"/>
                    </a:cubicBezTo>
                    <a:cubicBezTo>
                      <a:pt x="3702" y="2657"/>
                      <a:pt x="3697" y="2652"/>
                      <a:pt x="3687" y="2647"/>
                    </a:cubicBezTo>
                    <a:lnTo>
                      <a:pt x="3266" y="2367"/>
                    </a:lnTo>
                    <a:lnTo>
                      <a:pt x="3266" y="2367"/>
                    </a:lnTo>
                    <a:lnTo>
                      <a:pt x="3526" y="2429"/>
                    </a:lnTo>
                    <a:cubicBezTo>
                      <a:pt x="3530" y="2430"/>
                      <a:pt x="3534" y="2431"/>
                      <a:pt x="3538" y="2431"/>
                    </a:cubicBezTo>
                    <a:cubicBezTo>
                      <a:pt x="3570" y="2431"/>
                      <a:pt x="3596" y="2399"/>
                      <a:pt x="3583" y="2367"/>
                    </a:cubicBezTo>
                    <a:cubicBezTo>
                      <a:pt x="3515" y="2211"/>
                      <a:pt x="3443" y="2045"/>
                      <a:pt x="3359" y="1879"/>
                    </a:cubicBezTo>
                    <a:cubicBezTo>
                      <a:pt x="3354" y="1868"/>
                      <a:pt x="3349" y="1863"/>
                      <a:pt x="3344" y="1858"/>
                    </a:cubicBezTo>
                    <a:lnTo>
                      <a:pt x="2934" y="1588"/>
                    </a:lnTo>
                    <a:lnTo>
                      <a:pt x="3152" y="1640"/>
                    </a:lnTo>
                    <a:cubicBezTo>
                      <a:pt x="3155" y="1641"/>
                      <a:pt x="3157" y="1641"/>
                      <a:pt x="3160" y="1641"/>
                    </a:cubicBezTo>
                    <a:cubicBezTo>
                      <a:pt x="3174" y="1641"/>
                      <a:pt x="3190" y="1632"/>
                      <a:pt x="3199" y="1619"/>
                    </a:cubicBezTo>
                    <a:cubicBezTo>
                      <a:pt x="3214" y="1603"/>
                      <a:pt x="3214" y="1588"/>
                      <a:pt x="3204" y="1567"/>
                    </a:cubicBezTo>
                    <a:cubicBezTo>
                      <a:pt x="2923" y="1038"/>
                      <a:pt x="2612" y="518"/>
                      <a:pt x="2274" y="25"/>
                    </a:cubicBezTo>
                    <a:cubicBezTo>
                      <a:pt x="2265" y="9"/>
                      <a:pt x="2251" y="1"/>
                      <a:pt x="2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2" name="Google Shape;1622;p38"/>
              <p:cNvSpPr/>
              <p:nvPr/>
            </p:nvSpPr>
            <p:spPr>
              <a:xfrm>
                <a:off x="1771475" y="3103125"/>
                <a:ext cx="31575" cy="182625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7305" extrusionOk="0">
                    <a:moveTo>
                      <a:pt x="530" y="0"/>
                    </a:moveTo>
                    <a:cubicBezTo>
                      <a:pt x="504" y="0"/>
                      <a:pt x="483" y="26"/>
                      <a:pt x="483" y="52"/>
                    </a:cubicBezTo>
                    <a:cubicBezTo>
                      <a:pt x="483" y="78"/>
                      <a:pt x="556" y="2674"/>
                      <a:pt x="862" y="4668"/>
                    </a:cubicBezTo>
                    <a:cubicBezTo>
                      <a:pt x="1158" y="6614"/>
                      <a:pt x="58" y="7206"/>
                      <a:pt x="47" y="7211"/>
                    </a:cubicBezTo>
                    <a:cubicBezTo>
                      <a:pt x="0" y="7237"/>
                      <a:pt x="16" y="7305"/>
                      <a:pt x="68" y="7305"/>
                    </a:cubicBezTo>
                    <a:cubicBezTo>
                      <a:pt x="78" y="7305"/>
                      <a:pt x="84" y="7305"/>
                      <a:pt x="94" y="7300"/>
                    </a:cubicBezTo>
                    <a:cubicBezTo>
                      <a:pt x="104" y="7295"/>
                      <a:pt x="1262" y="6672"/>
                      <a:pt x="956" y="4652"/>
                    </a:cubicBezTo>
                    <a:cubicBezTo>
                      <a:pt x="655" y="2664"/>
                      <a:pt x="582" y="73"/>
                      <a:pt x="582" y="47"/>
                    </a:cubicBezTo>
                    <a:cubicBezTo>
                      <a:pt x="577" y="21"/>
                      <a:pt x="556" y="0"/>
                      <a:pt x="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3" name="Google Shape;1623;p38"/>
              <p:cNvSpPr/>
              <p:nvPr/>
            </p:nvSpPr>
            <p:spPr>
              <a:xfrm>
                <a:off x="1734325" y="3122925"/>
                <a:ext cx="220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880" h="507" extrusionOk="0">
                    <a:moveTo>
                      <a:pt x="70" y="1"/>
                    </a:moveTo>
                    <a:cubicBezTo>
                      <a:pt x="26" y="1"/>
                      <a:pt x="0" y="64"/>
                      <a:pt x="48" y="91"/>
                    </a:cubicBezTo>
                    <a:cubicBezTo>
                      <a:pt x="64" y="101"/>
                      <a:pt x="340" y="247"/>
                      <a:pt x="596" y="247"/>
                    </a:cubicBezTo>
                    <a:cubicBezTo>
                      <a:pt x="600" y="247"/>
                      <a:pt x="605" y="247"/>
                      <a:pt x="609" y="247"/>
                    </a:cubicBezTo>
                    <a:lnTo>
                      <a:pt x="609" y="247"/>
                    </a:lnTo>
                    <a:cubicBezTo>
                      <a:pt x="493" y="332"/>
                      <a:pt x="353" y="413"/>
                      <a:pt x="259" y="413"/>
                    </a:cubicBezTo>
                    <a:cubicBezTo>
                      <a:pt x="256" y="413"/>
                      <a:pt x="254" y="413"/>
                      <a:pt x="251" y="413"/>
                    </a:cubicBezTo>
                    <a:cubicBezTo>
                      <a:pt x="246" y="412"/>
                      <a:pt x="242" y="411"/>
                      <a:pt x="238" y="411"/>
                    </a:cubicBezTo>
                    <a:cubicBezTo>
                      <a:pt x="182" y="411"/>
                      <a:pt x="178" y="506"/>
                      <a:pt x="240" y="506"/>
                    </a:cubicBezTo>
                    <a:lnTo>
                      <a:pt x="261" y="506"/>
                    </a:lnTo>
                    <a:cubicBezTo>
                      <a:pt x="490" y="506"/>
                      <a:pt x="822" y="205"/>
                      <a:pt x="858" y="169"/>
                    </a:cubicBezTo>
                    <a:cubicBezTo>
                      <a:pt x="879" y="148"/>
                      <a:pt x="879" y="122"/>
                      <a:pt x="863" y="101"/>
                    </a:cubicBezTo>
                    <a:cubicBezTo>
                      <a:pt x="854" y="92"/>
                      <a:pt x="842" y="87"/>
                      <a:pt x="829" y="87"/>
                    </a:cubicBezTo>
                    <a:cubicBezTo>
                      <a:pt x="820" y="87"/>
                      <a:pt x="810" y="89"/>
                      <a:pt x="801" y="96"/>
                    </a:cubicBezTo>
                    <a:cubicBezTo>
                      <a:pt x="746" y="139"/>
                      <a:pt x="675" y="155"/>
                      <a:pt x="599" y="155"/>
                    </a:cubicBezTo>
                    <a:cubicBezTo>
                      <a:pt x="370" y="155"/>
                      <a:pt x="99" y="8"/>
                      <a:pt x="95" y="8"/>
                    </a:cubicBezTo>
                    <a:cubicBezTo>
                      <a:pt x="86" y="3"/>
                      <a:pt x="78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4" name="Google Shape;1624;p38"/>
              <p:cNvSpPr/>
              <p:nvPr/>
            </p:nvSpPr>
            <p:spPr>
              <a:xfrm>
                <a:off x="1756200" y="3127800"/>
                <a:ext cx="17275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91" extrusionOk="0">
                    <a:moveTo>
                      <a:pt x="67" y="1"/>
                    </a:moveTo>
                    <a:cubicBezTo>
                      <a:pt x="31" y="1"/>
                      <a:pt x="0" y="41"/>
                      <a:pt x="25" y="78"/>
                    </a:cubicBezTo>
                    <a:cubicBezTo>
                      <a:pt x="35" y="88"/>
                      <a:pt x="227" y="290"/>
                      <a:pt x="445" y="290"/>
                    </a:cubicBezTo>
                    <a:cubicBezTo>
                      <a:pt x="518" y="290"/>
                      <a:pt x="591" y="270"/>
                      <a:pt x="648" y="228"/>
                    </a:cubicBezTo>
                    <a:cubicBezTo>
                      <a:pt x="691" y="198"/>
                      <a:pt x="663" y="136"/>
                      <a:pt x="619" y="136"/>
                    </a:cubicBezTo>
                    <a:cubicBezTo>
                      <a:pt x="610" y="136"/>
                      <a:pt x="601" y="139"/>
                      <a:pt x="591" y="145"/>
                    </a:cubicBezTo>
                    <a:cubicBezTo>
                      <a:pt x="545" y="178"/>
                      <a:pt x="496" y="191"/>
                      <a:pt x="448" y="191"/>
                    </a:cubicBezTo>
                    <a:cubicBezTo>
                      <a:pt x="269" y="191"/>
                      <a:pt x="98" y="10"/>
                      <a:pt x="98" y="10"/>
                    </a:cubicBezTo>
                    <a:cubicBezTo>
                      <a:pt x="88" y="3"/>
                      <a:pt x="77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1714875" y="3126350"/>
                <a:ext cx="93625" cy="207575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8303" extrusionOk="0">
                    <a:moveTo>
                      <a:pt x="1647" y="120"/>
                    </a:moveTo>
                    <a:cubicBezTo>
                      <a:pt x="1891" y="478"/>
                      <a:pt x="2104" y="831"/>
                      <a:pt x="2285" y="1163"/>
                    </a:cubicBezTo>
                    <a:lnTo>
                      <a:pt x="2026" y="1106"/>
                    </a:lnTo>
                    <a:cubicBezTo>
                      <a:pt x="2022" y="1106"/>
                      <a:pt x="2019" y="1105"/>
                      <a:pt x="2015" y="1105"/>
                    </a:cubicBezTo>
                    <a:cubicBezTo>
                      <a:pt x="1970" y="1105"/>
                      <a:pt x="1951" y="1166"/>
                      <a:pt x="1989" y="1195"/>
                    </a:cubicBezTo>
                    <a:lnTo>
                      <a:pt x="2462" y="1506"/>
                    </a:lnTo>
                    <a:cubicBezTo>
                      <a:pt x="2509" y="1600"/>
                      <a:pt x="2550" y="1693"/>
                      <a:pt x="2592" y="1776"/>
                    </a:cubicBezTo>
                    <a:lnTo>
                      <a:pt x="2290" y="1709"/>
                    </a:lnTo>
                    <a:cubicBezTo>
                      <a:pt x="2287" y="1708"/>
                      <a:pt x="2283" y="1708"/>
                      <a:pt x="2280" y="1708"/>
                    </a:cubicBezTo>
                    <a:cubicBezTo>
                      <a:pt x="2235" y="1708"/>
                      <a:pt x="2211" y="1768"/>
                      <a:pt x="2254" y="1797"/>
                    </a:cubicBezTo>
                    <a:lnTo>
                      <a:pt x="2737" y="2114"/>
                    </a:lnTo>
                    <a:cubicBezTo>
                      <a:pt x="3630" y="4413"/>
                      <a:pt x="2576" y="5400"/>
                      <a:pt x="1802" y="6122"/>
                    </a:cubicBezTo>
                    <a:cubicBezTo>
                      <a:pt x="1621" y="6277"/>
                      <a:pt x="1449" y="6454"/>
                      <a:pt x="1304" y="6646"/>
                    </a:cubicBezTo>
                    <a:cubicBezTo>
                      <a:pt x="1065" y="6973"/>
                      <a:pt x="858" y="7321"/>
                      <a:pt x="671" y="7684"/>
                    </a:cubicBezTo>
                    <a:cubicBezTo>
                      <a:pt x="811" y="7113"/>
                      <a:pt x="1013" y="6267"/>
                      <a:pt x="1122" y="5841"/>
                    </a:cubicBezTo>
                    <a:cubicBezTo>
                      <a:pt x="1185" y="5602"/>
                      <a:pt x="1076" y="5177"/>
                      <a:pt x="873" y="4569"/>
                    </a:cubicBezTo>
                    <a:lnTo>
                      <a:pt x="1076" y="4149"/>
                    </a:lnTo>
                    <a:cubicBezTo>
                      <a:pt x="1091" y="4111"/>
                      <a:pt x="1062" y="4076"/>
                      <a:pt x="1031" y="4076"/>
                    </a:cubicBezTo>
                    <a:cubicBezTo>
                      <a:pt x="1019" y="4076"/>
                      <a:pt x="1008" y="4080"/>
                      <a:pt x="998" y="4092"/>
                    </a:cubicBezTo>
                    <a:lnTo>
                      <a:pt x="785" y="4299"/>
                    </a:lnTo>
                    <a:lnTo>
                      <a:pt x="769" y="4253"/>
                    </a:lnTo>
                    <a:cubicBezTo>
                      <a:pt x="463" y="3339"/>
                      <a:pt x="110" y="2295"/>
                      <a:pt x="349" y="1724"/>
                    </a:cubicBezTo>
                    <a:cubicBezTo>
                      <a:pt x="712" y="852"/>
                      <a:pt x="1465" y="255"/>
                      <a:pt x="1647" y="120"/>
                    </a:cubicBezTo>
                    <a:close/>
                    <a:moveTo>
                      <a:pt x="1662" y="1"/>
                    </a:moveTo>
                    <a:cubicBezTo>
                      <a:pt x="1652" y="1"/>
                      <a:pt x="1636" y="1"/>
                      <a:pt x="1626" y="11"/>
                    </a:cubicBezTo>
                    <a:cubicBezTo>
                      <a:pt x="1616" y="16"/>
                      <a:pt x="676" y="665"/>
                      <a:pt x="255" y="1688"/>
                    </a:cubicBezTo>
                    <a:cubicBezTo>
                      <a:pt x="1" y="2290"/>
                      <a:pt x="354" y="3349"/>
                      <a:pt x="671" y="4284"/>
                    </a:cubicBezTo>
                    <a:lnTo>
                      <a:pt x="712" y="4408"/>
                    </a:lnTo>
                    <a:cubicBezTo>
                      <a:pt x="719" y="4427"/>
                      <a:pt x="736" y="4439"/>
                      <a:pt x="755" y="4439"/>
                    </a:cubicBezTo>
                    <a:cubicBezTo>
                      <a:pt x="767" y="4439"/>
                      <a:pt x="780" y="4434"/>
                      <a:pt x="790" y="4424"/>
                    </a:cubicBezTo>
                    <a:lnTo>
                      <a:pt x="863" y="4356"/>
                    </a:lnTo>
                    <a:lnTo>
                      <a:pt x="769" y="4548"/>
                    </a:lnTo>
                    <a:cubicBezTo>
                      <a:pt x="764" y="4559"/>
                      <a:pt x="764" y="4574"/>
                      <a:pt x="769" y="4585"/>
                    </a:cubicBezTo>
                    <a:cubicBezTo>
                      <a:pt x="930" y="5073"/>
                      <a:pt x="1086" y="5576"/>
                      <a:pt x="1024" y="5820"/>
                    </a:cubicBezTo>
                    <a:cubicBezTo>
                      <a:pt x="852" y="6501"/>
                      <a:pt x="442" y="8224"/>
                      <a:pt x="437" y="8245"/>
                    </a:cubicBezTo>
                    <a:cubicBezTo>
                      <a:pt x="432" y="8266"/>
                      <a:pt x="447" y="8292"/>
                      <a:pt x="473" y="8302"/>
                    </a:cubicBezTo>
                    <a:lnTo>
                      <a:pt x="484" y="8302"/>
                    </a:lnTo>
                    <a:cubicBezTo>
                      <a:pt x="505" y="8297"/>
                      <a:pt x="520" y="8286"/>
                      <a:pt x="525" y="8266"/>
                    </a:cubicBezTo>
                    <a:cubicBezTo>
                      <a:pt x="530" y="8255"/>
                      <a:pt x="712" y="7638"/>
                      <a:pt x="1372" y="6698"/>
                    </a:cubicBezTo>
                    <a:cubicBezTo>
                      <a:pt x="1517" y="6516"/>
                      <a:pt x="1683" y="6345"/>
                      <a:pt x="1860" y="6189"/>
                    </a:cubicBezTo>
                    <a:cubicBezTo>
                      <a:pt x="2612" y="5488"/>
                      <a:pt x="3744" y="4429"/>
                      <a:pt x="2810" y="2062"/>
                    </a:cubicBezTo>
                    <a:cubicBezTo>
                      <a:pt x="2810" y="2056"/>
                      <a:pt x="2799" y="2046"/>
                      <a:pt x="2794" y="2041"/>
                    </a:cubicBezTo>
                    <a:lnTo>
                      <a:pt x="2524" y="1864"/>
                    </a:lnTo>
                    <a:lnTo>
                      <a:pt x="2524" y="1864"/>
                    </a:lnTo>
                    <a:lnTo>
                      <a:pt x="2659" y="1890"/>
                    </a:lnTo>
                    <a:cubicBezTo>
                      <a:pt x="2663" y="1892"/>
                      <a:pt x="2668" y="1892"/>
                      <a:pt x="2672" y="1892"/>
                    </a:cubicBezTo>
                    <a:cubicBezTo>
                      <a:pt x="2702" y="1892"/>
                      <a:pt x="2725" y="1860"/>
                      <a:pt x="2711" y="1828"/>
                    </a:cubicBezTo>
                    <a:cubicBezTo>
                      <a:pt x="2659" y="1709"/>
                      <a:pt x="2602" y="1584"/>
                      <a:pt x="2540" y="1454"/>
                    </a:cubicBezTo>
                    <a:cubicBezTo>
                      <a:pt x="2534" y="1444"/>
                      <a:pt x="2529" y="1439"/>
                      <a:pt x="2519" y="1433"/>
                    </a:cubicBezTo>
                    <a:lnTo>
                      <a:pt x="2259" y="1257"/>
                    </a:lnTo>
                    <a:lnTo>
                      <a:pt x="2363" y="1283"/>
                    </a:lnTo>
                    <a:cubicBezTo>
                      <a:pt x="2368" y="1284"/>
                      <a:pt x="2373" y="1285"/>
                      <a:pt x="2378" y="1285"/>
                    </a:cubicBezTo>
                    <a:cubicBezTo>
                      <a:pt x="2392" y="1285"/>
                      <a:pt x="2403" y="1279"/>
                      <a:pt x="2415" y="1267"/>
                    </a:cubicBezTo>
                    <a:cubicBezTo>
                      <a:pt x="2425" y="1252"/>
                      <a:pt x="2425" y="1231"/>
                      <a:pt x="2415" y="1215"/>
                    </a:cubicBezTo>
                    <a:cubicBezTo>
                      <a:pt x="2197" y="805"/>
                      <a:pt x="1958" y="406"/>
                      <a:pt x="1693" y="21"/>
                    </a:cubicBezTo>
                    <a:cubicBezTo>
                      <a:pt x="1688" y="11"/>
                      <a:pt x="1678" y="6"/>
                      <a:pt x="16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6" name="Google Shape;1626;p38"/>
              <p:cNvSpPr/>
              <p:nvPr/>
            </p:nvSpPr>
            <p:spPr>
              <a:xfrm>
                <a:off x="1748900" y="3126350"/>
                <a:ext cx="23900" cy="1426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5707" extrusionOk="0">
                    <a:moveTo>
                      <a:pt x="296" y="1"/>
                    </a:moveTo>
                    <a:cubicBezTo>
                      <a:pt x="270" y="1"/>
                      <a:pt x="249" y="27"/>
                      <a:pt x="249" y="52"/>
                    </a:cubicBezTo>
                    <a:cubicBezTo>
                      <a:pt x="249" y="73"/>
                      <a:pt x="343" y="2093"/>
                      <a:pt x="602" y="3635"/>
                    </a:cubicBezTo>
                    <a:cubicBezTo>
                      <a:pt x="852" y="5140"/>
                      <a:pt x="42" y="5613"/>
                      <a:pt x="31" y="5618"/>
                    </a:cubicBezTo>
                    <a:cubicBezTo>
                      <a:pt x="11" y="5634"/>
                      <a:pt x="0" y="5659"/>
                      <a:pt x="11" y="5685"/>
                    </a:cubicBezTo>
                    <a:cubicBezTo>
                      <a:pt x="21" y="5701"/>
                      <a:pt x="36" y="5706"/>
                      <a:pt x="52" y="5706"/>
                    </a:cubicBezTo>
                    <a:cubicBezTo>
                      <a:pt x="62" y="5706"/>
                      <a:pt x="73" y="5706"/>
                      <a:pt x="78" y="5701"/>
                    </a:cubicBezTo>
                    <a:cubicBezTo>
                      <a:pt x="114" y="5685"/>
                      <a:pt x="955" y="5197"/>
                      <a:pt x="696" y="3619"/>
                    </a:cubicBezTo>
                    <a:cubicBezTo>
                      <a:pt x="441" y="2082"/>
                      <a:pt x="348" y="68"/>
                      <a:pt x="348" y="47"/>
                    </a:cubicBezTo>
                    <a:cubicBezTo>
                      <a:pt x="348" y="21"/>
                      <a:pt x="322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38"/>
              <p:cNvSpPr/>
              <p:nvPr/>
            </p:nvSpPr>
            <p:spPr>
              <a:xfrm>
                <a:off x="1767325" y="3110900"/>
                <a:ext cx="1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6" h="645" extrusionOk="0">
                    <a:moveTo>
                      <a:pt x="0" y="1"/>
                    </a:moveTo>
                    <a:lnTo>
                      <a:pt x="0" y="645"/>
                    </a:lnTo>
                    <a:lnTo>
                      <a:pt x="6" y="645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38"/>
              <p:cNvSpPr/>
              <p:nvPr/>
            </p:nvSpPr>
            <p:spPr>
              <a:xfrm>
                <a:off x="1749800" y="3109750"/>
                <a:ext cx="188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8" extrusionOk="0">
                    <a:moveTo>
                      <a:pt x="395" y="93"/>
                    </a:moveTo>
                    <a:cubicBezTo>
                      <a:pt x="540" y="99"/>
                      <a:pt x="655" y="218"/>
                      <a:pt x="655" y="363"/>
                    </a:cubicBezTo>
                    <a:cubicBezTo>
                      <a:pt x="655" y="436"/>
                      <a:pt x="629" y="504"/>
                      <a:pt x="582" y="556"/>
                    </a:cubicBezTo>
                    <a:cubicBezTo>
                      <a:pt x="535" y="607"/>
                      <a:pt x="468" y="639"/>
                      <a:pt x="400" y="639"/>
                    </a:cubicBezTo>
                    <a:cubicBezTo>
                      <a:pt x="328" y="639"/>
                      <a:pt x="260" y="613"/>
                      <a:pt x="213" y="566"/>
                    </a:cubicBezTo>
                    <a:cubicBezTo>
                      <a:pt x="110" y="457"/>
                      <a:pt x="104" y="291"/>
                      <a:pt x="208" y="177"/>
                    </a:cubicBezTo>
                    <a:cubicBezTo>
                      <a:pt x="255" y="130"/>
                      <a:pt x="317" y="99"/>
                      <a:pt x="390" y="93"/>
                    </a:cubicBezTo>
                    <a:close/>
                    <a:moveTo>
                      <a:pt x="385" y="0"/>
                    </a:moveTo>
                    <a:cubicBezTo>
                      <a:pt x="291" y="0"/>
                      <a:pt x="198" y="42"/>
                      <a:pt x="135" y="114"/>
                    </a:cubicBezTo>
                    <a:cubicBezTo>
                      <a:pt x="0" y="260"/>
                      <a:pt x="0" y="488"/>
                      <a:pt x="146" y="633"/>
                    </a:cubicBezTo>
                    <a:cubicBezTo>
                      <a:pt x="208" y="701"/>
                      <a:pt x="302" y="737"/>
                      <a:pt x="395" y="737"/>
                    </a:cubicBezTo>
                    <a:lnTo>
                      <a:pt x="400" y="737"/>
                    </a:lnTo>
                    <a:cubicBezTo>
                      <a:pt x="494" y="732"/>
                      <a:pt x="587" y="691"/>
                      <a:pt x="655" y="623"/>
                    </a:cubicBezTo>
                    <a:cubicBezTo>
                      <a:pt x="717" y="550"/>
                      <a:pt x="753" y="457"/>
                      <a:pt x="753" y="363"/>
                    </a:cubicBezTo>
                    <a:cubicBezTo>
                      <a:pt x="748" y="161"/>
                      <a:pt x="587" y="0"/>
                      <a:pt x="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9" name="Google Shape;1629;p38"/>
              <p:cNvSpPr/>
              <p:nvPr/>
            </p:nvSpPr>
            <p:spPr>
              <a:xfrm>
                <a:off x="1822000" y="3096400"/>
                <a:ext cx="21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732" extrusionOk="0">
                    <a:moveTo>
                      <a:pt x="368" y="98"/>
                    </a:moveTo>
                    <a:cubicBezTo>
                      <a:pt x="435" y="98"/>
                      <a:pt x="497" y="124"/>
                      <a:pt x="544" y="165"/>
                    </a:cubicBezTo>
                    <a:cubicBezTo>
                      <a:pt x="596" y="212"/>
                      <a:pt x="627" y="280"/>
                      <a:pt x="632" y="347"/>
                    </a:cubicBezTo>
                    <a:cubicBezTo>
                      <a:pt x="643" y="498"/>
                      <a:pt x="529" y="622"/>
                      <a:pt x="383" y="627"/>
                    </a:cubicBezTo>
                    <a:cubicBezTo>
                      <a:pt x="376" y="628"/>
                      <a:pt x="370" y="628"/>
                      <a:pt x="363" y="628"/>
                    </a:cubicBezTo>
                    <a:cubicBezTo>
                      <a:pt x="302" y="628"/>
                      <a:pt x="243" y="607"/>
                      <a:pt x="196" y="565"/>
                    </a:cubicBezTo>
                    <a:cubicBezTo>
                      <a:pt x="144" y="518"/>
                      <a:pt x="113" y="451"/>
                      <a:pt x="108" y="378"/>
                    </a:cubicBezTo>
                    <a:cubicBezTo>
                      <a:pt x="103" y="233"/>
                      <a:pt x="212" y="108"/>
                      <a:pt x="357" y="98"/>
                    </a:cubicBezTo>
                    <a:close/>
                    <a:moveTo>
                      <a:pt x="375" y="0"/>
                    </a:moveTo>
                    <a:cubicBezTo>
                      <a:pt x="182" y="0"/>
                      <a:pt x="0" y="159"/>
                      <a:pt x="15" y="383"/>
                    </a:cubicBezTo>
                    <a:cubicBezTo>
                      <a:pt x="20" y="482"/>
                      <a:pt x="61" y="570"/>
                      <a:pt x="129" y="638"/>
                    </a:cubicBezTo>
                    <a:cubicBezTo>
                      <a:pt x="196" y="695"/>
                      <a:pt x="279" y="731"/>
                      <a:pt x="373" y="731"/>
                    </a:cubicBezTo>
                    <a:lnTo>
                      <a:pt x="394" y="731"/>
                    </a:lnTo>
                    <a:cubicBezTo>
                      <a:pt x="710" y="711"/>
                      <a:pt x="850" y="316"/>
                      <a:pt x="617" y="98"/>
                    </a:cubicBezTo>
                    <a:cubicBezTo>
                      <a:pt x="545" y="30"/>
                      <a:pt x="459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834950" y="3107825"/>
                <a:ext cx="2142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514" extrusionOk="0">
                    <a:moveTo>
                      <a:pt x="805" y="1"/>
                    </a:moveTo>
                    <a:cubicBezTo>
                      <a:pt x="796" y="1"/>
                      <a:pt x="787" y="4"/>
                      <a:pt x="779" y="10"/>
                    </a:cubicBezTo>
                    <a:cubicBezTo>
                      <a:pt x="775" y="10"/>
                      <a:pt x="487" y="184"/>
                      <a:pt x="251" y="184"/>
                    </a:cubicBezTo>
                    <a:cubicBezTo>
                      <a:pt x="187" y="184"/>
                      <a:pt x="128" y="171"/>
                      <a:pt x="78" y="139"/>
                    </a:cubicBezTo>
                    <a:cubicBezTo>
                      <a:pt x="71" y="136"/>
                      <a:pt x="64" y="134"/>
                      <a:pt x="56" y="134"/>
                    </a:cubicBezTo>
                    <a:cubicBezTo>
                      <a:pt x="41" y="134"/>
                      <a:pt x="26" y="141"/>
                      <a:pt x="16" y="155"/>
                    </a:cubicBezTo>
                    <a:cubicBezTo>
                      <a:pt x="0" y="176"/>
                      <a:pt x="5" y="202"/>
                      <a:pt x="26" y="217"/>
                    </a:cubicBezTo>
                    <a:cubicBezTo>
                      <a:pt x="63" y="254"/>
                      <a:pt x="400" y="513"/>
                      <a:pt x="628" y="513"/>
                    </a:cubicBezTo>
                    <a:lnTo>
                      <a:pt x="665" y="513"/>
                    </a:lnTo>
                    <a:cubicBezTo>
                      <a:pt x="691" y="508"/>
                      <a:pt x="706" y="482"/>
                      <a:pt x="701" y="456"/>
                    </a:cubicBezTo>
                    <a:cubicBezTo>
                      <a:pt x="701" y="430"/>
                      <a:pt x="675" y="414"/>
                      <a:pt x="649" y="414"/>
                    </a:cubicBezTo>
                    <a:cubicBezTo>
                      <a:pt x="641" y="416"/>
                      <a:pt x="631" y="417"/>
                      <a:pt x="622" y="417"/>
                    </a:cubicBezTo>
                    <a:cubicBezTo>
                      <a:pt x="528" y="417"/>
                      <a:pt x="394" y="351"/>
                      <a:pt x="281" y="285"/>
                    </a:cubicBezTo>
                    <a:cubicBezTo>
                      <a:pt x="540" y="264"/>
                      <a:pt x="815" y="98"/>
                      <a:pt x="831" y="87"/>
                    </a:cubicBezTo>
                    <a:cubicBezTo>
                      <a:pt x="852" y="72"/>
                      <a:pt x="857" y="46"/>
                      <a:pt x="846" y="25"/>
                    </a:cubicBezTo>
                    <a:cubicBezTo>
                      <a:pt x="837" y="9"/>
                      <a:pt x="821" y="1"/>
                      <a:pt x="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790425" y="3112075"/>
                <a:ext cx="89700" cy="20185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8074" extrusionOk="0">
                    <a:moveTo>
                      <a:pt x="1802" y="135"/>
                    </a:moveTo>
                    <a:cubicBezTo>
                      <a:pt x="1994" y="255"/>
                      <a:pt x="2788" y="790"/>
                      <a:pt x="3209" y="1625"/>
                    </a:cubicBezTo>
                    <a:cubicBezTo>
                      <a:pt x="3484" y="2171"/>
                      <a:pt x="3204" y="3219"/>
                      <a:pt x="2960" y="4143"/>
                    </a:cubicBezTo>
                    <a:lnTo>
                      <a:pt x="2949" y="4190"/>
                    </a:lnTo>
                    <a:lnTo>
                      <a:pt x="2508" y="3816"/>
                    </a:lnTo>
                    <a:lnTo>
                      <a:pt x="2877" y="4460"/>
                    </a:lnTo>
                    <a:cubicBezTo>
                      <a:pt x="2716" y="5068"/>
                      <a:pt x="2638" y="5493"/>
                      <a:pt x="2716" y="5727"/>
                    </a:cubicBezTo>
                    <a:cubicBezTo>
                      <a:pt x="2851" y="6142"/>
                      <a:pt x="3110" y="6957"/>
                      <a:pt x="3287" y="7508"/>
                    </a:cubicBezTo>
                    <a:cubicBezTo>
                      <a:pt x="3079" y="7165"/>
                      <a:pt x="2846" y="6838"/>
                      <a:pt x="2586" y="6526"/>
                    </a:cubicBezTo>
                    <a:cubicBezTo>
                      <a:pt x="2425" y="6350"/>
                      <a:pt x="2248" y="6189"/>
                      <a:pt x="2051" y="6044"/>
                    </a:cubicBezTo>
                    <a:cubicBezTo>
                      <a:pt x="1236" y="5389"/>
                      <a:pt x="115" y="4486"/>
                      <a:pt x="857" y="2171"/>
                    </a:cubicBezTo>
                    <a:lnTo>
                      <a:pt x="1532" y="1657"/>
                    </a:lnTo>
                    <a:lnTo>
                      <a:pt x="1532" y="1657"/>
                    </a:lnTo>
                    <a:lnTo>
                      <a:pt x="977" y="1828"/>
                    </a:lnTo>
                    <a:cubicBezTo>
                      <a:pt x="1008" y="1740"/>
                      <a:pt x="1044" y="1646"/>
                      <a:pt x="1086" y="1553"/>
                    </a:cubicBezTo>
                    <a:lnTo>
                      <a:pt x="1750" y="1049"/>
                    </a:lnTo>
                    <a:lnTo>
                      <a:pt x="1236" y="1205"/>
                    </a:lnTo>
                    <a:cubicBezTo>
                      <a:pt x="1397" y="862"/>
                      <a:pt x="1584" y="504"/>
                      <a:pt x="1802" y="135"/>
                    </a:cubicBezTo>
                    <a:close/>
                    <a:moveTo>
                      <a:pt x="1771" y="0"/>
                    </a:moveTo>
                    <a:lnTo>
                      <a:pt x="1745" y="42"/>
                    </a:lnTo>
                    <a:cubicBezTo>
                      <a:pt x="1511" y="437"/>
                      <a:pt x="1298" y="842"/>
                      <a:pt x="1106" y="1262"/>
                    </a:cubicBezTo>
                    <a:lnTo>
                      <a:pt x="1060" y="1361"/>
                    </a:lnTo>
                    <a:lnTo>
                      <a:pt x="1262" y="1298"/>
                    </a:lnTo>
                    <a:lnTo>
                      <a:pt x="1262" y="1298"/>
                    </a:lnTo>
                    <a:lnTo>
                      <a:pt x="1008" y="1490"/>
                    </a:lnTo>
                    <a:lnTo>
                      <a:pt x="1002" y="1506"/>
                    </a:lnTo>
                    <a:cubicBezTo>
                      <a:pt x="945" y="1636"/>
                      <a:pt x="893" y="1766"/>
                      <a:pt x="852" y="1885"/>
                    </a:cubicBezTo>
                    <a:lnTo>
                      <a:pt x="821" y="1978"/>
                    </a:lnTo>
                    <a:lnTo>
                      <a:pt x="821" y="1978"/>
                    </a:lnTo>
                    <a:lnTo>
                      <a:pt x="1039" y="1911"/>
                    </a:lnTo>
                    <a:lnTo>
                      <a:pt x="774" y="2113"/>
                    </a:lnTo>
                    <a:lnTo>
                      <a:pt x="769" y="2129"/>
                    </a:lnTo>
                    <a:cubicBezTo>
                      <a:pt x="0" y="4517"/>
                      <a:pt x="1200" y="5483"/>
                      <a:pt x="1994" y="6121"/>
                    </a:cubicBezTo>
                    <a:cubicBezTo>
                      <a:pt x="2181" y="6262"/>
                      <a:pt x="2352" y="6417"/>
                      <a:pt x="2513" y="6589"/>
                    </a:cubicBezTo>
                    <a:cubicBezTo>
                      <a:pt x="3235" y="7466"/>
                      <a:pt x="3463" y="8063"/>
                      <a:pt x="3463" y="8074"/>
                    </a:cubicBezTo>
                    <a:lnTo>
                      <a:pt x="3557" y="8037"/>
                    </a:lnTo>
                    <a:cubicBezTo>
                      <a:pt x="3552" y="8022"/>
                      <a:pt x="3027" y="6350"/>
                      <a:pt x="2809" y="5696"/>
                    </a:cubicBezTo>
                    <a:cubicBezTo>
                      <a:pt x="2731" y="5457"/>
                      <a:pt x="2856" y="4933"/>
                      <a:pt x="2975" y="4460"/>
                    </a:cubicBezTo>
                    <a:lnTo>
                      <a:pt x="2981" y="4439"/>
                    </a:lnTo>
                    <a:lnTo>
                      <a:pt x="2866" y="4247"/>
                    </a:lnTo>
                    <a:lnTo>
                      <a:pt x="3001" y="4361"/>
                    </a:lnTo>
                    <a:lnTo>
                      <a:pt x="3053" y="4164"/>
                    </a:lnTo>
                    <a:cubicBezTo>
                      <a:pt x="3302" y="3224"/>
                      <a:pt x="3588" y="2160"/>
                      <a:pt x="3297" y="1584"/>
                    </a:cubicBezTo>
                    <a:cubicBezTo>
                      <a:pt x="2804" y="603"/>
                      <a:pt x="1823" y="32"/>
                      <a:pt x="1812" y="26"/>
                    </a:cubicBezTo>
                    <a:lnTo>
                      <a:pt x="17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827275" y="3112600"/>
                <a:ext cx="2470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597" extrusionOk="0">
                    <a:moveTo>
                      <a:pt x="312" y="0"/>
                    </a:moveTo>
                    <a:cubicBezTo>
                      <a:pt x="286" y="0"/>
                      <a:pt x="261" y="21"/>
                      <a:pt x="266" y="47"/>
                    </a:cubicBezTo>
                    <a:cubicBezTo>
                      <a:pt x="266" y="68"/>
                      <a:pt x="307" y="2056"/>
                      <a:pt x="157" y="3588"/>
                    </a:cubicBezTo>
                    <a:cubicBezTo>
                      <a:pt x="1" y="5156"/>
                      <a:pt x="873" y="5576"/>
                      <a:pt x="915" y="5592"/>
                    </a:cubicBezTo>
                    <a:cubicBezTo>
                      <a:pt x="920" y="5597"/>
                      <a:pt x="925" y="5597"/>
                      <a:pt x="930" y="5597"/>
                    </a:cubicBezTo>
                    <a:cubicBezTo>
                      <a:pt x="951" y="5597"/>
                      <a:pt x="967" y="5586"/>
                      <a:pt x="977" y="5571"/>
                    </a:cubicBezTo>
                    <a:cubicBezTo>
                      <a:pt x="987" y="5545"/>
                      <a:pt x="977" y="5514"/>
                      <a:pt x="951" y="5503"/>
                    </a:cubicBezTo>
                    <a:cubicBezTo>
                      <a:pt x="946" y="5498"/>
                      <a:pt x="105" y="5088"/>
                      <a:pt x="255" y="3593"/>
                    </a:cubicBezTo>
                    <a:cubicBezTo>
                      <a:pt x="406" y="2056"/>
                      <a:pt x="359" y="68"/>
                      <a:pt x="359" y="47"/>
                    </a:cubicBezTo>
                    <a:cubicBezTo>
                      <a:pt x="359" y="21"/>
                      <a:pt x="338" y="0"/>
                      <a:pt x="3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633" name="Google Shape;1633;p38"/>
          <p:cNvGrpSpPr/>
          <p:nvPr/>
        </p:nvGrpSpPr>
        <p:grpSpPr>
          <a:xfrm>
            <a:off x="4993091" y="4403753"/>
            <a:ext cx="1260939" cy="409494"/>
            <a:chOff x="3099775" y="2031950"/>
            <a:chExt cx="513600" cy="166800"/>
          </a:xfrm>
        </p:grpSpPr>
        <p:sp>
          <p:nvSpPr>
            <p:cNvPr id="1634" name="Google Shape;1634;p38"/>
            <p:cNvSpPr/>
            <p:nvPr/>
          </p:nvSpPr>
          <p:spPr>
            <a:xfrm>
              <a:off x="3107950" y="2108525"/>
              <a:ext cx="505425" cy="90225"/>
            </a:xfrm>
            <a:custGeom>
              <a:avLst/>
              <a:gdLst/>
              <a:ahLst/>
              <a:cxnLst/>
              <a:rect l="l" t="t" r="r" b="b"/>
              <a:pathLst>
                <a:path w="20217" h="3609" extrusionOk="0">
                  <a:moveTo>
                    <a:pt x="15835" y="0"/>
                  </a:moveTo>
                  <a:lnTo>
                    <a:pt x="540" y="883"/>
                  </a:lnTo>
                  <a:lnTo>
                    <a:pt x="0" y="1439"/>
                  </a:lnTo>
                  <a:lnTo>
                    <a:pt x="15544" y="3609"/>
                  </a:lnTo>
                  <a:lnTo>
                    <a:pt x="17745" y="3100"/>
                  </a:lnTo>
                  <a:lnTo>
                    <a:pt x="20217" y="629"/>
                  </a:lnTo>
                  <a:lnTo>
                    <a:pt x="158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3426850" y="2123450"/>
              <a:ext cx="4300" cy="26750"/>
            </a:xfrm>
            <a:custGeom>
              <a:avLst/>
              <a:gdLst/>
              <a:ahLst/>
              <a:cxnLst/>
              <a:rect l="l" t="t" r="r" b="b"/>
              <a:pathLst>
                <a:path w="172" h="1070" extrusionOk="0">
                  <a:moveTo>
                    <a:pt x="171" y="0"/>
                  </a:moveTo>
                  <a:lnTo>
                    <a:pt x="171" y="0"/>
                  </a:lnTo>
                  <a:cubicBezTo>
                    <a:pt x="11" y="333"/>
                    <a:pt x="0" y="722"/>
                    <a:pt x="140" y="1070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3201650" y="2118000"/>
              <a:ext cx="230925" cy="34550"/>
            </a:xfrm>
            <a:custGeom>
              <a:avLst/>
              <a:gdLst/>
              <a:ahLst/>
              <a:cxnLst/>
              <a:rect l="l" t="t" r="r" b="b"/>
              <a:pathLst>
                <a:path w="9237" h="1382" extrusionOk="0">
                  <a:moveTo>
                    <a:pt x="99" y="99"/>
                  </a:moveTo>
                  <a:lnTo>
                    <a:pt x="9117" y="244"/>
                  </a:lnTo>
                  <a:lnTo>
                    <a:pt x="9029" y="592"/>
                  </a:lnTo>
                  <a:cubicBezTo>
                    <a:pt x="8972" y="805"/>
                    <a:pt x="9013" y="997"/>
                    <a:pt x="9060" y="1200"/>
                  </a:cubicBezTo>
                  <a:lnTo>
                    <a:pt x="9076" y="1283"/>
                  </a:lnTo>
                  <a:lnTo>
                    <a:pt x="208" y="1034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37" y="0"/>
                    <a:pt x="21" y="6"/>
                    <a:pt x="16" y="16"/>
                  </a:cubicBezTo>
                  <a:cubicBezTo>
                    <a:pt x="6" y="26"/>
                    <a:pt x="1" y="42"/>
                    <a:pt x="1" y="52"/>
                  </a:cubicBezTo>
                  <a:lnTo>
                    <a:pt x="115" y="1086"/>
                  </a:lnTo>
                  <a:cubicBezTo>
                    <a:pt x="120" y="1106"/>
                    <a:pt x="141" y="1127"/>
                    <a:pt x="162" y="1127"/>
                  </a:cubicBezTo>
                  <a:lnTo>
                    <a:pt x="9143" y="1381"/>
                  </a:lnTo>
                  <a:cubicBezTo>
                    <a:pt x="9154" y="1381"/>
                    <a:pt x="9169" y="1376"/>
                    <a:pt x="9179" y="1361"/>
                  </a:cubicBezTo>
                  <a:cubicBezTo>
                    <a:pt x="9190" y="1350"/>
                    <a:pt x="9195" y="1335"/>
                    <a:pt x="9190" y="1324"/>
                  </a:cubicBezTo>
                  <a:cubicBezTo>
                    <a:pt x="9179" y="1272"/>
                    <a:pt x="9169" y="1226"/>
                    <a:pt x="9159" y="1179"/>
                  </a:cubicBezTo>
                  <a:cubicBezTo>
                    <a:pt x="9117" y="987"/>
                    <a:pt x="9076" y="810"/>
                    <a:pt x="9128" y="613"/>
                  </a:cubicBezTo>
                  <a:lnTo>
                    <a:pt x="9231" y="208"/>
                  </a:lnTo>
                  <a:cubicBezTo>
                    <a:pt x="9237" y="193"/>
                    <a:pt x="9231" y="182"/>
                    <a:pt x="9226" y="167"/>
                  </a:cubicBezTo>
                  <a:cubicBezTo>
                    <a:pt x="9216" y="156"/>
                    <a:pt x="9200" y="151"/>
                    <a:pt x="9185" y="151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3202825" y="2078550"/>
              <a:ext cx="302175" cy="44400"/>
            </a:xfrm>
            <a:custGeom>
              <a:avLst/>
              <a:gdLst/>
              <a:ahLst/>
              <a:cxnLst/>
              <a:rect l="l" t="t" r="r" b="b"/>
              <a:pathLst>
                <a:path w="12087" h="1776" extrusionOk="0">
                  <a:moveTo>
                    <a:pt x="3650" y="0"/>
                  </a:moveTo>
                  <a:lnTo>
                    <a:pt x="0" y="1625"/>
                  </a:lnTo>
                  <a:lnTo>
                    <a:pt x="9132" y="1776"/>
                  </a:lnTo>
                  <a:lnTo>
                    <a:pt x="12087" y="68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3202825" y="2078550"/>
              <a:ext cx="196000" cy="43225"/>
            </a:xfrm>
            <a:custGeom>
              <a:avLst/>
              <a:gdLst/>
              <a:ahLst/>
              <a:cxnLst/>
              <a:rect l="l" t="t" r="r" b="b"/>
              <a:pathLst>
                <a:path w="7840" h="1729" extrusionOk="0">
                  <a:moveTo>
                    <a:pt x="3650" y="0"/>
                  </a:moveTo>
                  <a:lnTo>
                    <a:pt x="0" y="1625"/>
                  </a:lnTo>
                  <a:lnTo>
                    <a:pt x="6407" y="1729"/>
                  </a:lnTo>
                  <a:lnTo>
                    <a:pt x="7840" y="37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3430475" y="2080875"/>
              <a:ext cx="73625" cy="67000"/>
            </a:xfrm>
            <a:custGeom>
              <a:avLst/>
              <a:gdLst/>
              <a:ahLst/>
              <a:cxnLst/>
              <a:rect l="l" t="t" r="r" b="b"/>
              <a:pathLst>
                <a:path w="2945" h="2680" extrusionOk="0">
                  <a:moveTo>
                    <a:pt x="2944" y="1"/>
                  </a:moveTo>
                  <a:lnTo>
                    <a:pt x="26" y="1678"/>
                  </a:lnTo>
                  <a:lnTo>
                    <a:pt x="1" y="2680"/>
                  </a:lnTo>
                  <a:lnTo>
                    <a:pt x="2757" y="1096"/>
                  </a:lnTo>
                  <a:cubicBezTo>
                    <a:pt x="2742" y="888"/>
                    <a:pt x="2752" y="686"/>
                    <a:pt x="2788" y="483"/>
                  </a:cubicBezTo>
                  <a:lnTo>
                    <a:pt x="2788" y="483"/>
                  </a:lnTo>
                  <a:lnTo>
                    <a:pt x="2056" y="847"/>
                  </a:lnTo>
                  <a:lnTo>
                    <a:pt x="2056" y="847"/>
                  </a:lnTo>
                  <a:lnTo>
                    <a:pt x="2804" y="395"/>
                  </a:lnTo>
                  <a:cubicBezTo>
                    <a:pt x="2830" y="291"/>
                    <a:pt x="2887" y="79"/>
                    <a:pt x="2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3429175" y="2079675"/>
              <a:ext cx="76475" cy="69500"/>
            </a:xfrm>
            <a:custGeom>
              <a:avLst/>
              <a:gdLst/>
              <a:ahLst/>
              <a:cxnLst/>
              <a:rect l="l" t="t" r="r" b="b"/>
              <a:pathLst>
                <a:path w="3059" h="2780" extrusionOk="0">
                  <a:moveTo>
                    <a:pt x="2882" y="168"/>
                  </a:moveTo>
                  <a:lnTo>
                    <a:pt x="2882" y="168"/>
                  </a:lnTo>
                  <a:cubicBezTo>
                    <a:pt x="2856" y="246"/>
                    <a:pt x="2830" y="334"/>
                    <a:pt x="2809" y="412"/>
                  </a:cubicBezTo>
                  <a:lnTo>
                    <a:pt x="2082" y="853"/>
                  </a:lnTo>
                  <a:cubicBezTo>
                    <a:pt x="2037" y="881"/>
                    <a:pt x="2064" y="945"/>
                    <a:pt x="2110" y="945"/>
                  </a:cubicBezTo>
                  <a:cubicBezTo>
                    <a:pt x="2116" y="945"/>
                    <a:pt x="2123" y="944"/>
                    <a:pt x="2129" y="942"/>
                  </a:cubicBezTo>
                  <a:lnTo>
                    <a:pt x="2778" y="615"/>
                  </a:lnTo>
                  <a:lnTo>
                    <a:pt x="2778" y="615"/>
                  </a:lnTo>
                  <a:cubicBezTo>
                    <a:pt x="2757" y="781"/>
                    <a:pt x="2752" y="952"/>
                    <a:pt x="2757" y="1118"/>
                  </a:cubicBezTo>
                  <a:lnTo>
                    <a:pt x="104" y="2644"/>
                  </a:lnTo>
                  <a:lnTo>
                    <a:pt x="130" y="1757"/>
                  </a:lnTo>
                  <a:lnTo>
                    <a:pt x="2882" y="168"/>
                  </a:lnTo>
                  <a:close/>
                  <a:moveTo>
                    <a:pt x="2996" y="0"/>
                  </a:moveTo>
                  <a:cubicBezTo>
                    <a:pt x="2988" y="0"/>
                    <a:pt x="2979" y="2"/>
                    <a:pt x="2970" y="7"/>
                  </a:cubicBezTo>
                  <a:lnTo>
                    <a:pt x="58" y="1689"/>
                  </a:lnTo>
                  <a:cubicBezTo>
                    <a:pt x="42" y="1694"/>
                    <a:pt x="32" y="1710"/>
                    <a:pt x="32" y="1731"/>
                  </a:cubicBezTo>
                  <a:lnTo>
                    <a:pt x="6" y="2728"/>
                  </a:lnTo>
                  <a:cubicBezTo>
                    <a:pt x="1" y="2753"/>
                    <a:pt x="27" y="2779"/>
                    <a:pt x="53" y="2779"/>
                  </a:cubicBezTo>
                  <a:cubicBezTo>
                    <a:pt x="63" y="2779"/>
                    <a:pt x="68" y="2774"/>
                    <a:pt x="78" y="2774"/>
                  </a:cubicBezTo>
                  <a:lnTo>
                    <a:pt x="2835" y="1186"/>
                  </a:lnTo>
                  <a:cubicBezTo>
                    <a:pt x="2851" y="1175"/>
                    <a:pt x="2861" y="1160"/>
                    <a:pt x="2856" y="1139"/>
                  </a:cubicBezTo>
                  <a:cubicBezTo>
                    <a:pt x="2846" y="942"/>
                    <a:pt x="2856" y="739"/>
                    <a:pt x="2887" y="537"/>
                  </a:cubicBezTo>
                  <a:cubicBezTo>
                    <a:pt x="2892" y="521"/>
                    <a:pt x="2882" y="500"/>
                    <a:pt x="2872" y="490"/>
                  </a:cubicBezTo>
                  <a:lnTo>
                    <a:pt x="2877" y="485"/>
                  </a:lnTo>
                  <a:cubicBezTo>
                    <a:pt x="2887" y="480"/>
                    <a:pt x="2898" y="469"/>
                    <a:pt x="2903" y="454"/>
                  </a:cubicBezTo>
                  <a:cubicBezTo>
                    <a:pt x="2929" y="324"/>
                    <a:pt x="2975" y="194"/>
                    <a:pt x="3038" y="75"/>
                  </a:cubicBezTo>
                  <a:cubicBezTo>
                    <a:pt x="3059" y="41"/>
                    <a:pt x="3032" y="0"/>
                    <a:pt x="2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3430075" y="2108275"/>
              <a:ext cx="73750" cy="42975"/>
            </a:xfrm>
            <a:custGeom>
              <a:avLst/>
              <a:gdLst/>
              <a:ahLst/>
              <a:cxnLst/>
              <a:rect l="l" t="t" r="r" b="b"/>
              <a:pathLst>
                <a:path w="2950" h="1719" extrusionOk="0">
                  <a:moveTo>
                    <a:pt x="2773" y="0"/>
                  </a:moveTo>
                  <a:lnTo>
                    <a:pt x="17" y="1589"/>
                  </a:lnTo>
                  <a:lnTo>
                    <a:pt x="1" y="1719"/>
                  </a:lnTo>
                  <a:lnTo>
                    <a:pt x="2950" y="1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3428925" y="2107100"/>
              <a:ext cx="76600" cy="45450"/>
            </a:xfrm>
            <a:custGeom>
              <a:avLst/>
              <a:gdLst/>
              <a:ahLst/>
              <a:cxnLst/>
              <a:rect l="l" t="t" r="r" b="b"/>
              <a:pathLst>
                <a:path w="3064" h="1818" extrusionOk="0">
                  <a:moveTo>
                    <a:pt x="2835" y="99"/>
                  </a:moveTo>
                  <a:lnTo>
                    <a:pt x="109" y="1677"/>
                  </a:lnTo>
                  <a:lnTo>
                    <a:pt x="109" y="1662"/>
                  </a:lnTo>
                  <a:lnTo>
                    <a:pt x="2835" y="99"/>
                  </a:lnTo>
                  <a:close/>
                  <a:moveTo>
                    <a:pt x="2825" y="0"/>
                  </a:moveTo>
                  <a:cubicBezTo>
                    <a:pt x="2814" y="0"/>
                    <a:pt x="2809" y="0"/>
                    <a:pt x="2799" y="6"/>
                  </a:cubicBezTo>
                  <a:lnTo>
                    <a:pt x="42" y="1589"/>
                  </a:lnTo>
                  <a:cubicBezTo>
                    <a:pt x="26" y="1599"/>
                    <a:pt x="21" y="1615"/>
                    <a:pt x="16" y="1625"/>
                  </a:cubicBezTo>
                  <a:lnTo>
                    <a:pt x="0" y="1760"/>
                  </a:lnTo>
                  <a:cubicBezTo>
                    <a:pt x="0" y="1791"/>
                    <a:pt x="21" y="1817"/>
                    <a:pt x="52" y="1817"/>
                  </a:cubicBezTo>
                  <a:cubicBezTo>
                    <a:pt x="57" y="1817"/>
                    <a:pt x="68" y="1812"/>
                    <a:pt x="73" y="1807"/>
                  </a:cubicBezTo>
                  <a:lnTo>
                    <a:pt x="3022" y="99"/>
                  </a:lnTo>
                  <a:cubicBezTo>
                    <a:pt x="3063" y="78"/>
                    <a:pt x="3048" y="16"/>
                    <a:pt x="3001" y="11"/>
                  </a:cubicBezTo>
                  <a:lnTo>
                    <a:pt x="2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3201125" y="2077450"/>
              <a:ext cx="305175" cy="46675"/>
            </a:xfrm>
            <a:custGeom>
              <a:avLst/>
              <a:gdLst/>
              <a:ahLst/>
              <a:cxnLst/>
              <a:rect l="l" t="t" r="r" b="b"/>
              <a:pathLst>
                <a:path w="12207" h="1867" extrusionOk="0">
                  <a:moveTo>
                    <a:pt x="3728" y="96"/>
                  </a:moveTo>
                  <a:lnTo>
                    <a:pt x="11978" y="158"/>
                  </a:lnTo>
                  <a:lnTo>
                    <a:pt x="9190" y="1773"/>
                  </a:lnTo>
                  <a:lnTo>
                    <a:pt x="286" y="1628"/>
                  </a:lnTo>
                  <a:lnTo>
                    <a:pt x="3728" y="96"/>
                  </a:lnTo>
                  <a:close/>
                  <a:moveTo>
                    <a:pt x="3712" y="0"/>
                  </a:moveTo>
                  <a:cubicBezTo>
                    <a:pt x="3707" y="0"/>
                    <a:pt x="3701" y="3"/>
                    <a:pt x="3697" y="3"/>
                  </a:cubicBezTo>
                  <a:lnTo>
                    <a:pt x="48" y="1628"/>
                  </a:lnTo>
                  <a:cubicBezTo>
                    <a:pt x="1" y="1648"/>
                    <a:pt x="16" y="1721"/>
                    <a:pt x="68" y="1721"/>
                  </a:cubicBezTo>
                  <a:lnTo>
                    <a:pt x="9200" y="1866"/>
                  </a:lnTo>
                  <a:cubicBezTo>
                    <a:pt x="9211" y="1866"/>
                    <a:pt x="9221" y="1866"/>
                    <a:pt x="9226" y="1861"/>
                  </a:cubicBezTo>
                  <a:lnTo>
                    <a:pt x="12181" y="158"/>
                  </a:lnTo>
                  <a:cubicBezTo>
                    <a:pt x="12196" y="143"/>
                    <a:pt x="12206" y="122"/>
                    <a:pt x="12201" y="101"/>
                  </a:cubicBezTo>
                  <a:cubicBezTo>
                    <a:pt x="12196" y="81"/>
                    <a:pt x="12175" y="65"/>
                    <a:pt x="12155" y="65"/>
                  </a:cubicBezTo>
                  <a:lnTo>
                    <a:pt x="3718" y="3"/>
                  </a:lnTo>
                  <a:cubicBezTo>
                    <a:pt x="3716" y="1"/>
                    <a:pt x="3714" y="0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3430475" y="2081400"/>
              <a:ext cx="73225" cy="66475"/>
            </a:xfrm>
            <a:custGeom>
              <a:avLst/>
              <a:gdLst/>
              <a:ahLst/>
              <a:cxnLst/>
              <a:rect l="l" t="t" r="r" b="b"/>
              <a:pathLst>
                <a:path w="2929" h="2659" extrusionOk="0">
                  <a:moveTo>
                    <a:pt x="2929" y="0"/>
                  </a:moveTo>
                  <a:lnTo>
                    <a:pt x="26" y="1657"/>
                  </a:lnTo>
                  <a:lnTo>
                    <a:pt x="1" y="2659"/>
                  </a:lnTo>
                  <a:lnTo>
                    <a:pt x="2757" y="1075"/>
                  </a:lnTo>
                  <a:cubicBezTo>
                    <a:pt x="2742" y="867"/>
                    <a:pt x="2752" y="665"/>
                    <a:pt x="2788" y="462"/>
                  </a:cubicBezTo>
                  <a:lnTo>
                    <a:pt x="2788" y="462"/>
                  </a:lnTo>
                  <a:lnTo>
                    <a:pt x="2056" y="826"/>
                  </a:lnTo>
                  <a:lnTo>
                    <a:pt x="2056" y="826"/>
                  </a:lnTo>
                  <a:lnTo>
                    <a:pt x="2804" y="374"/>
                  </a:lnTo>
                  <a:cubicBezTo>
                    <a:pt x="2830" y="270"/>
                    <a:pt x="2872" y="83"/>
                    <a:pt x="292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3211675" y="2127350"/>
              <a:ext cx="17025" cy="14075"/>
            </a:xfrm>
            <a:custGeom>
              <a:avLst/>
              <a:gdLst/>
              <a:ahLst/>
              <a:cxnLst/>
              <a:rect l="l" t="t" r="r" b="b"/>
              <a:pathLst>
                <a:path w="681" h="563" extrusionOk="0">
                  <a:moveTo>
                    <a:pt x="393" y="0"/>
                  </a:moveTo>
                  <a:cubicBezTo>
                    <a:pt x="390" y="0"/>
                    <a:pt x="387" y="0"/>
                    <a:pt x="384" y="0"/>
                  </a:cubicBezTo>
                  <a:cubicBezTo>
                    <a:pt x="381" y="0"/>
                    <a:pt x="379" y="0"/>
                    <a:pt x="377" y="0"/>
                  </a:cubicBezTo>
                  <a:cubicBezTo>
                    <a:pt x="122" y="0"/>
                    <a:pt x="1" y="318"/>
                    <a:pt x="191" y="488"/>
                  </a:cubicBezTo>
                  <a:cubicBezTo>
                    <a:pt x="248" y="540"/>
                    <a:pt x="314" y="563"/>
                    <a:pt x="378" y="563"/>
                  </a:cubicBezTo>
                  <a:cubicBezTo>
                    <a:pt x="534" y="563"/>
                    <a:pt x="681" y="429"/>
                    <a:pt x="659" y="249"/>
                  </a:cubicBezTo>
                  <a:cubicBezTo>
                    <a:pt x="649" y="107"/>
                    <a:pt x="53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3235400" y="2130450"/>
              <a:ext cx="179525" cy="11325"/>
            </a:xfrm>
            <a:custGeom>
              <a:avLst/>
              <a:gdLst/>
              <a:ahLst/>
              <a:cxnLst/>
              <a:rect l="l" t="t" r="r" b="b"/>
              <a:pathLst>
                <a:path w="7181" h="453" extrusionOk="0">
                  <a:moveTo>
                    <a:pt x="0" y="1"/>
                  </a:moveTo>
                  <a:lnTo>
                    <a:pt x="16" y="281"/>
                  </a:lnTo>
                  <a:lnTo>
                    <a:pt x="7181" y="453"/>
                  </a:lnTo>
                  <a:lnTo>
                    <a:pt x="7170" y="1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3324575" y="2087625"/>
              <a:ext cx="6125" cy="26500"/>
            </a:xfrm>
            <a:custGeom>
              <a:avLst/>
              <a:gdLst/>
              <a:ahLst/>
              <a:cxnLst/>
              <a:rect l="l" t="t" r="r" b="b"/>
              <a:pathLst>
                <a:path w="245" h="106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0" y="354"/>
                    <a:pt x="52" y="738"/>
                    <a:pt x="244" y="1060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3099775" y="2085800"/>
              <a:ext cx="232225" cy="59875"/>
            </a:xfrm>
            <a:custGeom>
              <a:avLst/>
              <a:gdLst/>
              <a:ahLst/>
              <a:cxnLst/>
              <a:rect l="l" t="t" r="r" b="b"/>
              <a:pathLst>
                <a:path w="9289" h="2395" extrusionOk="0">
                  <a:moveTo>
                    <a:pt x="9044" y="110"/>
                  </a:moveTo>
                  <a:lnTo>
                    <a:pt x="9008" y="463"/>
                  </a:lnTo>
                  <a:cubicBezTo>
                    <a:pt x="8992" y="686"/>
                    <a:pt x="9060" y="868"/>
                    <a:pt x="9137" y="1060"/>
                  </a:cubicBezTo>
                  <a:cubicBezTo>
                    <a:pt x="9148" y="1086"/>
                    <a:pt x="9158" y="1112"/>
                    <a:pt x="9169" y="1138"/>
                  </a:cubicBezTo>
                  <a:lnTo>
                    <a:pt x="369" y="2296"/>
                  </a:lnTo>
                  <a:lnTo>
                    <a:pt x="114" y="1387"/>
                  </a:lnTo>
                  <a:lnTo>
                    <a:pt x="9044" y="110"/>
                  </a:lnTo>
                  <a:close/>
                  <a:moveTo>
                    <a:pt x="9091" y="1"/>
                  </a:moveTo>
                  <a:lnTo>
                    <a:pt x="47" y="1299"/>
                  </a:lnTo>
                  <a:cubicBezTo>
                    <a:pt x="31" y="1304"/>
                    <a:pt x="21" y="1309"/>
                    <a:pt x="11" y="1325"/>
                  </a:cubicBezTo>
                  <a:cubicBezTo>
                    <a:pt x="5" y="1335"/>
                    <a:pt x="0" y="1351"/>
                    <a:pt x="5" y="1361"/>
                  </a:cubicBezTo>
                  <a:lnTo>
                    <a:pt x="280" y="2363"/>
                  </a:lnTo>
                  <a:cubicBezTo>
                    <a:pt x="286" y="2384"/>
                    <a:pt x="306" y="2394"/>
                    <a:pt x="327" y="2394"/>
                  </a:cubicBezTo>
                  <a:lnTo>
                    <a:pt x="338" y="2394"/>
                  </a:lnTo>
                  <a:lnTo>
                    <a:pt x="9241" y="1226"/>
                  </a:lnTo>
                  <a:cubicBezTo>
                    <a:pt x="9272" y="1221"/>
                    <a:pt x="9288" y="1190"/>
                    <a:pt x="9278" y="1164"/>
                  </a:cubicBezTo>
                  <a:cubicBezTo>
                    <a:pt x="9262" y="1117"/>
                    <a:pt x="9247" y="1070"/>
                    <a:pt x="9226" y="1024"/>
                  </a:cubicBezTo>
                  <a:cubicBezTo>
                    <a:pt x="9153" y="842"/>
                    <a:pt x="9086" y="671"/>
                    <a:pt x="9106" y="473"/>
                  </a:cubicBezTo>
                  <a:lnTo>
                    <a:pt x="9148" y="58"/>
                  </a:lnTo>
                  <a:cubicBezTo>
                    <a:pt x="9148" y="42"/>
                    <a:pt x="9143" y="27"/>
                    <a:pt x="9132" y="16"/>
                  </a:cubicBezTo>
                  <a:cubicBezTo>
                    <a:pt x="9122" y="6"/>
                    <a:pt x="9106" y="1"/>
                    <a:pt x="9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lnTo>
                    <a:pt x="116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3327150" y="2034025"/>
              <a:ext cx="65450" cy="77900"/>
            </a:xfrm>
            <a:custGeom>
              <a:avLst/>
              <a:gdLst/>
              <a:ahLst/>
              <a:cxnLst/>
              <a:rect l="l" t="t" r="r" b="b"/>
              <a:pathLst>
                <a:path w="2618" h="3116" extrusionOk="0">
                  <a:moveTo>
                    <a:pt x="2618" y="0"/>
                  </a:moveTo>
                  <a:lnTo>
                    <a:pt x="1" y="2124"/>
                  </a:lnTo>
                  <a:lnTo>
                    <a:pt x="131" y="3115"/>
                  </a:lnTo>
                  <a:lnTo>
                    <a:pt x="2602" y="1117"/>
                  </a:lnTo>
                  <a:cubicBezTo>
                    <a:pt x="2560" y="914"/>
                    <a:pt x="2535" y="712"/>
                    <a:pt x="2540" y="504"/>
                  </a:cubicBezTo>
                  <a:lnTo>
                    <a:pt x="2540" y="504"/>
                  </a:lnTo>
                  <a:lnTo>
                    <a:pt x="1875" y="976"/>
                  </a:lnTo>
                  <a:lnTo>
                    <a:pt x="2540" y="416"/>
                  </a:lnTo>
                  <a:cubicBezTo>
                    <a:pt x="2550" y="307"/>
                    <a:pt x="2571" y="94"/>
                    <a:pt x="2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3326000" y="2032825"/>
              <a:ext cx="67900" cy="80275"/>
            </a:xfrm>
            <a:custGeom>
              <a:avLst/>
              <a:gdLst/>
              <a:ahLst/>
              <a:cxnLst/>
              <a:rect l="l" t="t" r="r" b="b"/>
              <a:pathLst>
                <a:path w="2716" h="3211" extrusionOk="0">
                  <a:moveTo>
                    <a:pt x="2575" y="189"/>
                  </a:moveTo>
                  <a:lnTo>
                    <a:pt x="2575" y="189"/>
                  </a:lnTo>
                  <a:cubicBezTo>
                    <a:pt x="2560" y="266"/>
                    <a:pt x="2549" y="360"/>
                    <a:pt x="2544" y="443"/>
                  </a:cubicBezTo>
                  <a:lnTo>
                    <a:pt x="1895" y="988"/>
                  </a:lnTo>
                  <a:cubicBezTo>
                    <a:pt x="1874" y="1009"/>
                    <a:pt x="1869" y="1035"/>
                    <a:pt x="1885" y="1056"/>
                  </a:cubicBezTo>
                  <a:cubicBezTo>
                    <a:pt x="1894" y="1068"/>
                    <a:pt x="1908" y="1073"/>
                    <a:pt x="1923" y="1073"/>
                  </a:cubicBezTo>
                  <a:cubicBezTo>
                    <a:pt x="1933" y="1073"/>
                    <a:pt x="1944" y="1070"/>
                    <a:pt x="1952" y="1066"/>
                  </a:cubicBezTo>
                  <a:lnTo>
                    <a:pt x="2534" y="645"/>
                  </a:lnTo>
                  <a:cubicBezTo>
                    <a:pt x="2539" y="812"/>
                    <a:pt x="2560" y="978"/>
                    <a:pt x="2596" y="1144"/>
                  </a:cubicBezTo>
                  <a:lnTo>
                    <a:pt x="213" y="3070"/>
                  </a:lnTo>
                  <a:lnTo>
                    <a:pt x="99" y="2193"/>
                  </a:lnTo>
                  <a:lnTo>
                    <a:pt x="2575" y="189"/>
                  </a:lnTo>
                  <a:close/>
                  <a:moveTo>
                    <a:pt x="2661" y="0"/>
                  </a:moveTo>
                  <a:cubicBezTo>
                    <a:pt x="2651" y="0"/>
                    <a:pt x="2640" y="4"/>
                    <a:pt x="2632" y="12"/>
                  </a:cubicBezTo>
                  <a:lnTo>
                    <a:pt x="16" y="2135"/>
                  </a:lnTo>
                  <a:cubicBezTo>
                    <a:pt x="5" y="2146"/>
                    <a:pt x="0" y="2161"/>
                    <a:pt x="0" y="2177"/>
                  </a:cubicBezTo>
                  <a:lnTo>
                    <a:pt x="130" y="3169"/>
                  </a:lnTo>
                  <a:cubicBezTo>
                    <a:pt x="130" y="3189"/>
                    <a:pt x="146" y="3200"/>
                    <a:pt x="161" y="3210"/>
                  </a:cubicBezTo>
                  <a:lnTo>
                    <a:pt x="177" y="3210"/>
                  </a:lnTo>
                  <a:cubicBezTo>
                    <a:pt x="187" y="3210"/>
                    <a:pt x="203" y="3205"/>
                    <a:pt x="208" y="3200"/>
                  </a:cubicBezTo>
                  <a:lnTo>
                    <a:pt x="2679" y="1201"/>
                  </a:lnTo>
                  <a:cubicBezTo>
                    <a:pt x="2695" y="1191"/>
                    <a:pt x="2700" y="1170"/>
                    <a:pt x="2695" y="1154"/>
                  </a:cubicBezTo>
                  <a:cubicBezTo>
                    <a:pt x="2653" y="957"/>
                    <a:pt x="2632" y="755"/>
                    <a:pt x="2632" y="552"/>
                  </a:cubicBezTo>
                  <a:cubicBezTo>
                    <a:pt x="2632" y="531"/>
                    <a:pt x="2622" y="516"/>
                    <a:pt x="2606" y="510"/>
                  </a:cubicBezTo>
                  <a:lnTo>
                    <a:pt x="2617" y="500"/>
                  </a:lnTo>
                  <a:cubicBezTo>
                    <a:pt x="2622" y="490"/>
                    <a:pt x="2632" y="479"/>
                    <a:pt x="2632" y="469"/>
                  </a:cubicBezTo>
                  <a:cubicBezTo>
                    <a:pt x="2638" y="334"/>
                    <a:pt x="2664" y="199"/>
                    <a:pt x="2705" y="69"/>
                  </a:cubicBezTo>
                  <a:cubicBezTo>
                    <a:pt x="2715" y="48"/>
                    <a:pt x="2710" y="28"/>
                    <a:pt x="2690" y="12"/>
                  </a:cubicBezTo>
                  <a:cubicBezTo>
                    <a:pt x="2682" y="4"/>
                    <a:pt x="2671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3330400" y="2061400"/>
              <a:ext cx="66225" cy="53900"/>
            </a:xfrm>
            <a:custGeom>
              <a:avLst/>
              <a:gdLst/>
              <a:ahLst/>
              <a:cxnLst/>
              <a:rect l="l" t="t" r="r" b="b"/>
              <a:pathLst>
                <a:path w="2649" h="2156" extrusionOk="0">
                  <a:moveTo>
                    <a:pt x="2649" y="1"/>
                  </a:moveTo>
                  <a:lnTo>
                    <a:pt x="2477" y="16"/>
                  </a:lnTo>
                  <a:lnTo>
                    <a:pt x="1" y="2020"/>
                  </a:lnTo>
                  <a:lnTo>
                    <a:pt x="11" y="2155"/>
                  </a:lnTo>
                  <a:lnTo>
                    <a:pt x="2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3329250" y="2060225"/>
              <a:ext cx="69150" cy="56250"/>
            </a:xfrm>
            <a:custGeom>
              <a:avLst/>
              <a:gdLst/>
              <a:ahLst/>
              <a:cxnLst/>
              <a:rect l="l" t="t" r="r" b="b"/>
              <a:pathLst>
                <a:path w="2766" h="2250" extrusionOk="0">
                  <a:moveTo>
                    <a:pt x="2544" y="110"/>
                  </a:moveTo>
                  <a:lnTo>
                    <a:pt x="99" y="2104"/>
                  </a:lnTo>
                  <a:lnTo>
                    <a:pt x="99" y="2088"/>
                  </a:lnTo>
                  <a:lnTo>
                    <a:pt x="2544" y="110"/>
                  </a:lnTo>
                  <a:close/>
                  <a:moveTo>
                    <a:pt x="2695" y="1"/>
                  </a:moveTo>
                  <a:cubicBezTo>
                    <a:pt x="2693" y="1"/>
                    <a:pt x="2691" y="1"/>
                    <a:pt x="2689" y="1"/>
                  </a:cubicBezTo>
                  <a:lnTo>
                    <a:pt x="2518" y="17"/>
                  </a:lnTo>
                  <a:cubicBezTo>
                    <a:pt x="2508" y="17"/>
                    <a:pt x="2497" y="22"/>
                    <a:pt x="2492" y="27"/>
                  </a:cubicBezTo>
                  <a:lnTo>
                    <a:pt x="16" y="2031"/>
                  </a:lnTo>
                  <a:cubicBezTo>
                    <a:pt x="5" y="2036"/>
                    <a:pt x="0" y="2052"/>
                    <a:pt x="0" y="2067"/>
                  </a:cubicBezTo>
                  <a:lnTo>
                    <a:pt x="5" y="2202"/>
                  </a:lnTo>
                  <a:cubicBezTo>
                    <a:pt x="5" y="2223"/>
                    <a:pt x="21" y="2239"/>
                    <a:pt x="36" y="2244"/>
                  </a:cubicBezTo>
                  <a:cubicBezTo>
                    <a:pt x="42" y="2249"/>
                    <a:pt x="47" y="2249"/>
                    <a:pt x="57" y="2249"/>
                  </a:cubicBezTo>
                  <a:cubicBezTo>
                    <a:pt x="68" y="2249"/>
                    <a:pt x="78" y="2244"/>
                    <a:pt x="88" y="2239"/>
                  </a:cubicBezTo>
                  <a:lnTo>
                    <a:pt x="2726" y="89"/>
                  </a:lnTo>
                  <a:cubicBezTo>
                    <a:pt x="2766" y="59"/>
                    <a:pt x="2743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3099775" y="2031950"/>
              <a:ext cx="295250" cy="88800"/>
            </a:xfrm>
            <a:custGeom>
              <a:avLst/>
              <a:gdLst/>
              <a:ahLst/>
              <a:cxnLst/>
              <a:rect l="l" t="t" r="r" b="b"/>
              <a:pathLst>
                <a:path w="11810" h="3552" extrusionOk="0">
                  <a:moveTo>
                    <a:pt x="11572" y="125"/>
                  </a:moveTo>
                  <a:lnTo>
                    <a:pt x="9075" y="2155"/>
                  </a:lnTo>
                  <a:lnTo>
                    <a:pt x="265" y="3422"/>
                  </a:lnTo>
                  <a:lnTo>
                    <a:pt x="3416" y="1366"/>
                  </a:lnTo>
                  <a:lnTo>
                    <a:pt x="11572" y="125"/>
                  </a:lnTo>
                  <a:close/>
                  <a:moveTo>
                    <a:pt x="11744" y="0"/>
                  </a:moveTo>
                  <a:cubicBezTo>
                    <a:pt x="11742" y="0"/>
                    <a:pt x="11740" y="0"/>
                    <a:pt x="11739" y="0"/>
                  </a:cubicBezTo>
                  <a:lnTo>
                    <a:pt x="3395" y="1272"/>
                  </a:lnTo>
                  <a:cubicBezTo>
                    <a:pt x="3385" y="1272"/>
                    <a:pt x="3380" y="1278"/>
                    <a:pt x="3375" y="1283"/>
                  </a:cubicBezTo>
                  <a:lnTo>
                    <a:pt x="26" y="3463"/>
                  </a:lnTo>
                  <a:cubicBezTo>
                    <a:pt x="5" y="3474"/>
                    <a:pt x="0" y="3500"/>
                    <a:pt x="11" y="3520"/>
                  </a:cubicBezTo>
                  <a:cubicBezTo>
                    <a:pt x="16" y="3541"/>
                    <a:pt x="31" y="3551"/>
                    <a:pt x="52" y="3551"/>
                  </a:cubicBezTo>
                  <a:lnTo>
                    <a:pt x="62" y="3551"/>
                  </a:lnTo>
                  <a:lnTo>
                    <a:pt x="9106" y="2254"/>
                  </a:lnTo>
                  <a:cubicBezTo>
                    <a:pt x="9112" y="2254"/>
                    <a:pt x="9122" y="2248"/>
                    <a:pt x="9127" y="2243"/>
                  </a:cubicBezTo>
                  <a:lnTo>
                    <a:pt x="11775" y="89"/>
                  </a:lnTo>
                  <a:cubicBezTo>
                    <a:pt x="11810" y="59"/>
                    <a:pt x="11787" y="0"/>
                    <a:pt x="1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3327150" y="2034675"/>
              <a:ext cx="65050" cy="77250"/>
            </a:xfrm>
            <a:custGeom>
              <a:avLst/>
              <a:gdLst/>
              <a:ahLst/>
              <a:cxnLst/>
              <a:rect l="l" t="t" r="r" b="b"/>
              <a:pathLst>
                <a:path w="2602" h="3090" extrusionOk="0">
                  <a:moveTo>
                    <a:pt x="2602" y="0"/>
                  </a:moveTo>
                  <a:lnTo>
                    <a:pt x="1" y="2098"/>
                  </a:lnTo>
                  <a:lnTo>
                    <a:pt x="131" y="3089"/>
                  </a:lnTo>
                  <a:lnTo>
                    <a:pt x="2602" y="1091"/>
                  </a:lnTo>
                  <a:cubicBezTo>
                    <a:pt x="2560" y="888"/>
                    <a:pt x="2535" y="686"/>
                    <a:pt x="2540" y="478"/>
                  </a:cubicBezTo>
                  <a:lnTo>
                    <a:pt x="2540" y="478"/>
                  </a:lnTo>
                  <a:lnTo>
                    <a:pt x="1875" y="950"/>
                  </a:lnTo>
                  <a:lnTo>
                    <a:pt x="2540" y="390"/>
                  </a:lnTo>
                  <a:cubicBezTo>
                    <a:pt x="2550" y="281"/>
                    <a:pt x="2560" y="94"/>
                    <a:pt x="260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3112350" y="2124475"/>
              <a:ext cx="17425" cy="14175"/>
            </a:xfrm>
            <a:custGeom>
              <a:avLst/>
              <a:gdLst/>
              <a:ahLst/>
              <a:cxnLst/>
              <a:rect l="l" t="t" r="r" b="b"/>
              <a:pathLst>
                <a:path w="697" h="567" extrusionOk="0">
                  <a:moveTo>
                    <a:pt x="388" y="0"/>
                  </a:moveTo>
                  <a:cubicBezTo>
                    <a:pt x="370" y="0"/>
                    <a:pt x="351" y="2"/>
                    <a:pt x="333" y="6"/>
                  </a:cubicBezTo>
                  <a:cubicBezTo>
                    <a:pt x="79" y="43"/>
                    <a:pt x="1" y="380"/>
                    <a:pt x="219" y="520"/>
                  </a:cubicBezTo>
                  <a:cubicBezTo>
                    <a:pt x="268" y="552"/>
                    <a:pt x="321" y="566"/>
                    <a:pt x="371" y="566"/>
                  </a:cubicBezTo>
                  <a:cubicBezTo>
                    <a:pt x="544" y="566"/>
                    <a:pt x="697" y="401"/>
                    <a:pt x="644" y="209"/>
                  </a:cubicBezTo>
                  <a:cubicBezTo>
                    <a:pt x="617" y="87"/>
                    <a:pt x="508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3135075" y="2100475"/>
              <a:ext cx="179000" cy="31825"/>
            </a:xfrm>
            <a:custGeom>
              <a:avLst/>
              <a:gdLst/>
              <a:ahLst/>
              <a:cxnLst/>
              <a:rect l="l" t="t" r="r" b="b"/>
              <a:pathLst>
                <a:path w="7160" h="1273" extrusionOk="0">
                  <a:moveTo>
                    <a:pt x="7102" y="1"/>
                  </a:moveTo>
                  <a:lnTo>
                    <a:pt x="0" y="997"/>
                  </a:lnTo>
                  <a:lnTo>
                    <a:pt x="63" y="1273"/>
                  </a:lnTo>
                  <a:lnTo>
                    <a:pt x="7160" y="312"/>
                  </a:lnTo>
                  <a:lnTo>
                    <a:pt x="7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63" name="Google Shape;1663;p38"/>
          <p:cNvGrpSpPr/>
          <p:nvPr/>
        </p:nvGrpSpPr>
        <p:grpSpPr>
          <a:xfrm>
            <a:off x="1187150" y="91613"/>
            <a:ext cx="3554800" cy="3578363"/>
            <a:chOff x="1187150" y="91613"/>
            <a:chExt cx="3554800" cy="3578363"/>
          </a:xfrm>
        </p:grpSpPr>
        <p:sp>
          <p:nvSpPr>
            <p:cNvPr id="1664" name="Google Shape;1664;p38"/>
            <p:cNvSpPr/>
            <p:nvPr/>
          </p:nvSpPr>
          <p:spPr>
            <a:xfrm>
              <a:off x="1214150" y="12538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1555475" y="128082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1187150" y="15712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38"/>
            <p:cNvSpPr/>
            <p:nvPr/>
          </p:nvSpPr>
          <p:spPr>
            <a:xfrm rot="4514075">
              <a:off x="2482102" y="2152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38"/>
            <p:cNvSpPr/>
            <p:nvPr/>
          </p:nvSpPr>
          <p:spPr>
            <a:xfrm rot="4504115">
              <a:off x="2426887" y="500690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38"/>
            <p:cNvSpPr/>
            <p:nvPr/>
          </p:nvSpPr>
          <p:spPr>
            <a:xfrm rot="4511497">
              <a:off x="2178984" y="327525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38"/>
            <p:cNvSpPr/>
            <p:nvPr/>
          </p:nvSpPr>
          <p:spPr>
            <a:xfrm rot="4511497">
              <a:off x="2059704" y="544066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1480125" y="96275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38"/>
            <p:cNvSpPr/>
            <p:nvPr/>
          </p:nvSpPr>
          <p:spPr>
            <a:xfrm rot="4504115">
              <a:off x="2296730" y="594355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1829850" y="860700"/>
              <a:ext cx="186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2856700" y="916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38"/>
            <p:cNvSpPr/>
            <p:nvPr/>
          </p:nvSpPr>
          <p:spPr>
            <a:xfrm rot="4504115">
              <a:off x="3180362" y="120665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1549025" y="210320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1850200" y="230787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2447750" y="115136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38"/>
            <p:cNvSpPr/>
            <p:nvPr/>
          </p:nvSpPr>
          <p:spPr>
            <a:xfrm rot="4514075">
              <a:off x="2779652" y="9036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38"/>
            <p:cNvSpPr/>
            <p:nvPr/>
          </p:nvSpPr>
          <p:spPr>
            <a:xfrm rot="4504115">
              <a:off x="3303912" y="409790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1409925" y="242560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3528800" y="54406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38"/>
            <p:cNvSpPr/>
            <p:nvPr/>
          </p:nvSpPr>
          <p:spPr>
            <a:xfrm rot="4514075">
              <a:off x="3917189" y="3632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2119588" y="27177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3961500" y="8719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3113875" y="9691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1416375" y="364297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4714950" y="2216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p53"/>
          <p:cNvSpPr/>
          <p:nvPr/>
        </p:nvSpPr>
        <p:spPr>
          <a:xfrm>
            <a:off x="549525" y="1165413"/>
            <a:ext cx="8049900" cy="3271500"/>
          </a:xfrm>
          <a:prstGeom prst="roundRect">
            <a:avLst>
              <a:gd name="adj" fmla="val 4786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9" name="Google Shape;3429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Visions</a:t>
            </a:r>
            <a:endParaRPr dirty="0"/>
          </a:p>
        </p:txBody>
      </p:sp>
      <p:grpSp>
        <p:nvGrpSpPr>
          <p:cNvPr id="3431" name="Google Shape;3431;p53"/>
          <p:cNvGrpSpPr/>
          <p:nvPr/>
        </p:nvGrpSpPr>
        <p:grpSpPr>
          <a:xfrm>
            <a:off x="8168804" y="9"/>
            <a:ext cx="932262" cy="2838322"/>
            <a:chOff x="973775" y="2233375"/>
            <a:chExt cx="404575" cy="1231750"/>
          </a:xfrm>
        </p:grpSpPr>
        <p:sp>
          <p:nvSpPr>
            <p:cNvPr id="3432" name="Google Shape;3432;p53"/>
            <p:cNvSpPr/>
            <p:nvPr/>
          </p:nvSpPr>
          <p:spPr>
            <a:xfrm>
              <a:off x="1223875" y="2922850"/>
              <a:ext cx="58575" cy="27925"/>
            </a:xfrm>
            <a:custGeom>
              <a:avLst/>
              <a:gdLst/>
              <a:ahLst/>
              <a:cxnLst/>
              <a:rect l="l" t="t" r="r" b="b"/>
              <a:pathLst>
                <a:path w="2343" h="1117" extrusionOk="0">
                  <a:moveTo>
                    <a:pt x="2332" y="0"/>
                  </a:moveTo>
                  <a:cubicBezTo>
                    <a:pt x="2254" y="5"/>
                    <a:pt x="328" y="151"/>
                    <a:pt x="1" y="1085"/>
                  </a:cubicBezTo>
                  <a:lnTo>
                    <a:pt x="94" y="1116"/>
                  </a:lnTo>
                  <a:cubicBezTo>
                    <a:pt x="401" y="239"/>
                    <a:pt x="2321" y="99"/>
                    <a:pt x="2342" y="99"/>
                  </a:cubicBezTo>
                  <a:lnTo>
                    <a:pt x="2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3" name="Google Shape;3433;p53"/>
            <p:cNvSpPr/>
            <p:nvPr/>
          </p:nvSpPr>
          <p:spPr>
            <a:xfrm>
              <a:off x="1042425" y="2920900"/>
              <a:ext cx="73225" cy="72050"/>
            </a:xfrm>
            <a:custGeom>
              <a:avLst/>
              <a:gdLst/>
              <a:ahLst/>
              <a:cxnLst/>
              <a:rect l="l" t="t" r="r" b="b"/>
              <a:pathLst>
                <a:path w="2929" h="2882" extrusionOk="0">
                  <a:moveTo>
                    <a:pt x="1" y="0"/>
                  </a:moveTo>
                  <a:lnTo>
                    <a:pt x="1" y="94"/>
                  </a:lnTo>
                  <a:cubicBezTo>
                    <a:pt x="2566" y="120"/>
                    <a:pt x="2835" y="2856"/>
                    <a:pt x="2835" y="2882"/>
                  </a:cubicBezTo>
                  <a:lnTo>
                    <a:pt x="2929" y="2871"/>
                  </a:lnTo>
                  <a:cubicBezTo>
                    <a:pt x="2929" y="2845"/>
                    <a:pt x="2654" y="2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4" name="Google Shape;3434;p53"/>
            <p:cNvSpPr/>
            <p:nvPr/>
          </p:nvSpPr>
          <p:spPr>
            <a:xfrm>
              <a:off x="975075" y="2993325"/>
              <a:ext cx="102825" cy="45950"/>
            </a:xfrm>
            <a:custGeom>
              <a:avLst/>
              <a:gdLst/>
              <a:ahLst/>
              <a:cxnLst/>
              <a:rect l="l" t="t" r="r" b="b"/>
              <a:pathLst>
                <a:path w="4113" h="1838" extrusionOk="0">
                  <a:moveTo>
                    <a:pt x="2697" y="1"/>
                  </a:moveTo>
                  <a:cubicBezTo>
                    <a:pt x="2373" y="1"/>
                    <a:pt x="2050" y="74"/>
                    <a:pt x="1760" y="208"/>
                  </a:cubicBezTo>
                  <a:cubicBezTo>
                    <a:pt x="1501" y="327"/>
                    <a:pt x="1231" y="478"/>
                    <a:pt x="1059" y="654"/>
                  </a:cubicBezTo>
                  <a:cubicBezTo>
                    <a:pt x="1059" y="654"/>
                    <a:pt x="130" y="789"/>
                    <a:pt x="0" y="1838"/>
                  </a:cubicBezTo>
                  <a:cubicBezTo>
                    <a:pt x="0" y="1838"/>
                    <a:pt x="514" y="1329"/>
                    <a:pt x="1096" y="1329"/>
                  </a:cubicBezTo>
                  <a:cubicBezTo>
                    <a:pt x="1468" y="1329"/>
                    <a:pt x="2219" y="1576"/>
                    <a:pt x="2851" y="1576"/>
                  </a:cubicBezTo>
                  <a:cubicBezTo>
                    <a:pt x="3198" y="1576"/>
                    <a:pt x="3509" y="1502"/>
                    <a:pt x="3702" y="1272"/>
                  </a:cubicBezTo>
                  <a:cubicBezTo>
                    <a:pt x="4112" y="789"/>
                    <a:pt x="4071" y="379"/>
                    <a:pt x="3401" y="125"/>
                  </a:cubicBezTo>
                  <a:cubicBezTo>
                    <a:pt x="3176" y="41"/>
                    <a:pt x="2936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5" name="Google Shape;3435;p53"/>
            <p:cNvSpPr/>
            <p:nvPr/>
          </p:nvSpPr>
          <p:spPr>
            <a:xfrm>
              <a:off x="973775" y="2992150"/>
              <a:ext cx="102700" cy="48425"/>
            </a:xfrm>
            <a:custGeom>
              <a:avLst/>
              <a:gdLst/>
              <a:ahLst/>
              <a:cxnLst/>
              <a:rect l="l" t="t" r="r" b="b"/>
              <a:pathLst>
                <a:path w="4108" h="1937" extrusionOk="0">
                  <a:moveTo>
                    <a:pt x="2791" y="99"/>
                  </a:moveTo>
                  <a:cubicBezTo>
                    <a:pt x="3011" y="99"/>
                    <a:pt x="3226" y="140"/>
                    <a:pt x="3432" y="218"/>
                  </a:cubicBezTo>
                  <a:cubicBezTo>
                    <a:pt x="3733" y="333"/>
                    <a:pt x="3910" y="478"/>
                    <a:pt x="3956" y="655"/>
                  </a:cubicBezTo>
                  <a:cubicBezTo>
                    <a:pt x="4003" y="836"/>
                    <a:pt x="3920" y="1044"/>
                    <a:pt x="3718" y="1288"/>
                  </a:cubicBezTo>
                  <a:cubicBezTo>
                    <a:pt x="3535" y="1504"/>
                    <a:pt x="3239" y="1574"/>
                    <a:pt x="2905" y="1574"/>
                  </a:cubicBezTo>
                  <a:cubicBezTo>
                    <a:pt x="2556" y="1574"/>
                    <a:pt x="2165" y="1497"/>
                    <a:pt x="1818" y="1428"/>
                  </a:cubicBezTo>
                  <a:cubicBezTo>
                    <a:pt x="1594" y="1376"/>
                    <a:pt x="1371" y="1340"/>
                    <a:pt x="1148" y="1324"/>
                  </a:cubicBezTo>
                  <a:cubicBezTo>
                    <a:pt x="707" y="1324"/>
                    <a:pt x="302" y="1610"/>
                    <a:pt x="120" y="1760"/>
                  </a:cubicBezTo>
                  <a:cubicBezTo>
                    <a:pt x="213" y="1246"/>
                    <a:pt x="608" y="847"/>
                    <a:pt x="1122" y="748"/>
                  </a:cubicBezTo>
                  <a:cubicBezTo>
                    <a:pt x="1132" y="748"/>
                    <a:pt x="1143" y="743"/>
                    <a:pt x="1148" y="732"/>
                  </a:cubicBezTo>
                  <a:cubicBezTo>
                    <a:pt x="1288" y="587"/>
                    <a:pt x="1522" y="442"/>
                    <a:pt x="1833" y="296"/>
                  </a:cubicBezTo>
                  <a:cubicBezTo>
                    <a:pt x="2119" y="166"/>
                    <a:pt x="2435" y="99"/>
                    <a:pt x="2752" y="99"/>
                  </a:cubicBezTo>
                  <a:cubicBezTo>
                    <a:pt x="2765" y="99"/>
                    <a:pt x="2778" y="99"/>
                    <a:pt x="2791" y="99"/>
                  </a:cubicBezTo>
                  <a:close/>
                  <a:moveTo>
                    <a:pt x="2752" y="0"/>
                  </a:moveTo>
                  <a:cubicBezTo>
                    <a:pt x="2429" y="0"/>
                    <a:pt x="2097" y="70"/>
                    <a:pt x="1792" y="208"/>
                  </a:cubicBezTo>
                  <a:cubicBezTo>
                    <a:pt x="1480" y="353"/>
                    <a:pt x="1241" y="504"/>
                    <a:pt x="1091" y="655"/>
                  </a:cubicBezTo>
                  <a:cubicBezTo>
                    <a:pt x="961" y="680"/>
                    <a:pt x="125" y="883"/>
                    <a:pt x="0" y="1880"/>
                  </a:cubicBezTo>
                  <a:cubicBezTo>
                    <a:pt x="0" y="1901"/>
                    <a:pt x="11" y="1921"/>
                    <a:pt x="32" y="1932"/>
                  </a:cubicBezTo>
                  <a:cubicBezTo>
                    <a:pt x="37" y="1932"/>
                    <a:pt x="42" y="1937"/>
                    <a:pt x="52" y="1937"/>
                  </a:cubicBezTo>
                  <a:cubicBezTo>
                    <a:pt x="63" y="1937"/>
                    <a:pt x="78" y="1932"/>
                    <a:pt x="84" y="1921"/>
                  </a:cubicBezTo>
                  <a:cubicBezTo>
                    <a:pt x="89" y="1916"/>
                    <a:pt x="592" y="1423"/>
                    <a:pt x="1148" y="1423"/>
                  </a:cubicBezTo>
                  <a:cubicBezTo>
                    <a:pt x="1366" y="1438"/>
                    <a:pt x="1584" y="1470"/>
                    <a:pt x="1802" y="1522"/>
                  </a:cubicBezTo>
                  <a:cubicBezTo>
                    <a:pt x="2154" y="1592"/>
                    <a:pt x="2550" y="1671"/>
                    <a:pt x="2910" y="1671"/>
                  </a:cubicBezTo>
                  <a:cubicBezTo>
                    <a:pt x="3266" y="1671"/>
                    <a:pt x="3586" y="1593"/>
                    <a:pt x="3790" y="1350"/>
                  </a:cubicBezTo>
                  <a:cubicBezTo>
                    <a:pt x="4019" y="1085"/>
                    <a:pt x="4107" y="841"/>
                    <a:pt x="4050" y="634"/>
                  </a:cubicBezTo>
                  <a:cubicBezTo>
                    <a:pt x="3998" y="421"/>
                    <a:pt x="3801" y="255"/>
                    <a:pt x="3468" y="125"/>
                  </a:cubicBezTo>
                  <a:cubicBezTo>
                    <a:pt x="3245" y="41"/>
                    <a:pt x="3001" y="0"/>
                    <a:pt x="2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6" name="Google Shape;3436;p53"/>
            <p:cNvSpPr/>
            <p:nvPr/>
          </p:nvSpPr>
          <p:spPr>
            <a:xfrm>
              <a:off x="1001300" y="3004475"/>
              <a:ext cx="47900" cy="8075"/>
            </a:xfrm>
            <a:custGeom>
              <a:avLst/>
              <a:gdLst/>
              <a:ahLst/>
              <a:cxnLst/>
              <a:rect l="l" t="t" r="r" b="b"/>
              <a:pathLst>
                <a:path w="1916" h="323" extrusionOk="0">
                  <a:moveTo>
                    <a:pt x="1023" y="0"/>
                  </a:moveTo>
                  <a:cubicBezTo>
                    <a:pt x="756" y="0"/>
                    <a:pt x="419" y="43"/>
                    <a:pt x="0" y="162"/>
                  </a:cubicBezTo>
                  <a:lnTo>
                    <a:pt x="26" y="255"/>
                  </a:lnTo>
                  <a:cubicBezTo>
                    <a:pt x="437" y="138"/>
                    <a:pt x="764" y="97"/>
                    <a:pt x="1021" y="97"/>
                  </a:cubicBezTo>
                  <a:cubicBezTo>
                    <a:pt x="1620" y="97"/>
                    <a:pt x="1839" y="319"/>
                    <a:pt x="1843" y="322"/>
                  </a:cubicBezTo>
                  <a:lnTo>
                    <a:pt x="1871" y="302"/>
                  </a:lnTo>
                  <a:lnTo>
                    <a:pt x="1871" y="302"/>
                  </a:lnTo>
                  <a:lnTo>
                    <a:pt x="1916" y="260"/>
                  </a:lnTo>
                  <a:cubicBezTo>
                    <a:pt x="1905" y="245"/>
                    <a:pt x="1666" y="0"/>
                    <a:pt x="1023" y="0"/>
                  </a:cubicBezTo>
                  <a:close/>
                  <a:moveTo>
                    <a:pt x="1885" y="291"/>
                  </a:moveTo>
                  <a:lnTo>
                    <a:pt x="1871" y="302"/>
                  </a:lnTo>
                  <a:lnTo>
                    <a:pt x="1871" y="302"/>
                  </a:lnTo>
                  <a:lnTo>
                    <a:pt x="1848" y="322"/>
                  </a:lnTo>
                  <a:lnTo>
                    <a:pt x="1885" y="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7" name="Google Shape;3437;p53"/>
            <p:cNvSpPr/>
            <p:nvPr/>
          </p:nvSpPr>
          <p:spPr>
            <a:xfrm>
              <a:off x="1125375" y="2910025"/>
              <a:ext cx="98400" cy="66400"/>
            </a:xfrm>
            <a:custGeom>
              <a:avLst/>
              <a:gdLst/>
              <a:ahLst/>
              <a:cxnLst/>
              <a:rect l="l" t="t" r="r" b="b"/>
              <a:pathLst>
                <a:path w="3936" h="2656" extrusionOk="0">
                  <a:moveTo>
                    <a:pt x="2517" y="1"/>
                  </a:moveTo>
                  <a:cubicBezTo>
                    <a:pt x="2208" y="1"/>
                    <a:pt x="1858" y="77"/>
                    <a:pt x="1475" y="285"/>
                  </a:cubicBezTo>
                  <a:cubicBezTo>
                    <a:pt x="0" y="1084"/>
                    <a:pt x="1651" y="1655"/>
                    <a:pt x="1651" y="1655"/>
                  </a:cubicBezTo>
                  <a:cubicBezTo>
                    <a:pt x="1651" y="1655"/>
                    <a:pt x="1366" y="1941"/>
                    <a:pt x="1932" y="2559"/>
                  </a:cubicBezTo>
                  <a:cubicBezTo>
                    <a:pt x="1993" y="2625"/>
                    <a:pt x="2064" y="2655"/>
                    <a:pt x="2143" y="2655"/>
                  </a:cubicBezTo>
                  <a:cubicBezTo>
                    <a:pt x="2792" y="2655"/>
                    <a:pt x="3936" y="627"/>
                    <a:pt x="3936" y="627"/>
                  </a:cubicBezTo>
                  <a:cubicBezTo>
                    <a:pt x="3936" y="627"/>
                    <a:pt x="3397" y="1"/>
                    <a:pt x="2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8" name="Google Shape;3438;p53"/>
            <p:cNvSpPr/>
            <p:nvPr/>
          </p:nvSpPr>
          <p:spPr>
            <a:xfrm>
              <a:off x="1145225" y="2908850"/>
              <a:ext cx="79850" cy="68775"/>
            </a:xfrm>
            <a:custGeom>
              <a:avLst/>
              <a:gdLst/>
              <a:ahLst/>
              <a:cxnLst/>
              <a:rect l="l" t="t" r="r" b="b"/>
              <a:pathLst>
                <a:path w="3194" h="2751" extrusionOk="0">
                  <a:moveTo>
                    <a:pt x="1730" y="91"/>
                  </a:moveTo>
                  <a:cubicBezTo>
                    <a:pt x="2480" y="91"/>
                    <a:pt x="2968" y="561"/>
                    <a:pt x="3079" y="679"/>
                  </a:cubicBezTo>
                  <a:cubicBezTo>
                    <a:pt x="2939" y="923"/>
                    <a:pt x="1958" y="2585"/>
                    <a:pt x="1382" y="2652"/>
                  </a:cubicBezTo>
                  <a:cubicBezTo>
                    <a:pt x="1371" y="2654"/>
                    <a:pt x="1361" y="2654"/>
                    <a:pt x="1350" y="2654"/>
                  </a:cubicBezTo>
                  <a:cubicBezTo>
                    <a:pt x="1279" y="2654"/>
                    <a:pt x="1215" y="2624"/>
                    <a:pt x="1174" y="2569"/>
                  </a:cubicBezTo>
                  <a:cubicBezTo>
                    <a:pt x="650" y="2003"/>
                    <a:pt x="888" y="1739"/>
                    <a:pt x="894" y="1733"/>
                  </a:cubicBezTo>
                  <a:cubicBezTo>
                    <a:pt x="904" y="1723"/>
                    <a:pt x="909" y="1707"/>
                    <a:pt x="909" y="1692"/>
                  </a:cubicBezTo>
                  <a:cubicBezTo>
                    <a:pt x="904" y="1671"/>
                    <a:pt x="894" y="1661"/>
                    <a:pt x="878" y="1655"/>
                  </a:cubicBezTo>
                  <a:cubicBezTo>
                    <a:pt x="868" y="1650"/>
                    <a:pt x="151" y="1401"/>
                    <a:pt x="120" y="1022"/>
                  </a:cubicBezTo>
                  <a:cubicBezTo>
                    <a:pt x="104" y="814"/>
                    <a:pt x="302" y="596"/>
                    <a:pt x="707" y="373"/>
                  </a:cubicBezTo>
                  <a:cubicBezTo>
                    <a:pt x="1085" y="168"/>
                    <a:pt x="1429" y="91"/>
                    <a:pt x="1730" y="91"/>
                  </a:cubicBezTo>
                  <a:close/>
                  <a:moveTo>
                    <a:pt x="1719" y="1"/>
                  </a:moveTo>
                  <a:cubicBezTo>
                    <a:pt x="1404" y="1"/>
                    <a:pt x="1048" y="79"/>
                    <a:pt x="660" y="290"/>
                  </a:cubicBezTo>
                  <a:cubicBezTo>
                    <a:pt x="219" y="529"/>
                    <a:pt x="1" y="778"/>
                    <a:pt x="21" y="1032"/>
                  </a:cubicBezTo>
                  <a:cubicBezTo>
                    <a:pt x="53" y="1406"/>
                    <a:pt x="598" y="1650"/>
                    <a:pt x="779" y="1723"/>
                  </a:cubicBezTo>
                  <a:cubicBezTo>
                    <a:pt x="717" y="1842"/>
                    <a:pt x="644" y="2143"/>
                    <a:pt x="1101" y="2637"/>
                  </a:cubicBezTo>
                  <a:cubicBezTo>
                    <a:pt x="1164" y="2709"/>
                    <a:pt x="1252" y="2751"/>
                    <a:pt x="1345" y="2751"/>
                  </a:cubicBezTo>
                  <a:cubicBezTo>
                    <a:pt x="1361" y="2751"/>
                    <a:pt x="1376" y="2751"/>
                    <a:pt x="1392" y="2746"/>
                  </a:cubicBezTo>
                  <a:cubicBezTo>
                    <a:pt x="2062" y="2673"/>
                    <a:pt x="3136" y="778"/>
                    <a:pt x="3183" y="695"/>
                  </a:cubicBezTo>
                  <a:cubicBezTo>
                    <a:pt x="3194" y="679"/>
                    <a:pt x="3188" y="659"/>
                    <a:pt x="3178" y="638"/>
                  </a:cubicBezTo>
                  <a:cubicBezTo>
                    <a:pt x="3170" y="630"/>
                    <a:pt x="261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9" name="Google Shape;3439;p53"/>
            <p:cNvSpPr/>
            <p:nvPr/>
          </p:nvSpPr>
          <p:spPr>
            <a:xfrm>
              <a:off x="1166650" y="2928425"/>
              <a:ext cx="37650" cy="23000"/>
            </a:xfrm>
            <a:custGeom>
              <a:avLst/>
              <a:gdLst/>
              <a:ahLst/>
              <a:cxnLst/>
              <a:rect l="l" t="t" r="r" b="b"/>
              <a:pathLst>
                <a:path w="1506" h="920" extrusionOk="0">
                  <a:moveTo>
                    <a:pt x="1506" y="0"/>
                  </a:moveTo>
                  <a:cubicBezTo>
                    <a:pt x="1506" y="0"/>
                    <a:pt x="561" y="218"/>
                    <a:pt x="0" y="919"/>
                  </a:cubicBezTo>
                  <a:lnTo>
                    <a:pt x="1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0" name="Google Shape;3440;p53"/>
            <p:cNvSpPr/>
            <p:nvPr/>
          </p:nvSpPr>
          <p:spPr>
            <a:xfrm>
              <a:off x="1165725" y="2927250"/>
              <a:ext cx="38725" cy="24950"/>
            </a:xfrm>
            <a:custGeom>
              <a:avLst/>
              <a:gdLst/>
              <a:ahLst/>
              <a:cxnLst/>
              <a:rect l="l" t="t" r="r" b="b"/>
              <a:pathLst>
                <a:path w="1549" h="998" extrusionOk="0">
                  <a:moveTo>
                    <a:pt x="1527" y="1"/>
                  </a:moveTo>
                  <a:cubicBezTo>
                    <a:pt x="1491" y="11"/>
                    <a:pt x="562" y="229"/>
                    <a:pt x="1" y="935"/>
                  </a:cubicBezTo>
                  <a:lnTo>
                    <a:pt x="74" y="997"/>
                  </a:lnTo>
                  <a:cubicBezTo>
                    <a:pt x="619" y="317"/>
                    <a:pt x="1543" y="94"/>
                    <a:pt x="1548" y="94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1" name="Google Shape;3441;p53"/>
            <p:cNvSpPr/>
            <p:nvPr/>
          </p:nvSpPr>
          <p:spPr>
            <a:xfrm>
              <a:off x="1208575" y="2934025"/>
              <a:ext cx="102800" cy="46075"/>
            </a:xfrm>
            <a:custGeom>
              <a:avLst/>
              <a:gdLst/>
              <a:ahLst/>
              <a:cxnLst/>
              <a:rect l="l" t="t" r="r" b="b"/>
              <a:pathLst>
                <a:path w="4112" h="1843" extrusionOk="0">
                  <a:moveTo>
                    <a:pt x="1413" y="0"/>
                  </a:moveTo>
                  <a:cubicBezTo>
                    <a:pt x="1174" y="0"/>
                    <a:pt x="935" y="40"/>
                    <a:pt x="711" y="124"/>
                  </a:cubicBezTo>
                  <a:cubicBezTo>
                    <a:pt x="42" y="378"/>
                    <a:pt x="0" y="789"/>
                    <a:pt x="410" y="1271"/>
                  </a:cubicBezTo>
                  <a:cubicBezTo>
                    <a:pt x="603" y="1501"/>
                    <a:pt x="914" y="1575"/>
                    <a:pt x="1261" y="1575"/>
                  </a:cubicBezTo>
                  <a:cubicBezTo>
                    <a:pt x="1893" y="1575"/>
                    <a:pt x="2644" y="1329"/>
                    <a:pt x="3017" y="1329"/>
                  </a:cubicBezTo>
                  <a:cubicBezTo>
                    <a:pt x="3598" y="1329"/>
                    <a:pt x="4112" y="1843"/>
                    <a:pt x="4112" y="1843"/>
                  </a:cubicBezTo>
                  <a:cubicBezTo>
                    <a:pt x="3987" y="789"/>
                    <a:pt x="3053" y="654"/>
                    <a:pt x="3053" y="654"/>
                  </a:cubicBezTo>
                  <a:cubicBezTo>
                    <a:pt x="2882" y="477"/>
                    <a:pt x="2612" y="327"/>
                    <a:pt x="2352" y="207"/>
                  </a:cubicBezTo>
                  <a:cubicBezTo>
                    <a:pt x="2063" y="73"/>
                    <a:pt x="1737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2" name="Google Shape;3442;p53"/>
            <p:cNvSpPr/>
            <p:nvPr/>
          </p:nvSpPr>
          <p:spPr>
            <a:xfrm>
              <a:off x="1210000" y="2932850"/>
              <a:ext cx="102675" cy="48425"/>
            </a:xfrm>
            <a:custGeom>
              <a:avLst/>
              <a:gdLst/>
              <a:ahLst/>
              <a:cxnLst/>
              <a:rect l="l" t="t" r="r" b="b"/>
              <a:pathLst>
                <a:path w="4107" h="1937" extrusionOk="0">
                  <a:moveTo>
                    <a:pt x="1355" y="97"/>
                  </a:moveTo>
                  <a:cubicBezTo>
                    <a:pt x="1665" y="97"/>
                    <a:pt x="1983" y="165"/>
                    <a:pt x="2274" y="301"/>
                  </a:cubicBezTo>
                  <a:cubicBezTo>
                    <a:pt x="2586" y="441"/>
                    <a:pt x="2819" y="586"/>
                    <a:pt x="2960" y="737"/>
                  </a:cubicBezTo>
                  <a:cubicBezTo>
                    <a:pt x="2965" y="742"/>
                    <a:pt x="2975" y="747"/>
                    <a:pt x="2986" y="747"/>
                  </a:cubicBezTo>
                  <a:cubicBezTo>
                    <a:pt x="3494" y="851"/>
                    <a:pt x="3889" y="1251"/>
                    <a:pt x="3988" y="1760"/>
                  </a:cubicBezTo>
                  <a:cubicBezTo>
                    <a:pt x="3806" y="1609"/>
                    <a:pt x="3406" y="1324"/>
                    <a:pt x="2960" y="1324"/>
                  </a:cubicBezTo>
                  <a:cubicBezTo>
                    <a:pt x="2736" y="1339"/>
                    <a:pt x="2508" y="1376"/>
                    <a:pt x="2290" y="1427"/>
                  </a:cubicBezTo>
                  <a:cubicBezTo>
                    <a:pt x="1941" y="1497"/>
                    <a:pt x="1548" y="1576"/>
                    <a:pt x="1198" y="1576"/>
                  </a:cubicBezTo>
                  <a:cubicBezTo>
                    <a:pt x="866" y="1576"/>
                    <a:pt x="572" y="1505"/>
                    <a:pt x="390" y="1287"/>
                  </a:cubicBezTo>
                  <a:cubicBezTo>
                    <a:pt x="187" y="1048"/>
                    <a:pt x="104" y="836"/>
                    <a:pt x="151" y="659"/>
                  </a:cubicBezTo>
                  <a:cubicBezTo>
                    <a:pt x="198" y="477"/>
                    <a:pt x="374" y="332"/>
                    <a:pt x="675" y="218"/>
                  </a:cubicBezTo>
                  <a:cubicBezTo>
                    <a:pt x="887" y="137"/>
                    <a:pt x="1118" y="97"/>
                    <a:pt x="1355" y="97"/>
                  </a:cubicBezTo>
                  <a:close/>
                  <a:moveTo>
                    <a:pt x="1359" y="1"/>
                  </a:moveTo>
                  <a:cubicBezTo>
                    <a:pt x="1109" y="1"/>
                    <a:pt x="863" y="44"/>
                    <a:pt x="639" y="130"/>
                  </a:cubicBezTo>
                  <a:cubicBezTo>
                    <a:pt x="307" y="254"/>
                    <a:pt x="115" y="425"/>
                    <a:pt x="57" y="633"/>
                  </a:cubicBezTo>
                  <a:cubicBezTo>
                    <a:pt x="0" y="841"/>
                    <a:pt x="89" y="1085"/>
                    <a:pt x="317" y="1350"/>
                  </a:cubicBezTo>
                  <a:cubicBezTo>
                    <a:pt x="521" y="1593"/>
                    <a:pt x="841" y="1671"/>
                    <a:pt x="1198" y="1671"/>
                  </a:cubicBezTo>
                  <a:cubicBezTo>
                    <a:pt x="1558" y="1671"/>
                    <a:pt x="1956" y="1591"/>
                    <a:pt x="2311" y="1521"/>
                  </a:cubicBezTo>
                  <a:cubicBezTo>
                    <a:pt x="2523" y="1469"/>
                    <a:pt x="2741" y="1438"/>
                    <a:pt x="2960" y="1422"/>
                  </a:cubicBezTo>
                  <a:cubicBezTo>
                    <a:pt x="3515" y="1422"/>
                    <a:pt x="4019" y="1915"/>
                    <a:pt x="4024" y="1921"/>
                  </a:cubicBezTo>
                  <a:cubicBezTo>
                    <a:pt x="4029" y="1931"/>
                    <a:pt x="4045" y="1936"/>
                    <a:pt x="4055" y="1936"/>
                  </a:cubicBezTo>
                  <a:cubicBezTo>
                    <a:pt x="4065" y="1936"/>
                    <a:pt x="4071" y="1936"/>
                    <a:pt x="4081" y="1931"/>
                  </a:cubicBezTo>
                  <a:cubicBezTo>
                    <a:pt x="4097" y="1921"/>
                    <a:pt x="4107" y="1900"/>
                    <a:pt x="4107" y="1879"/>
                  </a:cubicBezTo>
                  <a:cubicBezTo>
                    <a:pt x="3982" y="882"/>
                    <a:pt x="3146" y="680"/>
                    <a:pt x="3017" y="654"/>
                  </a:cubicBezTo>
                  <a:cubicBezTo>
                    <a:pt x="2866" y="503"/>
                    <a:pt x="2632" y="353"/>
                    <a:pt x="2316" y="213"/>
                  </a:cubicBezTo>
                  <a:cubicBezTo>
                    <a:pt x="2014" y="72"/>
                    <a:pt x="1683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3" name="Google Shape;3443;p53"/>
            <p:cNvSpPr/>
            <p:nvPr/>
          </p:nvSpPr>
          <p:spPr>
            <a:xfrm>
              <a:off x="1238150" y="2946325"/>
              <a:ext cx="46750" cy="6125"/>
            </a:xfrm>
            <a:custGeom>
              <a:avLst/>
              <a:gdLst/>
              <a:ahLst/>
              <a:cxnLst/>
              <a:rect l="l" t="t" r="r" b="b"/>
              <a:pathLst>
                <a:path w="1870" h="245" extrusionOk="0">
                  <a:moveTo>
                    <a:pt x="859" y="1"/>
                  </a:moveTo>
                  <a:cubicBezTo>
                    <a:pt x="227" y="1"/>
                    <a:pt x="1" y="245"/>
                    <a:pt x="1" y="245"/>
                  </a:cubicBezTo>
                  <a:lnTo>
                    <a:pt x="1870" y="162"/>
                  </a:lnTo>
                  <a:cubicBezTo>
                    <a:pt x="1454" y="43"/>
                    <a:pt x="1122" y="1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4" name="Google Shape;3444;p53"/>
            <p:cNvSpPr/>
            <p:nvPr/>
          </p:nvSpPr>
          <p:spPr>
            <a:xfrm>
              <a:off x="1237250" y="2945150"/>
              <a:ext cx="47925" cy="8075"/>
            </a:xfrm>
            <a:custGeom>
              <a:avLst/>
              <a:gdLst/>
              <a:ahLst/>
              <a:cxnLst/>
              <a:rect l="l" t="t" r="r" b="b"/>
              <a:pathLst>
                <a:path w="1917" h="323" extrusionOk="0">
                  <a:moveTo>
                    <a:pt x="893" y="1"/>
                  </a:moveTo>
                  <a:cubicBezTo>
                    <a:pt x="252" y="1"/>
                    <a:pt x="15" y="244"/>
                    <a:pt x="1" y="255"/>
                  </a:cubicBezTo>
                  <a:lnTo>
                    <a:pt x="73" y="323"/>
                  </a:lnTo>
                  <a:cubicBezTo>
                    <a:pt x="77" y="319"/>
                    <a:pt x="296" y="97"/>
                    <a:pt x="895" y="97"/>
                  </a:cubicBezTo>
                  <a:cubicBezTo>
                    <a:pt x="1152" y="97"/>
                    <a:pt x="1480" y="138"/>
                    <a:pt x="1890" y="255"/>
                  </a:cubicBezTo>
                  <a:lnTo>
                    <a:pt x="1916" y="162"/>
                  </a:lnTo>
                  <a:cubicBezTo>
                    <a:pt x="1496" y="43"/>
                    <a:pt x="1160" y="1"/>
                    <a:pt x="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5" name="Google Shape;3445;p53"/>
            <p:cNvSpPr/>
            <p:nvPr/>
          </p:nvSpPr>
          <p:spPr>
            <a:xfrm>
              <a:off x="1274250" y="2896000"/>
              <a:ext cx="102800" cy="45950"/>
            </a:xfrm>
            <a:custGeom>
              <a:avLst/>
              <a:gdLst/>
              <a:ahLst/>
              <a:cxnLst/>
              <a:rect l="l" t="t" r="r" b="b"/>
              <a:pathLst>
                <a:path w="4112" h="1838" extrusionOk="0">
                  <a:moveTo>
                    <a:pt x="1413" y="0"/>
                  </a:moveTo>
                  <a:cubicBezTo>
                    <a:pt x="1174" y="0"/>
                    <a:pt x="935" y="40"/>
                    <a:pt x="711" y="124"/>
                  </a:cubicBezTo>
                  <a:cubicBezTo>
                    <a:pt x="42" y="378"/>
                    <a:pt x="0" y="788"/>
                    <a:pt x="410" y="1271"/>
                  </a:cubicBezTo>
                  <a:cubicBezTo>
                    <a:pt x="603" y="1501"/>
                    <a:pt x="914" y="1575"/>
                    <a:pt x="1261" y="1575"/>
                  </a:cubicBezTo>
                  <a:cubicBezTo>
                    <a:pt x="1893" y="1575"/>
                    <a:pt x="2644" y="1328"/>
                    <a:pt x="3017" y="1328"/>
                  </a:cubicBezTo>
                  <a:cubicBezTo>
                    <a:pt x="3598" y="1328"/>
                    <a:pt x="4112" y="1837"/>
                    <a:pt x="4112" y="1837"/>
                  </a:cubicBezTo>
                  <a:cubicBezTo>
                    <a:pt x="3982" y="788"/>
                    <a:pt x="3053" y="653"/>
                    <a:pt x="3053" y="653"/>
                  </a:cubicBezTo>
                  <a:cubicBezTo>
                    <a:pt x="2882" y="477"/>
                    <a:pt x="2612" y="326"/>
                    <a:pt x="2352" y="207"/>
                  </a:cubicBezTo>
                  <a:cubicBezTo>
                    <a:pt x="2063" y="73"/>
                    <a:pt x="1737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6" name="Google Shape;3446;p53"/>
            <p:cNvSpPr/>
            <p:nvPr/>
          </p:nvSpPr>
          <p:spPr>
            <a:xfrm>
              <a:off x="1275675" y="2894800"/>
              <a:ext cx="102675" cy="48300"/>
            </a:xfrm>
            <a:custGeom>
              <a:avLst/>
              <a:gdLst/>
              <a:ahLst/>
              <a:cxnLst/>
              <a:rect l="l" t="t" r="r" b="b"/>
              <a:pathLst>
                <a:path w="4107" h="1932" extrusionOk="0">
                  <a:moveTo>
                    <a:pt x="1359" y="97"/>
                  </a:moveTo>
                  <a:cubicBezTo>
                    <a:pt x="1667" y="97"/>
                    <a:pt x="1984" y="165"/>
                    <a:pt x="2274" y="297"/>
                  </a:cubicBezTo>
                  <a:cubicBezTo>
                    <a:pt x="2586" y="442"/>
                    <a:pt x="2819" y="587"/>
                    <a:pt x="2960" y="733"/>
                  </a:cubicBezTo>
                  <a:cubicBezTo>
                    <a:pt x="2965" y="743"/>
                    <a:pt x="2975" y="748"/>
                    <a:pt x="2985" y="748"/>
                  </a:cubicBezTo>
                  <a:cubicBezTo>
                    <a:pt x="3494" y="847"/>
                    <a:pt x="3889" y="1247"/>
                    <a:pt x="3987" y="1755"/>
                  </a:cubicBezTo>
                  <a:cubicBezTo>
                    <a:pt x="3806" y="1605"/>
                    <a:pt x="3406" y="1324"/>
                    <a:pt x="2960" y="1324"/>
                  </a:cubicBezTo>
                  <a:cubicBezTo>
                    <a:pt x="2736" y="1340"/>
                    <a:pt x="2508" y="1371"/>
                    <a:pt x="2290" y="1423"/>
                  </a:cubicBezTo>
                  <a:cubicBezTo>
                    <a:pt x="1941" y="1495"/>
                    <a:pt x="1548" y="1574"/>
                    <a:pt x="1198" y="1574"/>
                  </a:cubicBezTo>
                  <a:cubicBezTo>
                    <a:pt x="866" y="1574"/>
                    <a:pt x="572" y="1503"/>
                    <a:pt x="390" y="1288"/>
                  </a:cubicBezTo>
                  <a:cubicBezTo>
                    <a:pt x="187" y="1044"/>
                    <a:pt x="104" y="836"/>
                    <a:pt x="151" y="655"/>
                  </a:cubicBezTo>
                  <a:cubicBezTo>
                    <a:pt x="198" y="478"/>
                    <a:pt x="374" y="333"/>
                    <a:pt x="675" y="219"/>
                  </a:cubicBezTo>
                  <a:cubicBezTo>
                    <a:pt x="888" y="137"/>
                    <a:pt x="1121" y="97"/>
                    <a:pt x="1359" y="97"/>
                  </a:cubicBezTo>
                  <a:close/>
                  <a:moveTo>
                    <a:pt x="1355" y="0"/>
                  </a:moveTo>
                  <a:cubicBezTo>
                    <a:pt x="1106" y="0"/>
                    <a:pt x="862" y="42"/>
                    <a:pt x="639" y="125"/>
                  </a:cubicBezTo>
                  <a:cubicBezTo>
                    <a:pt x="307" y="250"/>
                    <a:pt x="109" y="421"/>
                    <a:pt x="57" y="634"/>
                  </a:cubicBezTo>
                  <a:cubicBezTo>
                    <a:pt x="0" y="842"/>
                    <a:pt x="89" y="1080"/>
                    <a:pt x="317" y="1350"/>
                  </a:cubicBezTo>
                  <a:cubicBezTo>
                    <a:pt x="521" y="1593"/>
                    <a:pt x="841" y="1672"/>
                    <a:pt x="1198" y="1672"/>
                  </a:cubicBezTo>
                  <a:cubicBezTo>
                    <a:pt x="1558" y="1672"/>
                    <a:pt x="1956" y="1592"/>
                    <a:pt x="2311" y="1522"/>
                  </a:cubicBezTo>
                  <a:cubicBezTo>
                    <a:pt x="2523" y="1470"/>
                    <a:pt x="2741" y="1439"/>
                    <a:pt x="2960" y="1423"/>
                  </a:cubicBezTo>
                  <a:cubicBezTo>
                    <a:pt x="3515" y="1423"/>
                    <a:pt x="4019" y="1916"/>
                    <a:pt x="4024" y="1922"/>
                  </a:cubicBezTo>
                  <a:cubicBezTo>
                    <a:pt x="4029" y="1927"/>
                    <a:pt x="4045" y="1932"/>
                    <a:pt x="4055" y="1932"/>
                  </a:cubicBezTo>
                  <a:cubicBezTo>
                    <a:pt x="4065" y="1932"/>
                    <a:pt x="4071" y="1932"/>
                    <a:pt x="4076" y="1927"/>
                  </a:cubicBezTo>
                  <a:cubicBezTo>
                    <a:pt x="4097" y="1922"/>
                    <a:pt x="4107" y="1901"/>
                    <a:pt x="4107" y="1880"/>
                  </a:cubicBezTo>
                  <a:cubicBezTo>
                    <a:pt x="3982" y="883"/>
                    <a:pt x="3146" y="681"/>
                    <a:pt x="3017" y="655"/>
                  </a:cubicBezTo>
                  <a:cubicBezTo>
                    <a:pt x="2866" y="504"/>
                    <a:pt x="2632" y="354"/>
                    <a:pt x="2316" y="208"/>
                  </a:cubicBezTo>
                  <a:cubicBezTo>
                    <a:pt x="2011" y="70"/>
                    <a:pt x="1679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7" name="Google Shape;3447;p53"/>
            <p:cNvSpPr/>
            <p:nvPr/>
          </p:nvSpPr>
          <p:spPr>
            <a:xfrm>
              <a:off x="1303825" y="2908275"/>
              <a:ext cx="46750" cy="6025"/>
            </a:xfrm>
            <a:custGeom>
              <a:avLst/>
              <a:gdLst/>
              <a:ahLst/>
              <a:cxnLst/>
              <a:rect l="l" t="t" r="r" b="b"/>
              <a:pathLst>
                <a:path w="1870" h="241" extrusionOk="0">
                  <a:moveTo>
                    <a:pt x="853" y="1"/>
                  </a:moveTo>
                  <a:cubicBezTo>
                    <a:pt x="225" y="1"/>
                    <a:pt x="1" y="240"/>
                    <a:pt x="1" y="240"/>
                  </a:cubicBezTo>
                  <a:lnTo>
                    <a:pt x="1870" y="162"/>
                  </a:lnTo>
                  <a:cubicBezTo>
                    <a:pt x="1451" y="43"/>
                    <a:pt x="1117" y="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8" name="Google Shape;3448;p53"/>
            <p:cNvSpPr/>
            <p:nvPr/>
          </p:nvSpPr>
          <p:spPr>
            <a:xfrm>
              <a:off x="1302925" y="2907050"/>
              <a:ext cx="47925" cy="8150"/>
            </a:xfrm>
            <a:custGeom>
              <a:avLst/>
              <a:gdLst/>
              <a:ahLst/>
              <a:cxnLst/>
              <a:rect l="l" t="t" r="r" b="b"/>
              <a:pathLst>
                <a:path w="1917" h="326" extrusionOk="0">
                  <a:moveTo>
                    <a:pt x="887" y="0"/>
                  </a:moveTo>
                  <a:cubicBezTo>
                    <a:pt x="251" y="0"/>
                    <a:pt x="15" y="244"/>
                    <a:pt x="1" y="258"/>
                  </a:cubicBezTo>
                  <a:lnTo>
                    <a:pt x="73" y="326"/>
                  </a:lnTo>
                  <a:cubicBezTo>
                    <a:pt x="77" y="322"/>
                    <a:pt x="296" y="100"/>
                    <a:pt x="895" y="100"/>
                  </a:cubicBezTo>
                  <a:cubicBezTo>
                    <a:pt x="1152" y="100"/>
                    <a:pt x="1480" y="141"/>
                    <a:pt x="1890" y="258"/>
                  </a:cubicBezTo>
                  <a:lnTo>
                    <a:pt x="1916" y="165"/>
                  </a:lnTo>
                  <a:cubicBezTo>
                    <a:pt x="1493" y="43"/>
                    <a:pt x="1155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9" name="Google Shape;3449;p53"/>
            <p:cNvSpPr/>
            <p:nvPr/>
          </p:nvSpPr>
          <p:spPr>
            <a:xfrm>
              <a:off x="1132000" y="2880975"/>
              <a:ext cx="75025" cy="45575"/>
            </a:xfrm>
            <a:custGeom>
              <a:avLst/>
              <a:gdLst/>
              <a:ahLst/>
              <a:cxnLst/>
              <a:rect l="l" t="t" r="r" b="b"/>
              <a:pathLst>
                <a:path w="3001" h="1823" extrusionOk="0">
                  <a:moveTo>
                    <a:pt x="2035" y="1"/>
                  </a:moveTo>
                  <a:cubicBezTo>
                    <a:pt x="1791" y="1"/>
                    <a:pt x="1651" y="92"/>
                    <a:pt x="1651" y="92"/>
                  </a:cubicBezTo>
                  <a:cubicBezTo>
                    <a:pt x="1562" y="77"/>
                    <a:pt x="1473" y="70"/>
                    <a:pt x="1383" y="70"/>
                  </a:cubicBezTo>
                  <a:cubicBezTo>
                    <a:pt x="1253" y="70"/>
                    <a:pt x="1123" y="85"/>
                    <a:pt x="997" y="112"/>
                  </a:cubicBezTo>
                  <a:cubicBezTo>
                    <a:pt x="592" y="190"/>
                    <a:pt x="260" y="450"/>
                    <a:pt x="145" y="839"/>
                  </a:cubicBezTo>
                  <a:cubicBezTo>
                    <a:pt x="0" y="1348"/>
                    <a:pt x="270" y="1654"/>
                    <a:pt x="810" y="1800"/>
                  </a:cubicBezTo>
                  <a:cubicBezTo>
                    <a:pt x="867" y="1815"/>
                    <a:pt x="922" y="1823"/>
                    <a:pt x="974" y="1823"/>
                  </a:cubicBezTo>
                  <a:cubicBezTo>
                    <a:pt x="1579" y="1823"/>
                    <a:pt x="1850" y="843"/>
                    <a:pt x="2108" y="585"/>
                  </a:cubicBezTo>
                  <a:cubicBezTo>
                    <a:pt x="2261" y="434"/>
                    <a:pt x="2513" y="400"/>
                    <a:pt x="2711" y="400"/>
                  </a:cubicBezTo>
                  <a:cubicBezTo>
                    <a:pt x="2875" y="400"/>
                    <a:pt x="3001" y="424"/>
                    <a:pt x="3001" y="424"/>
                  </a:cubicBezTo>
                  <a:cubicBezTo>
                    <a:pt x="2605" y="86"/>
                    <a:pt x="2271" y="1"/>
                    <a:pt x="2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0" name="Google Shape;3450;p53"/>
            <p:cNvSpPr/>
            <p:nvPr/>
          </p:nvSpPr>
          <p:spPr>
            <a:xfrm>
              <a:off x="1132900" y="2879750"/>
              <a:ext cx="75425" cy="48050"/>
            </a:xfrm>
            <a:custGeom>
              <a:avLst/>
              <a:gdLst/>
              <a:ahLst/>
              <a:cxnLst/>
              <a:rect l="l" t="t" r="r" b="b"/>
              <a:pathLst>
                <a:path w="3017" h="1922" extrusionOk="0">
                  <a:moveTo>
                    <a:pt x="1999" y="107"/>
                  </a:moveTo>
                  <a:cubicBezTo>
                    <a:pt x="2199" y="107"/>
                    <a:pt x="2473" y="171"/>
                    <a:pt x="2799" y="411"/>
                  </a:cubicBezTo>
                  <a:cubicBezTo>
                    <a:pt x="2760" y="408"/>
                    <a:pt x="2716" y="406"/>
                    <a:pt x="2669" y="406"/>
                  </a:cubicBezTo>
                  <a:cubicBezTo>
                    <a:pt x="2466" y="406"/>
                    <a:pt x="2205" y="443"/>
                    <a:pt x="2041" y="608"/>
                  </a:cubicBezTo>
                  <a:cubicBezTo>
                    <a:pt x="1937" y="727"/>
                    <a:pt x="1849" y="862"/>
                    <a:pt x="1781" y="1008"/>
                  </a:cubicBezTo>
                  <a:cubicBezTo>
                    <a:pt x="1577" y="1374"/>
                    <a:pt x="1327" y="1827"/>
                    <a:pt x="936" y="1827"/>
                  </a:cubicBezTo>
                  <a:cubicBezTo>
                    <a:pt x="889" y="1827"/>
                    <a:pt x="841" y="1821"/>
                    <a:pt x="790" y="1807"/>
                  </a:cubicBezTo>
                  <a:cubicBezTo>
                    <a:pt x="488" y="1724"/>
                    <a:pt x="286" y="1594"/>
                    <a:pt x="193" y="1423"/>
                  </a:cubicBezTo>
                  <a:cubicBezTo>
                    <a:pt x="109" y="1278"/>
                    <a:pt x="99" y="1106"/>
                    <a:pt x="161" y="904"/>
                  </a:cubicBezTo>
                  <a:cubicBezTo>
                    <a:pt x="260" y="546"/>
                    <a:pt x="566" y="286"/>
                    <a:pt x="971" y="208"/>
                  </a:cubicBezTo>
                  <a:cubicBezTo>
                    <a:pt x="1101" y="182"/>
                    <a:pt x="1231" y="172"/>
                    <a:pt x="1366" y="167"/>
                  </a:cubicBezTo>
                  <a:cubicBezTo>
                    <a:pt x="1444" y="167"/>
                    <a:pt x="1527" y="177"/>
                    <a:pt x="1605" y="198"/>
                  </a:cubicBezTo>
                  <a:cubicBezTo>
                    <a:pt x="1615" y="198"/>
                    <a:pt x="1631" y="198"/>
                    <a:pt x="1641" y="187"/>
                  </a:cubicBezTo>
                  <a:cubicBezTo>
                    <a:pt x="1644" y="187"/>
                    <a:pt x="1774" y="107"/>
                    <a:pt x="1999" y="107"/>
                  </a:cubicBezTo>
                  <a:close/>
                  <a:moveTo>
                    <a:pt x="1998" y="1"/>
                  </a:moveTo>
                  <a:cubicBezTo>
                    <a:pt x="1790" y="1"/>
                    <a:pt x="1652" y="65"/>
                    <a:pt x="1605" y="94"/>
                  </a:cubicBezTo>
                  <a:cubicBezTo>
                    <a:pt x="1516" y="79"/>
                    <a:pt x="1426" y="72"/>
                    <a:pt x="1337" y="72"/>
                  </a:cubicBezTo>
                  <a:cubicBezTo>
                    <a:pt x="1206" y="72"/>
                    <a:pt x="1077" y="87"/>
                    <a:pt x="951" y="115"/>
                  </a:cubicBezTo>
                  <a:cubicBezTo>
                    <a:pt x="509" y="198"/>
                    <a:pt x="177" y="488"/>
                    <a:pt x="68" y="878"/>
                  </a:cubicBezTo>
                  <a:cubicBezTo>
                    <a:pt x="0" y="1101"/>
                    <a:pt x="11" y="1303"/>
                    <a:pt x="104" y="1464"/>
                  </a:cubicBezTo>
                  <a:cubicBezTo>
                    <a:pt x="218" y="1662"/>
                    <a:pt x="437" y="1807"/>
                    <a:pt x="764" y="1895"/>
                  </a:cubicBezTo>
                  <a:cubicBezTo>
                    <a:pt x="821" y="1911"/>
                    <a:pt x="878" y="1921"/>
                    <a:pt x="940" y="1921"/>
                  </a:cubicBezTo>
                  <a:cubicBezTo>
                    <a:pt x="1387" y="1921"/>
                    <a:pt x="1662" y="1423"/>
                    <a:pt x="1869" y="1049"/>
                  </a:cubicBezTo>
                  <a:cubicBezTo>
                    <a:pt x="1932" y="914"/>
                    <a:pt x="2015" y="784"/>
                    <a:pt x="2108" y="670"/>
                  </a:cubicBezTo>
                  <a:cubicBezTo>
                    <a:pt x="2248" y="530"/>
                    <a:pt x="2489" y="499"/>
                    <a:pt x="2678" y="499"/>
                  </a:cubicBezTo>
                  <a:cubicBezTo>
                    <a:pt x="2832" y="499"/>
                    <a:pt x="2952" y="520"/>
                    <a:pt x="2955" y="520"/>
                  </a:cubicBezTo>
                  <a:cubicBezTo>
                    <a:pt x="2958" y="520"/>
                    <a:pt x="2962" y="521"/>
                    <a:pt x="2965" y="521"/>
                  </a:cubicBezTo>
                  <a:cubicBezTo>
                    <a:pt x="2982" y="521"/>
                    <a:pt x="2998" y="511"/>
                    <a:pt x="3006" y="494"/>
                  </a:cubicBezTo>
                  <a:cubicBezTo>
                    <a:pt x="3017" y="473"/>
                    <a:pt x="3012" y="452"/>
                    <a:pt x="2991" y="436"/>
                  </a:cubicBezTo>
                  <a:cubicBezTo>
                    <a:pt x="2586" y="91"/>
                    <a:pt x="2244" y="1"/>
                    <a:pt x="1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1" name="Google Shape;3451;p53"/>
            <p:cNvSpPr/>
            <p:nvPr/>
          </p:nvSpPr>
          <p:spPr>
            <a:xfrm>
              <a:off x="1147825" y="2882225"/>
              <a:ext cx="25850" cy="25200"/>
            </a:xfrm>
            <a:custGeom>
              <a:avLst/>
              <a:gdLst/>
              <a:ahLst/>
              <a:cxnLst/>
              <a:rect l="l" t="t" r="r" b="b"/>
              <a:pathLst>
                <a:path w="1034" h="1008" extrusionOk="0">
                  <a:moveTo>
                    <a:pt x="997" y="0"/>
                  </a:moveTo>
                  <a:cubicBezTo>
                    <a:pt x="0" y="405"/>
                    <a:pt x="120" y="981"/>
                    <a:pt x="125" y="1007"/>
                  </a:cubicBezTo>
                  <a:lnTo>
                    <a:pt x="219" y="986"/>
                  </a:lnTo>
                  <a:cubicBezTo>
                    <a:pt x="213" y="966"/>
                    <a:pt x="120" y="462"/>
                    <a:pt x="1034" y="88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2" name="Google Shape;3452;p53"/>
            <p:cNvSpPr/>
            <p:nvPr/>
          </p:nvSpPr>
          <p:spPr>
            <a:xfrm>
              <a:off x="1115125" y="2922325"/>
              <a:ext cx="29750" cy="55575"/>
            </a:xfrm>
            <a:custGeom>
              <a:avLst/>
              <a:gdLst/>
              <a:ahLst/>
              <a:cxnLst/>
              <a:rect l="l" t="t" r="r" b="b"/>
              <a:pathLst>
                <a:path w="1190" h="2223" extrusionOk="0">
                  <a:moveTo>
                    <a:pt x="1132" y="0"/>
                  </a:moveTo>
                  <a:cubicBezTo>
                    <a:pt x="1122" y="11"/>
                    <a:pt x="0" y="826"/>
                    <a:pt x="795" y="2222"/>
                  </a:cubicBezTo>
                  <a:lnTo>
                    <a:pt x="883" y="2176"/>
                  </a:lnTo>
                  <a:cubicBezTo>
                    <a:pt x="130" y="857"/>
                    <a:pt x="1148" y="114"/>
                    <a:pt x="1189" y="83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3" name="Google Shape;3453;p53"/>
            <p:cNvSpPr/>
            <p:nvPr/>
          </p:nvSpPr>
          <p:spPr>
            <a:xfrm>
              <a:off x="1007775" y="2898000"/>
              <a:ext cx="76350" cy="52750"/>
            </a:xfrm>
            <a:custGeom>
              <a:avLst/>
              <a:gdLst/>
              <a:ahLst/>
              <a:cxnLst/>
              <a:rect l="l" t="t" r="r" b="b"/>
              <a:pathLst>
                <a:path w="3054" h="2110" extrusionOk="0">
                  <a:moveTo>
                    <a:pt x="1660" y="1"/>
                  </a:moveTo>
                  <a:cubicBezTo>
                    <a:pt x="1523" y="1"/>
                    <a:pt x="1348" y="56"/>
                    <a:pt x="1127" y="194"/>
                  </a:cubicBezTo>
                  <a:cubicBezTo>
                    <a:pt x="1" y="895"/>
                    <a:pt x="608" y="2105"/>
                    <a:pt x="608" y="2105"/>
                  </a:cubicBezTo>
                  <a:cubicBezTo>
                    <a:pt x="608" y="2105"/>
                    <a:pt x="725" y="2109"/>
                    <a:pt x="905" y="2109"/>
                  </a:cubicBezTo>
                  <a:cubicBezTo>
                    <a:pt x="1560" y="2109"/>
                    <a:pt x="3054" y="2052"/>
                    <a:pt x="2809" y="1518"/>
                  </a:cubicBezTo>
                  <a:cubicBezTo>
                    <a:pt x="2552" y="970"/>
                    <a:pt x="2291" y="919"/>
                    <a:pt x="2203" y="919"/>
                  </a:cubicBezTo>
                  <a:cubicBezTo>
                    <a:pt x="2182" y="919"/>
                    <a:pt x="2171" y="921"/>
                    <a:pt x="2171" y="921"/>
                  </a:cubicBezTo>
                  <a:cubicBezTo>
                    <a:pt x="2171" y="921"/>
                    <a:pt x="2221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4" name="Google Shape;3454;p53"/>
            <p:cNvSpPr/>
            <p:nvPr/>
          </p:nvSpPr>
          <p:spPr>
            <a:xfrm>
              <a:off x="1006750" y="2896775"/>
              <a:ext cx="73600" cy="55150"/>
            </a:xfrm>
            <a:custGeom>
              <a:avLst/>
              <a:gdLst/>
              <a:ahLst/>
              <a:cxnLst/>
              <a:rect l="l" t="t" r="r" b="b"/>
              <a:pathLst>
                <a:path w="2944" h="2206" extrusionOk="0">
                  <a:moveTo>
                    <a:pt x="1700" y="98"/>
                  </a:moveTo>
                  <a:cubicBezTo>
                    <a:pt x="1769" y="98"/>
                    <a:pt x="1831" y="114"/>
                    <a:pt x="1885" y="145"/>
                  </a:cubicBezTo>
                  <a:cubicBezTo>
                    <a:pt x="2191" y="327"/>
                    <a:pt x="2165" y="965"/>
                    <a:pt x="2165" y="970"/>
                  </a:cubicBezTo>
                  <a:cubicBezTo>
                    <a:pt x="2160" y="986"/>
                    <a:pt x="2170" y="1001"/>
                    <a:pt x="2181" y="1007"/>
                  </a:cubicBezTo>
                  <a:cubicBezTo>
                    <a:pt x="2188" y="1014"/>
                    <a:pt x="2199" y="1019"/>
                    <a:pt x="2210" y="1019"/>
                  </a:cubicBezTo>
                  <a:cubicBezTo>
                    <a:pt x="2214" y="1019"/>
                    <a:pt x="2218" y="1018"/>
                    <a:pt x="2222" y="1017"/>
                  </a:cubicBezTo>
                  <a:cubicBezTo>
                    <a:pt x="2223" y="1017"/>
                    <a:pt x="2229" y="1016"/>
                    <a:pt x="2241" y="1016"/>
                  </a:cubicBezTo>
                  <a:cubicBezTo>
                    <a:pt x="2310" y="1016"/>
                    <a:pt x="2560" y="1054"/>
                    <a:pt x="2809" y="1588"/>
                  </a:cubicBezTo>
                  <a:cubicBezTo>
                    <a:pt x="2840" y="1645"/>
                    <a:pt x="2835" y="1713"/>
                    <a:pt x="2804" y="1770"/>
                  </a:cubicBezTo>
                  <a:cubicBezTo>
                    <a:pt x="2618" y="2044"/>
                    <a:pt x="1605" y="2107"/>
                    <a:pt x="972" y="2107"/>
                  </a:cubicBezTo>
                  <a:cubicBezTo>
                    <a:pt x="861" y="2107"/>
                    <a:pt x="761" y="2105"/>
                    <a:pt x="680" y="2102"/>
                  </a:cubicBezTo>
                  <a:cubicBezTo>
                    <a:pt x="597" y="1926"/>
                    <a:pt x="197" y="908"/>
                    <a:pt x="1194" y="285"/>
                  </a:cubicBezTo>
                  <a:cubicBezTo>
                    <a:pt x="1391" y="160"/>
                    <a:pt x="1561" y="98"/>
                    <a:pt x="1700" y="98"/>
                  </a:cubicBezTo>
                  <a:close/>
                  <a:moveTo>
                    <a:pt x="1703" y="1"/>
                  </a:moveTo>
                  <a:cubicBezTo>
                    <a:pt x="1545" y="1"/>
                    <a:pt x="1357" y="68"/>
                    <a:pt x="1142" y="202"/>
                  </a:cubicBezTo>
                  <a:cubicBezTo>
                    <a:pt x="0" y="924"/>
                    <a:pt x="597" y="2159"/>
                    <a:pt x="608" y="2175"/>
                  </a:cubicBezTo>
                  <a:cubicBezTo>
                    <a:pt x="613" y="2190"/>
                    <a:pt x="628" y="2201"/>
                    <a:pt x="649" y="2201"/>
                  </a:cubicBezTo>
                  <a:cubicBezTo>
                    <a:pt x="665" y="2201"/>
                    <a:pt x="784" y="2206"/>
                    <a:pt x="955" y="2206"/>
                  </a:cubicBezTo>
                  <a:cubicBezTo>
                    <a:pt x="1516" y="2206"/>
                    <a:pt x="2653" y="2159"/>
                    <a:pt x="2882" y="1822"/>
                  </a:cubicBezTo>
                  <a:cubicBezTo>
                    <a:pt x="2939" y="1739"/>
                    <a:pt x="2944" y="1635"/>
                    <a:pt x="2892" y="1547"/>
                  </a:cubicBezTo>
                  <a:cubicBezTo>
                    <a:pt x="2643" y="1012"/>
                    <a:pt x="2378" y="929"/>
                    <a:pt x="2264" y="924"/>
                  </a:cubicBezTo>
                  <a:cubicBezTo>
                    <a:pt x="2264" y="752"/>
                    <a:pt x="2243" y="243"/>
                    <a:pt x="1937" y="62"/>
                  </a:cubicBezTo>
                  <a:cubicBezTo>
                    <a:pt x="1868" y="21"/>
                    <a:pt x="1790" y="1"/>
                    <a:pt x="1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5" name="Google Shape;3455;p53"/>
            <p:cNvSpPr/>
            <p:nvPr/>
          </p:nvSpPr>
          <p:spPr>
            <a:xfrm>
              <a:off x="1030500" y="2919725"/>
              <a:ext cx="31675" cy="18850"/>
            </a:xfrm>
            <a:custGeom>
              <a:avLst/>
              <a:gdLst/>
              <a:ahLst/>
              <a:cxnLst/>
              <a:rect l="l" t="t" r="r" b="b"/>
              <a:pathLst>
                <a:path w="1267" h="754" extrusionOk="0">
                  <a:moveTo>
                    <a:pt x="1257" y="0"/>
                  </a:moveTo>
                  <a:cubicBezTo>
                    <a:pt x="504" y="94"/>
                    <a:pt x="21" y="665"/>
                    <a:pt x="0" y="691"/>
                  </a:cubicBezTo>
                  <a:lnTo>
                    <a:pt x="73" y="753"/>
                  </a:lnTo>
                  <a:cubicBezTo>
                    <a:pt x="78" y="748"/>
                    <a:pt x="556" y="193"/>
                    <a:pt x="1267" y="99"/>
                  </a:cubicBez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6" name="Google Shape;3456;p53"/>
            <p:cNvSpPr/>
            <p:nvPr/>
          </p:nvSpPr>
          <p:spPr>
            <a:xfrm>
              <a:off x="1107200" y="2914925"/>
              <a:ext cx="23000" cy="41425"/>
            </a:xfrm>
            <a:custGeom>
              <a:avLst/>
              <a:gdLst/>
              <a:ahLst/>
              <a:cxnLst/>
              <a:rect l="l" t="t" r="r" b="b"/>
              <a:pathLst>
                <a:path w="920" h="1657" extrusionOk="0">
                  <a:moveTo>
                    <a:pt x="42" y="0"/>
                  </a:moveTo>
                  <a:lnTo>
                    <a:pt x="0" y="89"/>
                  </a:lnTo>
                  <a:cubicBezTo>
                    <a:pt x="774" y="447"/>
                    <a:pt x="826" y="1641"/>
                    <a:pt x="826" y="1656"/>
                  </a:cubicBezTo>
                  <a:lnTo>
                    <a:pt x="919" y="1651"/>
                  </a:lnTo>
                  <a:cubicBezTo>
                    <a:pt x="919" y="1599"/>
                    <a:pt x="867" y="385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7" name="Google Shape;3457;p53"/>
            <p:cNvSpPr/>
            <p:nvPr/>
          </p:nvSpPr>
          <p:spPr>
            <a:xfrm>
              <a:off x="1037625" y="2892150"/>
              <a:ext cx="109325" cy="60175"/>
            </a:xfrm>
            <a:custGeom>
              <a:avLst/>
              <a:gdLst/>
              <a:ahLst/>
              <a:cxnLst/>
              <a:rect l="l" t="t" r="r" b="b"/>
              <a:pathLst>
                <a:path w="4373" h="2407" extrusionOk="0">
                  <a:moveTo>
                    <a:pt x="1474" y="1"/>
                  </a:moveTo>
                  <a:cubicBezTo>
                    <a:pt x="1253" y="1"/>
                    <a:pt x="1015" y="117"/>
                    <a:pt x="785" y="444"/>
                  </a:cubicBezTo>
                  <a:cubicBezTo>
                    <a:pt x="1" y="1555"/>
                    <a:pt x="1486" y="2407"/>
                    <a:pt x="1486" y="2407"/>
                  </a:cubicBezTo>
                  <a:cubicBezTo>
                    <a:pt x="1486" y="2407"/>
                    <a:pt x="4372" y="1441"/>
                    <a:pt x="3567" y="953"/>
                  </a:cubicBezTo>
                  <a:cubicBezTo>
                    <a:pt x="3130" y="689"/>
                    <a:pt x="2838" y="629"/>
                    <a:pt x="2662" y="629"/>
                  </a:cubicBezTo>
                  <a:cubicBezTo>
                    <a:pt x="2512" y="629"/>
                    <a:pt x="2446" y="673"/>
                    <a:pt x="2446" y="673"/>
                  </a:cubicBezTo>
                  <a:cubicBezTo>
                    <a:pt x="2446" y="673"/>
                    <a:pt x="2008" y="1"/>
                    <a:pt x="1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8" name="Google Shape;3458;p53"/>
            <p:cNvSpPr/>
            <p:nvPr/>
          </p:nvSpPr>
          <p:spPr>
            <a:xfrm>
              <a:off x="1049300" y="2891025"/>
              <a:ext cx="82450" cy="62525"/>
            </a:xfrm>
            <a:custGeom>
              <a:avLst/>
              <a:gdLst/>
              <a:ahLst/>
              <a:cxnLst/>
              <a:rect l="l" t="t" r="r" b="b"/>
              <a:pathLst>
                <a:path w="3298" h="2501" extrusionOk="0">
                  <a:moveTo>
                    <a:pt x="1019" y="95"/>
                  </a:moveTo>
                  <a:cubicBezTo>
                    <a:pt x="1517" y="105"/>
                    <a:pt x="1937" y="738"/>
                    <a:pt x="1943" y="743"/>
                  </a:cubicBezTo>
                  <a:cubicBezTo>
                    <a:pt x="1953" y="757"/>
                    <a:pt x="1968" y="764"/>
                    <a:pt x="1983" y="764"/>
                  </a:cubicBezTo>
                  <a:cubicBezTo>
                    <a:pt x="1991" y="764"/>
                    <a:pt x="1998" y="762"/>
                    <a:pt x="2005" y="759"/>
                  </a:cubicBezTo>
                  <a:cubicBezTo>
                    <a:pt x="2007" y="757"/>
                    <a:pt x="2066" y="722"/>
                    <a:pt x="2196" y="722"/>
                  </a:cubicBezTo>
                  <a:cubicBezTo>
                    <a:pt x="2362" y="722"/>
                    <a:pt x="2645" y="780"/>
                    <a:pt x="3074" y="1039"/>
                  </a:cubicBezTo>
                  <a:cubicBezTo>
                    <a:pt x="3158" y="1091"/>
                    <a:pt x="3199" y="1148"/>
                    <a:pt x="3194" y="1211"/>
                  </a:cubicBezTo>
                  <a:cubicBezTo>
                    <a:pt x="3147" y="1600"/>
                    <a:pt x="1631" y="2192"/>
                    <a:pt x="1024" y="2400"/>
                  </a:cubicBezTo>
                  <a:cubicBezTo>
                    <a:pt x="910" y="2327"/>
                    <a:pt x="287" y="1917"/>
                    <a:pt x="162" y="1346"/>
                  </a:cubicBezTo>
                  <a:cubicBezTo>
                    <a:pt x="100" y="1065"/>
                    <a:pt x="162" y="795"/>
                    <a:pt x="359" y="515"/>
                  </a:cubicBezTo>
                  <a:cubicBezTo>
                    <a:pt x="551" y="235"/>
                    <a:pt x="775" y="95"/>
                    <a:pt x="1008" y="95"/>
                  </a:cubicBezTo>
                  <a:close/>
                  <a:moveTo>
                    <a:pt x="993" y="1"/>
                  </a:moveTo>
                  <a:cubicBezTo>
                    <a:pt x="733" y="1"/>
                    <a:pt x="492" y="156"/>
                    <a:pt x="276" y="458"/>
                  </a:cubicBezTo>
                  <a:cubicBezTo>
                    <a:pt x="68" y="754"/>
                    <a:pt x="1" y="1060"/>
                    <a:pt x="63" y="1366"/>
                  </a:cubicBezTo>
                  <a:cubicBezTo>
                    <a:pt x="214" y="2041"/>
                    <a:pt x="961" y="2477"/>
                    <a:pt x="993" y="2493"/>
                  </a:cubicBezTo>
                  <a:cubicBezTo>
                    <a:pt x="998" y="2498"/>
                    <a:pt x="1008" y="2498"/>
                    <a:pt x="1019" y="2498"/>
                  </a:cubicBezTo>
                  <a:cubicBezTo>
                    <a:pt x="1020" y="2500"/>
                    <a:pt x="1022" y="2501"/>
                    <a:pt x="1024" y="2501"/>
                  </a:cubicBezTo>
                  <a:cubicBezTo>
                    <a:pt x="1027" y="2501"/>
                    <a:pt x="1031" y="2498"/>
                    <a:pt x="1034" y="2498"/>
                  </a:cubicBezTo>
                  <a:cubicBezTo>
                    <a:pt x="1257" y="2426"/>
                    <a:pt x="3230" y="1751"/>
                    <a:pt x="3287" y="1226"/>
                  </a:cubicBezTo>
                  <a:cubicBezTo>
                    <a:pt x="3298" y="1122"/>
                    <a:pt x="3246" y="1029"/>
                    <a:pt x="3121" y="956"/>
                  </a:cubicBezTo>
                  <a:cubicBezTo>
                    <a:pt x="2677" y="689"/>
                    <a:pt x="2376" y="626"/>
                    <a:pt x="2190" y="626"/>
                  </a:cubicBezTo>
                  <a:cubicBezTo>
                    <a:pt x="2098" y="626"/>
                    <a:pt x="2034" y="641"/>
                    <a:pt x="1995" y="655"/>
                  </a:cubicBezTo>
                  <a:cubicBezTo>
                    <a:pt x="1896" y="520"/>
                    <a:pt x="1501" y="6"/>
                    <a:pt x="1019" y="1"/>
                  </a:cubicBezTo>
                  <a:cubicBezTo>
                    <a:pt x="1010" y="1"/>
                    <a:pt x="1002" y="1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9" name="Google Shape;3459;p53"/>
            <p:cNvSpPr/>
            <p:nvPr/>
          </p:nvSpPr>
          <p:spPr>
            <a:xfrm>
              <a:off x="1074500" y="2907775"/>
              <a:ext cx="24800" cy="29500"/>
            </a:xfrm>
            <a:custGeom>
              <a:avLst/>
              <a:gdLst/>
              <a:ahLst/>
              <a:cxnLst/>
              <a:rect l="l" t="t" r="r" b="b"/>
              <a:pathLst>
                <a:path w="992" h="1180" extrusionOk="0">
                  <a:moveTo>
                    <a:pt x="950" y="1"/>
                  </a:moveTo>
                  <a:cubicBezTo>
                    <a:pt x="483" y="234"/>
                    <a:pt x="135" y="655"/>
                    <a:pt x="0" y="1164"/>
                  </a:cubicBezTo>
                  <a:lnTo>
                    <a:pt x="99" y="1179"/>
                  </a:lnTo>
                  <a:cubicBezTo>
                    <a:pt x="229" y="707"/>
                    <a:pt x="556" y="312"/>
                    <a:pt x="992" y="89"/>
                  </a:cubicBezTo>
                  <a:lnTo>
                    <a:pt x="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0" name="Google Shape;3460;p53"/>
            <p:cNvSpPr/>
            <p:nvPr/>
          </p:nvSpPr>
          <p:spPr>
            <a:xfrm>
              <a:off x="1172625" y="2586425"/>
              <a:ext cx="88400" cy="248175"/>
            </a:xfrm>
            <a:custGeom>
              <a:avLst/>
              <a:gdLst/>
              <a:ahLst/>
              <a:cxnLst/>
              <a:rect l="l" t="t" r="r" b="b"/>
              <a:pathLst>
                <a:path w="3536" h="9927" extrusionOk="0">
                  <a:moveTo>
                    <a:pt x="88" y="0"/>
                  </a:moveTo>
                  <a:lnTo>
                    <a:pt x="0" y="31"/>
                  </a:lnTo>
                  <a:lnTo>
                    <a:pt x="3442" y="9927"/>
                  </a:lnTo>
                  <a:lnTo>
                    <a:pt x="3536" y="989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1" name="Google Shape;3461;p53"/>
            <p:cNvSpPr/>
            <p:nvPr/>
          </p:nvSpPr>
          <p:spPr>
            <a:xfrm>
              <a:off x="1258800" y="2833675"/>
              <a:ext cx="72575" cy="203150"/>
            </a:xfrm>
            <a:custGeom>
              <a:avLst/>
              <a:gdLst/>
              <a:ahLst/>
              <a:cxnLst/>
              <a:rect l="l" t="t" r="r" b="b"/>
              <a:pathLst>
                <a:path w="2903" h="8126" extrusionOk="0">
                  <a:moveTo>
                    <a:pt x="89" y="0"/>
                  </a:moveTo>
                  <a:lnTo>
                    <a:pt x="0" y="31"/>
                  </a:lnTo>
                  <a:lnTo>
                    <a:pt x="2710" y="7819"/>
                  </a:lnTo>
                  <a:lnTo>
                    <a:pt x="789" y="5389"/>
                  </a:lnTo>
                  <a:lnTo>
                    <a:pt x="712" y="5452"/>
                  </a:lnTo>
                  <a:lnTo>
                    <a:pt x="2809" y="8105"/>
                  </a:lnTo>
                  <a:cubicBezTo>
                    <a:pt x="2819" y="8115"/>
                    <a:pt x="2835" y="8125"/>
                    <a:pt x="2851" y="8125"/>
                  </a:cubicBezTo>
                  <a:cubicBezTo>
                    <a:pt x="2856" y="8125"/>
                    <a:pt x="2866" y="8120"/>
                    <a:pt x="2871" y="8115"/>
                  </a:cubicBezTo>
                  <a:cubicBezTo>
                    <a:pt x="2892" y="8105"/>
                    <a:pt x="2903" y="8079"/>
                    <a:pt x="2897" y="8058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2" name="Google Shape;3462;p53"/>
            <p:cNvSpPr/>
            <p:nvPr/>
          </p:nvSpPr>
          <p:spPr>
            <a:xfrm>
              <a:off x="1146650" y="2547425"/>
              <a:ext cx="47400" cy="40450"/>
            </a:xfrm>
            <a:custGeom>
              <a:avLst/>
              <a:gdLst/>
              <a:ahLst/>
              <a:cxnLst/>
              <a:rect l="l" t="t" r="r" b="b"/>
              <a:pathLst>
                <a:path w="1896" h="1618" extrusionOk="0">
                  <a:moveTo>
                    <a:pt x="1079" y="101"/>
                  </a:moveTo>
                  <a:cubicBezTo>
                    <a:pt x="1082" y="101"/>
                    <a:pt x="1084" y="101"/>
                    <a:pt x="1086" y="101"/>
                  </a:cubicBezTo>
                  <a:cubicBezTo>
                    <a:pt x="1475" y="101"/>
                    <a:pt x="1792" y="418"/>
                    <a:pt x="1797" y="813"/>
                  </a:cubicBezTo>
                  <a:cubicBezTo>
                    <a:pt x="1797" y="1241"/>
                    <a:pt x="1445" y="1527"/>
                    <a:pt x="1077" y="1527"/>
                  </a:cubicBezTo>
                  <a:cubicBezTo>
                    <a:pt x="902" y="1527"/>
                    <a:pt x="723" y="1462"/>
                    <a:pt x="577" y="1316"/>
                  </a:cubicBezTo>
                  <a:cubicBezTo>
                    <a:pt x="127" y="871"/>
                    <a:pt x="445" y="101"/>
                    <a:pt x="1079" y="101"/>
                  </a:cubicBezTo>
                  <a:close/>
                  <a:moveTo>
                    <a:pt x="1080" y="1"/>
                  </a:moveTo>
                  <a:cubicBezTo>
                    <a:pt x="882" y="1"/>
                    <a:pt x="680" y="75"/>
                    <a:pt x="515" y="242"/>
                  </a:cubicBezTo>
                  <a:cubicBezTo>
                    <a:pt x="1" y="750"/>
                    <a:pt x="364" y="1617"/>
                    <a:pt x="1086" y="1617"/>
                  </a:cubicBezTo>
                  <a:cubicBezTo>
                    <a:pt x="1532" y="1617"/>
                    <a:pt x="1891" y="1259"/>
                    <a:pt x="1896" y="813"/>
                  </a:cubicBezTo>
                  <a:cubicBezTo>
                    <a:pt x="1892" y="325"/>
                    <a:pt x="149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3" name="Google Shape;3463;p53"/>
            <p:cNvSpPr/>
            <p:nvPr/>
          </p:nvSpPr>
          <p:spPr>
            <a:xfrm>
              <a:off x="1172625" y="2233375"/>
              <a:ext cx="2350" cy="315300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4" name="Google Shape;3464;p53"/>
            <p:cNvSpPr/>
            <p:nvPr/>
          </p:nvSpPr>
          <p:spPr>
            <a:xfrm>
              <a:off x="1027250" y="3022125"/>
              <a:ext cx="302825" cy="158775"/>
            </a:xfrm>
            <a:custGeom>
              <a:avLst/>
              <a:gdLst/>
              <a:ahLst/>
              <a:cxnLst/>
              <a:rect l="l" t="t" r="r" b="b"/>
              <a:pathLst>
                <a:path w="12113" h="6351" extrusionOk="0">
                  <a:moveTo>
                    <a:pt x="6059" y="1"/>
                  </a:moveTo>
                  <a:cubicBezTo>
                    <a:pt x="2716" y="1"/>
                    <a:pt x="6" y="239"/>
                    <a:pt x="6" y="535"/>
                  </a:cubicBezTo>
                  <a:cubicBezTo>
                    <a:pt x="11" y="541"/>
                    <a:pt x="11" y="546"/>
                    <a:pt x="11" y="551"/>
                  </a:cubicBezTo>
                  <a:lnTo>
                    <a:pt x="0" y="551"/>
                  </a:lnTo>
                  <a:lnTo>
                    <a:pt x="1786" y="5878"/>
                  </a:lnTo>
                  <a:cubicBezTo>
                    <a:pt x="1786" y="6137"/>
                    <a:pt x="3687" y="6350"/>
                    <a:pt x="6028" y="6350"/>
                  </a:cubicBezTo>
                  <a:cubicBezTo>
                    <a:pt x="8369" y="6350"/>
                    <a:pt x="10270" y="6137"/>
                    <a:pt x="10270" y="5878"/>
                  </a:cubicBezTo>
                  <a:lnTo>
                    <a:pt x="12035" y="624"/>
                  </a:lnTo>
                  <a:cubicBezTo>
                    <a:pt x="12081" y="598"/>
                    <a:pt x="12113" y="567"/>
                    <a:pt x="12113" y="535"/>
                  </a:cubicBezTo>
                  <a:cubicBezTo>
                    <a:pt x="12113" y="239"/>
                    <a:pt x="9403" y="1"/>
                    <a:pt x="6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5" name="Google Shape;3465;p53"/>
            <p:cNvSpPr/>
            <p:nvPr/>
          </p:nvSpPr>
          <p:spPr>
            <a:xfrm>
              <a:off x="1025950" y="3020825"/>
              <a:ext cx="305300" cy="161225"/>
            </a:xfrm>
            <a:custGeom>
              <a:avLst/>
              <a:gdLst/>
              <a:ahLst/>
              <a:cxnLst/>
              <a:rect l="l" t="t" r="r" b="b"/>
              <a:pathLst>
                <a:path w="12212" h="6449" extrusionOk="0">
                  <a:moveTo>
                    <a:pt x="6106" y="99"/>
                  </a:moveTo>
                  <a:cubicBezTo>
                    <a:pt x="7721" y="99"/>
                    <a:pt x="9242" y="156"/>
                    <a:pt x="10384" y="255"/>
                  </a:cubicBezTo>
                  <a:cubicBezTo>
                    <a:pt x="12092" y="411"/>
                    <a:pt x="12113" y="587"/>
                    <a:pt x="12113" y="587"/>
                  </a:cubicBezTo>
                  <a:cubicBezTo>
                    <a:pt x="12113" y="587"/>
                    <a:pt x="12107" y="603"/>
                    <a:pt x="12056" y="634"/>
                  </a:cubicBezTo>
                  <a:cubicBezTo>
                    <a:pt x="12045" y="639"/>
                    <a:pt x="12040" y="650"/>
                    <a:pt x="12035" y="660"/>
                  </a:cubicBezTo>
                  <a:lnTo>
                    <a:pt x="10275" y="5914"/>
                  </a:lnTo>
                  <a:cubicBezTo>
                    <a:pt x="10270" y="5919"/>
                    <a:pt x="10270" y="5924"/>
                    <a:pt x="10275" y="5930"/>
                  </a:cubicBezTo>
                  <a:cubicBezTo>
                    <a:pt x="10275" y="6080"/>
                    <a:pt x="8873" y="6350"/>
                    <a:pt x="6080" y="6350"/>
                  </a:cubicBezTo>
                  <a:cubicBezTo>
                    <a:pt x="3287" y="6350"/>
                    <a:pt x="1885" y="6080"/>
                    <a:pt x="1885" y="5930"/>
                  </a:cubicBezTo>
                  <a:cubicBezTo>
                    <a:pt x="1890" y="5924"/>
                    <a:pt x="1890" y="5919"/>
                    <a:pt x="1885" y="5914"/>
                  </a:cubicBezTo>
                  <a:lnTo>
                    <a:pt x="110" y="613"/>
                  </a:lnTo>
                  <a:lnTo>
                    <a:pt x="110" y="619"/>
                  </a:lnTo>
                  <a:cubicBezTo>
                    <a:pt x="110" y="608"/>
                    <a:pt x="110" y="598"/>
                    <a:pt x="104" y="587"/>
                  </a:cubicBezTo>
                  <a:cubicBezTo>
                    <a:pt x="104" y="587"/>
                    <a:pt x="104" y="582"/>
                    <a:pt x="104" y="582"/>
                  </a:cubicBezTo>
                  <a:cubicBezTo>
                    <a:pt x="115" y="561"/>
                    <a:pt x="250" y="395"/>
                    <a:pt x="1833" y="255"/>
                  </a:cubicBezTo>
                  <a:cubicBezTo>
                    <a:pt x="2975" y="156"/>
                    <a:pt x="4491" y="99"/>
                    <a:pt x="6106" y="99"/>
                  </a:cubicBezTo>
                  <a:close/>
                  <a:moveTo>
                    <a:pt x="6111" y="1"/>
                  </a:moveTo>
                  <a:cubicBezTo>
                    <a:pt x="4491" y="1"/>
                    <a:pt x="2975" y="58"/>
                    <a:pt x="1828" y="162"/>
                  </a:cubicBezTo>
                  <a:cubicBezTo>
                    <a:pt x="115" y="312"/>
                    <a:pt x="16" y="494"/>
                    <a:pt x="11" y="572"/>
                  </a:cubicBezTo>
                  <a:cubicBezTo>
                    <a:pt x="6" y="587"/>
                    <a:pt x="0" y="603"/>
                    <a:pt x="6" y="613"/>
                  </a:cubicBezTo>
                  <a:lnTo>
                    <a:pt x="1792" y="5935"/>
                  </a:lnTo>
                  <a:cubicBezTo>
                    <a:pt x="1833" y="6314"/>
                    <a:pt x="4372" y="6449"/>
                    <a:pt x="6080" y="6449"/>
                  </a:cubicBezTo>
                  <a:cubicBezTo>
                    <a:pt x="7793" y="6449"/>
                    <a:pt x="10327" y="6314"/>
                    <a:pt x="10373" y="5935"/>
                  </a:cubicBezTo>
                  <a:lnTo>
                    <a:pt x="12123" y="707"/>
                  </a:lnTo>
                  <a:cubicBezTo>
                    <a:pt x="12170" y="686"/>
                    <a:pt x="12206" y="639"/>
                    <a:pt x="12211" y="587"/>
                  </a:cubicBezTo>
                  <a:cubicBezTo>
                    <a:pt x="12211" y="515"/>
                    <a:pt x="12211" y="323"/>
                    <a:pt x="10394" y="162"/>
                  </a:cubicBezTo>
                  <a:cubicBezTo>
                    <a:pt x="9252" y="58"/>
                    <a:pt x="7731" y="1"/>
                    <a:pt x="6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Google Shape;3466;p53"/>
            <p:cNvSpPr/>
            <p:nvPr/>
          </p:nvSpPr>
          <p:spPr>
            <a:xfrm>
              <a:off x="1008950" y="3022125"/>
              <a:ext cx="339425" cy="62475"/>
            </a:xfrm>
            <a:custGeom>
              <a:avLst/>
              <a:gdLst/>
              <a:ahLst/>
              <a:cxnLst/>
              <a:rect l="l" t="t" r="r" b="b"/>
              <a:pathLst>
                <a:path w="13577" h="2499" extrusionOk="0">
                  <a:moveTo>
                    <a:pt x="6791" y="1"/>
                  </a:moveTo>
                  <a:cubicBezTo>
                    <a:pt x="3048" y="1"/>
                    <a:pt x="6" y="271"/>
                    <a:pt x="6" y="603"/>
                  </a:cubicBezTo>
                  <a:cubicBezTo>
                    <a:pt x="6" y="608"/>
                    <a:pt x="11" y="608"/>
                    <a:pt x="11" y="613"/>
                  </a:cubicBezTo>
                  <a:lnTo>
                    <a:pt x="0" y="613"/>
                  </a:lnTo>
                  <a:lnTo>
                    <a:pt x="431" y="1890"/>
                  </a:lnTo>
                  <a:cubicBezTo>
                    <a:pt x="551" y="2258"/>
                    <a:pt x="889" y="2498"/>
                    <a:pt x="1266" y="2498"/>
                  </a:cubicBezTo>
                  <a:cubicBezTo>
                    <a:pt x="1299" y="2498"/>
                    <a:pt x="1332" y="2496"/>
                    <a:pt x="1366" y="2493"/>
                  </a:cubicBezTo>
                  <a:cubicBezTo>
                    <a:pt x="2607" y="2342"/>
                    <a:pt x="4574" y="2249"/>
                    <a:pt x="6791" y="2249"/>
                  </a:cubicBezTo>
                  <a:cubicBezTo>
                    <a:pt x="8977" y="2249"/>
                    <a:pt x="10913" y="2342"/>
                    <a:pt x="12154" y="2482"/>
                  </a:cubicBezTo>
                  <a:cubicBezTo>
                    <a:pt x="12188" y="2486"/>
                    <a:pt x="12221" y="2488"/>
                    <a:pt x="12254" y="2488"/>
                  </a:cubicBezTo>
                  <a:cubicBezTo>
                    <a:pt x="12631" y="2488"/>
                    <a:pt x="12969" y="2248"/>
                    <a:pt x="13089" y="1885"/>
                  </a:cubicBezTo>
                  <a:lnTo>
                    <a:pt x="13488" y="696"/>
                  </a:lnTo>
                  <a:cubicBezTo>
                    <a:pt x="13545" y="665"/>
                    <a:pt x="13577" y="634"/>
                    <a:pt x="13577" y="603"/>
                  </a:cubicBezTo>
                  <a:cubicBezTo>
                    <a:pt x="13577" y="271"/>
                    <a:pt x="10539" y="1"/>
                    <a:pt x="6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7" name="Google Shape;3467;p53"/>
            <p:cNvSpPr/>
            <p:nvPr/>
          </p:nvSpPr>
          <p:spPr>
            <a:xfrm>
              <a:off x="1007650" y="3020825"/>
              <a:ext cx="342025" cy="64925"/>
            </a:xfrm>
            <a:custGeom>
              <a:avLst/>
              <a:gdLst/>
              <a:ahLst/>
              <a:cxnLst/>
              <a:rect l="l" t="t" r="r" b="b"/>
              <a:pathLst>
                <a:path w="13681" h="2597" extrusionOk="0">
                  <a:moveTo>
                    <a:pt x="6843" y="99"/>
                  </a:moveTo>
                  <a:cubicBezTo>
                    <a:pt x="8655" y="99"/>
                    <a:pt x="10358" y="162"/>
                    <a:pt x="11640" y="276"/>
                  </a:cubicBezTo>
                  <a:cubicBezTo>
                    <a:pt x="13561" y="447"/>
                    <a:pt x="13582" y="650"/>
                    <a:pt x="13582" y="655"/>
                  </a:cubicBezTo>
                  <a:cubicBezTo>
                    <a:pt x="13582" y="660"/>
                    <a:pt x="13566" y="681"/>
                    <a:pt x="13514" y="707"/>
                  </a:cubicBezTo>
                  <a:cubicBezTo>
                    <a:pt x="13504" y="712"/>
                    <a:pt x="13499" y="722"/>
                    <a:pt x="13494" y="733"/>
                  </a:cubicBezTo>
                  <a:lnTo>
                    <a:pt x="13094" y="1922"/>
                  </a:lnTo>
                  <a:cubicBezTo>
                    <a:pt x="12979" y="2267"/>
                    <a:pt x="12656" y="2492"/>
                    <a:pt x="12301" y="2492"/>
                  </a:cubicBezTo>
                  <a:cubicBezTo>
                    <a:pt x="12271" y="2492"/>
                    <a:pt x="12241" y="2491"/>
                    <a:pt x="12211" y="2488"/>
                  </a:cubicBezTo>
                  <a:cubicBezTo>
                    <a:pt x="10913" y="2337"/>
                    <a:pt x="8956" y="2254"/>
                    <a:pt x="6843" y="2254"/>
                  </a:cubicBezTo>
                  <a:cubicBezTo>
                    <a:pt x="4689" y="2254"/>
                    <a:pt x="2711" y="2342"/>
                    <a:pt x="1413" y="2493"/>
                  </a:cubicBezTo>
                  <a:cubicBezTo>
                    <a:pt x="1383" y="2496"/>
                    <a:pt x="1353" y="2497"/>
                    <a:pt x="1323" y="2497"/>
                  </a:cubicBezTo>
                  <a:cubicBezTo>
                    <a:pt x="968" y="2497"/>
                    <a:pt x="645" y="2272"/>
                    <a:pt x="525" y="1927"/>
                  </a:cubicBezTo>
                  <a:lnTo>
                    <a:pt x="109" y="681"/>
                  </a:lnTo>
                  <a:cubicBezTo>
                    <a:pt x="115" y="676"/>
                    <a:pt x="115" y="665"/>
                    <a:pt x="109" y="655"/>
                  </a:cubicBezTo>
                  <a:cubicBezTo>
                    <a:pt x="109" y="655"/>
                    <a:pt x="109" y="650"/>
                    <a:pt x="109" y="650"/>
                  </a:cubicBezTo>
                  <a:cubicBezTo>
                    <a:pt x="120" y="619"/>
                    <a:pt x="250" y="437"/>
                    <a:pt x="2051" y="276"/>
                  </a:cubicBezTo>
                  <a:cubicBezTo>
                    <a:pt x="3334" y="167"/>
                    <a:pt x="5036" y="99"/>
                    <a:pt x="6843" y="99"/>
                  </a:cubicBezTo>
                  <a:close/>
                  <a:moveTo>
                    <a:pt x="6843" y="1"/>
                  </a:moveTo>
                  <a:cubicBezTo>
                    <a:pt x="5031" y="1"/>
                    <a:pt x="3323" y="68"/>
                    <a:pt x="2041" y="182"/>
                  </a:cubicBezTo>
                  <a:cubicBezTo>
                    <a:pt x="115" y="349"/>
                    <a:pt x="16" y="551"/>
                    <a:pt x="11" y="639"/>
                  </a:cubicBezTo>
                  <a:cubicBezTo>
                    <a:pt x="6" y="655"/>
                    <a:pt x="0" y="670"/>
                    <a:pt x="6" y="681"/>
                  </a:cubicBezTo>
                  <a:lnTo>
                    <a:pt x="437" y="1958"/>
                  </a:lnTo>
                  <a:cubicBezTo>
                    <a:pt x="561" y="2337"/>
                    <a:pt x="914" y="2597"/>
                    <a:pt x="1319" y="2597"/>
                  </a:cubicBezTo>
                  <a:cubicBezTo>
                    <a:pt x="1350" y="2597"/>
                    <a:pt x="1387" y="2591"/>
                    <a:pt x="1423" y="2591"/>
                  </a:cubicBezTo>
                  <a:cubicBezTo>
                    <a:pt x="2721" y="2436"/>
                    <a:pt x="4694" y="2347"/>
                    <a:pt x="6843" y="2347"/>
                  </a:cubicBezTo>
                  <a:cubicBezTo>
                    <a:pt x="8956" y="2347"/>
                    <a:pt x="10903" y="2436"/>
                    <a:pt x="12201" y="2581"/>
                  </a:cubicBezTo>
                  <a:cubicBezTo>
                    <a:pt x="12235" y="2585"/>
                    <a:pt x="12269" y="2586"/>
                    <a:pt x="12302" y="2586"/>
                  </a:cubicBezTo>
                  <a:cubicBezTo>
                    <a:pt x="12699" y="2586"/>
                    <a:pt x="13058" y="2336"/>
                    <a:pt x="13187" y="1953"/>
                  </a:cubicBezTo>
                  <a:lnTo>
                    <a:pt x="13582" y="785"/>
                  </a:lnTo>
                  <a:cubicBezTo>
                    <a:pt x="13644" y="743"/>
                    <a:pt x="13681" y="702"/>
                    <a:pt x="13681" y="655"/>
                  </a:cubicBezTo>
                  <a:cubicBezTo>
                    <a:pt x="13681" y="572"/>
                    <a:pt x="13681" y="359"/>
                    <a:pt x="11645" y="182"/>
                  </a:cubicBezTo>
                  <a:cubicBezTo>
                    <a:pt x="10363" y="68"/>
                    <a:pt x="8660" y="1"/>
                    <a:pt x="6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8" name="Google Shape;3468;p53"/>
            <p:cNvSpPr/>
            <p:nvPr/>
          </p:nvSpPr>
          <p:spPr>
            <a:xfrm>
              <a:off x="1026075" y="2952550"/>
              <a:ext cx="43000" cy="84275"/>
            </a:xfrm>
            <a:custGeom>
              <a:avLst/>
              <a:gdLst/>
              <a:ahLst/>
              <a:cxnLst/>
              <a:rect l="l" t="t" r="r" b="b"/>
              <a:pathLst>
                <a:path w="1720" h="3371" extrusionOk="0">
                  <a:moveTo>
                    <a:pt x="1086" y="1"/>
                  </a:moveTo>
                  <a:lnTo>
                    <a:pt x="6" y="3303"/>
                  </a:lnTo>
                  <a:cubicBezTo>
                    <a:pt x="1" y="3329"/>
                    <a:pt x="11" y="3355"/>
                    <a:pt x="32" y="3365"/>
                  </a:cubicBezTo>
                  <a:cubicBezTo>
                    <a:pt x="42" y="3365"/>
                    <a:pt x="47" y="3370"/>
                    <a:pt x="53" y="3370"/>
                  </a:cubicBezTo>
                  <a:cubicBezTo>
                    <a:pt x="73" y="3370"/>
                    <a:pt x="89" y="3360"/>
                    <a:pt x="99" y="3344"/>
                  </a:cubicBezTo>
                  <a:lnTo>
                    <a:pt x="1719" y="525"/>
                  </a:lnTo>
                  <a:lnTo>
                    <a:pt x="1636" y="479"/>
                  </a:lnTo>
                  <a:lnTo>
                    <a:pt x="250" y="2893"/>
                  </a:lnTo>
                  <a:lnTo>
                    <a:pt x="1179" y="32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9" name="Google Shape;3469;p53"/>
            <p:cNvSpPr/>
            <p:nvPr/>
          </p:nvSpPr>
          <p:spPr>
            <a:xfrm>
              <a:off x="1053200" y="2586425"/>
              <a:ext cx="121775" cy="366950"/>
            </a:xfrm>
            <a:custGeom>
              <a:avLst/>
              <a:gdLst/>
              <a:ahLst/>
              <a:cxnLst/>
              <a:rect l="l" t="t" r="r" b="b"/>
              <a:pathLst>
                <a:path w="4871" h="14678" extrusionOk="0">
                  <a:moveTo>
                    <a:pt x="4777" y="0"/>
                  </a:moveTo>
                  <a:lnTo>
                    <a:pt x="1" y="14651"/>
                  </a:lnTo>
                  <a:lnTo>
                    <a:pt x="94" y="14677"/>
                  </a:lnTo>
                  <a:lnTo>
                    <a:pt x="4871" y="31"/>
                  </a:lnTo>
                  <a:lnTo>
                    <a:pt x="4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0" name="Google Shape;3470;p53"/>
            <p:cNvSpPr/>
            <p:nvPr/>
          </p:nvSpPr>
          <p:spPr>
            <a:xfrm>
              <a:off x="1281375" y="3029400"/>
              <a:ext cx="47925" cy="143450"/>
            </a:xfrm>
            <a:custGeom>
              <a:avLst/>
              <a:gdLst/>
              <a:ahLst/>
              <a:cxnLst/>
              <a:rect l="l" t="t" r="r" b="b"/>
              <a:pathLst>
                <a:path w="1917" h="5738" extrusionOk="0">
                  <a:moveTo>
                    <a:pt x="1828" y="0"/>
                  </a:moveTo>
                  <a:lnTo>
                    <a:pt x="920" y="2077"/>
                  </a:lnTo>
                  <a:lnTo>
                    <a:pt x="634" y="2404"/>
                  </a:lnTo>
                  <a:cubicBezTo>
                    <a:pt x="629" y="2409"/>
                    <a:pt x="624" y="2420"/>
                    <a:pt x="624" y="2425"/>
                  </a:cubicBezTo>
                  <a:lnTo>
                    <a:pt x="1" y="5722"/>
                  </a:lnTo>
                  <a:lnTo>
                    <a:pt x="94" y="5737"/>
                  </a:lnTo>
                  <a:lnTo>
                    <a:pt x="712" y="2456"/>
                  </a:lnTo>
                  <a:lnTo>
                    <a:pt x="998" y="2139"/>
                  </a:lnTo>
                  <a:cubicBezTo>
                    <a:pt x="998" y="2134"/>
                    <a:pt x="1003" y="2129"/>
                    <a:pt x="1003" y="2124"/>
                  </a:cubicBezTo>
                  <a:lnTo>
                    <a:pt x="1916" y="42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1" name="Google Shape;3471;p53"/>
            <p:cNvSpPr/>
            <p:nvPr/>
          </p:nvSpPr>
          <p:spPr>
            <a:xfrm>
              <a:off x="1026075" y="3035500"/>
              <a:ext cx="199775" cy="146550"/>
            </a:xfrm>
            <a:custGeom>
              <a:avLst/>
              <a:gdLst/>
              <a:ahLst/>
              <a:cxnLst/>
              <a:rect l="l" t="t" r="r" b="b"/>
              <a:pathLst>
                <a:path w="7991" h="5862" extrusionOk="0">
                  <a:moveTo>
                    <a:pt x="94" y="0"/>
                  </a:moveTo>
                  <a:lnTo>
                    <a:pt x="1" y="26"/>
                  </a:lnTo>
                  <a:lnTo>
                    <a:pt x="535" y="1968"/>
                  </a:lnTo>
                  <a:cubicBezTo>
                    <a:pt x="535" y="1973"/>
                    <a:pt x="541" y="1978"/>
                    <a:pt x="541" y="1978"/>
                  </a:cubicBezTo>
                  <a:lnTo>
                    <a:pt x="930" y="2622"/>
                  </a:lnTo>
                  <a:lnTo>
                    <a:pt x="1787" y="5348"/>
                  </a:lnTo>
                  <a:cubicBezTo>
                    <a:pt x="1828" y="5727"/>
                    <a:pt x="4367" y="5862"/>
                    <a:pt x="6075" y="5862"/>
                  </a:cubicBezTo>
                  <a:cubicBezTo>
                    <a:pt x="6750" y="5862"/>
                    <a:pt x="7394" y="5846"/>
                    <a:pt x="7991" y="5810"/>
                  </a:cubicBezTo>
                  <a:lnTo>
                    <a:pt x="7985" y="5716"/>
                  </a:lnTo>
                  <a:cubicBezTo>
                    <a:pt x="7388" y="5748"/>
                    <a:pt x="6745" y="5763"/>
                    <a:pt x="6075" y="5763"/>
                  </a:cubicBezTo>
                  <a:cubicBezTo>
                    <a:pt x="3282" y="5763"/>
                    <a:pt x="1880" y="5493"/>
                    <a:pt x="1880" y="5343"/>
                  </a:cubicBezTo>
                  <a:cubicBezTo>
                    <a:pt x="1880" y="5337"/>
                    <a:pt x="1880" y="5332"/>
                    <a:pt x="1880" y="5327"/>
                  </a:cubicBezTo>
                  <a:lnTo>
                    <a:pt x="1023" y="2591"/>
                  </a:lnTo>
                  <a:cubicBezTo>
                    <a:pt x="1023" y="2586"/>
                    <a:pt x="1018" y="2581"/>
                    <a:pt x="1018" y="2581"/>
                  </a:cubicBezTo>
                  <a:lnTo>
                    <a:pt x="629" y="193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2" name="Google Shape;3472;p53"/>
            <p:cNvSpPr/>
            <p:nvPr/>
          </p:nvSpPr>
          <p:spPr>
            <a:xfrm>
              <a:off x="1172750" y="2888450"/>
              <a:ext cx="106050" cy="217800"/>
            </a:xfrm>
            <a:custGeom>
              <a:avLst/>
              <a:gdLst/>
              <a:ahLst/>
              <a:cxnLst/>
              <a:rect l="l" t="t" r="r" b="b"/>
              <a:pathLst>
                <a:path w="4242" h="8712" extrusionOk="0">
                  <a:moveTo>
                    <a:pt x="3364" y="0"/>
                  </a:moveTo>
                  <a:lnTo>
                    <a:pt x="3271" y="26"/>
                  </a:lnTo>
                  <a:lnTo>
                    <a:pt x="4138" y="3219"/>
                  </a:lnTo>
                  <a:lnTo>
                    <a:pt x="0" y="8655"/>
                  </a:lnTo>
                  <a:lnTo>
                    <a:pt x="78" y="8712"/>
                  </a:lnTo>
                  <a:lnTo>
                    <a:pt x="4231" y="3261"/>
                  </a:lnTo>
                  <a:cubicBezTo>
                    <a:pt x="4242" y="3250"/>
                    <a:pt x="4242" y="3235"/>
                    <a:pt x="4237" y="3219"/>
                  </a:cubicBezTo>
                  <a:lnTo>
                    <a:pt x="3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3" name="Google Shape;3473;p53"/>
            <p:cNvSpPr/>
            <p:nvPr/>
          </p:nvSpPr>
          <p:spPr>
            <a:xfrm>
              <a:off x="1172625" y="2586300"/>
              <a:ext cx="84375" cy="302675"/>
            </a:xfrm>
            <a:custGeom>
              <a:avLst/>
              <a:gdLst/>
              <a:ahLst/>
              <a:cxnLst/>
              <a:rect l="l" t="t" r="r" b="b"/>
              <a:pathLst>
                <a:path w="3375" h="12107" extrusionOk="0">
                  <a:moveTo>
                    <a:pt x="94" y="0"/>
                  </a:moveTo>
                  <a:lnTo>
                    <a:pt x="0" y="26"/>
                  </a:lnTo>
                  <a:lnTo>
                    <a:pt x="3281" y="12107"/>
                  </a:lnTo>
                  <a:lnTo>
                    <a:pt x="3375" y="1208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4" name="Google Shape;3474;p53"/>
            <p:cNvSpPr/>
            <p:nvPr/>
          </p:nvSpPr>
          <p:spPr>
            <a:xfrm>
              <a:off x="1066825" y="2585400"/>
              <a:ext cx="108225" cy="380025"/>
            </a:xfrm>
            <a:custGeom>
              <a:avLst/>
              <a:gdLst/>
              <a:ahLst/>
              <a:cxnLst/>
              <a:rect l="l" t="t" r="r" b="b"/>
              <a:pathLst>
                <a:path w="4329" h="15201" extrusionOk="0">
                  <a:moveTo>
                    <a:pt x="4275" y="0"/>
                  </a:moveTo>
                  <a:cubicBezTo>
                    <a:pt x="4256" y="0"/>
                    <a:pt x="4237" y="11"/>
                    <a:pt x="4232" y="36"/>
                  </a:cubicBezTo>
                  <a:lnTo>
                    <a:pt x="1" y="15175"/>
                  </a:lnTo>
                  <a:lnTo>
                    <a:pt x="94" y="15201"/>
                  </a:lnTo>
                  <a:lnTo>
                    <a:pt x="4232" y="405"/>
                  </a:lnTo>
                  <a:lnTo>
                    <a:pt x="4232" y="11852"/>
                  </a:lnTo>
                  <a:lnTo>
                    <a:pt x="4326" y="11852"/>
                  </a:lnTo>
                  <a:lnTo>
                    <a:pt x="4326" y="52"/>
                  </a:lnTo>
                  <a:cubicBezTo>
                    <a:pt x="4328" y="19"/>
                    <a:pt x="4301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5" name="Google Shape;3475;p53"/>
            <p:cNvSpPr/>
            <p:nvPr/>
          </p:nvSpPr>
          <p:spPr>
            <a:xfrm>
              <a:off x="1066975" y="2964500"/>
              <a:ext cx="107750" cy="141900"/>
            </a:xfrm>
            <a:custGeom>
              <a:avLst/>
              <a:gdLst/>
              <a:ahLst/>
              <a:cxnLst/>
              <a:rect l="l" t="t" r="r" b="b"/>
              <a:pathLst>
                <a:path w="4310" h="5676" extrusionOk="0">
                  <a:moveTo>
                    <a:pt x="78" y="1"/>
                  </a:moveTo>
                  <a:lnTo>
                    <a:pt x="0" y="58"/>
                  </a:lnTo>
                  <a:lnTo>
                    <a:pt x="4231" y="5675"/>
                  </a:lnTo>
                  <a:lnTo>
                    <a:pt x="4309" y="5618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6" name="Google Shape;3476;p53"/>
            <p:cNvSpPr/>
            <p:nvPr/>
          </p:nvSpPr>
          <p:spPr>
            <a:xfrm>
              <a:off x="1172625" y="3105450"/>
              <a:ext cx="6625" cy="75450"/>
            </a:xfrm>
            <a:custGeom>
              <a:avLst/>
              <a:gdLst/>
              <a:ahLst/>
              <a:cxnLst/>
              <a:rect l="l" t="t" r="r" b="b"/>
              <a:pathLst>
                <a:path w="265" h="3018" extrusionOk="0">
                  <a:moveTo>
                    <a:pt x="99" y="1"/>
                  </a:moveTo>
                  <a:lnTo>
                    <a:pt x="0" y="6"/>
                  </a:lnTo>
                  <a:lnTo>
                    <a:pt x="171" y="3017"/>
                  </a:lnTo>
                  <a:lnTo>
                    <a:pt x="265" y="301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7" name="Google Shape;3477;p53"/>
            <p:cNvSpPr/>
            <p:nvPr/>
          </p:nvSpPr>
          <p:spPr>
            <a:xfrm>
              <a:off x="1146400" y="3283650"/>
              <a:ext cx="44025" cy="152275"/>
            </a:xfrm>
            <a:custGeom>
              <a:avLst/>
              <a:gdLst/>
              <a:ahLst/>
              <a:cxnLst/>
              <a:rect l="l" t="t" r="r" b="b"/>
              <a:pathLst>
                <a:path w="1761" h="6091" extrusionOk="0">
                  <a:moveTo>
                    <a:pt x="94" y="1"/>
                  </a:moveTo>
                  <a:lnTo>
                    <a:pt x="0" y="37"/>
                  </a:lnTo>
                  <a:cubicBezTo>
                    <a:pt x="21" y="79"/>
                    <a:pt x="1646" y="4658"/>
                    <a:pt x="68" y="6018"/>
                  </a:cubicBezTo>
                  <a:lnTo>
                    <a:pt x="135" y="6091"/>
                  </a:lnTo>
                  <a:cubicBezTo>
                    <a:pt x="1760" y="4684"/>
                    <a:pt x="161" y="193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Google Shape;3478;p53"/>
            <p:cNvSpPr/>
            <p:nvPr/>
          </p:nvSpPr>
          <p:spPr>
            <a:xfrm>
              <a:off x="1098500" y="3404125"/>
              <a:ext cx="92300" cy="59850"/>
            </a:xfrm>
            <a:custGeom>
              <a:avLst/>
              <a:gdLst/>
              <a:ahLst/>
              <a:cxnLst/>
              <a:rect l="l" t="t" r="r" b="b"/>
              <a:pathLst>
                <a:path w="3692" h="2394" extrusionOk="0">
                  <a:moveTo>
                    <a:pt x="1314" y="1"/>
                  </a:moveTo>
                  <a:cubicBezTo>
                    <a:pt x="1122" y="1"/>
                    <a:pt x="912" y="120"/>
                    <a:pt x="702" y="462"/>
                  </a:cubicBezTo>
                  <a:cubicBezTo>
                    <a:pt x="1" y="1594"/>
                    <a:pt x="1226" y="2393"/>
                    <a:pt x="1226" y="2393"/>
                  </a:cubicBezTo>
                  <a:cubicBezTo>
                    <a:pt x="1226" y="2393"/>
                    <a:pt x="3692" y="1339"/>
                    <a:pt x="3033" y="882"/>
                  </a:cubicBezTo>
                  <a:cubicBezTo>
                    <a:pt x="2691" y="645"/>
                    <a:pt x="2453" y="587"/>
                    <a:pt x="2303" y="587"/>
                  </a:cubicBezTo>
                  <a:cubicBezTo>
                    <a:pt x="2162" y="587"/>
                    <a:pt x="2098" y="638"/>
                    <a:pt x="2098" y="638"/>
                  </a:cubicBezTo>
                  <a:cubicBezTo>
                    <a:pt x="2098" y="638"/>
                    <a:pt x="1757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Google Shape;3479;p53"/>
            <p:cNvSpPr/>
            <p:nvPr/>
          </p:nvSpPr>
          <p:spPr>
            <a:xfrm>
              <a:off x="1097075" y="3402925"/>
              <a:ext cx="81400" cy="62200"/>
            </a:xfrm>
            <a:custGeom>
              <a:avLst/>
              <a:gdLst/>
              <a:ahLst/>
              <a:cxnLst/>
              <a:rect l="l" t="t" r="r" b="b"/>
              <a:pathLst>
                <a:path w="3256" h="2488" extrusionOk="0">
                  <a:moveTo>
                    <a:pt x="1382" y="100"/>
                  </a:moveTo>
                  <a:cubicBezTo>
                    <a:pt x="1786" y="110"/>
                    <a:pt x="2108" y="702"/>
                    <a:pt x="2108" y="707"/>
                  </a:cubicBezTo>
                  <a:cubicBezTo>
                    <a:pt x="2118" y="724"/>
                    <a:pt x="2136" y="734"/>
                    <a:pt x="2154" y="734"/>
                  </a:cubicBezTo>
                  <a:cubicBezTo>
                    <a:pt x="2164" y="734"/>
                    <a:pt x="2173" y="730"/>
                    <a:pt x="2181" y="723"/>
                  </a:cubicBezTo>
                  <a:cubicBezTo>
                    <a:pt x="2183" y="723"/>
                    <a:pt x="2238" y="685"/>
                    <a:pt x="2356" y="685"/>
                  </a:cubicBezTo>
                  <a:cubicBezTo>
                    <a:pt x="2495" y="685"/>
                    <a:pt x="2723" y="738"/>
                    <a:pt x="3058" y="972"/>
                  </a:cubicBezTo>
                  <a:cubicBezTo>
                    <a:pt x="3121" y="1003"/>
                    <a:pt x="3157" y="1065"/>
                    <a:pt x="3152" y="1133"/>
                  </a:cubicBezTo>
                  <a:cubicBezTo>
                    <a:pt x="3110" y="1522"/>
                    <a:pt x="1818" y="2156"/>
                    <a:pt x="1288" y="2384"/>
                  </a:cubicBezTo>
                  <a:cubicBezTo>
                    <a:pt x="1127" y="2270"/>
                    <a:pt x="172" y="1543"/>
                    <a:pt x="795" y="536"/>
                  </a:cubicBezTo>
                  <a:cubicBezTo>
                    <a:pt x="982" y="245"/>
                    <a:pt x="1169" y="100"/>
                    <a:pt x="1371" y="100"/>
                  </a:cubicBezTo>
                  <a:close/>
                  <a:moveTo>
                    <a:pt x="1365" y="1"/>
                  </a:moveTo>
                  <a:cubicBezTo>
                    <a:pt x="1130" y="1"/>
                    <a:pt x="913" y="166"/>
                    <a:pt x="717" y="484"/>
                  </a:cubicBezTo>
                  <a:cubicBezTo>
                    <a:pt x="1" y="1636"/>
                    <a:pt x="1247" y="2472"/>
                    <a:pt x="1257" y="2483"/>
                  </a:cubicBezTo>
                  <a:cubicBezTo>
                    <a:pt x="1267" y="2488"/>
                    <a:pt x="1278" y="2488"/>
                    <a:pt x="1283" y="2488"/>
                  </a:cubicBezTo>
                  <a:lnTo>
                    <a:pt x="1304" y="2488"/>
                  </a:lnTo>
                  <a:cubicBezTo>
                    <a:pt x="1496" y="2405"/>
                    <a:pt x="3199" y="1668"/>
                    <a:pt x="3251" y="1143"/>
                  </a:cubicBezTo>
                  <a:cubicBezTo>
                    <a:pt x="3256" y="1039"/>
                    <a:pt x="3204" y="941"/>
                    <a:pt x="3116" y="889"/>
                  </a:cubicBezTo>
                  <a:cubicBezTo>
                    <a:pt x="2761" y="647"/>
                    <a:pt x="2512" y="586"/>
                    <a:pt x="2352" y="586"/>
                  </a:cubicBezTo>
                  <a:cubicBezTo>
                    <a:pt x="2268" y="586"/>
                    <a:pt x="2208" y="603"/>
                    <a:pt x="2171" y="619"/>
                  </a:cubicBezTo>
                  <a:cubicBezTo>
                    <a:pt x="2088" y="473"/>
                    <a:pt x="1781" y="11"/>
                    <a:pt x="1387" y="1"/>
                  </a:cubicBezTo>
                  <a:cubicBezTo>
                    <a:pt x="1380" y="1"/>
                    <a:pt x="1372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0" name="Google Shape;3480;p53"/>
            <p:cNvSpPr/>
            <p:nvPr/>
          </p:nvSpPr>
          <p:spPr>
            <a:xfrm>
              <a:off x="1130550" y="3420075"/>
              <a:ext cx="20275" cy="28700"/>
            </a:xfrm>
            <a:custGeom>
              <a:avLst/>
              <a:gdLst/>
              <a:ahLst/>
              <a:cxnLst/>
              <a:rect l="l" t="t" r="r" b="b"/>
              <a:pathLst>
                <a:path w="811" h="1148" extrusionOk="0">
                  <a:moveTo>
                    <a:pt x="811" y="0"/>
                  </a:moveTo>
                  <a:cubicBezTo>
                    <a:pt x="152" y="416"/>
                    <a:pt x="1" y="1148"/>
                    <a:pt x="1" y="1148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1" name="Google Shape;3481;p53"/>
            <p:cNvSpPr/>
            <p:nvPr/>
          </p:nvSpPr>
          <p:spPr>
            <a:xfrm>
              <a:off x="1129275" y="3419025"/>
              <a:ext cx="22200" cy="30025"/>
            </a:xfrm>
            <a:custGeom>
              <a:avLst/>
              <a:gdLst/>
              <a:ahLst/>
              <a:cxnLst/>
              <a:rect l="l" t="t" r="r" b="b"/>
              <a:pathLst>
                <a:path w="888" h="1201" extrusionOk="0">
                  <a:moveTo>
                    <a:pt x="836" y="1"/>
                  </a:moveTo>
                  <a:cubicBezTo>
                    <a:pt x="166" y="421"/>
                    <a:pt x="10" y="1148"/>
                    <a:pt x="0" y="1179"/>
                  </a:cubicBezTo>
                  <a:lnTo>
                    <a:pt x="99" y="1200"/>
                  </a:lnTo>
                  <a:cubicBezTo>
                    <a:pt x="99" y="1195"/>
                    <a:pt x="254" y="484"/>
                    <a:pt x="888" y="84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2" name="Google Shape;3482;p53"/>
            <p:cNvSpPr/>
            <p:nvPr/>
          </p:nvSpPr>
          <p:spPr>
            <a:xfrm>
              <a:off x="1127825" y="3018750"/>
              <a:ext cx="30550" cy="69075"/>
            </a:xfrm>
            <a:custGeom>
              <a:avLst/>
              <a:gdLst/>
              <a:ahLst/>
              <a:cxnLst/>
              <a:rect l="l" t="t" r="r" b="b"/>
              <a:pathLst>
                <a:path w="1222" h="2763" extrusionOk="0">
                  <a:moveTo>
                    <a:pt x="1138" y="1"/>
                  </a:moveTo>
                  <a:cubicBezTo>
                    <a:pt x="1091" y="73"/>
                    <a:pt x="1" y="1813"/>
                    <a:pt x="323" y="2763"/>
                  </a:cubicBezTo>
                  <a:lnTo>
                    <a:pt x="416" y="2731"/>
                  </a:lnTo>
                  <a:cubicBezTo>
                    <a:pt x="105" y="1823"/>
                    <a:pt x="1211" y="73"/>
                    <a:pt x="1221" y="53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3" name="Google Shape;3483;p53"/>
            <p:cNvSpPr/>
            <p:nvPr/>
          </p:nvSpPr>
          <p:spPr>
            <a:xfrm>
              <a:off x="1012575" y="2955800"/>
              <a:ext cx="139950" cy="76875"/>
            </a:xfrm>
            <a:custGeom>
              <a:avLst/>
              <a:gdLst/>
              <a:ahLst/>
              <a:cxnLst/>
              <a:rect l="l" t="t" r="r" b="b"/>
              <a:pathLst>
                <a:path w="5598" h="3075" extrusionOk="0">
                  <a:moveTo>
                    <a:pt x="1672" y="1"/>
                  </a:moveTo>
                  <a:cubicBezTo>
                    <a:pt x="1327" y="1"/>
                    <a:pt x="978" y="186"/>
                    <a:pt x="722" y="759"/>
                  </a:cubicBezTo>
                  <a:cubicBezTo>
                    <a:pt x="1" y="2373"/>
                    <a:pt x="2135" y="3074"/>
                    <a:pt x="2135" y="3074"/>
                  </a:cubicBezTo>
                  <a:cubicBezTo>
                    <a:pt x="2135" y="3074"/>
                    <a:pt x="5597" y="1101"/>
                    <a:pt x="4429" y="686"/>
                  </a:cubicBezTo>
                  <a:cubicBezTo>
                    <a:pt x="3992" y="532"/>
                    <a:pt x="3670" y="484"/>
                    <a:pt x="3439" y="484"/>
                  </a:cubicBezTo>
                  <a:cubicBezTo>
                    <a:pt x="3053" y="484"/>
                    <a:pt x="2918" y="619"/>
                    <a:pt x="2918" y="619"/>
                  </a:cubicBezTo>
                  <a:cubicBezTo>
                    <a:pt x="2918" y="619"/>
                    <a:pt x="2303" y="1"/>
                    <a:pt x="1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4" name="Google Shape;3484;p53"/>
            <p:cNvSpPr/>
            <p:nvPr/>
          </p:nvSpPr>
          <p:spPr>
            <a:xfrm>
              <a:off x="1024400" y="2954650"/>
              <a:ext cx="107750" cy="79250"/>
            </a:xfrm>
            <a:custGeom>
              <a:avLst/>
              <a:gdLst/>
              <a:ahLst/>
              <a:cxnLst/>
              <a:rect l="l" t="t" r="r" b="b"/>
              <a:pathLst>
                <a:path w="4310" h="3170" extrusionOk="0">
                  <a:moveTo>
                    <a:pt x="1194" y="93"/>
                  </a:moveTo>
                  <a:cubicBezTo>
                    <a:pt x="1802" y="93"/>
                    <a:pt x="2404" y="690"/>
                    <a:pt x="2414" y="701"/>
                  </a:cubicBezTo>
                  <a:cubicBezTo>
                    <a:pt x="2425" y="709"/>
                    <a:pt x="2436" y="713"/>
                    <a:pt x="2448" y="713"/>
                  </a:cubicBezTo>
                  <a:cubicBezTo>
                    <a:pt x="2460" y="713"/>
                    <a:pt x="2471" y="709"/>
                    <a:pt x="2482" y="701"/>
                  </a:cubicBezTo>
                  <a:cubicBezTo>
                    <a:pt x="2482" y="698"/>
                    <a:pt x="2612" y="581"/>
                    <a:pt x="2969" y="581"/>
                  </a:cubicBezTo>
                  <a:cubicBezTo>
                    <a:pt x="3195" y="581"/>
                    <a:pt x="3510" y="628"/>
                    <a:pt x="3941" y="779"/>
                  </a:cubicBezTo>
                  <a:cubicBezTo>
                    <a:pt x="4076" y="825"/>
                    <a:pt x="4143" y="893"/>
                    <a:pt x="4148" y="981"/>
                  </a:cubicBezTo>
                  <a:cubicBezTo>
                    <a:pt x="4195" y="1495"/>
                    <a:pt x="2388" y="2653"/>
                    <a:pt x="1656" y="3068"/>
                  </a:cubicBezTo>
                  <a:cubicBezTo>
                    <a:pt x="1511" y="3016"/>
                    <a:pt x="571" y="2653"/>
                    <a:pt x="255" y="1942"/>
                  </a:cubicBezTo>
                  <a:cubicBezTo>
                    <a:pt x="104" y="1599"/>
                    <a:pt x="114" y="1220"/>
                    <a:pt x="296" y="825"/>
                  </a:cubicBezTo>
                  <a:cubicBezTo>
                    <a:pt x="478" y="405"/>
                    <a:pt x="732" y="166"/>
                    <a:pt x="1044" y="109"/>
                  </a:cubicBezTo>
                  <a:cubicBezTo>
                    <a:pt x="1090" y="99"/>
                    <a:pt x="1142" y="93"/>
                    <a:pt x="1194" y="93"/>
                  </a:cubicBezTo>
                  <a:close/>
                  <a:moveTo>
                    <a:pt x="1195" y="0"/>
                  </a:moveTo>
                  <a:cubicBezTo>
                    <a:pt x="1138" y="0"/>
                    <a:pt x="1080" y="5"/>
                    <a:pt x="1023" y="16"/>
                  </a:cubicBezTo>
                  <a:cubicBezTo>
                    <a:pt x="680" y="78"/>
                    <a:pt x="405" y="337"/>
                    <a:pt x="203" y="784"/>
                  </a:cubicBezTo>
                  <a:cubicBezTo>
                    <a:pt x="16" y="1210"/>
                    <a:pt x="0" y="1615"/>
                    <a:pt x="166" y="1983"/>
                  </a:cubicBezTo>
                  <a:cubicBezTo>
                    <a:pt x="525" y="2793"/>
                    <a:pt x="1604" y="3151"/>
                    <a:pt x="1646" y="3167"/>
                  </a:cubicBezTo>
                  <a:lnTo>
                    <a:pt x="1662" y="3167"/>
                  </a:lnTo>
                  <a:cubicBezTo>
                    <a:pt x="1665" y="3169"/>
                    <a:pt x="1668" y="3169"/>
                    <a:pt x="1672" y="3169"/>
                  </a:cubicBezTo>
                  <a:cubicBezTo>
                    <a:pt x="1678" y="3169"/>
                    <a:pt x="1684" y="3167"/>
                    <a:pt x="1687" y="3167"/>
                  </a:cubicBezTo>
                  <a:cubicBezTo>
                    <a:pt x="1797" y="3105"/>
                    <a:pt x="4309" y="1661"/>
                    <a:pt x="4247" y="976"/>
                  </a:cubicBezTo>
                  <a:cubicBezTo>
                    <a:pt x="4237" y="846"/>
                    <a:pt x="4143" y="748"/>
                    <a:pt x="3977" y="690"/>
                  </a:cubicBezTo>
                  <a:cubicBezTo>
                    <a:pt x="3534" y="534"/>
                    <a:pt x="3205" y="485"/>
                    <a:pt x="2967" y="485"/>
                  </a:cubicBezTo>
                  <a:cubicBezTo>
                    <a:pt x="2674" y="485"/>
                    <a:pt x="2516" y="559"/>
                    <a:pt x="2451" y="602"/>
                  </a:cubicBezTo>
                  <a:cubicBezTo>
                    <a:pt x="2314" y="475"/>
                    <a:pt x="1766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5" name="Google Shape;3485;p53"/>
            <p:cNvSpPr/>
            <p:nvPr/>
          </p:nvSpPr>
          <p:spPr>
            <a:xfrm>
              <a:off x="1063325" y="2971250"/>
              <a:ext cx="22225" cy="41825"/>
            </a:xfrm>
            <a:custGeom>
              <a:avLst/>
              <a:gdLst/>
              <a:ahLst/>
              <a:cxnLst/>
              <a:rect l="l" t="t" r="r" b="b"/>
              <a:pathLst>
                <a:path w="889" h="1673" extrusionOk="0">
                  <a:moveTo>
                    <a:pt x="888" y="1"/>
                  </a:moveTo>
                  <a:lnTo>
                    <a:pt x="888" y="1"/>
                  </a:lnTo>
                  <a:cubicBezTo>
                    <a:pt x="369" y="405"/>
                    <a:pt x="42" y="1013"/>
                    <a:pt x="1" y="167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6" name="Google Shape;3486;p53"/>
            <p:cNvSpPr/>
            <p:nvPr/>
          </p:nvSpPr>
          <p:spPr>
            <a:xfrm>
              <a:off x="1062025" y="2970350"/>
              <a:ext cx="24300" cy="42725"/>
            </a:xfrm>
            <a:custGeom>
              <a:avLst/>
              <a:gdLst/>
              <a:ahLst/>
              <a:cxnLst/>
              <a:rect l="l" t="t" r="r" b="b"/>
              <a:pathLst>
                <a:path w="972" h="1709" extrusionOk="0">
                  <a:moveTo>
                    <a:pt x="909" y="0"/>
                  </a:moveTo>
                  <a:cubicBezTo>
                    <a:pt x="375" y="410"/>
                    <a:pt x="42" y="1033"/>
                    <a:pt x="1" y="1708"/>
                  </a:cubicBezTo>
                  <a:lnTo>
                    <a:pt x="99" y="1708"/>
                  </a:lnTo>
                  <a:cubicBezTo>
                    <a:pt x="146" y="1064"/>
                    <a:pt x="463" y="473"/>
                    <a:pt x="972" y="78"/>
                  </a:cubicBez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7" name="Google Shape;3487;p53"/>
            <p:cNvSpPr/>
            <p:nvPr/>
          </p:nvSpPr>
          <p:spPr>
            <a:xfrm>
              <a:off x="1082025" y="2975375"/>
              <a:ext cx="139925" cy="76900"/>
            </a:xfrm>
            <a:custGeom>
              <a:avLst/>
              <a:gdLst/>
              <a:ahLst/>
              <a:cxnLst/>
              <a:rect l="l" t="t" r="r" b="b"/>
              <a:pathLst>
                <a:path w="5597" h="3076" extrusionOk="0">
                  <a:moveTo>
                    <a:pt x="1667" y="0"/>
                  </a:moveTo>
                  <a:cubicBezTo>
                    <a:pt x="1323" y="0"/>
                    <a:pt x="975" y="184"/>
                    <a:pt x="722" y="754"/>
                  </a:cubicBezTo>
                  <a:cubicBezTo>
                    <a:pt x="0" y="2374"/>
                    <a:pt x="2134" y="3075"/>
                    <a:pt x="2134" y="3075"/>
                  </a:cubicBezTo>
                  <a:cubicBezTo>
                    <a:pt x="2134" y="3075"/>
                    <a:pt x="5597" y="1097"/>
                    <a:pt x="4429" y="687"/>
                  </a:cubicBezTo>
                  <a:cubicBezTo>
                    <a:pt x="3991" y="533"/>
                    <a:pt x="3670" y="485"/>
                    <a:pt x="3439" y="485"/>
                  </a:cubicBezTo>
                  <a:cubicBezTo>
                    <a:pt x="3052" y="485"/>
                    <a:pt x="2918" y="619"/>
                    <a:pt x="2918" y="619"/>
                  </a:cubicBezTo>
                  <a:cubicBezTo>
                    <a:pt x="2918" y="619"/>
                    <a:pt x="2299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8" name="Google Shape;3488;p53"/>
            <p:cNvSpPr/>
            <p:nvPr/>
          </p:nvSpPr>
          <p:spPr>
            <a:xfrm>
              <a:off x="1093825" y="2974225"/>
              <a:ext cx="107750" cy="79200"/>
            </a:xfrm>
            <a:custGeom>
              <a:avLst/>
              <a:gdLst/>
              <a:ahLst/>
              <a:cxnLst/>
              <a:rect l="l" t="t" r="r" b="b"/>
              <a:pathLst>
                <a:path w="4310" h="3168" extrusionOk="0">
                  <a:moveTo>
                    <a:pt x="1195" y="94"/>
                  </a:moveTo>
                  <a:cubicBezTo>
                    <a:pt x="1797" y="94"/>
                    <a:pt x="2404" y="691"/>
                    <a:pt x="2415" y="702"/>
                  </a:cubicBezTo>
                  <a:cubicBezTo>
                    <a:pt x="2425" y="710"/>
                    <a:pt x="2437" y="713"/>
                    <a:pt x="2448" y="713"/>
                  </a:cubicBezTo>
                  <a:cubicBezTo>
                    <a:pt x="2459" y="713"/>
                    <a:pt x="2469" y="710"/>
                    <a:pt x="2477" y="702"/>
                  </a:cubicBezTo>
                  <a:cubicBezTo>
                    <a:pt x="2480" y="699"/>
                    <a:pt x="2611" y="580"/>
                    <a:pt x="2968" y="580"/>
                  </a:cubicBezTo>
                  <a:cubicBezTo>
                    <a:pt x="3194" y="580"/>
                    <a:pt x="3510" y="627"/>
                    <a:pt x="3941" y="780"/>
                  </a:cubicBezTo>
                  <a:cubicBezTo>
                    <a:pt x="4071" y="826"/>
                    <a:pt x="4139" y="894"/>
                    <a:pt x="4149" y="982"/>
                  </a:cubicBezTo>
                  <a:cubicBezTo>
                    <a:pt x="4196" y="1496"/>
                    <a:pt x="2384" y="2649"/>
                    <a:pt x="1657" y="3069"/>
                  </a:cubicBezTo>
                  <a:cubicBezTo>
                    <a:pt x="1506" y="3012"/>
                    <a:pt x="567" y="2654"/>
                    <a:pt x="255" y="1937"/>
                  </a:cubicBezTo>
                  <a:cubicBezTo>
                    <a:pt x="99" y="1595"/>
                    <a:pt x="115" y="1221"/>
                    <a:pt x="291" y="821"/>
                  </a:cubicBezTo>
                  <a:cubicBezTo>
                    <a:pt x="478" y="406"/>
                    <a:pt x="728" y="167"/>
                    <a:pt x="1039" y="110"/>
                  </a:cubicBezTo>
                  <a:cubicBezTo>
                    <a:pt x="1091" y="100"/>
                    <a:pt x="1143" y="94"/>
                    <a:pt x="1195" y="94"/>
                  </a:cubicBezTo>
                  <a:close/>
                  <a:moveTo>
                    <a:pt x="1201" y="0"/>
                  </a:moveTo>
                  <a:cubicBezTo>
                    <a:pt x="1142" y="0"/>
                    <a:pt x="1083" y="5"/>
                    <a:pt x="1024" y="16"/>
                  </a:cubicBezTo>
                  <a:cubicBezTo>
                    <a:pt x="676" y="79"/>
                    <a:pt x="400" y="338"/>
                    <a:pt x="203" y="785"/>
                  </a:cubicBezTo>
                  <a:cubicBezTo>
                    <a:pt x="16" y="1211"/>
                    <a:pt x="1" y="1610"/>
                    <a:pt x="167" y="1979"/>
                  </a:cubicBezTo>
                  <a:cubicBezTo>
                    <a:pt x="525" y="2789"/>
                    <a:pt x="1600" y="3152"/>
                    <a:pt x="1647" y="3168"/>
                  </a:cubicBezTo>
                  <a:lnTo>
                    <a:pt x="1662" y="3168"/>
                  </a:lnTo>
                  <a:cubicBezTo>
                    <a:pt x="1672" y="3168"/>
                    <a:pt x="1678" y="3168"/>
                    <a:pt x="1688" y="3163"/>
                  </a:cubicBezTo>
                  <a:cubicBezTo>
                    <a:pt x="1797" y="3100"/>
                    <a:pt x="4310" y="1662"/>
                    <a:pt x="4248" y="972"/>
                  </a:cubicBezTo>
                  <a:cubicBezTo>
                    <a:pt x="4232" y="842"/>
                    <a:pt x="4144" y="749"/>
                    <a:pt x="3972" y="691"/>
                  </a:cubicBezTo>
                  <a:cubicBezTo>
                    <a:pt x="3529" y="535"/>
                    <a:pt x="3202" y="486"/>
                    <a:pt x="2964" y="486"/>
                  </a:cubicBezTo>
                  <a:cubicBezTo>
                    <a:pt x="2673" y="486"/>
                    <a:pt x="2517" y="560"/>
                    <a:pt x="2451" y="603"/>
                  </a:cubicBezTo>
                  <a:cubicBezTo>
                    <a:pt x="2315" y="476"/>
                    <a:pt x="1770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9" name="Google Shape;3489;p53"/>
            <p:cNvSpPr/>
            <p:nvPr/>
          </p:nvSpPr>
          <p:spPr>
            <a:xfrm>
              <a:off x="1132650" y="2990850"/>
              <a:ext cx="22350" cy="41675"/>
            </a:xfrm>
            <a:custGeom>
              <a:avLst/>
              <a:gdLst/>
              <a:ahLst/>
              <a:cxnLst/>
              <a:rect l="l" t="t" r="r" b="b"/>
              <a:pathLst>
                <a:path w="894" h="1667" extrusionOk="0">
                  <a:moveTo>
                    <a:pt x="893" y="0"/>
                  </a:moveTo>
                  <a:cubicBezTo>
                    <a:pt x="369" y="405"/>
                    <a:pt x="47" y="1013"/>
                    <a:pt x="0" y="1667"/>
                  </a:cubicBezTo>
                  <a:lnTo>
                    <a:pt x="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0" name="Google Shape;3490;p53"/>
            <p:cNvSpPr/>
            <p:nvPr/>
          </p:nvSpPr>
          <p:spPr>
            <a:xfrm>
              <a:off x="1131475" y="2989800"/>
              <a:ext cx="24300" cy="42725"/>
            </a:xfrm>
            <a:custGeom>
              <a:avLst/>
              <a:gdLst/>
              <a:ahLst/>
              <a:cxnLst/>
              <a:rect l="l" t="t" r="r" b="b"/>
              <a:pathLst>
                <a:path w="972" h="1709" extrusionOk="0">
                  <a:moveTo>
                    <a:pt x="909" y="1"/>
                  </a:moveTo>
                  <a:cubicBezTo>
                    <a:pt x="374" y="416"/>
                    <a:pt x="42" y="1039"/>
                    <a:pt x="0" y="1709"/>
                  </a:cubicBezTo>
                  <a:lnTo>
                    <a:pt x="99" y="1709"/>
                  </a:lnTo>
                  <a:cubicBezTo>
                    <a:pt x="146" y="1070"/>
                    <a:pt x="462" y="473"/>
                    <a:pt x="971" y="79"/>
                  </a:cubicBezTo>
                  <a:lnTo>
                    <a:pt x="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1" name="Google Shape;3491;p53"/>
            <p:cNvSpPr/>
            <p:nvPr/>
          </p:nvSpPr>
          <p:spPr>
            <a:xfrm>
              <a:off x="1053725" y="3010575"/>
              <a:ext cx="86200" cy="76350"/>
            </a:xfrm>
            <a:custGeom>
              <a:avLst/>
              <a:gdLst/>
              <a:ahLst/>
              <a:cxnLst/>
              <a:rect l="l" t="t" r="r" b="b"/>
              <a:pathLst>
                <a:path w="3448" h="3054" extrusionOk="0">
                  <a:moveTo>
                    <a:pt x="1466" y="1"/>
                  </a:moveTo>
                  <a:cubicBezTo>
                    <a:pt x="1288" y="1"/>
                    <a:pt x="1072" y="156"/>
                    <a:pt x="821" y="603"/>
                  </a:cubicBezTo>
                  <a:cubicBezTo>
                    <a:pt x="1" y="2056"/>
                    <a:pt x="1008" y="3053"/>
                    <a:pt x="1008" y="3053"/>
                  </a:cubicBezTo>
                  <a:cubicBezTo>
                    <a:pt x="1008" y="3053"/>
                    <a:pt x="3448" y="1662"/>
                    <a:pt x="2903" y="1091"/>
                  </a:cubicBezTo>
                  <a:cubicBezTo>
                    <a:pt x="2629" y="799"/>
                    <a:pt x="2422" y="727"/>
                    <a:pt x="2284" y="727"/>
                  </a:cubicBezTo>
                  <a:cubicBezTo>
                    <a:pt x="2151" y="727"/>
                    <a:pt x="2082" y="795"/>
                    <a:pt x="2082" y="795"/>
                  </a:cubicBezTo>
                  <a:cubicBezTo>
                    <a:pt x="2082" y="795"/>
                    <a:pt x="1870" y="1"/>
                    <a:pt x="1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2" name="Google Shape;3492;p53"/>
            <p:cNvSpPr/>
            <p:nvPr/>
          </p:nvSpPr>
          <p:spPr>
            <a:xfrm>
              <a:off x="1052425" y="3009350"/>
              <a:ext cx="77525" cy="78750"/>
            </a:xfrm>
            <a:custGeom>
              <a:avLst/>
              <a:gdLst/>
              <a:ahLst/>
              <a:cxnLst/>
              <a:rect l="l" t="t" r="r" b="b"/>
              <a:pathLst>
                <a:path w="3101" h="3150" extrusionOk="0">
                  <a:moveTo>
                    <a:pt x="1517" y="96"/>
                  </a:moveTo>
                  <a:lnTo>
                    <a:pt x="1543" y="101"/>
                  </a:lnTo>
                  <a:cubicBezTo>
                    <a:pt x="1885" y="143"/>
                    <a:pt x="2082" y="849"/>
                    <a:pt x="2082" y="854"/>
                  </a:cubicBezTo>
                  <a:cubicBezTo>
                    <a:pt x="2088" y="875"/>
                    <a:pt x="2098" y="885"/>
                    <a:pt x="2114" y="891"/>
                  </a:cubicBezTo>
                  <a:cubicBezTo>
                    <a:pt x="2118" y="892"/>
                    <a:pt x="2122" y="893"/>
                    <a:pt x="2127" y="893"/>
                  </a:cubicBezTo>
                  <a:cubicBezTo>
                    <a:pt x="2140" y="893"/>
                    <a:pt x="2153" y="888"/>
                    <a:pt x="2160" y="880"/>
                  </a:cubicBezTo>
                  <a:cubicBezTo>
                    <a:pt x="2207" y="843"/>
                    <a:pt x="2262" y="822"/>
                    <a:pt x="2322" y="822"/>
                  </a:cubicBezTo>
                  <a:cubicBezTo>
                    <a:pt x="2328" y="822"/>
                    <a:pt x="2335" y="823"/>
                    <a:pt x="2342" y="823"/>
                  </a:cubicBezTo>
                  <a:cubicBezTo>
                    <a:pt x="2456" y="828"/>
                    <a:pt x="2648" y="891"/>
                    <a:pt x="2918" y="1171"/>
                  </a:cubicBezTo>
                  <a:cubicBezTo>
                    <a:pt x="2970" y="1223"/>
                    <a:pt x="2996" y="1301"/>
                    <a:pt x="2981" y="1373"/>
                  </a:cubicBezTo>
                  <a:cubicBezTo>
                    <a:pt x="2898" y="1945"/>
                    <a:pt x="1314" y="2889"/>
                    <a:pt x="1065" y="3035"/>
                  </a:cubicBezTo>
                  <a:cubicBezTo>
                    <a:pt x="909" y="2869"/>
                    <a:pt x="182" y="1965"/>
                    <a:pt x="909" y="673"/>
                  </a:cubicBezTo>
                  <a:cubicBezTo>
                    <a:pt x="1127" y="294"/>
                    <a:pt x="1330" y="96"/>
                    <a:pt x="1517" y="96"/>
                  </a:cubicBezTo>
                  <a:close/>
                  <a:moveTo>
                    <a:pt x="1524" y="1"/>
                  </a:moveTo>
                  <a:cubicBezTo>
                    <a:pt x="1302" y="1"/>
                    <a:pt x="1067" y="209"/>
                    <a:pt x="831" y="626"/>
                  </a:cubicBezTo>
                  <a:cubicBezTo>
                    <a:pt x="1" y="2095"/>
                    <a:pt x="1013" y="3123"/>
                    <a:pt x="1029" y="3133"/>
                  </a:cubicBezTo>
                  <a:cubicBezTo>
                    <a:pt x="1034" y="3144"/>
                    <a:pt x="1049" y="3149"/>
                    <a:pt x="1060" y="3149"/>
                  </a:cubicBezTo>
                  <a:cubicBezTo>
                    <a:pt x="1070" y="3149"/>
                    <a:pt x="1075" y="3144"/>
                    <a:pt x="1086" y="3139"/>
                  </a:cubicBezTo>
                  <a:cubicBezTo>
                    <a:pt x="1164" y="3097"/>
                    <a:pt x="2986" y="2054"/>
                    <a:pt x="3084" y="1389"/>
                  </a:cubicBezTo>
                  <a:cubicBezTo>
                    <a:pt x="3100" y="1285"/>
                    <a:pt x="3069" y="1176"/>
                    <a:pt x="2996" y="1103"/>
                  </a:cubicBezTo>
                  <a:cubicBezTo>
                    <a:pt x="2757" y="859"/>
                    <a:pt x="2539" y="730"/>
                    <a:pt x="2347" y="730"/>
                  </a:cubicBezTo>
                  <a:cubicBezTo>
                    <a:pt x="2339" y="729"/>
                    <a:pt x="2330" y="729"/>
                    <a:pt x="2321" y="729"/>
                  </a:cubicBezTo>
                  <a:cubicBezTo>
                    <a:pt x="2264" y="729"/>
                    <a:pt x="2211" y="743"/>
                    <a:pt x="2166" y="766"/>
                  </a:cubicBezTo>
                  <a:cubicBezTo>
                    <a:pt x="2103" y="579"/>
                    <a:pt x="1906" y="44"/>
                    <a:pt x="1563" y="3"/>
                  </a:cubicBezTo>
                  <a:cubicBezTo>
                    <a:pt x="1550" y="1"/>
                    <a:pt x="1537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3" name="Google Shape;3493;p53"/>
            <p:cNvSpPr/>
            <p:nvPr/>
          </p:nvSpPr>
          <p:spPr>
            <a:xfrm>
              <a:off x="1082550" y="3030425"/>
              <a:ext cx="23250" cy="37025"/>
            </a:xfrm>
            <a:custGeom>
              <a:avLst/>
              <a:gdLst/>
              <a:ahLst/>
              <a:cxnLst/>
              <a:rect l="l" t="t" r="r" b="b"/>
              <a:pathLst>
                <a:path w="930" h="1481" extrusionOk="0">
                  <a:moveTo>
                    <a:pt x="929" y="1"/>
                  </a:moveTo>
                  <a:lnTo>
                    <a:pt x="929" y="1"/>
                  </a:lnTo>
                  <a:cubicBezTo>
                    <a:pt x="254" y="546"/>
                    <a:pt x="0" y="1481"/>
                    <a:pt x="0" y="148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4" name="Google Shape;3494;p53"/>
            <p:cNvSpPr/>
            <p:nvPr/>
          </p:nvSpPr>
          <p:spPr>
            <a:xfrm>
              <a:off x="1081375" y="3029525"/>
              <a:ext cx="25200" cy="38325"/>
            </a:xfrm>
            <a:custGeom>
              <a:avLst/>
              <a:gdLst/>
              <a:ahLst/>
              <a:cxnLst/>
              <a:rect l="l" t="t" r="r" b="b"/>
              <a:pathLst>
                <a:path w="1008" h="1533" extrusionOk="0">
                  <a:moveTo>
                    <a:pt x="945" y="1"/>
                  </a:moveTo>
                  <a:cubicBezTo>
                    <a:pt x="265" y="546"/>
                    <a:pt x="11" y="1465"/>
                    <a:pt x="0" y="1506"/>
                  </a:cubicBezTo>
                  <a:lnTo>
                    <a:pt x="94" y="1532"/>
                  </a:lnTo>
                  <a:cubicBezTo>
                    <a:pt x="94" y="1522"/>
                    <a:pt x="348" y="603"/>
                    <a:pt x="1008" y="73"/>
                  </a:cubicBezTo>
                  <a:lnTo>
                    <a:pt x="9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5" name="Google Shape;3495;p53"/>
            <p:cNvSpPr/>
            <p:nvPr/>
          </p:nvSpPr>
          <p:spPr>
            <a:xfrm>
              <a:off x="1259175" y="2986150"/>
              <a:ext cx="81150" cy="63525"/>
            </a:xfrm>
            <a:custGeom>
              <a:avLst/>
              <a:gdLst/>
              <a:ahLst/>
              <a:cxnLst/>
              <a:rect l="l" t="t" r="r" b="b"/>
              <a:pathLst>
                <a:path w="3246" h="2541" extrusionOk="0">
                  <a:moveTo>
                    <a:pt x="1174" y="0"/>
                  </a:moveTo>
                  <a:cubicBezTo>
                    <a:pt x="598" y="0"/>
                    <a:pt x="821" y="1024"/>
                    <a:pt x="821" y="1024"/>
                  </a:cubicBezTo>
                  <a:cubicBezTo>
                    <a:pt x="821" y="1024"/>
                    <a:pt x="799" y="1017"/>
                    <a:pt x="763" y="1017"/>
                  </a:cubicBezTo>
                  <a:cubicBezTo>
                    <a:pt x="649" y="1017"/>
                    <a:pt x="390" y="1086"/>
                    <a:pt x="224" y="1663"/>
                  </a:cubicBezTo>
                  <a:cubicBezTo>
                    <a:pt x="1" y="2421"/>
                    <a:pt x="2804" y="2540"/>
                    <a:pt x="2804" y="2540"/>
                  </a:cubicBezTo>
                  <a:cubicBezTo>
                    <a:pt x="2804" y="2540"/>
                    <a:pt x="3246" y="1196"/>
                    <a:pt x="1854" y="277"/>
                  </a:cubicBezTo>
                  <a:cubicBezTo>
                    <a:pt x="1553" y="78"/>
                    <a:pt x="1333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6" name="Google Shape;3496;p53"/>
            <p:cNvSpPr/>
            <p:nvPr/>
          </p:nvSpPr>
          <p:spPr>
            <a:xfrm>
              <a:off x="1262825" y="2984800"/>
              <a:ext cx="78675" cy="66050"/>
            </a:xfrm>
            <a:custGeom>
              <a:avLst/>
              <a:gdLst/>
              <a:ahLst/>
              <a:cxnLst/>
              <a:rect l="l" t="t" r="r" b="b"/>
              <a:pathLst>
                <a:path w="3147" h="2642" extrusionOk="0">
                  <a:moveTo>
                    <a:pt x="1030" y="103"/>
                  </a:moveTo>
                  <a:cubicBezTo>
                    <a:pt x="1194" y="103"/>
                    <a:pt x="1415" y="191"/>
                    <a:pt x="1682" y="367"/>
                  </a:cubicBezTo>
                  <a:cubicBezTo>
                    <a:pt x="2923" y="1187"/>
                    <a:pt x="2684" y="2324"/>
                    <a:pt x="2627" y="2542"/>
                  </a:cubicBezTo>
                  <a:cubicBezTo>
                    <a:pt x="2337" y="2527"/>
                    <a:pt x="499" y="2413"/>
                    <a:pt x="161" y="1940"/>
                  </a:cubicBezTo>
                  <a:cubicBezTo>
                    <a:pt x="115" y="1883"/>
                    <a:pt x="99" y="1800"/>
                    <a:pt x="125" y="1727"/>
                  </a:cubicBezTo>
                  <a:cubicBezTo>
                    <a:pt x="234" y="1359"/>
                    <a:pt x="374" y="1213"/>
                    <a:pt x="478" y="1156"/>
                  </a:cubicBezTo>
                  <a:cubicBezTo>
                    <a:pt x="519" y="1135"/>
                    <a:pt x="566" y="1120"/>
                    <a:pt x="618" y="1120"/>
                  </a:cubicBezTo>
                  <a:cubicBezTo>
                    <a:pt x="634" y="1120"/>
                    <a:pt x="649" y="1125"/>
                    <a:pt x="665" y="1125"/>
                  </a:cubicBezTo>
                  <a:cubicBezTo>
                    <a:pt x="671" y="1128"/>
                    <a:pt x="678" y="1129"/>
                    <a:pt x="684" y="1129"/>
                  </a:cubicBezTo>
                  <a:cubicBezTo>
                    <a:pt x="713" y="1129"/>
                    <a:pt x="736" y="1102"/>
                    <a:pt x="727" y="1068"/>
                  </a:cubicBezTo>
                  <a:cubicBezTo>
                    <a:pt x="727" y="1063"/>
                    <a:pt x="571" y="346"/>
                    <a:pt x="857" y="149"/>
                  </a:cubicBezTo>
                  <a:cubicBezTo>
                    <a:pt x="904" y="118"/>
                    <a:pt x="962" y="103"/>
                    <a:pt x="1030" y="103"/>
                  </a:cubicBezTo>
                  <a:close/>
                  <a:moveTo>
                    <a:pt x="1031" y="0"/>
                  </a:moveTo>
                  <a:cubicBezTo>
                    <a:pt x="943" y="0"/>
                    <a:pt x="867" y="22"/>
                    <a:pt x="805" y="66"/>
                  </a:cubicBezTo>
                  <a:cubicBezTo>
                    <a:pt x="519" y="263"/>
                    <a:pt x="587" y="829"/>
                    <a:pt x="618" y="1021"/>
                  </a:cubicBezTo>
                  <a:cubicBezTo>
                    <a:pt x="556" y="1021"/>
                    <a:pt x="494" y="1037"/>
                    <a:pt x="436" y="1068"/>
                  </a:cubicBezTo>
                  <a:cubicBezTo>
                    <a:pt x="265" y="1161"/>
                    <a:pt x="130" y="1374"/>
                    <a:pt x="31" y="1701"/>
                  </a:cubicBezTo>
                  <a:cubicBezTo>
                    <a:pt x="0" y="1800"/>
                    <a:pt x="21" y="1909"/>
                    <a:pt x="83" y="1992"/>
                  </a:cubicBezTo>
                  <a:cubicBezTo>
                    <a:pt x="478" y="2542"/>
                    <a:pt x="2570" y="2641"/>
                    <a:pt x="2658" y="2641"/>
                  </a:cubicBezTo>
                  <a:cubicBezTo>
                    <a:pt x="2662" y="2642"/>
                    <a:pt x="2665" y="2642"/>
                    <a:pt x="2668" y="2642"/>
                  </a:cubicBezTo>
                  <a:cubicBezTo>
                    <a:pt x="2690" y="2642"/>
                    <a:pt x="2706" y="2627"/>
                    <a:pt x="2710" y="2605"/>
                  </a:cubicBezTo>
                  <a:cubicBezTo>
                    <a:pt x="2710" y="2594"/>
                    <a:pt x="3146" y="1213"/>
                    <a:pt x="1740" y="284"/>
                  </a:cubicBezTo>
                  <a:cubicBezTo>
                    <a:pt x="1452" y="95"/>
                    <a:pt x="1214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7" name="Google Shape;3497;p53"/>
            <p:cNvSpPr/>
            <p:nvPr/>
          </p:nvSpPr>
          <p:spPr>
            <a:xfrm>
              <a:off x="1279700" y="3011750"/>
              <a:ext cx="37650" cy="22350"/>
            </a:xfrm>
            <a:custGeom>
              <a:avLst/>
              <a:gdLst/>
              <a:ahLst/>
              <a:cxnLst/>
              <a:rect l="l" t="t" r="r" b="b"/>
              <a:pathLst>
                <a:path w="1506" h="894" extrusionOk="0">
                  <a:moveTo>
                    <a:pt x="0" y="0"/>
                  </a:moveTo>
                  <a:lnTo>
                    <a:pt x="1506" y="893"/>
                  </a:lnTo>
                  <a:cubicBezTo>
                    <a:pt x="1506" y="893"/>
                    <a:pt x="857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8" name="Google Shape;3498;p53"/>
            <p:cNvSpPr/>
            <p:nvPr/>
          </p:nvSpPr>
          <p:spPr>
            <a:xfrm>
              <a:off x="1279425" y="3010575"/>
              <a:ext cx="38700" cy="24300"/>
            </a:xfrm>
            <a:custGeom>
              <a:avLst/>
              <a:gdLst/>
              <a:ahLst/>
              <a:cxnLst/>
              <a:rect l="l" t="t" r="r" b="b"/>
              <a:pathLst>
                <a:path w="1548" h="972" extrusionOk="0">
                  <a:moveTo>
                    <a:pt x="22" y="1"/>
                  </a:moveTo>
                  <a:lnTo>
                    <a:pt x="1" y="94"/>
                  </a:lnTo>
                  <a:cubicBezTo>
                    <a:pt x="832" y="265"/>
                    <a:pt x="1470" y="966"/>
                    <a:pt x="1480" y="971"/>
                  </a:cubicBezTo>
                  <a:lnTo>
                    <a:pt x="1548" y="909"/>
                  </a:lnTo>
                  <a:cubicBezTo>
                    <a:pt x="1522" y="878"/>
                    <a:pt x="878" y="177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9" name="Google Shape;3499;p53"/>
            <p:cNvSpPr/>
            <p:nvPr/>
          </p:nvSpPr>
          <p:spPr>
            <a:xfrm>
              <a:off x="1158075" y="2972000"/>
              <a:ext cx="139825" cy="76900"/>
            </a:xfrm>
            <a:custGeom>
              <a:avLst/>
              <a:gdLst/>
              <a:ahLst/>
              <a:cxnLst/>
              <a:rect l="l" t="t" r="r" b="b"/>
              <a:pathLst>
                <a:path w="5593" h="3076" extrusionOk="0">
                  <a:moveTo>
                    <a:pt x="3928" y="0"/>
                  </a:moveTo>
                  <a:cubicBezTo>
                    <a:pt x="3297" y="0"/>
                    <a:pt x="2680" y="619"/>
                    <a:pt x="2680" y="619"/>
                  </a:cubicBezTo>
                  <a:cubicBezTo>
                    <a:pt x="2680" y="619"/>
                    <a:pt x="2543" y="485"/>
                    <a:pt x="2157" y="485"/>
                  </a:cubicBezTo>
                  <a:cubicBezTo>
                    <a:pt x="1925" y="485"/>
                    <a:pt x="1604" y="533"/>
                    <a:pt x="1169" y="687"/>
                  </a:cubicBezTo>
                  <a:cubicBezTo>
                    <a:pt x="1" y="1097"/>
                    <a:pt x="3463" y="3075"/>
                    <a:pt x="3463" y="3075"/>
                  </a:cubicBezTo>
                  <a:cubicBezTo>
                    <a:pt x="3463" y="3075"/>
                    <a:pt x="5592" y="2374"/>
                    <a:pt x="4876" y="754"/>
                  </a:cubicBezTo>
                  <a:cubicBezTo>
                    <a:pt x="4621" y="184"/>
                    <a:pt x="427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0" name="Google Shape;3500;p53"/>
            <p:cNvSpPr/>
            <p:nvPr/>
          </p:nvSpPr>
          <p:spPr>
            <a:xfrm>
              <a:off x="1178450" y="2970750"/>
              <a:ext cx="107750" cy="79300"/>
            </a:xfrm>
            <a:custGeom>
              <a:avLst/>
              <a:gdLst/>
              <a:ahLst/>
              <a:cxnLst/>
              <a:rect l="l" t="t" r="r" b="b"/>
              <a:pathLst>
                <a:path w="4310" h="3172" extrusionOk="0">
                  <a:moveTo>
                    <a:pt x="3114" y="95"/>
                  </a:moveTo>
                  <a:cubicBezTo>
                    <a:pt x="3165" y="95"/>
                    <a:pt x="3216" y="99"/>
                    <a:pt x="3266" y="109"/>
                  </a:cubicBezTo>
                  <a:cubicBezTo>
                    <a:pt x="3578" y="171"/>
                    <a:pt x="3832" y="410"/>
                    <a:pt x="4014" y="825"/>
                  </a:cubicBezTo>
                  <a:cubicBezTo>
                    <a:pt x="4190" y="1225"/>
                    <a:pt x="4206" y="1599"/>
                    <a:pt x="4055" y="1941"/>
                  </a:cubicBezTo>
                  <a:cubicBezTo>
                    <a:pt x="3739" y="2653"/>
                    <a:pt x="2799" y="3016"/>
                    <a:pt x="2648" y="3068"/>
                  </a:cubicBezTo>
                  <a:cubicBezTo>
                    <a:pt x="1922" y="2653"/>
                    <a:pt x="115" y="1500"/>
                    <a:pt x="162" y="981"/>
                  </a:cubicBezTo>
                  <a:cubicBezTo>
                    <a:pt x="167" y="893"/>
                    <a:pt x="240" y="830"/>
                    <a:pt x="369" y="784"/>
                  </a:cubicBezTo>
                  <a:cubicBezTo>
                    <a:pt x="800" y="628"/>
                    <a:pt x="1117" y="581"/>
                    <a:pt x="1340" y="581"/>
                  </a:cubicBezTo>
                  <a:cubicBezTo>
                    <a:pt x="1693" y="581"/>
                    <a:pt x="1828" y="701"/>
                    <a:pt x="1828" y="701"/>
                  </a:cubicBezTo>
                  <a:cubicBezTo>
                    <a:pt x="1839" y="711"/>
                    <a:pt x="1850" y="716"/>
                    <a:pt x="1862" y="716"/>
                  </a:cubicBezTo>
                  <a:cubicBezTo>
                    <a:pt x="1874" y="716"/>
                    <a:pt x="1885" y="711"/>
                    <a:pt x="1896" y="701"/>
                  </a:cubicBezTo>
                  <a:cubicBezTo>
                    <a:pt x="1905" y="696"/>
                    <a:pt x="2511" y="95"/>
                    <a:pt x="3114" y="95"/>
                  </a:cubicBezTo>
                  <a:close/>
                  <a:moveTo>
                    <a:pt x="3116" y="0"/>
                  </a:moveTo>
                  <a:cubicBezTo>
                    <a:pt x="2545" y="0"/>
                    <a:pt x="1996" y="480"/>
                    <a:pt x="1859" y="607"/>
                  </a:cubicBezTo>
                  <a:cubicBezTo>
                    <a:pt x="1793" y="561"/>
                    <a:pt x="1637" y="485"/>
                    <a:pt x="1342" y="485"/>
                  </a:cubicBezTo>
                  <a:cubicBezTo>
                    <a:pt x="1104" y="485"/>
                    <a:pt x="776" y="535"/>
                    <a:pt x="333" y="690"/>
                  </a:cubicBezTo>
                  <a:cubicBezTo>
                    <a:pt x="167" y="753"/>
                    <a:pt x="73" y="846"/>
                    <a:pt x="63" y="976"/>
                  </a:cubicBezTo>
                  <a:cubicBezTo>
                    <a:pt x="1" y="1661"/>
                    <a:pt x="2513" y="3104"/>
                    <a:pt x="2623" y="3167"/>
                  </a:cubicBezTo>
                  <a:cubicBezTo>
                    <a:pt x="2628" y="3172"/>
                    <a:pt x="2638" y="3172"/>
                    <a:pt x="2648" y="3172"/>
                  </a:cubicBezTo>
                  <a:lnTo>
                    <a:pt x="2664" y="3172"/>
                  </a:lnTo>
                  <a:cubicBezTo>
                    <a:pt x="2711" y="3156"/>
                    <a:pt x="3785" y="2793"/>
                    <a:pt x="4144" y="1983"/>
                  </a:cubicBezTo>
                  <a:cubicBezTo>
                    <a:pt x="4310" y="1614"/>
                    <a:pt x="4294" y="1209"/>
                    <a:pt x="4107" y="784"/>
                  </a:cubicBezTo>
                  <a:cubicBezTo>
                    <a:pt x="3910" y="342"/>
                    <a:pt x="3630" y="83"/>
                    <a:pt x="3287" y="15"/>
                  </a:cubicBezTo>
                  <a:cubicBezTo>
                    <a:pt x="3230" y="5"/>
                    <a:pt x="3173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1" name="Google Shape;3501;p53"/>
            <p:cNvSpPr/>
            <p:nvPr/>
          </p:nvSpPr>
          <p:spPr>
            <a:xfrm>
              <a:off x="1225050" y="2987475"/>
              <a:ext cx="22225" cy="41675"/>
            </a:xfrm>
            <a:custGeom>
              <a:avLst/>
              <a:gdLst/>
              <a:ahLst/>
              <a:cxnLst/>
              <a:rect l="l" t="t" r="r" b="b"/>
              <a:pathLst>
                <a:path w="889" h="1667" extrusionOk="0">
                  <a:moveTo>
                    <a:pt x="1" y="0"/>
                  </a:moveTo>
                  <a:lnTo>
                    <a:pt x="888" y="1667"/>
                  </a:lnTo>
                  <a:cubicBezTo>
                    <a:pt x="847" y="1013"/>
                    <a:pt x="520" y="4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2" name="Google Shape;3502;p53"/>
            <p:cNvSpPr/>
            <p:nvPr/>
          </p:nvSpPr>
          <p:spPr>
            <a:xfrm>
              <a:off x="1224275" y="2986425"/>
              <a:ext cx="24175" cy="42875"/>
            </a:xfrm>
            <a:custGeom>
              <a:avLst/>
              <a:gdLst/>
              <a:ahLst/>
              <a:cxnLst/>
              <a:rect l="l" t="t" r="r" b="b"/>
              <a:pathLst>
                <a:path w="967" h="1715" extrusionOk="0">
                  <a:moveTo>
                    <a:pt x="57" y="1"/>
                  </a:moveTo>
                  <a:lnTo>
                    <a:pt x="0" y="79"/>
                  </a:lnTo>
                  <a:cubicBezTo>
                    <a:pt x="509" y="473"/>
                    <a:pt x="826" y="1070"/>
                    <a:pt x="873" y="1714"/>
                  </a:cubicBezTo>
                  <a:lnTo>
                    <a:pt x="966" y="1709"/>
                  </a:lnTo>
                  <a:cubicBezTo>
                    <a:pt x="924" y="1039"/>
                    <a:pt x="597" y="416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3" name="Google Shape;3503;p53"/>
            <p:cNvSpPr/>
            <p:nvPr/>
          </p:nvSpPr>
          <p:spPr>
            <a:xfrm>
              <a:off x="1121350" y="2938625"/>
              <a:ext cx="142150" cy="60950"/>
            </a:xfrm>
            <a:custGeom>
              <a:avLst/>
              <a:gdLst/>
              <a:ahLst/>
              <a:cxnLst/>
              <a:rect l="l" t="t" r="r" b="b"/>
              <a:pathLst>
                <a:path w="5686" h="2438" extrusionOk="0">
                  <a:moveTo>
                    <a:pt x="1778" y="1"/>
                  </a:moveTo>
                  <a:cubicBezTo>
                    <a:pt x="1504" y="1"/>
                    <a:pt x="1220" y="109"/>
                    <a:pt x="956" y="407"/>
                  </a:cubicBezTo>
                  <a:cubicBezTo>
                    <a:pt x="0" y="1482"/>
                    <a:pt x="1984" y="2437"/>
                    <a:pt x="1984" y="2437"/>
                  </a:cubicBezTo>
                  <a:cubicBezTo>
                    <a:pt x="1984" y="2437"/>
                    <a:pt x="5685" y="1638"/>
                    <a:pt x="4600" y="1093"/>
                  </a:cubicBezTo>
                  <a:cubicBezTo>
                    <a:pt x="3964" y="773"/>
                    <a:pt x="3568" y="707"/>
                    <a:pt x="3350" y="707"/>
                  </a:cubicBezTo>
                  <a:cubicBezTo>
                    <a:pt x="3197" y="707"/>
                    <a:pt x="3131" y="740"/>
                    <a:pt x="3131" y="740"/>
                  </a:cubicBezTo>
                  <a:cubicBezTo>
                    <a:pt x="3131" y="740"/>
                    <a:pt x="2492" y="1"/>
                    <a:pt x="1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4" name="Google Shape;3504;p53"/>
            <p:cNvSpPr/>
            <p:nvPr/>
          </p:nvSpPr>
          <p:spPr>
            <a:xfrm>
              <a:off x="1136525" y="2937375"/>
              <a:ext cx="106325" cy="63500"/>
            </a:xfrm>
            <a:custGeom>
              <a:avLst/>
              <a:gdLst/>
              <a:ahLst/>
              <a:cxnLst/>
              <a:rect l="l" t="t" r="r" b="b"/>
              <a:pathLst>
                <a:path w="4253" h="2540" extrusionOk="0">
                  <a:moveTo>
                    <a:pt x="1174" y="99"/>
                  </a:moveTo>
                  <a:cubicBezTo>
                    <a:pt x="1854" y="104"/>
                    <a:pt x="2482" y="816"/>
                    <a:pt x="2488" y="826"/>
                  </a:cubicBezTo>
                  <a:cubicBezTo>
                    <a:pt x="2498" y="836"/>
                    <a:pt x="2510" y="842"/>
                    <a:pt x="2523" y="842"/>
                  </a:cubicBezTo>
                  <a:cubicBezTo>
                    <a:pt x="2530" y="842"/>
                    <a:pt x="2537" y="840"/>
                    <a:pt x="2545" y="836"/>
                  </a:cubicBezTo>
                  <a:cubicBezTo>
                    <a:pt x="2547" y="834"/>
                    <a:pt x="2606" y="809"/>
                    <a:pt x="2739" y="809"/>
                  </a:cubicBezTo>
                  <a:cubicBezTo>
                    <a:pt x="2947" y="809"/>
                    <a:pt x="3338" y="872"/>
                    <a:pt x="3972" y="1189"/>
                  </a:cubicBezTo>
                  <a:cubicBezTo>
                    <a:pt x="4092" y="1246"/>
                    <a:pt x="4149" y="1309"/>
                    <a:pt x="4144" y="1376"/>
                  </a:cubicBezTo>
                  <a:cubicBezTo>
                    <a:pt x="4097" y="1724"/>
                    <a:pt x="2477" y="2202"/>
                    <a:pt x="1382" y="2441"/>
                  </a:cubicBezTo>
                  <a:cubicBezTo>
                    <a:pt x="1252" y="2373"/>
                    <a:pt x="281" y="1859"/>
                    <a:pt x="151" y="1210"/>
                  </a:cubicBezTo>
                  <a:cubicBezTo>
                    <a:pt x="99" y="961"/>
                    <a:pt x="183" y="722"/>
                    <a:pt x="385" y="488"/>
                  </a:cubicBezTo>
                  <a:cubicBezTo>
                    <a:pt x="613" y="229"/>
                    <a:pt x="878" y="99"/>
                    <a:pt x="1169" y="99"/>
                  </a:cubicBezTo>
                  <a:close/>
                  <a:moveTo>
                    <a:pt x="1174" y="0"/>
                  </a:moveTo>
                  <a:cubicBezTo>
                    <a:pt x="852" y="0"/>
                    <a:pt x="562" y="141"/>
                    <a:pt x="312" y="426"/>
                  </a:cubicBezTo>
                  <a:cubicBezTo>
                    <a:pt x="89" y="681"/>
                    <a:pt x="1" y="951"/>
                    <a:pt x="58" y="1226"/>
                  </a:cubicBezTo>
                  <a:cubicBezTo>
                    <a:pt x="203" y="1973"/>
                    <a:pt x="1309" y="2508"/>
                    <a:pt x="1356" y="2534"/>
                  </a:cubicBezTo>
                  <a:cubicBezTo>
                    <a:pt x="1361" y="2534"/>
                    <a:pt x="1371" y="2539"/>
                    <a:pt x="1377" y="2539"/>
                  </a:cubicBezTo>
                  <a:lnTo>
                    <a:pt x="1387" y="2539"/>
                  </a:lnTo>
                  <a:cubicBezTo>
                    <a:pt x="1673" y="2477"/>
                    <a:pt x="4175" y="1921"/>
                    <a:pt x="4237" y="1387"/>
                  </a:cubicBezTo>
                  <a:cubicBezTo>
                    <a:pt x="4253" y="1278"/>
                    <a:pt x="4175" y="1184"/>
                    <a:pt x="4014" y="1101"/>
                  </a:cubicBezTo>
                  <a:cubicBezTo>
                    <a:pt x="3372" y="777"/>
                    <a:pt x="2968" y="710"/>
                    <a:pt x="2742" y="710"/>
                  </a:cubicBezTo>
                  <a:cubicBezTo>
                    <a:pt x="2642" y="710"/>
                    <a:pt x="2576" y="723"/>
                    <a:pt x="2540" y="733"/>
                  </a:cubicBezTo>
                  <a:cubicBezTo>
                    <a:pt x="2415" y="603"/>
                    <a:pt x="1833" y="6"/>
                    <a:pt x="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5" name="Google Shape;3505;p53"/>
            <p:cNvSpPr/>
            <p:nvPr/>
          </p:nvSpPr>
          <p:spPr>
            <a:xfrm>
              <a:off x="1170150" y="2955925"/>
              <a:ext cx="29875" cy="28600"/>
            </a:xfrm>
            <a:custGeom>
              <a:avLst/>
              <a:gdLst/>
              <a:ahLst/>
              <a:cxnLst/>
              <a:rect l="l" t="t" r="r" b="b"/>
              <a:pathLst>
                <a:path w="1195" h="1144" extrusionOk="0">
                  <a:moveTo>
                    <a:pt x="1163" y="1"/>
                  </a:moveTo>
                  <a:cubicBezTo>
                    <a:pt x="167" y="359"/>
                    <a:pt x="6" y="1091"/>
                    <a:pt x="0" y="1122"/>
                  </a:cubicBezTo>
                  <a:lnTo>
                    <a:pt x="94" y="1143"/>
                  </a:lnTo>
                  <a:cubicBezTo>
                    <a:pt x="99" y="1138"/>
                    <a:pt x="250" y="437"/>
                    <a:pt x="1195" y="94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6" name="Google Shape;3506;p53"/>
            <p:cNvSpPr/>
            <p:nvPr/>
          </p:nvSpPr>
          <p:spPr>
            <a:xfrm>
              <a:off x="1137950" y="3111950"/>
              <a:ext cx="43900" cy="152275"/>
            </a:xfrm>
            <a:custGeom>
              <a:avLst/>
              <a:gdLst/>
              <a:ahLst/>
              <a:cxnLst/>
              <a:rect l="l" t="t" r="r" b="b"/>
              <a:pathLst>
                <a:path w="1756" h="6091" extrusionOk="0">
                  <a:moveTo>
                    <a:pt x="89" y="0"/>
                  </a:moveTo>
                  <a:lnTo>
                    <a:pt x="1" y="37"/>
                  </a:lnTo>
                  <a:cubicBezTo>
                    <a:pt x="16" y="83"/>
                    <a:pt x="1641" y="4657"/>
                    <a:pt x="68" y="6017"/>
                  </a:cubicBezTo>
                  <a:lnTo>
                    <a:pt x="131" y="6090"/>
                  </a:lnTo>
                  <a:cubicBezTo>
                    <a:pt x="1756" y="4683"/>
                    <a:pt x="162" y="192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7" name="Google Shape;3507;p53"/>
            <p:cNvSpPr/>
            <p:nvPr/>
          </p:nvSpPr>
          <p:spPr>
            <a:xfrm>
              <a:off x="1098500" y="3257975"/>
              <a:ext cx="92300" cy="59850"/>
            </a:xfrm>
            <a:custGeom>
              <a:avLst/>
              <a:gdLst/>
              <a:ahLst/>
              <a:cxnLst/>
              <a:rect l="l" t="t" r="r" b="b"/>
              <a:pathLst>
                <a:path w="3692" h="2394" extrusionOk="0">
                  <a:moveTo>
                    <a:pt x="1314" y="1"/>
                  </a:moveTo>
                  <a:cubicBezTo>
                    <a:pt x="1122" y="1"/>
                    <a:pt x="912" y="120"/>
                    <a:pt x="702" y="462"/>
                  </a:cubicBezTo>
                  <a:cubicBezTo>
                    <a:pt x="1" y="1589"/>
                    <a:pt x="1226" y="2393"/>
                    <a:pt x="1226" y="2393"/>
                  </a:cubicBezTo>
                  <a:cubicBezTo>
                    <a:pt x="1226" y="2393"/>
                    <a:pt x="3692" y="1339"/>
                    <a:pt x="3033" y="882"/>
                  </a:cubicBezTo>
                  <a:cubicBezTo>
                    <a:pt x="2691" y="645"/>
                    <a:pt x="2453" y="587"/>
                    <a:pt x="2303" y="587"/>
                  </a:cubicBezTo>
                  <a:cubicBezTo>
                    <a:pt x="2162" y="587"/>
                    <a:pt x="2098" y="638"/>
                    <a:pt x="2098" y="638"/>
                  </a:cubicBezTo>
                  <a:cubicBezTo>
                    <a:pt x="2098" y="638"/>
                    <a:pt x="1757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8" name="Google Shape;3508;p53"/>
            <p:cNvSpPr/>
            <p:nvPr/>
          </p:nvSpPr>
          <p:spPr>
            <a:xfrm>
              <a:off x="1097075" y="3256775"/>
              <a:ext cx="81400" cy="62200"/>
            </a:xfrm>
            <a:custGeom>
              <a:avLst/>
              <a:gdLst/>
              <a:ahLst/>
              <a:cxnLst/>
              <a:rect l="l" t="t" r="r" b="b"/>
              <a:pathLst>
                <a:path w="3256" h="2488" extrusionOk="0">
                  <a:moveTo>
                    <a:pt x="1382" y="100"/>
                  </a:moveTo>
                  <a:cubicBezTo>
                    <a:pt x="1786" y="110"/>
                    <a:pt x="2108" y="702"/>
                    <a:pt x="2108" y="707"/>
                  </a:cubicBezTo>
                  <a:cubicBezTo>
                    <a:pt x="2119" y="723"/>
                    <a:pt x="2129" y="728"/>
                    <a:pt x="2145" y="733"/>
                  </a:cubicBezTo>
                  <a:cubicBezTo>
                    <a:pt x="2155" y="733"/>
                    <a:pt x="2171" y="733"/>
                    <a:pt x="2181" y="723"/>
                  </a:cubicBezTo>
                  <a:cubicBezTo>
                    <a:pt x="2183" y="723"/>
                    <a:pt x="2238" y="685"/>
                    <a:pt x="2356" y="685"/>
                  </a:cubicBezTo>
                  <a:cubicBezTo>
                    <a:pt x="2495" y="685"/>
                    <a:pt x="2723" y="738"/>
                    <a:pt x="3058" y="972"/>
                  </a:cubicBezTo>
                  <a:cubicBezTo>
                    <a:pt x="3121" y="1003"/>
                    <a:pt x="3157" y="1065"/>
                    <a:pt x="3152" y="1133"/>
                  </a:cubicBezTo>
                  <a:cubicBezTo>
                    <a:pt x="3110" y="1522"/>
                    <a:pt x="1818" y="2156"/>
                    <a:pt x="1288" y="2384"/>
                  </a:cubicBezTo>
                  <a:cubicBezTo>
                    <a:pt x="1127" y="2270"/>
                    <a:pt x="172" y="1543"/>
                    <a:pt x="795" y="536"/>
                  </a:cubicBezTo>
                  <a:cubicBezTo>
                    <a:pt x="982" y="245"/>
                    <a:pt x="1169" y="100"/>
                    <a:pt x="1371" y="100"/>
                  </a:cubicBezTo>
                  <a:close/>
                  <a:moveTo>
                    <a:pt x="1365" y="1"/>
                  </a:moveTo>
                  <a:cubicBezTo>
                    <a:pt x="1130" y="1"/>
                    <a:pt x="913" y="167"/>
                    <a:pt x="717" y="484"/>
                  </a:cubicBezTo>
                  <a:cubicBezTo>
                    <a:pt x="1" y="1637"/>
                    <a:pt x="1247" y="2472"/>
                    <a:pt x="1257" y="2483"/>
                  </a:cubicBezTo>
                  <a:cubicBezTo>
                    <a:pt x="1267" y="2488"/>
                    <a:pt x="1278" y="2488"/>
                    <a:pt x="1283" y="2488"/>
                  </a:cubicBezTo>
                  <a:cubicBezTo>
                    <a:pt x="1288" y="2488"/>
                    <a:pt x="1298" y="2488"/>
                    <a:pt x="1304" y="2483"/>
                  </a:cubicBezTo>
                  <a:cubicBezTo>
                    <a:pt x="1496" y="2405"/>
                    <a:pt x="3199" y="1668"/>
                    <a:pt x="3251" y="1143"/>
                  </a:cubicBezTo>
                  <a:cubicBezTo>
                    <a:pt x="3256" y="1040"/>
                    <a:pt x="3204" y="941"/>
                    <a:pt x="3116" y="889"/>
                  </a:cubicBezTo>
                  <a:cubicBezTo>
                    <a:pt x="2761" y="647"/>
                    <a:pt x="2512" y="586"/>
                    <a:pt x="2352" y="586"/>
                  </a:cubicBezTo>
                  <a:cubicBezTo>
                    <a:pt x="2268" y="586"/>
                    <a:pt x="2208" y="603"/>
                    <a:pt x="2171" y="619"/>
                  </a:cubicBezTo>
                  <a:cubicBezTo>
                    <a:pt x="2088" y="474"/>
                    <a:pt x="1781" y="12"/>
                    <a:pt x="1387" y="1"/>
                  </a:cubicBezTo>
                  <a:cubicBezTo>
                    <a:pt x="1380" y="1"/>
                    <a:pt x="1372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9" name="Google Shape;3509;p53"/>
            <p:cNvSpPr/>
            <p:nvPr/>
          </p:nvSpPr>
          <p:spPr>
            <a:xfrm>
              <a:off x="1130550" y="3273925"/>
              <a:ext cx="20275" cy="28700"/>
            </a:xfrm>
            <a:custGeom>
              <a:avLst/>
              <a:gdLst/>
              <a:ahLst/>
              <a:cxnLst/>
              <a:rect l="l" t="t" r="r" b="b"/>
              <a:pathLst>
                <a:path w="811" h="1148" extrusionOk="0">
                  <a:moveTo>
                    <a:pt x="811" y="0"/>
                  </a:moveTo>
                  <a:cubicBezTo>
                    <a:pt x="152" y="416"/>
                    <a:pt x="1" y="1148"/>
                    <a:pt x="1" y="1148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0" name="Google Shape;3510;p53"/>
            <p:cNvSpPr/>
            <p:nvPr/>
          </p:nvSpPr>
          <p:spPr>
            <a:xfrm>
              <a:off x="1129275" y="3272875"/>
              <a:ext cx="22200" cy="30025"/>
            </a:xfrm>
            <a:custGeom>
              <a:avLst/>
              <a:gdLst/>
              <a:ahLst/>
              <a:cxnLst/>
              <a:rect l="l" t="t" r="r" b="b"/>
              <a:pathLst>
                <a:path w="888" h="1201" extrusionOk="0">
                  <a:moveTo>
                    <a:pt x="836" y="1"/>
                  </a:moveTo>
                  <a:cubicBezTo>
                    <a:pt x="166" y="421"/>
                    <a:pt x="10" y="1148"/>
                    <a:pt x="0" y="1179"/>
                  </a:cubicBezTo>
                  <a:lnTo>
                    <a:pt x="99" y="1200"/>
                  </a:lnTo>
                  <a:cubicBezTo>
                    <a:pt x="99" y="1195"/>
                    <a:pt x="254" y="484"/>
                    <a:pt x="888" y="84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1" name="Google Shape;3511;p53"/>
            <p:cNvSpPr/>
            <p:nvPr/>
          </p:nvSpPr>
          <p:spPr>
            <a:xfrm>
              <a:off x="1084750" y="3133200"/>
              <a:ext cx="86200" cy="76250"/>
            </a:xfrm>
            <a:custGeom>
              <a:avLst/>
              <a:gdLst/>
              <a:ahLst/>
              <a:cxnLst/>
              <a:rect l="l" t="t" r="r" b="b"/>
              <a:pathLst>
                <a:path w="3448" h="3050" extrusionOk="0">
                  <a:moveTo>
                    <a:pt x="1465" y="0"/>
                  </a:moveTo>
                  <a:cubicBezTo>
                    <a:pt x="1287" y="0"/>
                    <a:pt x="1071" y="154"/>
                    <a:pt x="821" y="599"/>
                  </a:cubicBezTo>
                  <a:cubicBezTo>
                    <a:pt x="0" y="2058"/>
                    <a:pt x="1008" y="3049"/>
                    <a:pt x="1008" y="3049"/>
                  </a:cubicBezTo>
                  <a:cubicBezTo>
                    <a:pt x="1008" y="3049"/>
                    <a:pt x="3448" y="1663"/>
                    <a:pt x="2902" y="1087"/>
                  </a:cubicBezTo>
                  <a:cubicBezTo>
                    <a:pt x="2630" y="799"/>
                    <a:pt x="2424" y="727"/>
                    <a:pt x="2286" y="727"/>
                  </a:cubicBezTo>
                  <a:cubicBezTo>
                    <a:pt x="2151" y="727"/>
                    <a:pt x="2082" y="796"/>
                    <a:pt x="2082" y="796"/>
                  </a:cubicBezTo>
                  <a:cubicBezTo>
                    <a:pt x="2082" y="796"/>
                    <a:pt x="1869" y="0"/>
                    <a:pt x="1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2" name="Google Shape;3512;p53"/>
            <p:cNvSpPr/>
            <p:nvPr/>
          </p:nvSpPr>
          <p:spPr>
            <a:xfrm>
              <a:off x="1083450" y="3131975"/>
              <a:ext cx="77500" cy="78775"/>
            </a:xfrm>
            <a:custGeom>
              <a:avLst/>
              <a:gdLst/>
              <a:ahLst/>
              <a:cxnLst/>
              <a:rect l="l" t="t" r="r" b="b"/>
              <a:pathLst>
                <a:path w="3100" h="3151" extrusionOk="0">
                  <a:moveTo>
                    <a:pt x="1542" y="97"/>
                  </a:moveTo>
                  <a:cubicBezTo>
                    <a:pt x="1885" y="144"/>
                    <a:pt x="2077" y="850"/>
                    <a:pt x="2077" y="855"/>
                  </a:cubicBezTo>
                  <a:cubicBezTo>
                    <a:pt x="2082" y="871"/>
                    <a:pt x="2098" y="887"/>
                    <a:pt x="2113" y="892"/>
                  </a:cubicBezTo>
                  <a:cubicBezTo>
                    <a:pt x="2117" y="893"/>
                    <a:pt x="2122" y="894"/>
                    <a:pt x="2126" y="894"/>
                  </a:cubicBezTo>
                  <a:cubicBezTo>
                    <a:pt x="2139" y="894"/>
                    <a:pt x="2152" y="888"/>
                    <a:pt x="2160" y="876"/>
                  </a:cubicBezTo>
                  <a:cubicBezTo>
                    <a:pt x="2207" y="844"/>
                    <a:pt x="2262" y="823"/>
                    <a:pt x="2318" y="823"/>
                  </a:cubicBezTo>
                  <a:cubicBezTo>
                    <a:pt x="2324" y="823"/>
                    <a:pt x="2330" y="824"/>
                    <a:pt x="2337" y="824"/>
                  </a:cubicBezTo>
                  <a:cubicBezTo>
                    <a:pt x="2456" y="829"/>
                    <a:pt x="2648" y="892"/>
                    <a:pt x="2918" y="1172"/>
                  </a:cubicBezTo>
                  <a:cubicBezTo>
                    <a:pt x="2970" y="1224"/>
                    <a:pt x="2996" y="1297"/>
                    <a:pt x="2980" y="1375"/>
                  </a:cubicBezTo>
                  <a:cubicBezTo>
                    <a:pt x="2897" y="1946"/>
                    <a:pt x="1314" y="2891"/>
                    <a:pt x="1065" y="3036"/>
                  </a:cubicBezTo>
                  <a:cubicBezTo>
                    <a:pt x="909" y="2870"/>
                    <a:pt x="182" y="1961"/>
                    <a:pt x="909" y="674"/>
                  </a:cubicBezTo>
                  <a:cubicBezTo>
                    <a:pt x="1122" y="295"/>
                    <a:pt x="1329" y="97"/>
                    <a:pt x="1511" y="97"/>
                  </a:cubicBezTo>
                  <a:close/>
                  <a:moveTo>
                    <a:pt x="1516" y="1"/>
                  </a:moveTo>
                  <a:cubicBezTo>
                    <a:pt x="1292" y="1"/>
                    <a:pt x="1064" y="209"/>
                    <a:pt x="831" y="622"/>
                  </a:cubicBezTo>
                  <a:cubicBezTo>
                    <a:pt x="0" y="2096"/>
                    <a:pt x="1013" y="3124"/>
                    <a:pt x="1023" y="3135"/>
                  </a:cubicBezTo>
                  <a:cubicBezTo>
                    <a:pt x="1034" y="3140"/>
                    <a:pt x="1044" y="3145"/>
                    <a:pt x="1060" y="3150"/>
                  </a:cubicBezTo>
                  <a:cubicBezTo>
                    <a:pt x="1070" y="3145"/>
                    <a:pt x="1075" y="3145"/>
                    <a:pt x="1085" y="3140"/>
                  </a:cubicBezTo>
                  <a:cubicBezTo>
                    <a:pt x="1163" y="3098"/>
                    <a:pt x="2980" y="2055"/>
                    <a:pt x="3079" y="1390"/>
                  </a:cubicBezTo>
                  <a:cubicBezTo>
                    <a:pt x="3100" y="1286"/>
                    <a:pt x="3069" y="1177"/>
                    <a:pt x="2991" y="1105"/>
                  </a:cubicBezTo>
                  <a:cubicBezTo>
                    <a:pt x="2757" y="855"/>
                    <a:pt x="2539" y="726"/>
                    <a:pt x="2342" y="726"/>
                  </a:cubicBezTo>
                  <a:cubicBezTo>
                    <a:pt x="2280" y="726"/>
                    <a:pt x="2217" y="741"/>
                    <a:pt x="2160" y="767"/>
                  </a:cubicBezTo>
                  <a:cubicBezTo>
                    <a:pt x="2103" y="580"/>
                    <a:pt x="1906" y="46"/>
                    <a:pt x="1563" y="4"/>
                  </a:cubicBezTo>
                  <a:cubicBezTo>
                    <a:pt x="1548" y="2"/>
                    <a:pt x="1532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3" name="Google Shape;3513;p53"/>
            <p:cNvSpPr/>
            <p:nvPr/>
          </p:nvSpPr>
          <p:spPr>
            <a:xfrm>
              <a:off x="1113550" y="3153100"/>
              <a:ext cx="23275" cy="37000"/>
            </a:xfrm>
            <a:custGeom>
              <a:avLst/>
              <a:gdLst/>
              <a:ahLst/>
              <a:cxnLst/>
              <a:rect l="l" t="t" r="r" b="b"/>
              <a:pathLst>
                <a:path w="931" h="1480" extrusionOk="0">
                  <a:moveTo>
                    <a:pt x="930" y="0"/>
                  </a:moveTo>
                  <a:lnTo>
                    <a:pt x="930" y="0"/>
                  </a:lnTo>
                  <a:cubicBezTo>
                    <a:pt x="250" y="545"/>
                    <a:pt x="1" y="1480"/>
                    <a:pt x="1" y="1480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4" name="Google Shape;3514;p53"/>
            <p:cNvSpPr/>
            <p:nvPr/>
          </p:nvSpPr>
          <p:spPr>
            <a:xfrm>
              <a:off x="1112250" y="3152175"/>
              <a:ext cx="25225" cy="38200"/>
            </a:xfrm>
            <a:custGeom>
              <a:avLst/>
              <a:gdLst/>
              <a:ahLst/>
              <a:cxnLst/>
              <a:rect l="l" t="t" r="r" b="b"/>
              <a:pathLst>
                <a:path w="1009" h="1528" extrusionOk="0">
                  <a:moveTo>
                    <a:pt x="951" y="1"/>
                  </a:moveTo>
                  <a:cubicBezTo>
                    <a:pt x="266" y="546"/>
                    <a:pt x="11" y="1465"/>
                    <a:pt x="1" y="1501"/>
                  </a:cubicBezTo>
                  <a:lnTo>
                    <a:pt x="100" y="1527"/>
                  </a:lnTo>
                  <a:cubicBezTo>
                    <a:pt x="100" y="1522"/>
                    <a:pt x="354" y="603"/>
                    <a:pt x="1008" y="73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5" name="Google Shape;3515;p53"/>
            <p:cNvSpPr/>
            <p:nvPr/>
          </p:nvSpPr>
          <p:spPr>
            <a:xfrm>
              <a:off x="1055675" y="3106400"/>
              <a:ext cx="74525" cy="58425"/>
            </a:xfrm>
            <a:custGeom>
              <a:avLst/>
              <a:gdLst/>
              <a:ahLst/>
              <a:cxnLst/>
              <a:rect l="l" t="t" r="r" b="b"/>
              <a:pathLst>
                <a:path w="2981" h="2337" extrusionOk="0">
                  <a:moveTo>
                    <a:pt x="2140" y="1"/>
                  </a:moveTo>
                  <a:cubicBezTo>
                    <a:pt x="1989" y="1"/>
                    <a:pt x="1784" y="53"/>
                    <a:pt x="1511" y="181"/>
                  </a:cubicBezTo>
                  <a:cubicBezTo>
                    <a:pt x="0" y="887"/>
                    <a:pt x="234" y="2283"/>
                    <a:pt x="234" y="2283"/>
                  </a:cubicBezTo>
                  <a:cubicBezTo>
                    <a:pt x="234" y="2283"/>
                    <a:pt x="741" y="2336"/>
                    <a:pt x="1314" y="2336"/>
                  </a:cubicBezTo>
                  <a:cubicBezTo>
                    <a:pt x="2087" y="2336"/>
                    <a:pt x="2981" y="2240"/>
                    <a:pt x="2918" y="1790"/>
                  </a:cubicBezTo>
                  <a:cubicBezTo>
                    <a:pt x="2824" y="1119"/>
                    <a:pt x="2522" y="1073"/>
                    <a:pt x="2440" y="1073"/>
                  </a:cubicBezTo>
                  <a:cubicBezTo>
                    <a:pt x="2427" y="1073"/>
                    <a:pt x="2420" y="1074"/>
                    <a:pt x="2420" y="1074"/>
                  </a:cubicBezTo>
                  <a:cubicBezTo>
                    <a:pt x="2420" y="1074"/>
                    <a:pt x="2824" y="1"/>
                    <a:pt x="2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6" name="Google Shape;3516;p53"/>
            <p:cNvSpPr/>
            <p:nvPr/>
          </p:nvSpPr>
          <p:spPr>
            <a:xfrm>
              <a:off x="1054625" y="3105325"/>
              <a:ext cx="75575" cy="60775"/>
            </a:xfrm>
            <a:custGeom>
              <a:avLst/>
              <a:gdLst/>
              <a:ahLst/>
              <a:cxnLst/>
              <a:rect l="l" t="t" r="r" b="b"/>
              <a:pathLst>
                <a:path w="3023" h="2431" extrusionOk="0">
                  <a:moveTo>
                    <a:pt x="2178" y="95"/>
                  </a:moveTo>
                  <a:cubicBezTo>
                    <a:pt x="2280" y="95"/>
                    <a:pt x="2360" y="120"/>
                    <a:pt x="2415" y="172"/>
                  </a:cubicBezTo>
                  <a:cubicBezTo>
                    <a:pt x="2669" y="405"/>
                    <a:pt x="2410" y="1096"/>
                    <a:pt x="2410" y="1101"/>
                  </a:cubicBezTo>
                  <a:cubicBezTo>
                    <a:pt x="2405" y="1117"/>
                    <a:pt x="2410" y="1137"/>
                    <a:pt x="2420" y="1148"/>
                  </a:cubicBezTo>
                  <a:cubicBezTo>
                    <a:pt x="2431" y="1163"/>
                    <a:pt x="2446" y="1169"/>
                    <a:pt x="2467" y="1169"/>
                  </a:cubicBezTo>
                  <a:cubicBezTo>
                    <a:pt x="2473" y="1168"/>
                    <a:pt x="2479" y="1168"/>
                    <a:pt x="2486" y="1168"/>
                  </a:cubicBezTo>
                  <a:cubicBezTo>
                    <a:pt x="2542" y="1168"/>
                    <a:pt x="2597" y="1188"/>
                    <a:pt x="2643" y="1226"/>
                  </a:cubicBezTo>
                  <a:cubicBezTo>
                    <a:pt x="2737" y="1298"/>
                    <a:pt x="2856" y="1459"/>
                    <a:pt x="2908" y="1844"/>
                  </a:cubicBezTo>
                  <a:cubicBezTo>
                    <a:pt x="2924" y="1916"/>
                    <a:pt x="2898" y="1994"/>
                    <a:pt x="2846" y="2046"/>
                  </a:cubicBezTo>
                  <a:cubicBezTo>
                    <a:pt x="2621" y="2276"/>
                    <a:pt x="1957" y="2333"/>
                    <a:pt x="1361" y="2333"/>
                  </a:cubicBezTo>
                  <a:cubicBezTo>
                    <a:pt x="882" y="2333"/>
                    <a:pt x="447" y="2296"/>
                    <a:pt x="318" y="2285"/>
                  </a:cubicBezTo>
                  <a:lnTo>
                    <a:pt x="318" y="2280"/>
                  </a:lnTo>
                  <a:cubicBezTo>
                    <a:pt x="292" y="2056"/>
                    <a:pt x="224" y="893"/>
                    <a:pt x="1569" y="270"/>
                  </a:cubicBezTo>
                  <a:cubicBezTo>
                    <a:pt x="1817" y="154"/>
                    <a:pt x="2023" y="95"/>
                    <a:pt x="2178" y="95"/>
                  </a:cubicBezTo>
                  <a:close/>
                  <a:moveTo>
                    <a:pt x="2176" y="0"/>
                  </a:moveTo>
                  <a:cubicBezTo>
                    <a:pt x="2006" y="0"/>
                    <a:pt x="1790" y="61"/>
                    <a:pt x="1527" y="182"/>
                  </a:cubicBezTo>
                  <a:cubicBezTo>
                    <a:pt x="1" y="893"/>
                    <a:pt x="229" y="2321"/>
                    <a:pt x="229" y="2337"/>
                  </a:cubicBezTo>
                  <a:cubicBezTo>
                    <a:pt x="229" y="2358"/>
                    <a:pt x="250" y="2373"/>
                    <a:pt x="271" y="2373"/>
                  </a:cubicBezTo>
                  <a:cubicBezTo>
                    <a:pt x="312" y="2378"/>
                    <a:pt x="800" y="2430"/>
                    <a:pt x="1356" y="2430"/>
                  </a:cubicBezTo>
                  <a:cubicBezTo>
                    <a:pt x="1974" y="2430"/>
                    <a:pt x="2669" y="2363"/>
                    <a:pt x="2913" y="2119"/>
                  </a:cubicBezTo>
                  <a:cubicBezTo>
                    <a:pt x="2991" y="2041"/>
                    <a:pt x="3022" y="1937"/>
                    <a:pt x="3007" y="1833"/>
                  </a:cubicBezTo>
                  <a:cubicBezTo>
                    <a:pt x="2960" y="1496"/>
                    <a:pt x="2856" y="1267"/>
                    <a:pt x="2701" y="1148"/>
                  </a:cubicBezTo>
                  <a:cubicBezTo>
                    <a:pt x="2649" y="1112"/>
                    <a:pt x="2592" y="1086"/>
                    <a:pt x="2529" y="1075"/>
                  </a:cubicBezTo>
                  <a:cubicBezTo>
                    <a:pt x="2586" y="883"/>
                    <a:pt x="2737" y="338"/>
                    <a:pt x="2482" y="104"/>
                  </a:cubicBezTo>
                  <a:cubicBezTo>
                    <a:pt x="2406" y="35"/>
                    <a:pt x="2304" y="0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7" name="Google Shape;3517;p53"/>
            <p:cNvSpPr/>
            <p:nvPr/>
          </p:nvSpPr>
          <p:spPr>
            <a:xfrm>
              <a:off x="1075650" y="3133225"/>
              <a:ext cx="40525" cy="16650"/>
            </a:xfrm>
            <a:custGeom>
              <a:avLst/>
              <a:gdLst/>
              <a:ahLst/>
              <a:cxnLst/>
              <a:rect l="l" t="t" r="r" b="b"/>
              <a:pathLst>
                <a:path w="1621" h="666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749" y="53"/>
                    <a:pt x="1" y="665"/>
                    <a:pt x="1" y="665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8" name="Google Shape;3518;p53"/>
            <p:cNvSpPr/>
            <p:nvPr/>
          </p:nvSpPr>
          <p:spPr>
            <a:xfrm>
              <a:off x="1074875" y="3132050"/>
              <a:ext cx="41300" cy="18725"/>
            </a:xfrm>
            <a:custGeom>
              <a:avLst/>
              <a:gdLst/>
              <a:ahLst/>
              <a:cxnLst/>
              <a:rect l="l" t="t" r="r" b="b"/>
              <a:pathLst>
                <a:path w="1652" h="749" extrusionOk="0">
                  <a:moveTo>
                    <a:pt x="1647" y="1"/>
                  </a:moveTo>
                  <a:cubicBezTo>
                    <a:pt x="774" y="48"/>
                    <a:pt x="32" y="645"/>
                    <a:pt x="1" y="671"/>
                  </a:cubicBezTo>
                  <a:lnTo>
                    <a:pt x="63" y="749"/>
                  </a:lnTo>
                  <a:cubicBezTo>
                    <a:pt x="73" y="743"/>
                    <a:pt x="811" y="146"/>
                    <a:pt x="1652" y="94"/>
                  </a:cubicBezTo>
                  <a:lnTo>
                    <a:pt x="1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9" name="Google Shape;3519;p53"/>
            <p:cNvSpPr/>
            <p:nvPr/>
          </p:nvSpPr>
          <p:spPr>
            <a:xfrm>
              <a:off x="1069300" y="3076675"/>
              <a:ext cx="109050" cy="59825"/>
            </a:xfrm>
            <a:custGeom>
              <a:avLst/>
              <a:gdLst/>
              <a:ahLst/>
              <a:cxnLst/>
              <a:rect l="l" t="t" r="r" b="b"/>
              <a:pathLst>
                <a:path w="4362" h="2393" extrusionOk="0">
                  <a:moveTo>
                    <a:pt x="3061" y="1"/>
                  </a:moveTo>
                  <a:cubicBezTo>
                    <a:pt x="2569" y="1"/>
                    <a:pt x="2088" y="482"/>
                    <a:pt x="2088" y="482"/>
                  </a:cubicBezTo>
                  <a:cubicBezTo>
                    <a:pt x="2088" y="482"/>
                    <a:pt x="1983" y="380"/>
                    <a:pt x="1686" y="380"/>
                  </a:cubicBezTo>
                  <a:cubicBezTo>
                    <a:pt x="1505" y="380"/>
                    <a:pt x="1253" y="417"/>
                    <a:pt x="909" y="539"/>
                  </a:cubicBezTo>
                  <a:cubicBezTo>
                    <a:pt x="1" y="856"/>
                    <a:pt x="2695" y="2393"/>
                    <a:pt x="2695" y="2393"/>
                  </a:cubicBezTo>
                  <a:cubicBezTo>
                    <a:pt x="2695" y="2393"/>
                    <a:pt x="4362" y="1847"/>
                    <a:pt x="3801" y="591"/>
                  </a:cubicBezTo>
                  <a:cubicBezTo>
                    <a:pt x="3602" y="145"/>
                    <a:pt x="3330" y="1"/>
                    <a:pt x="3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0" name="Google Shape;3520;p53"/>
            <p:cNvSpPr/>
            <p:nvPr/>
          </p:nvSpPr>
          <p:spPr>
            <a:xfrm>
              <a:off x="1085125" y="3075525"/>
              <a:ext cx="84275" cy="62200"/>
            </a:xfrm>
            <a:custGeom>
              <a:avLst/>
              <a:gdLst/>
              <a:ahLst/>
              <a:cxnLst/>
              <a:rect l="l" t="t" r="r" b="b"/>
              <a:pathLst>
                <a:path w="3371" h="2488" extrusionOk="0">
                  <a:moveTo>
                    <a:pt x="2431" y="97"/>
                  </a:moveTo>
                  <a:cubicBezTo>
                    <a:pt x="2471" y="97"/>
                    <a:pt x="2511" y="100"/>
                    <a:pt x="2550" y="107"/>
                  </a:cubicBezTo>
                  <a:cubicBezTo>
                    <a:pt x="2789" y="154"/>
                    <a:pt x="2981" y="336"/>
                    <a:pt x="3121" y="658"/>
                  </a:cubicBezTo>
                  <a:cubicBezTo>
                    <a:pt x="3261" y="964"/>
                    <a:pt x="3272" y="1255"/>
                    <a:pt x="3152" y="1520"/>
                  </a:cubicBezTo>
                  <a:cubicBezTo>
                    <a:pt x="2913" y="2065"/>
                    <a:pt x="2202" y="2340"/>
                    <a:pt x="2072" y="2387"/>
                  </a:cubicBezTo>
                  <a:cubicBezTo>
                    <a:pt x="1506" y="2065"/>
                    <a:pt x="110" y="1172"/>
                    <a:pt x="141" y="777"/>
                  </a:cubicBezTo>
                  <a:cubicBezTo>
                    <a:pt x="151" y="715"/>
                    <a:pt x="198" y="668"/>
                    <a:pt x="297" y="632"/>
                  </a:cubicBezTo>
                  <a:cubicBezTo>
                    <a:pt x="536" y="538"/>
                    <a:pt x="790" y="486"/>
                    <a:pt x="1050" y="476"/>
                  </a:cubicBezTo>
                  <a:cubicBezTo>
                    <a:pt x="1320" y="476"/>
                    <a:pt x="1423" y="564"/>
                    <a:pt x="1423" y="564"/>
                  </a:cubicBezTo>
                  <a:cubicBezTo>
                    <a:pt x="1434" y="572"/>
                    <a:pt x="1445" y="576"/>
                    <a:pt x="1457" y="576"/>
                  </a:cubicBezTo>
                  <a:cubicBezTo>
                    <a:pt x="1469" y="576"/>
                    <a:pt x="1481" y="572"/>
                    <a:pt x="1491" y="564"/>
                  </a:cubicBezTo>
                  <a:cubicBezTo>
                    <a:pt x="1496" y="564"/>
                    <a:pt x="1964" y="97"/>
                    <a:pt x="2431" y="97"/>
                  </a:cubicBezTo>
                  <a:close/>
                  <a:moveTo>
                    <a:pt x="2423" y="1"/>
                  </a:moveTo>
                  <a:cubicBezTo>
                    <a:pt x="1985" y="1"/>
                    <a:pt x="1572" y="358"/>
                    <a:pt x="1455" y="466"/>
                  </a:cubicBezTo>
                  <a:cubicBezTo>
                    <a:pt x="1398" y="432"/>
                    <a:pt x="1275" y="378"/>
                    <a:pt x="1055" y="378"/>
                  </a:cubicBezTo>
                  <a:cubicBezTo>
                    <a:pt x="868" y="378"/>
                    <a:pt x="611" y="417"/>
                    <a:pt x="266" y="538"/>
                  </a:cubicBezTo>
                  <a:cubicBezTo>
                    <a:pt x="131" y="585"/>
                    <a:pt x="53" y="663"/>
                    <a:pt x="48" y="767"/>
                  </a:cubicBezTo>
                  <a:cubicBezTo>
                    <a:pt x="1" y="1302"/>
                    <a:pt x="1834" y="2361"/>
                    <a:pt x="2041" y="2480"/>
                  </a:cubicBezTo>
                  <a:cubicBezTo>
                    <a:pt x="2049" y="2484"/>
                    <a:pt x="2053" y="2487"/>
                    <a:pt x="2059" y="2487"/>
                  </a:cubicBezTo>
                  <a:cubicBezTo>
                    <a:pt x="2062" y="2487"/>
                    <a:pt x="2064" y="2487"/>
                    <a:pt x="2067" y="2485"/>
                  </a:cubicBezTo>
                  <a:cubicBezTo>
                    <a:pt x="2069" y="2487"/>
                    <a:pt x="2071" y="2488"/>
                    <a:pt x="2072" y="2488"/>
                  </a:cubicBezTo>
                  <a:cubicBezTo>
                    <a:pt x="2076" y="2488"/>
                    <a:pt x="2079" y="2485"/>
                    <a:pt x="2083" y="2485"/>
                  </a:cubicBezTo>
                  <a:cubicBezTo>
                    <a:pt x="2119" y="2475"/>
                    <a:pt x="2960" y="2189"/>
                    <a:pt x="3241" y="1556"/>
                  </a:cubicBezTo>
                  <a:cubicBezTo>
                    <a:pt x="3370" y="1265"/>
                    <a:pt x="3360" y="948"/>
                    <a:pt x="3209" y="616"/>
                  </a:cubicBezTo>
                  <a:cubicBezTo>
                    <a:pt x="3054" y="268"/>
                    <a:pt x="2836" y="61"/>
                    <a:pt x="2566" y="14"/>
                  </a:cubicBezTo>
                  <a:cubicBezTo>
                    <a:pt x="2518" y="5"/>
                    <a:pt x="2470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1" name="Google Shape;3521;p53"/>
            <p:cNvSpPr/>
            <p:nvPr/>
          </p:nvSpPr>
          <p:spPr>
            <a:xfrm>
              <a:off x="1121475" y="3088700"/>
              <a:ext cx="17425" cy="32475"/>
            </a:xfrm>
            <a:custGeom>
              <a:avLst/>
              <a:gdLst/>
              <a:ahLst/>
              <a:cxnLst/>
              <a:rect l="l" t="t" r="r" b="b"/>
              <a:pathLst>
                <a:path w="697" h="1299" extrusionOk="0">
                  <a:moveTo>
                    <a:pt x="1" y="1"/>
                  </a:moveTo>
                  <a:lnTo>
                    <a:pt x="696" y="1299"/>
                  </a:lnTo>
                  <a:cubicBezTo>
                    <a:pt x="660" y="790"/>
                    <a:pt x="411" y="3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2" name="Google Shape;3522;p53"/>
            <p:cNvSpPr/>
            <p:nvPr/>
          </p:nvSpPr>
          <p:spPr>
            <a:xfrm>
              <a:off x="1120825" y="3087800"/>
              <a:ext cx="19375" cy="33375"/>
            </a:xfrm>
            <a:custGeom>
              <a:avLst/>
              <a:gdLst/>
              <a:ahLst/>
              <a:cxnLst/>
              <a:rect l="l" t="t" r="r" b="b"/>
              <a:pathLst>
                <a:path w="775" h="1335" extrusionOk="0">
                  <a:moveTo>
                    <a:pt x="63" y="1"/>
                  </a:moveTo>
                  <a:lnTo>
                    <a:pt x="1" y="73"/>
                  </a:lnTo>
                  <a:cubicBezTo>
                    <a:pt x="395" y="385"/>
                    <a:pt x="639" y="842"/>
                    <a:pt x="676" y="1335"/>
                  </a:cubicBezTo>
                  <a:lnTo>
                    <a:pt x="774" y="1335"/>
                  </a:lnTo>
                  <a:cubicBezTo>
                    <a:pt x="743" y="811"/>
                    <a:pt x="483" y="323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3" name="Google Shape;3523;p53"/>
            <p:cNvSpPr/>
            <p:nvPr/>
          </p:nvSpPr>
          <p:spPr>
            <a:xfrm>
              <a:off x="1127825" y="3164900"/>
              <a:ext cx="30550" cy="69200"/>
            </a:xfrm>
            <a:custGeom>
              <a:avLst/>
              <a:gdLst/>
              <a:ahLst/>
              <a:cxnLst/>
              <a:rect l="l" t="t" r="r" b="b"/>
              <a:pathLst>
                <a:path w="1222" h="2768" extrusionOk="0">
                  <a:moveTo>
                    <a:pt x="1138" y="0"/>
                  </a:moveTo>
                  <a:cubicBezTo>
                    <a:pt x="1091" y="73"/>
                    <a:pt x="1" y="1812"/>
                    <a:pt x="323" y="2768"/>
                  </a:cubicBezTo>
                  <a:lnTo>
                    <a:pt x="416" y="2736"/>
                  </a:lnTo>
                  <a:cubicBezTo>
                    <a:pt x="105" y="1823"/>
                    <a:pt x="1211" y="73"/>
                    <a:pt x="1221" y="52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4" name="Google Shape;3524;p53"/>
            <p:cNvSpPr/>
            <p:nvPr/>
          </p:nvSpPr>
          <p:spPr>
            <a:xfrm>
              <a:off x="1093175" y="3304900"/>
              <a:ext cx="86350" cy="76250"/>
            </a:xfrm>
            <a:custGeom>
              <a:avLst/>
              <a:gdLst/>
              <a:ahLst/>
              <a:cxnLst/>
              <a:rect l="l" t="t" r="r" b="b"/>
              <a:pathLst>
                <a:path w="3454" h="3050" extrusionOk="0">
                  <a:moveTo>
                    <a:pt x="1465" y="1"/>
                  </a:moveTo>
                  <a:cubicBezTo>
                    <a:pt x="1287" y="1"/>
                    <a:pt x="1072" y="155"/>
                    <a:pt x="821" y="599"/>
                  </a:cubicBezTo>
                  <a:cubicBezTo>
                    <a:pt x="1" y="2058"/>
                    <a:pt x="1013" y="3050"/>
                    <a:pt x="1013" y="3050"/>
                  </a:cubicBezTo>
                  <a:cubicBezTo>
                    <a:pt x="1013" y="3050"/>
                    <a:pt x="3453" y="1664"/>
                    <a:pt x="2908" y="1087"/>
                  </a:cubicBezTo>
                  <a:cubicBezTo>
                    <a:pt x="2633" y="799"/>
                    <a:pt x="2425" y="728"/>
                    <a:pt x="2287" y="728"/>
                  </a:cubicBezTo>
                  <a:cubicBezTo>
                    <a:pt x="2151" y="728"/>
                    <a:pt x="2083" y="797"/>
                    <a:pt x="2083" y="797"/>
                  </a:cubicBezTo>
                  <a:cubicBezTo>
                    <a:pt x="2083" y="797"/>
                    <a:pt x="187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5" name="Google Shape;3525;p53"/>
            <p:cNvSpPr/>
            <p:nvPr/>
          </p:nvSpPr>
          <p:spPr>
            <a:xfrm>
              <a:off x="1092025" y="3303700"/>
              <a:ext cx="77375" cy="78625"/>
            </a:xfrm>
            <a:custGeom>
              <a:avLst/>
              <a:gdLst/>
              <a:ahLst/>
              <a:cxnLst/>
              <a:rect l="l" t="t" r="r" b="b"/>
              <a:pathLst>
                <a:path w="3095" h="3145" extrusionOk="0">
                  <a:moveTo>
                    <a:pt x="1542" y="97"/>
                  </a:moveTo>
                  <a:cubicBezTo>
                    <a:pt x="1885" y="144"/>
                    <a:pt x="2077" y="850"/>
                    <a:pt x="2077" y="855"/>
                  </a:cubicBezTo>
                  <a:cubicBezTo>
                    <a:pt x="2082" y="871"/>
                    <a:pt x="2097" y="886"/>
                    <a:pt x="2113" y="891"/>
                  </a:cubicBezTo>
                  <a:cubicBezTo>
                    <a:pt x="2129" y="891"/>
                    <a:pt x="2144" y="891"/>
                    <a:pt x="2160" y="876"/>
                  </a:cubicBezTo>
                  <a:cubicBezTo>
                    <a:pt x="2201" y="839"/>
                    <a:pt x="2258" y="823"/>
                    <a:pt x="2313" y="823"/>
                  </a:cubicBezTo>
                  <a:cubicBezTo>
                    <a:pt x="2321" y="823"/>
                    <a:pt x="2329" y="823"/>
                    <a:pt x="2336" y="824"/>
                  </a:cubicBezTo>
                  <a:cubicBezTo>
                    <a:pt x="2456" y="824"/>
                    <a:pt x="2648" y="886"/>
                    <a:pt x="2913" y="1167"/>
                  </a:cubicBezTo>
                  <a:cubicBezTo>
                    <a:pt x="2970" y="1224"/>
                    <a:pt x="2990" y="1296"/>
                    <a:pt x="2980" y="1374"/>
                  </a:cubicBezTo>
                  <a:cubicBezTo>
                    <a:pt x="2892" y="1945"/>
                    <a:pt x="1314" y="2890"/>
                    <a:pt x="1064" y="3036"/>
                  </a:cubicBezTo>
                  <a:cubicBezTo>
                    <a:pt x="909" y="2869"/>
                    <a:pt x="182" y="1961"/>
                    <a:pt x="909" y="668"/>
                  </a:cubicBezTo>
                  <a:cubicBezTo>
                    <a:pt x="1121" y="289"/>
                    <a:pt x="1329" y="97"/>
                    <a:pt x="1511" y="97"/>
                  </a:cubicBezTo>
                  <a:close/>
                  <a:moveTo>
                    <a:pt x="1512" y="1"/>
                  </a:moveTo>
                  <a:cubicBezTo>
                    <a:pt x="1291" y="1"/>
                    <a:pt x="1058" y="209"/>
                    <a:pt x="826" y="621"/>
                  </a:cubicBezTo>
                  <a:cubicBezTo>
                    <a:pt x="0" y="2096"/>
                    <a:pt x="1012" y="3124"/>
                    <a:pt x="1023" y="3134"/>
                  </a:cubicBezTo>
                  <a:cubicBezTo>
                    <a:pt x="1033" y="3139"/>
                    <a:pt x="1044" y="3145"/>
                    <a:pt x="1059" y="3145"/>
                  </a:cubicBezTo>
                  <a:cubicBezTo>
                    <a:pt x="1064" y="3145"/>
                    <a:pt x="1075" y="3145"/>
                    <a:pt x="1080" y="3139"/>
                  </a:cubicBezTo>
                  <a:cubicBezTo>
                    <a:pt x="1158" y="3098"/>
                    <a:pt x="2980" y="2054"/>
                    <a:pt x="3079" y="1390"/>
                  </a:cubicBezTo>
                  <a:cubicBezTo>
                    <a:pt x="3094" y="1286"/>
                    <a:pt x="3063" y="1177"/>
                    <a:pt x="2990" y="1104"/>
                  </a:cubicBezTo>
                  <a:cubicBezTo>
                    <a:pt x="2757" y="855"/>
                    <a:pt x="2534" y="725"/>
                    <a:pt x="2342" y="725"/>
                  </a:cubicBezTo>
                  <a:cubicBezTo>
                    <a:pt x="2279" y="725"/>
                    <a:pt x="2217" y="741"/>
                    <a:pt x="2160" y="767"/>
                  </a:cubicBezTo>
                  <a:cubicBezTo>
                    <a:pt x="2097" y="580"/>
                    <a:pt x="1900" y="45"/>
                    <a:pt x="1558" y="4"/>
                  </a:cubicBezTo>
                  <a:cubicBezTo>
                    <a:pt x="1542" y="2"/>
                    <a:pt x="1527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6" name="Google Shape;3526;p53"/>
            <p:cNvSpPr/>
            <p:nvPr/>
          </p:nvSpPr>
          <p:spPr>
            <a:xfrm>
              <a:off x="1122000" y="3324800"/>
              <a:ext cx="23250" cy="37025"/>
            </a:xfrm>
            <a:custGeom>
              <a:avLst/>
              <a:gdLst/>
              <a:ahLst/>
              <a:cxnLst/>
              <a:rect l="l" t="t" r="r" b="b"/>
              <a:pathLst>
                <a:path w="930" h="1481" extrusionOk="0">
                  <a:moveTo>
                    <a:pt x="930" y="1"/>
                  </a:moveTo>
                  <a:lnTo>
                    <a:pt x="930" y="1"/>
                  </a:lnTo>
                  <a:cubicBezTo>
                    <a:pt x="255" y="546"/>
                    <a:pt x="0" y="1480"/>
                    <a:pt x="0" y="1480"/>
                  </a:cubicBez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7" name="Google Shape;3527;p53"/>
            <p:cNvSpPr/>
            <p:nvPr/>
          </p:nvSpPr>
          <p:spPr>
            <a:xfrm>
              <a:off x="1120825" y="3323775"/>
              <a:ext cx="25200" cy="38300"/>
            </a:xfrm>
            <a:custGeom>
              <a:avLst/>
              <a:gdLst/>
              <a:ahLst/>
              <a:cxnLst/>
              <a:rect l="l" t="t" r="r" b="b"/>
              <a:pathLst>
                <a:path w="1008" h="1532" extrusionOk="0">
                  <a:moveTo>
                    <a:pt x="945" y="0"/>
                  </a:moveTo>
                  <a:cubicBezTo>
                    <a:pt x="265" y="550"/>
                    <a:pt x="11" y="1469"/>
                    <a:pt x="1" y="1506"/>
                  </a:cubicBezTo>
                  <a:lnTo>
                    <a:pt x="94" y="1532"/>
                  </a:lnTo>
                  <a:cubicBezTo>
                    <a:pt x="99" y="1526"/>
                    <a:pt x="354" y="608"/>
                    <a:pt x="1008" y="78"/>
                  </a:cubicBezTo>
                  <a:lnTo>
                    <a:pt x="9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8" name="Google Shape;3528;p53"/>
            <p:cNvSpPr/>
            <p:nvPr/>
          </p:nvSpPr>
          <p:spPr>
            <a:xfrm>
              <a:off x="1103425" y="3195625"/>
              <a:ext cx="108925" cy="59775"/>
            </a:xfrm>
            <a:custGeom>
              <a:avLst/>
              <a:gdLst/>
              <a:ahLst/>
              <a:cxnLst/>
              <a:rect l="l" t="t" r="r" b="b"/>
              <a:pathLst>
                <a:path w="4357" h="2391" extrusionOk="0">
                  <a:moveTo>
                    <a:pt x="3057" y="0"/>
                  </a:moveTo>
                  <a:cubicBezTo>
                    <a:pt x="2567" y="0"/>
                    <a:pt x="2088" y="480"/>
                    <a:pt x="2088" y="480"/>
                  </a:cubicBezTo>
                  <a:cubicBezTo>
                    <a:pt x="2088" y="480"/>
                    <a:pt x="1984" y="377"/>
                    <a:pt x="1686" y="377"/>
                  </a:cubicBezTo>
                  <a:cubicBezTo>
                    <a:pt x="1505" y="377"/>
                    <a:pt x="1253" y="415"/>
                    <a:pt x="909" y="537"/>
                  </a:cubicBezTo>
                  <a:cubicBezTo>
                    <a:pt x="1" y="853"/>
                    <a:pt x="2695" y="2390"/>
                    <a:pt x="2695" y="2390"/>
                  </a:cubicBezTo>
                  <a:cubicBezTo>
                    <a:pt x="2695" y="2390"/>
                    <a:pt x="4357" y="1845"/>
                    <a:pt x="3796" y="589"/>
                  </a:cubicBezTo>
                  <a:cubicBezTo>
                    <a:pt x="3598" y="144"/>
                    <a:pt x="3326" y="0"/>
                    <a:pt x="3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9" name="Google Shape;3529;p53"/>
            <p:cNvSpPr/>
            <p:nvPr/>
          </p:nvSpPr>
          <p:spPr>
            <a:xfrm>
              <a:off x="1119150" y="3194425"/>
              <a:ext cx="84250" cy="62250"/>
            </a:xfrm>
            <a:custGeom>
              <a:avLst/>
              <a:gdLst/>
              <a:ahLst/>
              <a:cxnLst/>
              <a:rect l="l" t="t" r="r" b="b"/>
              <a:pathLst>
                <a:path w="3370" h="2490" extrusionOk="0">
                  <a:moveTo>
                    <a:pt x="2436" y="97"/>
                  </a:moveTo>
                  <a:cubicBezTo>
                    <a:pt x="2474" y="97"/>
                    <a:pt x="2512" y="100"/>
                    <a:pt x="2549" y="107"/>
                  </a:cubicBezTo>
                  <a:cubicBezTo>
                    <a:pt x="2788" y="154"/>
                    <a:pt x="2980" y="341"/>
                    <a:pt x="3126" y="657"/>
                  </a:cubicBezTo>
                  <a:cubicBezTo>
                    <a:pt x="3260" y="964"/>
                    <a:pt x="3271" y="1254"/>
                    <a:pt x="3157" y="1519"/>
                  </a:cubicBezTo>
                  <a:cubicBezTo>
                    <a:pt x="2918" y="2064"/>
                    <a:pt x="2201" y="2339"/>
                    <a:pt x="2072" y="2386"/>
                  </a:cubicBezTo>
                  <a:cubicBezTo>
                    <a:pt x="1506" y="2064"/>
                    <a:pt x="109" y="1171"/>
                    <a:pt x="145" y="777"/>
                  </a:cubicBezTo>
                  <a:cubicBezTo>
                    <a:pt x="151" y="714"/>
                    <a:pt x="203" y="668"/>
                    <a:pt x="301" y="631"/>
                  </a:cubicBezTo>
                  <a:cubicBezTo>
                    <a:pt x="540" y="538"/>
                    <a:pt x="794" y="486"/>
                    <a:pt x="1054" y="476"/>
                  </a:cubicBezTo>
                  <a:cubicBezTo>
                    <a:pt x="1324" y="476"/>
                    <a:pt x="1428" y="564"/>
                    <a:pt x="1428" y="564"/>
                  </a:cubicBezTo>
                  <a:cubicBezTo>
                    <a:pt x="1438" y="572"/>
                    <a:pt x="1450" y="576"/>
                    <a:pt x="1462" y="576"/>
                  </a:cubicBezTo>
                  <a:cubicBezTo>
                    <a:pt x="1473" y="576"/>
                    <a:pt x="1485" y="572"/>
                    <a:pt x="1495" y="564"/>
                  </a:cubicBezTo>
                  <a:cubicBezTo>
                    <a:pt x="1495" y="559"/>
                    <a:pt x="1970" y="97"/>
                    <a:pt x="2436" y="97"/>
                  </a:cubicBezTo>
                  <a:close/>
                  <a:moveTo>
                    <a:pt x="2423" y="0"/>
                  </a:moveTo>
                  <a:cubicBezTo>
                    <a:pt x="1988" y="0"/>
                    <a:pt x="1571" y="357"/>
                    <a:pt x="1454" y="465"/>
                  </a:cubicBezTo>
                  <a:cubicBezTo>
                    <a:pt x="1398" y="432"/>
                    <a:pt x="1274" y="378"/>
                    <a:pt x="1054" y="378"/>
                  </a:cubicBezTo>
                  <a:cubicBezTo>
                    <a:pt x="867" y="378"/>
                    <a:pt x="610" y="416"/>
                    <a:pt x="265" y="538"/>
                  </a:cubicBezTo>
                  <a:cubicBezTo>
                    <a:pt x="130" y="585"/>
                    <a:pt x="57" y="663"/>
                    <a:pt x="47" y="766"/>
                  </a:cubicBezTo>
                  <a:cubicBezTo>
                    <a:pt x="0" y="1301"/>
                    <a:pt x="1833" y="2360"/>
                    <a:pt x="2046" y="2480"/>
                  </a:cubicBezTo>
                  <a:cubicBezTo>
                    <a:pt x="2051" y="2485"/>
                    <a:pt x="2061" y="2490"/>
                    <a:pt x="2066" y="2490"/>
                  </a:cubicBezTo>
                  <a:cubicBezTo>
                    <a:pt x="2072" y="2490"/>
                    <a:pt x="2077" y="2490"/>
                    <a:pt x="2082" y="2485"/>
                  </a:cubicBezTo>
                  <a:cubicBezTo>
                    <a:pt x="2118" y="2474"/>
                    <a:pt x="2959" y="2194"/>
                    <a:pt x="3245" y="1555"/>
                  </a:cubicBezTo>
                  <a:cubicBezTo>
                    <a:pt x="3370" y="1265"/>
                    <a:pt x="3359" y="953"/>
                    <a:pt x="3214" y="616"/>
                  </a:cubicBezTo>
                  <a:cubicBezTo>
                    <a:pt x="3058" y="268"/>
                    <a:pt x="2840" y="60"/>
                    <a:pt x="2565" y="14"/>
                  </a:cubicBezTo>
                  <a:cubicBezTo>
                    <a:pt x="2518" y="4"/>
                    <a:pt x="2470" y="0"/>
                    <a:pt x="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0" name="Google Shape;3530;p53"/>
            <p:cNvSpPr/>
            <p:nvPr/>
          </p:nvSpPr>
          <p:spPr>
            <a:xfrm>
              <a:off x="1155600" y="3207725"/>
              <a:ext cx="17300" cy="32475"/>
            </a:xfrm>
            <a:custGeom>
              <a:avLst/>
              <a:gdLst/>
              <a:ahLst/>
              <a:cxnLst/>
              <a:rect l="l" t="t" r="r" b="b"/>
              <a:pathLst>
                <a:path w="692" h="1299" extrusionOk="0">
                  <a:moveTo>
                    <a:pt x="1" y="1"/>
                  </a:moveTo>
                  <a:lnTo>
                    <a:pt x="691" y="1299"/>
                  </a:lnTo>
                  <a:cubicBezTo>
                    <a:pt x="660" y="785"/>
                    <a:pt x="406" y="31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1" name="Google Shape;3531;p53"/>
            <p:cNvSpPr/>
            <p:nvPr/>
          </p:nvSpPr>
          <p:spPr>
            <a:xfrm>
              <a:off x="1154975" y="3206700"/>
              <a:ext cx="19350" cy="33500"/>
            </a:xfrm>
            <a:custGeom>
              <a:avLst/>
              <a:gdLst/>
              <a:ahLst/>
              <a:cxnLst/>
              <a:rect l="l" t="t" r="r" b="b"/>
              <a:pathLst>
                <a:path w="774" h="1340" extrusionOk="0">
                  <a:moveTo>
                    <a:pt x="57" y="0"/>
                  </a:moveTo>
                  <a:lnTo>
                    <a:pt x="0" y="78"/>
                  </a:lnTo>
                  <a:cubicBezTo>
                    <a:pt x="389" y="384"/>
                    <a:pt x="639" y="841"/>
                    <a:pt x="675" y="1340"/>
                  </a:cubicBezTo>
                  <a:lnTo>
                    <a:pt x="774" y="1340"/>
                  </a:lnTo>
                  <a:cubicBezTo>
                    <a:pt x="737" y="810"/>
                    <a:pt x="478" y="322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32" name="Google Shape;3532;p53"/>
          <p:cNvGrpSpPr/>
          <p:nvPr/>
        </p:nvGrpSpPr>
        <p:grpSpPr>
          <a:xfrm flipH="1">
            <a:off x="216732" y="4125640"/>
            <a:ext cx="898697" cy="1270242"/>
            <a:chOff x="3933975" y="4826900"/>
            <a:chExt cx="416700" cy="588975"/>
          </a:xfrm>
        </p:grpSpPr>
        <p:sp>
          <p:nvSpPr>
            <p:cNvPr id="3533" name="Google Shape;3533;p53"/>
            <p:cNvSpPr/>
            <p:nvPr/>
          </p:nvSpPr>
          <p:spPr>
            <a:xfrm>
              <a:off x="4017800" y="5202100"/>
              <a:ext cx="266800" cy="46250"/>
            </a:xfrm>
            <a:custGeom>
              <a:avLst/>
              <a:gdLst/>
              <a:ahLst/>
              <a:cxnLst/>
              <a:rect l="l" t="t" r="r" b="b"/>
              <a:pathLst>
                <a:path w="10672" h="1850" extrusionOk="0">
                  <a:moveTo>
                    <a:pt x="4954" y="1"/>
                  </a:moveTo>
                  <a:cubicBezTo>
                    <a:pt x="4371" y="1"/>
                    <a:pt x="3806" y="10"/>
                    <a:pt x="3272" y="30"/>
                  </a:cubicBezTo>
                  <a:cubicBezTo>
                    <a:pt x="1822" y="85"/>
                    <a:pt x="62" y="338"/>
                    <a:pt x="33" y="677"/>
                  </a:cubicBezTo>
                  <a:cubicBezTo>
                    <a:pt x="0" y="1017"/>
                    <a:pt x="372" y="1111"/>
                    <a:pt x="1790" y="1375"/>
                  </a:cubicBezTo>
                  <a:cubicBezTo>
                    <a:pt x="2577" y="1520"/>
                    <a:pt x="4057" y="1850"/>
                    <a:pt x="6226" y="1850"/>
                  </a:cubicBezTo>
                  <a:cubicBezTo>
                    <a:pt x="6488" y="1850"/>
                    <a:pt x="6760" y="1845"/>
                    <a:pt x="7042" y="1834"/>
                  </a:cubicBezTo>
                  <a:lnTo>
                    <a:pt x="10672" y="244"/>
                  </a:lnTo>
                  <a:cubicBezTo>
                    <a:pt x="8919" y="100"/>
                    <a:pt x="6847" y="1"/>
                    <a:pt x="4954" y="1"/>
                  </a:cubicBezTo>
                  <a:close/>
                </a:path>
              </a:pathLst>
            </a:custGeom>
            <a:solidFill>
              <a:schemeClr val="dk1">
                <a:alpha val="139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4" name="Google Shape;3534;p53"/>
            <p:cNvSpPr/>
            <p:nvPr/>
          </p:nvSpPr>
          <p:spPr>
            <a:xfrm>
              <a:off x="3935550" y="4828100"/>
              <a:ext cx="415125" cy="582325"/>
            </a:xfrm>
            <a:custGeom>
              <a:avLst/>
              <a:gdLst/>
              <a:ahLst/>
              <a:cxnLst/>
              <a:rect l="l" t="t" r="r" b="b"/>
              <a:pathLst>
                <a:path w="16605" h="23293" extrusionOk="0">
                  <a:moveTo>
                    <a:pt x="2723" y="1"/>
                  </a:moveTo>
                  <a:cubicBezTo>
                    <a:pt x="2351" y="1"/>
                    <a:pt x="2448" y="986"/>
                    <a:pt x="2448" y="986"/>
                  </a:cubicBezTo>
                  <a:lnTo>
                    <a:pt x="1486" y="874"/>
                  </a:lnTo>
                  <a:cubicBezTo>
                    <a:pt x="1486" y="874"/>
                    <a:pt x="850" y="559"/>
                    <a:pt x="608" y="393"/>
                  </a:cubicBezTo>
                  <a:cubicBezTo>
                    <a:pt x="594" y="383"/>
                    <a:pt x="581" y="379"/>
                    <a:pt x="570" y="379"/>
                  </a:cubicBezTo>
                  <a:cubicBezTo>
                    <a:pt x="389" y="379"/>
                    <a:pt x="575" y="1608"/>
                    <a:pt x="575" y="1608"/>
                  </a:cubicBezTo>
                  <a:cubicBezTo>
                    <a:pt x="575" y="1608"/>
                    <a:pt x="127" y="2938"/>
                    <a:pt x="329" y="3325"/>
                  </a:cubicBezTo>
                  <a:cubicBezTo>
                    <a:pt x="615" y="3871"/>
                    <a:pt x="1" y="4605"/>
                    <a:pt x="322" y="5027"/>
                  </a:cubicBezTo>
                  <a:cubicBezTo>
                    <a:pt x="644" y="5450"/>
                    <a:pt x="1736" y="6036"/>
                    <a:pt x="1736" y="6036"/>
                  </a:cubicBezTo>
                  <a:cubicBezTo>
                    <a:pt x="1479" y="10081"/>
                    <a:pt x="3963" y="10895"/>
                    <a:pt x="4226" y="11874"/>
                  </a:cubicBezTo>
                  <a:cubicBezTo>
                    <a:pt x="4487" y="12858"/>
                    <a:pt x="4317" y="14969"/>
                    <a:pt x="4317" y="14969"/>
                  </a:cubicBezTo>
                  <a:cubicBezTo>
                    <a:pt x="3872" y="15074"/>
                    <a:pt x="3623" y="15207"/>
                    <a:pt x="3489" y="15308"/>
                  </a:cubicBezTo>
                  <a:cubicBezTo>
                    <a:pt x="3370" y="15392"/>
                    <a:pt x="3305" y="15536"/>
                    <a:pt x="3323" y="15681"/>
                  </a:cubicBezTo>
                  <a:cubicBezTo>
                    <a:pt x="3395" y="16090"/>
                    <a:pt x="4107" y="16183"/>
                    <a:pt x="4768" y="16183"/>
                  </a:cubicBezTo>
                  <a:cubicBezTo>
                    <a:pt x="5293" y="16183"/>
                    <a:pt x="5785" y="16125"/>
                    <a:pt x="5900" y="16118"/>
                  </a:cubicBezTo>
                  <a:cubicBezTo>
                    <a:pt x="6182" y="16100"/>
                    <a:pt x="6507" y="14242"/>
                    <a:pt x="6507" y="14242"/>
                  </a:cubicBezTo>
                  <a:cubicBezTo>
                    <a:pt x="7165" y="15077"/>
                    <a:pt x="8499" y="15562"/>
                    <a:pt x="8499" y="15562"/>
                  </a:cubicBezTo>
                  <a:cubicBezTo>
                    <a:pt x="8499" y="15562"/>
                    <a:pt x="8478" y="15966"/>
                    <a:pt x="8785" y="16075"/>
                  </a:cubicBezTo>
                  <a:cubicBezTo>
                    <a:pt x="8985" y="16146"/>
                    <a:pt x="9838" y="16158"/>
                    <a:pt x="10406" y="16158"/>
                  </a:cubicBezTo>
                  <a:cubicBezTo>
                    <a:pt x="10710" y="16158"/>
                    <a:pt x="10932" y="16154"/>
                    <a:pt x="10932" y="16154"/>
                  </a:cubicBezTo>
                  <a:lnTo>
                    <a:pt x="10932" y="16154"/>
                  </a:lnTo>
                  <a:cubicBezTo>
                    <a:pt x="10365" y="16874"/>
                    <a:pt x="10339" y="19777"/>
                    <a:pt x="10357" y="21244"/>
                  </a:cubicBezTo>
                  <a:cubicBezTo>
                    <a:pt x="10373" y="22521"/>
                    <a:pt x="10674" y="23292"/>
                    <a:pt x="11275" y="23292"/>
                  </a:cubicBezTo>
                  <a:cubicBezTo>
                    <a:pt x="11365" y="23292"/>
                    <a:pt x="11462" y="23275"/>
                    <a:pt x="11565" y="23240"/>
                  </a:cubicBezTo>
                  <a:cubicBezTo>
                    <a:pt x="12360" y="22969"/>
                    <a:pt x="12230" y="17347"/>
                    <a:pt x="12617" y="16523"/>
                  </a:cubicBezTo>
                  <a:cubicBezTo>
                    <a:pt x="13069" y="15562"/>
                    <a:pt x="15306" y="16097"/>
                    <a:pt x="16044" y="15616"/>
                  </a:cubicBezTo>
                  <a:cubicBezTo>
                    <a:pt x="16604" y="15251"/>
                    <a:pt x="16120" y="14300"/>
                    <a:pt x="16029" y="13718"/>
                  </a:cubicBezTo>
                  <a:cubicBezTo>
                    <a:pt x="15867" y="12684"/>
                    <a:pt x="15762" y="11647"/>
                    <a:pt x="15585" y="10616"/>
                  </a:cubicBezTo>
                  <a:cubicBezTo>
                    <a:pt x="15321" y="9073"/>
                    <a:pt x="14887" y="7515"/>
                    <a:pt x="13965" y="6249"/>
                  </a:cubicBezTo>
                  <a:cubicBezTo>
                    <a:pt x="13075" y="5032"/>
                    <a:pt x="11663" y="4123"/>
                    <a:pt x="10164" y="4123"/>
                  </a:cubicBezTo>
                  <a:cubicBezTo>
                    <a:pt x="10104" y="4123"/>
                    <a:pt x="10045" y="4124"/>
                    <a:pt x="9985" y="4127"/>
                  </a:cubicBezTo>
                  <a:cubicBezTo>
                    <a:pt x="9764" y="4139"/>
                    <a:pt x="9541" y="4170"/>
                    <a:pt x="9321" y="4170"/>
                  </a:cubicBezTo>
                  <a:cubicBezTo>
                    <a:pt x="9206" y="4170"/>
                    <a:pt x="9093" y="4162"/>
                    <a:pt x="8980" y="4138"/>
                  </a:cubicBezTo>
                  <a:cubicBezTo>
                    <a:pt x="8601" y="4055"/>
                    <a:pt x="8282" y="3813"/>
                    <a:pt x="7990" y="3556"/>
                  </a:cubicBezTo>
                  <a:cubicBezTo>
                    <a:pt x="7249" y="2909"/>
                    <a:pt x="6594" y="2154"/>
                    <a:pt x="5792" y="1575"/>
                  </a:cubicBezTo>
                  <a:cubicBezTo>
                    <a:pt x="5423" y="1311"/>
                    <a:pt x="5025" y="1080"/>
                    <a:pt x="4592" y="943"/>
                  </a:cubicBezTo>
                  <a:cubicBezTo>
                    <a:pt x="4483" y="910"/>
                    <a:pt x="3822" y="867"/>
                    <a:pt x="3771" y="805"/>
                  </a:cubicBezTo>
                  <a:cubicBezTo>
                    <a:pt x="3767" y="802"/>
                    <a:pt x="3153" y="53"/>
                    <a:pt x="2752" y="3"/>
                  </a:cubicBezTo>
                  <a:cubicBezTo>
                    <a:pt x="2742" y="1"/>
                    <a:pt x="2732" y="1"/>
                    <a:pt x="2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5" name="Google Shape;3535;p53"/>
            <p:cNvSpPr/>
            <p:nvPr/>
          </p:nvSpPr>
          <p:spPr>
            <a:xfrm>
              <a:off x="3935550" y="4826900"/>
              <a:ext cx="415125" cy="588975"/>
            </a:xfrm>
            <a:custGeom>
              <a:avLst/>
              <a:gdLst/>
              <a:ahLst/>
              <a:cxnLst/>
              <a:rect l="l" t="t" r="r" b="b"/>
              <a:pathLst>
                <a:path w="16605" h="23559" extrusionOk="0">
                  <a:moveTo>
                    <a:pt x="1736" y="6084"/>
                  </a:moveTo>
                  <a:cubicBezTo>
                    <a:pt x="1736" y="6084"/>
                    <a:pt x="644" y="5498"/>
                    <a:pt x="322" y="5075"/>
                  </a:cubicBezTo>
                  <a:cubicBezTo>
                    <a:pt x="1" y="4653"/>
                    <a:pt x="615" y="3919"/>
                    <a:pt x="329" y="3373"/>
                  </a:cubicBezTo>
                  <a:cubicBezTo>
                    <a:pt x="127" y="2986"/>
                    <a:pt x="575" y="1656"/>
                    <a:pt x="575" y="1656"/>
                  </a:cubicBezTo>
                  <a:cubicBezTo>
                    <a:pt x="575" y="1656"/>
                    <a:pt x="366" y="271"/>
                    <a:pt x="608" y="441"/>
                  </a:cubicBezTo>
                  <a:cubicBezTo>
                    <a:pt x="850" y="607"/>
                    <a:pt x="1486" y="922"/>
                    <a:pt x="1486" y="922"/>
                  </a:cubicBezTo>
                  <a:lnTo>
                    <a:pt x="2448" y="1034"/>
                  </a:lnTo>
                  <a:cubicBezTo>
                    <a:pt x="2448" y="1034"/>
                    <a:pt x="2347" y="0"/>
                    <a:pt x="2752" y="51"/>
                  </a:cubicBezTo>
                  <a:cubicBezTo>
                    <a:pt x="3153" y="101"/>
                    <a:pt x="3767" y="850"/>
                    <a:pt x="3771" y="853"/>
                  </a:cubicBezTo>
                  <a:cubicBezTo>
                    <a:pt x="3822" y="915"/>
                    <a:pt x="4483" y="958"/>
                    <a:pt x="4592" y="991"/>
                  </a:cubicBezTo>
                  <a:cubicBezTo>
                    <a:pt x="5025" y="1128"/>
                    <a:pt x="5423" y="1359"/>
                    <a:pt x="5792" y="1623"/>
                  </a:cubicBezTo>
                  <a:cubicBezTo>
                    <a:pt x="6594" y="2202"/>
                    <a:pt x="7249" y="2957"/>
                    <a:pt x="7990" y="3604"/>
                  </a:cubicBezTo>
                  <a:cubicBezTo>
                    <a:pt x="8282" y="3861"/>
                    <a:pt x="8601" y="4103"/>
                    <a:pt x="8980" y="4186"/>
                  </a:cubicBezTo>
                  <a:cubicBezTo>
                    <a:pt x="9309" y="4255"/>
                    <a:pt x="9649" y="4193"/>
                    <a:pt x="9985" y="4175"/>
                  </a:cubicBezTo>
                  <a:cubicBezTo>
                    <a:pt x="11550" y="4099"/>
                    <a:pt x="13040" y="5032"/>
                    <a:pt x="13965" y="6297"/>
                  </a:cubicBezTo>
                  <a:cubicBezTo>
                    <a:pt x="14887" y="7563"/>
                    <a:pt x="15321" y="9121"/>
                    <a:pt x="15585" y="10664"/>
                  </a:cubicBezTo>
                  <a:cubicBezTo>
                    <a:pt x="15762" y="11695"/>
                    <a:pt x="15867" y="12732"/>
                    <a:pt x="16029" y="13766"/>
                  </a:cubicBezTo>
                  <a:cubicBezTo>
                    <a:pt x="16120" y="14348"/>
                    <a:pt x="16604" y="15299"/>
                    <a:pt x="16044" y="15664"/>
                  </a:cubicBezTo>
                  <a:cubicBezTo>
                    <a:pt x="15306" y="16145"/>
                    <a:pt x="13069" y="15610"/>
                    <a:pt x="12617" y="16571"/>
                  </a:cubicBezTo>
                  <a:cubicBezTo>
                    <a:pt x="12230" y="17395"/>
                    <a:pt x="12360" y="23017"/>
                    <a:pt x="11565" y="23288"/>
                  </a:cubicBezTo>
                  <a:cubicBezTo>
                    <a:pt x="10770" y="23559"/>
                    <a:pt x="10376" y="22760"/>
                    <a:pt x="10357" y="21292"/>
                  </a:cubicBezTo>
                  <a:cubicBezTo>
                    <a:pt x="10339" y="19825"/>
                    <a:pt x="10365" y="16922"/>
                    <a:pt x="10932" y="16202"/>
                  </a:cubicBezTo>
                  <a:cubicBezTo>
                    <a:pt x="10932" y="16202"/>
                    <a:pt x="9092" y="16231"/>
                    <a:pt x="8785" y="16123"/>
                  </a:cubicBezTo>
                  <a:cubicBezTo>
                    <a:pt x="8478" y="16014"/>
                    <a:pt x="8499" y="15610"/>
                    <a:pt x="8499" y="15610"/>
                  </a:cubicBezTo>
                  <a:cubicBezTo>
                    <a:pt x="8499" y="15610"/>
                    <a:pt x="7165" y="15125"/>
                    <a:pt x="6507" y="14290"/>
                  </a:cubicBezTo>
                  <a:cubicBezTo>
                    <a:pt x="6507" y="14290"/>
                    <a:pt x="6182" y="16148"/>
                    <a:pt x="5900" y="16166"/>
                  </a:cubicBezTo>
                  <a:cubicBezTo>
                    <a:pt x="5640" y="16181"/>
                    <a:pt x="3453" y="16463"/>
                    <a:pt x="3323" y="15729"/>
                  </a:cubicBezTo>
                  <a:cubicBezTo>
                    <a:pt x="3305" y="15584"/>
                    <a:pt x="3370" y="15440"/>
                    <a:pt x="3489" y="15356"/>
                  </a:cubicBezTo>
                  <a:cubicBezTo>
                    <a:pt x="3623" y="15255"/>
                    <a:pt x="3872" y="15122"/>
                    <a:pt x="4317" y="15017"/>
                  </a:cubicBezTo>
                  <a:cubicBezTo>
                    <a:pt x="4317" y="15017"/>
                    <a:pt x="4487" y="12906"/>
                    <a:pt x="4226" y="11922"/>
                  </a:cubicBezTo>
                  <a:cubicBezTo>
                    <a:pt x="3963" y="10943"/>
                    <a:pt x="1479" y="10129"/>
                    <a:pt x="1736" y="6084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6" name="Google Shape;3536;p53"/>
            <p:cNvSpPr/>
            <p:nvPr/>
          </p:nvSpPr>
          <p:spPr>
            <a:xfrm>
              <a:off x="3950725" y="4890150"/>
              <a:ext cx="35825" cy="56325"/>
            </a:xfrm>
            <a:custGeom>
              <a:avLst/>
              <a:gdLst/>
              <a:ahLst/>
              <a:cxnLst/>
              <a:rect l="l" t="t" r="r" b="b"/>
              <a:pathLst>
                <a:path w="1433" h="2253" extrusionOk="0">
                  <a:moveTo>
                    <a:pt x="1349" y="604"/>
                  </a:moveTo>
                  <a:cubicBezTo>
                    <a:pt x="1349" y="604"/>
                    <a:pt x="98" y="1862"/>
                    <a:pt x="1" y="2253"/>
                  </a:cubicBezTo>
                  <a:lnTo>
                    <a:pt x="106" y="1526"/>
                  </a:lnTo>
                  <a:lnTo>
                    <a:pt x="182" y="977"/>
                  </a:lnTo>
                  <a:cubicBezTo>
                    <a:pt x="211" y="785"/>
                    <a:pt x="211" y="583"/>
                    <a:pt x="297" y="405"/>
                  </a:cubicBezTo>
                  <a:cubicBezTo>
                    <a:pt x="413" y="170"/>
                    <a:pt x="605" y="1"/>
                    <a:pt x="876" y="58"/>
                  </a:cubicBezTo>
                  <a:cubicBezTo>
                    <a:pt x="1096" y="109"/>
                    <a:pt x="1335" y="264"/>
                    <a:pt x="1432" y="4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3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7" name="Google Shape;3537;p53"/>
            <p:cNvSpPr/>
            <p:nvPr/>
          </p:nvSpPr>
          <p:spPr>
            <a:xfrm>
              <a:off x="4021125" y="4848475"/>
              <a:ext cx="36825" cy="36650"/>
            </a:xfrm>
            <a:custGeom>
              <a:avLst/>
              <a:gdLst/>
              <a:ahLst/>
              <a:cxnLst/>
              <a:rect l="l" t="t" r="r" b="b"/>
              <a:pathLst>
                <a:path w="1473" h="1466" extrusionOk="0">
                  <a:moveTo>
                    <a:pt x="308" y="1"/>
                  </a:moveTo>
                  <a:cubicBezTo>
                    <a:pt x="308" y="1"/>
                    <a:pt x="821" y="605"/>
                    <a:pt x="746" y="775"/>
                  </a:cubicBezTo>
                  <a:cubicBezTo>
                    <a:pt x="670" y="945"/>
                    <a:pt x="1" y="1465"/>
                    <a:pt x="1" y="1465"/>
                  </a:cubicBezTo>
                  <a:lnTo>
                    <a:pt x="1472" y="879"/>
                  </a:lnTo>
                  <a:cubicBezTo>
                    <a:pt x="1472" y="879"/>
                    <a:pt x="1317" y="214"/>
                    <a:pt x="308" y="1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8" name="Google Shape;3538;p53"/>
            <p:cNvSpPr/>
            <p:nvPr/>
          </p:nvSpPr>
          <p:spPr>
            <a:xfrm>
              <a:off x="3993025" y="4835575"/>
              <a:ext cx="35450" cy="44025"/>
            </a:xfrm>
            <a:custGeom>
              <a:avLst/>
              <a:gdLst/>
              <a:ahLst/>
              <a:cxnLst/>
              <a:rect l="l" t="t" r="r" b="b"/>
              <a:pathLst>
                <a:path w="1418" h="1761" extrusionOk="0">
                  <a:moveTo>
                    <a:pt x="908" y="1761"/>
                  </a:moveTo>
                  <a:lnTo>
                    <a:pt x="1418" y="1132"/>
                  </a:lnTo>
                  <a:cubicBezTo>
                    <a:pt x="1136" y="463"/>
                    <a:pt x="387" y="0"/>
                    <a:pt x="387" y="0"/>
                  </a:cubicBezTo>
                  <a:cubicBezTo>
                    <a:pt x="387" y="0"/>
                    <a:pt x="1" y="1601"/>
                    <a:pt x="908" y="1761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9" name="Google Shape;3539;p53"/>
            <p:cNvSpPr/>
            <p:nvPr/>
          </p:nvSpPr>
          <p:spPr>
            <a:xfrm>
              <a:off x="3950200" y="4837725"/>
              <a:ext cx="30925" cy="23350"/>
            </a:xfrm>
            <a:custGeom>
              <a:avLst/>
              <a:gdLst/>
              <a:ahLst/>
              <a:cxnLst/>
              <a:rect l="l" t="t" r="r" b="b"/>
              <a:pathLst>
                <a:path w="1237" h="934" extrusionOk="0">
                  <a:moveTo>
                    <a:pt x="0" y="1"/>
                  </a:moveTo>
                  <a:lnTo>
                    <a:pt x="278" y="933"/>
                  </a:lnTo>
                  <a:cubicBezTo>
                    <a:pt x="278" y="933"/>
                    <a:pt x="629" y="615"/>
                    <a:pt x="1236" y="539"/>
                  </a:cubicBezTo>
                  <a:lnTo>
                    <a:pt x="900" y="489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0" name="Google Shape;3540;p53"/>
            <p:cNvSpPr/>
            <p:nvPr/>
          </p:nvSpPr>
          <p:spPr>
            <a:xfrm>
              <a:off x="3978925" y="4911850"/>
              <a:ext cx="77200" cy="80625"/>
            </a:xfrm>
            <a:custGeom>
              <a:avLst/>
              <a:gdLst/>
              <a:ahLst/>
              <a:cxnLst/>
              <a:rect l="l" t="t" r="r" b="b"/>
              <a:pathLst>
                <a:path w="3088" h="3225" extrusionOk="0">
                  <a:moveTo>
                    <a:pt x="1" y="2686"/>
                  </a:moveTo>
                  <a:cubicBezTo>
                    <a:pt x="2372" y="3015"/>
                    <a:pt x="3088" y="0"/>
                    <a:pt x="3088" y="0"/>
                  </a:cubicBezTo>
                  <a:cubicBezTo>
                    <a:pt x="3088" y="0"/>
                    <a:pt x="2867" y="3189"/>
                    <a:pt x="15" y="3225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1" name="Google Shape;3541;p53"/>
            <p:cNvSpPr/>
            <p:nvPr/>
          </p:nvSpPr>
          <p:spPr>
            <a:xfrm>
              <a:off x="4098225" y="5164700"/>
              <a:ext cx="99425" cy="52800"/>
            </a:xfrm>
            <a:custGeom>
              <a:avLst/>
              <a:gdLst/>
              <a:ahLst/>
              <a:cxnLst/>
              <a:rect l="l" t="t" r="r" b="b"/>
              <a:pathLst>
                <a:path w="3977" h="2112" extrusionOk="0">
                  <a:moveTo>
                    <a:pt x="1859" y="2047"/>
                  </a:moveTo>
                  <a:cubicBezTo>
                    <a:pt x="3070" y="2112"/>
                    <a:pt x="3977" y="1797"/>
                    <a:pt x="3977" y="1797"/>
                  </a:cubicBezTo>
                  <a:cubicBezTo>
                    <a:pt x="2278" y="1657"/>
                    <a:pt x="962" y="1"/>
                    <a:pt x="962" y="1"/>
                  </a:cubicBezTo>
                  <a:cubicBezTo>
                    <a:pt x="836" y="395"/>
                    <a:pt x="0" y="778"/>
                    <a:pt x="0" y="778"/>
                  </a:cubicBezTo>
                  <a:cubicBezTo>
                    <a:pt x="532" y="1458"/>
                    <a:pt x="1504" y="1902"/>
                    <a:pt x="1859" y="2047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2" name="Google Shape;3542;p53"/>
            <p:cNvSpPr/>
            <p:nvPr/>
          </p:nvSpPr>
          <p:spPr>
            <a:xfrm>
              <a:off x="3938000" y="4827275"/>
              <a:ext cx="410050" cy="584100"/>
            </a:xfrm>
            <a:custGeom>
              <a:avLst/>
              <a:gdLst/>
              <a:ahLst/>
              <a:cxnLst/>
              <a:rect l="l" t="t" r="r" b="b"/>
              <a:pathLst>
                <a:path w="16402" h="23364" extrusionOk="0">
                  <a:moveTo>
                    <a:pt x="2625" y="70"/>
                  </a:moveTo>
                  <a:cubicBezTo>
                    <a:pt x="2633" y="70"/>
                    <a:pt x="2641" y="71"/>
                    <a:pt x="2650" y="72"/>
                  </a:cubicBezTo>
                  <a:cubicBezTo>
                    <a:pt x="3037" y="122"/>
                    <a:pt x="3640" y="853"/>
                    <a:pt x="3648" y="860"/>
                  </a:cubicBezTo>
                  <a:cubicBezTo>
                    <a:pt x="3684" y="903"/>
                    <a:pt x="3836" y="929"/>
                    <a:pt x="4193" y="968"/>
                  </a:cubicBezTo>
                  <a:cubicBezTo>
                    <a:pt x="4291" y="979"/>
                    <a:pt x="4389" y="990"/>
                    <a:pt x="4483" y="1012"/>
                  </a:cubicBezTo>
                  <a:cubicBezTo>
                    <a:pt x="4869" y="1131"/>
                    <a:pt x="5260" y="1337"/>
                    <a:pt x="5679" y="1641"/>
                  </a:cubicBezTo>
                  <a:cubicBezTo>
                    <a:pt x="6178" y="2002"/>
                    <a:pt x="6630" y="2436"/>
                    <a:pt x="7064" y="2859"/>
                  </a:cubicBezTo>
                  <a:cubicBezTo>
                    <a:pt x="7324" y="3112"/>
                    <a:pt x="7595" y="3376"/>
                    <a:pt x="7874" y="3618"/>
                  </a:cubicBezTo>
                  <a:cubicBezTo>
                    <a:pt x="8166" y="3875"/>
                    <a:pt x="8492" y="4124"/>
                    <a:pt x="8875" y="4204"/>
                  </a:cubicBezTo>
                  <a:cubicBezTo>
                    <a:pt x="8993" y="4229"/>
                    <a:pt x="9111" y="4238"/>
                    <a:pt x="9230" y="4238"/>
                  </a:cubicBezTo>
                  <a:cubicBezTo>
                    <a:pt x="9365" y="4238"/>
                    <a:pt x="9501" y="4226"/>
                    <a:pt x="9634" y="4215"/>
                  </a:cubicBezTo>
                  <a:cubicBezTo>
                    <a:pt x="9717" y="4207"/>
                    <a:pt x="9804" y="4200"/>
                    <a:pt x="9891" y="4196"/>
                  </a:cubicBezTo>
                  <a:cubicBezTo>
                    <a:pt x="9950" y="4193"/>
                    <a:pt x="10009" y="4192"/>
                    <a:pt x="10068" y="4192"/>
                  </a:cubicBezTo>
                  <a:cubicBezTo>
                    <a:pt x="11446" y="4192"/>
                    <a:pt x="12878" y="4991"/>
                    <a:pt x="13842" y="6304"/>
                  </a:cubicBezTo>
                  <a:cubicBezTo>
                    <a:pt x="14861" y="7703"/>
                    <a:pt x="15252" y="9460"/>
                    <a:pt x="15458" y="10656"/>
                  </a:cubicBezTo>
                  <a:cubicBezTo>
                    <a:pt x="15555" y="11228"/>
                    <a:pt x="15631" y="11813"/>
                    <a:pt x="15707" y="12377"/>
                  </a:cubicBezTo>
                  <a:cubicBezTo>
                    <a:pt x="15765" y="12829"/>
                    <a:pt x="15826" y="13299"/>
                    <a:pt x="15899" y="13758"/>
                  </a:cubicBezTo>
                  <a:cubicBezTo>
                    <a:pt x="15931" y="13921"/>
                    <a:pt x="15971" y="14083"/>
                    <a:pt x="16018" y="14246"/>
                  </a:cubicBezTo>
                  <a:cubicBezTo>
                    <a:pt x="16163" y="14770"/>
                    <a:pt x="16329" y="15360"/>
                    <a:pt x="15928" y="15623"/>
                  </a:cubicBezTo>
                  <a:cubicBezTo>
                    <a:pt x="15635" y="15811"/>
                    <a:pt x="15093" y="15840"/>
                    <a:pt x="14518" y="15869"/>
                  </a:cubicBezTo>
                  <a:cubicBezTo>
                    <a:pt x="13654" y="15909"/>
                    <a:pt x="12765" y="15956"/>
                    <a:pt x="12486" y="16542"/>
                  </a:cubicBezTo>
                  <a:cubicBezTo>
                    <a:pt x="12331" y="16874"/>
                    <a:pt x="12262" y="17930"/>
                    <a:pt x="12179" y="19152"/>
                  </a:cubicBezTo>
                  <a:cubicBezTo>
                    <a:pt x="12063" y="20905"/>
                    <a:pt x="11915" y="23088"/>
                    <a:pt x="11456" y="23244"/>
                  </a:cubicBezTo>
                  <a:cubicBezTo>
                    <a:pt x="11358" y="23278"/>
                    <a:pt x="11265" y="23295"/>
                    <a:pt x="11178" y="23295"/>
                  </a:cubicBezTo>
                  <a:cubicBezTo>
                    <a:pt x="11052" y="23295"/>
                    <a:pt x="10939" y="23260"/>
                    <a:pt x="10841" y="23190"/>
                  </a:cubicBezTo>
                  <a:cubicBezTo>
                    <a:pt x="10494" y="22944"/>
                    <a:pt x="10306" y="22286"/>
                    <a:pt x="10296" y="21277"/>
                  </a:cubicBezTo>
                  <a:cubicBezTo>
                    <a:pt x="10259" y="18476"/>
                    <a:pt x="10455" y="16726"/>
                    <a:pt x="10863" y="16213"/>
                  </a:cubicBezTo>
                  <a:cubicBezTo>
                    <a:pt x="10870" y="16202"/>
                    <a:pt x="10870" y="16187"/>
                    <a:pt x="10867" y="16177"/>
                  </a:cubicBezTo>
                  <a:cubicBezTo>
                    <a:pt x="10860" y="16162"/>
                    <a:pt x="10849" y="16155"/>
                    <a:pt x="10834" y="16155"/>
                  </a:cubicBezTo>
                  <a:lnTo>
                    <a:pt x="10841" y="16162"/>
                  </a:lnTo>
                  <a:cubicBezTo>
                    <a:pt x="10834" y="16162"/>
                    <a:pt x="10636" y="16165"/>
                    <a:pt x="10363" y="16165"/>
                  </a:cubicBezTo>
                  <a:cubicBezTo>
                    <a:pt x="9795" y="16165"/>
                    <a:pt x="8901" y="16153"/>
                    <a:pt x="8701" y="16083"/>
                  </a:cubicBezTo>
                  <a:cubicBezTo>
                    <a:pt x="8423" y="15985"/>
                    <a:pt x="8437" y="15605"/>
                    <a:pt x="8437" y="15602"/>
                  </a:cubicBezTo>
                  <a:cubicBezTo>
                    <a:pt x="8441" y="15587"/>
                    <a:pt x="8430" y="15573"/>
                    <a:pt x="8416" y="15569"/>
                  </a:cubicBezTo>
                  <a:cubicBezTo>
                    <a:pt x="8405" y="15562"/>
                    <a:pt x="7085" y="15078"/>
                    <a:pt x="6442" y="14257"/>
                  </a:cubicBezTo>
                  <a:cubicBezTo>
                    <a:pt x="6434" y="14249"/>
                    <a:pt x="6423" y="14245"/>
                    <a:pt x="6413" y="14245"/>
                  </a:cubicBezTo>
                  <a:cubicBezTo>
                    <a:pt x="6397" y="14245"/>
                    <a:pt x="6383" y="14255"/>
                    <a:pt x="6381" y="14275"/>
                  </a:cubicBezTo>
                  <a:cubicBezTo>
                    <a:pt x="6247" y="15034"/>
                    <a:pt x="5979" y="16111"/>
                    <a:pt x="5802" y="16122"/>
                  </a:cubicBezTo>
                  <a:cubicBezTo>
                    <a:pt x="5777" y="16122"/>
                    <a:pt x="5733" y="16126"/>
                    <a:pt x="5676" y="16133"/>
                  </a:cubicBezTo>
                  <a:cubicBezTo>
                    <a:pt x="5294" y="16168"/>
                    <a:pt x="4956" y="16186"/>
                    <a:pt x="4664" y="16186"/>
                  </a:cubicBezTo>
                  <a:cubicBezTo>
                    <a:pt x="3789" y="16186"/>
                    <a:pt x="3319" y="16028"/>
                    <a:pt x="3264" y="15714"/>
                  </a:cubicBezTo>
                  <a:cubicBezTo>
                    <a:pt x="3246" y="15580"/>
                    <a:pt x="3304" y="15450"/>
                    <a:pt x="3416" y="15374"/>
                  </a:cubicBezTo>
                  <a:cubicBezTo>
                    <a:pt x="3543" y="15280"/>
                    <a:pt x="3789" y="15146"/>
                    <a:pt x="4230" y="15041"/>
                  </a:cubicBezTo>
                  <a:cubicBezTo>
                    <a:pt x="4244" y="15038"/>
                    <a:pt x="4255" y="15027"/>
                    <a:pt x="4255" y="15013"/>
                  </a:cubicBezTo>
                  <a:cubicBezTo>
                    <a:pt x="4255" y="14991"/>
                    <a:pt x="4425" y="12880"/>
                    <a:pt x="4165" y="11904"/>
                  </a:cubicBezTo>
                  <a:cubicBezTo>
                    <a:pt x="4089" y="11614"/>
                    <a:pt x="3825" y="11343"/>
                    <a:pt x="3492" y="11000"/>
                  </a:cubicBezTo>
                  <a:cubicBezTo>
                    <a:pt x="2697" y="10179"/>
                    <a:pt x="1493" y="8936"/>
                    <a:pt x="1674" y="6076"/>
                  </a:cubicBezTo>
                  <a:cubicBezTo>
                    <a:pt x="1674" y="6062"/>
                    <a:pt x="1667" y="6051"/>
                    <a:pt x="1656" y="6044"/>
                  </a:cubicBezTo>
                  <a:cubicBezTo>
                    <a:pt x="1645" y="6037"/>
                    <a:pt x="568" y="5454"/>
                    <a:pt x="253" y="5042"/>
                  </a:cubicBezTo>
                  <a:cubicBezTo>
                    <a:pt x="101" y="4844"/>
                    <a:pt x="174" y="4565"/>
                    <a:pt x="250" y="4265"/>
                  </a:cubicBezTo>
                  <a:cubicBezTo>
                    <a:pt x="333" y="3954"/>
                    <a:pt x="412" y="3633"/>
                    <a:pt x="268" y="3347"/>
                  </a:cubicBezTo>
                  <a:cubicBezTo>
                    <a:pt x="72" y="2978"/>
                    <a:pt x="510" y="1670"/>
                    <a:pt x="513" y="1655"/>
                  </a:cubicBezTo>
                  <a:cubicBezTo>
                    <a:pt x="513" y="1648"/>
                    <a:pt x="513" y="1644"/>
                    <a:pt x="513" y="1641"/>
                  </a:cubicBezTo>
                  <a:cubicBezTo>
                    <a:pt x="434" y="1106"/>
                    <a:pt x="394" y="498"/>
                    <a:pt x="474" y="448"/>
                  </a:cubicBezTo>
                  <a:cubicBezTo>
                    <a:pt x="477" y="448"/>
                    <a:pt x="485" y="451"/>
                    <a:pt x="492" y="455"/>
                  </a:cubicBezTo>
                  <a:cubicBezTo>
                    <a:pt x="734" y="625"/>
                    <a:pt x="1352" y="929"/>
                    <a:pt x="1377" y="943"/>
                  </a:cubicBezTo>
                  <a:cubicBezTo>
                    <a:pt x="1381" y="943"/>
                    <a:pt x="1385" y="943"/>
                    <a:pt x="1388" y="947"/>
                  </a:cubicBezTo>
                  <a:lnTo>
                    <a:pt x="2350" y="1059"/>
                  </a:lnTo>
                  <a:cubicBezTo>
                    <a:pt x="2361" y="1059"/>
                    <a:pt x="2372" y="1055"/>
                    <a:pt x="2379" y="1048"/>
                  </a:cubicBezTo>
                  <a:cubicBezTo>
                    <a:pt x="2386" y="1041"/>
                    <a:pt x="2390" y="1030"/>
                    <a:pt x="2386" y="1019"/>
                  </a:cubicBezTo>
                  <a:cubicBezTo>
                    <a:pt x="2386" y="1012"/>
                    <a:pt x="2321" y="310"/>
                    <a:pt x="2520" y="115"/>
                  </a:cubicBezTo>
                  <a:cubicBezTo>
                    <a:pt x="2547" y="85"/>
                    <a:pt x="2584" y="70"/>
                    <a:pt x="2625" y="70"/>
                  </a:cubicBezTo>
                  <a:close/>
                  <a:moveTo>
                    <a:pt x="2619" y="0"/>
                  </a:moveTo>
                  <a:cubicBezTo>
                    <a:pt x="2562" y="0"/>
                    <a:pt x="2508" y="22"/>
                    <a:pt x="2466" y="65"/>
                  </a:cubicBezTo>
                  <a:cubicBezTo>
                    <a:pt x="2274" y="253"/>
                    <a:pt x="2299" y="820"/>
                    <a:pt x="2310" y="979"/>
                  </a:cubicBezTo>
                  <a:lnTo>
                    <a:pt x="1396" y="874"/>
                  </a:lnTo>
                  <a:cubicBezTo>
                    <a:pt x="1334" y="842"/>
                    <a:pt x="752" y="553"/>
                    <a:pt x="528" y="397"/>
                  </a:cubicBezTo>
                  <a:cubicBezTo>
                    <a:pt x="511" y="382"/>
                    <a:pt x="492" y="375"/>
                    <a:pt x="473" y="375"/>
                  </a:cubicBezTo>
                  <a:cubicBezTo>
                    <a:pt x="459" y="375"/>
                    <a:pt x="446" y="379"/>
                    <a:pt x="434" y="386"/>
                  </a:cubicBezTo>
                  <a:cubicBezTo>
                    <a:pt x="282" y="480"/>
                    <a:pt x="398" y="1355"/>
                    <a:pt x="441" y="1637"/>
                  </a:cubicBezTo>
                  <a:cubicBezTo>
                    <a:pt x="401" y="1756"/>
                    <a:pt x="0" y="2989"/>
                    <a:pt x="199" y="3376"/>
                  </a:cubicBezTo>
                  <a:cubicBezTo>
                    <a:pt x="336" y="3636"/>
                    <a:pt x="257" y="3943"/>
                    <a:pt x="181" y="4243"/>
                  </a:cubicBezTo>
                  <a:cubicBezTo>
                    <a:pt x="98" y="4558"/>
                    <a:pt x="22" y="4854"/>
                    <a:pt x="192" y="5079"/>
                  </a:cubicBezTo>
                  <a:cubicBezTo>
                    <a:pt x="495" y="5476"/>
                    <a:pt x="1446" y="6004"/>
                    <a:pt x="1602" y="6087"/>
                  </a:cubicBezTo>
                  <a:cubicBezTo>
                    <a:pt x="1424" y="8965"/>
                    <a:pt x="2635" y="10215"/>
                    <a:pt x="3438" y="11043"/>
                  </a:cubicBezTo>
                  <a:cubicBezTo>
                    <a:pt x="3763" y="11376"/>
                    <a:pt x="4020" y="11643"/>
                    <a:pt x="4092" y="11918"/>
                  </a:cubicBezTo>
                  <a:cubicBezTo>
                    <a:pt x="4334" y="12825"/>
                    <a:pt x="4201" y="14738"/>
                    <a:pt x="4183" y="14976"/>
                  </a:cubicBezTo>
                  <a:cubicBezTo>
                    <a:pt x="3749" y="15081"/>
                    <a:pt x="3499" y="15219"/>
                    <a:pt x="3369" y="15316"/>
                  </a:cubicBezTo>
                  <a:cubicBezTo>
                    <a:pt x="3239" y="15407"/>
                    <a:pt x="3170" y="15562"/>
                    <a:pt x="3192" y="15721"/>
                  </a:cubicBezTo>
                  <a:cubicBezTo>
                    <a:pt x="3269" y="16153"/>
                    <a:pt x="3986" y="16252"/>
                    <a:pt x="4658" y="16252"/>
                  </a:cubicBezTo>
                  <a:cubicBezTo>
                    <a:pt x="5066" y="16252"/>
                    <a:pt x="5458" y="16215"/>
                    <a:pt x="5679" y="16195"/>
                  </a:cubicBezTo>
                  <a:cubicBezTo>
                    <a:pt x="5733" y="16191"/>
                    <a:pt x="5777" y="16184"/>
                    <a:pt x="5802" y="16184"/>
                  </a:cubicBezTo>
                  <a:cubicBezTo>
                    <a:pt x="6077" y="16169"/>
                    <a:pt x="6352" y="14785"/>
                    <a:pt x="6428" y="14355"/>
                  </a:cubicBezTo>
                  <a:cubicBezTo>
                    <a:pt x="7053" y="15096"/>
                    <a:pt x="8192" y="15551"/>
                    <a:pt x="8365" y="15620"/>
                  </a:cubicBezTo>
                  <a:cubicBezTo>
                    <a:pt x="8365" y="15714"/>
                    <a:pt x="8394" y="16043"/>
                    <a:pt x="8676" y="16140"/>
                  </a:cubicBezTo>
                  <a:cubicBezTo>
                    <a:pt x="8876" y="16213"/>
                    <a:pt x="9690" y="16228"/>
                    <a:pt x="10260" y="16228"/>
                  </a:cubicBezTo>
                  <a:cubicBezTo>
                    <a:pt x="10486" y="16228"/>
                    <a:pt x="10673" y="16226"/>
                    <a:pt x="10769" y="16224"/>
                  </a:cubicBezTo>
                  <a:lnTo>
                    <a:pt x="10769" y="16224"/>
                  </a:lnTo>
                  <a:cubicBezTo>
                    <a:pt x="10281" y="16965"/>
                    <a:pt x="10202" y="19365"/>
                    <a:pt x="10227" y="21281"/>
                  </a:cubicBezTo>
                  <a:cubicBezTo>
                    <a:pt x="10238" y="22308"/>
                    <a:pt x="10440" y="22987"/>
                    <a:pt x="10802" y="23244"/>
                  </a:cubicBezTo>
                  <a:cubicBezTo>
                    <a:pt x="10910" y="23323"/>
                    <a:pt x="11044" y="23363"/>
                    <a:pt x="11178" y="23363"/>
                  </a:cubicBezTo>
                  <a:cubicBezTo>
                    <a:pt x="11279" y="23360"/>
                    <a:pt x="11376" y="23341"/>
                    <a:pt x="11470" y="23309"/>
                  </a:cubicBezTo>
                  <a:cubicBezTo>
                    <a:pt x="11973" y="23139"/>
                    <a:pt x="12114" y="21024"/>
                    <a:pt x="12240" y="19155"/>
                  </a:cubicBezTo>
                  <a:cubicBezTo>
                    <a:pt x="12320" y="17991"/>
                    <a:pt x="12392" y="16892"/>
                    <a:pt x="12540" y="16574"/>
                  </a:cubicBezTo>
                  <a:cubicBezTo>
                    <a:pt x="12801" y="16021"/>
                    <a:pt x="13672" y="15978"/>
                    <a:pt x="14514" y="15934"/>
                  </a:cubicBezTo>
                  <a:cubicBezTo>
                    <a:pt x="15100" y="15905"/>
                    <a:pt x="15649" y="15880"/>
                    <a:pt x="15960" y="15678"/>
                  </a:cubicBezTo>
                  <a:cubicBezTo>
                    <a:pt x="16401" y="15388"/>
                    <a:pt x="16228" y="14774"/>
                    <a:pt x="16076" y="14228"/>
                  </a:cubicBezTo>
                  <a:cubicBezTo>
                    <a:pt x="16029" y="14069"/>
                    <a:pt x="15989" y="13910"/>
                    <a:pt x="15960" y="13747"/>
                  </a:cubicBezTo>
                  <a:cubicBezTo>
                    <a:pt x="15888" y="13288"/>
                    <a:pt x="15826" y="12822"/>
                    <a:pt x="15765" y="12370"/>
                  </a:cubicBezTo>
                  <a:cubicBezTo>
                    <a:pt x="15689" y="11802"/>
                    <a:pt x="15613" y="11217"/>
                    <a:pt x="15516" y="10646"/>
                  </a:cubicBezTo>
                  <a:cubicBezTo>
                    <a:pt x="15310" y="9442"/>
                    <a:pt x="14919" y="7674"/>
                    <a:pt x="13889" y="6264"/>
                  </a:cubicBezTo>
                  <a:cubicBezTo>
                    <a:pt x="12914" y="4933"/>
                    <a:pt x="11461" y="4123"/>
                    <a:pt x="10058" y="4123"/>
                  </a:cubicBezTo>
                  <a:cubicBezTo>
                    <a:pt x="9999" y="4123"/>
                    <a:pt x="9939" y="4125"/>
                    <a:pt x="9880" y="4128"/>
                  </a:cubicBezTo>
                  <a:cubicBezTo>
                    <a:pt x="9793" y="4135"/>
                    <a:pt x="9706" y="4142"/>
                    <a:pt x="9623" y="4149"/>
                  </a:cubicBezTo>
                  <a:cubicBezTo>
                    <a:pt x="9491" y="4159"/>
                    <a:pt x="9357" y="4170"/>
                    <a:pt x="9223" y="4170"/>
                  </a:cubicBezTo>
                  <a:cubicBezTo>
                    <a:pt x="9108" y="4170"/>
                    <a:pt x="8994" y="4162"/>
                    <a:pt x="8882" y="4139"/>
                  </a:cubicBezTo>
                  <a:cubicBezTo>
                    <a:pt x="8513" y="4059"/>
                    <a:pt x="8199" y="3817"/>
                    <a:pt x="7910" y="3567"/>
                  </a:cubicBezTo>
                  <a:cubicBezTo>
                    <a:pt x="7635" y="3325"/>
                    <a:pt x="7364" y="3061"/>
                    <a:pt x="7104" y="2808"/>
                  </a:cubicBezTo>
                  <a:cubicBezTo>
                    <a:pt x="6666" y="2385"/>
                    <a:pt x="6214" y="1944"/>
                    <a:pt x="5712" y="1583"/>
                  </a:cubicBezTo>
                  <a:cubicBezTo>
                    <a:pt x="5285" y="1276"/>
                    <a:pt x="4888" y="1070"/>
                    <a:pt x="4497" y="943"/>
                  </a:cubicBezTo>
                  <a:cubicBezTo>
                    <a:pt x="4396" y="925"/>
                    <a:pt x="4295" y="907"/>
                    <a:pt x="4193" y="900"/>
                  </a:cubicBezTo>
                  <a:cubicBezTo>
                    <a:pt x="4020" y="878"/>
                    <a:pt x="3727" y="845"/>
                    <a:pt x="3695" y="816"/>
                  </a:cubicBezTo>
                  <a:cubicBezTo>
                    <a:pt x="3691" y="809"/>
                    <a:pt x="3069" y="54"/>
                    <a:pt x="2654" y="3"/>
                  </a:cubicBezTo>
                  <a:cubicBezTo>
                    <a:pt x="2642" y="1"/>
                    <a:pt x="2630" y="0"/>
                    <a:pt x="2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3" name="Google Shape;3543;p53"/>
            <p:cNvSpPr/>
            <p:nvPr/>
          </p:nvSpPr>
          <p:spPr>
            <a:xfrm>
              <a:off x="3977725" y="4911000"/>
              <a:ext cx="79375" cy="69550"/>
            </a:xfrm>
            <a:custGeom>
              <a:avLst/>
              <a:gdLst/>
              <a:ahLst/>
              <a:cxnLst/>
              <a:rect l="l" t="t" r="r" b="b"/>
              <a:pathLst>
                <a:path w="3175" h="2782" extrusionOk="0">
                  <a:moveTo>
                    <a:pt x="3136" y="1"/>
                  </a:moveTo>
                  <a:cubicBezTo>
                    <a:pt x="3122" y="1"/>
                    <a:pt x="3108" y="9"/>
                    <a:pt x="3103" y="27"/>
                  </a:cubicBezTo>
                  <a:cubicBezTo>
                    <a:pt x="2966" y="544"/>
                    <a:pt x="2745" y="1035"/>
                    <a:pt x="2453" y="1484"/>
                  </a:cubicBezTo>
                  <a:cubicBezTo>
                    <a:pt x="1905" y="2304"/>
                    <a:pt x="1219" y="2716"/>
                    <a:pt x="406" y="2716"/>
                  </a:cubicBezTo>
                  <a:cubicBezTo>
                    <a:pt x="291" y="2716"/>
                    <a:pt x="173" y="2708"/>
                    <a:pt x="52" y="2691"/>
                  </a:cubicBezTo>
                  <a:cubicBezTo>
                    <a:pt x="50" y="2691"/>
                    <a:pt x="48" y="2691"/>
                    <a:pt x="46" y="2691"/>
                  </a:cubicBezTo>
                  <a:cubicBezTo>
                    <a:pt x="8" y="2691"/>
                    <a:pt x="1" y="2749"/>
                    <a:pt x="45" y="2756"/>
                  </a:cubicBezTo>
                  <a:cubicBezTo>
                    <a:pt x="161" y="2774"/>
                    <a:pt x="280" y="2781"/>
                    <a:pt x="396" y="2781"/>
                  </a:cubicBezTo>
                  <a:cubicBezTo>
                    <a:pt x="1231" y="2781"/>
                    <a:pt x="1957" y="2348"/>
                    <a:pt x="2511" y="1520"/>
                  </a:cubicBezTo>
                  <a:cubicBezTo>
                    <a:pt x="2807" y="1064"/>
                    <a:pt x="3027" y="566"/>
                    <a:pt x="3168" y="41"/>
                  </a:cubicBezTo>
                  <a:cubicBezTo>
                    <a:pt x="3175" y="16"/>
                    <a:pt x="3155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4" name="Google Shape;3544;p53"/>
            <p:cNvSpPr/>
            <p:nvPr/>
          </p:nvSpPr>
          <p:spPr>
            <a:xfrm>
              <a:off x="4013725" y="4989550"/>
              <a:ext cx="39975" cy="57700"/>
            </a:xfrm>
            <a:custGeom>
              <a:avLst/>
              <a:gdLst/>
              <a:ahLst/>
              <a:cxnLst/>
              <a:rect l="l" t="t" r="r" b="b"/>
              <a:pathLst>
                <a:path w="1599" h="2308" extrusionOk="0">
                  <a:moveTo>
                    <a:pt x="1537" y="1"/>
                  </a:moveTo>
                  <a:cubicBezTo>
                    <a:pt x="1530" y="15"/>
                    <a:pt x="832" y="1512"/>
                    <a:pt x="344" y="1668"/>
                  </a:cubicBezTo>
                  <a:cubicBezTo>
                    <a:pt x="333" y="1671"/>
                    <a:pt x="326" y="1678"/>
                    <a:pt x="322" y="1689"/>
                  </a:cubicBezTo>
                  <a:cubicBezTo>
                    <a:pt x="319" y="1704"/>
                    <a:pt x="322" y="1714"/>
                    <a:pt x="333" y="1722"/>
                  </a:cubicBezTo>
                  <a:cubicBezTo>
                    <a:pt x="376" y="1772"/>
                    <a:pt x="398" y="1841"/>
                    <a:pt x="387" y="1910"/>
                  </a:cubicBezTo>
                  <a:cubicBezTo>
                    <a:pt x="362" y="2025"/>
                    <a:pt x="232" y="2141"/>
                    <a:pt x="0" y="2242"/>
                  </a:cubicBezTo>
                  <a:lnTo>
                    <a:pt x="26" y="2307"/>
                  </a:lnTo>
                  <a:cubicBezTo>
                    <a:pt x="282" y="2192"/>
                    <a:pt x="427" y="2062"/>
                    <a:pt x="456" y="1921"/>
                  </a:cubicBezTo>
                  <a:cubicBezTo>
                    <a:pt x="467" y="1848"/>
                    <a:pt x="452" y="1776"/>
                    <a:pt x="409" y="1714"/>
                  </a:cubicBezTo>
                  <a:cubicBezTo>
                    <a:pt x="919" y="1487"/>
                    <a:pt x="1569" y="88"/>
                    <a:pt x="1598" y="30"/>
                  </a:cubicBezTo>
                  <a:lnTo>
                    <a:pt x="15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5" name="Google Shape;3545;p53"/>
            <p:cNvSpPr/>
            <p:nvPr/>
          </p:nvSpPr>
          <p:spPr>
            <a:xfrm>
              <a:off x="4098225" y="5144550"/>
              <a:ext cx="33275" cy="39625"/>
            </a:xfrm>
            <a:custGeom>
              <a:avLst/>
              <a:gdLst/>
              <a:ahLst/>
              <a:cxnLst/>
              <a:rect l="l" t="t" r="r" b="b"/>
              <a:pathLst>
                <a:path w="1331" h="1585" extrusionOk="0">
                  <a:moveTo>
                    <a:pt x="1331" y="1"/>
                  </a:moveTo>
                  <a:lnTo>
                    <a:pt x="0" y="1584"/>
                  </a:lnTo>
                  <a:cubicBezTo>
                    <a:pt x="0" y="1584"/>
                    <a:pt x="1016" y="1230"/>
                    <a:pt x="1331" y="1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6" name="Google Shape;3546;p53"/>
            <p:cNvSpPr/>
            <p:nvPr/>
          </p:nvSpPr>
          <p:spPr>
            <a:xfrm>
              <a:off x="4097225" y="5143600"/>
              <a:ext cx="35375" cy="41475"/>
            </a:xfrm>
            <a:custGeom>
              <a:avLst/>
              <a:gdLst/>
              <a:ahLst/>
              <a:cxnLst/>
              <a:rect l="l" t="t" r="r" b="b"/>
              <a:pathLst>
                <a:path w="1415" h="1659" extrusionOk="0">
                  <a:moveTo>
                    <a:pt x="1372" y="0"/>
                  </a:moveTo>
                  <a:cubicBezTo>
                    <a:pt x="1357" y="0"/>
                    <a:pt x="1343" y="9"/>
                    <a:pt x="1338" y="28"/>
                  </a:cubicBezTo>
                  <a:cubicBezTo>
                    <a:pt x="1035" y="1228"/>
                    <a:pt x="40" y="1586"/>
                    <a:pt x="30" y="1590"/>
                  </a:cubicBezTo>
                  <a:cubicBezTo>
                    <a:pt x="12" y="1597"/>
                    <a:pt x="1" y="1615"/>
                    <a:pt x="8" y="1633"/>
                  </a:cubicBezTo>
                  <a:cubicBezTo>
                    <a:pt x="12" y="1647"/>
                    <a:pt x="26" y="1655"/>
                    <a:pt x="40" y="1658"/>
                  </a:cubicBezTo>
                  <a:cubicBezTo>
                    <a:pt x="44" y="1658"/>
                    <a:pt x="48" y="1655"/>
                    <a:pt x="51" y="1655"/>
                  </a:cubicBezTo>
                  <a:cubicBezTo>
                    <a:pt x="62" y="1651"/>
                    <a:pt x="1089" y="1282"/>
                    <a:pt x="1403" y="46"/>
                  </a:cubicBezTo>
                  <a:cubicBezTo>
                    <a:pt x="1414" y="18"/>
                    <a:pt x="1393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7" name="Google Shape;3547;p53"/>
            <p:cNvSpPr/>
            <p:nvPr/>
          </p:nvSpPr>
          <p:spPr>
            <a:xfrm>
              <a:off x="4043450" y="5202400"/>
              <a:ext cx="21275" cy="12050"/>
            </a:xfrm>
            <a:custGeom>
              <a:avLst/>
              <a:gdLst/>
              <a:ahLst/>
              <a:cxnLst/>
              <a:rect l="l" t="t" r="r" b="b"/>
              <a:pathLst>
                <a:path w="851" h="482" extrusionOk="0">
                  <a:moveTo>
                    <a:pt x="1" y="0"/>
                  </a:moveTo>
                  <a:cubicBezTo>
                    <a:pt x="1" y="0"/>
                    <a:pt x="265" y="279"/>
                    <a:pt x="850" y="48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8" name="Google Shape;3548;p53"/>
            <p:cNvSpPr/>
            <p:nvPr/>
          </p:nvSpPr>
          <p:spPr>
            <a:xfrm>
              <a:off x="4042825" y="5201850"/>
              <a:ext cx="22175" cy="13400"/>
            </a:xfrm>
            <a:custGeom>
              <a:avLst/>
              <a:gdLst/>
              <a:ahLst/>
              <a:cxnLst/>
              <a:rect l="l" t="t" r="r" b="b"/>
              <a:pathLst>
                <a:path w="887" h="536" extrusionOk="0">
                  <a:moveTo>
                    <a:pt x="51" y="1"/>
                  </a:moveTo>
                  <a:lnTo>
                    <a:pt x="0" y="44"/>
                  </a:lnTo>
                  <a:cubicBezTo>
                    <a:pt x="11" y="58"/>
                    <a:pt x="279" y="333"/>
                    <a:pt x="864" y="536"/>
                  </a:cubicBezTo>
                  <a:lnTo>
                    <a:pt x="886" y="471"/>
                  </a:lnTo>
                  <a:cubicBezTo>
                    <a:pt x="319" y="275"/>
                    <a:pt x="51" y="4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9" name="Google Shape;3549;p53"/>
            <p:cNvSpPr/>
            <p:nvPr/>
          </p:nvSpPr>
          <p:spPr>
            <a:xfrm>
              <a:off x="4208850" y="5198675"/>
              <a:ext cx="103225" cy="33375"/>
            </a:xfrm>
            <a:custGeom>
              <a:avLst/>
              <a:gdLst/>
              <a:ahLst/>
              <a:cxnLst/>
              <a:rect l="l" t="t" r="r" b="b"/>
              <a:pathLst>
                <a:path w="4129" h="1335" extrusionOk="0">
                  <a:moveTo>
                    <a:pt x="2963" y="0"/>
                  </a:moveTo>
                  <a:cubicBezTo>
                    <a:pt x="1004" y="0"/>
                    <a:pt x="0" y="1335"/>
                    <a:pt x="0" y="1335"/>
                  </a:cubicBezTo>
                  <a:lnTo>
                    <a:pt x="4129" y="149"/>
                  </a:lnTo>
                  <a:cubicBezTo>
                    <a:pt x="3708" y="45"/>
                    <a:pt x="3320" y="0"/>
                    <a:pt x="2963" y="0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0" name="Google Shape;3550;p53"/>
            <p:cNvSpPr/>
            <p:nvPr/>
          </p:nvSpPr>
          <p:spPr>
            <a:xfrm>
              <a:off x="4207950" y="5197900"/>
              <a:ext cx="105025" cy="34975"/>
            </a:xfrm>
            <a:custGeom>
              <a:avLst/>
              <a:gdLst/>
              <a:ahLst/>
              <a:cxnLst/>
              <a:rect l="l" t="t" r="r" b="b"/>
              <a:pathLst>
                <a:path w="4201" h="1399" extrusionOk="0">
                  <a:moveTo>
                    <a:pt x="3008" y="1"/>
                  </a:moveTo>
                  <a:cubicBezTo>
                    <a:pt x="2165" y="1"/>
                    <a:pt x="1508" y="243"/>
                    <a:pt x="1063" y="488"/>
                  </a:cubicBezTo>
                  <a:cubicBezTo>
                    <a:pt x="372" y="871"/>
                    <a:pt x="15" y="1341"/>
                    <a:pt x="11" y="1344"/>
                  </a:cubicBezTo>
                  <a:cubicBezTo>
                    <a:pt x="0" y="1359"/>
                    <a:pt x="4" y="1380"/>
                    <a:pt x="18" y="1391"/>
                  </a:cubicBezTo>
                  <a:cubicBezTo>
                    <a:pt x="22" y="1395"/>
                    <a:pt x="29" y="1399"/>
                    <a:pt x="36" y="1399"/>
                  </a:cubicBezTo>
                  <a:cubicBezTo>
                    <a:pt x="47" y="1399"/>
                    <a:pt x="58" y="1395"/>
                    <a:pt x="65" y="1384"/>
                  </a:cubicBezTo>
                  <a:cubicBezTo>
                    <a:pt x="69" y="1380"/>
                    <a:pt x="419" y="921"/>
                    <a:pt x="1095" y="545"/>
                  </a:cubicBezTo>
                  <a:cubicBezTo>
                    <a:pt x="1533" y="305"/>
                    <a:pt x="2173" y="68"/>
                    <a:pt x="2998" y="68"/>
                  </a:cubicBezTo>
                  <a:cubicBezTo>
                    <a:pt x="3351" y="68"/>
                    <a:pt x="3738" y="111"/>
                    <a:pt x="4157" y="216"/>
                  </a:cubicBezTo>
                  <a:cubicBezTo>
                    <a:pt x="4160" y="217"/>
                    <a:pt x="4162" y="217"/>
                    <a:pt x="4164" y="217"/>
                  </a:cubicBezTo>
                  <a:cubicBezTo>
                    <a:pt x="4180" y="217"/>
                    <a:pt x="4194" y="207"/>
                    <a:pt x="4197" y="191"/>
                  </a:cubicBezTo>
                  <a:cubicBezTo>
                    <a:pt x="4201" y="173"/>
                    <a:pt x="4190" y="155"/>
                    <a:pt x="4172" y="148"/>
                  </a:cubicBezTo>
                  <a:cubicBezTo>
                    <a:pt x="3752" y="44"/>
                    <a:pt x="3364" y="1"/>
                    <a:pt x="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1" name="Google Shape;3551;p53"/>
            <p:cNvSpPr/>
            <p:nvPr/>
          </p:nvSpPr>
          <p:spPr>
            <a:xfrm>
              <a:off x="4148025" y="5190925"/>
              <a:ext cx="80175" cy="26225"/>
            </a:xfrm>
            <a:custGeom>
              <a:avLst/>
              <a:gdLst/>
              <a:ahLst/>
              <a:cxnLst/>
              <a:rect l="l" t="t" r="r" b="b"/>
              <a:pathLst>
                <a:path w="3207" h="1049" extrusionOk="0">
                  <a:moveTo>
                    <a:pt x="3207" y="0"/>
                  </a:moveTo>
                  <a:lnTo>
                    <a:pt x="0" y="1049"/>
                  </a:lnTo>
                  <a:cubicBezTo>
                    <a:pt x="0" y="1049"/>
                    <a:pt x="13" y="1049"/>
                    <a:pt x="37" y="1049"/>
                  </a:cubicBezTo>
                  <a:cubicBezTo>
                    <a:pt x="320" y="1049"/>
                    <a:pt x="2148" y="1009"/>
                    <a:pt x="3207" y="0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2" name="Google Shape;3552;p53"/>
            <p:cNvSpPr/>
            <p:nvPr/>
          </p:nvSpPr>
          <p:spPr>
            <a:xfrm>
              <a:off x="4147200" y="5190125"/>
              <a:ext cx="82050" cy="27925"/>
            </a:xfrm>
            <a:custGeom>
              <a:avLst/>
              <a:gdLst/>
              <a:ahLst/>
              <a:cxnLst/>
              <a:rect l="l" t="t" r="r" b="b"/>
              <a:pathLst>
                <a:path w="3282" h="1117" extrusionOk="0">
                  <a:moveTo>
                    <a:pt x="3238" y="1"/>
                  </a:moveTo>
                  <a:cubicBezTo>
                    <a:pt x="3231" y="1"/>
                    <a:pt x="3225" y="3"/>
                    <a:pt x="3218" y="7"/>
                  </a:cubicBezTo>
                  <a:cubicBezTo>
                    <a:pt x="2158" y="1019"/>
                    <a:pt x="285" y="1048"/>
                    <a:pt x="59" y="1048"/>
                  </a:cubicBezTo>
                  <a:cubicBezTo>
                    <a:pt x="46" y="1048"/>
                    <a:pt x="38" y="1048"/>
                    <a:pt x="37" y="1048"/>
                  </a:cubicBezTo>
                  <a:cubicBezTo>
                    <a:pt x="15" y="1048"/>
                    <a:pt x="1" y="1062"/>
                    <a:pt x="1" y="1081"/>
                  </a:cubicBezTo>
                  <a:cubicBezTo>
                    <a:pt x="1" y="1099"/>
                    <a:pt x="15" y="1117"/>
                    <a:pt x="33" y="1117"/>
                  </a:cubicBezTo>
                  <a:lnTo>
                    <a:pt x="59" y="1117"/>
                  </a:lnTo>
                  <a:cubicBezTo>
                    <a:pt x="297" y="1117"/>
                    <a:pt x="2184" y="1081"/>
                    <a:pt x="3262" y="54"/>
                  </a:cubicBezTo>
                  <a:cubicBezTo>
                    <a:pt x="3282" y="31"/>
                    <a:pt x="3263" y="1"/>
                    <a:pt x="3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3" name="Google Shape;3553;p53"/>
            <p:cNvSpPr/>
            <p:nvPr/>
          </p:nvSpPr>
          <p:spPr>
            <a:xfrm>
              <a:off x="3941075" y="4946450"/>
              <a:ext cx="10125" cy="9175"/>
            </a:xfrm>
            <a:custGeom>
              <a:avLst/>
              <a:gdLst/>
              <a:ahLst/>
              <a:cxnLst/>
              <a:rect l="l" t="t" r="r" b="b"/>
              <a:pathLst>
                <a:path w="405" h="367" extrusionOk="0">
                  <a:moveTo>
                    <a:pt x="387" y="1"/>
                  </a:moveTo>
                  <a:lnTo>
                    <a:pt x="387" y="1"/>
                  </a:lnTo>
                  <a:cubicBezTo>
                    <a:pt x="294" y="80"/>
                    <a:pt x="218" y="106"/>
                    <a:pt x="159" y="106"/>
                  </a:cubicBezTo>
                  <a:cubicBezTo>
                    <a:pt x="53" y="106"/>
                    <a:pt x="0" y="26"/>
                    <a:pt x="0" y="26"/>
                  </a:cubicBezTo>
                  <a:lnTo>
                    <a:pt x="0" y="26"/>
                  </a:lnTo>
                  <a:cubicBezTo>
                    <a:pt x="0" y="163"/>
                    <a:pt x="69" y="290"/>
                    <a:pt x="181" y="366"/>
                  </a:cubicBezTo>
                  <a:cubicBezTo>
                    <a:pt x="183" y="366"/>
                    <a:pt x="185" y="367"/>
                    <a:pt x="187" y="367"/>
                  </a:cubicBezTo>
                  <a:cubicBezTo>
                    <a:pt x="231" y="367"/>
                    <a:pt x="263" y="213"/>
                    <a:pt x="333" y="181"/>
                  </a:cubicBezTo>
                  <a:cubicBezTo>
                    <a:pt x="405" y="149"/>
                    <a:pt x="387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4" name="Google Shape;3554;p53"/>
            <p:cNvSpPr/>
            <p:nvPr/>
          </p:nvSpPr>
          <p:spPr>
            <a:xfrm>
              <a:off x="3962400" y="4903350"/>
              <a:ext cx="22525" cy="23525"/>
            </a:xfrm>
            <a:custGeom>
              <a:avLst/>
              <a:gdLst/>
              <a:ahLst/>
              <a:cxnLst/>
              <a:rect l="l" t="t" r="r" b="b"/>
              <a:pathLst>
                <a:path w="901" h="941" extrusionOk="0">
                  <a:moveTo>
                    <a:pt x="587" y="0"/>
                  </a:moveTo>
                  <a:cubicBezTo>
                    <a:pt x="38" y="0"/>
                    <a:pt x="138" y="738"/>
                    <a:pt x="138" y="738"/>
                  </a:cubicBezTo>
                  <a:cubicBezTo>
                    <a:pt x="138" y="738"/>
                    <a:pt x="4" y="857"/>
                    <a:pt x="0" y="940"/>
                  </a:cubicBezTo>
                  <a:lnTo>
                    <a:pt x="900" y="62"/>
                  </a:lnTo>
                  <a:cubicBezTo>
                    <a:pt x="777" y="19"/>
                    <a:pt x="674" y="0"/>
                    <a:pt x="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5" name="Google Shape;3555;p53"/>
            <p:cNvSpPr/>
            <p:nvPr/>
          </p:nvSpPr>
          <p:spPr>
            <a:xfrm>
              <a:off x="3961500" y="4902500"/>
              <a:ext cx="23600" cy="24450"/>
            </a:xfrm>
            <a:custGeom>
              <a:avLst/>
              <a:gdLst/>
              <a:ahLst/>
              <a:cxnLst/>
              <a:rect l="l" t="t" r="r" b="b"/>
              <a:pathLst>
                <a:path w="944" h="978" extrusionOk="0">
                  <a:moveTo>
                    <a:pt x="618" y="0"/>
                  </a:moveTo>
                  <a:cubicBezTo>
                    <a:pt x="501" y="0"/>
                    <a:pt x="403" y="32"/>
                    <a:pt x="325" y="96"/>
                  </a:cubicBezTo>
                  <a:cubicBezTo>
                    <a:pt x="98" y="280"/>
                    <a:pt x="127" y="667"/>
                    <a:pt x="134" y="757"/>
                  </a:cubicBezTo>
                  <a:cubicBezTo>
                    <a:pt x="101" y="793"/>
                    <a:pt x="4" y="895"/>
                    <a:pt x="0" y="974"/>
                  </a:cubicBezTo>
                  <a:lnTo>
                    <a:pt x="65" y="978"/>
                  </a:lnTo>
                  <a:cubicBezTo>
                    <a:pt x="69" y="927"/>
                    <a:pt x="148" y="840"/>
                    <a:pt x="192" y="797"/>
                  </a:cubicBezTo>
                  <a:cubicBezTo>
                    <a:pt x="202" y="790"/>
                    <a:pt x="206" y="775"/>
                    <a:pt x="202" y="765"/>
                  </a:cubicBezTo>
                  <a:cubicBezTo>
                    <a:pt x="202" y="761"/>
                    <a:pt x="145" y="327"/>
                    <a:pt x="369" y="146"/>
                  </a:cubicBezTo>
                  <a:cubicBezTo>
                    <a:pt x="432" y="94"/>
                    <a:pt x="516" y="68"/>
                    <a:pt x="617" y="68"/>
                  </a:cubicBezTo>
                  <a:cubicBezTo>
                    <a:pt x="704" y="68"/>
                    <a:pt x="805" y="88"/>
                    <a:pt x="918" y="128"/>
                  </a:cubicBezTo>
                  <a:lnTo>
                    <a:pt x="944" y="63"/>
                  </a:lnTo>
                  <a:cubicBezTo>
                    <a:pt x="822" y="21"/>
                    <a:pt x="714" y="0"/>
                    <a:pt x="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6" name="Google Shape;3556;p53"/>
            <p:cNvSpPr/>
            <p:nvPr/>
          </p:nvSpPr>
          <p:spPr>
            <a:xfrm>
              <a:off x="3968800" y="4908350"/>
              <a:ext cx="4075" cy="9650"/>
            </a:xfrm>
            <a:custGeom>
              <a:avLst/>
              <a:gdLst/>
              <a:ahLst/>
              <a:cxnLst/>
              <a:rect l="l" t="t" r="r" b="b"/>
              <a:pathLst>
                <a:path w="163" h="386" extrusionOk="0">
                  <a:moveTo>
                    <a:pt x="117" y="1"/>
                  </a:moveTo>
                  <a:cubicBezTo>
                    <a:pt x="106" y="1"/>
                    <a:pt x="94" y="7"/>
                    <a:pt x="88" y="21"/>
                  </a:cubicBezTo>
                  <a:cubicBezTo>
                    <a:pt x="84" y="32"/>
                    <a:pt x="1" y="227"/>
                    <a:pt x="77" y="368"/>
                  </a:cubicBezTo>
                  <a:cubicBezTo>
                    <a:pt x="80" y="379"/>
                    <a:pt x="95" y="386"/>
                    <a:pt x="106" y="386"/>
                  </a:cubicBezTo>
                  <a:cubicBezTo>
                    <a:pt x="131" y="382"/>
                    <a:pt x="149" y="357"/>
                    <a:pt x="135" y="335"/>
                  </a:cubicBezTo>
                  <a:cubicBezTo>
                    <a:pt x="77" y="223"/>
                    <a:pt x="153" y="50"/>
                    <a:pt x="153" y="50"/>
                  </a:cubicBezTo>
                  <a:cubicBezTo>
                    <a:pt x="162" y="22"/>
                    <a:pt x="139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7" name="Google Shape;3557;p53"/>
            <p:cNvSpPr/>
            <p:nvPr/>
          </p:nvSpPr>
          <p:spPr>
            <a:xfrm>
              <a:off x="4001350" y="4834650"/>
              <a:ext cx="28025" cy="45775"/>
            </a:xfrm>
            <a:custGeom>
              <a:avLst/>
              <a:gdLst/>
              <a:ahLst/>
              <a:cxnLst/>
              <a:rect l="l" t="t" r="r" b="b"/>
              <a:pathLst>
                <a:path w="1121" h="1831" extrusionOk="0">
                  <a:moveTo>
                    <a:pt x="52" y="1"/>
                  </a:moveTo>
                  <a:cubicBezTo>
                    <a:pt x="21" y="1"/>
                    <a:pt x="1" y="48"/>
                    <a:pt x="36" y="66"/>
                  </a:cubicBezTo>
                  <a:cubicBezTo>
                    <a:pt x="44" y="70"/>
                    <a:pt x="767" y="518"/>
                    <a:pt x="1045" y="1161"/>
                  </a:cubicBezTo>
                  <a:cubicBezTo>
                    <a:pt x="965" y="1248"/>
                    <a:pt x="604" y="1646"/>
                    <a:pt x="542" y="1783"/>
                  </a:cubicBezTo>
                  <a:cubicBezTo>
                    <a:pt x="535" y="1801"/>
                    <a:pt x="542" y="1819"/>
                    <a:pt x="561" y="1830"/>
                  </a:cubicBezTo>
                  <a:lnTo>
                    <a:pt x="575" y="1830"/>
                  </a:lnTo>
                  <a:cubicBezTo>
                    <a:pt x="586" y="1830"/>
                    <a:pt x="600" y="1823"/>
                    <a:pt x="604" y="1812"/>
                  </a:cubicBezTo>
                  <a:cubicBezTo>
                    <a:pt x="669" y="1667"/>
                    <a:pt x="1106" y="1197"/>
                    <a:pt x="1110" y="1190"/>
                  </a:cubicBezTo>
                  <a:cubicBezTo>
                    <a:pt x="1121" y="1179"/>
                    <a:pt x="1121" y="1169"/>
                    <a:pt x="1117" y="1154"/>
                  </a:cubicBezTo>
                  <a:cubicBezTo>
                    <a:pt x="835" y="482"/>
                    <a:pt x="105" y="30"/>
                    <a:pt x="73" y="8"/>
                  </a:cubicBezTo>
                  <a:cubicBezTo>
                    <a:pt x="65" y="3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8" name="Google Shape;3558;p53"/>
            <p:cNvSpPr/>
            <p:nvPr/>
          </p:nvSpPr>
          <p:spPr>
            <a:xfrm>
              <a:off x="3949925" y="4858350"/>
              <a:ext cx="11600" cy="9950"/>
            </a:xfrm>
            <a:custGeom>
              <a:avLst/>
              <a:gdLst/>
              <a:ahLst/>
              <a:cxnLst/>
              <a:rect l="l" t="t" r="r" b="b"/>
              <a:pathLst>
                <a:path w="464" h="398" extrusionOk="0">
                  <a:moveTo>
                    <a:pt x="463" y="0"/>
                  </a:moveTo>
                  <a:lnTo>
                    <a:pt x="463" y="0"/>
                  </a:lnTo>
                  <a:cubicBezTo>
                    <a:pt x="282" y="98"/>
                    <a:pt x="123" y="231"/>
                    <a:pt x="0" y="398"/>
                  </a:cubicBezTo>
                  <a:lnTo>
                    <a:pt x="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9" name="Google Shape;3559;p53"/>
            <p:cNvSpPr/>
            <p:nvPr/>
          </p:nvSpPr>
          <p:spPr>
            <a:xfrm>
              <a:off x="3949025" y="4857550"/>
              <a:ext cx="13750" cy="11575"/>
            </a:xfrm>
            <a:custGeom>
              <a:avLst/>
              <a:gdLst/>
              <a:ahLst/>
              <a:cxnLst/>
              <a:rect l="l" t="t" r="r" b="b"/>
              <a:pathLst>
                <a:path w="550" h="463" extrusionOk="0">
                  <a:moveTo>
                    <a:pt x="500" y="1"/>
                  </a:moveTo>
                  <a:cubicBezTo>
                    <a:pt x="494" y="1"/>
                    <a:pt x="488" y="3"/>
                    <a:pt x="481" y="7"/>
                  </a:cubicBezTo>
                  <a:cubicBezTo>
                    <a:pt x="297" y="104"/>
                    <a:pt x="134" y="242"/>
                    <a:pt x="7" y="412"/>
                  </a:cubicBezTo>
                  <a:cubicBezTo>
                    <a:pt x="0" y="426"/>
                    <a:pt x="4" y="448"/>
                    <a:pt x="18" y="459"/>
                  </a:cubicBezTo>
                  <a:cubicBezTo>
                    <a:pt x="22" y="462"/>
                    <a:pt x="29" y="462"/>
                    <a:pt x="36" y="462"/>
                  </a:cubicBezTo>
                  <a:cubicBezTo>
                    <a:pt x="47" y="462"/>
                    <a:pt x="58" y="459"/>
                    <a:pt x="65" y="451"/>
                  </a:cubicBezTo>
                  <a:cubicBezTo>
                    <a:pt x="185" y="292"/>
                    <a:pt x="336" y="159"/>
                    <a:pt x="513" y="65"/>
                  </a:cubicBezTo>
                  <a:cubicBezTo>
                    <a:pt x="550" y="46"/>
                    <a:pt x="531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0" name="Google Shape;3560;p53"/>
            <p:cNvSpPr/>
            <p:nvPr/>
          </p:nvSpPr>
          <p:spPr>
            <a:xfrm>
              <a:off x="4132925" y="4982150"/>
              <a:ext cx="28050" cy="118775"/>
            </a:xfrm>
            <a:custGeom>
              <a:avLst/>
              <a:gdLst/>
              <a:ahLst/>
              <a:cxnLst/>
              <a:rect l="l" t="t" r="r" b="b"/>
              <a:pathLst>
                <a:path w="1122" h="4751" extrusionOk="0">
                  <a:moveTo>
                    <a:pt x="1121" y="1"/>
                  </a:moveTo>
                  <a:lnTo>
                    <a:pt x="438" y="2895"/>
                  </a:lnTo>
                  <a:lnTo>
                    <a:pt x="438" y="2895"/>
                  </a:lnTo>
                  <a:cubicBezTo>
                    <a:pt x="494" y="2757"/>
                    <a:pt x="552" y="2650"/>
                    <a:pt x="612" y="2596"/>
                  </a:cubicBezTo>
                  <a:cubicBezTo>
                    <a:pt x="940" y="2303"/>
                    <a:pt x="1121" y="1"/>
                    <a:pt x="1121" y="1"/>
                  </a:cubicBezTo>
                  <a:close/>
                  <a:moveTo>
                    <a:pt x="438" y="2895"/>
                  </a:moveTo>
                  <a:cubicBezTo>
                    <a:pt x="191" y="3510"/>
                    <a:pt x="1" y="4751"/>
                    <a:pt x="1" y="4751"/>
                  </a:cubicBezTo>
                  <a:lnTo>
                    <a:pt x="438" y="2895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1" name="Google Shape;3561;p53"/>
            <p:cNvSpPr/>
            <p:nvPr/>
          </p:nvSpPr>
          <p:spPr>
            <a:xfrm>
              <a:off x="4132025" y="4981350"/>
              <a:ext cx="29850" cy="120400"/>
            </a:xfrm>
            <a:custGeom>
              <a:avLst/>
              <a:gdLst/>
              <a:ahLst/>
              <a:cxnLst/>
              <a:rect l="l" t="t" r="r" b="b"/>
              <a:pathLst>
                <a:path w="1194" h="4816" extrusionOk="0">
                  <a:moveTo>
                    <a:pt x="1161" y="0"/>
                  </a:moveTo>
                  <a:cubicBezTo>
                    <a:pt x="1143" y="0"/>
                    <a:pt x="1125" y="14"/>
                    <a:pt x="1125" y="33"/>
                  </a:cubicBezTo>
                  <a:cubicBezTo>
                    <a:pt x="1063" y="824"/>
                    <a:pt x="875" y="2379"/>
                    <a:pt x="626" y="2603"/>
                  </a:cubicBezTo>
                  <a:cubicBezTo>
                    <a:pt x="293" y="2903"/>
                    <a:pt x="15" y="4703"/>
                    <a:pt x="4" y="4779"/>
                  </a:cubicBezTo>
                  <a:cubicBezTo>
                    <a:pt x="0" y="4797"/>
                    <a:pt x="15" y="4812"/>
                    <a:pt x="33" y="4815"/>
                  </a:cubicBezTo>
                  <a:lnTo>
                    <a:pt x="37" y="4815"/>
                  </a:lnTo>
                  <a:cubicBezTo>
                    <a:pt x="55" y="4815"/>
                    <a:pt x="69" y="4804"/>
                    <a:pt x="73" y="4790"/>
                  </a:cubicBezTo>
                  <a:cubicBezTo>
                    <a:pt x="73" y="4768"/>
                    <a:pt x="355" y="2939"/>
                    <a:pt x="673" y="2653"/>
                  </a:cubicBezTo>
                  <a:cubicBezTo>
                    <a:pt x="1005" y="2353"/>
                    <a:pt x="1183" y="130"/>
                    <a:pt x="1190" y="36"/>
                  </a:cubicBezTo>
                  <a:cubicBezTo>
                    <a:pt x="1193" y="18"/>
                    <a:pt x="1179" y="4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2" name="Google Shape;3562;p53"/>
            <p:cNvSpPr/>
            <p:nvPr/>
          </p:nvSpPr>
          <p:spPr>
            <a:xfrm>
              <a:off x="4004150" y="5065025"/>
              <a:ext cx="38600" cy="62475"/>
            </a:xfrm>
            <a:custGeom>
              <a:avLst/>
              <a:gdLst/>
              <a:ahLst/>
              <a:cxnLst/>
              <a:rect l="l" t="t" r="r" b="b"/>
              <a:pathLst>
                <a:path w="1544" h="2499" extrusionOk="0">
                  <a:moveTo>
                    <a:pt x="58" y="1"/>
                  </a:moveTo>
                  <a:lnTo>
                    <a:pt x="0" y="33"/>
                  </a:lnTo>
                  <a:cubicBezTo>
                    <a:pt x="18" y="62"/>
                    <a:pt x="416" y="825"/>
                    <a:pt x="716" y="1121"/>
                  </a:cubicBezTo>
                  <a:cubicBezTo>
                    <a:pt x="965" y="1371"/>
                    <a:pt x="1407" y="1942"/>
                    <a:pt x="1475" y="2498"/>
                  </a:cubicBezTo>
                  <a:lnTo>
                    <a:pt x="1544" y="2491"/>
                  </a:lnTo>
                  <a:cubicBezTo>
                    <a:pt x="1472" y="1916"/>
                    <a:pt x="1020" y="1331"/>
                    <a:pt x="763" y="1074"/>
                  </a:cubicBezTo>
                  <a:cubicBezTo>
                    <a:pt x="474" y="785"/>
                    <a:pt x="65" y="8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3" name="Google Shape;3563;p53"/>
            <p:cNvSpPr/>
            <p:nvPr/>
          </p:nvSpPr>
          <p:spPr>
            <a:xfrm>
              <a:off x="4252400" y="4963225"/>
              <a:ext cx="10425" cy="17225"/>
            </a:xfrm>
            <a:custGeom>
              <a:avLst/>
              <a:gdLst/>
              <a:ahLst/>
              <a:cxnLst/>
              <a:rect l="l" t="t" r="r" b="b"/>
              <a:pathLst>
                <a:path w="417" h="689" extrusionOk="0">
                  <a:moveTo>
                    <a:pt x="40" y="0"/>
                  </a:moveTo>
                  <a:cubicBezTo>
                    <a:pt x="30" y="0"/>
                    <a:pt x="20" y="5"/>
                    <a:pt x="11" y="13"/>
                  </a:cubicBezTo>
                  <a:cubicBezTo>
                    <a:pt x="1" y="24"/>
                    <a:pt x="1" y="45"/>
                    <a:pt x="15" y="60"/>
                  </a:cubicBezTo>
                  <a:cubicBezTo>
                    <a:pt x="210" y="237"/>
                    <a:pt x="344" y="660"/>
                    <a:pt x="344" y="664"/>
                  </a:cubicBezTo>
                  <a:cubicBezTo>
                    <a:pt x="351" y="678"/>
                    <a:pt x="362" y="685"/>
                    <a:pt x="377" y="689"/>
                  </a:cubicBezTo>
                  <a:cubicBezTo>
                    <a:pt x="380" y="685"/>
                    <a:pt x="384" y="685"/>
                    <a:pt x="387" y="685"/>
                  </a:cubicBezTo>
                  <a:cubicBezTo>
                    <a:pt x="406" y="678"/>
                    <a:pt x="416" y="660"/>
                    <a:pt x="409" y="642"/>
                  </a:cubicBezTo>
                  <a:cubicBezTo>
                    <a:pt x="406" y="624"/>
                    <a:pt x="272" y="201"/>
                    <a:pt x="62" y="9"/>
                  </a:cubicBezTo>
                  <a:cubicBezTo>
                    <a:pt x="56" y="3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4" name="Google Shape;3564;p53"/>
            <p:cNvSpPr/>
            <p:nvPr/>
          </p:nvSpPr>
          <p:spPr>
            <a:xfrm>
              <a:off x="4245075" y="4963375"/>
              <a:ext cx="15950" cy="12750"/>
            </a:xfrm>
            <a:custGeom>
              <a:avLst/>
              <a:gdLst/>
              <a:ahLst/>
              <a:cxnLst/>
              <a:rect l="l" t="t" r="r" b="b"/>
              <a:pathLst>
                <a:path w="638" h="510" extrusionOk="0">
                  <a:moveTo>
                    <a:pt x="42" y="1"/>
                  </a:moveTo>
                  <a:cubicBezTo>
                    <a:pt x="26" y="1"/>
                    <a:pt x="14" y="11"/>
                    <a:pt x="8" y="25"/>
                  </a:cubicBezTo>
                  <a:cubicBezTo>
                    <a:pt x="1" y="43"/>
                    <a:pt x="8" y="65"/>
                    <a:pt x="30" y="72"/>
                  </a:cubicBezTo>
                  <a:cubicBezTo>
                    <a:pt x="279" y="159"/>
                    <a:pt x="568" y="495"/>
                    <a:pt x="572" y="499"/>
                  </a:cubicBezTo>
                  <a:cubicBezTo>
                    <a:pt x="576" y="506"/>
                    <a:pt x="586" y="509"/>
                    <a:pt x="597" y="509"/>
                  </a:cubicBezTo>
                  <a:cubicBezTo>
                    <a:pt x="605" y="509"/>
                    <a:pt x="615" y="506"/>
                    <a:pt x="619" y="499"/>
                  </a:cubicBezTo>
                  <a:cubicBezTo>
                    <a:pt x="633" y="488"/>
                    <a:pt x="637" y="466"/>
                    <a:pt x="623" y="452"/>
                  </a:cubicBezTo>
                  <a:cubicBezTo>
                    <a:pt x="612" y="437"/>
                    <a:pt x="323" y="94"/>
                    <a:pt x="55" y="3"/>
                  </a:cubicBezTo>
                  <a:cubicBezTo>
                    <a:pt x="50" y="2"/>
                    <a:pt x="46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5" name="Google Shape;3565;p53"/>
            <p:cNvSpPr/>
            <p:nvPr/>
          </p:nvSpPr>
          <p:spPr>
            <a:xfrm>
              <a:off x="4310375" y="5078025"/>
              <a:ext cx="19050" cy="6625"/>
            </a:xfrm>
            <a:custGeom>
              <a:avLst/>
              <a:gdLst/>
              <a:ahLst/>
              <a:cxnLst/>
              <a:rect l="l" t="t" r="r" b="b"/>
              <a:pathLst>
                <a:path w="762" h="265" extrusionOk="0">
                  <a:moveTo>
                    <a:pt x="46" y="1"/>
                  </a:moveTo>
                  <a:cubicBezTo>
                    <a:pt x="6" y="1"/>
                    <a:pt x="0" y="63"/>
                    <a:pt x="46" y="66"/>
                  </a:cubicBezTo>
                  <a:cubicBezTo>
                    <a:pt x="49" y="66"/>
                    <a:pt x="490" y="106"/>
                    <a:pt x="707" y="258"/>
                  </a:cubicBezTo>
                  <a:cubicBezTo>
                    <a:pt x="711" y="261"/>
                    <a:pt x="718" y="265"/>
                    <a:pt x="725" y="265"/>
                  </a:cubicBezTo>
                  <a:cubicBezTo>
                    <a:pt x="736" y="265"/>
                    <a:pt x="747" y="258"/>
                    <a:pt x="754" y="247"/>
                  </a:cubicBezTo>
                  <a:cubicBezTo>
                    <a:pt x="762" y="232"/>
                    <a:pt x="758" y="214"/>
                    <a:pt x="744" y="204"/>
                  </a:cubicBezTo>
                  <a:cubicBezTo>
                    <a:pt x="512" y="37"/>
                    <a:pt x="68" y="1"/>
                    <a:pt x="49" y="1"/>
                  </a:cubicBezTo>
                  <a:cubicBezTo>
                    <a:pt x="48" y="1"/>
                    <a:pt x="47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6" name="Google Shape;3566;p53"/>
            <p:cNvSpPr/>
            <p:nvPr/>
          </p:nvSpPr>
          <p:spPr>
            <a:xfrm>
              <a:off x="4316650" y="5069350"/>
              <a:ext cx="19550" cy="3650"/>
            </a:xfrm>
            <a:custGeom>
              <a:avLst/>
              <a:gdLst/>
              <a:ahLst/>
              <a:cxnLst/>
              <a:rect l="l" t="t" r="r" b="b"/>
              <a:pathLst>
                <a:path w="782" h="146" extrusionOk="0">
                  <a:moveTo>
                    <a:pt x="548" y="0"/>
                  </a:moveTo>
                  <a:cubicBezTo>
                    <a:pt x="303" y="0"/>
                    <a:pt x="44" y="75"/>
                    <a:pt x="30" y="81"/>
                  </a:cubicBezTo>
                  <a:cubicBezTo>
                    <a:pt x="12" y="84"/>
                    <a:pt x="1" y="102"/>
                    <a:pt x="4" y="120"/>
                  </a:cubicBezTo>
                  <a:cubicBezTo>
                    <a:pt x="8" y="135"/>
                    <a:pt x="23" y="146"/>
                    <a:pt x="37" y="146"/>
                  </a:cubicBezTo>
                  <a:lnTo>
                    <a:pt x="48" y="146"/>
                  </a:lnTo>
                  <a:cubicBezTo>
                    <a:pt x="51" y="143"/>
                    <a:pt x="315" y="68"/>
                    <a:pt x="553" y="68"/>
                  </a:cubicBezTo>
                  <a:cubicBezTo>
                    <a:pt x="617" y="68"/>
                    <a:pt x="680" y="74"/>
                    <a:pt x="735" y="88"/>
                  </a:cubicBezTo>
                  <a:cubicBezTo>
                    <a:pt x="739" y="89"/>
                    <a:pt x="742" y="90"/>
                    <a:pt x="746" y="90"/>
                  </a:cubicBezTo>
                  <a:cubicBezTo>
                    <a:pt x="760" y="90"/>
                    <a:pt x="772" y="80"/>
                    <a:pt x="774" y="66"/>
                  </a:cubicBezTo>
                  <a:cubicBezTo>
                    <a:pt x="782" y="48"/>
                    <a:pt x="771" y="26"/>
                    <a:pt x="753" y="23"/>
                  </a:cubicBezTo>
                  <a:cubicBezTo>
                    <a:pt x="690" y="6"/>
                    <a:pt x="620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7" name="Google Shape;3567;p53"/>
            <p:cNvSpPr/>
            <p:nvPr/>
          </p:nvSpPr>
          <p:spPr>
            <a:xfrm>
              <a:off x="4314675" y="5078775"/>
              <a:ext cx="15575" cy="12850"/>
            </a:xfrm>
            <a:custGeom>
              <a:avLst/>
              <a:gdLst/>
              <a:ahLst/>
              <a:cxnLst/>
              <a:rect l="l" t="t" r="r" b="b"/>
              <a:pathLst>
                <a:path w="623" h="514" extrusionOk="0">
                  <a:moveTo>
                    <a:pt x="38" y="1"/>
                  </a:moveTo>
                  <a:cubicBezTo>
                    <a:pt x="26" y="1"/>
                    <a:pt x="13" y="7"/>
                    <a:pt x="8" y="18"/>
                  </a:cubicBezTo>
                  <a:cubicBezTo>
                    <a:pt x="0" y="36"/>
                    <a:pt x="4" y="54"/>
                    <a:pt x="22" y="65"/>
                  </a:cubicBezTo>
                  <a:cubicBezTo>
                    <a:pt x="26" y="65"/>
                    <a:pt x="416" y="271"/>
                    <a:pt x="553" y="499"/>
                  </a:cubicBezTo>
                  <a:cubicBezTo>
                    <a:pt x="561" y="510"/>
                    <a:pt x="572" y="513"/>
                    <a:pt x="582" y="513"/>
                  </a:cubicBezTo>
                  <a:cubicBezTo>
                    <a:pt x="590" y="513"/>
                    <a:pt x="597" y="513"/>
                    <a:pt x="600" y="510"/>
                  </a:cubicBezTo>
                  <a:cubicBezTo>
                    <a:pt x="615" y="499"/>
                    <a:pt x="622" y="481"/>
                    <a:pt x="611" y="463"/>
                  </a:cubicBezTo>
                  <a:cubicBezTo>
                    <a:pt x="463" y="221"/>
                    <a:pt x="69" y="14"/>
                    <a:pt x="51" y="4"/>
                  </a:cubicBezTo>
                  <a:cubicBezTo>
                    <a:pt x="47" y="2"/>
                    <a:pt x="43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8" name="Google Shape;3568;p53"/>
            <p:cNvSpPr/>
            <p:nvPr/>
          </p:nvSpPr>
          <p:spPr>
            <a:xfrm>
              <a:off x="4233950" y="5275850"/>
              <a:ext cx="19100" cy="7550"/>
            </a:xfrm>
            <a:custGeom>
              <a:avLst/>
              <a:gdLst/>
              <a:ahLst/>
              <a:cxnLst/>
              <a:rect l="l" t="t" r="r" b="b"/>
              <a:pathLst>
                <a:path w="764" h="302" extrusionOk="0">
                  <a:moveTo>
                    <a:pt x="46" y="0"/>
                  </a:moveTo>
                  <a:cubicBezTo>
                    <a:pt x="7" y="0"/>
                    <a:pt x="1" y="67"/>
                    <a:pt x="48" y="70"/>
                  </a:cubicBezTo>
                  <a:cubicBezTo>
                    <a:pt x="52" y="70"/>
                    <a:pt x="489" y="131"/>
                    <a:pt x="699" y="294"/>
                  </a:cubicBezTo>
                  <a:cubicBezTo>
                    <a:pt x="706" y="298"/>
                    <a:pt x="713" y="301"/>
                    <a:pt x="721" y="301"/>
                  </a:cubicBezTo>
                  <a:cubicBezTo>
                    <a:pt x="753" y="301"/>
                    <a:pt x="764" y="262"/>
                    <a:pt x="742" y="240"/>
                  </a:cubicBezTo>
                  <a:cubicBezTo>
                    <a:pt x="518" y="63"/>
                    <a:pt x="77" y="5"/>
                    <a:pt x="55" y="1"/>
                  </a:cubicBezTo>
                  <a:cubicBezTo>
                    <a:pt x="52" y="1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9" name="Google Shape;3569;p53"/>
            <p:cNvSpPr/>
            <p:nvPr/>
          </p:nvSpPr>
          <p:spPr>
            <a:xfrm>
              <a:off x="4240750" y="5268225"/>
              <a:ext cx="19825" cy="3050"/>
            </a:xfrm>
            <a:custGeom>
              <a:avLst/>
              <a:gdLst/>
              <a:ahLst/>
              <a:cxnLst/>
              <a:rect l="l" t="t" r="r" b="b"/>
              <a:pathLst>
                <a:path w="793" h="122" extrusionOk="0">
                  <a:moveTo>
                    <a:pt x="481" y="0"/>
                  </a:moveTo>
                  <a:cubicBezTo>
                    <a:pt x="259" y="0"/>
                    <a:pt x="42" y="51"/>
                    <a:pt x="29" y="53"/>
                  </a:cubicBezTo>
                  <a:cubicBezTo>
                    <a:pt x="11" y="57"/>
                    <a:pt x="0" y="75"/>
                    <a:pt x="4" y="93"/>
                  </a:cubicBezTo>
                  <a:cubicBezTo>
                    <a:pt x="8" y="107"/>
                    <a:pt x="18" y="118"/>
                    <a:pt x="36" y="122"/>
                  </a:cubicBezTo>
                  <a:cubicBezTo>
                    <a:pt x="36" y="122"/>
                    <a:pt x="40" y="118"/>
                    <a:pt x="44" y="118"/>
                  </a:cubicBezTo>
                  <a:cubicBezTo>
                    <a:pt x="46" y="118"/>
                    <a:pt x="263" y="67"/>
                    <a:pt x="479" y="67"/>
                  </a:cubicBezTo>
                  <a:cubicBezTo>
                    <a:pt x="568" y="67"/>
                    <a:pt x="657" y="76"/>
                    <a:pt x="731" y="100"/>
                  </a:cubicBezTo>
                  <a:cubicBezTo>
                    <a:pt x="734" y="101"/>
                    <a:pt x="737" y="101"/>
                    <a:pt x="740" y="101"/>
                  </a:cubicBezTo>
                  <a:cubicBezTo>
                    <a:pt x="777" y="101"/>
                    <a:pt x="792" y="45"/>
                    <a:pt x="752" y="35"/>
                  </a:cubicBezTo>
                  <a:cubicBezTo>
                    <a:pt x="671" y="9"/>
                    <a:pt x="576" y="0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0" name="Google Shape;3570;p53"/>
            <p:cNvSpPr/>
            <p:nvPr/>
          </p:nvSpPr>
          <p:spPr>
            <a:xfrm>
              <a:off x="4238000" y="5276825"/>
              <a:ext cx="15325" cy="13625"/>
            </a:xfrm>
            <a:custGeom>
              <a:avLst/>
              <a:gdLst/>
              <a:ahLst/>
              <a:cxnLst/>
              <a:rect l="l" t="t" r="r" b="b"/>
              <a:pathLst>
                <a:path w="613" h="545" extrusionOk="0">
                  <a:moveTo>
                    <a:pt x="51" y="1"/>
                  </a:moveTo>
                  <a:cubicBezTo>
                    <a:pt x="21" y="1"/>
                    <a:pt x="1" y="46"/>
                    <a:pt x="34" y="67"/>
                  </a:cubicBezTo>
                  <a:cubicBezTo>
                    <a:pt x="38" y="67"/>
                    <a:pt x="418" y="295"/>
                    <a:pt x="544" y="526"/>
                  </a:cubicBezTo>
                  <a:cubicBezTo>
                    <a:pt x="551" y="537"/>
                    <a:pt x="562" y="544"/>
                    <a:pt x="573" y="544"/>
                  </a:cubicBezTo>
                  <a:cubicBezTo>
                    <a:pt x="580" y="544"/>
                    <a:pt x="587" y="544"/>
                    <a:pt x="591" y="541"/>
                  </a:cubicBezTo>
                  <a:cubicBezTo>
                    <a:pt x="606" y="530"/>
                    <a:pt x="613" y="512"/>
                    <a:pt x="602" y="494"/>
                  </a:cubicBezTo>
                  <a:cubicBezTo>
                    <a:pt x="468" y="244"/>
                    <a:pt x="85" y="16"/>
                    <a:pt x="67" y="6"/>
                  </a:cubicBezTo>
                  <a:cubicBezTo>
                    <a:pt x="61" y="2"/>
                    <a:pt x="56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1" name="Google Shape;3571;p53"/>
            <p:cNvSpPr/>
            <p:nvPr/>
          </p:nvSpPr>
          <p:spPr>
            <a:xfrm>
              <a:off x="4175400" y="4926275"/>
              <a:ext cx="16125" cy="9175"/>
            </a:xfrm>
            <a:custGeom>
              <a:avLst/>
              <a:gdLst/>
              <a:ahLst/>
              <a:cxnLst/>
              <a:rect l="l" t="t" r="r" b="b"/>
              <a:pathLst>
                <a:path w="645" h="367" extrusionOk="0">
                  <a:moveTo>
                    <a:pt x="596" y="0"/>
                  </a:moveTo>
                  <a:cubicBezTo>
                    <a:pt x="593" y="0"/>
                    <a:pt x="590" y="1"/>
                    <a:pt x="586" y="2"/>
                  </a:cubicBezTo>
                  <a:cubicBezTo>
                    <a:pt x="536" y="16"/>
                    <a:pt x="73" y="142"/>
                    <a:pt x="8" y="323"/>
                  </a:cubicBezTo>
                  <a:cubicBezTo>
                    <a:pt x="1" y="341"/>
                    <a:pt x="12" y="359"/>
                    <a:pt x="30" y="367"/>
                  </a:cubicBezTo>
                  <a:lnTo>
                    <a:pt x="40" y="367"/>
                  </a:lnTo>
                  <a:cubicBezTo>
                    <a:pt x="55" y="367"/>
                    <a:pt x="69" y="359"/>
                    <a:pt x="73" y="345"/>
                  </a:cubicBezTo>
                  <a:cubicBezTo>
                    <a:pt x="116" y="218"/>
                    <a:pt x="471" y="103"/>
                    <a:pt x="604" y="67"/>
                  </a:cubicBezTo>
                  <a:cubicBezTo>
                    <a:pt x="644" y="57"/>
                    <a:pt x="635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2" name="Google Shape;3572;p53"/>
            <p:cNvSpPr/>
            <p:nvPr/>
          </p:nvSpPr>
          <p:spPr>
            <a:xfrm>
              <a:off x="4167725" y="4920350"/>
              <a:ext cx="6075" cy="15200"/>
            </a:xfrm>
            <a:custGeom>
              <a:avLst/>
              <a:gdLst/>
              <a:ahLst/>
              <a:cxnLst/>
              <a:rect l="l" t="t" r="r" b="b"/>
              <a:pathLst>
                <a:path w="243" h="608" extrusionOk="0">
                  <a:moveTo>
                    <a:pt x="38" y="1"/>
                  </a:moveTo>
                  <a:cubicBezTo>
                    <a:pt x="34" y="1"/>
                    <a:pt x="30" y="2"/>
                    <a:pt x="26" y="4"/>
                  </a:cubicBezTo>
                  <a:cubicBezTo>
                    <a:pt x="8" y="11"/>
                    <a:pt x="0" y="32"/>
                    <a:pt x="8" y="47"/>
                  </a:cubicBezTo>
                  <a:cubicBezTo>
                    <a:pt x="11" y="51"/>
                    <a:pt x="163" y="379"/>
                    <a:pt x="44" y="557"/>
                  </a:cubicBezTo>
                  <a:cubicBezTo>
                    <a:pt x="26" y="578"/>
                    <a:pt x="44" y="607"/>
                    <a:pt x="69" y="607"/>
                  </a:cubicBezTo>
                  <a:cubicBezTo>
                    <a:pt x="80" y="607"/>
                    <a:pt x="91" y="604"/>
                    <a:pt x="98" y="593"/>
                  </a:cubicBezTo>
                  <a:cubicBezTo>
                    <a:pt x="243" y="387"/>
                    <a:pt x="76" y="36"/>
                    <a:pt x="69" y="18"/>
                  </a:cubicBezTo>
                  <a:cubicBezTo>
                    <a:pt x="64" y="7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3" name="Google Shape;3573;p53"/>
            <p:cNvSpPr/>
            <p:nvPr/>
          </p:nvSpPr>
          <p:spPr>
            <a:xfrm>
              <a:off x="4160375" y="4981100"/>
              <a:ext cx="17575" cy="6775"/>
            </a:xfrm>
            <a:custGeom>
              <a:avLst/>
              <a:gdLst/>
              <a:ahLst/>
              <a:cxnLst/>
              <a:rect l="l" t="t" r="r" b="b"/>
              <a:pathLst>
                <a:path w="703" h="271" extrusionOk="0">
                  <a:moveTo>
                    <a:pt x="127" y="0"/>
                  </a:moveTo>
                  <a:cubicBezTo>
                    <a:pt x="93" y="0"/>
                    <a:pt x="63" y="5"/>
                    <a:pt x="38" y="17"/>
                  </a:cubicBezTo>
                  <a:cubicBezTo>
                    <a:pt x="0" y="33"/>
                    <a:pt x="17" y="83"/>
                    <a:pt x="49" y="83"/>
                  </a:cubicBezTo>
                  <a:cubicBezTo>
                    <a:pt x="55" y="83"/>
                    <a:pt x="61" y="82"/>
                    <a:pt x="67" y="79"/>
                  </a:cubicBezTo>
                  <a:cubicBezTo>
                    <a:pt x="84" y="71"/>
                    <a:pt x="105" y="67"/>
                    <a:pt x="129" y="67"/>
                  </a:cubicBezTo>
                  <a:cubicBezTo>
                    <a:pt x="277" y="67"/>
                    <a:pt x="535" y="204"/>
                    <a:pt x="638" y="263"/>
                  </a:cubicBezTo>
                  <a:cubicBezTo>
                    <a:pt x="641" y="266"/>
                    <a:pt x="648" y="270"/>
                    <a:pt x="654" y="270"/>
                  </a:cubicBezTo>
                  <a:lnTo>
                    <a:pt x="654" y="270"/>
                  </a:lnTo>
                  <a:cubicBezTo>
                    <a:pt x="689" y="268"/>
                    <a:pt x="702" y="223"/>
                    <a:pt x="670" y="205"/>
                  </a:cubicBezTo>
                  <a:cubicBezTo>
                    <a:pt x="633" y="184"/>
                    <a:pt x="326" y="0"/>
                    <a:pt x="127" y="0"/>
                  </a:cubicBezTo>
                  <a:close/>
                  <a:moveTo>
                    <a:pt x="654" y="270"/>
                  </a:moveTo>
                  <a:lnTo>
                    <a:pt x="654" y="270"/>
                  </a:lnTo>
                  <a:cubicBezTo>
                    <a:pt x="654" y="270"/>
                    <a:pt x="653" y="270"/>
                    <a:pt x="652" y="270"/>
                  </a:cubicBezTo>
                  <a:lnTo>
                    <a:pt x="656" y="270"/>
                  </a:lnTo>
                  <a:cubicBezTo>
                    <a:pt x="655" y="270"/>
                    <a:pt x="655" y="270"/>
                    <a:pt x="654" y="2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4" name="Google Shape;3574;p53"/>
            <p:cNvSpPr/>
            <p:nvPr/>
          </p:nvSpPr>
          <p:spPr>
            <a:xfrm>
              <a:off x="4157425" y="4963400"/>
              <a:ext cx="11350" cy="11725"/>
            </a:xfrm>
            <a:custGeom>
              <a:avLst/>
              <a:gdLst/>
              <a:ahLst/>
              <a:cxnLst/>
              <a:rect l="l" t="t" r="r" b="b"/>
              <a:pathLst>
                <a:path w="454" h="469" extrusionOk="0">
                  <a:moveTo>
                    <a:pt x="411" y="0"/>
                  </a:moveTo>
                  <a:cubicBezTo>
                    <a:pt x="398" y="0"/>
                    <a:pt x="385" y="7"/>
                    <a:pt x="380" y="24"/>
                  </a:cubicBezTo>
                  <a:cubicBezTo>
                    <a:pt x="380" y="28"/>
                    <a:pt x="250" y="364"/>
                    <a:pt x="40" y="404"/>
                  </a:cubicBezTo>
                  <a:cubicBezTo>
                    <a:pt x="0" y="407"/>
                    <a:pt x="4" y="469"/>
                    <a:pt x="47" y="469"/>
                  </a:cubicBezTo>
                  <a:lnTo>
                    <a:pt x="55" y="469"/>
                  </a:lnTo>
                  <a:cubicBezTo>
                    <a:pt x="300" y="425"/>
                    <a:pt x="438" y="60"/>
                    <a:pt x="445" y="46"/>
                  </a:cubicBezTo>
                  <a:cubicBezTo>
                    <a:pt x="454" y="19"/>
                    <a:pt x="432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5" name="Google Shape;3575;p53"/>
            <p:cNvSpPr/>
            <p:nvPr/>
          </p:nvSpPr>
          <p:spPr>
            <a:xfrm>
              <a:off x="4119825" y="4896725"/>
              <a:ext cx="11225" cy="16675"/>
            </a:xfrm>
            <a:custGeom>
              <a:avLst/>
              <a:gdLst/>
              <a:ahLst/>
              <a:cxnLst/>
              <a:rect l="l" t="t" r="r" b="b"/>
              <a:pathLst>
                <a:path w="449" h="667" extrusionOk="0">
                  <a:moveTo>
                    <a:pt x="411" y="0"/>
                  </a:moveTo>
                  <a:cubicBezTo>
                    <a:pt x="403" y="0"/>
                    <a:pt x="394" y="3"/>
                    <a:pt x="387" y="9"/>
                  </a:cubicBezTo>
                  <a:cubicBezTo>
                    <a:pt x="373" y="23"/>
                    <a:pt x="69" y="348"/>
                    <a:pt x="4" y="627"/>
                  </a:cubicBezTo>
                  <a:cubicBezTo>
                    <a:pt x="0" y="645"/>
                    <a:pt x="11" y="663"/>
                    <a:pt x="29" y="667"/>
                  </a:cubicBezTo>
                  <a:lnTo>
                    <a:pt x="37" y="667"/>
                  </a:lnTo>
                  <a:cubicBezTo>
                    <a:pt x="51" y="667"/>
                    <a:pt x="66" y="656"/>
                    <a:pt x="69" y="641"/>
                  </a:cubicBezTo>
                  <a:cubicBezTo>
                    <a:pt x="127" y="385"/>
                    <a:pt x="431" y="63"/>
                    <a:pt x="434" y="59"/>
                  </a:cubicBezTo>
                  <a:cubicBezTo>
                    <a:pt x="449" y="45"/>
                    <a:pt x="449" y="23"/>
                    <a:pt x="434" y="9"/>
                  </a:cubicBezTo>
                  <a:cubicBezTo>
                    <a:pt x="427" y="3"/>
                    <a:pt x="419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6" name="Google Shape;3576;p53"/>
            <p:cNvSpPr/>
            <p:nvPr/>
          </p:nvSpPr>
          <p:spPr>
            <a:xfrm>
              <a:off x="4142050" y="5056325"/>
              <a:ext cx="13050" cy="2575"/>
            </a:xfrm>
            <a:custGeom>
              <a:avLst/>
              <a:gdLst/>
              <a:ahLst/>
              <a:cxnLst/>
              <a:rect l="l" t="t" r="r" b="b"/>
              <a:pathLst>
                <a:path w="522" h="103" extrusionOk="0">
                  <a:moveTo>
                    <a:pt x="174" y="0"/>
                  </a:moveTo>
                  <a:cubicBezTo>
                    <a:pt x="119" y="0"/>
                    <a:pt x="66" y="5"/>
                    <a:pt x="26" y="20"/>
                  </a:cubicBezTo>
                  <a:cubicBezTo>
                    <a:pt x="8" y="27"/>
                    <a:pt x="1" y="45"/>
                    <a:pt x="4" y="63"/>
                  </a:cubicBezTo>
                  <a:cubicBezTo>
                    <a:pt x="10" y="77"/>
                    <a:pt x="25" y="87"/>
                    <a:pt x="39" y="87"/>
                  </a:cubicBezTo>
                  <a:cubicBezTo>
                    <a:pt x="43" y="87"/>
                    <a:pt x="47" y="86"/>
                    <a:pt x="51" y="85"/>
                  </a:cubicBezTo>
                  <a:cubicBezTo>
                    <a:pt x="84" y="73"/>
                    <a:pt x="129" y="69"/>
                    <a:pt x="177" y="69"/>
                  </a:cubicBezTo>
                  <a:cubicBezTo>
                    <a:pt x="313" y="69"/>
                    <a:pt x="475" y="103"/>
                    <a:pt x="478" y="103"/>
                  </a:cubicBezTo>
                  <a:lnTo>
                    <a:pt x="485" y="103"/>
                  </a:lnTo>
                  <a:cubicBezTo>
                    <a:pt x="500" y="103"/>
                    <a:pt x="514" y="92"/>
                    <a:pt x="518" y="77"/>
                  </a:cubicBezTo>
                  <a:cubicBezTo>
                    <a:pt x="521" y="59"/>
                    <a:pt x="507" y="41"/>
                    <a:pt x="489" y="38"/>
                  </a:cubicBezTo>
                  <a:cubicBezTo>
                    <a:pt x="481" y="35"/>
                    <a:pt x="319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7" name="Google Shape;3577;p53"/>
            <p:cNvSpPr/>
            <p:nvPr/>
          </p:nvSpPr>
          <p:spPr>
            <a:xfrm>
              <a:off x="4160825" y="4984125"/>
              <a:ext cx="13975" cy="9075"/>
            </a:xfrm>
            <a:custGeom>
              <a:avLst/>
              <a:gdLst/>
              <a:ahLst/>
              <a:cxnLst/>
              <a:rect l="l" t="t" r="r" b="b"/>
              <a:pathLst>
                <a:path w="559" h="363" extrusionOk="0">
                  <a:moveTo>
                    <a:pt x="46" y="1"/>
                  </a:moveTo>
                  <a:cubicBezTo>
                    <a:pt x="8" y="1"/>
                    <a:pt x="0" y="60"/>
                    <a:pt x="38" y="70"/>
                  </a:cubicBezTo>
                  <a:cubicBezTo>
                    <a:pt x="226" y="106"/>
                    <a:pt x="486" y="348"/>
                    <a:pt x="490" y="352"/>
                  </a:cubicBezTo>
                  <a:cubicBezTo>
                    <a:pt x="497" y="359"/>
                    <a:pt x="504" y="363"/>
                    <a:pt x="515" y="363"/>
                  </a:cubicBezTo>
                  <a:cubicBezTo>
                    <a:pt x="544" y="363"/>
                    <a:pt x="558" y="323"/>
                    <a:pt x="537" y="301"/>
                  </a:cubicBezTo>
                  <a:cubicBezTo>
                    <a:pt x="526" y="290"/>
                    <a:pt x="258" y="44"/>
                    <a:pt x="52" y="1"/>
                  </a:cubicBezTo>
                  <a:cubicBezTo>
                    <a:pt x="50" y="1"/>
                    <a:pt x="48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8" name="Google Shape;3578;p53"/>
            <p:cNvSpPr/>
            <p:nvPr/>
          </p:nvSpPr>
          <p:spPr>
            <a:xfrm>
              <a:off x="4297250" y="5016900"/>
              <a:ext cx="18000" cy="4600"/>
            </a:xfrm>
            <a:custGeom>
              <a:avLst/>
              <a:gdLst/>
              <a:ahLst/>
              <a:cxnLst/>
              <a:rect l="l" t="t" r="r" b="b"/>
              <a:pathLst>
                <a:path w="720" h="184" extrusionOk="0">
                  <a:moveTo>
                    <a:pt x="192" y="1"/>
                  </a:moveTo>
                  <a:cubicBezTo>
                    <a:pt x="128" y="1"/>
                    <a:pt x="72" y="11"/>
                    <a:pt x="32" y="38"/>
                  </a:cubicBezTo>
                  <a:cubicBezTo>
                    <a:pt x="0" y="59"/>
                    <a:pt x="22" y="102"/>
                    <a:pt x="50" y="102"/>
                  </a:cubicBezTo>
                  <a:cubicBezTo>
                    <a:pt x="57" y="102"/>
                    <a:pt x="65" y="99"/>
                    <a:pt x="72" y="93"/>
                  </a:cubicBezTo>
                  <a:cubicBezTo>
                    <a:pt x="99" y="74"/>
                    <a:pt x="140" y="67"/>
                    <a:pt x="188" y="67"/>
                  </a:cubicBezTo>
                  <a:cubicBezTo>
                    <a:pt x="341" y="67"/>
                    <a:pt x="569" y="141"/>
                    <a:pt x="665" y="179"/>
                  </a:cubicBezTo>
                  <a:cubicBezTo>
                    <a:pt x="668" y="183"/>
                    <a:pt x="676" y="183"/>
                    <a:pt x="679" y="183"/>
                  </a:cubicBezTo>
                  <a:cubicBezTo>
                    <a:pt x="694" y="183"/>
                    <a:pt x="705" y="176"/>
                    <a:pt x="712" y="161"/>
                  </a:cubicBezTo>
                  <a:cubicBezTo>
                    <a:pt x="719" y="143"/>
                    <a:pt x="708" y="125"/>
                    <a:pt x="690" y="118"/>
                  </a:cubicBezTo>
                  <a:cubicBezTo>
                    <a:pt x="652" y="102"/>
                    <a:pt x="389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9" name="Google Shape;3579;p53"/>
            <p:cNvSpPr/>
            <p:nvPr/>
          </p:nvSpPr>
          <p:spPr>
            <a:xfrm>
              <a:off x="4293150" y="4998825"/>
              <a:ext cx="9350" cy="13175"/>
            </a:xfrm>
            <a:custGeom>
              <a:avLst/>
              <a:gdLst/>
              <a:ahLst/>
              <a:cxnLst/>
              <a:rect l="l" t="t" r="r" b="b"/>
              <a:pathLst>
                <a:path w="374" h="527" extrusionOk="0">
                  <a:moveTo>
                    <a:pt x="334" y="0"/>
                  </a:moveTo>
                  <a:cubicBezTo>
                    <a:pt x="319" y="0"/>
                    <a:pt x="304" y="9"/>
                    <a:pt x="301" y="28"/>
                  </a:cubicBezTo>
                  <a:cubicBezTo>
                    <a:pt x="297" y="31"/>
                    <a:pt x="229" y="389"/>
                    <a:pt x="30" y="458"/>
                  </a:cubicBezTo>
                  <a:cubicBezTo>
                    <a:pt x="12" y="465"/>
                    <a:pt x="1" y="487"/>
                    <a:pt x="8" y="505"/>
                  </a:cubicBezTo>
                  <a:cubicBezTo>
                    <a:pt x="15" y="519"/>
                    <a:pt x="26" y="527"/>
                    <a:pt x="41" y="527"/>
                  </a:cubicBezTo>
                  <a:cubicBezTo>
                    <a:pt x="44" y="527"/>
                    <a:pt x="52" y="527"/>
                    <a:pt x="55" y="523"/>
                  </a:cubicBezTo>
                  <a:cubicBezTo>
                    <a:pt x="290" y="440"/>
                    <a:pt x="366" y="57"/>
                    <a:pt x="370" y="42"/>
                  </a:cubicBezTo>
                  <a:cubicBezTo>
                    <a:pt x="374" y="15"/>
                    <a:pt x="353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0" name="Google Shape;3580;p53"/>
            <p:cNvSpPr/>
            <p:nvPr/>
          </p:nvSpPr>
          <p:spPr>
            <a:xfrm>
              <a:off x="4301925" y="5020200"/>
              <a:ext cx="14850" cy="6900"/>
            </a:xfrm>
            <a:custGeom>
              <a:avLst/>
              <a:gdLst/>
              <a:ahLst/>
              <a:cxnLst/>
              <a:rect l="l" t="t" r="r" b="b"/>
              <a:pathLst>
                <a:path w="594" h="276" extrusionOk="0">
                  <a:moveTo>
                    <a:pt x="44" y="0"/>
                  </a:moveTo>
                  <a:cubicBezTo>
                    <a:pt x="1" y="0"/>
                    <a:pt x="1" y="66"/>
                    <a:pt x="44" y="66"/>
                  </a:cubicBezTo>
                  <a:cubicBezTo>
                    <a:pt x="239" y="73"/>
                    <a:pt x="536" y="272"/>
                    <a:pt x="539" y="272"/>
                  </a:cubicBezTo>
                  <a:cubicBezTo>
                    <a:pt x="543" y="272"/>
                    <a:pt x="550" y="275"/>
                    <a:pt x="557" y="275"/>
                  </a:cubicBezTo>
                  <a:cubicBezTo>
                    <a:pt x="568" y="275"/>
                    <a:pt x="579" y="268"/>
                    <a:pt x="583" y="257"/>
                  </a:cubicBezTo>
                  <a:cubicBezTo>
                    <a:pt x="593" y="243"/>
                    <a:pt x="590" y="225"/>
                    <a:pt x="575" y="214"/>
                  </a:cubicBezTo>
                  <a:cubicBezTo>
                    <a:pt x="561" y="207"/>
                    <a:pt x="257" y="4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1" name="Google Shape;3581;p53"/>
            <p:cNvSpPr/>
            <p:nvPr/>
          </p:nvSpPr>
          <p:spPr>
            <a:xfrm>
              <a:off x="3976675" y="4839075"/>
              <a:ext cx="5000" cy="17400"/>
            </a:xfrm>
            <a:custGeom>
              <a:avLst/>
              <a:gdLst/>
              <a:ahLst/>
              <a:cxnLst/>
              <a:rect l="l" t="t" r="r" b="b"/>
              <a:pathLst>
                <a:path w="200" h="696" extrusionOk="0">
                  <a:moveTo>
                    <a:pt x="113" y="0"/>
                  </a:moveTo>
                  <a:cubicBezTo>
                    <a:pt x="97" y="0"/>
                    <a:pt x="83" y="11"/>
                    <a:pt x="80" y="26"/>
                  </a:cubicBezTo>
                  <a:cubicBezTo>
                    <a:pt x="73" y="81"/>
                    <a:pt x="0" y="554"/>
                    <a:pt x="141" y="688"/>
                  </a:cubicBezTo>
                  <a:cubicBezTo>
                    <a:pt x="149" y="692"/>
                    <a:pt x="156" y="695"/>
                    <a:pt x="163" y="695"/>
                  </a:cubicBezTo>
                  <a:cubicBezTo>
                    <a:pt x="174" y="695"/>
                    <a:pt x="181" y="692"/>
                    <a:pt x="188" y="684"/>
                  </a:cubicBezTo>
                  <a:cubicBezTo>
                    <a:pt x="199" y="673"/>
                    <a:pt x="199" y="652"/>
                    <a:pt x="188" y="637"/>
                  </a:cubicBezTo>
                  <a:cubicBezTo>
                    <a:pt x="91" y="547"/>
                    <a:pt x="127" y="175"/>
                    <a:pt x="149" y="37"/>
                  </a:cubicBezTo>
                  <a:cubicBezTo>
                    <a:pt x="152" y="19"/>
                    <a:pt x="138" y="1"/>
                    <a:pt x="120" y="1"/>
                  </a:cubicBezTo>
                  <a:cubicBezTo>
                    <a:pt x="117" y="1"/>
                    <a:pt x="115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2" name="Google Shape;3582;p53"/>
            <p:cNvSpPr/>
            <p:nvPr/>
          </p:nvSpPr>
          <p:spPr>
            <a:xfrm>
              <a:off x="3980475" y="4836225"/>
              <a:ext cx="5250" cy="15350"/>
            </a:xfrm>
            <a:custGeom>
              <a:avLst/>
              <a:gdLst/>
              <a:ahLst/>
              <a:cxnLst/>
              <a:rect l="l" t="t" r="r" b="b"/>
              <a:pathLst>
                <a:path w="210" h="614" extrusionOk="0">
                  <a:moveTo>
                    <a:pt x="167" y="0"/>
                  </a:moveTo>
                  <a:cubicBezTo>
                    <a:pt x="154" y="0"/>
                    <a:pt x="143" y="8"/>
                    <a:pt x="138" y="21"/>
                  </a:cubicBezTo>
                  <a:cubicBezTo>
                    <a:pt x="130" y="36"/>
                    <a:pt x="0" y="375"/>
                    <a:pt x="40" y="585"/>
                  </a:cubicBezTo>
                  <a:cubicBezTo>
                    <a:pt x="40" y="599"/>
                    <a:pt x="54" y="614"/>
                    <a:pt x="72" y="614"/>
                  </a:cubicBezTo>
                  <a:lnTo>
                    <a:pt x="80" y="614"/>
                  </a:lnTo>
                  <a:cubicBezTo>
                    <a:pt x="98" y="610"/>
                    <a:pt x="109" y="592"/>
                    <a:pt x="105" y="574"/>
                  </a:cubicBezTo>
                  <a:cubicBezTo>
                    <a:pt x="72" y="383"/>
                    <a:pt x="203" y="50"/>
                    <a:pt x="203" y="50"/>
                  </a:cubicBezTo>
                  <a:cubicBezTo>
                    <a:pt x="210" y="32"/>
                    <a:pt x="199" y="10"/>
                    <a:pt x="181" y="3"/>
                  </a:cubicBezTo>
                  <a:cubicBezTo>
                    <a:pt x="176" y="1"/>
                    <a:pt x="17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3" name="Google Shape;3583;p53"/>
            <p:cNvSpPr/>
            <p:nvPr/>
          </p:nvSpPr>
          <p:spPr>
            <a:xfrm>
              <a:off x="4242925" y="5122650"/>
              <a:ext cx="11125" cy="14425"/>
            </a:xfrm>
            <a:custGeom>
              <a:avLst/>
              <a:gdLst/>
              <a:ahLst/>
              <a:cxnLst/>
              <a:rect l="l" t="t" r="r" b="b"/>
              <a:pathLst>
                <a:path w="445" h="577" extrusionOk="0">
                  <a:moveTo>
                    <a:pt x="409" y="1"/>
                  </a:moveTo>
                  <a:cubicBezTo>
                    <a:pt x="400" y="1"/>
                    <a:pt x="390" y="4"/>
                    <a:pt x="383" y="9"/>
                  </a:cubicBezTo>
                  <a:cubicBezTo>
                    <a:pt x="347" y="45"/>
                    <a:pt x="18" y="371"/>
                    <a:pt x="0" y="537"/>
                  </a:cubicBezTo>
                  <a:cubicBezTo>
                    <a:pt x="0" y="559"/>
                    <a:pt x="11" y="573"/>
                    <a:pt x="33" y="577"/>
                  </a:cubicBezTo>
                  <a:lnTo>
                    <a:pt x="36" y="577"/>
                  </a:lnTo>
                  <a:cubicBezTo>
                    <a:pt x="54" y="577"/>
                    <a:pt x="69" y="562"/>
                    <a:pt x="72" y="544"/>
                  </a:cubicBezTo>
                  <a:cubicBezTo>
                    <a:pt x="83" y="425"/>
                    <a:pt x="336" y="154"/>
                    <a:pt x="434" y="60"/>
                  </a:cubicBezTo>
                  <a:cubicBezTo>
                    <a:pt x="445" y="45"/>
                    <a:pt x="445" y="24"/>
                    <a:pt x="434" y="9"/>
                  </a:cubicBezTo>
                  <a:cubicBezTo>
                    <a:pt x="427" y="4"/>
                    <a:pt x="418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4" name="Google Shape;3584;p53"/>
            <p:cNvSpPr/>
            <p:nvPr/>
          </p:nvSpPr>
          <p:spPr>
            <a:xfrm>
              <a:off x="4236675" y="5115900"/>
              <a:ext cx="5900" cy="14050"/>
            </a:xfrm>
            <a:custGeom>
              <a:avLst/>
              <a:gdLst/>
              <a:ahLst/>
              <a:cxnLst/>
              <a:rect l="l" t="t" r="r" b="b"/>
              <a:pathLst>
                <a:path w="236" h="562" extrusionOk="0">
                  <a:moveTo>
                    <a:pt x="203" y="1"/>
                  </a:moveTo>
                  <a:cubicBezTo>
                    <a:pt x="185" y="1"/>
                    <a:pt x="171" y="15"/>
                    <a:pt x="171" y="33"/>
                  </a:cubicBezTo>
                  <a:cubicBezTo>
                    <a:pt x="171" y="37"/>
                    <a:pt x="171" y="351"/>
                    <a:pt x="22" y="507"/>
                  </a:cubicBezTo>
                  <a:cubicBezTo>
                    <a:pt x="1" y="525"/>
                    <a:pt x="15" y="561"/>
                    <a:pt x="44" y="561"/>
                  </a:cubicBezTo>
                  <a:cubicBezTo>
                    <a:pt x="55" y="561"/>
                    <a:pt x="62" y="557"/>
                    <a:pt x="69" y="554"/>
                  </a:cubicBezTo>
                  <a:cubicBezTo>
                    <a:pt x="236" y="377"/>
                    <a:pt x="236" y="48"/>
                    <a:pt x="236" y="33"/>
                  </a:cubicBezTo>
                  <a:cubicBezTo>
                    <a:pt x="236" y="15"/>
                    <a:pt x="221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5" name="Google Shape;3585;p53"/>
            <p:cNvSpPr/>
            <p:nvPr/>
          </p:nvSpPr>
          <p:spPr>
            <a:xfrm>
              <a:off x="4253025" y="5139675"/>
              <a:ext cx="12700" cy="3725"/>
            </a:xfrm>
            <a:custGeom>
              <a:avLst/>
              <a:gdLst/>
              <a:ahLst/>
              <a:cxnLst/>
              <a:rect l="l" t="t" r="r" b="b"/>
              <a:pathLst>
                <a:path w="508" h="149" extrusionOk="0">
                  <a:moveTo>
                    <a:pt x="438" y="0"/>
                  </a:moveTo>
                  <a:cubicBezTo>
                    <a:pt x="362" y="0"/>
                    <a:pt x="159" y="7"/>
                    <a:pt x="23" y="87"/>
                  </a:cubicBezTo>
                  <a:cubicBezTo>
                    <a:pt x="8" y="94"/>
                    <a:pt x="1" y="116"/>
                    <a:pt x="12" y="131"/>
                  </a:cubicBezTo>
                  <a:cubicBezTo>
                    <a:pt x="15" y="141"/>
                    <a:pt x="26" y="149"/>
                    <a:pt x="41" y="149"/>
                  </a:cubicBezTo>
                  <a:cubicBezTo>
                    <a:pt x="44" y="149"/>
                    <a:pt x="52" y="145"/>
                    <a:pt x="55" y="145"/>
                  </a:cubicBezTo>
                  <a:cubicBezTo>
                    <a:pt x="174" y="76"/>
                    <a:pt x="364" y="69"/>
                    <a:pt x="435" y="69"/>
                  </a:cubicBezTo>
                  <a:cubicBezTo>
                    <a:pt x="453" y="69"/>
                    <a:pt x="464" y="69"/>
                    <a:pt x="464" y="69"/>
                  </a:cubicBezTo>
                  <a:cubicBezTo>
                    <a:pt x="507" y="66"/>
                    <a:pt x="507" y="8"/>
                    <a:pt x="467" y="0"/>
                  </a:cubicBezTo>
                  <a:cubicBezTo>
                    <a:pt x="465" y="0"/>
                    <a:pt x="455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6" name="Google Shape;3586;p53"/>
            <p:cNvSpPr/>
            <p:nvPr/>
          </p:nvSpPr>
          <p:spPr>
            <a:xfrm>
              <a:off x="4181550" y="5354325"/>
              <a:ext cx="17300" cy="6250"/>
            </a:xfrm>
            <a:custGeom>
              <a:avLst/>
              <a:gdLst/>
              <a:ahLst/>
              <a:cxnLst/>
              <a:rect l="l" t="t" r="r" b="b"/>
              <a:pathLst>
                <a:path w="692" h="250" extrusionOk="0">
                  <a:moveTo>
                    <a:pt x="40" y="1"/>
                  </a:moveTo>
                  <a:cubicBezTo>
                    <a:pt x="27" y="1"/>
                    <a:pt x="16" y="8"/>
                    <a:pt x="8" y="18"/>
                  </a:cubicBezTo>
                  <a:cubicBezTo>
                    <a:pt x="0" y="36"/>
                    <a:pt x="8" y="54"/>
                    <a:pt x="26" y="65"/>
                  </a:cubicBezTo>
                  <a:cubicBezTo>
                    <a:pt x="69" y="83"/>
                    <a:pt x="413" y="250"/>
                    <a:pt x="601" y="250"/>
                  </a:cubicBezTo>
                  <a:cubicBezTo>
                    <a:pt x="619" y="250"/>
                    <a:pt x="633" y="246"/>
                    <a:pt x="651" y="242"/>
                  </a:cubicBezTo>
                  <a:cubicBezTo>
                    <a:pt x="691" y="232"/>
                    <a:pt x="682" y="176"/>
                    <a:pt x="646" y="176"/>
                  </a:cubicBezTo>
                  <a:cubicBezTo>
                    <a:pt x="643" y="176"/>
                    <a:pt x="640" y="176"/>
                    <a:pt x="637" y="177"/>
                  </a:cubicBezTo>
                  <a:cubicBezTo>
                    <a:pt x="626" y="180"/>
                    <a:pt x="614" y="181"/>
                    <a:pt x="600" y="181"/>
                  </a:cubicBezTo>
                  <a:cubicBezTo>
                    <a:pt x="458" y="181"/>
                    <a:pt x="163" y="56"/>
                    <a:pt x="55" y="4"/>
                  </a:cubicBezTo>
                  <a:cubicBezTo>
                    <a:pt x="50" y="2"/>
                    <a:pt x="45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7" name="Google Shape;3587;p53"/>
            <p:cNvSpPr/>
            <p:nvPr/>
          </p:nvSpPr>
          <p:spPr>
            <a:xfrm>
              <a:off x="4186075" y="5370325"/>
              <a:ext cx="14850" cy="4625"/>
            </a:xfrm>
            <a:custGeom>
              <a:avLst/>
              <a:gdLst/>
              <a:ahLst/>
              <a:cxnLst/>
              <a:rect l="l" t="t" r="r" b="b"/>
              <a:pathLst>
                <a:path w="594" h="185" extrusionOk="0">
                  <a:moveTo>
                    <a:pt x="439" y="1"/>
                  </a:moveTo>
                  <a:cubicBezTo>
                    <a:pt x="235" y="1"/>
                    <a:pt x="31" y="117"/>
                    <a:pt x="22" y="123"/>
                  </a:cubicBezTo>
                  <a:cubicBezTo>
                    <a:pt x="4" y="134"/>
                    <a:pt x="0" y="152"/>
                    <a:pt x="7" y="170"/>
                  </a:cubicBezTo>
                  <a:cubicBezTo>
                    <a:pt x="15" y="181"/>
                    <a:pt x="26" y="184"/>
                    <a:pt x="36" y="184"/>
                  </a:cubicBezTo>
                  <a:cubicBezTo>
                    <a:pt x="44" y="184"/>
                    <a:pt x="47" y="184"/>
                    <a:pt x="54" y="181"/>
                  </a:cubicBezTo>
                  <a:cubicBezTo>
                    <a:pt x="58" y="181"/>
                    <a:pt x="255" y="68"/>
                    <a:pt x="440" y="68"/>
                  </a:cubicBezTo>
                  <a:cubicBezTo>
                    <a:pt x="473" y="68"/>
                    <a:pt x="505" y="71"/>
                    <a:pt x="535" y="79"/>
                  </a:cubicBezTo>
                  <a:cubicBezTo>
                    <a:pt x="539" y="80"/>
                    <a:pt x="542" y="81"/>
                    <a:pt x="545" y="81"/>
                  </a:cubicBezTo>
                  <a:cubicBezTo>
                    <a:pt x="581" y="81"/>
                    <a:pt x="593" y="24"/>
                    <a:pt x="553" y="14"/>
                  </a:cubicBezTo>
                  <a:cubicBezTo>
                    <a:pt x="516" y="5"/>
                    <a:pt x="478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8" name="Google Shape;3588;p53"/>
            <p:cNvSpPr/>
            <p:nvPr/>
          </p:nvSpPr>
          <p:spPr>
            <a:xfrm>
              <a:off x="4007025" y="4862650"/>
              <a:ext cx="22275" cy="3475"/>
            </a:xfrm>
            <a:custGeom>
              <a:avLst/>
              <a:gdLst/>
              <a:ahLst/>
              <a:cxnLst/>
              <a:rect l="l" t="t" r="r" b="b"/>
              <a:pathLst>
                <a:path w="891" h="139" extrusionOk="0">
                  <a:moveTo>
                    <a:pt x="553" y="0"/>
                  </a:moveTo>
                  <a:cubicBezTo>
                    <a:pt x="375" y="0"/>
                    <a:pt x="162" y="15"/>
                    <a:pt x="33" y="77"/>
                  </a:cubicBezTo>
                  <a:cubicBezTo>
                    <a:pt x="1" y="92"/>
                    <a:pt x="12" y="139"/>
                    <a:pt x="48" y="139"/>
                  </a:cubicBezTo>
                  <a:lnTo>
                    <a:pt x="62" y="139"/>
                  </a:lnTo>
                  <a:cubicBezTo>
                    <a:pt x="178" y="82"/>
                    <a:pt x="378" y="68"/>
                    <a:pt x="547" y="68"/>
                  </a:cubicBezTo>
                  <a:cubicBezTo>
                    <a:pt x="711" y="68"/>
                    <a:pt x="847" y="81"/>
                    <a:pt x="850" y="81"/>
                  </a:cubicBezTo>
                  <a:cubicBezTo>
                    <a:pt x="869" y="81"/>
                    <a:pt x="887" y="70"/>
                    <a:pt x="887" y="52"/>
                  </a:cubicBezTo>
                  <a:cubicBezTo>
                    <a:pt x="890" y="30"/>
                    <a:pt x="876" y="16"/>
                    <a:pt x="858" y="12"/>
                  </a:cubicBezTo>
                  <a:cubicBezTo>
                    <a:pt x="846" y="12"/>
                    <a:pt x="714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9" name="Google Shape;3589;p53"/>
            <p:cNvSpPr/>
            <p:nvPr/>
          </p:nvSpPr>
          <p:spPr>
            <a:xfrm>
              <a:off x="4007100" y="4855625"/>
              <a:ext cx="21375" cy="8525"/>
            </a:xfrm>
            <a:custGeom>
              <a:avLst/>
              <a:gdLst/>
              <a:ahLst/>
              <a:cxnLst/>
              <a:rect l="l" t="t" r="r" b="b"/>
              <a:pathLst>
                <a:path w="855" h="341" extrusionOk="0">
                  <a:moveTo>
                    <a:pt x="46" y="0"/>
                  </a:moveTo>
                  <a:cubicBezTo>
                    <a:pt x="8" y="0"/>
                    <a:pt x="0" y="59"/>
                    <a:pt x="41" y="69"/>
                  </a:cubicBezTo>
                  <a:cubicBezTo>
                    <a:pt x="298" y="109"/>
                    <a:pt x="790" y="333"/>
                    <a:pt x="793" y="337"/>
                  </a:cubicBezTo>
                  <a:cubicBezTo>
                    <a:pt x="797" y="337"/>
                    <a:pt x="800" y="337"/>
                    <a:pt x="808" y="340"/>
                  </a:cubicBezTo>
                  <a:lnTo>
                    <a:pt x="808" y="337"/>
                  </a:lnTo>
                  <a:cubicBezTo>
                    <a:pt x="844" y="337"/>
                    <a:pt x="855" y="286"/>
                    <a:pt x="822" y="272"/>
                  </a:cubicBezTo>
                  <a:cubicBezTo>
                    <a:pt x="800" y="264"/>
                    <a:pt x="316" y="48"/>
                    <a:pt x="52" y="1"/>
                  </a:cubicBezTo>
                  <a:cubicBezTo>
                    <a:pt x="50" y="0"/>
                    <a:pt x="48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0" name="Google Shape;3590;p53"/>
            <p:cNvSpPr/>
            <p:nvPr/>
          </p:nvSpPr>
          <p:spPr>
            <a:xfrm>
              <a:off x="3933975" y="4889175"/>
              <a:ext cx="10900" cy="4975"/>
            </a:xfrm>
            <a:custGeom>
              <a:avLst/>
              <a:gdLst/>
              <a:ahLst/>
              <a:cxnLst/>
              <a:rect l="l" t="t" r="r" b="b"/>
              <a:pathLst>
                <a:path w="436" h="199" extrusionOk="0">
                  <a:moveTo>
                    <a:pt x="84" y="1"/>
                  </a:moveTo>
                  <a:cubicBezTo>
                    <a:pt x="59" y="1"/>
                    <a:pt x="44" y="3"/>
                    <a:pt x="42" y="3"/>
                  </a:cubicBezTo>
                  <a:cubicBezTo>
                    <a:pt x="1" y="10"/>
                    <a:pt x="8" y="73"/>
                    <a:pt x="50" y="73"/>
                  </a:cubicBezTo>
                  <a:cubicBezTo>
                    <a:pt x="52" y="73"/>
                    <a:pt x="54" y="72"/>
                    <a:pt x="56" y="72"/>
                  </a:cubicBezTo>
                  <a:cubicBezTo>
                    <a:pt x="57" y="71"/>
                    <a:pt x="69" y="69"/>
                    <a:pt x="88" y="69"/>
                  </a:cubicBezTo>
                  <a:cubicBezTo>
                    <a:pt x="140" y="69"/>
                    <a:pt x="251" y="86"/>
                    <a:pt x="367" y="191"/>
                  </a:cubicBezTo>
                  <a:cubicBezTo>
                    <a:pt x="371" y="195"/>
                    <a:pt x="382" y="199"/>
                    <a:pt x="389" y="199"/>
                  </a:cubicBezTo>
                  <a:cubicBezTo>
                    <a:pt x="418" y="199"/>
                    <a:pt x="436" y="159"/>
                    <a:pt x="411" y="141"/>
                  </a:cubicBezTo>
                  <a:cubicBezTo>
                    <a:pt x="280" y="18"/>
                    <a:pt x="149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1" name="Google Shape;3591;p53"/>
            <p:cNvSpPr/>
            <p:nvPr/>
          </p:nvSpPr>
          <p:spPr>
            <a:xfrm>
              <a:off x="3962675" y="4933350"/>
              <a:ext cx="35525" cy="11950"/>
            </a:xfrm>
            <a:custGeom>
              <a:avLst/>
              <a:gdLst/>
              <a:ahLst/>
              <a:cxnLst/>
              <a:rect l="l" t="t" r="r" b="b"/>
              <a:pathLst>
                <a:path w="1421" h="478" extrusionOk="0">
                  <a:moveTo>
                    <a:pt x="1131" y="1"/>
                  </a:moveTo>
                  <a:cubicBezTo>
                    <a:pt x="426" y="1"/>
                    <a:pt x="25" y="413"/>
                    <a:pt x="22" y="420"/>
                  </a:cubicBezTo>
                  <a:cubicBezTo>
                    <a:pt x="0" y="441"/>
                    <a:pt x="18" y="474"/>
                    <a:pt x="47" y="478"/>
                  </a:cubicBezTo>
                  <a:cubicBezTo>
                    <a:pt x="54" y="474"/>
                    <a:pt x="61" y="470"/>
                    <a:pt x="69" y="467"/>
                  </a:cubicBezTo>
                  <a:cubicBezTo>
                    <a:pt x="75" y="460"/>
                    <a:pt x="455" y="69"/>
                    <a:pt x="1125" y="69"/>
                  </a:cubicBezTo>
                  <a:cubicBezTo>
                    <a:pt x="1206" y="69"/>
                    <a:pt x="1291" y="74"/>
                    <a:pt x="1381" y="87"/>
                  </a:cubicBezTo>
                  <a:cubicBezTo>
                    <a:pt x="1399" y="87"/>
                    <a:pt x="1417" y="76"/>
                    <a:pt x="1417" y="58"/>
                  </a:cubicBezTo>
                  <a:cubicBezTo>
                    <a:pt x="1421" y="40"/>
                    <a:pt x="1406" y="22"/>
                    <a:pt x="1388" y="19"/>
                  </a:cubicBezTo>
                  <a:cubicBezTo>
                    <a:pt x="1298" y="6"/>
                    <a:pt x="1212" y="1"/>
                    <a:pt x="1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2" name="Google Shape;3592;p53"/>
            <p:cNvSpPr/>
            <p:nvPr/>
          </p:nvSpPr>
          <p:spPr>
            <a:xfrm>
              <a:off x="3964650" y="4944225"/>
              <a:ext cx="18675" cy="4050"/>
            </a:xfrm>
            <a:custGeom>
              <a:avLst/>
              <a:gdLst/>
              <a:ahLst/>
              <a:cxnLst/>
              <a:rect l="l" t="t" r="r" b="b"/>
              <a:pathLst>
                <a:path w="747" h="162" extrusionOk="0">
                  <a:moveTo>
                    <a:pt x="542" y="1"/>
                  </a:moveTo>
                  <a:cubicBezTo>
                    <a:pt x="281" y="1"/>
                    <a:pt x="41" y="90"/>
                    <a:pt x="29" y="93"/>
                  </a:cubicBezTo>
                  <a:cubicBezTo>
                    <a:pt x="11" y="100"/>
                    <a:pt x="1" y="122"/>
                    <a:pt x="8" y="140"/>
                  </a:cubicBezTo>
                  <a:cubicBezTo>
                    <a:pt x="15" y="151"/>
                    <a:pt x="26" y="162"/>
                    <a:pt x="40" y="162"/>
                  </a:cubicBezTo>
                  <a:cubicBezTo>
                    <a:pt x="44" y="162"/>
                    <a:pt x="48" y="158"/>
                    <a:pt x="51" y="158"/>
                  </a:cubicBezTo>
                  <a:cubicBezTo>
                    <a:pt x="54" y="158"/>
                    <a:pt x="290" y="69"/>
                    <a:pt x="539" y="69"/>
                  </a:cubicBezTo>
                  <a:cubicBezTo>
                    <a:pt x="591" y="69"/>
                    <a:pt x="644" y="73"/>
                    <a:pt x="695" y="82"/>
                  </a:cubicBezTo>
                  <a:cubicBezTo>
                    <a:pt x="697" y="83"/>
                    <a:pt x="699" y="83"/>
                    <a:pt x="701" y="83"/>
                  </a:cubicBezTo>
                  <a:cubicBezTo>
                    <a:pt x="739" y="83"/>
                    <a:pt x="747" y="21"/>
                    <a:pt x="705" y="14"/>
                  </a:cubicBezTo>
                  <a:cubicBezTo>
                    <a:pt x="651" y="4"/>
                    <a:pt x="596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3" name="Google Shape;3593;p53"/>
            <p:cNvSpPr/>
            <p:nvPr/>
          </p:nvSpPr>
          <p:spPr>
            <a:xfrm>
              <a:off x="3971975" y="4906325"/>
              <a:ext cx="3900" cy="4900"/>
            </a:xfrm>
            <a:custGeom>
              <a:avLst/>
              <a:gdLst/>
              <a:ahLst/>
              <a:cxnLst/>
              <a:rect l="l" t="t" r="r" b="b"/>
              <a:pathLst>
                <a:path w="156" h="196" extrusionOk="0">
                  <a:moveTo>
                    <a:pt x="101" y="1"/>
                  </a:moveTo>
                  <a:cubicBezTo>
                    <a:pt x="74" y="1"/>
                    <a:pt x="40" y="31"/>
                    <a:pt x="22" y="77"/>
                  </a:cubicBezTo>
                  <a:cubicBezTo>
                    <a:pt x="0" y="127"/>
                    <a:pt x="4" y="181"/>
                    <a:pt x="37" y="192"/>
                  </a:cubicBezTo>
                  <a:cubicBezTo>
                    <a:pt x="41" y="195"/>
                    <a:pt x="46" y="196"/>
                    <a:pt x="52" y="196"/>
                  </a:cubicBezTo>
                  <a:cubicBezTo>
                    <a:pt x="79" y="196"/>
                    <a:pt x="112" y="166"/>
                    <a:pt x="130" y="123"/>
                  </a:cubicBezTo>
                  <a:cubicBezTo>
                    <a:pt x="156" y="69"/>
                    <a:pt x="145" y="19"/>
                    <a:pt x="116" y="4"/>
                  </a:cubicBezTo>
                  <a:cubicBezTo>
                    <a:pt x="111" y="2"/>
                    <a:pt x="106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94" name="Google Shape;3594;p53"/>
          <p:cNvGrpSpPr/>
          <p:nvPr/>
        </p:nvGrpSpPr>
        <p:grpSpPr>
          <a:xfrm>
            <a:off x="119785" y="160226"/>
            <a:ext cx="867035" cy="1438103"/>
            <a:chOff x="512760" y="2611626"/>
            <a:chExt cx="867035" cy="1438103"/>
          </a:xfrm>
        </p:grpSpPr>
        <p:sp>
          <p:nvSpPr>
            <p:cNvPr id="3595" name="Google Shape;3595;p53"/>
            <p:cNvSpPr/>
            <p:nvPr/>
          </p:nvSpPr>
          <p:spPr>
            <a:xfrm rot="-1130306" flipH="1">
              <a:off x="787138" y="3624720"/>
              <a:ext cx="26943" cy="2694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6" name="Google Shape;3596;p53"/>
            <p:cNvSpPr/>
            <p:nvPr/>
          </p:nvSpPr>
          <p:spPr>
            <a:xfrm rot="3364212" flipH="1">
              <a:off x="1332308" y="2978207"/>
              <a:ext cx="39772" cy="3977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7" name="Google Shape;3597;p53"/>
            <p:cNvSpPr/>
            <p:nvPr/>
          </p:nvSpPr>
          <p:spPr>
            <a:xfrm rot="3378596" flipH="1">
              <a:off x="1261184" y="2747030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8" name="Google Shape;3598;p53"/>
            <p:cNvSpPr/>
            <p:nvPr/>
          </p:nvSpPr>
          <p:spPr>
            <a:xfrm rot="-1154972" flipH="1">
              <a:off x="614913" y="4004306"/>
              <a:ext cx="40038" cy="3984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9" name="Google Shape;3599;p53"/>
            <p:cNvSpPr/>
            <p:nvPr/>
          </p:nvSpPr>
          <p:spPr>
            <a:xfrm rot="3378596" flipH="1">
              <a:off x="970229" y="3225618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0" name="Google Shape;3600;p53"/>
            <p:cNvSpPr/>
            <p:nvPr/>
          </p:nvSpPr>
          <p:spPr>
            <a:xfrm rot="3378596" flipH="1">
              <a:off x="892709" y="3331230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1" name="Google Shape;3601;p53"/>
            <p:cNvSpPr/>
            <p:nvPr/>
          </p:nvSpPr>
          <p:spPr>
            <a:xfrm rot="-1154972" flipH="1">
              <a:off x="614913" y="2828331"/>
              <a:ext cx="40038" cy="3984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2" name="Google Shape;3602;p53"/>
            <p:cNvSpPr/>
            <p:nvPr/>
          </p:nvSpPr>
          <p:spPr>
            <a:xfrm rot="-1130306" flipH="1">
              <a:off x="516388" y="3486445"/>
              <a:ext cx="26943" cy="2694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3" name="Google Shape;3603;p53"/>
            <p:cNvSpPr/>
            <p:nvPr/>
          </p:nvSpPr>
          <p:spPr>
            <a:xfrm rot="3378596" flipH="1">
              <a:off x="970234" y="2616855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04" name="Google Shape;3604;p53"/>
          <p:cNvGrpSpPr/>
          <p:nvPr/>
        </p:nvGrpSpPr>
        <p:grpSpPr>
          <a:xfrm>
            <a:off x="8576285" y="3105426"/>
            <a:ext cx="351210" cy="1080642"/>
            <a:chOff x="660135" y="2741801"/>
            <a:chExt cx="351210" cy="1080642"/>
          </a:xfrm>
        </p:grpSpPr>
        <p:sp>
          <p:nvSpPr>
            <p:cNvPr id="3605" name="Google Shape;3605;p53"/>
            <p:cNvSpPr/>
            <p:nvPr/>
          </p:nvSpPr>
          <p:spPr>
            <a:xfrm rot="-1130306" flipH="1">
              <a:off x="970288" y="3452245"/>
              <a:ext cx="26943" cy="2694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6" name="Google Shape;3606;p53"/>
            <p:cNvSpPr/>
            <p:nvPr/>
          </p:nvSpPr>
          <p:spPr>
            <a:xfrm rot="3364212" flipH="1">
              <a:off x="963858" y="3774957"/>
              <a:ext cx="39772" cy="3977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7" name="Google Shape;3607;p53"/>
            <p:cNvSpPr/>
            <p:nvPr/>
          </p:nvSpPr>
          <p:spPr>
            <a:xfrm rot="-1154972" flipH="1">
              <a:off x="824538" y="3635856"/>
              <a:ext cx="40038" cy="3984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8" name="Google Shape;3608;p53"/>
            <p:cNvSpPr/>
            <p:nvPr/>
          </p:nvSpPr>
          <p:spPr>
            <a:xfrm rot="3378596" flipH="1">
              <a:off x="970229" y="3225618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9" name="Google Shape;3609;p53"/>
            <p:cNvSpPr/>
            <p:nvPr/>
          </p:nvSpPr>
          <p:spPr>
            <a:xfrm rot="3378596" flipH="1">
              <a:off x="787084" y="3225630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0" name="Google Shape;3610;p53"/>
            <p:cNvSpPr/>
            <p:nvPr/>
          </p:nvSpPr>
          <p:spPr>
            <a:xfrm rot="-1154972" flipH="1">
              <a:off x="780588" y="2978181"/>
              <a:ext cx="40038" cy="3984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1" name="Google Shape;3611;p53"/>
            <p:cNvSpPr/>
            <p:nvPr/>
          </p:nvSpPr>
          <p:spPr>
            <a:xfrm rot="-1130306" flipH="1">
              <a:off x="663763" y="3493695"/>
              <a:ext cx="26943" cy="2694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2" name="Google Shape;3612;p53"/>
            <p:cNvSpPr/>
            <p:nvPr/>
          </p:nvSpPr>
          <p:spPr>
            <a:xfrm rot="3378596" flipH="1">
              <a:off x="970234" y="2747030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13" name="Google Shape;3613;p53"/>
          <p:cNvGrpSpPr/>
          <p:nvPr/>
        </p:nvGrpSpPr>
        <p:grpSpPr>
          <a:xfrm>
            <a:off x="8251734" y="4125651"/>
            <a:ext cx="698764" cy="844070"/>
            <a:chOff x="1512200" y="3048350"/>
            <a:chExt cx="1367712" cy="1652124"/>
          </a:xfrm>
        </p:grpSpPr>
        <p:sp>
          <p:nvSpPr>
            <p:cNvPr id="3614" name="Google Shape;3614;p53"/>
            <p:cNvSpPr/>
            <p:nvPr/>
          </p:nvSpPr>
          <p:spPr>
            <a:xfrm>
              <a:off x="1786854" y="4508734"/>
              <a:ext cx="1093058" cy="191740"/>
            </a:xfrm>
            <a:custGeom>
              <a:avLst/>
              <a:gdLst/>
              <a:ahLst/>
              <a:cxnLst/>
              <a:rect l="l" t="t" r="r" b="b"/>
              <a:pathLst>
                <a:path w="14001" h="2456" extrusionOk="0">
                  <a:moveTo>
                    <a:pt x="6242" y="0"/>
                  </a:moveTo>
                  <a:cubicBezTo>
                    <a:pt x="5548" y="0"/>
                    <a:pt x="4878" y="14"/>
                    <a:pt x="4248" y="45"/>
                  </a:cubicBezTo>
                  <a:cubicBezTo>
                    <a:pt x="2364" y="136"/>
                    <a:pt x="80" y="548"/>
                    <a:pt x="40" y="1101"/>
                  </a:cubicBezTo>
                  <a:cubicBezTo>
                    <a:pt x="0" y="1654"/>
                    <a:pt x="485" y="1809"/>
                    <a:pt x="2321" y="2240"/>
                  </a:cubicBezTo>
                  <a:cubicBezTo>
                    <a:pt x="2971" y="2389"/>
                    <a:pt x="4322" y="2455"/>
                    <a:pt x="5989" y="2455"/>
                  </a:cubicBezTo>
                  <a:cubicBezTo>
                    <a:pt x="7261" y="2455"/>
                    <a:pt x="8717" y="2417"/>
                    <a:pt x="10187" y="2348"/>
                  </a:cubicBezTo>
                  <a:lnTo>
                    <a:pt x="14001" y="432"/>
                  </a:lnTo>
                  <a:cubicBezTo>
                    <a:pt x="11662" y="191"/>
                    <a:pt x="8793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15" name="Google Shape;3615;p53"/>
            <p:cNvGrpSpPr/>
            <p:nvPr/>
          </p:nvGrpSpPr>
          <p:grpSpPr>
            <a:xfrm>
              <a:off x="1512200" y="3048350"/>
              <a:ext cx="858303" cy="1604187"/>
              <a:chOff x="1512200" y="3155175"/>
              <a:chExt cx="858303" cy="1604187"/>
            </a:xfrm>
          </p:grpSpPr>
          <p:sp>
            <p:nvSpPr>
              <p:cNvPr id="3616" name="Google Shape;3616;p53"/>
              <p:cNvSpPr/>
              <p:nvPr/>
            </p:nvSpPr>
            <p:spPr>
              <a:xfrm>
                <a:off x="1691451" y="4090146"/>
                <a:ext cx="644624" cy="666406"/>
              </a:xfrm>
              <a:custGeom>
                <a:avLst/>
                <a:gdLst/>
                <a:ahLst/>
                <a:cxnLst/>
                <a:rect l="l" t="t" r="r" b="b"/>
                <a:pathLst>
                  <a:path w="8257" h="8536" extrusionOk="0">
                    <a:moveTo>
                      <a:pt x="0" y="1"/>
                    </a:moveTo>
                    <a:lnTo>
                      <a:pt x="1222" y="7842"/>
                    </a:lnTo>
                    <a:cubicBezTo>
                      <a:pt x="1222" y="8225"/>
                      <a:pt x="2524" y="8536"/>
                      <a:pt x="4129" y="8536"/>
                    </a:cubicBezTo>
                    <a:cubicBezTo>
                      <a:pt x="5730" y="8536"/>
                      <a:pt x="7031" y="8225"/>
                      <a:pt x="7031" y="7842"/>
                    </a:cubicBezTo>
                    <a:lnTo>
                      <a:pt x="82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7" name="Google Shape;3617;p53"/>
              <p:cNvSpPr/>
              <p:nvPr/>
            </p:nvSpPr>
            <p:spPr>
              <a:xfrm>
                <a:off x="1691451" y="4090146"/>
                <a:ext cx="644624" cy="666406"/>
              </a:xfrm>
              <a:custGeom>
                <a:avLst/>
                <a:gdLst/>
                <a:ahLst/>
                <a:cxnLst/>
                <a:rect l="l" t="t" r="r" b="b"/>
                <a:pathLst>
                  <a:path w="8257" h="8536" extrusionOk="0">
                    <a:moveTo>
                      <a:pt x="8257" y="1"/>
                    </a:moveTo>
                    <a:lnTo>
                      <a:pt x="7031" y="7842"/>
                    </a:lnTo>
                    <a:cubicBezTo>
                      <a:pt x="7031" y="8225"/>
                      <a:pt x="5730" y="8536"/>
                      <a:pt x="4129" y="8536"/>
                    </a:cubicBezTo>
                    <a:cubicBezTo>
                      <a:pt x="2524" y="8536"/>
                      <a:pt x="1222" y="8225"/>
                      <a:pt x="1222" y="7842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3500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8" name="Google Shape;3618;p53"/>
              <p:cNvSpPr/>
              <p:nvPr/>
            </p:nvSpPr>
            <p:spPr>
              <a:xfrm>
                <a:off x="1662955" y="3985453"/>
                <a:ext cx="704738" cy="130455"/>
              </a:xfrm>
              <a:custGeom>
                <a:avLst/>
                <a:gdLst/>
                <a:ahLst/>
                <a:cxnLst/>
                <a:rect l="l" t="t" r="r" b="b"/>
                <a:pathLst>
                  <a:path w="9027" h="1671" extrusionOk="0">
                    <a:moveTo>
                      <a:pt x="4515" y="1"/>
                    </a:moveTo>
                    <a:cubicBezTo>
                      <a:pt x="2021" y="1"/>
                      <a:pt x="0" y="377"/>
                      <a:pt x="0" y="836"/>
                    </a:cubicBezTo>
                    <a:cubicBezTo>
                      <a:pt x="0" y="1298"/>
                      <a:pt x="2021" y="1671"/>
                      <a:pt x="4515" y="1671"/>
                    </a:cubicBezTo>
                    <a:cubicBezTo>
                      <a:pt x="7006" y="1671"/>
                      <a:pt x="9027" y="1298"/>
                      <a:pt x="9027" y="836"/>
                    </a:cubicBezTo>
                    <a:cubicBezTo>
                      <a:pt x="9027" y="373"/>
                      <a:pt x="7006" y="1"/>
                      <a:pt x="45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9" name="Google Shape;3619;p53"/>
              <p:cNvSpPr/>
              <p:nvPr/>
            </p:nvSpPr>
            <p:spPr>
              <a:xfrm>
                <a:off x="1660379" y="3982955"/>
                <a:ext cx="710125" cy="135764"/>
              </a:xfrm>
              <a:custGeom>
                <a:avLst/>
                <a:gdLst/>
                <a:ahLst/>
                <a:cxnLst/>
                <a:rect l="l" t="t" r="r" b="b"/>
                <a:pathLst>
                  <a:path w="9096" h="1739" extrusionOk="0">
                    <a:moveTo>
                      <a:pt x="4548" y="65"/>
                    </a:moveTo>
                    <a:cubicBezTo>
                      <a:pt x="7227" y="65"/>
                      <a:pt x="9027" y="481"/>
                      <a:pt x="9027" y="868"/>
                    </a:cubicBezTo>
                    <a:cubicBezTo>
                      <a:pt x="9027" y="1255"/>
                      <a:pt x="7227" y="1670"/>
                      <a:pt x="4548" y="1670"/>
                    </a:cubicBezTo>
                    <a:cubicBezTo>
                      <a:pt x="1870" y="1670"/>
                      <a:pt x="69" y="1255"/>
                      <a:pt x="69" y="868"/>
                    </a:cubicBezTo>
                    <a:cubicBezTo>
                      <a:pt x="69" y="481"/>
                      <a:pt x="1870" y="65"/>
                      <a:pt x="4548" y="65"/>
                    </a:cubicBezTo>
                    <a:close/>
                    <a:moveTo>
                      <a:pt x="4548" y="0"/>
                    </a:moveTo>
                    <a:cubicBezTo>
                      <a:pt x="2314" y="0"/>
                      <a:pt x="1" y="325"/>
                      <a:pt x="1" y="868"/>
                    </a:cubicBezTo>
                    <a:cubicBezTo>
                      <a:pt x="1" y="1414"/>
                      <a:pt x="2314" y="1739"/>
                      <a:pt x="4548" y="1739"/>
                    </a:cubicBezTo>
                    <a:cubicBezTo>
                      <a:pt x="6782" y="1739"/>
                      <a:pt x="9096" y="1414"/>
                      <a:pt x="9096" y="868"/>
                    </a:cubicBezTo>
                    <a:cubicBezTo>
                      <a:pt x="9096" y="325"/>
                      <a:pt x="6782" y="0"/>
                      <a:pt x="4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0" name="Google Shape;3620;p53"/>
              <p:cNvSpPr/>
              <p:nvPr/>
            </p:nvSpPr>
            <p:spPr>
              <a:xfrm>
                <a:off x="1662955" y="3985453"/>
                <a:ext cx="704738" cy="130455"/>
              </a:xfrm>
              <a:custGeom>
                <a:avLst/>
                <a:gdLst/>
                <a:ahLst/>
                <a:cxnLst/>
                <a:rect l="l" t="t" r="r" b="b"/>
                <a:pathLst>
                  <a:path w="9027" h="1671" extrusionOk="0">
                    <a:moveTo>
                      <a:pt x="4515" y="1"/>
                    </a:moveTo>
                    <a:cubicBezTo>
                      <a:pt x="2021" y="1"/>
                      <a:pt x="0" y="377"/>
                      <a:pt x="0" y="836"/>
                    </a:cubicBezTo>
                    <a:cubicBezTo>
                      <a:pt x="0" y="1298"/>
                      <a:pt x="2021" y="1671"/>
                      <a:pt x="4515" y="1671"/>
                    </a:cubicBezTo>
                    <a:cubicBezTo>
                      <a:pt x="7006" y="1671"/>
                      <a:pt x="9027" y="1298"/>
                      <a:pt x="9027" y="836"/>
                    </a:cubicBezTo>
                    <a:cubicBezTo>
                      <a:pt x="9027" y="373"/>
                      <a:pt x="7006" y="1"/>
                      <a:pt x="4515" y="1"/>
                    </a:cubicBezTo>
                    <a:close/>
                  </a:path>
                </a:pathLst>
              </a:custGeom>
              <a:solidFill>
                <a:schemeClr val="dk1">
                  <a:alpha val="83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1" name="Google Shape;3621;p53"/>
              <p:cNvSpPr/>
              <p:nvPr/>
            </p:nvSpPr>
            <p:spPr>
              <a:xfrm>
                <a:off x="1812227" y="3180079"/>
                <a:ext cx="501287" cy="574049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7353" extrusionOk="0">
                    <a:moveTo>
                      <a:pt x="2590" y="1"/>
                    </a:moveTo>
                    <a:cubicBezTo>
                      <a:pt x="2157" y="1"/>
                      <a:pt x="1771" y="106"/>
                      <a:pt x="1522" y="328"/>
                    </a:cubicBezTo>
                    <a:cubicBezTo>
                      <a:pt x="1034" y="766"/>
                      <a:pt x="1" y="2176"/>
                      <a:pt x="413" y="4182"/>
                    </a:cubicBezTo>
                    <a:cubicBezTo>
                      <a:pt x="896" y="6550"/>
                      <a:pt x="2346" y="7353"/>
                      <a:pt x="2819" y="7353"/>
                    </a:cubicBezTo>
                    <a:cubicBezTo>
                      <a:pt x="2823" y="7353"/>
                      <a:pt x="2827" y="7353"/>
                      <a:pt x="2831" y="7352"/>
                    </a:cubicBezTo>
                    <a:cubicBezTo>
                      <a:pt x="3851" y="7320"/>
                      <a:pt x="6421" y="3047"/>
                      <a:pt x="4924" y="1070"/>
                    </a:cubicBezTo>
                    <a:cubicBezTo>
                      <a:pt x="4405" y="384"/>
                      <a:pt x="3414" y="1"/>
                      <a:pt x="25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2" name="Google Shape;3622;p53"/>
              <p:cNvSpPr/>
              <p:nvPr/>
            </p:nvSpPr>
            <p:spPr>
              <a:xfrm>
                <a:off x="1812227" y="3155175"/>
                <a:ext cx="403622" cy="510890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6544" extrusionOk="0">
                    <a:moveTo>
                      <a:pt x="1522" y="651"/>
                    </a:moveTo>
                    <a:cubicBezTo>
                      <a:pt x="2245" y="0"/>
                      <a:pt x="4132" y="347"/>
                      <a:pt x="4924" y="1392"/>
                    </a:cubicBezTo>
                    <a:cubicBezTo>
                      <a:pt x="5022" y="1522"/>
                      <a:pt x="5105" y="1663"/>
                      <a:pt x="5170" y="1815"/>
                    </a:cubicBezTo>
                    <a:cubicBezTo>
                      <a:pt x="4346" y="825"/>
                      <a:pt x="2535" y="510"/>
                      <a:pt x="1826" y="1143"/>
                    </a:cubicBezTo>
                    <a:cubicBezTo>
                      <a:pt x="1342" y="1580"/>
                      <a:pt x="308" y="2990"/>
                      <a:pt x="716" y="4996"/>
                    </a:cubicBezTo>
                    <a:cubicBezTo>
                      <a:pt x="821" y="5535"/>
                      <a:pt x="1006" y="6059"/>
                      <a:pt x="1259" y="6544"/>
                    </a:cubicBezTo>
                    <a:cubicBezTo>
                      <a:pt x="908" y="6055"/>
                      <a:pt x="593" y="5390"/>
                      <a:pt x="409" y="4501"/>
                    </a:cubicBezTo>
                    <a:cubicBezTo>
                      <a:pt x="1" y="2498"/>
                      <a:pt x="1034" y="1085"/>
                      <a:pt x="1522" y="6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9A93">
                      <a:alpha val="38823"/>
                    </a:srgbClr>
                  </a:gs>
                  <a:gs pos="100000">
                    <a:srgbClr val="737373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3" name="Google Shape;3623;p53"/>
              <p:cNvSpPr/>
              <p:nvPr/>
            </p:nvSpPr>
            <p:spPr>
              <a:xfrm>
                <a:off x="1809416" y="3177503"/>
                <a:ext cx="442345" cy="579123"/>
              </a:xfrm>
              <a:custGeom>
                <a:avLst/>
                <a:gdLst/>
                <a:ahLst/>
                <a:cxnLst/>
                <a:rect l="l" t="t" r="r" b="b"/>
                <a:pathLst>
                  <a:path w="5666" h="7418" extrusionOk="0">
                    <a:moveTo>
                      <a:pt x="2625" y="69"/>
                    </a:moveTo>
                    <a:cubicBezTo>
                      <a:pt x="2712" y="69"/>
                      <a:pt x="2802" y="72"/>
                      <a:pt x="2892" y="83"/>
                    </a:cubicBezTo>
                    <a:cubicBezTo>
                      <a:pt x="3713" y="159"/>
                      <a:pt x="4512" y="571"/>
                      <a:pt x="4935" y="1124"/>
                    </a:cubicBezTo>
                    <a:cubicBezTo>
                      <a:pt x="5596" y="2003"/>
                      <a:pt x="5520" y="3514"/>
                      <a:pt x="4729" y="5173"/>
                    </a:cubicBezTo>
                    <a:cubicBezTo>
                      <a:pt x="4154" y="6377"/>
                      <a:pt x="3337" y="7335"/>
                      <a:pt x="2867" y="7353"/>
                    </a:cubicBezTo>
                    <a:cubicBezTo>
                      <a:pt x="2865" y="7353"/>
                      <a:pt x="2863" y="7353"/>
                      <a:pt x="2861" y="7353"/>
                    </a:cubicBezTo>
                    <a:cubicBezTo>
                      <a:pt x="2659" y="7353"/>
                      <a:pt x="2186" y="7178"/>
                      <a:pt x="1692" y="6677"/>
                    </a:cubicBezTo>
                    <a:cubicBezTo>
                      <a:pt x="1287" y="6265"/>
                      <a:pt x="745" y="5498"/>
                      <a:pt x="481" y="4211"/>
                    </a:cubicBezTo>
                    <a:cubicBezTo>
                      <a:pt x="0" y="1844"/>
                      <a:pt x="1515" y="448"/>
                      <a:pt x="1580" y="390"/>
                    </a:cubicBezTo>
                    <a:cubicBezTo>
                      <a:pt x="1812" y="181"/>
                      <a:pt x="2184" y="69"/>
                      <a:pt x="2625" y="69"/>
                    </a:cubicBezTo>
                    <a:close/>
                    <a:moveTo>
                      <a:pt x="2620" y="0"/>
                    </a:moveTo>
                    <a:cubicBezTo>
                      <a:pt x="2165" y="0"/>
                      <a:pt x="1778" y="119"/>
                      <a:pt x="1537" y="336"/>
                    </a:cubicBezTo>
                    <a:cubicBezTo>
                      <a:pt x="933" y="878"/>
                      <a:pt x="22" y="2303"/>
                      <a:pt x="416" y="4222"/>
                    </a:cubicBezTo>
                    <a:cubicBezTo>
                      <a:pt x="680" y="5527"/>
                      <a:pt x="1229" y="6305"/>
                      <a:pt x="1645" y="6727"/>
                    </a:cubicBezTo>
                    <a:cubicBezTo>
                      <a:pt x="2115" y="7205"/>
                      <a:pt x="2596" y="7418"/>
                      <a:pt x="2856" y="7418"/>
                    </a:cubicBezTo>
                    <a:lnTo>
                      <a:pt x="2871" y="7418"/>
                    </a:lnTo>
                    <a:cubicBezTo>
                      <a:pt x="3370" y="7403"/>
                      <a:pt x="4194" y="6449"/>
                      <a:pt x="4790" y="5202"/>
                    </a:cubicBezTo>
                    <a:cubicBezTo>
                      <a:pt x="5593" y="3521"/>
                      <a:pt x="5665" y="1981"/>
                      <a:pt x="4985" y="1084"/>
                    </a:cubicBezTo>
                    <a:cubicBezTo>
                      <a:pt x="4555" y="513"/>
                      <a:pt x="3735" y="94"/>
                      <a:pt x="2900" y="14"/>
                    </a:cubicBezTo>
                    <a:cubicBezTo>
                      <a:pt x="2804" y="5"/>
                      <a:pt x="2711" y="0"/>
                      <a:pt x="2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4" name="Google Shape;3624;p53"/>
              <p:cNvSpPr/>
              <p:nvPr/>
            </p:nvSpPr>
            <p:spPr>
              <a:xfrm>
                <a:off x="2138797" y="3556301"/>
                <a:ext cx="20376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1" extrusionOk="0">
                    <a:moveTo>
                      <a:pt x="145" y="0"/>
                    </a:moveTo>
                    <a:cubicBezTo>
                      <a:pt x="122" y="0"/>
                      <a:pt x="99" y="8"/>
                      <a:pt x="80" y="25"/>
                    </a:cubicBezTo>
                    <a:cubicBezTo>
                      <a:pt x="22" y="54"/>
                      <a:pt x="0" y="119"/>
                      <a:pt x="25" y="176"/>
                    </a:cubicBezTo>
                    <a:cubicBezTo>
                      <a:pt x="46" y="206"/>
                      <a:pt x="80" y="221"/>
                      <a:pt x="113" y="221"/>
                    </a:cubicBezTo>
                    <a:cubicBezTo>
                      <a:pt x="137" y="221"/>
                      <a:pt x="161" y="213"/>
                      <a:pt x="181" y="198"/>
                    </a:cubicBezTo>
                    <a:cubicBezTo>
                      <a:pt x="235" y="169"/>
                      <a:pt x="260" y="101"/>
                      <a:pt x="231" y="46"/>
                    </a:cubicBezTo>
                    <a:cubicBezTo>
                      <a:pt x="210" y="16"/>
                      <a:pt x="178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5" name="Google Shape;3625;p53"/>
              <p:cNvSpPr/>
              <p:nvPr/>
            </p:nvSpPr>
            <p:spPr>
              <a:xfrm>
                <a:off x="2102104" y="3516172"/>
                <a:ext cx="20376" cy="1733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2" extrusionOk="0">
                    <a:moveTo>
                      <a:pt x="144" y="0"/>
                    </a:moveTo>
                    <a:cubicBezTo>
                      <a:pt x="121" y="0"/>
                      <a:pt x="99" y="7"/>
                      <a:pt x="80" y="22"/>
                    </a:cubicBezTo>
                    <a:cubicBezTo>
                      <a:pt x="22" y="54"/>
                      <a:pt x="0" y="119"/>
                      <a:pt x="25" y="177"/>
                    </a:cubicBezTo>
                    <a:cubicBezTo>
                      <a:pt x="47" y="207"/>
                      <a:pt x="80" y="221"/>
                      <a:pt x="113" y="221"/>
                    </a:cubicBezTo>
                    <a:cubicBezTo>
                      <a:pt x="137" y="221"/>
                      <a:pt x="161" y="214"/>
                      <a:pt x="181" y="199"/>
                    </a:cubicBezTo>
                    <a:cubicBezTo>
                      <a:pt x="235" y="170"/>
                      <a:pt x="260" y="101"/>
                      <a:pt x="231" y="43"/>
                    </a:cubicBezTo>
                    <a:cubicBezTo>
                      <a:pt x="210" y="15"/>
                      <a:pt x="177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6" name="Google Shape;3626;p53"/>
              <p:cNvSpPr/>
              <p:nvPr/>
            </p:nvSpPr>
            <p:spPr>
              <a:xfrm>
                <a:off x="2016851" y="3621333"/>
                <a:ext cx="20142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21" extrusionOk="0">
                    <a:moveTo>
                      <a:pt x="145" y="0"/>
                    </a:moveTo>
                    <a:cubicBezTo>
                      <a:pt x="122" y="0"/>
                      <a:pt x="97" y="8"/>
                      <a:pt x="76" y="23"/>
                    </a:cubicBezTo>
                    <a:cubicBezTo>
                      <a:pt x="22" y="52"/>
                      <a:pt x="0" y="121"/>
                      <a:pt x="26" y="178"/>
                    </a:cubicBezTo>
                    <a:cubicBezTo>
                      <a:pt x="47" y="206"/>
                      <a:pt x="79" y="221"/>
                      <a:pt x="112" y="221"/>
                    </a:cubicBezTo>
                    <a:cubicBezTo>
                      <a:pt x="136" y="221"/>
                      <a:pt x="160" y="213"/>
                      <a:pt x="181" y="197"/>
                    </a:cubicBezTo>
                    <a:cubicBezTo>
                      <a:pt x="235" y="168"/>
                      <a:pt x="257" y="103"/>
                      <a:pt x="232" y="45"/>
                    </a:cubicBezTo>
                    <a:cubicBezTo>
                      <a:pt x="211" y="15"/>
                      <a:pt x="179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7" name="Google Shape;3627;p53"/>
              <p:cNvSpPr/>
              <p:nvPr/>
            </p:nvSpPr>
            <p:spPr>
              <a:xfrm>
                <a:off x="2008107" y="3523823"/>
                <a:ext cx="20064" cy="1741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23" extrusionOk="0">
                    <a:moveTo>
                      <a:pt x="144" y="1"/>
                    </a:moveTo>
                    <a:cubicBezTo>
                      <a:pt x="121" y="1"/>
                      <a:pt x="97" y="9"/>
                      <a:pt x="76" y="25"/>
                    </a:cubicBezTo>
                    <a:cubicBezTo>
                      <a:pt x="22" y="54"/>
                      <a:pt x="0" y="122"/>
                      <a:pt x="26" y="177"/>
                    </a:cubicBezTo>
                    <a:cubicBezTo>
                      <a:pt x="47" y="207"/>
                      <a:pt x="80" y="223"/>
                      <a:pt x="113" y="223"/>
                    </a:cubicBezTo>
                    <a:cubicBezTo>
                      <a:pt x="136" y="223"/>
                      <a:pt x="160" y="215"/>
                      <a:pt x="181" y="198"/>
                    </a:cubicBezTo>
                    <a:cubicBezTo>
                      <a:pt x="235" y="169"/>
                      <a:pt x="257" y="101"/>
                      <a:pt x="232" y="47"/>
                    </a:cubicBezTo>
                    <a:cubicBezTo>
                      <a:pt x="210" y="17"/>
                      <a:pt x="178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8" name="Google Shape;3628;p53"/>
              <p:cNvSpPr/>
              <p:nvPr/>
            </p:nvSpPr>
            <p:spPr>
              <a:xfrm>
                <a:off x="1971726" y="3410621"/>
                <a:ext cx="20376" cy="1733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2" extrusionOk="0">
                    <a:moveTo>
                      <a:pt x="147" y="1"/>
                    </a:moveTo>
                    <a:cubicBezTo>
                      <a:pt x="123" y="1"/>
                      <a:pt x="99" y="9"/>
                      <a:pt x="80" y="25"/>
                    </a:cubicBezTo>
                    <a:cubicBezTo>
                      <a:pt x="25" y="54"/>
                      <a:pt x="0" y="119"/>
                      <a:pt x="25" y="177"/>
                    </a:cubicBezTo>
                    <a:cubicBezTo>
                      <a:pt x="46" y="207"/>
                      <a:pt x="80" y="221"/>
                      <a:pt x="113" y="221"/>
                    </a:cubicBezTo>
                    <a:cubicBezTo>
                      <a:pt x="137" y="221"/>
                      <a:pt x="161" y="214"/>
                      <a:pt x="181" y="199"/>
                    </a:cubicBezTo>
                    <a:cubicBezTo>
                      <a:pt x="235" y="170"/>
                      <a:pt x="260" y="101"/>
                      <a:pt x="235" y="43"/>
                    </a:cubicBezTo>
                    <a:cubicBezTo>
                      <a:pt x="214" y="16"/>
                      <a:pt x="18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9" name="Google Shape;3629;p53"/>
              <p:cNvSpPr/>
              <p:nvPr/>
            </p:nvSpPr>
            <p:spPr>
              <a:xfrm>
                <a:off x="1940888" y="3500558"/>
                <a:ext cx="20142" cy="1741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23" extrusionOk="0">
                    <a:moveTo>
                      <a:pt x="144" y="0"/>
                    </a:moveTo>
                    <a:cubicBezTo>
                      <a:pt x="120" y="0"/>
                      <a:pt x="96" y="8"/>
                      <a:pt x="77" y="23"/>
                    </a:cubicBezTo>
                    <a:cubicBezTo>
                      <a:pt x="23" y="52"/>
                      <a:pt x="1" y="120"/>
                      <a:pt x="26" y="178"/>
                    </a:cubicBezTo>
                    <a:cubicBezTo>
                      <a:pt x="47" y="208"/>
                      <a:pt x="80" y="223"/>
                      <a:pt x="113" y="223"/>
                    </a:cubicBezTo>
                    <a:cubicBezTo>
                      <a:pt x="136" y="223"/>
                      <a:pt x="161" y="215"/>
                      <a:pt x="182" y="200"/>
                    </a:cubicBezTo>
                    <a:cubicBezTo>
                      <a:pt x="236" y="167"/>
                      <a:pt x="258" y="102"/>
                      <a:pt x="232" y="45"/>
                    </a:cubicBezTo>
                    <a:cubicBezTo>
                      <a:pt x="211" y="15"/>
                      <a:pt x="178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0" name="Google Shape;3630;p53"/>
              <p:cNvSpPr/>
              <p:nvPr/>
            </p:nvSpPr>
            <p:spPr>
              <a:xfrm>
                <a:off x="1951115" y="3314907"/>
                <a:ext cx="20376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1" extrusionOk="0">
                    <a:moveTo>
                      <a:pt x="145" y="1"/>
                    </a:moveTo>
                    <a:cubicBezTo>
                      <a:pt x="122" y="1"/>
                      <a:pt x="99" y="8"/>
                      <a:pt x="80" y="22"/>
                    </a:cubicBezTo>
                    <a:cubicBezTo>
                      <a:pt x="25" y="55"/>
                      <a:pt x="0" y="120"/>
                      <a:pt x="29" y="178"/>
                    </a:cubicBezTo>
                    <a:cubicBezTo>
                      <a:pt x="51" y="206"/>
                      <a:pt x="84" y="221"/>
                      <a:pt x="117" y="221"/>
                    </a:cubicBezTo>
                    <a:cubicBezTo>
                      <a:pt x="139" y="221"/>
                      <a:pt x="162" y="214"/>
                      <a:pt x="181" y="199"/>
                    </a:cubicBezTo>
                    <a:cubicBezTo>
                      <a:pt x="239" y="170"/>
                      <a:pt x="260" y="102"/>
                      <a:pt x="235" y="44"/>
                    </a:cubicBezTo>
                    <a:cubicBezTo>
                      <a:pt x="214" y="16"/>
                      <a:pt x="179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1" name="Google Shape;3631;p53"/>
              <p:cNvSpPr/>
              <p:nvPr/>
            </p:nvSpPr>
            <p:spPr>
              <a:xfrm>
                <a:off x="2060024" y="3466207"/>
                <a:ext cx="20376" cy="1733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2" extrusionOk="0">
                    <a:moveTo>
                      <a:pt x="144" y="0"/>
                    </a:moveTo>
                    <a:cubicBezTo>
                      <a:pt x="121" y="0"/>
                      <a:pt x="99" y="7"/>
                      <a:pt x="80" y="22"/>
                    </a:cubicBezTo>
                    <a:cubicBezTo>
                      <a:pt x="22" y="54"/>
                      <a:pt x="1" y="119"/>
                      <a:pt x="26" y="177"/>
                    </a:cubicBezTo>
                    <a:cubicBezTo>
                      <a:pt x="47" y="207"/>
                      <a:pt x="80" y="222"/>
                      <a:pt x="114" y="222"/>
                    </a:cubicBezTo>
                    <a:cubicBezTo>
                      <a:pt x="138" y="222"/>
                      <a:pt x="162" y="214"/>
                      <a:pt x="181" y="199"/>
                    </a:cubicBezTo>
                    <a:cubicBezTo>
                      <a:pt x="235" y="170"/>
                      <a:pt x="261" y="101"/>
                      <a:pt x="235" y="43"/>
                    </a:cubicBezTo>
                    <a:cubicBezTo>
                      <a:pt x="212" y="15"/>
                      <a:pt x="178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2" name="Google Shape;3632;p53"/>
              <p:cNvSpPr/>
              <p:nvPr/>
            </p:nvSpPr>
            <p:spPr>
              <a:xfrm>
                <a:off x="1903648" y="3400238"/>
                <a:ext cx="20454" cy="1741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23" extrusionOk="0">
                    <a:moveTo>
                      <a:pt x="145" y="0"/>
                    </a:moveTo>
                    <a:cubicBezTo>
                      <a:pt x="123" y="0"/>
                      <a:pt x="100" y="8"/>
                      <a:pt x="80" y="25"/>
                    </a:cubicBezTo>
                    <a:cubicBezTo>
                      <a:pt x="22" y="53"/>
                      <a:pt x="1" y="122"/>
                      <a:pt x="26" y="176"/>
                    </a:cubicBezTo>
                    <a:cubicBezTo>
                      <a:pt x="47" y="206"/>
                      <a:pt x="81" y="222"/>
                      <a:pt x="115" y="222"/>
                    </a:cubicBezTo>
                    <a:cubicBezTo>
                      <a:pt x="139" y="222"/>
                      <a:pt x="162" y="214"/>
                      <a:pt x="182" y="198"/>
                    </a:cubicBezTo>
                    <a:cubicBezTo>
                      <a:pt x="236" y="169"/>
                      <a:pt x="261" y="104"/>
                      <a:pt x="232" y="46"/>
                    </a:cubicBezTo>
                    <a:cubicBezTo>
                      <a:pt x="211" y="16"/>
                      <a:pt x="178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3" name="Google Shape;3633;p53"/>
              <p:cNvSpPr/>
              <p:nvPr/>
            </p:nvSpPr>
            <p:spPr>
              <a:xfrm>
                <a:off x="2120685" y="3285787"/>
                <a:ext cx="20142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21" extrusionOk="0">
                    <a:moveTo>
                      <a:pt x="144" y="0"/>
                    </a:moveTo>
                    <a:cubicBezTo>
                      <a:pt x="120" y="0"/>
                      <a:pt x="96" y="8"/>
                      <a:pt x="77" y="23"/>
                    </a:cubicBezTo>
                    <a:cubicBezTo>
                      <a:pt x="22" y="52"/>
                      <a:pt x="1" y="120"/>
                      <a:pt x="26" y="178"/>
                    </a:cubicBezTo>
                    <a:cubicBezTo>
                      <a:pt x="47" y="206"/>
                      <a:pt x="79" y="221"/>
                      <a:pt x="112" y="221"/>
                    </a:cubicBezTo>
                    <a:cubicBezTo>
                      <a:pt x="135" y="221"/>
                      <a:pt x="158" y="213"/>
                      <a:pt x="178" y="196"/>
                    </a:cubicBezTo>
                    <a:cubicBezTo>
                      <a:pt x="236" y="167"/>
                      <a:pt x="257" y="102"/>
                      <a:pt x="232" y="45"/>
                    </a:cubicBezTo>
                    <a:cubicBezTo>
                      <a:pt x="211" y="15"/>
                      <a:pt x="178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4" name="Google Shape;3634;p53"/>
              <p:cNvSpPr/>
              <p:nvPr/>
            </p:nvSpPr>
            <p:spPr>
              <a:xfrm>
                <a:off x="2153709" y="3355347"/>
                <a:ext cx="20142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21" extrusionOk="0">
                    <a:moveTo>
                      <a:pt x="146" y="0"/>
                    </a:moveTo>
                    <a:cubicBezTo>
                      <a:pt x="122" y="0"/>
                      <a:pt x="98" y="8"/>
                      <a:pt x="77" y="25"/>
                    </a:cubicBezTo>
                    <a:cubicBezTo>
                      <a:pt x="22" y="54"/>
                      <a:pt x="1" y="119"/>
                      <a:pt x="26" y="177"/>
                    </a:cubicBezTo>
                    <a:cubicBezTo>
                      <a:pt x="47" y="206"/>
                      <a:pt x="79" y="221"/>
                      <a:pt x="112" y="221"/>
                    </a:cubicBezTo>
                    <a:cubicBezTo>
                      <a:pt x="136" y="221"/>
                      <a:pt x="160" y="213"/>
                      <a:pt x="181" y="198"/>
                    </a:cubicBezTo>
                    <a:cubicBezTo>
                      <a:pt x="236" y="169"/>
                      <a:pt x="257" y="101"/>
                      <a:pt x="232" y="43"/>
                    </a:cubicBezTo>
                    <a:cubicBezTo>
                      <a:pt x="211" y="15"/>
                      <a:pt x="179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5" name="Google Shape;3635;p53"/>
              <p:cNvSpPr/>
              <p:nvPr/>
            </p:nvSpPr>
            <p:spPr>
              <a:xfrm>
                <a:off x="2042224" y="3382828"/>
                <a:ext cx="20142" cy="1733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22" extrusionOk="0">
                    <a:moveTo>
                      <a:pt x="146" y="1"/>
                    </a:moveTo>
                    <a:cubicBezTo>
                      <a:pt x="123" y="1"/>
                      <a:pt x="100" y="8"/>
                      <a:pt x="80" y="23"/>
                    </a:cubicBezTo>
                    <a:cubicBezTo>
                      <a:pt x="22" y="52"/>
                      <a:pt x="1" y="121"/>
                      <a:pt x="26" y="179"/>
                    </a:cubicBezTo>
                    <a:cubicBezTo>
                      <a:pt x="47" y="206"/>
                      <a:pt x="80" y="221"/>
                      <a:pt x="114" y="221"/>
                    </a:cubicBezTo>
                    <a:cubicBezTo>
                      <a:pt x="138" y="221"/>
                      <a:pt x="162" y="214"/>
                      <a:pt x="182" y="197"/>
                    </a:cubicBezTo>
                    <a:cubicBezTo>
                      <a:pt x="236" y="168"/>
                      <a:pt x="257" y="103"/>
                      <a:pt x="232" y="45"/>
                    </a:cubicBezTo>
                    <a:cubicBezTo>
                      <a:pt x="211" y="16"/>
                      <a:pt x="179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6" name="Google Shape;3636;p53"/>
              <p:cNvSpPr/>
              <p:nvPr/>
            </p:nvSpPr>
            <p:spPr>
              <a:xfrm>
                <a:off x="1936438" y="3561063"/>
                <a:ext cx="20376" cy="1741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3" extrusionOk="0">
                    <a:moveTo>
                      <a:pt x="146" y="1"/>
                    </a:moveTo>
                    <a:cubicBezTo>
                      <a:pt x="123" y="1"/>
                      <a:pt x="99" y="9"/>
                      <a:pt x="80" y="25"/>
                    </a:cubicBezTo>
                    <a:cubicBezTo>
                      <a:pt x="25" y="54"/>
                      <a:pt x="0" y="123"/>
                      <a:pt x="29" y="177"/>
                    </a:cubicBezTo>
                    <a:cubicBezTo>
                      <a:pt x="50" y="207"/>
                      <a:pt x="83" y="223"/>
                      <a:pt x="116" y="223"/>
                    </a:cubicBezTo>
                    <a:cubicBezTo>
                      <a:pt x="139" y="223"/>
                      <a:pt x="162" y="215"/>
                      <a:pt x="181" y="199"/>
                    </a:cubicBezTo>
                    <a:cubicBezTo>
                      <a:pt x="239" y="170"/>
                      <a:pt x="260" y="101"/>
                      <a:pt x="235" y="47"/>
                    </a:cubicBezTo>
                    <a:cubicBezTo>
                      <a:pt x="214" y="17"/>
                      <a:pt x="180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7" name="Google Shape;3637;p53"/>
              <p:cNvSpPr/>
              <p:nvPr/>
            </p:nvSpPr>
            <p:spPr>
              <a:xfrm>
                <a:off x="2120451" y="3377832"/>
                <a:ext cx="20064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21" extrusionOk="0">
                    <a:moveTo>
                      <a:pt x="143" y="1"/>
                    </a:moveTo>
                    <a:cubicBezTo>
                      <a:pt x="120" y="1"/>
                      <a:pt x="96" y="8"/>
                      <a:pt x="76" y="22"/>
                    </a:cubicBezTo>
                    <a:cubicBezTo>
                      <a:pt x="22" y="51"/>
                      <a:pt x="0" y="120"/>
                      <a:pt x="25" y="178"/>
                    </a:cubicBezTo>
                    <a:cubicBezTo>
                      <a:pt x="47" y="206"/>
                      <a:pt x="80" y="221"/>
                      <a:pt x="114" y="221"/>
                    </a:cubicBezTo>
                    <a:cubicBezTo>
                      <a:pt x="137" y="221"/>
                      <a:pt x="160" y="214"/>
                      <a:pt x="181" y="199"/>
                    </a:cubicBezTo>
                    <a:cubicBezTo>
                      <a:pt x="235" y="171"/>
                      <a:pt x="257" y="102"/>
                      <a:pt x="231" y="44"/>
                    </a:cubicBezTo>
                    <a:cubicBezTo>
                      <a:pt x="210" y="16"/>
                      <a:pt x="177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8" name="Google Shape;3638;p53"/>
              <p:cNvSpPr/>
              <p:nvPr/>
            </p:nvSpPr>
            <p:spPr>
              <a:xfrm>
                <a:off x="2082352" y="3226766"/>
                <a:ext cx="20376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1" extrusionOk="0">
                    <a:moveTo>
                      <a:pt x="147" y="1"/>
                    </a:moveTo>
                    <a:cubicBezTo>
                      <a:pt x="123" y="1"/>
                      <a:pt x="99" y="8"/>
                      <a:pt x="80" y="23"/>
                    </a:cubicBezTo>
                    <a:cubicBezTo>
                      <a:pt x="25" y="52"/>
                      <a:pt x="0" y="121"/>
                      <a:pt x="25" y="175"/>
                    </a:cubicBezTo>
                    <a:cubicBezTo>
                      <a:pt x="47" y="205"/>
                      <a:pt x="81" y="221"/>
                      <a:pt x="114" y="221"/>
                    </a:cubicBezTo>
                    <a:cubicBezTo>
                      <a:pt x="138" y="221"/>
                      <a:pt x="162" y="213"/>
                      <a:pt x="181" y="197"/>
                    </a:cubicBezTo>
                    <a:cubicBezTo>
                      <a:pt x="235" y="168"/>
                      <a:pt x="260" y="103"/>
                      <a:pt x="235" y="45"/>
                    </a:cubicBezTo>
                    <a:cubicBezTo>
                      <a:pt x="214" y="15"/>
                      <a:pt x="18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9" name="Google Shape;3639;p53"/>
              <p:cNvSpPr/>
              <p:nvPr/>
            </p:nvSpPr>
            <p:spPr>
              <a:xfrm>
                <a:off x="2026453" y="3313502"/>
                <a:ext cx="20064" cy="1733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22" extrusionOk="0">
                    <a:moveTo>
                      <a:pt x="143" y="1"/>
                    </a:moveTo>
                    <a:cubicBezTo>
                      <a:pt x="120" y="1"/>
                      <a:pt x="97" y="8"/>
                      <a:pt x="76" y="22"/>
                    </a:cubicBezTo>
                    <a:cubicBezTo>
                      <a:pt x="22" y="55"/>
                      <a:pt x="0" y="120"/>
                      <a:pt x="26" y="178"/>
                    </a:cubicBezTo>
                    <a:cubicBezTo>
                      <a:pt x="47" y="207"/>
                      <a:pt x="80" y="222"/>
                      <a:pt x="114" y="222"/>
                    </a:cubicBezTo>
                    <a:cubicBezTo>
                      <a:pt x="138" y="222"/>
                      <a:pt x="161" y="214"/>
                      <a:pt x="181" y="199"/>
                    </a:cubicBezTo>
                    <a:cubicBezTo>
                      <a:pt x="235" y="170"/>
                      <a:pt x="257" y="102"/>
                      <a:pt x="232" y="44"/>
                    </a:cubicBezTo>
                    <a:cubicBezTo>
                      <a:pt x="210" y="16"/>
                      <a:pt x="177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0" name="Google Shape;3640;p53"/>
              <p:cNvSpPr/>
              <p:nvPr/>
            </p:nvSpPr>
            <p:spPr>
              <a:xfrm>
                <a:off x="1942371" y="3233948"/>
                <a:ext cx="20064" cy="1733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22" extrusionOk="0">
                    <a:moveTo>
                      <a:pt x="145" y="1"/>
                    </a:moveTo>
                    <a:cubicBezTo>
                      <a:pt x="121" y="1"/>
                      <a:pt x="97" y="9"/>
                      <a:pt x="76" y="25"/>
                    </a:cubicBezTo>
                    <a:cubicBezTo>
                      <a:pt x="22" y="54"/>
                      <a:pt x="0" y="119"/>
                      <a:pt x="25" y="177"/>
                    </a:cubicBezTo>
                    <a:cubicBezTo>
                      <a:pt x="46" y="207"/>
                      <a:pt x="80" y="221"/>
                      <a:pt x="113" y="221"/>
                    </a:cubicBezTo>
                    <a:cubicBezTo>
                      <a:pt x="137" y="221"/>
                      <a:pt x="161" y="214"/>
                      <a:pt x="181" y="199"/>
                    </a:cubicBezTo>
                    <a:cubicBezTo>
                      <a:pt x="235" y="170"/>
                      <a:pt x="257" y="101"/>
                      <a:pt x="231" y="43"/>
                    </a:cubicBezTo>
                    <a:cubicBezTo>
                      <a:pt x="210" y="16"/>
                      <a:pt x="178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1" name="Google Shape;3641;p53"/>
              <p:cNvSpPr/>
              <p:nvPr/>
            </p:nvSpPr>
            <p:spPr>
              <a:xfrm>
                <a:off x="2083992" y="3630624"/>
                <a:ext cx="20454" cy="17332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22" extrusionOk="0">
                    <a:moveTo>
                      <a:pt x="147" y="1"/>
                    </a:moveTo>
                    <a:cubicBezTo>
                      <a:pt x="123" y="1"/>
                      <a:pt x="100" y="8"/>
                      <a:pt x="80" y="23"/>
                    </a:cubicBezTo>
                    <a:cubicBezTo>
                      <a:pt x="22" y="52"/>
                      <a:pt x="1" y="121"/>
                      <a:pt x="26" y="179"/>
                    </a:cubicBezTo>
                    <a:cubicBezTo>
                      <a:pt x="47" y="206"/>
                      <a:pt x="80" y="221"/>
                      <a:pt x="114" y="221"/>
                    </a:cubicBezTo>
                    <a:cubicBezTo>
                      <a:pt x="138" y="221"/>
                      <a:pt x="162" y="213"/>
                      <a:pt x="182" y="197"/>
                    </a:cubicBezTo>
                    <a:cubicBezTo>
                      <a:pt x="236" y="168"/>
                      <a:pt x="261" y="103"/>
                      <a:pt x="236" y="45"/>
                    </a:cubicBezTo>
                    <a:cubicBezTo>
                      <a:pt x="213" y="16"/>
                      <a:pt x="18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2" name="Google Shape;3642;p53"/>
              <p:cNvSpPr/>
              <p:nvPr/>
            </p:nvSpPr>
            <p:spPr>
              <a:xfrm>
                <a:off x="2148947" y="3471048"/>
                <a:ext cx="20376" cy="1741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3" extrusionOk="0">
                    <a:moveTo>
                      <a:pt x="146" y="1"/>
                    </a:moveTo>
                    <a:cubicBezTo>
                      <a:pt x="123" y="1"/>
                      <a:pt x="99" y="9"/>
                      <a:pt x="80" y="25"/>
                    </a:cubicBezTo>
                    <a:cubicBezTo>
                      <a:pt x="26" y="54"/>
                      <a:pt x="0" y="119"/>
                      <a:pt x="29" y="177"/>
                    </a:cubicBezTo>
                    <a:cubicBezTo>
                      <a:pt x="50" y="207"/>
                      <a:pt x="83" y="223"/>
                      <a:pt x="116" y="223"/>
                    </a:cubicBezTo>
                    <a:cubicBezTo>
                      <a:pt x="139" y="223"/>
                      <a:pt x="162" y="215"/>
                      <a:pt x="181" y="198"/>
                    </a:cubicBezTo>
                    <a:cubicBezTo>
                      <a:pt x="239" y="169"/>
                      <a:pt x="260" y="101"/>
                      <a:pt x="235" y="47"/>
                    </a:cubicBezTo>
                    <a:cubicBezTo>
                      <a:pt x="214" y="17"/>
                      <a:pt x="180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3" name="Google Shape;3643;p53"/>
              <p:cNvSpPr/>
              <p:nvPr/>
            </p:nvSpPr>
            <p:spPr>
              <a:xfrm>
                <a:off x="1529688" y="3516407"/>
                <a:ext cx="465219" cy="52775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6760" extrusionOk="0">
                    <a:moveTo>
                      <a:pt x="2742" y="1"/>
                    </a:moveTo>
                    <a:cubicBezTo>
                      <a:pt x="1690" y="1"/>
                      <a:pt x="581" y="560"/>
                      <a:pt x="359" y="1273"/>
                    </a:cubicBezTo>
                    <a:cubicBezTo>
                      <a:pt x="164" y="1895"/>
                      <a:pt x="1" y="3637"/>
                      <a:pt x="1382" y="5148"/>
                    </a:cubicBezTo>
                    <a:cubicBezTo>
                      <a:pt x="2544" y="6423"/>
                      <a:pt x="3723" y="6759"/>
                      <a:pt x="4449" y="6759"/>
                    </a:cubicBezTo>
                    <a:cubicBezTo>
                      <a:pt x="4748" y="6759"/>
                      <a:pt x="4971" y="6702"/>
                      <a:pt x="5084" y="6630"/>
                    </a:cubicBezTo>
                    <a:cubicBezTo>
                      <a:pt x="5940" y="6081"/>
                      <a:pt x="5958" y="1096"/>
                      <a:pt x="3659" y="167"/>
                    </a:cubicBezTo>
                    <a:cubicBezTo>
                      <a:pt x="3376" y="52"/>
                      <a:pt x="3062" y="1"/>
                      <a:pt x="27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4" name="Google Shape;3644;p53"/>
              <p:cNvSpPr/>
              <p:nvPr/>
            </p:nvSpPr>
            <p:spPr>
              <a:xfrm>
                <a:off x="1529688" y="3491034"/>
                <a:ext cx="337106" cy="500429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6410" extrusionOk="0">
                    <a:moveTo>
                      <a:pt x="359" y="1598"/>
                    </a:moveTo>
                    <a:cubicBezTo>
                      <a:pt x="648" y="669"/>
                      <a:pt x="2445" y="0"/>
                      <a:pt x="3659" y="492"/>
                    </a:cubicBezTo>
                    <a:cubicBezTo>
                      <a:pt x="3905" y="593"/>
                      <a:pt x="4129" y="738"/>
                      <a:pt x="4317" y="922"/>
                    </a:cubicBezTo>
                    <a:cubicBezTo>
                      <a:pt x="4249" y="882"/>
                      <a:pt x="4180" y="850"/>
                      <a:pt x="4108" y="821"/>
                    </a:cubicBezTo>
                    <a:cubicBezTo>
                      <a:pt x="2889" y="329"/>
                      <a:pt x="1093" y="998"/>
                      <a:pt x="807" y="1927"/>
                    </a:cubicBezTo>
                    <a:cubicBezTo>
                      <a:pt x="612" y="2552"/>
                      <a:pt x="446" y="4291"/>
                      <a:pt x="1827" y="5806"/>
                    </a:cubicBezTo>
                    <a:cubicBezTo>
                      <a:pt x="2025" y="6019"/>
                      <a:pt x="2235" y="6222"/>
                      <a:pt x="2459" y="6410"/>
                    </a:cubicBezTo>
                    <a:cubicBezTo>
                      <a:pt x="2065" y="6142"/>
                      <a:pt x="1700" y="5831"/>
                      <a:pt x="1382" y="5477"/>
                    </a:cubicBezTo>
                    <a:cubicBezTo>
                      <a:pt x="1" y="3962"/>
                      <a:pt x="164" y="2220"/>
                      <a:pt x="359" y="15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9A93">
                      <a:alpha val="38823"/>
                    </a:srgbClr>
                  </a:gs>
                  <a:gs pos="100000">
                    <a:srgbClr val="737373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5" name="Google Shape;3645;p53"/>
              <p:cNvSpPr/>
              <p:nvPr/>
            </p:nvSpPr>
            <p:spPr>
              <a:xfrm>
                <a:off x="1512200" y="3513830"/>
                <a:ext cx="465766" cy="53298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6827" extrusionOk="0">
                    <a:moveTo>
                      <a:pt x="2994" y="66"/>
                    </a:moveTo>
                    <a:cubicBezTo>
                      <a:pt x="3292" y="66"/>
                      <a:pt x="3589" y="120"/>
                      <a:pt x="3869" y="229"/>
                    </a:cubicBezTo>
                    <a:cubicBezTo>
                      <a:pt x="4888" y="641"/>
                      <a:pt x="5597" y="1982"/>
                      <a:pt x="5767" y="3811"/>
                    </a:cubicBezTo>
                    <a:cubicBezTo>
                      <a:pt x="5893" y="5142"/>
                      <a:pt x="5680" y="6381"/>
                      <a:pt x="5286" y="6635"/>
                    </a:cubicBezTo>
                    <a:cubicBezTo>
                      <a:pt x="5187" y="6699"/>
                      <a:pt x="4969" y="6760"/>
                      <a:pt x="4663" y="6760"/>
                    </a:cubicBezTo>
                    <a:cubicBezTo>
                      <a:pt x="4456" y="6760"/>
                      <a:pt x="4210" y="6733"/>
                      <a:pt x="3934" y="6660"/>
                    </a:cubicBezTo>
                    <a:cubicBezTo>
                      <a:pt x="3374" y="6512"/>
                      <a:pt x="2517" y="6132"/>
                      <a:pt x="1631" y="5160"/>
                    </a:cubicBezTo>
                    <a:cubicBezTo>
                      <a:pt x="1" y="3377"/>
                      <a:pt x="590" y="1400"/>
                      <a:pt x="615" y="1317"/>
                    </a:cubicBezTo>
                    <a:cubicBezTo>
                      <a:pt x="724" y="959"/>
                      <a:pt x="1078" y="619"/>
                      <a:pt x="1584" y="381"/>
                    </a:cubicBezTo>
                    <a:cubicBezTo>
                      <a:pt x="2014" y="175"/>
                      <a:pt x="2488" y="70"/>
                      <a:pt x="2965" y="66"/>
                    </a:cubicBezTo>
                    <a:cubicBezTo>
                      <a:pt x="2975" y="66"/>
                      <a:pt x="2984" y="66"/>
                      <a:pt x="2994" y="66"/>
                    </a:cubicBezTo>
                    <a:close/>
                    <a:moveTo>
                      <a:pt x="2964" y="1"/>
                    </a:moveTo>
                    <a:cubicBezTo>
                      <a:pt x="2495" y="1"/>
                      <a:pt x="1998" y="108"/>
                      <a:pt x="1555" y="319"/>
                    </a:cubicBezTo>
                    <a:cubicBezTo>
                      <a:pt x="1031" y="565"/>
                      <a:pt x="666" y="923"/>
                      <a:pt x="550" y="1295"/>
                    </a:cubicBezTo>
                    <a:cubicBezTo>
                      <a:pt x="312" y="2065"/>
                      <a:pt x="257" y="3761"/>
                      <a:pt x="1581" y="5207"/>
                    </a:cubicBezTo>
                    <a:cubicBezTo>
                      <a:pt x="2477" y="6190"/>
                      <a:pt x="3348" y="6573"/>
                      <a:pt x="3919" y="6725"/>
                    </a:cubicBezTo>
                    <a:cubicBezTo>
                      <a:pt x="4165" y="6790"/>
                      <a:pt x="4418" y="6826"/>
                      <a:pt x="4671" y="6826"/>
                    </a:cubicBezTo>
                    <a:cubicBezTo>
                      <a:pt x="4971" y="6826"/>
                      <a:pt x="5203" y="6772"/>
                      <a:pt x="5326" y="6692"/>
                    </a:cubicBezTo>
                    <a:cubicBezTo>
                      <a:pt x="5745" y="6421"/>
                      <a:pt x="5966" y="5178"/>
                      <a:pt x="5835" y="3804"/>
                    </a:cubicBezTo>
                    <a:cubicBezTo>
                      <a:pt x="5662" y="1950"/>
                      <a:pt x="4935" y="587"/>
                      <a:pt x="3898" y="167"/>
                    </a:cubicBezTo>
                    <a:cubicBezTo>
                      <a:pt x="3620" y="56"/>
                      <a:pt x="3299" y="1"/>
                      <a:pt x="2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6" name="Google Shape;3646;p53"/>
              <p:cNvSpPr/>
              <p:nvPr/>
            </p:nvSpPr>
            <p:spPr>
              <a:xfrm>
                <a:off x="1919496" y="3803003"/>
                <a:ext cx="18659" cy="18581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8" extrusionOk="0">
                    <a:moveTo>
                      <a:pt x="130" y="0"/>
                    </a:moveTo>
                    <a:cubicBezTo>
                      <a:pt x="86" y="0"/>
                      <a:pt x="45" y="28"/>
                      <a:pt x="29" y="71"/>
                    </a:cubicBezTo>
                    <a:cubicBezTo>
                      <a:pt x="0" y="125"/>
                      <a:pt x="15" y="194"/>
                      <a:pt x="65" y="230"/>
                    </a:cubicBezTo>
                    <a:cubicBezTo>
                      <a:pt x="78" y="235"/>
                      <a:pt x="92" y="238"/>
                      <a:pt x="105" y="238"/>
                    </a:cubicBezTo>
                    <a:cubicBezTo>
                      <a:pt x="148" y="238"/>
                      <a:pt x="191" y="213"/>
                      <a:pt x="210" y="169"/>
                    </a:cubicBezTo>
                    <a:cubicBezTo>
                      <a:pt x="239" y="114"/>
                      <a:pt x="224" y="46"/>
                      <a:pt x="174" y="10"/>
                    </a:cubicBezTo>
                    <a:cubicBezTo>
                      <a:pt x="159" y="3"/>
                      <a:pt x="145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7" name="Google Shape;3647;p53"/>
              <p:cNvSpPr/>
              <p:nvPr/>
            </p:nvSpPr>
            <p:spPr>
              <a:xfrm>
                <a:off x="1867267" y="3787467"/>
                <a:ext cx="18971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6" extrusionOk="0">
                    <a:moveTo>
                      <a:pt x="134" y="1"/>
                    </a:moveTo>
                    <a:cubicBezTo>
                      <a:pt x="90" y="1"/>
                      <a:pt x="49" y="28"/>
                      <a:pt x="33" y="71"/>
                    </a:cubicBezTo>
                    <a:cubicBezTo>
                      <a:pt x="0" y="122"/>
                      <a:pt x="15" y="191"/>
                      <a:pt x="66" y="227"/>
                    </a:cubicBezTo>
                    <a:cubicBezTo>
                      <a:pt x="80" y="233"/>
                      <a:pt x="95" y="236"/>
                      <a:pt x="109" y="236"/>
                    </a:cubicBezTo>
                    <a:cubicBezTo>
                      <a:pt x="153" y="236"/>
                      <a:pt x="194" y="210"/>
                      <a:pt x="210" y="169"/>
                    </a:cubicBezTo>
                    <a:cubicBezTo>
                      <a:pt x="243" y="115"/>
                      <a:pt x="228" y="42"/>
                      <a:pt x="178" y="10"/>
                    </a:cubicBezTo>
                    <a:cubicBezTo>
                      <a:pt x="163" y="4"/>
                      <a:pt x="149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8" name="Google Shape;3648;p53"/>
              <p:cNvSpPr/>
              <p:nvPr/>
            </p:nvSpPr>
            <p:spPr>
              <a:xfrm>
                <a:off x="1848061" y="3921514"/>
                <a:ext cx="18737" cy="18503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7" extrusionOk="0">
                    <a:moveTo>
                      <a:pt x="131" y="1"/>
                    </a:moveTo>
                    <a:cubicBezTo>
                      <a:pt x="87" y="1"/>
                      <a:pt x="46" y="28"/>
                      <a:pt x="30" y="71"/>
                    </a:cubicBezTo>
                    <a:cubicBezTo>
                      <a:pt x="1" y="122"/>
                      <a:pt x="15" y="191"/>
                      <a:pt x="66" y="227"/>
                    </a:cubicBezTo>
                    <a:cubicBezTo>
                      <a:pt x="80" y="233"/>
                      <a:pt x="95" y="236"/>
                      <a:pt x="109" y="236"/>
                    </a:cubicBezTo>
                    <a:cubicBezTo>
                      <a:pt x="153" y="236"/>
                      <a:pt x="194" y="209"/>
                      <a:pt x="210" y="165"/>
                    </a:cubicBezTo>
                    <a:cubicBezTo>
                      <a:pt x="239" y="115"/>
                      <a:pt x="225" y="42"/>
                      <a:pt x="174" y="10"/>
                    </a:cubicBezTo>
                    <a:cubicBezTo>
                      <a:pt x="160" y="4"/>
                      <a:pt x="145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9" name="Google Shape;3649;p53"/>
              <p:cNvSpPr/>
              <p:nvPr/>
            </p:nvSpPr>
            <p:spPr>
              <a:xfrm>
                <a:off x="1790523" y="3842506"/>
                <a:ext cx="18971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6" extrusionOk="0">
                    <a:moveTo>
                      <a:pt x="132" y="0"/>
                    </a:moveTo>
                    <a:cubicBezTo>
                      <a:pt x="90" y="0"/>
                      <a:pt x="49" y="27"/>
                      <a:pt x="33" y="68"/>
                    </a:cubicBezTo>
                    <a:cubicBezTo>
                      <a:pt x="0" y="122"/>
                      <a:pt x="15" y="190"/>
                      <a:pt x="65" y="227"/>
                    </a:cubicBezTo>
                    <a:cubicBezTo>
                      <a:pt x="80" y="233"/>
                      <a:pt x="94" y="236"/>
                      <a:pt x="109" y="236"/>
                    </a:cubicBezTo>
                    <a:cubicBezTo>
                      <a:pt x="153" y="236"/>
                      <a:pt x="194" y="209"/>
                      <a:pt x="210" y="165"/>
                    </a:cubicBezTo>
                    <a:cubicBezTo>
                      <a:pt x="242" y="111"/>
                      <a:pt x="224" y="42"/>
                      <a:pt x="174" y="10"/>
                    </a:cubicBezTo>
                    <a:cubicBezTo>
                      <a:pt x="160" y="3"/>
                      <a:pt x="146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0" name="Google Shape;3650;p53"/>
              <p:cNvSpPr/>
              <p:nvPr/>
            </p:nvSpPr>
            <p:spPr>
              <a:xfrm>
                <a:off x="1701288" y="3763733"/>
                <a:ext cx="19049" cy="18503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7" extrusionOk="0">
                    <a:moveTo>
                      <a:pt x="132" y="0"/>
                    </a:moveTo>
                    <a:cubicBezTo>
                      <a:pt x="89" y="0"/>
                      <a:pt x="49" y="25"/>
                      <a:pt x="33" y="68"/>
                    </a:cubicBezTo>
                    <a:cubicBezTo>
                      <a:pt x="1" y="122"/>
                      <a:pt x="15" y="191"/>
                      <a:pt x="66" y="227"/>
                    </a:cubicBezTo>
                    <a:cubicBezTo>
                      <a:pt x="80" y="233"/>
                      <a:pt x="95" y="236"/>
                      <a:pt x="109" y="236"/>
                    </a:cubicBezTo>
                    <a:cubicBezTo>
                      <a:pt x="153" y="236"/>
                      <a:pt x="194" y="209"/>
                      <a:pt x="211" y="166"/>
                    </a:cubicBezTo>
                    <a:cubicBezTo>
                      <a:pt x="243" y="111"/>
                      <a:pt x="229" y="43"/>
                      <a:pt x="178" y="10"/>
                    </a:cubicBezTo>
                    <a:cubicBezTo>
                      <a:pt x="163" y="4"/>
                      <a:pt x="147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1" name="Google Shape;3651;p53"/>
              <p:cNvSpPr/>
              <p:nvPr/>
            </p:nvSpPr>
            <p:spPr>
              <a:xfrm>
                <a:off x="1720806" y="3856715"/>
                <a:ext cx="18971" cy="18659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9" extrusionOk="0">
                    <a:moveTo>
                      <a:pt x="135" y="1"/>
                    </a:moveTo>
                    <a:cubicBezTo>
                      <a:pt x="91" y="1"/>
                      <a:pt x="49" y="26"/>
                      <a:pt x="33" y="70"/>
                    </a:cubicBezTo>
                    <a:cubicBezTo>
                      <a:pt x="0" y="124"/>
                      <a:pt x="15" y="193"/>
                      <a:pt x="65" y="229"/>
                    </a:cubicBezTo>
                    <a:cubicBezTo>
                      <a:pt x="80" y="235"/>
                      <a:pt x="94" y="238"/>
                      <a:pt x="109" y="238"/>
                    </a:cubicBezTo>
                    <a:cubicBezTo>
                      <a:pt x="153" y="238"/>
                      <a:pt x="194" y="211"/>
                      <a:pt x="210" y="168"/>
                    </a:cubicBezTo>
                    <a:cubicBezTo>
                      <a:pt x="243" y="113"/>
                      <a:pt x="228" y="45"/>
                      <a:pt x="177" y="8"/>
                    </a:cubicBezTo>
                    <a:cubicBezTo>
                      <a:pt x="164" y="3"/>
                      <a:pt x="149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2" name="Google Shape;3652;p53"/>
              <p:cNvSpPr/>
              <p:nvPr/>
            </p:nvSpPr>
            <p:spPr>
              <a:xfrm>
                <a:off x="1634459" y="3691987"/>
                <a:ext cx="18971" cy="1858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8" extrusionOk="0">
                    <a:moveTo>
                      <a:pt x="137" y="0"/>
                    </a:moveTo>
                    <a:cubicBezTo>
                      <a:pt x="92" y="0"/>
                      <a:pt x="49" y="27"/>
                      <a:pt x="33" y="69"/>
                    </a:cubicBezTo>
                    <a:cubicBezTo>
                      <a:pt x="0" y="123"/>
                      <a:pt x="15" y="192"/>
                      <a:pt x="69" y="228"/>
                    </a:cubicBezTo>
                    <a:cubicBezTo>
                      <a:pt x="82" y="234"/>
                      <a:pt x="96" y="237"/>
                      <a:pt x="110" y="237"/>
                    </a:cubicBezTo>
                    <a:cubicBezTo>
                      <a:pt x="153" y="237"/>
                      <a:pt x="194" y="210"/>
                      <a:pt x="213" y="166"/>
                    </a:cubicBezTo>
                    <a:cubicBezTo>
                      <a:pt x="242" y="116"/>
                      <a:pt x="228" y="43"/>
                      <a:pt x="177" y="7"/>
                    </a:cubicBezTo>
                    <a:cubicBezTo>
                      <a:pt x="164" y="2"/>
                      <a:pt x="151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3" name="Google Shape;3653;p53"/>
              <p:cNvSpPr/>
              <p:nvPr/>
            </p:nvSpPr>
            <p:spPr>
              <a:xfrm>
                <a:off x="1805434" y="3765998"/>
                <a:ext cx="18971" cy="18659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9" extrusionOk="0">
                    <a:moveTo>
                      <a:pt x="134" y="1"/>
                    </a:moveTo>
                    <a:cubicBezTo>
                      <a:pt x="91" y="1"/>
                      <a:pt x="50" y="28"/>
                      <a:pt x="33" y="72"/>
                    </a:cubicBezTo>
                    <a:cubicBezTo>
                      <a:pt x="1" y="126"/>
                      <a:pt x="19" y="194"/>
                      <a:pt x="69" y="231"/>
                    </a:cubicBezTo>
                    <a:cubicBezTo>
                      <a:pt x="82" y="236"/>
                      <a:pt x="96" y="238"/>
                      <a:pt x="110" y="238"/>
                    </a:cubicBezTo>
                    <a:cubicBezTo>
                      <a:pt x="153" y="238"/>
                      <a:pt x="195" y="213"/>
                      <a:pt x="214" y="169"/>
                    </a:cubicBezTo>
                    <a:cubicBezTo>
                      <a:pt x="243" y="115"/>
                      <a:pt x="229" y="46"/>
                      <a:pt x="178" y="10"/>
                    </a:cubicBezTo>
                    <a:cubicBezTo>
                      <a:pt x="164" y="4"/>
                      <a:pt x="149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4" name="Google Shape;3654;p53"/>
              <p:cNvSpPr/>
              <p:nvPr/>
            </p:nvSpPr>
            <p:spPr>
              <a:xfrm>
                <a:off x="1637504" y="3789731"/>
                <a:ext cx="19049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6" extrusionOk="0">
                    <a:moveTo>
                      <a:pt x="134" y="0"/>
                    </a:moveTo>
                    <a:cubicBezTo>
                      <a:pt x="90" y="0"/>
                      <a:pt x="50" y="27"/>
                      <a:pt x="33" y="68"/>
                    </a:cubicBezTo>
                    <a:cubicBezTo>
                      <a:pt x="1" y="122"/>
                      <a:pt x="15" y="190"/>
                      <a:pt x="66" y="227"/>
                    </a:cubicBezTo>
                    <a:cubicBezTo>
                      <a:pt x="80" y="233"/>
                      <a:pt x="95" y="236"/>
                      <a:pt x="109" y="236"/>
                    </a:cubicBezTo>
                    <a:cubicBezTo>
                      <a:pt x="153" y="236"/>
                      <a:pt x="194" y="209"/>
                      <a:pt x="211" y="165"/>
                    </a:cubicBezTo>
                    <a:cubicBezTo>
                      <a:pt x="243" y="115"/>
                      <a:pt x="229" y="42"/>
                      <a:pt x="178" y="10"/>
                    </a:cubicBezTo>
                    <a:cubicBezTo>
                      <a:pt x="164" y="3"/>
                      <a:pt x="149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5" name="Google Shape;3655;p53"/>
              <p:cNvSpPr/>
              <p:nvPr/>
            </p:nvSpPr>
            <p:spPr>
              <a:xfrm>
                <a:off x="1765072" y="3580268"/>
                <a:ext cx="19049" cy="18503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7" extrusionOk="0">
                    <a:moveTo>
                      <a:pt x="132" y="1"/>
                    </a:moveTo>
                    <a:cubicBezTo>
                      <a:pt x="89" y="1"/>
                      <a:pt x="49" y="26"/>
                      <a:pt x="33" y="68"/>
                    </a:cubicBezTo>
                    <a:cubicBezTo>
                      <a:pt x="1" y="122"/>
                      <a:pt x="15" y="191"/>
                      <a:pt x="66" y="227"/>
                    </a:cubicBezTo>
                    <a:cubicBezTo>
                      <a:pt x="80" y="234"/>
                      <a:pt x="95" y="237"/>
                      <a:pt x="109" y="237"/>
                    </a:cubicBezTo>
                    <a:cubicBezTo>
                      <a:pt x="153" y="237"/>
                      <a:pt x="194" y="209"/>
                      <a:pt x="211" y="166"/>
                    </a:cubicBezTo>
                    <a:cubicBezTo>
                      <a:pt x="243" y="112"/>
                      <a:pt x="229" y="43"/>
                      <a:pt x="178" y="10"/>
                    </a:cubicBezTo>
                    <a:cubicBezTo>
                      <a:pt x="163" y="4"/>
                      <a:pt x="147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6" name="Google Shape;3656;p53"/>
              <p:cNvSpPr/>
              <p:nvPr/>
            </p:nvSpPr>
            <p:spPr>
              <a:xfrm>
                <a:off x="1829168" y="3622973"/>
                <a:ext cx="18971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6" extrusionOk="0">
                    <a:moveTo>
                      <a:pt x="132" y="0"/>
                    </a:moveTo>
                    <a:cubicBezTo>
                      <a:pt x="90" y="0"/>
                      <a:pt x="48" y="27"/>
                      <a:pt x="29" y="71"/>
                    </a:cubicBezTo>
                    <a:cubicBezTo>
                      <a:pt x="0" y="121"/>
                      <a:pt x="15" y="194"/>
                      <a:pt x="66" y="226"/>
                    </a:cubicBezTo>
                    <a:cubicBezTo>
                      <a:pt x="80" y="232"/>
                      <a:pt x="95" y="235"/>
                      <a:pt x="109" y="235"/>
                    </a:cubicBezTo>
                    <a:cubicBezTo>
                      <a:pt x="153" y="235"/>
                      <a:pt x="194" y="209"/>
                      <a:pt x="210" y="168"/>
                    </a:cubicBezTo>
                    <a:cubicBezTo>
                      <a:pt x="243" y="114"/>
                      <a:pt x="225" y="45"/>
                      <a:pt x="174" y="9"/>
                    </a:cubicBezTo>
                    <a:cubicBezTo>
                      <a:pt x="161" y="3"/>
                      <a:pt x="146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7" name="Google Shape;3657;p53"/>
              <p:cNvSpPr/>
              <p:nvPr/>
            </p:nvSpPr>
            <p:spPr>
              <a:xfrm>
                <a:off x="1747584" y="3703619"/>
                <a:ext cx="18971" cy="1858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8" extrusionOk="0">
                    <a:moveTo>
                      <a:pt x="133" y="1"/>
                    </a:moveTo>
                    <a:cubicBezTo>
                      <a:pt x="90" y="1"/>
                      <a:pt x="49" y="28"/>
                      <a:pt x="30" y="72"/>
                    </a:cubicBezTo>
                    <a:cubicBezTo>
                      <a:pt x="1" y="122"/>
                      <a:pt x="15" y="195"/>
                      <a:pt x="66" y="231"/>
                    </a:cubicBezTo>
                    <a:cubicBezTo>
                      <a:pt x="79" y="236"/>
                      <a:pt x="92" y="238"/>
                      <a:pt x="106" y="238"/>
                    </a:cubicBezTo>
                    <a:cubicBezTo>
                      <a:pt x="151" y="238"/>
                      <a:pt x="194" y="211"/>
                      <a:pt x="210" y="169"/>
                    </a:cubicBezTo>
                    <a:cubicBezTo>
                      <a:pt x="243" y="115"/>
                      <a:pt x="225" y="46"/>
                      <a:pt x="174" y="10"/>
                    </a:cubicBezTo>
                    <a:cubicBezTo>
                      <a:pt x="161" y="4"/>
                      <a:pt x="147" y="1"/>
                      <a:pt x="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8" name="Google Shape;3658;p53"/>
              <p:cNvSpPr/>
              <p:nvPr/>
            </p:nvSpPr>
            <p:spPr>
              <a:xfrm>
                <a:off x="1748130" y="3910896"/>
                <a:ext cx="19049" cy="1865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9" extrusionOk="0">
                    <a:moveTo>
                      <a:pt x="136" y="1"/>
                    </a:moveTo>
                    <a:cubicBezTo>
                      <a:pt x="92" y="1"/>
                      <a:pt x="50" y="26"/>
                      <a:pt x="33" y="70"/>
                    </a:cubicBezTo>
                    <a:cubicBezTo>
                      <a:pt x="1" y="124"/>
                      <a:pt x="15" y="193"/>
                      <a:pt x="66" y="229"/>
                    </a:cubicBezTo>
                    <a:cubicBezTo>
                      <a:pt x="80" y="235"/>
                      <a:pt x="95" y="238"/>
                      <a:pt x="110" y="238"/>
                    </a:cubicBezTo>
                    <a:cubicBezTo>
                      <a:pt x="153" y="238"/>
                      <a:pt x="194" y="211"/>
                      <a:pt x="211" y="168"/>
                    </a:cubicBezTo>
                    <a:cubicBezTo>
                      <a:pt x="243" y="113"/>
                      <a:pt x="229" y="45"/>
                      <a:pt x="178" y="9"/>
                    </a:cubicBezTo>
                    <a:cubicBezTo>
                      <a:pt x="164" y="3"/>
                      <a:pt x="150" y="1"/>
                      <a:pt x="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9" name="Google Shape;3659;p53"/>
              <p:cNvSpPr/>
              <p:nvPr/>
            </p:nvSpPr>
            <p:spPr>
              <a:xfrm>
                <a:off x="1811914" y="3659353"/>
                <a:ext cx="19049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6" extrusionOk="0">
                    <a:moveTo>
                      <a:pt x="135" y="0"/>
                    </a:moveTo>
                    <a:cubicBezTo>
                      <a:pt x="91" y="0"/>
                      <a:pt x="50" y="28"/>
                      <a:pt x="33" y="71"/>
                    </a:cubicBezTo>
                    <a:cubicBezTo>
                      <a:pt x="1" y="122"/>
                      <a:pt x="19" y="194"/>
                      <a:pt x="70" y="227"/>
                    </a:cubicBezTo>
                    <a:cubicBezTo>
                      <a:pt x="83" y="233"/>
                      <a:pt x="97" y="236"/>
                      <a:pt x="112" y="236"/>
                    </a:cubicBezTo>
                    <a:cubicBezTo>
                      <a:pt x="154" y="236"/>
                      <a:pt x="195" y="209"/>
                      <a:pt x="214" y="169"/>
                    </a:cubicBezTo>
                    <a:cubicBezTo>
                      <a:pt x="243" y="114"/>
                      <a:pt x="229" y="42"/>
                      <a:pt x="178" y="10"/>
                    </a:cubicBezTo>
                    <a:cubicBezTo>
                      <a:pt x="164" y="3"/>
                      <a:pt x="149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0" name="Google Shape;3660;p53"/>
              <p:cNvSpPr/>
              <p:nvPr/>
            </p:nvSpPr>
            <p:spPr>
              <a:xfrm>
                <a:off x="1701912" y="3548962"/>
                <a:ext cx="18971" cy="18659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9" extrusionOk="0">
                    <a:moveTo>
                      <a:pt x="134" y="1"/>
                    </a:moveTo>
                    <a:cubicBezTo>
                      <a:pt x="90" y="1"/>
                      <a:pt x="49" y="28"/>
                      <a:pt x="33" y="72"/>
                    </a:cubicBezTo>
                    <a:cubicBezTo>
                      <a:pt x="0" y="126"/>
                      <a:pt x="18" y="195"/>
                      <a:pt x="69" y="231"/>
                    </a:cubicBezTo>
                    <a:cubicBezTo>
                      <a:pt x="82" y="236"/>
                      <a:pt x="95" y="238"/>
                      <a:pt x="109" y="238"/>
                    </a:cubicBezTo>
                    <a:cubicBezTo>
                      <a:pt x="152" y="238"/>
                      <a:pt x="194" y="213"/>
                      <a:pt x="213" y="169"/>
                    </a:cubicBezTo>
                    <a:cubicBezTo>
                      <a:pt x="242" y="115"/>
                      <a:pt x="228" y="46"/>
                      <a:pt x="177" y="10"/>
                    </a:cubicBezTo>
                    <a:cubicBezTo>
                      <a:pt x="163" y="4"/>
                      <a:pt x="148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1" name="Google Shape;3661;p53"/>
              <p:cNvSpPr/>
              <p:nvPr/>
            </p:nvSpPr>
            <p:spPr>
              <a:xfrm>
                <a:off x="1698477" y="3652327"/>
                <a:ext cx="18971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6" extrusionOk="0">
                    <a:moveTo>
                      <a:pt x="133" y="0"/>
                    </a:moveTo>
                    <a:cubicBezTo>
                      <a:pt x="90" y="0"/>
                      <a:pt x="50" y="27"/>
                      <a:pt x="33" y="71"/>
                    </a:cubicBezTo>
                    <a:cubicBezTo>
                      <a:pt x="1" y="121"/>
                      <a:pt x="15" y="194"/>
                      <a:pt x="66" y="226"/>
                    </a:cubicBezTo>
                    <a:cubicBezTo>
                      <a:pt x="80" y="232"/>
                      <a:pt x="95" y="235"/>
                      <a:pt x="110" y="235"/>
                    </a:cubicBezTo>
                    <a:cubicBezTo>
                      <a:pt x="153" y="235"/>
                      <a:pt x="194" y="209"/>
                      <a:pt x="210" y="168"/>
                    </a:cubicBezTo>
                    <a:cubicBezTo>
                      <a:pt x="243" y="114"/>
                      <a:pt x="225" y="45"/>
                      <a:pt x="174" y="9"/>
                    </a:cubicBezTo>
                    <a:cubicBezTo>
                      <a:pt x="161" y="3"/>
                      <a:pt x="147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2" name="Google Shape;3662;p53"/>
              <p:cNvSpPr/>
              <p:nvPr/>
            </p:nvSpPr>
            <p:spPr>
              <a:xfrm>
                <a:off x="1585352" y="3627032"/>
                <a:ext cx="18971" cy="1858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8" extrusionOk="0">
                    <a:moveTo>
                      <a:pt x="135" y="0"/>
                    </a:moveTo>
                    <a:cubicBezTo>
                      <a:pt x="91" y="0"/>
                      <a:pt x="49" y="25"/>
                      <a:pt x="33" y="69"/>
                    </a:cubicBezTo>
                    <a:cubicBezTo>
                      <a:pt x="0" y="124"/>
                      <a:pt x="18" y="192"/>
                      <a:pt x="69" y="228"/>
                    </a:cubicBezTo>
                    <a:cubicBezTo>
                      <a:pt x="82" y="235"/>
                      <a:pt x="96" y="238"/>
                      <a:pt x="110" y="238"/>
                    </a:cubicBezTo>
                    <a:cubicBezTo>
                      <a:pt x="153" y="238"/>
                      <a:pt x="194" y="210"/>
                      <a:pt x="213" y="167"/>
                    </a:cubicBezTo>
                    <a:cubicBezTo>
                      <a:pt x="242" y="113"/>
                      <a:pt x="228" y="44"/>
                      <a:pt x="177" y="8"/>
                    </a:cubicBezTo>
                    <a:cubicBezTo>
                      <a:pt x="163" y="3"/>
                      <a:pt x="149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3" name="Google Shape;3663;p53"/>
              <p:cNvSpPr/>
              <p:nvPr/>
            </p:nvSpPr>
            <p:spPr>
              <a:xfrm>
                <a:off x="1910128" y="3894970"/>
                <a:ext cx="19049" cy="1865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9" extrusionOk="0">
                    <a:moveTo>
                      <a:pt x="135" y="1"/>
                    </a:moveTo>
                    <a:cubicBezTo>
                      <a:pt x="91" y="1"/>
                      <a:pt x="50" y="28"/>
                      <a:pt x="33" y="72"/>
                    </a:cubicBezTo>
                    <a:cubicBezTo>
                      <a:pt x="1" y="126"/>
                      <a:pt x="19" y="194"/>
                      <a:pt x="70" y="231"/>
                    </a:cubicBezTo>
                    <a:cubicBezTo>
                      <a:pt x="83" y="236"/>
                      <a:pt x="96" y="238"/>
                      <a:pt x="110" y="238"/>
                    </a:cubicBezTo>
                    <a:cubicBezTo>
                      <a:pt x="153" y="238"/>
                      <a:pt x="195" y="213"/>
                      <a:pt x="214" y="169"/>
                    </a:cubicBezTo>
                    <a:cubicBezTo>
                      <a:pt x="243" y="115"/>
                      <a:pt x="229" y="46"/>
                      <a:pt x="178" y="10"/>
                    </a:cubicBezTo>
                    <a:cubicBezTo>
                      <a:pt x="164" y="4"/>
                      <a:pt x="149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4" name="Google Shape;3664;p53"/>
              <p:cNvSpPr/>
              <p:nvPr/>
            </p:nvSpPr>
            <p:spPr>
              <a:xfrm>
                <a:off x="1884442" y="3724698"/>
                <a:ext cx="19049" cy="1858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8" extrusionOk="0">
                    <a:moveTo>
                      <a:pt x="139" y="0"/>
                    </a:moveTo>
                    <a:cubicBezTo>
                      <a:pt x="93" y="0"/>
                      <a:pt x="50" y="28"/>
                      <a:pt x="34" y="73"/>
                    </a:cubicBezTo>
                    <a:cubicBezTo>
                      <a:pt x="1" y="123"/>
                      <a:pt x="15" y="192"/>
                      <a:pt x="66" y="228"/>
                    </a:cubicBezTo>
                    <a:cubicBezTo>
                      <a:pt x="81" y="235"/>
                      <a:pt x="95" y="237"/>
                      <a:pt x="110" y="237"/>
                    </a:cubicBezTo>
                    <a:cubicBezTo>
                      <a:pt x="154" y="237"/>
                      <a:pt x="194" y="211"/>
                      <a:pt x="211" y="170"/>
                    </a:cubicBezTo>
                    <a:cubicBezTo>
                      <a:pt x="243" y="116"/>
                      <a:pt x="229" y="44"/>
                      <a:pt x="178" y="8"/>
                    </a:cubicBezTo>
                    <a:cubicBezTo>
                      <a:pt x="165" y="3"/>
                      <a:pt x="152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5" name="Google Shape;3665;p53"/>
              <p:cNvSpPr/>
              <p:nvPr/>
            </p:nvSpPr>
            <p:spPr>
              <a:xfrm>
                <a:off x="1789664" y="3576287"/>
                <a:ext cx="556327" cy="642360"/>
              </a:xfrm>
              <a:custGeom>
                <a:avLst/>
                <a:gdLst/>
                <a:ahLst/>
                <a:cxnLst/>
                <a:rect l="l" t="t" r="r" b="b"/>
                <a:pathLst>
                  <a:path w="7126" h="8228" extrusionOk="0">
                    <a:moveTo>
                      <a:pt x="4778" y="1"/>
                    </a:moveTo>
                    <a:cubicBezTo>
                      <a:pt x="3886" y="1"/>
                      <a:pt x="2733" y="431"/>
                      <a:pt x="2028" y="1200"/>
                    </a:cubicBezTo>
                    <a:cubicBezTo>
                      <a:pt x="0" y="3413"/>
                      <a:pt x="1898" y="8192"/>
                      <a:pt x="2994" y="8228"/>
                    </a:cubicBezTo>
                    <a:cubicBezTo>
                      <a:pt x="2998" y="8228"/>
                      <a:pt x="3003" y="8228"/>
                      <a:pt x="3008" y="8228"/>
                    </a:cubicBezTo>
                    <a:cubicBezTo>
                      <a:pt x="3520" y="8228"/>
                      <a:pt x="5252" y="7326"/>
                      <a:pt x="6265" y="4681"/>
                    </a:cubicBezTo>
                    <a:cubicBezTo>
                      <a:pt x="7125" y="2433"/>
                      <a:pt x="6298" y="857"/>
                      <a:pt x="5864" y="369"/>
                    </a:cubicBezTo>
                    <a:cubicBezTo>
                      <a:pt x="5641" y="119"/>
                      <a:pt x="5246" y="1"/>
                      <a:pt x="477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6" name="Google Shape;3666;p53"/>
              <p:cNvSpPr/>
              <p:nvPr/>
            </p:nvSpPr>
            <p:spPr>
              <a:xfrm>
                <a:off x="1878275" y="3523745"/>
                <a:ext cx="387539" cy="352564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4516" extrusionOk="0">
                    <a:moveTo>
                      <a:pt x="4729" y="1042"/>
                    </a:moveTo>
                    <a:cubicBezTo>
                      <a:pt x="4082" y="315"/>
                      <a:pt x="1967" y="702"/>
                      <a:pt x="893" y="1873"/>
                    </a:cubicBezTo>
                    <a:cubicBezTo>
                      <a:pt x="254" y="2574"/>
                      <a:pt x="4" y="3532"/>
                      <a:pt x="0" y="4516"/>
                    </a:cubicBezTo>
                    <a:cubicBezTo>
                      <a:pt x="373" y="3287"/>
                      <a:pt x="3402" y="1"/>
                      <a:pt x="4964" y="1363"/>
                    </a:cubicBezTo>
                    <a:cubicBezTo>
                      <a:pt x="4895" y="1251"/>
                      <a:pt x="4816" y="1143"/>
                      <a:pt x="4729" y="10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9A93">
                      <a:alpha val="38823"/>
                    </a:srgbClr>
                  </a:gs>
                  <a:gs pos="100000">
                    <a:srgbClr val="737373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7" name="Google Shape;3667;p53"/>
              <p:cNvSpPr/>
              <p:nvPr/>
            </p:nvSpPr>
            <p:spPr>
              <a:xfrm>
                <a:off x="1848608" y="3573710"/>
                <a:ext cx="506987" cy="6477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8297" extrusionOk="0">
                    <a:moveTo>
                      <a:pt x="4042" y="65"/>
                    </a:moveTo>
                    <a:cubicBezTo>
                      <a:pt x="4512" y="69"/>
                      <a:pt x="4881" y="196"/>
                      <a:pt x="5084" y="423"/>
                    </a:cubicBezTo>
                    <a:cubicBezTo>
                      <a:pt x="5141" y="488"/>
                      <a:pt x="6493" y="2050"/>
                      <a:pt x="5481" y="4704"/>
                    </a:cubicBezTo>
                    <a:cubicBezTo>
                      <a:pt x="4928" y="6146"/>
                      <a:pt x="4180" y="7006"/>
                      <a:pt x="3652" y="7473"/>
                    </a:cubicBezTo>
                    <a:cubicBezTo>
                      <a:pt x="3020" y="8030"/>
                      <a:pt x="2475" y="8228"/>
                      <a:pt x="2250" y="8228"/>
                    </a:cubicBezTo>
                    <a:cubicBezTo>
                      <a:pt x="2246" y="8228"/>
                      <a:pt x="2242" y="8228"/>
                      <a:pt x="2239" y="8228"/>
                    </a:cubicBezTo>
                    <a:lnTo>
                      <a:pt x="2242" y="8228"/>
                    </a:lnTo>
                    <a:cubicBezTo>
                      <a:pt x="1870" y="8217"/>
                      <a:pt x="1378" y="7614"/>
                      <a:pt x="991" y="6692"/>
                    </a:cubicBezTo>
                    <a:cubicBezTo>
                      <a:pt x="261" y="4953"/>
                      <a:pt x="73" y="2596"/>
                      <a:pt x="1302" y="1255"/>
                    </a:cubicBezTo>
                    <a:cubicBezTo>
                      <a:pt x="1946" y="554"/>
                      <a:pt x="3063" y="65"/>
                      <a:pt x="4024" y="65"/>
                    </a:cubicBezTo>
                    <a:close/>
                    <a:moveTo>
                      <a:pt x="4021" y="0"/>
                    </a:moveTo>
                    <a:cubicBezTo>
                      <a:pt x="3041" y="0"/>
                      <a:pt x="1902" y="496"/>
                      <a:pt x="1248" y="1211"/>
                    </a:cubicBezTo>
                    <a:cubicBezTo>
                      <a:pt x="1" y="2574"/>
                      <a:pt x="189" y="4957"/>
                      <a:pt x="926" y="6717"/>
                    </a:cubicBezTo>
                    <a:cubicBezTo>
                      <a:pt x="1324" y="7664"/>
                      <a:pt x="1837" y="8282"/>
                      <a:pt x="2235" y="8297"/>
                    </a:cubicBezTo>
                    <a:lnTo>
                      <a:pt x="2253" y="8297"/>
                    </a:lnTo>
                    <a:cubicBezTo>
                      <a:pt x="2528" y="8297"/>
                      <a:pt x="3092" y="8055"/>
                      <a:pt x="3699" y="7520"/>
                    </a:cubicBezTo>
                    <a:cubicBezTo>
                      <a:pt x="4230" y="7050"/>
                      <a:pt x="4986" y="6182"/>
                      <a:pt x="5543" y="4725"/>
                    </a:cubicBezTo>
                    <a:cubicBezTo>
                      <a:pt x="5919" y="3742"/>
                      <a:pt x="6016" y="2788"/>
                      <a:pt x="5828" y="1891"/>
                    </a:cubicBezTo>
                    <a:cubicBezTo>
                      <a:pt x="5644" y="1002"/>
                      <a:pt x="5250" y="507"/>
                      <a:pt x="5134" y="376"/>
                    </a:cubicBezTo>
                    <a:cubicBezTo>
                      <a:pt x="4917" y="138"/>
                      <a:pt x="4530" y="0"/>
                      <a:pt x="40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8" name="Google Shape;3668;p53"/>
              <p:cNvSpPr/>
              <p:nvPr/>
            </p:nvSpPr>
            <p:spPr>
              <a:xfrm>
                <a:off x="1997333" y="3581049"/>
                <a:ext cx="348661" cy="637598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8167" extrusionOk="0">
                    <a:moveTo>
                      <a:pt x="2644" y="0"/>
                    </a:moveTo>
                    <a:lnTo>
                      <a:pt x="2644" y="0"/>
                    </a:lnTo>
                    <a:cubicBezTo>
                      <a:pt x="2727" y="44"/>
                      <a:pt x="2799" y="105"/>
                      <a:pt x="2860" y="174"/>
                    </a:cubicBezTo>
                    <a:cubicBezTo>
                      <a:pt x="3298" y="662"/>
                      <a:pt x="4126" y="2242"/>
                      <a:pt x="3265" y="4487"/>
                    </a:cubicBezTo>
                    <a:cubicBezTo>
                      <a:pt x="2252" y="7135"/>
                      <a:pt x="514" y="8033"/>
                      <a:pt x="4" y="8033"/>
                    </a:cubicBezTo>
                    <a:cubicBezTo>
                      <a:pt x="3" y="8033"/>
                      <a:pt x="2" y="8033"/>
                      <a:pt x="1" y="8033"/>
                    </a:cubicBezTo>
                    <a:lnTo>
                      <a:pt x="1" y="8033"/>
                    </a:lnTo>
                    <a:cubicBezTo>
                      <a:pt x="95" y="8109"/>
                      <a:pt x="211" y="8156"/>
                      <a:pt x="334" y="8167"/>
                    </a:cubicBezTo>
                    <a:cubicBezTo>
                      <a:pt x="338" y="8167"/>
                      <a:pt x="343" y="8167"/>
                      <a:pt x="348" y="8167"/>
                    </a:cubicBezTo>
                    <a:cubicBezTo>
                      <a:pt x="860" y="8167"/>
                      <a:pt x="2592" y="7265"/>
                      <a:pt x="3605" y="4620"/>
                    </a:cubicBezTo>
                    <a:cubicBezTo>
                      <a:pt x="4465" y="2372"/>
                      <a:pt x="3638" y="796"/>
                      <a:pt x="3204" y="308"/>
                    </a:cubicBezTo>
                    <a:cubicBezTo>
                      <a:pt x="3070" y="159"/>
                      <a:pt x="2878" y="58"/>
                      <a:pt x="26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9" name="Google Shape;3669;p53"/>
              <p:cNvSpPr/>
              <p:nvPr/>
            </p:nvSpPr>
            <p:spPr>
              <a:xfrm>
                <a:off x="1994522" y="3578394"/>
                <a:ext cx="361074" cy="643063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8237" extrusionOk="0">
                    <a:moveTo>
                      <a:pt x="2868" y="128"/>
                    </a:moveTo>
                    <a:lnTo>
                      <a:pt x="2868" y="128"/>
                    </a:lnTo>
                    <a:cubicBezTo>
                      <a:pt x="3001" y="179"/>
                      <a:pt x="3117" y="259"/>
                      <a:pt x="3215" y="363"/>
                    </a:cubicBezTo>
                    <a:cubicBezTo>
                      <a:pt x="3272" y="428"/>
                      <a:pt x="4624" y="1990"/>
                      <a:pt x="3612" y="4640"/>
                    </a:cubicBezTo>
                    <a:cubicBezTo>
                      <a:pt x="3059" y="6086"/>
                      <a:pt x="2311" y="6946"/>
                      <a:pt x="1783" y="7413"/>
                    </a:cubicBezTo>
                    <a:cubicBezTo>
                      <a:pt x="1147" y="7970"/>
                      <a:pt x="606" y="8168"/>
                      <a:pt x="381" y="8168"/>
                    </a:cubicBezTo>
                    <a:cubicBezTo>
                      <a:pt x="377" y="8168"/>
                      <a:pt x="373" y="8168"/>
                      <a:pt x="370" y="8168"/>
                    </a:cubicBezTo>
                    <a:cubicBezTo>
                      <a:pt x="286" y="8161"/>
                      <a:pt x="207" y="8136"/>
                      <a:pt x="138" y="8092"/>
                    </a:cubicBezTo>
                    <a:cubicBezTo>
                      <a:pt x="738" y="7995"/>
                      <a:pt x="2361" y="7073"/>
                      <a:pt x="3334" y="4531"/>
                    </a:cubicBezTo>
                    <a:cubicBezTo>
                      <a:pt x="3710" y="3548"/>
                      <a:pt x="3804" y="2594"/>
                      <a:pt x="3619" y="1697"/>
                    </a:cubicBezTo>
                    <a:cubicBezTo>
                      <a:pt x="3431" y="808"/>
                      <a:pt x="3037" y="316"/>
                      <a:pt x="2922" y="186"/>
                    </a:cubicBezTo>
                    <a:cubicBezTo>
                      <a:pt x="2907" y="165"/>
                      <a:pt x="2889" y="146"/>
                      <a:pt x="2868" y="128"/>
                    </a:cubicBezTo>
                    <a:close/>
                    <a:moveTo>
                      <a:pt x="2680" y="0"/>
                    </a:moveTo>
                    <a:cubicBezTo>
                      <a:pt x="2647" y="0"/>
                      <a:pt x="2632" y="47"/>
                      <a:pt x="2665" y="63"/>
                    </a:cubicBezTo>
                    <a:cubicBezTo>
                      <a:pt x="2741" y="107"/>
                      <a:pt x="2813" y="165"/>
                      <a:pt x="2871" y="230"/>
                    </a:cubicBezTo>
                    <a:cubicBezTo>
                      <a:pt x="2929" y="295"/>
                      <a:pt x="4285" y="1856"/>
                      <a:pt x="3269" y="4510"/>
                    </a:cubicBezTo>
                    <a:cubicBezTo>
                      <a:pt x="2249" y="7170"/>
                      <a:pt x="529" y="8034"/>
                      <a:pt x="41" y="8034"/>
                    </a:cubicBezTo>
                    <a:cubicBezTo>
                      <a:pt x="23" y="8034"/>
                      <a:pt x="12" y="8045"/>
                      <a:pt x="8" y="8060"/>
                    </a:cubicBezTo>
                    <a:cubicBezTo>
                      <a:pt x="1" y="8071"/>
                      <a:pt x="8" y="8089"/>
                      <a:pt x="19" y="8096"/>
                    </a:cubicBezTo>
                    <a:cubicBezTo>
                      <a:pt x="120" y="8175"/>
                      <a:pt x="239" y="8226"/>
                      <a:pt x="366" y="8237"/>
                    </a:cubicBezTo>
                    <a:lnTo>
                      <a:pt x="384" y="8237"/>
                    </a:lnTo>
                    <a:cubicBezTo>
                      <a:pt x="659" y="8237"/>
                      <a:pt x="1223" y="7995"/>
                      <a:pt x="1830" y="7460"/>
                    </a:cubicBezTo>
                    <a:cubicBezTo>
                      <a:pt x="2365" y="6990"/>
                      <a:pt x="3117" y="6122"/>
                      <a:pt x="3674" y="4665"/>
                    </a:cubicBezTo>
                    <a:cubicBezTo>
                      <a:pt x="4050" y="3682"/>
                      <a:pt x="4147" y="2728"/>
                      <a:pt x="3959" y="1831"/>
                    </a:cubicBezTo>
                    <a:cubicBezTo>
                      <a:pt x="3775" y="942"/>
                      <a:pt x="3381" y="447"/>
                      <a:pt x="3265" y="316"/>
                    </a:cubicBezTo>
                    <a:cubicBezTo>
                      <a:pt x="3131" y="172"/>
                      <a:pt x="2940" y="63"/>
                      <a:pt x="2690" y="2"/>
                    </a:cubicBezTo>
                    <a:cubicBezTo>
                      <a:pt x="2687" y="1"/>
                      <a:pt x="2683" y="0"/>
                      <a:pt x="2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0" name="Google Shape;3670;p53"/>
              <p:cNvSpPr/>
              <p:nvPr/>
            </p:nvSpPr>
            <p:spPr>
              <a:xfrm>
                <a:off x="1926523" y="3997398"/>
                <a:ext cx="21235" cy="1928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7" extrusionOk="0">
                    <a:moveTo>
                      <a:pt x="140" y="0"/>
                    </a:moveTo>
                    <a:cubicBezTo>
                      <a:pt x="103" y="0"/>
                      <a:pt x="66" y="16"/>
                      <a:pt x="40" y="50"/>
                    </a:cubicBezTo>
                    <a:cubicBezTo>
                      <a:pt x="1" y="104"/>
                      <a:pt x="11" y="180"/>
                      <a:pt x="66" y="220"/>
                    </a:cubicBezTo>
                    <a:cubicBezTo>
                      <a:pt x="89" y="238"/>
                      <a:pt x="114" y="246"/>
                      <a:pt x="139" y="246"/>
                    </a:cubicBezTo>
                    <a:cubicBezTo>
                      <a:pt x="208" y="246"/>
                      <a:pt x="272" y="184"/>
                      <a:pt x="261" y="104"/>
                    </a:cubicBezTo>
                    <a:cubicBezTo>
                      <a:pt x="252" y="38"/>
                      <a:pt x="196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1" name="Google Shape;3671;p53"/>
              <p:cNvSpPr/>
              <p:nvPr/>
            </p:nvSpPr>
            <p:spPr>
              <a:xfrm>
                <a:off x="1974536" y="3952430"/>
                <a:ext cx="21235" cy="1920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6" extrusionOk="0">
                    <a:moveTo>
                      <a:pt x="139" y="0"/>
                    </a:moveTo>
                    <a:cubicBezTo>
                      <a:pt x="102" y="0"/>
                      <a:pt x="65" y="16"/>
                      <a:pt x="40" y="51"/>
                    </a:cubicBezTo>
                    <a:cubicBezTo>
                      <a:pt x="0" y="106"/>
                      <a:pt x="11" y="181"/>
                      <a:pt x="65" y="221"/>
                    </a:cubicBezTo>
                    <a:cubicBezTo>
                      <a:pt x="88" y="238"/>
                      <a:pt x="113" y="246"/>
                      <a:pt x="138" y="246"/>
                    </a:cubicBezTo>
                    <a:cubicBezTo>
                      <a:pt x="207" y="246"/>
                      <a:pt x="271" y="186"/>
                      <a:pt x="260" y="106"/>
                    </a:cubicBezTo>
                    <a:cubicBezTo>
                      <a:pt x="252" y="39"/>
                      <a:pt x="196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2" name="Google Shape;3672;p53"/>
              <p:cNvSpPr/>
              <p:nvPr/>
            </p:nvSpPr>
            <p:spPr>
              <a:xfrm>
                <a:off x="2045034" y="4070316"/>
                <a:ext cx="21235" cy="19049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4" extrusionOk="0">
                    <a:moveTo>
                      <a:pt x="137" y="0"/>
                    </a:moveTo>
                    <a:cubicBezTo>
                      <a:pt x="102" y="0"/>
                      <a:pt x="66" y="15"/>
                      <a:pt x="41" y="49"/>
                    </a:cubicBezTo>
                    <a:cubicBezTo>
                      <a:pt x="1" y="103"/>
                      <a:pt x="12" y="179"/>
                      <a:pt x="66" y="219"/>
                    </a:cubicBezTo>
                    <a:cubicBezTo>
                      <a:pt x="89" y="236"/>
                      <a:pt x="114" y="243"/>
                      <a:pt x="139" y="243"/>
                    </a:cubicBezTo>
                    <a:cubicBezTo>
                      <a:pt x="208" y="243"/>
                      <a:pt x="272" y="183"/>
                      <a:pt x="261" y="103"/>
                    </a:cubicBezTo>
                    <a:cubicBezTo>
                      <a:pt x="250" y="39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3" name="Google Shape;3673;p53"/>
              <p:cNvSpPr/>
              <p:nvPr/>
            </p:nvSpPr>
            <p:spPr>
              <a:xfrm>
                <a:off x="2074701" y="3961095"/>
                <a:ext cx="21235" cy="1928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7" extrusionOk="0">
                    <a:moveTo>
                      <a:pt x="137" y="0"/>
                    </a:moveTo>
                    <a:cubicBezTo>
                      <a:pt x="101" y="0"/>
                      <a:pt x="65" y="16"/>
                      <a:pt x="40" y="49"/>
                    </a:cubicBezTo>
                    <a:cubicBezTo>
                      <a:pt x="0" y="103"/>
                      <a:pt x="11" y="179"/>
                      <a:pt x="66" y="222"/>
                    </a:cubicBezTo>
                    <a:cubicBezTo>
                      <a:pt x="88" y="239"/>
                      <a:pt x="114" y="247"/>
                      <a:pt x="138" y="247"/>
                    </a:cubicBezTo>
                    <a:cubicBezTo>
                      <a:pt x="207" y="247"/>
                      <a:pt x="271" y="187"/>
                      <a:pt x="261" y="107"/>
                    </a:cubicBezTo>
                    <a:cubicBezTo>
                      <a:pt x="252" y="40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4" name="Google Shape;3674;p53"/>
              <p:cNvSpPr/>
              <p:nvPr/>
            </p:nvSpPr>
            <p:spPr>
              <a:xfrm>
                <a:off x="2137392" y="3834387"/>
                <a:ext cx="21157" cy="19283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47" extrusionOk="0">
                    <a:moveTo>
                      <a:pt x="137" y="0"/>
                    </a:moveTo>
                    <a:cubicBezTo>
                      <a:pt x="101" y="0"/>
                      <a:pt x="65" y="15"/>
                      <a:pt x="40" y="49"/>
                    </a:cubicBezTo>
                    <a:cubicBezTo>
                      <a:pt x="0" y="103"/>
                      <a:pt x="11" y="179"/>
                      <a:pt x="65" y="222"/>
                    </a:cubicBezTo>
                    <a:cubicBezTo>
                      <a:pt x="88" y="239"/>
                      <a:pt x="113" y="247"/>
                      <a:pt x="138" y="247"/>
                    </a:cubicBezTo>
                    <a:cubicBezTo>
                      <a:pt x="207" y="247"/>
                      <a:pt x="271" y="187"/>
                      <a:pt x="260" y="107"/>
                    </a:cubicBezTo>
                    <a:cubicBezTo>
                      <a:pt x="251" y="40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5" name="Google Shape;3675;p53"/>
              <p:cNvSpPr/>
              <p:nvPr/>
            </p:nvSpPr>
            <p:spPr>
              <a:xfrm>
                <a:off x="2152304" y="3935020"/>
                <a:ext cx="21157" cy="19127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45" extrusionOk="0">
                    <a:moveTo>
                      <a:pt x="138" y="1"/>
                    </a:moveTo>
                    <a:cubicBezTo>
                      <a:pt x="102" y="1"/>
                      <a:pt x="66" y="16"/>
                      <a:pt x="40" y="50"/>
                    </a:cubicBezTo>
                    <a:cubicBezTo>
                      <a:pt x="1" y="104"/>
                      <a:pt x="11" y="180"/>
                      <a:pt x="62" y="220"/>
                    </a:cubicBezTo>
                    <a:cubicBezTo>
                      <a:pt x="86" y="237"/>
                      <a:pt x="112" y="245"/>
                      <a:pt x="137" y="245"/>
                    </a:cubicBezTo>
                    <a:cubicBezTo>
                      <a:pt x="207" y="245"/>
                      <a:pt x="271" y="184"/>
                      <a:pt x="257" y="104"/>
                    </a:cubicBezTo>
                    <a:cubicBezTo>
                      <a:pt x="248" y="38"/>
                      <a:pt x="194" y="1"/>
                      <a:pt x="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6" name="Google Shape;3676;p53"/>
              <p:cNvSpPr/>
              <p:nvPr/>
            </p:nvSpPr>
            <p:spPr>
              <a:xfrm>
                <a:off x="2179394" y="3727118"/>
                <a:ext cx="21235" cy="1936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37" y="1"/>
                    </a:moveTo>
                    <a:cubicBezTo>
                      <a:pt x="101" y="1"/>
                      <a:pt x="65" y="16"/>
                      <a:pt x="40" y="49"/>
                    </a:cubicBezTo>
                    <a:cubicBezTo>
                      <a:pt x="1" y="103"/>
                      <a:pt x="11" y="179"/>
                      <a:pt x="66" y="222"/>
                    </a:cubicBezTo>
                    <a:cubicBezTo>
                      <a:pt x="88" y="240"/>
                      <a:pt x="114" y="247"/>
                      <a:pt x="138" y="247"/>
                    </a:cubicBezTo>
                    <a:cubicBezTo>
                      <a:pt x="207" y="247"/>
                      <a:pt x="272" y="187"/>
                      <a:pt x="261" y="107"/>
                    </a:cubicBezTo>
                    <a:cubicBezTo>
                      <a:pt x="252" y="40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7" name="Google Shape;3677;p53"/>
              <p:cNvSpPr/>
              <p:nvPr/>
            </p:nvSpPr>
            <p:spPr>
              <a:xfrm>
                <a:off x="2030357" y="3896531"/>
                <a:ext cx="21235" cy="1928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7" extrusionOk="0">
                    <a:moveTo>
                      <a:pt x="139" y="0"/>
                    </a:moveTo>
                    <a:cubicBezTo>
                      <a:pt x="103" y="0"/>
                      <a:pt x="66" y="16"/>
                      <a:pt x="41" y="52"/>
                    </a:cubicBezTo>
                    <a:cubicBezTo>
                      <a:pt x="1" y="102"/>
                      <a:pt x="12" y="182"/>
                      <a:pt x="66" y="221"/>
                    </a:cubicBezTo>
                    <a:cubicBezTo>
                      <a:pt x="89" y="239"/>
                      <a:pt x="114" y="246"/>
                      <a:pt x="139" y="246"/>
                    </a:cubicBezTo>
                    <a:cubicBezTo>
                      <a:pt x="208" y="246"/>
                      <a:pt x="272" y="186"/>
                      <a:pt x="261" y="106"/>
                    </a:cubicBezTo>
                    <a:cubicBezTo>
                      <a:pt x="252" y="40"/>
                      <a:pt x="196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8" name="Google Shape;3678;p53"/>
              <p:cNvSpPr/>
              <p:nvPr/>
            </p:nvSpPr>
            <p:spPr>
              <a:xfrm>
                <a:off x="2212965" y="3822599"/>
                <a:ext cx="21469" cy="19439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49" extrusionOk="0">
                    <a:moveTo>
                      <a:pt x="142" y="0"/>
                    </a:moveTo>
                    <a:cubicBezTo>
                      <a:pt x="106" y="0"/>
                      <a:pt x="70" y="16"/>
                      <a:pt x="44" y="51"/>
                    </a:cubicBezTo>
                    <a:cubicBezTo>
                      <a:pt x="1" y="106"/>
                      <a:pt x="12" y="182"/>
                      <a:pt x="66" y="221"/>
                    </a:cubicBezTo>
                    <a:cubicBezTo>
                      <a:pt x="89" y="240"/>
                      <a:pt x="116" y="248"/>
                      <a:pt x="141" y="248"/>
                    </a:cubicBezTo>
                    <a:cubicBezTo>
                      <a:pt x="210" y="248"/>
                      <a:pt x="274" y="188"/>
                      <a:pt x="261" y="106"/>
                    </a:cubicBezTo>
                    <a:cubicBezTo>
                      <a:pt x="252" y="39"/>
                      <a:pt x="198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9" name="Google Shape;3679;p53"/>
              <p:cNvSpPr/>
              <p:nvPr/>
            </p:nvSpPr>
            <p:spPr>
              <a:xfrm>
                <a:off x="2002173" y="3694641"/>
                <a:ext cx="21235" cy="1936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39" y="1"/>
                    </a:moveTo>
                    <a:cubicBezTo>
                      <a:pt x="103" y="1"/>
                      <a:pt x="67" y="16"/>
                      <a:pt x="40" y="49"/>
                    </a:cubicBezTo>
                    <a:cubicBezTo>
                      <a:pt x="0" y="103"/>
                      <a:pt x="11" y="179"/>
                      <a:pt x="66" y="223"/>
                    </a:cubicBezTo>
                    <a:cubicBezTo>
                      <a:pt x="88" y="240"/>
                      <a:pt x="113" y="247"/>
                      <a:pt x="138" y="247"/>
                    </a:cubicBezTo>
                    <a:cubicBezTo>
                      <a:pt x="207" y="247"/>
                      <a:pt x="271" y="187"/>
                      <a:pt x="261" y="107"/>
                    </a:cubicBezTo>
                    <a:cubicBezTo>
                      <a:pt x="252" y="40"/>
                      <a:pt x="196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0" name="Google Shape;3680;p53"/>
              <p:cNvSpPr/>
              <p:nvPr/>
            </p:nvSpPr>
            <p:spPr>
              <a:xfrm>
                <a:off x="1951896" y="3772555"/>
                <a:ext cx="21235" cy="19049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4" extrusionOk="0">
                    <a:moveTo>
                      <a:pt x="140" y="1"/>
                    </a:moveTo>
                    <a:cubicBezTo>
                      <a:pt x="105" y="1"/>
                      <a:pt x="69" y="16"/>
                      <a:pt x="44" y="49"/>
                    </a:cubicBezTo>
                    <a:cubicBezTo>
                      <a:pt x="1" y="103"/>
                      <a:pt x="12" y="179"/>
                      <a:pt x="66" y="219"/>
                    </a:cubicBezTo>
                    <a:cubicBezTo>
                      <a:pt x="89" y="236"/>
                      <a:pt x="114" y="244"/>
                      <a:pt x="139" y="244"/>
                    </a:cubicBezTo>
                    <a:cubicBezTo>
                      <a:pt x="208" y="244"/>
                      <a:pt x="272" y="184"/>
                      <a:pt x="261" y="107"/>
                    </a:cubicBezTo>
                    <a:cubicBezTo>
                      <a:pt x="252" y="40"/>
                      <a:pt x="197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1" name="Google Shape;3681;p53"/>
              <p:cNvSpPr/>
              <p:nvPr/>
            </p:nvSpPr>
            <p:spPr>
              <a:xfrm>
                <a:off x="2066816" y="3803081"/>
                <a:ext cx="21391" cy="19439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40" y="1"/>
                    </a:moveTo>
                    <a:cubicBezTo>
                      <a:pt x="104" y="1"/>
                      <a:pt x="67" y="17"/>
                      <a:pt x="40" y="52"/>
                    </a:cubicBezTo>
                    <a:cubicBezTo>
                      <a:pt x="0" y="106"/>
                      <a:pt x="11" y="182"/>
                      <a:pt x="65" y="222"/>
                    </a:cubicBezTo>
                    <a:cubicBezTo>
                      <a:pt x="88" y="240"/>
                      <a:pt x="114" y="248"/>
                      <a:pt x="139" y="248"/>
                    </a:cubicBezTo>
                    <a:cubicBezTo>
                      <a:pt x="209" y="248"/>
                      <a:pt x="274" y="186"/>
                      <a:pt x="261" y="106"/>
                    </a:cubicBezTo>
                    <a:cubicBezTo>
                      <a:pt x="252" y="40"/>
                      <a:pt x="197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2" name="Google Shape;3682;p53"/>
              <p:cNvSpPr/>
              <p:nvPr/>
            </p:nvSpPr>
            <p:spPr>
              <a:xfrm>
                <a:off x="2144419" y="4002629"/>
                <a:ext cx="21235" cy="1936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39" y="1"/>
                    </a:moveTo>
                    <a:cubicBezTo>
                      <a:pt x="102" y="1"/>
                      <a:pt x="66" y="17"/>
                      <a:pt x="40" y="52"/>
                    </a:cubicBezTo>
                    <a:cubicBezTo>
                      <a:pt x="0" y="106"/>
                      <a:pt x="11" y="182"/>
                      <a:pt x="62" y="222"/>
                    </a:cubicBezTo>
                    <a:cubicBezTo>
                      <a:pt x="86" y="240"/>
                      <a:pt x="112" y="248"/>
                      <a:pt x="137" y="248"/>
                    </a:cubicBezTo>
                    <a:cubicBezTo>
                      <a:pt x="208" y="248"/>
                      <a:pt x="271" y="186"/>
                      <a:pt x="261" y="106"/>
                    </a:cubicBezTo>
                    <a:cubicBezTo>
                      <a:pt x="252" y="40"/>
                      <a:pt x="196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3" name="Google Shape;3683;p53"/>
              <p:cNvSpPr/>
              <p:nvPr/>
            </p:nvSpPr>
            <p:spPr>
              <a:xfrm>
                <a:off x="1983280" y="3797694"/>
                <a:ext cx="21235" cy="1928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7" extrusionOk="0">
                    <a:moveTo>
                      <a:pt x="139" y="0"/>
                    </a:moveTo>
                    <a:cubicBezTo>
                      <a:pt x="104" y="0"/>
                      <a:pt x="69" y="15"/>
                      <a:pt x="44" y="49"/>
                    </a:cubicBezTo>
                    <a:cubicBezTo>
                      <a:pt x="0" y="103"/>
                      <a:pt x="11" y="179"/>
                      <a:pt x="65" y="222"/>
                    </a:cubicBezTo>
                    <a:cubicBezTo>
                      <a:pt x="88" y="239"/>
                      <a:pt x="113" y="247"/>
                      <a:pt x="138" y="247"/>
                    </a:cubicBezTo>
                    <a:cubicBezTo>
                      <a:pt x="207" y="247"/>
                      <a:pt x="271" y="187"/>
                      <a:pt x="261" y="107"/>
                    </a:cubicBezTo>
                    <a:cubicBezTo>
                      <a:pt x="252" y="40"/>
                      <a:pt x="196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4" name="Google Shape;3684;p53"/>
              <p:cNvSpPr/>
              <p:nvPr/>
            </p:nvSpPr>
            <p:spPr>
              <a:xfrm>
                <a:off x="2055808" y="3628438"/>
                <a:ext cx="21235" cy="1920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6" extrusionOk="0">
                    <a:moveTo>
                      <a:pt x="138" y="0"/>
                    </a:moveTo>
                    <a:cubicBezTo>
                      <a:pt x="102" y="0"/>
                      <a:pt x="65" y="16"/>
                      <a:pt x="40" y="51"/>
                    </a:cubicBezTo>
                    <a:cubicBezTo>
                      <a:pt x="0" y="106"/>
                      <a:pt x="11" y="181"/>
                      <a:pt x="65" y="221"/>
                    </a:cubicBezTo>
                    <a:cubicBezTo>
                      <a:pt x="88" y="238"/>
                      <a:pt x="113" y="246"/>
                      <a:pt x="138" y="246"/>
                    </a:cubicBezTo>
                    <a:cubicBezTo>
                      <a:pt x="207" y="246"/>
                      <a:pt x="271" y="186"/>
                      <a:pt x="261" y="106"/>
                    </a:cubicBezTo>
                    <a:cubicBezTo>
                      <a:pt x="250" y="39"/>
                      <a:pt x="194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5" name="Google Shape;3685;p53"/>
              <p:cNvSpPr/>
              <p:nvPr/>
            </p:nvSpPr>
            <p:spPr>
              <a:xfrm>
                <a:off x="2098435" y="3725713"/>
                <a:ext cx="21157" cy="19049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44" extrusionOk="0">
                    <a:moveTo>
                      <a:pt x="136" y="0"/>
                    </a:moveTo>
                    <a:cubicBezTo>
                      <a:pt x="101" y="0"/>
                      <a:pt x="65" y="15"/>
                      <a:pt x="40" y="49"/>
                    </a:cubicBezTo>
                    <a:cubicBezTo>
                      <a:pt x="0" y="103"/>
                      <a:pt x="11" y="179"/>
                      <a:pt x="65" y="219"/>
                    </a:cubicBezTo>
                    <a:cubicBezTo>
                      <a:pt x="88" y="236"/>
                      <a:pt x="113" y="243"/>
                      <a:pt x="138" y="243"/>
                    </a:cubicBezTo>
                    <a:cubicBezTo>
                      <a:pt x="207" y="243"/>
                      <a:pt x="270" y="183"/>
                      <a:pt x="257" y="103"/>
                    </a:cubicBezTo>
                    <a:cubicBezTo>
                      <a:pt x="248" y="39"/>
                      <a:pt x="193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6" name="Google Shape;3686;p53"/>
              <p:cNvSpPr/>
              <p:nvPr/>
            </p:nvSpPr>
            <p:spPr>
              <a:xfrm>
                <a:off x="2205626" y="3636557"/>
                <a:ext cx="21235" cy="1928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7" extrusionOk="0">
                    <a:moveTo>
                      <a:pt x="140" y="0"/>
                    </a:moveTo>
                    <a:cubicBezTo>
                      <a:pt x="105" y="0"/>
                      <a:pt x="69" y="15"/>
                      <a:pt x="44" y="49"/>
                    </a:cubicBezTo>
                    <a:cubicBezTo>
                      <a:pt x="1" y="103"/>
                      <a:pt x="12" y="179"/>
                      <a:pt x="66" y="222"/>
                    </a:cubicBezTo>
                    <a:cubicBezTo>
                      <a:pt x="89" y="239"/>
                      <a:pt x="114" y="247"/>
                      <a:pt x="138" y="247"/>
                    </a:cubicBezTo>
                    <a:cubicBezTo>
                      <a:pt x="208" y="247"/>
                      <a:pt x="272" y="186"/>
                      <a:pt x="261" y="106"/>
                    </a:cubicBezTo>
                    <a:cubicBezTo>
                      <a:pt x="252" y="39"/>
                      <a:pt x="197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7" name="Google Shape;3687;p53"/>
              <p:cNvSpPr/>
              <p:nvPr/>
            </p:nvSpPr>
            <p:spPr>
              <a:xfrm>
                <a:off x="1970555" y="4080543"/>
                <a:ext cx="21235" cy="1928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7" extrusionOk="0">
                    <a:moveTo>
                      <a:pt x="139" y="0"/>
                    </a:moveTo>
                    <a:cubicBezTo>
                      <a:pt x="103" y="0"/>
                      <a:pt x="66" y="16"/>
                      <a:pt x="40" y="52"/>
                    </a:cubicBezTo>
                    <a:cubicBezTo>
                      <a:pt x="1" y="106"/>
                      <a:pt x="11" y="182"/>
                      <a:pt x="66" y="221"/>
                    </a:cubicBezTo>
                    <a:cubicBezTo>
                      <a:pt x="88" y="239"/>
                      <a:pt x="114" y="246"/>
                      <a:pt x="138" y="246"/>
                    </a:cubicBezTo>
                    <a:cubicBezTo>
                      <a:pt x="207" y="246"/>
                      <a:pt x="272" y="186"/>
                      <a:pt x="261" y="106"/>
                    </a:cubicBezTo>
                    <a:cubicBezTo>
                      <a:pt x="252" y="40"/>
                      <a:pt x="196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8" name="Google Shape;3688;p53"/>
              <p:cNvSpPr/>
              <p:nvPr/>
            </p:nvSpPr>
            <p:spPr>
              <a:xfrm>
                <a:off x="1933002" y="3902074"/>
                <a:ext cx="21235" cy="1936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37" y="1"/>
                    </a:moveTo>
                    <a:cubicBezTo>
                      <a:pt x="102" y="1"/>
                      <a:pt x="65" y="16"/>
                      <a:pt x="41" y="49"/>
                    </a:cubicBezTo>
                    <a:cubicBezTo>
                      <a:pt x="1" y="103"/>
                      <a:pt x="12" y="179"/>
                      <a:pt x="66" y="223"/>
                    </a:cubicBezTo>
                    <a:cubicBezTo>
                      <a:pt x="89" y="240"/>
                      <a:pt x="114" y="247"/>
                      <a:pt x="138" y="247"/>
                    </a:cubicBezTo>
                    <a:cubicBezTo>
                      <a:pt x="208" y="247"/>
                      <a:pt x="272" y="187"/>
                      <a:pt x="261" y="107"/>
                    </a:cubicBezTo>
                    <a:cubicBezTo>
                      <a:pt x="252" y="40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9" name="Google Shape;3689;p53"/>
              <p:cNvSpPr/>
              <p:nvPr/>
            </p:nvSpPr>
            <p:spPr>
              <a:xfrm>
                <a:off x="1688640" y="4087647"/>
                <a:ext cx="649152" cy="671714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8604" extrusionOk="0">
                    <a:moveTo>
                      <a:pt x="94" y="188"/>
                    </a:moveTo>
                    <a:cubicBezTo>
                      <a:pt x="510" y="600"/>
                      <a:pt x="2386" y="839"/>
                      <a:pt x="4183" y="843"/>
                    </a:cubicBezTo>
                    <a:cubicBezTo>
                      <a:pt x="6124" y="843"/>
                      <a:pt x="7769" y="590"/>
                      <a:pt x="8224" y="232"/>
                    </a:cubicBezTo>
                    <a:lnTo>
                      <a:pt x="8224" y="232"/>
                    </a:lnTo>
                    <a:lnTo>
                      <a:pt x="7035" y="7870"/>
                    </a:lnTo>
                    <a:cubicBezTo>
                      <a:pt x="7035" y="7870"/>
                      <a:pt x="7035" y="7874"/>
                      <a:pt x="7035" y="7874"/>
                    </a:cubicBezTo>
                    <a:cubicBezTo>
                      <a:pt x="7035" y="8195"/>
                      <a:pt x="5882" y="8535"/>
                      <a:pt x="4165" y="8535"/>
                    </a:cubicBezTo>
                    <a:cubicBezTo>
                      <a:pt x="2444" y="8535"/>
                      <a:pt x="1291" y="8195"/>
                      <a:pt x="1291" y="7874"/>
                    </a:cubicBezTo>
                    <a:cubicBezTo>
                      <a:pt x="1291" y="7874"/>
                      <a:pt x="1291" y="7870"/>
                      <a:pt x="1291" y="7870"/>
                    </a:cubicBezTo>
                    <a:lnTo>
                      <a:pt x="94" y="188"/>
                    </a:lnTo>
                    <a:close/>
                    <a:moveTo>
                      <a:pt x="36" y="0"/>
                    </a:moveTo>
                    <a:cubicBezTo>
                      <a:pt x="15" y="0"/>
                      <a:pt x="0" y="18"/>
                      <a:pt x="4" y="36"/>
                    </a:cubicBezTo>
                    <a:lnTo>
                      <a:pt x="1226" y="7877"/>
                    </a:lnTo>
                    <a:cubicBezTo>
                      <a:pt x="1229" y="8333"/>
                      <a:pt x="2722" y="8604"/>
                      <a:pt x="4165" y="8604"/>
                    </a:cubicBezTo>
                    <a:cubicBezTo>
                      <a:pt x="5603" y="8604"/>
                      <a:pt x="7096" y="8333"/>
                      <a:pt x="7104" y="7877"/>
                    </a:cubicBezTo>
                    <a:lnTo>
                      <a:pt x="8311" y="141"/>
                    </a:lnTo>
                    <a:cubicBezTo>
                      <a:pt x="8315" y="127"/>
                      <a:pt x="8307" y="112"/>
                      <a:pt x="8293" y="105"/>
                    </a:cubicBezTo>
                    <a:cubicBezTo>
                      <a:pt x="8288" y="103"/>
                      <a:pt x="8283" y="102"/>
                      <a:pt x="8278" y="102"/>
                    </a:cubicBezTo>
                    <a:cubicBezTo>
                      <a:pt x="8268" y="102"/>
                      <a:pt x="8258" y="106"/>
                      <a:pt x="8253" y="116"/>
                    </a:cubicBezTo>
                    <a:cubicBezTo>
                      <a:pt x="7950" y="488"/>
                      <a:pt x="6203" y="774"/>
                      <a:pt x="4186" y="774"/>
                    </a:cubicBezTo>
                    <a:cubicBezTo>
                      <a:pt x="1779" y="774"/>
                      <a:pt x="119" y="387"/>
                      <a:pt x="80" y="29"/>
                    </a:cubicBezTo>
                    <a:cubicBezTo>
                      <a:pt x="76" y="11"/>
                      <a:pt x="62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0" name="Google Shape;3690;p53"/>
              <p:cNvSpPr/>
              <p:nvPr/>
            </p:nvSpPr>
            <p:spPr>
              <a:xfrm>
                <a:off x="1662643" y="4052047"/>
                <a:ext cx="700522" cy="235771"/>
              </a:xfrm>
              <a:custGeom>
                <a:avLst/>
                <a:gdLst/>
                <a:ahLst/>
                <a:cxnLst/>
                <a:rect l="l" t="t" r="r" b="b"/>
                <a:pathLst>
                  <a:path w="8973" h="3020" extrusionOk="0">
                    <a:moveTo>
                      <a:pt x="1" y="1"/>
                    </a:moveTo>
                    <a:lnTo>
                      <a:pt x="344" y="2387"/>
                    </a:lnTo>
                    <a:cubicBezTo>
                      <a:pt x="355" y="2459"/>
                      <a:pt x="402" y="2524"/>
                      <a:pt x="471" y="2549"/>
                    </a:cubicBezTo>
                    <a:cubicBezTo>
                      <a:pt x="1204" y="2828"/>
                      <a:pt x="2741" y="3019"/>
                      <a:pt x="4519" y="3019"/>
                    </a:cubicBezTo>
                    <a:cubicBezTo>
                      <a:pt x="6258" y="3019"/>
                      <a:pt x="7762" y="2839"/>
                      <a:pt x="8514" y="2567"/>
                    </a:cubicBezTo>
                    <a:cubicBezTo>
                      <a:pt x="8586" y="2542"/>
                      <a:pt x="8633" y="2481"/>
                      <a:pt x="8644" y="2405"/>
                    </a:cubicBezTo>
                    <a:lnTo>
                      <a:pt x="8973" y="109"/>
                    </a:lnTo>
                    <a:lnTo>
                      <a:pt x="8973" y="109"/>
                    </a:lnTo>
                    <a:cubicBezTo>
                      <a:pt x="8644" y="511"/>
                      <a:pt x="6779" y="818"/>
                      <a:pt x="4519" y="818"/>
                    </a:cubicBezTo>
                    <a:cubicBezTo>
                      <a:pt x="2058" y="818"/>
                      <a:pt x="62" y="453"/>
                      <a:pt x="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1" name="Google Shape;3691;p53"/>
              <p:cNvSpPr/>
              <p:nvPr/>
            </p:nvSpPr>
            <p:spPr>
              <a:xfrm>
                <a:off x="1662643" y="4052047"/>
                <a:ext cx="700522" cy="235771"/>
              </a:xfrm>
              <a:custGeom>
                <a:avLst/>
                <a:gdLst/>
                <a:ahLst/>
                <a:cxnLst/>
                <a:rect l="l" t="t" r="r" b="b"/>
                <a:pathLst>
                  <a:path w="8973" h="3020" extrusionOk="0">
                    <a:moveTo>
                      <a:pt x="4519" y="3019"/>
                    </a:moveTo>
                    <a:cubicBezTo>
                      <a:pt x="6258" y="3019"/>
                      <a:pt x="7762" y="2839"/>
                      <a:pt x="8514" y="2567"/>
                    </a:cubicBezTo>
                    <a:cubicBezTo>
                      <a:pt x="8586" y="2542"/>
                      <a:pt x="8633" y="2481"/>
                      <a:pt x="8644" y="2405"/>
                    </a:cubicBezTo>
                    <a:lnTo>
                      <a:pt x="8973" y="109"/>
                    </a:lnTo>
                    <a:cubicBezTo>
                      <a:pt x="8644" y="511"/>
                      <a:pt x="6779" y="818"/>
                      <a:pt x="4519" y="818"/>
                    </a:cubicBezTo>
                    <a:cubicBezTo>
                      <a:pt x="2058" y="818"/>
                      <a:pt x="62" y="453"/>
                      <a:pt x="11" y="1"/>
                    </a:cubicBezTo>
                    <a:lnTo>
                      <a:pt x="1" y="1"/>
                    </a:lnTo>
                    <a:lnTo>
                      <a:pt x="344" y="2387"/>
                    </a:lnTo>
                    <a:cubicBezTo>
                      <a:pt x="355" y="2459"/>
                      <a:pt x="402" y="2524"/>
                      <a:pt x="471" y="2549"/>
                    </a:cubicBezTo>
                    <a:cubicBezTo>
                      <a:pt x="1204" y="2828"/>
                      <a:pt x="2741" y="3019"/>
                      <a:pt x="4519" y="301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3500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2" name="Google Shape;3692;p53"/>
              <p:cNvSpPr/>
              <p:nvPr/>
            </p:nvSpPr>
            <p:spPr>
              <a:xfrm>
                <a:off x="1659832" y="4049549"/>
                <a:ext cx="706221" cy="240768"/>
              </a:xfrm>
              <a:custGeom>
                <a:avLst/>
                <a:gdLst/>
                <a:ahLst/>
                <a:cxnLst/>
                <a:rect l="l" t="t" r="r" b="b"/>
                <a:pathLst>
                  <a:path w="9046" h="3084" extrusionOk="0">
                    <a:moveTo>
                      <a:pt x="94" y="188"/>
                    </a:moveTo>
                    <a:lnTo>
                      <a:pt x="94" y="188"/>
                    </a:lnTo>
                    <a:cubicBezTo>
                      <a:pt x="525" y="626"/>
                      <a:pt x="2585" y="886"/>
                      <a:pt x="4555" y="890"/>
                    </a:cubicBezTo>
                    <a:cubicBezTo>
                      <a:pt x="6677" y="890"/>
                      <a:pt x="8478" y="618"/>
                      <a:pt x="8962" y="235"/>
                    </a:cubicBezTo>
                    <a:lnTo>
                      <a:pt x="8962" y="235"/>
                    </a:lnTo>
                    <a:lnTo>
                      <a:pt x="8647" y="2433"/>
                    </a:lnTo>
                    <a:cubicBezTo>
                      <a:pt x="8640" y="2498"/>
                      <a:pt x="8597" y="2549"/>
                      <a:pt x="8539" y="2571"/>
                    </a:cubicBezTo>
                    <a:cubicBezTo>
                      <a:pt x="7762" y="2845"/>
                      <a:pt x="6233" y="3019"/>
                      <a:pt x="4555" y="3019"/>
                    </a:cubicBezTo>
                    <a:cubicBezTo>
                      <a:pt x="2827" y="3019"/>
                      <a:pt x="1280" y="2838"/>
                      <a:pt x="521" y="2552"/>
                    </a:cubicBezTo>
                    <a:cubicBezTo>
                      <a:pt x="463" y="2527"/>
                      <a:pt x="423" y="2477"/>
                      <a:pt x="416" y="2415"/>
                    </a:cubicBezTo>
                    <a:lnTo>
                      <a:pt x="94" y="188"/>
                    </a:lnTo>
                    <a:close/>
                    <a:moveTo>
                      <a:pt x="37" y="0"/>
                    </a:moveTo>
                    <a:cubicBezTo>
                      <a:pt x="26" y="0"/>
                      <a:pt x="19" y="4"/>
                      <a:pt x="11" y="11"/>
                    </a:cubicBezTo>
                    <a:cubicBezTo>
                      <a:pt x="4" y="18"/>
                      <a:pt x="0" y="29"/>
                      <a:pt x="4" y="40"/>
                    </a:cubicBezTo>
                    <a:lnTo>
                      <a:pt x="348" y="2426"/>
                    </a:lnTo>
                    <a:cubicBezTo>
                      <a:pt x="358" y="2509"/>
                      <a:pt x="416" y="2581"/>
                      <a:pt x="496" y="2614"/>
                    </a:cubicBezTo>
                    <a:cubicBezTo>
                      <a:pt x="1262" y="2903"/>
                      <a:pt x="2820" y="3084"/>
                      <a:pt x="4555" y="3084"/>
                    </a:cubicBezTo>
                    <a:cubicBezTo>
                      <a:pt x="6240" y="3084"/>
                      <a:pt x="7776" y="2914"/>
                      <a:pt x="8557" y="2632"/>
                    </a:cubicBezTo>
                    <a:cubicBezTo>
                      <a:pt x="8640" y="2603"/>
                      <a:pt x="8702" y="2531"/>
                      <a:pt x="8713" y="2440"/>
                    </a:cubicBezTo>
                    <a:lnTo>
                      <a:pt x="9042" y="149"/>
                    </a:lnTo>
                    <a:cubicBezTo>
                      <a:pt x="9045" y="134"/>
                      <a:pt x="9034" y="120"/>
                      <a:pt x="9023" y="112"/>
                    </a:cubicBezTo>
                    <a:cubicBezTo>
                      <a:pt x="9018" y="110"/>
                      <a:pt x="9013" y="109"/>
                      <a:pt x="9007" y="109"/>
                    </a:cubicBezTo>
                    <a:cubicBezTo>
                      <a:pt x="8998" y="109"/>
                      <a:pt x="8988" y="113"/>
                      <a:pt x="8984" y="120"/>
                    </a:cubicBezTo>
                    <a:cubicBezTo>
                      <a:pt x="8655" y="517"/>
                      <a:pt x="6750" y="817"/>
                      <a:pt x="4555" y="817"/>
                    </a:cubicBezTo>
                    <a:cubicBezTo>
                      <a:pt x="1848" y="817"/>
                      <a:pt x="127" y="409"/>
                      <a:pt x="80" y="29"/>
                    </a:cubicBezTo>
                    <a:cubicBezTo>
                      <a:pt x="76" y="11"/>
                      <a:pt x="62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98A1F10-9A99-4B25-AF20-05C8BFAF5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46963"/>
              </p:ext>
            </p:extLst>
          </p:nvPr>
        </p:nvGraphicFramePr>
        <p:xfrm>
          <a:off x="813239" y="1306521"/>
          <a:ext cx="7383036" cy="2910025"/>
        </p:xfrm>
        <a:graphic>
          <a:graphicData uri="http://schemas.openxmlformats.org/drawingml/2006/table">
            <a:tbl>
              <a:tblPr firstRow="1" bandRow="1">
                <a:tableStyleId>{DECF6B88-524F-49D1-B0D3-66CB2F4C25CF}</a:tableStyleId>
              </a:tblPr>
              <a:tblGrid>
                <a:gridCol w="2441513">
                  <a:extLst>
                    <a:ext uri="{9D8B030D-6E8A-4147-A177-3AD203B41FA5}">
                      <a16:colId xmlns:a16="http://schemas.microsoft.com/office/drawing/2014/main" val="3173171166"/>
                    </a:ext>
                  </a:extLst>
                </a:gridCol>
                <a:gridCol w="2480511">
                  <a:extLst>
                    <a:ext uri="{9D8B030D-6E8A-4147-A177-3AD203B41FA5}">
                      <a16:colId xmlns:a16="http://schemas.microsoft.com/office/drawing/2014/main" val="2646122088"/>
                    </a:ext>
                  </a:extLst>
                </a:gridCol>
                <a:gridCol w="2461012">
                  <a:extLst>
                    <a:ext uri="{9D8B030D-6E8A-4147-A177-3AD203B41FA5}">
                      <a16:colId xmlns:a16="http://schemas.microsoft.com/office/drawing/2014/main" val="1379127918"/>
                    </a:ext>
                  </a:extLst>
                </a:gridCol>
              </a:tblGrid>
              <a:tr h="551235">
                <a:tc>
                  <a:txBody>
                    <a:bodyPr/>
                    <a:lstStyle/>
                    <a:p>
                      <a:r>
                        <a:rPr lang="fr-FR" dirty="0"/>
                        <a:t>Auteur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Objectif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Année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29126"/>
                  </a:ext>
                </a:extLst>
              </a:tr>
              <a:tr h="551235">
                <a:tc>
                  <a:txBody>
                    <a:bodyPr/>
                    <a:lstStyle/>
                    <a:p>
                      <a:r>
                        <a:rPr lang="fr-FR" dirty="0"/>
                        <a:t>Amuziq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 fait connaître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544188"/>
                  </a:ext>
                </a:extLst>
              </a:tr>
              <a:tr h="705085">
                <a:tc>
                  <a:txBody>
                    <a:bodyPr/>
                    <a:lstStyle/>
                    <a:p>
                      <a:r>
                        <a:rPr lang="fr-FR" dirty="0"/>
                        <a:t>Amuziq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Amuziq se démocratise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105988"/>
                  </a:ext>
                </a:extLst>
              </a:tr>
              <a:tr h="1102470">
                <a:tc>
                  <a:txBody>
                    <a:bodyPr/>
                    <a:lstStyle/>
                    <a:p>
                      <a:r>
                        <a:rPr lang="fr-FR" dirty="0"/>
                        <a:t>Amuziq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Domination mondial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6860864"/>
                  </a:ext>
                </a:extLst>
              </a:tr>
            </a:tbl>
          </a:graphicData>
        </a:graphic>
      </p:graphicFrame>
      <p:sp>
        <p:nvSpPr>
          <p:cNvPr id="270" name="Google Shape;9816;p107">
            <a:extLst>
              <a:ext uri="{FF2B5EF4-FFF2-40B4-BE49-F238E27FC236}">
                <a16:creationId xmlns:a16="http://schemas.microsoft.com/office/drawing/2014/main" id="{428FAF1B-577C-4EE6-9C52-1B8F33C84F20}"/>
              </a:ext>
            </a:extLst>
          </p:cNvPr>
          <p:cNvSpPr txBox="1">
            <a:spLocks/>
          </p:cNvSpPr>
          <p:nvPr/>
        </p:nvSpPr>
        <p:spPr>
          <a:xfrm>
            <a:off x="8487030" y="4800202"/>
            <a:ext cx="873035" cy="346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Co-</a:t>
            </a:r>
            <a:r>
              <a:rPr lang="fr-FR" dirty="0" err="1">
                <a:solidFill>
                  <a:schemeClr val="bg1"/>
                </a:solidFill>
              </a:rPr>
              <a:t>dir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56"/>
          <p:cNvSpPr txBox="1">
            <a:spLocks noGrp="1"/>
          </p:cNvSpPr>
          <p:nvPr>
            <p:ph type="title"/>
          </p:nvPr>
        </p:nvSpPr>
        <p:spPr>
          <a:xfrm>
            <a:off x="1497632" y="-199416"/>
            <a:ext cx="4167300" cy="20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Fonds</a:t>
            </a:r>
            <a:endParaRPr dirty="0"/>
          </a:p>
        </p:txBody>
      </p:sp>
      <p:grpSp>
        <p:nvGrpSpPr>
          <p:cNvPr id="3995" name="Google Shape;3995;p56"/>
          <p:cNvGrpSpPr/>
          <p:nvPr/>
        </p:nvGrpSpPr>
        <p:grpSpPr>
          <a:xfrm flipH="1">
            <a:off x="7016966" y="1399884"/>
            <a:ext cx="1767280" cy="3071728"/>
            <a:chOff x="490825" y="435425"/>
            <a:chExt cx="882625" cy="1534100"/>
          </a:xfrm>
        </p:grpSpPr>
        <p:sp>
          <p:nvSpPr>
            <p:cNvPr id="3996" name="Google Shape;3996;p56"/>
            <p:cNvSpPr/>
            <p:nvPr/>
          </p:nvSpPr>
          <p:spPr>
            <a:xfrm>
              <a:off x="510100" y="436225"/>
              <a:ext cx="862525" cy="1532500"/>
            </a:xfrm>
            <a:custGeom>
              <a:avLst/>
              <a:gdLst/>
              <a:ahLst/>
              <a:cxnLst/>
              <a:rect l="l" t="t" r="r" b="b"/>
              <a:pathLst>
                <a:path w="34501" h="61300" extrusionOk="0">
                  <a:moveTo>
                    <a:pt x="0" y="1"/>
                  </a:moveTo>
                  <a:lnTo>
                    <a:pt x="0" y="61299"/>
                  </a:lnTo>
                  <a:lnTo>
                    <a:pt x="34501" y="61299"/>
                  </a:lnTo>
                  <a:lnTo>
                    <a:pt x="34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7" name="Google Shape;3997;p56"/>
            <p:cNvSpPr/>
            <p:nvPr/>
          </p:nvSpPr>
          <p:spPr>
            <a:xfrm>
              <a:off x="509275" y="435425"/>
              <a:ext cx="864175" cy="1534100"/>
            </a:xfrm>
            <a:custGeom>
              <a:avLst/>
              <a:gdLst/>
              <a:ahLst/>
              <a:cxnLst/>
              <a:rect l="l" t="t" r="r" b="b"/>
              <a:pathLst>
                <a:path w="34567" h="61364" extrusionOk="0">
                  <a:moveTo>
                    <a:pt x="34505" y="62"/>
                  </a:moveTo>
                  <a:lnTo>
                    <a:pt x="34505" y="61302"/>
                  </a:lnTo>
                  <a:lnTo>
                    <a:pt x="62" y="61302"/>
                  </a:lnTo>
                  <a:lnTo>
                    <a:pt x="62" y="62"/>
                  </a:lnTo>
                  <a:close/>
                  <a:moveTo>
                    <a:pt x="33" y="0"/>
                  </a:moveTo>
                  <a:cubicBezTo>
                    <a:pt x="17" y="0"/>
                    <a:pt x="0" y="13"/>
                    <a:pt x="0" y="33"/>
                  </a:cubicBezTo>
                  <a:lnTo>
                    <a:pt x="0" y="61331"/>
                  </a:lnTo>
                  <a:cubicBezTo>
                    <a:pt x="0" y="61351"/>
                    <a:pt x="17" y="61364"/>
                    <a:pt x="33" y="61364"/>
                  </a:cubicBezTo>
                  <a:lnTo>
                    <a:pt x="34534" y="61364"/>
                  </a:lnTo>
                  <a:cubicBezTo>
                    <a:pt x="34550" y="61364"/>
                    <a:pt x="34567" y="61351"/>
                    <a:pt x="34567" y="61331"/>
                  </a:cubicBezTo>
                  <a:lnTo>
                    <a:pt x="34567" y="33"/>
                  </a:lnTo>
                  <a:cubicBezTo>
                    <a:pt x="34567" y="13"/>
                    <a:pt x="34550" y="0"/>
                    <a:pt x="34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8" name="Google Shape;3998;p56"/>
            <p:cNvSpPr/>
            <p:nvPr/>
          </p:nvSpPr>
          <p:spPr>
            <a:xfrm>
              <a:off x="542900" y="469600"/>
              <a:ext cx="796925" cy="1465750"/>
            </a:xfrm>
            <a:custGeom>
              <a:avLst/>
              <a:gdLst/>
              <a:ahLst/>
              <a:cxnLst/>
              <a:rect l="l" t="t" r="r" b="b"/>
              <a:pathLst>
                <a:path w="31877" h="58630" extrusionOk="0">
                  <a:moveTo>
                    <a:pt x="0" y="1"/>
                  </a:moveTo>
                  <a:lnTo>
                    <a:pt x="0" y="58629"/>
                  </a:lnTo>
                  <a:lnTo>
                    <a:pt x="31877" y="58629"/>
                  </a:lnTo>
                  <a:lnTo>
                    <a:pt x="31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9" name="Google Shape;3999;p56"/>
            <p:cNvSpPr/>
            <p:nvPr/>
          </p:nvSpPr>
          <p:spPr>
            <a:xfrm>
              <a:off x="542075" y="468800"/>
              <a:ext cx="798575" cy="1467275"/>
            </a:xfrm>
            <a:custGeom>
              <a:avLst/>
              <a:gdLst/>
              <a:ahLst/>
              <a:cxnLst/>
              <a:rect l="l" t="t" r="r" b="b"/>
              <a:pathLst>
                <a:path w="31943" h="58691" extrusionOk="0">
                  <a:moveTo>
                    <a:pt x="31880" y="62"/>
                  </a:moveTo>
                  <a:lnTo>
                    <a:pt x="31880" y="58632"/>
                  </a:lnTo>
                  <a:lnTo>
                    <a:pt x="63" y="58632"/>
                  </a:lnTo>
                  <a:lnTo>
                    <a:pt x="63" y="62"/>
                  </a:lnTo>
                  <a:close/>
                  <a:moveTo>
                    <a:pt x="33" y="0"/>
                  </a:moveTo>
                  <a:cubicBezTo>
                    <a:pt x="14" y="0"/>
                    <a:pt x="1" y="13"/>
                    <a:pt x="1" y="33"/>
                  </a:cubicBezTo>
                  <a:lnTo>
                    <a:pt x="1" y="58661"/>
                  </a:lnTo>
                  <a:cubicBezTo>
                    <a:pt x="1" y="58678"/>
                    <a:pt x="14" y="58691"/>
                    <a:pt x="33" y="58691"/>
                  </a:cubicBezTo>
                  <a:lnTo>
                    <a:pt x="31910" y="58691"/>
                  </a:lnTo>
                  <a:cubicBezTo>
                    <a:pt x="31929" y="58691"/>
                    <a:pt x="31942" y="58678"/>
                    <a:pt x="31942" y="58661"/>
                  </a:cubicBezTo>
                  <a:lnTo>
                    <a:pt x="31942" y="33"/>
                  </a:lnTo>
                  <a:cubicBezTo>
                    <a:pt x="31942" y="13"/>
                    <a:pt x="31929" y="0"/>
                    <a:pt x="3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0" name="Google Shape;4000;p56"/>
            <p:cNvSpPr/>
            <p:nvPr/>
          </p:nvSpPr>
          <p:spPr>
            <a:xfrm>
              <a:off x="542900" y="469600"/>
              <a:ext cx="796925" cy="1465750"/>
            </a:xfrm>
            <a:custGeom>
              <a:avLst/>
              <a:gdLst/>
              <a:ahLst/>
              <a:cxnLst/>
              <a:rect l="l" t="t" r="r" b="b"/>
              <a:pathLst>
                <a:path w="31877" h="58630" extrusionOk="0">
                  <a:moveTo>
                    <a:pt x="0" y="1"/>
                  </a:moveTo>
                  <a:lnTo>
                    <a:pt x="0" y="58629"/>
                  </a:lnTo>
                  <a:lnTo>
                    <a:pt x="31877" y="58629"/>
                  </a:lnTo>
                  <a:lnTo>
                    <a:pt x="318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1" name="Google Shape;4001;p56"/>
            <p:cNvSpPr/>
            <p:nvPr/>
          </p:nvSpPr>
          <p:spPr>
            <a:xfrm>
              <a:off x="1253800" y="469600"/>
              <a:ext cx="86125" cy="1465650"/>
            </a:xfrm>
            <a:custGeom>
              <a:avLst/>
              <a:gdLst/>
              <a:ahLst/>
              <a:cxnLst/>
              <a:rect l="l" t="t" r="r" b="b"/>
              <a:pathLst>
                <a:path w="3445" h="58626" extrusionOk="0">
                  <a:moveTo>
                    <a:pt x="0" y="1"/>
                  </a:moveTo>
                  <a:lnTo>
                    <a:pt x="0" y="58626"/>
                  </a:lnTo>
                  <a:lnTo>
                    <a:pt x="3444" y="58626"/>
                  </a:lnTo>
                  <a:lnTo>
                    <a:pt x="34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2" name="Google Shape;4002;p56"/>
            <p:cNvSpPr/>
            <p:nvPr/>
          </p:nvSpPr>
          <p:spPr>
            <a:xfrm>
              <a:off x="1253075" y="468875"/>
              <a:ext cx="87575" cy="1467200"/>
            </a:xfrm>
            <a:custGeom>
              <a:avLst/>
              <a:gdLst/>
              <a:ahLst/>
              <a:cxnLst/>
              <a:rect l="l" t="t" r="r" b="b"/>
              <a:pathLst>
                <a:path w="3503" h="58688" extrusionOk="0">
                  <a:moveTo>
                    <a:pt x="3440" y="59"/>
                  </a:moveTo>
                  <a:lnTo>
                    <a:pt x="3440" y="58626"/>
                  </a:lnTo>
                  <a:lnTo>
                    <a:pt x="59" y="58626"/>
                  </a:lnTo>
                  <a:lnTo>
                    <a:pt x="59" y="59"/>
                  </a:lnTo>
                  <a:close/>
                  <a:moveTo>
                    <a:pt x="3475" y="0"/>
                  </a:moveTo>
                  <a:cubicBezTo>
                    <a:pt x="3473" y="0"/>
                    <a:pt x="3471" y="0"/>
                    <a:pt x="3470" y="0"/>
                  </a:cubicBezTo>
                  <a:lnTo>
                    <a:pt x="29" y="0"/>
                  </a:lnTo>
                  <a:cubicBezTo>
                    <a:pt x="13" y="0"/>
                    <a:pt x="0" y="14"/>
                    <a:pt x="0" y="30"/>
                  </a:cubicBezTo>
                  <a:lnTo>
                    <a:pt x="0" y="58655"/>
                  </a:lnTo>
                  <a:cubicBezTo>
                    <a:pt x="0" y="58671"/>
                    <a:pt x="13" y="58688"/>
                    <a:pt x="29" y="58688"/>
                  </a:cubicBezTo>
                  <a:lnTo>
                    <a:pt x="3470" y="58688"/>
                  </a:lnTo>
                  <a:cubicBezTo>
                    <a:pt x="3489" y="58688"/>
                    <a:pt x="3502" y="58671"/>
                    <a:pt x="3502" y="58655"/>
                  </a:cubicBezTo>
                  <a:lnTo>
                    <a:pt x="3502" y="30"/>
                  </a:lnTo>
                  <a:cubicBezTo>
                    <a:pt x="3502" y="15"/>
                    <a:pt x="3492" y="0"/>
                    <a:pt x="3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3" name="Google Shape;4003;p56"/>
            <p:cNvSpPr/>
            <p:nvPr/>
          </p:nvSpPr>
          <p:spPr>
            <a:xfrm>
              <a:off x="1253800" y="469600"/>
              <a:ext cx="86125" cy="1465650"/>
            </a:xfrm>
            <a:custGeom>
              <a:avLst/>
              <a:gdLst/>
              <a:ahLst/>
              <a:cxnLst/>
              <a:rect l="l" t="t" r="r" b="b"/>
              <a:pathLst>
                <a:path w="3445" h="58626" extrusionOk="0">
                  <a:moveTo>
                    <a:pt x="0" y="1"/>
                  </a:moveTo>
                  <a:lnTo>
                    <a:pt x="0" y="58626"/>
                  </a:lnTo>
                  <a:lnTo>
                    <a:pt x="3444" y="58626"/>
                  </a:lnTo>
                  <a:lnTo>
                    <a:pt x="3444" y="1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4" name="Google Shape;4004;p56"/>
            <p:cNvSpPr/>
            <p:nvPr/>
          </p:nvSpPr>
          <p:spPr>
            <a:xfrm>
              <a:off x="542900" y="743550"/>
              <a:ext cx="796925" cy="31850"/>
            </a:xfrm>
            <a:custGeom>
              <a:avLst/>
              <a:gdLst/>
              <a:ahLst/>
              <a:cxnLst/>
              <a:rect l="l" t="t" r="r" b="b"/>
              <a:pathLst>
                <a:path w="31877" h="1274" extrusionOk="0">
                  <a:moveTo>
                    <a:pt x="0" y="0"/>
                  </a:moveTo>
                  <a:lnTo>
                    <a:pt x="0" y="1273"/>
                  </a:lnTo>
                  <a:lnTo>
                    <a:pt x="31877" y="1273"/>
                  </a:lnTo>
                  <a:lnTo>
                    <a:pt x="31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5" name="Google Shape;4005;p56"/>
            <p:cNvSpPr/>
            <p:nvPr/>
          </p:nvSpPr>
          <p:spPr>
            <a:xfrm>
              <a:off x="542075" y="742725"/>
              <a:ext cx="798575" cy="33475"/>
            </a:xfrm>
            <a:custGeom>
              <a:avLst/>
              <a:gdLst/>
              <a:ahLst/>
              <a:cxnLst/>
              <a:rect l="l" t="t" r="r" b="b"/>
              <a:pathLst>
                <a:path w="31943" h="1339" extrusionOk="0">
                  <a:moveTo>
                    <a:pt x="31880" y="63"/>
                  </a:moveTo>
                  <a:lnTo>
                    <a:pt x="31880" y="1277"/>
                  </a:lnTo>
                  <a:lnTo>
                    <a:pt x="63" y="1277"/>
                  </a:lnTo>
                  <a:lnTo>
                    <a:pt x="63" y="63"/>
                  </a:lnTo>
                  <a:close/>
                  <a:moveTo>
                    <a:pt x="33" y="1"/>
                  </a:moveTo>
                  <a:cubicBezTo>
                    <a:pt x="14" y="1"/>
                    <a:pt x="1" y="14"/>
                    <a:pt x="1" y="33"/>
                  </a:cubicBezTo>
                  <a:lnTo>
                    <a:pt x="1" y="1306"/>
                  </a:lnTo>
                  <a:cubicBezTo>
                    <a:pt x="1" y="1322"/>
                    <a:pt x="14" y="1336"/>
                    <a:pt x="33" y="1339"/>
                  </a:cubicBezTo>
                  <a:lnTo>
                    <a:pt x="31910" y="1339"/>
                  </a:lnTo>
                  <a:cubicBezTo>
                    <a:pt x="31929" y="1339"/>
                    <a:pt x="31942" y="1322"/>
                    <a:pt x="31942" y="1306"/>
                  </a:cubicBezTo>
                  <a:lnTo>
                    <a:pt x="31942" y="33"/>
                  </a:lnTo>
                  <a:cubicBezTo>
                    <a:pt x="31942" y="14"/>
                    <a:pt x="31929" y="1"/>
                    <a:pt x="3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6" name="Google Shape;4006;p56"/>
            <p:cNvSpPr/>
            <p:nvPr/>
          </p:nvSpPr>
          <p:spPr>
            <a:xfrm>
              <a:off x="542900" y="1008500"/>
              <a:ext cx="796925" cy="31850"/>
            </a:xfrm>
            <a:custGeom>
              <a:avLst/>
              <a:gdLst/>
              <a:ahLst/>
              <a:cxnLst/>
              <a:rect l="l" t="t" r="r" b="b"/>
              <a:pathLst>
                <a:path w="31877" h="1274" extrusionOk="0">
                  <a:moveTo>
                    <a:pt x="0" y="0"/>
                  </a:moveTo>
                  <a:lnTo>
                    <a:pt x="0" y="1273"/>
                  </a:lnTo>
                  <a:lnTo>
                    <a:pt x="31877" y="1273"/>
                  </a:lnTo>
                  <a:lnTo>
                    <a:pt x="31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7" name="Google Shape;4007;p56"/>
            <p:cNvSpPr/>
            <p:nvPr/>
          </p:nvSpPr>
          <p:spPr>
            <a:xfrm>
              <a:off x="542075" y="1007775"/>
              <a:ext cx="798575" cy="33400"/>
            </a:xfrm>
            <a:custGeom>
              <a:avLst/>
              <a:gdLst/>
              <a:ahLst/>
              <a:cxnLst/>
              <a:rect l="l" t="t" r="r" b="b"/>
              <a:pathLst>
                <a:path w="31943" h="1336" extrusionOk="0">
                  <a:moveTo>
                    <a:pt x="31880" y="59"/>
                  </a:moveTo>
                  <a:lnTo>
                    <a:pt x="31880" y="1273"/>
                  </a:lnTo>
                  <a:lnTo>
                    <a:pt x="63" y="1273"/>
                  </a:lnTo>
                  <a:lnTo>
                    <a:pt x="63" y="59"/>
                  </a:lnTo>
                  <a:close/>
                  <a:moveTo>
                    <a:pt x="30" y="0"/>
                  </a:moveTo>
                  <a:cubicBezTo>
                    <a:pt x="14" y="0"/>
                    <a:pt x="1" y="13"/>
                    <a:pt x="1" y="29"/>
                  </a:cubicBezTo>
                  <a:lnTo>
                    <a:pt x="1" y="1302"/>
                  </a:lnTo>
                  <a:cubicBezTo>
                    <a:pt x="1" y="1319"/>
                    <a:pt x="14" y="1335"/>
                    <a:pt x="33" y="1335"/>
                  </a:cubicBezTo>
                  <a:lnTo>
                    <a:pt x="31910" y="1335"/>
                  </a:lnTo>
                  <a:cubicBezTo>
                    <a:pt x="31929" y="1335"/>
                    <a:pt x="31942" y="1319"/>
                    <a:pt x="31942" y="1302"/>
                  </a:cubicBezTo>
                  <a:lnTo>
                    <a:pt x="31942" y="29"/>
                  </a:lnTo>
                  <a:cubicBezTo>
                    <a:pt x="31942" y="13"/>
                    <a:pt x="31929" y="0"/>
                    <a:pt x="3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8" name="Google Shape;4008;p56"/>
            <p:cNvSpPr/>
            <p:nvPr/>
          </p:nvSpPr>
          <p:spPr>
            <a:xfrm>
              <a:off x="542900" y="1273450"/>
              <a:ext cx="796925" cy="31925"/>
            </a:xfrm>
            <a:custGeom>
              <a:avLst/>
              <a:gdLst/>
              <a:ahLst/>
              <a:cxnLst/>
              <a:rect l="l" t="t" r="r" b="b"/>
              <a:pathLst>
                <a:path w="31877" h="1277" extrusionOk="0">
                  <a:moveTo>
                    <a:pt x="0" y="1"/>
                  </a:moveTo>
                  <a:lnTo>
                    <a:pt x="0" y="1277"/>
                  </a:lnTo>
                  <a:lnTo>
                    <a:pt x="31877" y="1277"/>
                  </a:lnTo>
                  <a:lnTo>
                    <a:pt x="31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9" name="Google Shape;4009;p56"/>
            <p:cNvSpPr/>
            <p:nvPr/>
          </p:nvSpPr>
          <p:spPr>
            <a:xfrm>
              <a:off x="542075" y="1272725"/>
              <a:ext cx="798575" cy="33400"/>
            </a:xfrm>
            <a:custGeom>
              <a:avLst/>
              <a:gdLst/>
              <a:ahLst/>
              <a:cxnLst/>
              <a:rect l="l" t="t" r="r" b="b"/>
              <a:pathLst>
                <a:path w="31943" h="1336" extrusionOk="0">
                  <a:moveTo>
                    <a:pt x="31880" y="62"/>
                  </a:moveTo>
                  <a:lnTo>
                    <a:pt x="31880" y="1273"/>
                  </a:lnTo>
                  <a:lnTo>
                    <a:pt x="63" y="1273"/>
                  </a:lnTo>
                  <a:lnTo>
                    <a:pt x="63" y="62"/>
                  </a:lnTo>
                  <a:close/>
                  <a:moveTo>
                    <a:pt x="33" y="0"/>
                  </a:moveTo>
                  <a:cubicBezTo>
                    <a:pt x="14" y="0"/>
                    <a:pt x="1" y="13"/>
                    <a:pt x="1" y="30"/>
                  </a:cubicBezTo>
                  <a:lnTo>
                    <a:pt x="1" y="1306"/>
                  </a:lnTo>
                  <a:cubicBezTo>
                    <a:pt x="1" y="1322"/>
                    <a:pt x="14" y="1335"/>
                    <a:pt x="33" y="1335"/>
                  </a:cubicBezTo>
                  <a:lnTo>
                    <a:pt x="31910" y="1335"/>
                  </a:lnTo>
                  <a:cubicBezTo>
                    <a:pt x="31929" y="1335"/>
                    <a:pt x="31942" y="1322"/>
                    <a:pt x="31942" y="1306"/>
                  </a:cubicBezTo>
                  <a:lnTo>
                    <a:pt x="31942" y="30"/>
                  </a:lnTo>
                  <a:cubicBezTo>
                    <a:pt x="31942" y="13"/>
                    <a:pt x="31929" y="0"/>
                    <a:pt x="3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0" name="Google Shape;4010;p56"/>
            <p:cNvSpPr/>
            <p:nvPr/>
          </p:nvSpPr>
          <p:spPr>
            <a:xfrm>
              <a:off x="542900" y="1538500"/>
              <a:ext cx="796925" cy="31850"/>
            </a:xfrm>
            <a:custGeom>
              <a:avLst/>
              <a:gdLst/>
              <a:ahLst/>
              <a:cxnLst/>
              <a:rect l="l" t="t" r="r" b="b"/>
              <a:pathLst>
                <a:path w="31877" h="1274" extrusionOk="0">
                  <a:moveTo>
                    <a:pt x="0" y="0"/>
                  </a:moveTo>
                  <a:lnTo>
                    <a:pt x="0" y="1273"/>
                  </a:lnTo>
                  <a:lnTo>
                    <a:pt x="31877" y="1273"/>
                  </a:lnTo>
                  <a:lnTo>
                    <a:pt x="31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1" name="Google Shape;4011;p56"/>
            <p:cNvSpPr/>
            <p:nvPr/>
          </p:nvSpPr>
          <p:spPr>
            <a:xfrm>
              <a:off x="542075" y="1537675"/>
              <a:ext cx="798575" cy="33400"/>
            </a:xfrm>
            <a:custGeom>
              <a:avLst/>
              <a:gdLst/>
              <a:ahLst/>
              <a:cxnLst/>
              <a:rect l="l" t="t" r="r" b="b"/>
              <a:pathLst>
                <a:path w="31943" h="1336" extrusionOk="0">
                  <a:moveTo>
                    <a:pt x="31880" y="63"/>
                  </a:moveTo>
                  <a:lnTo>
                    <a:pt x="31880" y="1274"/>
                  </a:lnTo>
                  <a:lnTo>
                    <a:pt x="63" y="1274"/>
                  </a:lnTo>
                  <a:lnTo>
                    <a:pt x="63" y="63"/>
                  </a:lnTo>
                  <a:close/>
                  <a:moveTo>
                    <a:pt x="33" y="1"/>
                  </a:moveTo>
                  <a:cubicBezTo>
                    <a:pt x="14" y="1"/>
                    <a:pt x="1" y="14"/>
                    <a:pt x="1" y="33"/>
                  </a:cubicBezTo>
                  <a:lnTo>
                    <a:pt x="1" y="1306"/>
                  </a:lnTo>
                  <a:cubicBezTo>
                    <a:pt x="1" y="1323"/>
                    <a:pt x="14" y="1336"/>
                    <a:pt x="33" y="1336"/>
                  </a:cubicBezTo>
                  <a:lnTo>
                    <a:pt x="31910" y="1336"/>
                  </a:lnTo>
                  <a:cubicBezTo>
                    <a:pt x="31929" y="1336"/>
                    <a:pt x="31942" y="1323"/>
                    <a:pt x="31942" y="1306"/>
                  </a:cubicBezTo>
                  <a:lnTo>
                    <a:pt x="31942" y="33"/>
                  </a:lnTo>
                  <a:cubicBezTo>
                    <a:pt x="31942" y="14"/>
                    <a:pt x="31929" y="1"/>
                    <a:pt x="3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2" name="Google Shape;4012;p56"/>
            <p:cNvSpPr/>
            <p:nvPr/>
          </p:nvSpPr>
          <p:spPr>
            <a:xfrm>
              <a:off x="491650" y="436225"/>
              <a:ext cx="18475" cy="1532500"/>
            </a:xfrm>
            <a:custGeom>
              <a:avLst/>
              <a:gdLst/>
              <a:ahLst/>
              <a:cxnLst/>
              <a:rect l="l" t="t" r="r" b="b"/>
              <a:pathLst>
                <a:path w="739" h="61300" extrusionOk="0">
                  <a:moveTo>
                    <a:pt x="738" y="1"/>
                  </a:moveTo>
                  <a:lnTo>
                    <a:pt x="0" y="2266"/>
                  </a:lnTo>
                  <a:lnTo>
                    <a:pt x="0" y="61299"/>
                  </a:lnTo>
                  <a:lnTo>
                    <a:pt x="738" y="61299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3" name="Google Shape;4013;p56"/>
            <p:cNvSpPr/>
            <p:nvPr/>
          </p:nvSpPr>
          <p:spPr>
            <a:xfrm>
              <a:off x="490825" y="435450"/>
              <a:ext cx="20025" cy="1534075"/>
            </a:xfrm>
            <a:custGeom>
              <a:avLst/>
              <a:gdLst/>
              <a:ahLst/>
              <a:cxnLst/>
              <a:rect l="l" t="t" r="r" b="b"/>
              <a:pathLst>
                <a:path w="801" h="61363" extrusionOk="0">
                  <a:moveTo>
                    <a:pt x="738" y="224"/>
                  </a:moveTo>
                  <a:lnTo>
                    <a:pt x="738" y="61301"/>
                  </a:lnTo>
                  <a:lnTo>
                    <a:pt x="63" y="61301"/>
                  </a:lnTo>
                  <a:lnTo>
                    <a:pt x="63" y="2304"/>
                  </a:lnTo>
                  <a:lnTo>
                    <a:pt x="738" y="224"/>
                  </a:lnTo>
                  <a:close/>
                  <a:moveTo>
                    <a:pt x="768" y="1"/>
                  </a:moveTo>
                  <a:cubicBezTo>
                    <a:pt x="756" y="1"/>
                    <a:pt x="744" y="8"/>
                    <a:pt x="738" y="22"/>
                  </a:cubicBezTo>
                  <a:lnTo>
                    <a:pt x="1" y="2287"/>
                  </a:lnTo>
                  <a:cubicBezTo>
                    <a:pt x="1" y="2291"/>
                    <a:pt x="1" y="2294"/>
                    <a:pt x="1" y="2297"/>
                  </a:cubicBezTo>
                  <a:lnTo>
                    <a:pt x="1" y="61330"/>
                  </a:lnTo>
                  <a:cubicBezTo>
                    <a:pt x="1" y="61350"/>
                    <a:pt x="17" y="61363"/>
                    <a:pt x="33" y="61363"/>
                  </a:cubicBezTo>
                  <a:lnTo>
                    <a:pt x="771" y="61363"/>
                  </a:lnTo>
                  <a:cubicBezTo>
                    <a:pt x="787" y="61360"/>
                    <a:pt x="800" y="61347"/>
                    <a:pt x="800" y="61330"/>
                  </a:cubicBezTo>
                  <a:lnTo>
                    <a:pt x="800" y="32"/>
                  </a:lnTo>
                  <a:cubicBezTo>
                    <a:pt x="799" y="12"/>
                    <a:pt x="783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4" name="Google Shape;4014;p56"/>
            <p:cNvSpPr/>
            <p:nvPr/>
          </p:nvSpPr>
          <p:spPr>
            <a:xfrm>
              <a:off x="491650" y="436225"/>
              <a:ext cx="18475" cy="1532500"/>
            </a:xfrm>
            <a:custGeom>
              <a:avLst/>
              <a:gdLst/>
              <a:ahLst/>
              <a:cxnLst/>
              <a:rect l="l" t="t" r="r" b="b"/>
              <a:pathLst>
                <a:path w="739" h="61300" extrusionOk="0">
                  <a:moveTo>
                    <a:pt x="738" y="1"/>
                  </a:moveTo>
                  <a:lnTo>
                    <a:pt x="0" y="2266"/>
                  </a:lnTo>
                  <a:lnTo>
                    <a:pt x="0" y="61299"/>
                  </a:lnTo>
                  <a:lnTo>
                    <a:pt x="738" y="61299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5" name="Google Shape;4015;p56"/>
            <p:cNvSpPr/>
            <p:nvPr/>
          </p:nvSpPr>
          <p:spPr>
            <a:xfrm>
              <a:off x="490825" y="435450"/>
              <a:ext cx="20025" cy="1534075"/>
            </a:xfrm>
            <a:custGeom>
              <a:avLst/>
              <a:gdLst/>
              <a:ahLst/>
              <a:cxnLst/>
              <a:rect l="l" t="t" r="r" b="b"/>
              <a:pathLst>
                <a:path w="801" h="61363" extrusionOk="0">
                  <a:moveTo>
                    <a:pt x="738" y="224"/>
                  </a:moveTo>
                  <a:lnTo>
                    <a:pt x="738" y="61301"/>
                  </a:lnTo>
                  <a:lnTo>
                    <a:pt x="63" y="61301"/>
                  </a:lnTo>
                  <a:lnTo>
                    <a:pt x="63" y="2304"/>
                  </a:lnTo>
                  <a:lnTo>
                    <a:pt x="738" y="224"/>
                  </a:lnTo>
                  <a:close/>
                  <a:moveTo>
                    <a:pt x="768" y="1"/>
                  </a:moveTo>
                  <a:cubicBezTo>
                    <a:pt x="756" y="1"/>
                    <a:pt x="744" y="8"/>
                    <a:pt x="738" y="22"/>
                  </a:cubicBezTo>
                  <a:lnTo>
                    <a:pt x="1" y="2287"/>
                  </a:lnTo>
                  <a:cubicBezTo>
                    <a:pt x="1" y="2291"/>
                    <a:pt x="1" y="2294"/>
                    <a:pt x="1" y="2297"/>
                  </a:cubicBezTo>
                  <a:lnTo>
                    <a:pt x="1" y="61330"/>
                  </a:lnTo>
                  <a:cubicBezTo>
                    <a:pt x="1" y="61350"/>
                    <a:pt x="17" y="61363"/>
                    <a:pt x="33" y="61363"/>
                  </a:cubicBezTo>
                  <a:lnTo>
                    <a:pt x="771" y="61363"/>
                  </a:lnTo>
                  <a:cubicBezTo>
                    <a:pt x="787" y="61360"/>
                    <a:pt x="800" y="61347"/>
                    <a:pt x="800" y="61330"/>
                  </a:cubicBezTo>
                  <a:lnTo>
                    <a:pt x="800" y="32"/>
                  </a:lnTo>
                  <a:cubicBezTo>
                    <a:pt x="799" y="12"/>
                    <a:pt x="783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6" name="Google Shape;4016;p56"/>
            <p:cNvSpPr/>
            <p:nvPr/>
          </p:nvSpPr>
          <p:spPr>
            <a:xfrm>
              <a:off x="491650" y="436225"/>
              <a:ext cx="18475" cy="1532500"/>
            </a:xfrm>
            <a:custGeom>
              <a:avLst/>
              <a:gdLst/>
              <a:ahLst/>
              <a:cxnLst/>
              <a:rect l="l" t="t" r="r" b="b"/>
              <a:pathLst>
                <a:path w="739" h="61300" extrusionOk="0">
                  <a:moveTo>
                    <a:pt x="738" y="1"/>
                  </a:moveTo>
                  <a:lnTo>
                    <a:pt x="0" y="2266"/>
                  </a:lnTo>
                  <a:lnTo>
                    <a:pt x="0" y="61299"/>
                  </a:lnTo>
                  <a:lnTo>
                    <a:pt x="738" y="61299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7" name="Google Shape;4017;p56"/>
            <p:cNvSpPr/>
            <p:nvPr/>
          </p:nvSpPr>
          <p:spPr>
            <a:xfrm>
              <a:off x="576750" y="551700"/>
              <a:ext cx="42950" cy="191550"/>
            </a:xfrm>
            <a:custGeom>
              <a:avLst/>
              <a:gdLst/>
              <a:ahLst/>
              <a:cxnLst/>
              <a:rect l="l" t="t" r="r" b="b"/>
              <a:pathLst>
                <a:path w="1718" h="7662" extrusionOk="0">
                  <a:moveTo>
                    <a:pt x="1" y="0"/>
                  </a:moveTo>
                  <a:lnTo>
                    <a:pt x="1" y="7661"/>
                  </a:lnTo>
                  <a:lnTo>
                    <a:pt x="1718" y="7661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8" name="Google Shape;4018;p56"/>
            <p:cNvSpPr/>
            <p:nvPr/>
          </p:nvSpPr>
          <p:spPr>
            <a:xfrm>
              <a:off x="576025" y="550975"/>
              <a:ext cx="44425" cy="193075"/>
            </a:xfrm>
            <a:custGeom>
              <a:avLst/>
              <a:gdLst/>
              <a:ahLst/>
              <a:cxnLst/>
              <a:rect l="l" t="t" r="r" b="b"/>
              <a:pathLst>
                <a:path w="1777" h="7723" extrusionOk="0">
                  <a:moveTo>
                    <a:pt x="1717" y="59"/>
                  </a:moveTo>
                  <a:lnTo>
                    <a:pt x="1717" y="7661"/>
                  </a:lnTo>
                  <a:lnTo>
                    <a:pt x="62" y="7661"/>
                  </a:lnTo>
                  <a:lnTo>
                    <a:pt x="62" y="59"/>
                  </a:lnTo>
                  <a:close/>
                  <a:moveTo>
                    <a:pt x="30" y="0"/>
                  </a:moveTo>
                  <a:cubicBezTo>
                    <a:pt x="13" y="0"/>
                    <a:pt x="0" y="13"/>
                    <a:pt x="0" y="33"/>
                  </a:cubicBezTo>
                  <a:lnTo>
                    <a:pt x="0" y="7690"/>
                  </a:lnTo>
                  <a:cubicBezTo>
                    <a:pt x="0" y="7706"/>
                    <a:pt x="13" y="7723"/>
                    <a:pt x="30" y="7723"/>
                  </a:cubicBezTo>
                  <a:lnTo>
                    <a:pt x="1747" y="7723"/>
                  </a:lnTo>
                  <a:cubicBezTo>
                    <a:pt x="1763" y="7723"/>
                    <a:pt x="1776" y="7706"/>
                    <a:pt x="1776" y="7690"/>
                  </a:cubicBezTo>
                  <a:lnTo>
                    <a:pt x="1776" y="33"/>
                  </a:lnTo>
                  <a:cubicBezTo>
                    <a:pt x="1776" y="13"/>
                    <a:pt x="1763" y="0"/>
                    <a:pt x="1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9" name="Google Shape;4019;p56"/>
            <p:cNvSpPr/>
            <p:nvPr/>
          </p:nvSpPr>
          <p:spPr>
            <a:xfrm>
              <a:off x="589400" y="565325"/>
              <a:ext cx="16600" cy="26225"/>
            </a:xfrm>
            <a:custGeom>
              <a:avLst/>
              <a:gdLst/>
              <a:ahLst/>
              <a:cxnLst/>
              <a:rect l="l" t="t" r="r" b="b"/>
              <a:pathLst>
                <a:path w="664" h="1049" extrusionOk="0">
                  <a:moveTo>
                    <a:pt x="330" y="1"/>
                  </a:moveTo>
                  <a:cubicBezTo>
                    <a:pt x="148" y="1"/>
                    <a:pt x="1" y="236"/>
                    <a:pt x="1" y="526"/>
                  </a:cubicBezTo>
                  <a:cubicBezTo>
                    <a:pt x="1" y="813"/>
                    <a:pt x="148" y="1048"/>
                    <a:pt x="330" y="1048"/>
                  </a:cubicBezTo>
                  <a:cubicBezTo>
                    <a:pt x="513" y="1048"/>
                    <a:pt x="663" y="813"/>
                    <a:pt x="663" y="526"/>
                  </a:cubicBezTo>
                  <a:cubicBezTo>
                    <a:pt x="663" y="236"/>
                    <a:pt x="513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0" name="Google Shape;4020;p56"/>
            <p:cNvSpPr/>
            <p:nvPr/>
          </p:nvSpPr>
          <p:spPr>
            <a:xfrm>
              <a:off x="591925" y="723800"/>
              <a:ext cx="12600" cy="18225"/>
            </a:xfrm>
            <a:custGeom>
              <a:avLst/>
              <a:gdLst/>
              <a:ahLst/>
              <a:cxnLst/>
              <a:rect l="l" t="t" r="r" b="b"/>
              <a:pathLst>
                <a:path w="504" h="729" extrusionOk="0">
                  <a:moveTo>
                    <a:pt x="1" y="0"/>
                  </a:moveTo>
                  <a:lnTo>
                    <a:pt x="1" y="728"/>
                  </a:lnTo>
                  <a:lnTo>
                    <a:pt x="504" y="72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1" name="Google Shape;4021;p56"/>
            <p:cNvSpPr/>
            <p:nvPr/>
          </p:nvSpPr>
          <p:spPr>
            <a:xfrm>
              <a:off x="619675" y="537000"/>
              <a:ext cx="42950" cy="206250"/>
            </a:xfrm>
            <a:custGeom>
              <a:avLst/>
              <a:gdLst/>
              <a:ahLst/>
              <a:cxnLst/>
              <a:rect l="l" t="t" r="r" b="b"/>
              <a:pathLst>
                <a:path w="1718" h="8250" extrusionOk="0">
                  <a:moveTo>
                    <a:pt x="1" y="1"/>
                  </a:moveTo>
                  <a:lnTo>
                    <a:pt x="1" y="8249"/>
                  </a:lnTo>
                  <a:lnTo>
                    <a:pt x="1718" y="824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2" name="Google Shape;4022;p56"/>
            <p:cNvSpPr/>
            <p:nvPr/>
          </p:nvSpPr>
          <p:spPr>
            <a:xfrm>
              <a:off x="618950" y="536275"/>
              <a:ext cx="44400" cy="207775"/>
            </a:xfrm>
            <a:custGeom>
              <a:avLst/>
              <a:gdLst/>
              <a:ahLst/>
              <a:cxnLst/>
              <a:rect l="l" t="t" r="r" b="b"/>
              <a:pathLst>
                <a:path w="1776" h="8311" extrusionOk="0">
                  <a:moveTo>
                    <a:pt x="1717" y="63"/>
                  </a:moveTo>
                  <a:lnTo>
                    <a:pt x="1717" y="8249"/>
                  </a:lnTo>
                  <a:lnTo>
                    <a:pt x="59" y="8249"/>
                  </a:lnTo>
                  <a:lnTo>
                    <a:pt x="59" y="63"/>
                  </a:lnTo>
                  <a:close/>
                  <a:moveTo>
                    <a:pt x="30" y="1"/>
                  </a:moveTo>
                  <a:cubicBezTo>
                    <a:pt x="13" y="1"/>
                    <a:pt x="0" y="14"/>
                    <a:pt x="0" y="30"/>
                  </a:cubicBezTo>
                  <a:lnTo>
                    <a:pt x="0" y="8278"/>
                  </a:lnTo>
                  <a:cubicBezTo>
                    <a:pt x="0" y="8294"/>
                    <a:pt x="13" y="8311"/>
                    <a:pt x="30" y="8311"/>
                  </a:cubicBezTo>
                  <a:lnTo>
                    <a:pt x="1747" y="8311"/>
                  </a:lnTo>
                  <a:cubicBezTo>
                    <a:pt x="1763" y="8311"/>
                    <a:pt x="1776" y="8294"/>
                    <a:pt x="1776" y="8278"/>
                  </a:cubicBezTo>
                  <a:lnTo>
                    <a:pt x="1776" y="30"/>
                  </a:lnTo>
                  <a:cubicBezTo>
                    <a:pt x="1776" y="14"/>
                    <a:pt x="1763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3" name="Google Shape;4023;p56"/>
            <p:cNvSpPr/>
            <p:nvPr/>
          </p:nvSpPr>
          <p:spPr>
            <a:xfrm>
              <a:off x="632325" y="551700"/>
              <a:ext cx="16600" cy="28250"/>
            </a:xfrm>
            <a:custGeom>
              <a:avLst/>
              <a:gdLst/>
              <a:ahLst/>
              <a:cxnLst/>
              <a:rect l="l" t="t" r="r" b="b"/>
              <a:pathLst>
                <a:path w="664" h="1130" extrusionOk="0">
                  <a:moveTo>
                    <a:pt x="330" y="0"/>
                  </a:moveTo>
                  <a:cubicBezTo>
                    <a:pt x="147" y="0"/>
                    <a:pt x="1" y="252"/>
                    <a:pt x="1" y="565"/>
                  </a:cubicBezTo>
                  <a:cubicBezTo>
                    <a:pt x="1" y="878"/>
                    <a:pt x="147" y="1130"/>
                    <a:pt x="330" y="1130"/>
                  </a:cubicBezTo>
                  <a:cubicBezTo>
                    <a:pt x="513" y="1130"/>
                    <a:pt x="663" y="878"/>
                    <a:pt x="663" y="565"/>
                  </a:cubicBezTo>
                  <a:cubicBezTo>
                    <a:pt x="663" y="252"/>
                    <a:pt x="5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4" name="Google Shape;4024;p56"/>
            <p:cNvSpPr/>
            <p:nvPr/>
          </p:nvSpPr>
          <p:spPr>
            <a:xfrm>
              <a:off x="634850" y="722325"/>
              <a:ext cx="12600" cy="19600"/>
            </a:xfrm>
            <a:custGeom>
              <a:avLst/>
              <a:gdLst/>
              <a:ahLst/>
              <a:cxnLst/>
              <a:rect l="l" t="t" r="r" b="b"/>
              <a:pathLst>
                <a:path w="504" h="784" extrusionOk="0">
                  <a:moveTo>
                    <a:pt x="1" y="1"/>
                  </a:moveTo>
                  <a:lnTo>
                    <a:pt x="1" y="784"/>
                  </a:lnTo>
                  <a:lnTo>
                    <a:pt x="503" y="784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5" name="Google Shape;4025;p56"/>
            <p:cNvSpPr/>
            <p:nvPr/>
          </p:nvSpPr>
          <p:spPr>
            <a:xfrm>
              <a:off x="662600" y="551700"/>
              <a:ext cx="42950" cy="191550"/>
            </a:xfrm>
            <a:custGeom>
              <a:avLst/>
              <a:gdLst/>
              <a:ahLst/>
              <a:cxnLst/>
              <a:rect l="l" t="t" r="r" b="b"/>
              <a:pathLst>
                <a:path w="1718" h="7662" extrusionOk="0">
                  <a:moveTo>
                    <a:pt x="1" y="0"/>
                  </a:moveTo>
                  <a:lnTo>
                    <a:pt x="1" y="7661"/>
                  </a:lnTo>
                  <a:lnTo>
                    <a:pt x="1717" y="766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6" name="Google Shape;4026;p56"/>
            <p:cNvSpPr/>
            <p:nvPr/>
          </p:nvSpPr>
          <p:spPr>
            <a:xfrm>
              <a:off x="661875" y="550975"/>
              <a:ext cx="44400" cy="193075"/>
            </a:xfrm>
            <a:custGeom>
              <a:avLst/>
              <a:gdLst/>
              <a:ahLst/>
              <a:cxnLst/>
              <a:rect l="l" t="t" r="r" b="b"/>
              <a:pathLst>
                <a:path w="1776" h="7723" extrusionOk="0">
                  <a:moveTo>
                    <a:pt x="1717" y="59"/>
                  </a:moveTo>
                  <a:lnTo>
                    <a:pt x="1717" y="7661"/>
                  </a:lnTo>
                  <a:lnTo>
                    <a:pt x="59" y="7661"/>
                  </a:lnTo>
                  <a:lnTo>
                    <a:pt x="59" y="59"/>
                  </a:lnTo>
                  <a:close/>
                  <a:moveTo>
                    <a:pt x="30" y="0"/>
                  </a:moveTo>
                  <a:cubicBezTo>
                    <a:pt x="13" y="0"/>
                    <a:pt x="0" y="13"/>
                    <a:pt x="0" y="33"/>
                  </a:cubicBezTo>
                  <a:lnTo>
                    <a:pt x="0" y="7690"/>
                  </a:lnTo>
                  <a:cubicBezTo>
                    <a:pt x="0" y="7706"/>
                    <a:pt x="13" y="7723"/>
                    <a:pt x="30" y="7723"/>
                  </a:cubicBezTo>
                  <a:lnTo>
                    <a:pt x="1746" y="7723"/>
                  </a:lnTo>
                  <a:cubicBezTo>
                    <a:pt x="1763" y="7723"/>
                    <a:pt x="1776" y="7706"/>
                    <a:pt x="1776" y="7690"/>
                  </a:cubicBezTo>
                  <a:lnTo>
                    <a:pt x="1776" y="33"/>
                  </a:lnTo>
                  <a:cubicBezTo>
                    <a:pt x="1776" y="13"/>
                    <a:pt x="1763" y="0"/>
                    <a:pt x="1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7" name="Google Shape;4027;p56"/>
            <p:cNvSpPr/>
            <p:nvPr/>
          </p:nvSpPr>
          <p:spPr>
            <a:xfrm>
              <a:off x="675250" y="565325"/>
              <a:ext cx="16600" cy="26225"/>
            </a:xfrm>
            <a:custGeom>
              <a:avLst/>
              <a:gdLst/>
              <a:ahLst/>
              <a:cxnLst/>
              <a:rect l="l" t="t" r="r" b="b"/>
              <a:pathLst>
                <a:path w="664" h="1049" extrusionOk="0">
                  <a:moveTo>
                    <a:pt x="330" y="1"/>
                  </a:moveTo>
                  <a:cubicBezTo>
                    <a:pt x="147" y="1"/>
                    <a:pt x="0" y="236"/>
                    <a:pt x="0" y="526"/>
                  </a:cubicBezTo>
                  <a:cubicBezTo>
                    <a:pt x="0" y="813"/>
                    <a:pt x="147" y="1048"/>
                    <a:pt x="330" y="1048"/>
                  </a:cubicBezTo>
                  <a:cubicBezTo>
                    <a:pt x="513" y="1048"/>
                    <a:pt x="663" y="813"/>
                    <a:pt x="663" y="526"/>
                  </a:cubicBezTo>
                  <a:cubicBezTo>
                    <a:pt x="663" y="236"/>
                    <a:pt x="513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8" name="Google Shape;4028;p56"/>
            <p:cNvSpPr/>
            <p:nvPr/>
          </p:nvSpPr>
          <p:spPr>
            <a:xfrm>
              <a:off x="677775" y="723800"/>
              <a:ext cx="12600" cy="18225"/>
            </a:xfrm>
            <a:custGeom>
              <a:avLst/>
              <a:gdLst/>
              <a:ahLst/>
              <a:cxnLst/>
              <a:rect l="l" t="t" r="r" b="b"/>
              <a:pathLst>
                <a:path w="504" h="729" extrusionOk="0">
                  <a:moveTo>
                    <a:pt x="1" y="0"/>
                  </a:moveTo>
                  <a:lnTo>
                    <a:pt x="1" y="728"/>
                  </a:lnTo>
                  <a:lnTo>
                    <a:pt x="503" y="72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9" name="Google Shape;4029;p56"/>
            <p:cNvSpPr/>
            <p:nvPr/>
          </p:nvSpPr>
          <p:spPr>
            <a:xfrm>
              <a:off x="705525" y="551700"/>
              <a:ext cx="42950" cy="191550"/>
            </a:xfrm>
            <a:custGeom>
              <a:avLst/>
              <a:gdLst/>
              <a:ahLst/>
              <a:cxnLst/>
              <a:rect l="l" t="t" r="r" b="b"/>
              <a:pathLst>
                <a:path w="1718" h="7662" extrusionOk="0">
                  <a:moveTo>
                    <a:pt x="0" y="0"/>
                  </a:moveTo>
                  <a:lnTo>
                    <a:pt x="0" y="7661"/>
                  </a:lnTo>
                  <a:lnTo>
                    <a:pt x="1717" y="766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0" name="Google Shape;4030;p56"/>
            <p:cNvSpPr/>
            <p:nvPr/>
          </p:nvSpPr>
          <p:spPr>
            <a:xfrm>
              <a:off x="704800" y="550975"/>
              <a:ext cx="44400" cy="193075"/>
            </a:xfrm>
            <a:custGeom>
              <a:avLst/>
              <a:gdLst/>
              <a:ahLst/>
              <a:cxnLst/>
              <a:rect l="l" t="t" r="r" b="b"/>
              <a:pathLst>
                <a:path w="1776" h="7723" extrusionOk="0">
                  <a:moveTo>
                    <a:pt x="1717" y="59"/>
                  </a:moveTo>
                  <a:lnTo>
                    <a:pt x="1717" y="7661"/>
                  </a:lnTo>
                  <a:lnTo>
                    <a:pt x="62" y="7661"/>
                  </a:lnTo>
                  <a:lnTo>
                    <a:pt x="62" y="59"/>
                  </a:lnTo>
                  <a:close/>
                  <a:moveTo>
                    <a:pt x="29" y="0"/>
                  </a:moveTo>
                  <a:cubicBezTo>
                    <a:pt x="13" y="0"/>
                    <a:pt x="0" y="13"/>
                    <a:pt x="0" y="33"/>
                  </a:cubicBezTo>
                  <a:lnTo>
                    <a:pt x="0" y="7690"/>
                  </a:lnTo>
                  <a:cubicBezTo>
                    <a:pt x="0" y="7706"/>
                    <a:pt x="13" y="7723"/>
                    <a:pt x="29" y="7723"/>
                  </a:cubicBezTo>
                  <a:lnTo>
                    <a:pt x="1746" y="7723"/>
                  </a:lnTo>
                  <a:cubicBezTo>
                    <a:pt x="1763" y="7723"/>
                    <a:pt x="1776" y="7706"/>
                    <a:pt x="1776" y="7690"/>
                  </a:cubicBezTo>
                  <a:lnTo>
                    <a:pt x="1776" y="33"/>
                  </a:lnTo>
                  <a:cubicBezTo>
                    <a:pt x="1776" y="13"/>
                    <a:pt x="1763" y="0"/>
                    <a:pt x="1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1" name="Google Shape;4031;p56"/>
            <p:cNvSpPr/>
            <p:nvPr/>
          </p:nvSpPr>
          <p:spPr>
            <a:xfrm>
              <a:off x="718175" y="565325"/>
              <a:ext cx="16500" cy="26225"/>
            </a:xfrm>
            <a:custGeom>
              <a:avLst/>
              <a:gdLst/>
              <a:ahLst/>
              <a:cxnLst/>
              <a:rect l="l" t="t" r="r" b="b"/>
              <a:pathLst>
                <a:path w="660" h="1049" extrusionOk="0">
                  <a:moveTo>
                    <a:pt x="330" y="1"/>
                  </a:moveTo>
                  <a:cubicBezTo>
                    <a:pt x="147" y="1"/>
                    <a:pt x="0" y="236"/>
                    <a:pt x="0" y="526"/>
                  </a:cubicBezTo>
                  <a:cubicBezTo>
                    <a:pt x="0" y="813"/>
                    <a:pt x="147" y="1048"/>
                    <a:pt x="330" y="1048"/>
                  </a:cubicBezTo>
                  <a:cubicBezTo>
                    <a:pt x="513" y="1048"/>
                    <a:pt x="660" y="813"/>
                    <a:pt x="660" y="526"/>
                  </a:cubicBezTo>
                  <a:cubicBezTo>
                    <a:pt x="660" y="236"/>
                    <a:pt x="513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2" name="Google Shape;4032;p56"/>
            <p:cNvSpPr/>
            <p:nvPr/>
          </p:nvSpPr>
          <p:spPr>
            <a:xfrm>
              <a:off x="720625" y="723800"/>
              <a:ext cx="12675" cy="18225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0" y="0"/>
                  </a:moveTo>
                  <a:lnTo>
                    <a:pt x="0" y="728"/>
                  </a:lnTo>
                  <a:lnTo>
                    <a:pt x="506" y="72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3" name="Google Shape;4033;p56"/>
            <p:cNvSpPr/>
            <p:nvPr/>
          </p:nvSpPr>
          <p:spPr>
            <a:xfrm>
              <a:off x="1259500" y="551700"/>
              <a:ext cx="42950" cy="191550"/>
            </a:xfrm>
            <a:custGeom>
              <a:avLst/>
              <a:gdLst/>
              <a:ahLst/>
              <a:cxnLst/>
              <a:rect l="l" t="t" r="r" b="b"/>
              <a:pathLst>
                <a:path w="1718" h="7662" extrusionOk="0">
                  <a:moveTo>
                    <a:pt x="1" y="0"/>
                  </a:moveTo>
                  <a:lnTo>
                    <a:pt x="1" y="7661"/>
                  </a:lnTo>
                  <a:lnTo>
                    <a:pt x="1718" y="7661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4" name="Google Shape;4034;p56"/>
            <p:cNvSpPr/>
            <p:nvPr/>
          </p:nvSpPr>
          <p:spPr>
            <a:xfrm>
              <a:off x="1258700" y="550975"/>
              <a:ext cx="44500" cy="193075"/>
            </a:xfrm>
            <a:custGeom>
              <a:avLst/>
              <a:gdLst/>
              <a:ahLst/>
              <a:cxnLst/>
              <a:rect l="l" t="t" r="r" b="b"/>
              <a:pathLst>
                <a:path w="1780" h="7723" extrusionOk="0">
                  <a:moveTo>
                    <a:pt x="1717" y="59"/>
                  </a:moveTo>
                  <a:lnTo>
                    <a:pt x="1717" y="7661"/>
                  </a:lnTo>
                  <a:lnTo>
                    <a:pt x="62" y="7661"/>
                  </a:lnTo>
                  <a:lnTo>
                    <a:pt x="62" y="59"/>
                  </a:lnTo>
                  <a:close/>
                  <a:moveTo>
                    <a:pt x="33" y="0"/>
                  </a:moveTo>
                  <a:cubicBezTo>
                    <a:pt x="17" y="0"/>
                    <a:pt x="0" y="13"/>
                    <a:pt x="0" y="33"/>
                  </a:cubicBezTo>
                  <a:lnTo>
                    <a:pt x="0" y="7690"/>
                  </a:lnTo>
                  <a:cubicBezTo>
                    <a:pt x="0" y="7706"/>
                    <a:pt x="17" y="7723"/>
                    <a:pt x="33" y="7723"/>
                  </a:cubicBezTo>
                  <a:lnTo>
                    <a:pt x="1750" y="7723"/>
                  </a:lnTo>
                  <a:cubicBezTo>
                    <a:pt x="1766" y="7723"/>
                    <a:pt x="1779" y="7706"/>
                    <a:pt x="1779" y="7690"/>
                  </a:cubicBezTo>
                  <a:lnTo>
                    <a:pt x="1779" y="33"/>
                  </a:lnTo>
                  <a:cubicBezTo>
                    <a:pt x="1779" y="13"/>
                    <a:pt x="1766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5" name="Google Shape;4035;p56"/>
            <p:cNvSpPr/>
            <p:nvPr/>
          </p:nvSpPr>
          <p:spPr>
            <a:xfrm>
              <a:off x="1272150" y="565325"/>
              <a:ext cx="16525" cy="26225"/>
            </a:xfrm>
            <a:custGeom>
              <a:avLst/>
              <a:gdLst/>
              <a:ahLst/>
              <a:cxnLst/>
              <a:rect l="l" t="t" r="r" b="b"/>
              <a:pathLst>
                <a:path w="661" h="1049" extrusionOk="0">
                  <a:moveTo>
                    <a:pt x="331" y="1"/>
                  </a:moveTo>
                  <a:cubicBezTo>
                    <a:pt x="148" y="1"/>
                    <a:pt x="1" y="236"/>
                    <a:pt x="1" y="526"/>
                  </a:cubicBezTo>
                  <a:cubicBezTo>
                    <a:pt x="1" y="813"/>
                    <a:pt x="148" y="1048"/>
                    <a:pt x="331" y="1048"/>
                  </a:cubicBezTo>
                  <a:cubicBezTo>
                    <a:pt x="513" y="1048"/>
                    <a:pt x="660" y="813"/>
                    <a:pt x="660" y="526"/>
                  </a:cubicBezTo>
                  <a:cubicBezTo>
                    <a:pt x="660" y="236"/>
                    <a:pt x="513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6" name="Google Shape;4036;p56"/>
            <p:cNvSpPr/>
            <p:nvPr/>
          </p:nvSpPr>
          <p:spPr>
            <a:xfrm>
              <a:off x="1274700" y="723800"/>
              <a:ext cx="12575" cy="18225"/>
            </a:xfrm>
            <a:custGeom>
              <a:avLst/>
              <a:gdLst/>
              <a:ahLst/>
              <a:cxnLst/>
              <a:rect l="l" t="t" r="r" b="b"/>
              <a:pathLst>
                <a:path w="503" h="729" extrusionOk="0">
                  <a:moveTo>
                    <a:pt x="0" y="0"/>
                  </a:moveTo>
                  <a:lnTo>
                    <a:pt x="0" y="728"/>
                  </a:lnTo>
                  <a:lnTo>
                    <a:pt x="503" y="72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7" name="Google Shape;4037;p56"/>
            <p:cNvSpPr/>
            <p:nvPr/>
          </p:nvSpPr>
          <p:spPr>
            <a:xfrm>
              <a:off x="1234700" y="551700"/>
              <a:ext cx="24825" cy="191550"/>
            </a:xfrm>
            <a:custGeom>
              <a:avLst/>
              <a:gdLst/>
              <a:ahLst/>
              <a:cxnLst/>
              <a:rect l="l" t="t" r="r" b="b"/>
              <a:pathLst>
                <a:path w="993" h="7662" extrusionOk="0">
                  <a:moveTo>
                    <a:pt x="993" y="0"/>
                  </a:moveTo>
                  <a:lnTo>
                    <a:pt x="1" y="490"/>
                  </a:lnTo>
                  <a:lnTo>
                    <a:pt x="1" y="7661"/>
                  </a:lnTo>
                  <a:lnTo>
                    <a:pt x="993" y="7661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8" name="Google Shape;4038;p56"/>
            <p:cNvSpPr/>
            <p:nvPr/>
          </p:nvSpPr>
          <p:spPr>
            <a:xfrm>
              <a:off x="1233900" y="550850"/>
              <a:ext cx="26375" cy="193200"/>
            </a:xfrm>
            <a:custGeom>
              <a:avLst/>
              <a:gdLst/>
              <a:ahLst/>
              <a:cxnLst/>
              <a:rect l="l" t="t" r="r" b="b"/>
              <a:pathLst>
                <a:path w="1055" h="7728" extrusionOk="0">
                  <a:moveTo>
                    <a:pt x="992" y="83"/>
                  </a:moveTo>
                  <a:lnTo>
                    <a:pt x="992" y="7666"/>
                  </a:lnTo>
                  <a:lnTo>
                    <a:pt x="62" y="7666"/>
                  </a:lnTo>
                  <a:lnTo>
                    <a:pt x="62" y="540"/>
                  </a:lnTo>
                  <a:lnTo>
                    <a:pt x="992" y="83"/>
                  </a:lnTo>
                  <a:close/>
                  <a:moveTo>
                    <a:pt x="1025" y="0"/>
                  </a:moveTo>
                  <a:cubicBezTo>
                    <a:pt x="1020" y="0"/>
                    <a:pt x="1015" y="2"/>
                    <a:pt x="1012" y="5"/>
                  </a:cubicBezTo>
                  <a:lnTo>
                    <a:pt x="16" y="495"/>
                  </a:lnTo>
                  <a:cubicBezTo>
                    <a:pt x="7" y="501"/>
                    <a:pt x="0" y="511"/>
                    <a:pt x="0" y="524"/>
                  </a:cubicBezTo>
                  <a:lnTo>
                    <a:pt x="0" y="7695"/>
                  </a:lnTo>
                  <a:cubicBezTo>
                    <a:pt x="0" y="7711"/>
                    <a:pt x="13" y="7728"/>
                    <a:pt x="33" y="7728"/>
                  </a:cubicBezTo>
                  <a:lnTo>
                    <a:pt x="1025" y="7728"/>
                  </a:lnTo>
                  <a:cubicBezTo>
                    <a:pt x="1041" y="7728"/>
                    <a:pt x="1054" y="7711"/>
                    <a:pt x="1054" y="7695"/>
                  </a:cubicBezTo>
                  <a:lnTo>
                    <a:pt x="1054" y="31"/>
                  </a:lnTo>
                  <a:cubicBezTo>
                    <a:pt x="1054" y="21"/>
                    <a:pt x="1048" y="12"/>
                    <a:pt x="1041" y="5"/>
                  </a:cubicBezTo>
                  <a:cubicBezTo>
                    <a:pt x="1036" y="2"/>
                    <a:pt x="1031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9" name="Google Shape;4039;p56"/>
            <p:cNvSpPr/>
            <p:nvPr/>
          </p:nvSpPr>
          <p:spPr>
            <a:xfrm>
              <a:off x="748450" y="523700"/>
              <a:ext cx="42950" cy="219550"/>
            </a:xfrm>
            <a:custGeom>
              <a:avLst/>
              <a:gdLst/>
              <a:ahLst/>
              <a:cxnLst/>
              <a:rect l="l" t="t" r="r" b="b"/>
              <a:pathLst>
                <a:path w="1718" h="8782" extrusionOk="0">
                  <a:moveTo>
                    <a:pt x="0" y="1"/>
                  </a:moveTo>
                  <a:lnTo>
                    <a:pt x="0" y="8781"/>
                  </a:lnTo>
                  <a:lnTo>
                    <a:pt x="1717" y="878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0" name="Google Shape;4040;p56"/>
            <p:cNvSpPr/>
            <p:nvPr/>
          </p:nvSpPr>
          <p:spPr>
            <a:xfrm>
              <a:off x="747700" y="522975"/>
              <a:ext cx="44425" cy="221075"/>
            </a:xfrm>
            <a:custGeom>
              <a:avLst/>
              <a:gdLst/>
              <a:ahLst/>
              <a:cxnLst/>
              <a:rect l="l" t="t" r="r" b="b"/>
              <a:pathLst>
                <a:path w="1777" h="8843" extrusionOk="0">
                  <a:moveTo>
                    <a:pt x="1715" y="59"/>
                  </a:moveTo>
                  <a:lnTo>
                    <a:pt x="1715" y="8781"/>
                  </a:lnTo>
                  <a:lnTo>
                    <a:pt x="60" y="8781"/>
                  </a:lnTo>
                  <a:lnTo>
                    <a:pt x="60" y="59"/>
                  </a:lnTo>
                  <a:close/>
                  <a:moveTo>
                    <a:pt x="30" y="1"/>
                  </a:moveTo>
                  <a:cubicBezTo>
                    <a:pt x="14" y="1"/>
                    <a:pt x="1" y="14"/>
                    <a:pt x="1" y="30"/>
                  </a:cubicBezTo>
                  <a:lnTo>
                    <a:pt x="1" y="8810"/>
                  </a:lnTo>
                  <a:cubicBezTo>
                    <a:pt x="1" y="8826"/>
                    <a:pt x="14" y="8843"/>
                    <a:pt x="30" y="8843"/>
                  </a:cubicBezTo>
                  <a:lnTo>
                    <a:pt x="1747" y="8843"/>
                  </a:lnTo>
                  <a:cubicBezTo>
                    <a:pt x="1763" y="8843"/>
                    <a:pt x="1777" y="8826"/>
                    <a:pt x="1777" y="8810"/>
                  </a:cubicBezTo>
                  <a:lnTo>
                    <a:pt x="1777" y="30"/>
                  </a:lnTo>
                  <a:cubicBezTo>
                    <a:pt x="1777" y="14"/>
                    <a:pt x="1763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1" name="Google Shape;4041;p56"/>
            <p:cNvSpPr/>
            <p:nvPr/>
          </p:nvSpPr>
          <p:spPr>
            <a:xfrm>
              <a:off x="761000" y="539300"/>
              <a:ext cx="16600" cy="30125"/>
            </a:xfrm>
            <a:custGeom>
              <a:avLst/>
              <a:gdLst/>
              <a:ahLst/>
              <a:cxnLst/>
              <a:rect l="l" t="t" r="r" b="b"/>
              <a:pathLst>
                <a:path w="664" h="1205" extrusionOk="0">
                  <a:moveTo>
                    <a:pt x="334" y="0"/>
                  </a:moveTo>
                  <a:cubicBezTo>
                    <a:pt x="151" y="0"/>
                    <a:pt x="1" y="271"/>
                    <a:pt x="1" y="604"/>
                  </a:cubicBezTo>
                  <a:cubicBezTo>
                    <a:pt x="1" y="934"/>
                    <a:pt x="151" y="1205"/>
                    <a:pt x="334" y="1205"/>
                  </a:cubicBezTo>
                  <a:cubicBezTo>
                    <a:pt x="517" y="1205"/>
                    <a:pt x="664" y="934"/>
                    <a:pt x="664" y="604"/>
                  </a:cubicBezTo>
                  <a:cubicBezTo>
                    <a:pt x="664" y="271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2" name="Google Shape;4042;p56"/>
            <p:cNvSpPr/>
            <p:nvPr/>
          </p:nvSpPr>
          <p:spPr>
            <a:xfrm>
              <a:off x="763550" y="720950"/>
              <a:ext cx="12675" cy="20900"/>
            </a:xfrm>
            <a:custGeom>
              <a:avLst/>
              <a:gdLst/>
              <a:ahLst/>
              <a:cxnLst/>
              <a:rect l="l" t="t" r="r" b="b"/>
              <a:pathLst>
                <a:path w="507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06" y="83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3" name="Google Shape;4043;p56"/>
            <p:cNvSpPr/>
            <p:nvPr/>
          </p:nvSpPr>
          <p:spPr>
            <a:xfrm>
              <a:off x="791375" y="523700"/>
              <a:ext cx="42950" cy="219550"/>
            </a:xfrm>
            <a:custGeom>
              <a:avLst/>
              <a:gdLst/>
              <a:ahLst/>
              <a:cxnLst/>
              <a:rect l="l" t="t" r="r" b="b"/>
              <a:pathLst>
                <a:path w="1718" h="8782" extrusionOk="0">
                  <a:moveTo>
                    <a:pt x="0" y="1"/>
                  </a:moveTo>
                  <a:lnTo>
                    <a:pt x="0" y="8781"/>
                  </a:lnTo>
                  <a:lnTo>
                    <a:pt x="1717" y="878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4" name="Google Shape;4044;p56"/>
            <p:cNvSpPr/>
            <p:nvPr/>
          </p:nvSpPr>
          <p:spPr>
            <a:xfrm>
              <a:off x="790550" y="522975"/>
              <a:ext cx="44500" cy="221075"/>
            </a:xfrm>
            <a:custGeom>
              <a:avLst/>
              <a:gdLst/>
              <a:ahLst/>
              <a:cxnLst/>
              <a:rect l="l" t="t" r="r" b="b"/>
              <a:pathLst>
                <a:path w="1780" h="8843" extrusionOk="0">
                  <a:moveTo>
                    <a:pt x="1717" y="59"/>
                  </a:moveTo>
                  <a:lnTo>
                    <a:pt x="1717" y="8781"/>
                  </a:lnTo>
                  <a:lnTo>
                    <a:pt x="63" y="8781"/>
                  </a:lnTo>
                  <a:lnTo>
                    <a:pt x="63" y="59"/>
                  </a:lnTo>
                  <a:close/>
                  <a:moveTo>
                    <a:pt x="33" y="1"/>
                  </a:moveTo>
                  <a:cubicBezTo>
                    <a:pt x="17" y="1"/>
                    <a:pt x="1" y="14"/>
                    <a:pt x="1" y="30"/>
                  </a:cubicBezTo>
                  <a:lnTo>
                    <a:pt x="1" y="8810"/>
                  </a:lnTo>
                  <a:cubicBezTo>
                    <a:pt x="1" y="8826"/>
                    <a:pt x="17" y="8843"/>
                    <a:pt x="33" y="8843"/>
                  </a:cubicBezTo>
                  <a:lnTo>
                    <a:pt x="1750" y="8843"/>
                  </a:lnTo>
                  <a:cubicBezTo>
                    <a:pt x="1766" y="8843"/>
                    <a:pt x="1779" y="8826"/>
                    <a:pt x="1779" y="8810"/>
                  </a:cubicBezTo>
                  <a:lnTo>
                    <a:pt x="1779" y="30"/>
                  </a:lnTo>
                  <a:cubicBezTo>
                    <a:pt x="1779" y="14"/>
                    <a:pt x="1766" y="1"/>
                    <a:pt x="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5" name="Google Shape;4045;p56"/>
            <p:cNvSpPr/>
            <p:nvPr/>
          </p:nvSpPr>
          <p:spPr>
            <a:xfrm>
              <a:off x="804025" y="539300"/>
              <a:ext cx="16575" cy="30125"/>
            </a:xfrm>
            <a:custGeom>
              <a:avLst/>
              <a:gdLst/>
              <a:ahLst/>
              <a:cxnLst/>
              <a:rect l="l" t="t" r="r" b="b"/>
              <a:pathLst>
                <a:path w="663" h="1205" extrusionOk="0">
                  <a:moveTo>
                    <a:pt x="330" y="0"/>
                  </a:moveTo>
                  <a:cubicBezTo>
                    <a:pt x="147" y="0"/>
                    <a:pt x="0" y="271"/>
                    <a:pt x="0" y="604"/>
                  </a:cubicBezTo>
                  <a:cubicBezTo>
                    <a:pt x="0" y="934"/>
                    <a:pt x="147" y="1205"/>
                    <a:pt x="330" y="1205"/>
                  </a:cubicBezTo>
                  <a:cubicBezTo>
                    <a:pt x="513" y="1205"/>
                    <a:pt x="663" y="934"/>
                    <a:pt x="663" y="604"/>
                  </a:cubicBezTo>
                  <a:cubicBezTo>
                    <a:pt x="663" y="271"/>
                    <a:pt x="5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6" name="Google Shape;4046;p56"/>
            <p:cNvSpPr/>
            <p:nvPr/>
          </p:nvSpPr>
          <p:spPr>
            <a:xfrm>
              <a:off x="806475" y="720950"/>
              <a:ext cx="12650" cy="20900"/>
            </a:xfrm>
            <a:custGeom>
              <a:avLst/>
              <a:gdLst/>
              <a:ahLst/>
              <a:cxnLst/>
              <a:rect l="l" t="t" r="r" b="b"/>
              <a:pathLst>
                <a:path w="50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06" y="83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7" name="Google Shape;4047;p56"/>
            <p:cNvSpPr/>
            <p:nvPr/>
          </p:nvSpPr>
          <p:spPr>
            <a:xfrm>
              <a:off x="834300" y="551700"/>
              <a:ext cx="42925" cy="191550"/>
            </a:xfrm>
            <a:custGeom>
              <a:avLst/>
              <a:gdLst/>
              <a:ahLst/>
              <a:cxnLst/>
              <a:rect l="l" t="t" r="r" b="b"/>
              <a:pathLst>
                <a:path w="1717" h="7662" extrusionOk="0">
                  <a:moveTo>
                    <a:pt x="0" y="0"/>
                  </a:moveTo>
                  <a:lnTo>
                    <a:pt x="0" y="7661"/>
                  </a:lnTo>
                  <a:lnTo>
                    <a:pt x="1717" y="766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8" name="Google Shape;4048;p56"/>
            <p:cNvSpPr/>
            <p:nvPr/>
          </p:nvSpPr>
          <p:spPr>
            <a:xfrm>
              <a:off x="833475" y="550975"/>
              <a:ext cx="44500" cy="193075"/>
            </a:xfrm>
            <a:custGeom>
              <a:avLst/>
              <a:gdLst/>
              <a:ahLst/>
              <a:cxnLst/>
              <a:rect l="l" t="t" r="r" b="b"/>
              <a:pathLst>
                <a:path w="1780" h="7723" extrusionOk="0">
                  <a:moveTo>
                    <a:pt x="1717" y="59"/>
                  </a:moveTo>
                  <a:lnTo>
                    <a:pt x="1717" y="7661"/>
                  </a:lnTo>
                  <a:lnTo>
                    <a:pt x="62" y="7661"/>
                  </a:lnTo>
                  <a:lnTo>
                    <a:pt x="62" y="59"/>
                  </a:lnTo>
                  <a:close/>
                  <a:moveTo>
                    <a:pt x="33" y="0"/>
                  </a:moveTo>
                  <a:cubicBezTo>
                    <a:pt x="17" y="0"/>
                    <a:pt x="0" y="13"/>
                    <a:pt x="0" y="33"/>
                  </a:cubicBezTo>
                  <a:lnTo>
                    <a:pt x="0" y="7690"/>
                  </a:lnTo>
                  <a:cubicBezTo>
                    <a:pt x="0" y="7706"/>
                    <a:pt x="17" y="7723"/>
                    <a:pt x="33" y="7723"/>
                  </a:cubicBezTo>
                  <a:lnTo>
                    <a:pt x="1750" y="7723"/>
                  </a:lnTo>
                  <a:cubicBezTo>
                    <a:pt x="1766" y="7723"/>
                    <a:pt x="1779" y="7706"/>
                    <a:pt x="1779" y="7690"/>
                  </a:cubicBezTo>
                  <a:lnTo>
                    <a:pt x="1779" y="33"/>
                  </a:lnTo>
                  <a:cubicBezTo>
                    <a:pt x="1779" y="13"/>
                    <a:pt x="1766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9" name="Google Shape;4049;p56"/>
            <p:cNvSpPr/>
            <p:nvPr/>
          </p:nvSpPr>
          <p:spPr>
            <a:xfrm>
              <a:off x="846850" y="565325"/>
              <a:ext cx="16600" cy="26225"/>
            </a:xfrm>
            <a:custGeom>
              <a:avLst/>
              <a:gdLst/>
              <a:ahLst/>
              <a:cxnLst/>
              <a:rect l="l" t="t" r="r" b="b"/>
              <a:pathLst>
                <a:path w="664" h="1049" extrusionOk="0">
                  <a:moveTo>
                    <a:pt x="334" y="1"/>
                  </a:moveTo>
                  <a:cubicBezTo>
                    <a:pt x="151" y="1"/>
                    <a:pt x="1" y="236"/>
                    <a:pt x="1" y="526"/>
                  </a:cubicBezTo>
                  <a:cubicBezTo>
                    <a:pt x="1" y="813"/>
                    <a:pt x="151" y="1048"/>
                    <a:pt x="334" y="1048"/>
                  </a:cubicBezTo>
                  <a:cubicBezTo>
                    <a:pt x="516" y="1048"/>
                    <a:pt x="663" y="813"/>
                    <a:pt x="663" y="526"/>
                  </a:cubicBezTo>
                  <a:cubicBezTo>
                    <a:pt x="663" y="236"/>
                    <a:pt x="51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0" name="Google Shape;4050;p56"/>
            <p:cNvSpPr/>
            <p:nvPr/>
          </p:nvSpPr>
          <p:spPr>
            <a:xfrm>
              <a:off x="849375" y="723800"/>
              <a:ext cx="12675" cy="18225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1" y="0"/>
                  </a:moveTo>
                  <a:lnTo>
                    <a:pt x="1" y="728"/>
                  </a:lnTo>
                  <a:lnTo>
                    <a:pt x="507" y="728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1" name="Google Shape;4051;p56"/>
            <p:cNvSpPr/>
            <p:nvPr/>
          </p:nvSpPr>
          <p:spPr>
            <a:xfrm>
              <a:off x="930100" y="545325"/>
              <a:ext cx="87175" cy="196775"/>
            </a:xfrm>
            <a:custGeom>
              <a:avLst/>
              <a:gdLst/>
              <a:ahLst/>
              <a:cxnLst/>
              <a:rect l="l" t="t" r="r" b="b"/>
              <a:pathLst>
                <a:path w="3487" h="7871" extrusionOk="0">
                  <a:moveTo>
                    <a:pt x="1661" y="1"/>
                  </a:moveTo>
                  <a:lnTo>
                    <a:pt x="0" y="458"/>
                  </a:lnTo>
                  <a:lnTo>
                    <a:pt x="1825" y="7870"/>
                  </a:lnTo>
                  <a:lnTo>
                    <a:pt x="3486" y="7417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2" name="Google Shape;4052;p56"/>
            <p:cNvSpPr/>
            <p:nvPr/>
          </p:nvSpPr>
          <p:spPr>
            <a:xfrm>
              <a:off x="929275" y="544575"/>
              <a:ext cx="88875" cy="198350"/>
            </a:xfrm>
            <a:custGeom>
              <a:avLst/>
              <a:gdLst/>
              <a:ahLst/>
              <a:cxnLst/>
              <a:rect l="l" t="t" r="r" b="b"/>
              <a:pathLst>
                <a:path w="3555" h="7934" extrusionOk="0">
                  <a:moveTo>
                    <a:pt x="1672" y="67"/>
                  </a:moveTo>
                  <a:lnTo>
                    <a:pt x="3486" y="7424"/>
                  </a:lnTo>
                  <a:lnTo>
                    <a:pt x="1880" y="7865"/>
                  </a:lnTo>
                  <a:lnTo>
                    <a:pt x="69" y="507"/>
                  </a:lnTo>
                  <a:lnTo>
                    <a:pt x="1672" y="67"/>
                  </a:lnTo>
                  <a:close/>
                  <a:moveTo>
                    <a:pt x="1694" y="0"/>
                  </a:moveTo>
                  <a:cubicBezTo>
                    <a:pt x="1692" y="0"/>
                    <a:pt x="1690" y="1"/>
                    <a:pt x="1688" y="1"/>
                  </a:cubicBezTo>
                  <a:lnTo>
                    <a:pt x="26" y="458"/>
                  </a:lnTo>
                  <a:cubicBezTo>
                    <a:pt x="10" y="462"/>
                    <a:pt x="0" y="478"/>
                    <a:pt x="4" y="494"/>
                  </a:cubicBezTo>
                  <a:lnTo>
                    <a:pt x="1828" y="7910"/>
                  </a:lnTo>
                  <a:cubicBezTo>
                    <a:pt x="1832" y="7917"/>
                    <a:pt x="1835" y="7923"/>
                    <a:pt x="1845" y="7927"/>
                  </a:cubicBezTo>
                  <a:cubicBezTo>
                    <a:pt x="1848" y="7930"/>
                    <a:pt x="1854" y="7933"/>
                    <a:pt x="1858" y="7933"/>
                  </a:cubicBezTo>
                  <a:cubicBezTo>
                    <a:pt x="1861" y="7933"/>
                    <a:pt x="1864" y="7933"/>
                    <a:pt x="1867" y="7930"/>
                  </a:cubicBezTo>
                  <a:lnTo>
                    <a:pt x="3529" y="7476"/>
                  </a:lnTo>
                  <a:cubicBezTo>
                    <a:pt x="3545" y="7470"/>
                    <a:pt x="3555" y="7453"/>
                    <a:pt x="3552" y="7437"/>
                  </a:cubicBezTo>
                  <a:lnTo>
                    <a:pt x="1724" y="24"/>
                  </a:lnTo>
                  <a:cubicBezTo>
                    <a:pt x="1724" y="15"/>
                    <a:pt x="1717" y="8"/>
                    <a:pt x="1711" y="5"/>
                  </a:cubicBezTo>
                  <a:cubicBezTo>
                    <a:pt x="1706" y="2"/>
                    <a:pt x="1700" y="0"/>
                    <a:pt x="1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3" name="Google Shape;4053;p56"/>
            <p:cNvSpPr/>
            <p:nvPr/>
          </p:nvSpPr>
          <p:spPr>
            <a:xfrm>
              <a:off x="946975" y="564150"/>
              <a:ext cx="19450" cy="25800"/>
            </a:xfrm>
            <a:custGeom>
              <a:avLst/>
              <a:gdLst/>
              <a:ahLst/>
              <a:cxnLst/>
              <a:rect l="l" t="t" r="r" b="b"/>
              <a:pathLst>
                <a:path w="778" h="1032" extrusionOk="0">
                  <a:moveTo>
                    <a:pt x="322" y="1"/>
                  </a:moveTo>
                  <a:cubicBezTo>
                    <a:pt x="303" y="1"/>
                    <a:pt x="284" y="3"/>
                    <a:pt x="265" y="8"/>
                  </a:cubicBezTo>
                  <a:cubicBezTo>
                    <a:pt x="89" y="57"/>
                    <a:pt x="1" y="325"/>
                    <a:pt x="69" y="606"/>
                  </a:cubicBezTo>
                  <a:cubicBezTo>
                    <a:pt x="130" y="856"/>
                    <a:pt x="296" y="1031"/>
                    <a:pt x="456" y="1031"/>
                  </a:cubicBezTo>
                  <a:cubicBezTo>
                    <a:pt x="475" y="1031"/>
                    <a:pt x="494" y="1029"/>
                    <a:pt x="513" y="1023"/>
                  </a:cubicBezTo>
                  <a:cubicBezTo>
                    <a:pt x="693" y="975"/>
                    <a:pt x="778" y="710"/>
                    <a:pt x="709" y="429"/>
                  </a:cubicBezTo>
                  <a:cubicBezTo>
                    <a:pt x="648" y="179"/>
                    <a:pt x="482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4" name="Google Shape;4054;p56"/>
            <p:cNvSpPr/>
            <p:nvPr/>
          </p:nvSpPr>
          <p:spPr>
            <a:xfrm>
              <a:off x="985750" y="715875"/>
              <a:ext cx="16575" cy="21075"/>
            </a:xfrm>
            <a:custGeom>
              <a:avLst/>
              <a:gdLst/>
              <a:ahLst/>
              <a:cxnLst/>
              <a:rect l="l" t="t" r="r" b="b"/>
              <a:pathLst>
                <a:path w="663" h="843" extrusionOk="0">
                  <a:moveTo>
                    <a:pt x="490" y="1"/>
                  </a:moveTo>
                  <a:lnTo>
                    <a:pt x="0" y="134"/>
                  </a:lnTo>
                  <a:lnTo>
                    <a:pt x="173" y="843"/>
                  </a:lnTo>
                  <a:lnTo>
                    <a:pt x="663" y="706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5" name="Google Shape;4055;p56"/>
            <p:cNvSpPr/>
            <p:nvPr/>
          </p:nvSpPr>
          <p:spPr>
            <a:xfrm>
              <a:off x="923975" y="556750"/>
              <a:ext cx="51750" cy="185350"/>
            </a:xfrm>
            <a:custGeom>
              <a:avLst/>
              <a:gdLst/>
              <a:ahLst/>
              <a:cxnLst/>
              <a:rect l="l" t="t" r="r" b="b"/>
              <a:pathLst>
                <a:path w="2070" h="7414" extrusionOk="0">
                  <a:moveTo>
                    <a:pt x="245" y="1"/>
                  </a:moveTo>
                  <a:lnTo>
                    <a:pt x="0" y="663"/>
                  </a:lnTo>
                  <a:lnTo>
                    <a:pt x="1626" y="7348"/>
                  </a:lnTo>
                  <a:lnTo>
                    <a:pt x="2070" y="7413"/>
                  </a:lnTo>
                  <a:lnTo>
                    <a:pt x="2070" y="7413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6" name="Google Shape;4056;p56"/>
            <p:cNvSpPr/>
            <p:nvPr/>
          </p:nvSpPr>
          <p:spPr>
            <a:xfrm>
              <a:off x="923150" y="555975"/>
              <a:ext cx="53300" cy="186950"/>
            </a:xfrm>
            <a:custGeom>
              <a:avLst/>
              <a:gdLst/>
              <a:ahLst/>
              <a:cxnLst/>
              <a:rect l="l" t="t" r="r" b="b"/>
              <a:pathLst>
                <a:path w="2132" h="7478" extrusionOk="0">
                  <a:moveTo>
                    <a:pt x="271" y="133"/>
                  </a:moveTo>
                  <a:lnTo>
                    <a:pt x="2063" y="7412"/>
                  </a:lnTo>
                  <a:lnTo>
                    <a:pt x="1682" y="7353"/>
                  </a:lnTo>
                  <a:lnTo>
                    <a:pt x="63" y="694"/>
                  </a:lnTo>
                  <a:lnTo>
                    <a:pt x="271" y="133"/>
                  </a:lnTo>
                  <a:close/>
                  <a:moveTo>
                    <a:pt x="276" y="1"/>
                  </a:moveTo>
                  <a:cubicBezTo>
                    <a:pt x="264" y="1"/>
                    <a:pt x="253" y="7"/>
                    <a:pt x="249" y="19"/>
                  </a:cubicBezTo>
                  <a:lnTo>
                    <a:pt x="4" y="681"/>
                  </a:lnTo>
                  <a:cubicBezTo>
                    <a:pt x="1" y="688"/>
                    <a:pt x="1" y="694"/>
                    <a:pt x="4" y="701"/>
                  </a:cubicBezTo>
                  <a:lnTo>
                    <a:pt x="1626" y="7386"/>
                  </a:lnTo>
                  <a:cubicBezTo>
                    <a:pt x="1629" y="7399"/>
                    <a:pt x="1639" y="7409"/>
                    <a:pt x="1652" y="7412"/>
                  </a:cubicBezTo>
                  <a:lnTo>
                    <a:pt x="2099" y="7477"/>
                  </a:lnTo>
                  <a:lnTo>
                    <a:pt x="2103" y="7477"/>
                  </a:lnTo>
                  <a:cubicBezTo>
                    <a:pt x="2112" y="7477"/>
                    <a:pt x="2119" y="7471"/>
                    <a:pt x="2125" y="7467"/>
                  </a:cubicBezTo>
                  <a:cubicBezTo>
                    <a:pt x="2132" y="7457"/>
                    <a:pt x="2132" y="7448"/>
                    <a:pt x="2132" y="7438"/>
                  </a:cubicBezTo>
                  <a:lnTo>
                    <a:pt x="307" y="22"/>
                  </a:lnTo>
                  <a:cubicBezTo>
                    <a:pt x="302" y="8"/>
                    <a:pt x="289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7" name="Google Shape;4057;p56"/>
            <p:cNvSpPr/>
            <p:nvPr/>
          </p:nvSpPr>
          <p:spPr>
            <a:xfrm>
              <a:off x="885200" y="551700"/>
              <a:ext cx="42950" cy="191550"/>
            </a:xfrm>
            <a:custGeom>
              <a:avLst/>
              <a:gdLst/>
              <a:ahLst/>
              <a:cxnLst/>
              <a:rect l="l" t="t" r="r" b="b"/>
              <a:pathLst>
                <a:path w="1718" h="7662" extrusionOk="0">
                  <a:moveTo>
                    <a:pt x="1" y="0"/>
                  </a:moveTo>
                  <a:lnTo>
                    <a:pt x="1" y="7661"/>
                  </a:lnTo>
                  <a:lnTo>
                    <a:pt x="1718" y="7661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8" name="Google Shape;4058;p56"/>
            <p:cNvSpPr/>
            <p:nvPr/>
          </p:nvSpPr>
          <p:spPr>
            <a:xfrm>
              <a:off x="884400" y="550975"/>
              <a:ext cx="44500" cy="193075"/>
            </a:xfrm>
            <a:custGeom>
              <a:avLst/>
              <a:gdLst/>
              <a:ahLst/>
              <a:cxnLst/>
              <a:rect l="l" t="t" r="r" b="b"/>
              <a:pathLst>
                <a:path w="1780" h="7723" extrusionOk="0">
                  <a:moveTo>
                    <a:pt x="1717" y="59"/>
                  </a:moveTo>
                  <a:lnTo>
                    <a:pt x="1717" y="7661"/>
                  </a:lnTo>
                  <a:lnTo>
                    <a:pt x="62" y="7661"/>
                  </a:lnTo>
                  <a:lnTo>
                    <a:pt x="62" y="59"/>
                  </a:lnTo>
                  <a:close/>
                  <a:moveTo>
                    <a:pt x="33" y="0"/>
                  </a:moveTo>
                  <a:cubicBezTo>
                    <a:pt x="16" y="0"/>
                    <a:pt x="0" y="13"/>
                    <a:pt x="3" y="33"/>
                  </a:cubicBezTo>
                  <a:lnTo>
                    <a:pt x="3" y="7690"/>
                  </a:lnTo>
                  <a:cubicBezTo>
                    <a:pt x="3" y="7706"/>
                    <a:pt x="16" y="7723"/>
                    <a:pt x="33" y="7723"/>
                  </a:cubicBezTo>
                  <a:lnTo>
                    <a:pt x="1750" y="7723"/>
                  </a:lnTo>
                  <a:cubicBezTo>
                    <a:pt x="1766" y="7723"/>
                    <a:pt x="1779" y="7706"/>
                    <a:pt x="1779" y="7690"/>
                  </a:cubicBezTo>
                  <a:lnTo>
                    <a:pt x="1779" y="33"/>
                  </a:lnTo>
                  <a:cubicBezTo>
                    <a:pt x="1779" y="13"/>
                    <a:pt x="1766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9" name="Google Shape;4059;p56"/>
            <p:cNvSpPr/>
            <p:nvPr/>
          </p:nvSpPr>
          <p:spPr>
            <a:xfrm>
              <a:off x="897850" y="565325"/>
              <a:ext cx="16600" cy="26225"/>
            </a:xfrm>
            <a:custGeom>
              <a:avLst/>
              <a:gdLst/>
              <a:ahLst/>
              <a:cxnLst/>
              <a:rect l="l" t="t" r="r" b="b"/>
              <a:pathLst>
                <a:path w="664" h="1049" extrusionOk="0">
                  <a:moveTo>
                    <a:pt x="330" y="1"/>
                  </a:moveTo>
                  <a:cubicBezTo>
                    <a:pt x="148" y="1"/>
                    <a:pt x="1" y="236"/>
                    <a:pt x="1" y="526"/>
                  </a:cubicBezTo>
                  <a:cubicBezTo>
                    <a:pt x="1" y="813"/>
                    <a:pt x="148" y="1048"/>
                    <a:pt x="330" y="1048"/>
                  </a:cubicBezTo>
                  <a:cubicBezTo>
                    <a:pt x="513" y="1048"/>
                    <a:pt x="663" y="813"/>
                    <a:pt x="663" y="526"/>
                  </a:cubicBezTo>
                  <a:cubicBezTo>
                    <a:pt x="663" y="236"/>
                    <a:pt x="513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0" name="Google Shape;4060;p56"/>
            <p:cNvSpPr/>
            <p:nvPr/>
          </p:nvSpPr>
          <p:spPr>
            <a:xfrm>
              <a:off x="900300" y="723800"/>
              <a:ext cx="12675" cy="18225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1" y="0"/>
                  </a:moveTo>
                  <a:lnTo>
                    <a:pt x="1" y="728"/>
                  </a:lnTo>
                  <a:lnTo>
                    <a:pt x="507" y="728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1" name="Google Shape;4061;p56"/>
            <p:cNvSpPr/>
            <p:nvPr/>
          </p:nvSpPr>
          <p:spPr>
            <a:xfrm>
              <a:off x="576750" y="1082350"/>
              <a:ext cx="42950" cy="191550"/>
            </a:xfrm>
            <a:custGeom>
              <a:avLst/>
              <a:gdLst/>
              <a:ahLst/>
              <a:cxnLst/>
              <a:rect l="l" t="t" r="r" b="b"/>
              <a:pathLst>
                <a:path w="1718" h="7662" extrusionOk="0">
                  <a:moveTo>
                    <a:pt x="1" y="0"/>
                  </a:moveTo>
                  <a:lnTo>
                    <a:pt x="1" y="7661"/>
                  </a:lnTo>
                  <a:lnTo>
                    <a:pt x="1718" y="7661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2" name="Google Shape;4062;p56"/>
            <p:cNvSpPr/>
            <p:nvPr/>
          </p:nvSpPr>
          <p:spPr>
            <a:xfrm>
              <a:off x="576025" y="1081625"/>
              <a:ext cx="44425" cy="193075"/>
            </a:xfrm>
            <a:custGeom>
              <a:avLst/>
              <a:gdLst/>
              <a:ahLst/>
              <a:cxnLst/>
              <a:rect l="l" t="t" r="r" b="b"/>
              <a:pathLst>
                <a:path w="1777" h="7723" extrusionOk="0">
                  <a:moveTo>
                    <a:pt x="1717" y="62"/>
                  </a:moveTo>
                  <a:lnTo>
                    <a:pt x="1717" y="7661"/>
                  </a:lnTo>
                  <a:lnTo>
                    <a:pt x="62" y="7661"/>
                  </a:lnTo>
                  <a:lnTo>
                    <a:pt x="62" y="62"/>
                  </a:lnTo>
                  <a:close/>
                  <a:moveTo>
                    <a:pt x="30" y="0"/>
                  </a:moveTo>
                  <a:cubicBezTo>
                    <a:pt x="13" y="0"/>
                    <a:pt x="0" y="13"/>
                    <a:pt x="0" y="29"/>
                  </a:cubicBezTo>
                  <a:lnTo>
                    <a:pt x="0" y="7690"/>
                  </a:lnTo>
                  <a:cubicBezTo>
                    <a:pt x="0" y="7706"/>
                    <a:pt x="13" y="7723"/>
                    <a:pt x="30" y="7723"/>
                  </a:cubicBezTo>
                  <a:lnTo>
                    <a:pt x="1747" y="7723"/>
                  </a:lnTo>
                  <a:cubicBezTo>
                    <a:pt x="1763" y="7723"/>
                    <a:pt x="1776" y="7710"/>
                    <a:pt x="1776" y="7693"/>
                  </a:cubicBezTo>
                  <a:lnTo>
                    <a:pt x="1776" y="29"/>
                  </a:lnTo>
                  <a:cubicBezTo>
                    <a:pt x="1776" y="13"/>
                    <a:pt x="1763" y="0"/>
                    <a:pt x="1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3" name="Google Shape;4063;p56"/>
            <p:cNvSpPr/>
            <p:nvPr/>
          </p:nvSpPr>
          <p:spPr>
            <a:xfrm>
              <a:off x="589400" y="1095975"/>
              <a:ext cx="16600" cy="26225"/>
            </a:xfrm>
            <a:custGeom>
              <a:avLst/>
              <a:gdLst/>
              <a:ahLst/>
              <a:cxnLst/>
              <a:rect l="l" t="t" r="r" b="b"/>
              <a:pathLst>
                <a:path w="664" h="1049" extrusionOk="0">
                  <a:moveTo>
                    <a:pt x="330" y="0"/>
                  </a:moveTo>
                  <a:cubicBezTo>
                    <a:pt x="148" y="0"/>
                    <a:pt x="1" y="235"/>
                    <a:pt x="1" y="526"/>
                  </a:cubicBezTo>
                  <a:cubicBezTo>
                    <a:pt x="1" y="813"/>
                    <a:pt x="148" y="1048"/>
                    <a:pt x="330" y="1048"/>
                  </a:cubicBezTo>
                  <a:cubicBezTo>
                    <a:pt x="513" y="1048"/>
                    <a:pt x="663" y="813"/>
                    <a:pt x="663" y="526"/>
                  </a:cubicBezTo>
                  <a:cubicBezTo>
                    <a:pt x="663" y="235"/>
                    <a:pt x="5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4" name="Google Shape;4064;p56"/>
            <p:cNvSpPr/>
            <p:nvPr/>
          </p:nvSpPr>
          <p:spPr>
            <a:xfrm>
              <a:off x="591925" y="1254450"/>
              <a:ext cx="12600" cy="18225"/>
            </a:xfrm>
            <a:custGeom>
              <a:avLst/>
              <a:gdLst/>
              <a:ahLst/>
              <a:cxnLst/>
              <a:rect l="l" t="t" r="r" b="b"/>
              <a:pathLst>
                <a:path w="504" h="729" extrusionOk="0">
                  <a:moveTo>
                    <a:pt x="1" y="0"/>
                  </a:moveTo>
                  <a:lnTo>
                    <a:pt x="1" y="728"/>
                  </a:lnTo>
                  <a:lnTo>
                    <a:pt x="504" y="72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5" name="Google Shape;4065;p56"/>
            <p:cNvSpPr/>
            <p:nvPr/>
          </p:nvSpPr>
          <p:spPr>
            <a:xfrm>
              <a:off x="619675" y="1067650"/>
              <a:ext cx="42950" cy="206250"/>
            </a:xfrm>
            <a:custGeom>
              <a:avLst/>
              <a:gdLst/>
              <a:ahLst/>
              <a:cxnLst/>
              <a:rect l="l" t="t" r="r" b="b"/>
              <a:pathLst>
                <a:path w="1718" h="8250" extrusionOk="0">
                  <a:moveTo>
                    <a:pt x="1" y="1"/>
                  </a:moveTo>
                  <a:lnTo>
                    <a:pt x="1" y="8249"/>
                  </a:lnTo>
                  <a:lnTo>
                    <a:pt x="1718" y="824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6" name="Google Shape;4066;p56"/>
            <p:cNvSpPr/>
            <p:nvPr/>
          </p:nvSpPr>
          <p:spPr>
            <a:xfrm>
              <a:off x="618950" y="1066925"/>
              <a:ext cx="44400" cy="207775"/>
            </a:xfrm>
            <a:custGeom>
              <a:avLst/>
              <a:gdLst/>
              <a:ahLst/>
              <a:cxnLst/>
              <a:rect l="l" t="t" r="r" b="b"/>
              <a:pathLst>
                <a:path w="1776" h="8311" extrusionOk="0">
                  <a:moveTo>
                    <a:pt x="1717" y="63"/>
                  </a:moveTo>
                  <a:lnTo>
                    <a:pt x="1717" y="8249"/>
                  </a:lnTo>
                  <a:lnTo>
                    <a:pt x="59" y="8249"/>
                  </a:lnTo>
                  <a:lnTo>
                    <a:pt x="59" y="63"/>
                  </a:lnTo>
                  <a:close/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lnTo>
                    <a:pt x="0" y="8278"/>
                  </a:lnTo>
                  <a:cubicBezTo>
                    <a:pt x="0" y="8294"/>
                    <a:pt x="13" y="8311"/>
                    <a:pt x="30" y="8311"/>
                  </a:cubicBezTo>
                  <a:lnTo>
                    <a:pt x="1747" y="8311"/>
                  </a:lnTo>
                  <a:cubicBezTo>
                    <a:pt x="1763" y="8311"/>
                    <a:pt x="1776" y="8298"/>
                    <a:pt x="1776" y="8281"/>
                  </a:cubicBezTo>
                  <a:lnTo>
                    <a:pt x="1776" y="30"/>
                  </a:lnTo>
                  <a:cubicBezTo>
                    <a:pt x="1776" y="14"/>
                    <a:pt x="1763" y="0"/>
                    <a:pt x="1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7" name="Google Shape;4067;p56"/>
            <p:cNvSpPr/>
            <p:nvPr/>
          </p:nvSpPr>
          <p:spPr>
            <a:xfrm>
              <a:off x="632325" y="1082350"/>
              <a:ext cx="16600" cy="28250"/>
            </a:xfrm>
            <a:custGeom>
              <a:avLst/>
              <a:gdLst/>
              <a:ahLst/>
              <a:cxnLst/>
              <a:rect l="l" t="t" r="r" b="b"/>
              <a:pathLst>
                <a:path w="664" h="1130" extrusionOk="0">
                  <a:moveTo>
                    <a:pt x="330" y="0"/>
                  </a:moveTo>
                  <a:cubicBezTo>
                    <a:pt x="147" y="0"/>
                    <a:pt x="1" y="252"/>
                    <a:pt x="1" y="565"/>
                  </a:cubicBezTo>
                  <a:cubicBezTo>
                    <a:pt x="1" y="878"/>
                    <a:pt x="147" y="1130"/>
                    <a:pt x="330" y="1130"/>
                  </a:cubicBezTo>
                  <a:cubicBezTo>
                    <a:pt x="513" y="1130"/>
                    <a:pt x="663" y="878"/>
                    <a:pt x="663" y="565"/>
                  </a:cubicBezTo>
                  <a:cubicBezTo>
                    <a:pt x="663" y="252"/>
                    <a:pt x="5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8" name="Google Shape;4068;p56"/>
            <p:cNvSpPr/>
            <p:nvPr/>
          </p:nvSpPr>
          <p:spPr>
            <a:xfrm>
              <a:off x="634850" y="1252975"/>
              <a:ext cx="12600" cy="19600"/>
            </a:xfrm>
            <a:custGeom>
              <a:avLst/>
              <a:gdLst/>
              <a:ahLst/>
              <a:cxnLst/>
              <a:rect l="l" t="t" r="r" b="b"/>
              <a:pathLst>
                <a:path w="504" h="784" extrusionOk="0">
                  <a:moveTo>
                    <a:pt x="1" y="0"/>
                  </a:moveTo>
                  <a:lnTo>
                    <a:pt x="1" y="784"/>
                  </a:lnTo>
                  <a:lnTo>
                    <a:pt x="503" y="7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9" name="Google Shape;4069;p56"/>
            <p:cNvSpPr/>
            <p:nvPr/>
          </p:nvSpPr>
          <p:spPr>
            <a:xfrm>
              <a:off x="662600" y="1082350"/>
              <a:ext cx="42950" cy="191550"/>
            </a:xfrm>
            <a:custGeom>
              <a:avLst/>
              <a:gdLst/>
              <a:ahLst/>
              <a:cxnLst/>
              <a:rect l="l" t="t" r="r" b="b"/>
              <a:pathLst>
                <a:path w="1718" h="7662" extrusionOk="0">
                  <a:moveTo>
                    <a:pt x="1" y="0"/>
                  </a:moveTo>
                  <a:lnTo>
                    <a:pt x="1" y="7661"/>
                  </a:lnTo>
                  <a:lnTo>
                    <a:pt x="1717" y="766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0" name="Google Shape;4070;p56"/>
            <p:cNvSpPr/>
            <p:nvPr/>
          </p:nvSpPr>
          <p:spPr>
            <a:xfrm>
              <a:off x="661875" y="1081625"/>
              <a:ext cx="44400" cy="193075"/>
            </a:xfrm>
            <a:custGeom>
              <a:avLst/>
              <a:gdLst/>
              <a:ahLst/>
              <a:cxnLst/>
              <a:rect l="l" t="t" r="r" b="b"/>
              <a:pathLst>
                <a:path w="1776" h="7723" extrusionOk="0">
                  <a:moveTo>
                    <a:pt x="1717" y="62"/>
                  </a:moveTo>
                  <a:lnTo>
                    <a:pt x="1717" y="7661"/>
                  </a:lnTo>
                  <a:lnTo>
                    <a:pt x="59" y="7661"/>
                  </a:lnTo>
                  <a:lnTo>
                    <a:pt x="59" y="62"/>
                  </a:lnTo>
                  <a:close/>
                  <a:moveTo>
                    <a:pt x="30" y="0"/>
                  </a:moveTo>
                  <a:cubicBezTo>
                    <a:pt x="13" y="0"/>
                    <a:pt x="0" y="13"/>
                    <a:pt x="0" y="29"/>
                  </a:cubicBezTo>
                  <a:lnTo>
                    <a:pt x="0" y="7690"/>
                  </a:lnTo>
                  <a:cubicBezTo>
                    <a:pt x="0" y="7706"/>
                    <a:pt x="13" y="7723"/>
                    <a:pt x="30" y="7723"/>
                  </a:cubicBezTo>
                  <a:lnTo>
                    <a:pt x="1746" y="7723"/>
                  </a:lnTo>
                  <a:cubicBezTo>
                    <a:pt x="1763" y="7723"/>
                    <a:pt x="1776" y="7710"/>
                    <a:pt x="1776" y="7693"/>
                  </a:cubicBezTo>
                  <a:lnTo>
                    <a:pt x="1776" y="29"/>
                  </a:lnTo>
                  <a:cubicBezTo>
                    <a:pt x="1776" y="13"/>
                    <a:pt x="1763" y="0"/>
                    <a:pt x="1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1" name="Google Shape;4071;p56"/>
            <p:cNvSpPr/>
            <p:nvPr/>
          </p:nvSpPr>
          <p:spPr>
            <a:xfrm>
              <a:off x="675250" y="1095975"/>
              <a:ext cx="16600" cy="26225"/>
            </a:xfrm>
            <a:custGeom>
              <a:avLst/>
              <a:gdLst/>
              <a:ahLst/>
              <a:cxnLst/>
              <a:rect l="l" t="t" r="r" b="b"/>
              <a:pathLst>
                <a:path w="664" h="1049" extrusionOk="0">
                  <a:moveTo>
                    <a:pt x="330" y="0"/>
                  </a:moveTo>
                  <a:cubicBezTo>
                    <a:pt x="147" y="0"/>
                    <a:pt x="0" y="235"/>
                    <a:pt x="0" y="526"/>
                  </a:cubicBezTo>
                  <a:cubicBezTo>
                    <a:pt x="0" y="813"/>
                    <a:pt x="147" y="1048"/>
                    <a:pt x="330" y="1048"/>
                  </a:cubicBezTo>
                  <a:cubicBezTo>
                    <a:pt x="513" y="1048"/>
                    <a:pt x="663" y="813"/>
                    <a:pt x="663" y="526"/>
                  </a:cubicBezTo>
                  <a:cubicBezTo>
                    <a:pt x="663" y="235"/>
                    <a:pt x="5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2" name="Google Shape;4072;p56"/>
            <p:cNvSpPr/>
            <p:nvPr/>
          </p:nvSpPr>
          <p:spPr>
            <a:xfrm>
              <a:off x="677775" y="1254450"/>
              <a:ext cx="12600" cy="18225"/>
            </a:xfrm>
            <a:custGeom>
              <a:avLst/>
              <a:gdLst/>
              <a:ahLst/>
              <a:cxnLst/>
              <a:rect l="l" t="t" r="r" b="b"/>
              <a:pathLst>
                <a:path w="504" h="729" extrusionOk="0">
                  <a:moveTo>
                    <a:pt x="1" y="0"/>
                  </a:moveTo>
                  <a:lnTo>
                    <a:pt x="1" y="728"/>
                  </a:lnTo>
                  <a:lnTo>
                    <a:pt x="503" y="72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3" name="Google Shape;4073;p56"/>
            <p:cNvSpPr/>
            <p:nvPr/>
          </p:nvSpPr>
          <p:spPr>
            <a:xfrm>
              <a:off x="1023125" y="1082350"/>
              <a:ext cx="42925" cy="191550"/>
            </a:xfrm>
            <a:custGeom>
              <a:avLst/>
              <a:gdLst/>
              <a:ahLst/>
              <a:cxnLst/>
              <a:rect l="l" t="t" r="r" b="b"/>
              <a:pathLst>
                <a:path w="1717" h="7662" extrusionOk="0">
                  <a:moveTo>
                    <a:pt x="0" y="0"/>
                  </a:moveTo>
                  <a:lnTo>
                    <a:pt x="0" y="7661"/>
                  </a:lnTo>
                  <a:lnTo>
                    <a:pt x="1717" y="766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4" name="Google Shape;4074;p56"/>
            <p:cNvSpPr/>
            <p:nvPr/>
          </p:nvSpPr>
          <p:spPr>
            <a:xfrm>
              <a:off x="1022300" y="1081625"/>
              <a:ext cx="44500" cy="193075"/>
            </a:xfrm>
            <a:custGeom>
              <a:avLst/>
              <a:gdLst/>
              <a:ahLst/>
              <a:cxnLst/>
              <a:rect l="l" t="t" r="r" b="b"/>
              <a:pathLst>
                <a:path w="1780" h="7723" extrusionOk="0">
                  <a:moveTo>
                    <a:pt x="1717" y="62"/>
                  </a:moveTo>
                  <a:lnTo>
                    <a:pt x="1717" y="7661"/>
                  </a:lnTo>
                  <a:lnTo>
                    <a:pt x="62" y="7661"/>
                  </a:lnTo>
                  <a:lnTo>
                    <a:pt x="62" y="62"/>
                  </a:lnTo>
                  <a:close/>
                  <a:moveTo>
                    <a:pt x="33" y="0"/>
                  </a:moveTo>
                  <a:cubicBezTo>
                    <a:pt x="13" y="0"/>
                    <a:pt x="0" y="13"/>
                    <a:pt x="0" y="29"/>
                  </a:cubicBezTo>
                  <a:lnTo>
                    <a:pt x="0" y="7690"/>
                  </a:lnTo>
                  <a:cubicBezTo>
                    <a:pt x="0" y="7706"/>
                    <a:pt x="13" y="7723"/>
                    <a:pt x="33" y="7723"/>
                  </a:cubicBezTo>
                  <a:lnTo>
                    <a:pt x="1750" y="7723"/>
                  </a:lnTo>
                  <a:cubicBezTo>
                    <a:pt x="1766" y="7723"/>
                    <a:pt x="1779" y="7710"/>
                    <a:pt x="1779" y="7693"/>
                  </a:cubicBezTo>
                  <a:lnTo>
                    <a:pt x="1779" y="29"/>
                  </a:lnTo>
                  <a:cubicBezTo>
                    <a:pt x="1779" y="13"/>
                    <a:pt x="1766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5" name="Google Shape;4075;p56"/>
            <p:cNvSpPr/>
            <p:nvPr/>
          </p:nvSpPr>
          <p:spPr>
            <a:xfrm>
              <a:off x="1035750" y="1095975"/>
              <a:ext cx="16525" cy="26225"/>
            </a:xfrm>
            <a:custGeom>
              <a:avLst/>
              <a:gdLst/>
              <a:ahLst/>
              <a:cxnLst/>
              <a:rect l="l" t="t" r="r" b="b"/>
              <a:pathLst>
                <a:path w="661" h="1049" extrusionOk="0">
                  <a:moveTo>
                    <a:pt x="331" y="0"/>
                  </a:moveTo>
                  <a:cubicBezTo>
                    <a:pt x="148" y="0"/>
                    <a:pt x="1" y="235"/>
                    <a:pt x="1" y="526"/>
                  </a:cubicBezTo>
                  <a:cubicBezTo>
                    <a:pt x="1" y="813"/>
                    <a:pt x="148" y="1048"/>
                    <a:pt x="331" y="1048"/>
                  </a:cubicBezTo>
                  <a:cubicBezTo>
                    <a:pt x="513" y="1048"/>
                    <a:pt x="660" y="813"/>
                    <a:pt x="660" y="526"/>
                  </a:cubicBezTo>
                  <a:cubicBezTo>
                    <a:pt x="660" y="235"/>
                    <a:pt x="513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6" name="Google Shape;4076;p56"/>
            <p:cNvSpPr/>
            <p:nvPr/>
          </p:nvSpPr>
          <p:spPr>
            <a:xfrm>
              <a:off x="1038200" y="1254450"/>
              <a:ext cx="12675" cy="18225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1" y="0"/>
                  </a:moveTo>
                  <a:lnTo>
                    <a:pt x="1" y="728"/>
                  </a:lnTo>
                  <a:lnTo>
                    <a:pt x="507" y="728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7" name="Google Shape;4077;p56"/>
            <p:cNvSpPr/>
            <p:nvPr/>
          </p:nvSpPr>
          <p:spPr>
            <a:xfrm>
              <a:off x="1066025" y="1054350"/>
              <a:ext cx="42950" cy="219550"/>
            </a:xfrm>
            <a:custGeom>
              <a:avLst/>
              <a:gdLst/>
              <a:ahLst/>
              <a:cxnLst/>
              <a:rect l="l" t="t" r="r" b="b"/>
              <a:pathLst>
                <a:path w="1718" h="8782" extrusionOk="0">
                  <a:moveTo>
                    <a:pt x="1" y="1"/>
                  </a:moveTo>
                  <a:lnTo>
                    <a:pt x="1" y="8781"/>
                  </a:lnTo>
                  <a:lnTo>
                    <a:pt x="1718" y="8781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8" name="Google Shape;4078;p56"/>
            <p:cNvSpPr/>
            <p:nvPr/>
          </p:nvSpPr>
          <p:spPr>
            <a:xfrm>
              <a:off x="1065225" y="1053625"/>
              <a:ext cx="44500" cy="221075"/>
            </a:xfrm>
            <a:custGeom>
              <a:avLst/>
              <a:gdLst/>
              <a:ahLst/>
              <a:cxnLst/>
              <a:rect l="l" t="t" r="r" b="b"/>
              <a:pathLst>
                <a:path w="1780" h="8843" extrusionOk="0">
                  <a:moveTo>
                    <a:pt x="1720" y="59"/>
                  </a:moveTo>
                  <a:lnTo>
                    <a:pt x="1720" y="8781"/>
                  </a:lnTo>
                  <a:lnTo>
                    <a:pt x="62" y="8781"/>
                  </a:lnTo>
                  <a:lnTo>
                    <a:pt x="62" y="59"/>
                  </a:lnTo>
                  <a:close/>
                  <a:moveTo>
                    <a:pt x="33" y="0"/>
                  </a:moveTo>
                  <a:cubicBezTo>
                    <a:pt x="13" y="0"/>
                    <a:pt x="0" y="14"/>
                    <a:pt x="0" y="30"/>
                  </a:cubicBezTo>
                  <a:lnTo>
                    <a:pt x="0" y="8810"/>
                  </a:lnTo>
                  <a:cubicBezTo>
                    <a:pt x="0" y="8826"/>
                    <a:pt x="13" y="8843"/>
                    <a:pt x="33" y="8843"/>
                  </a:cubicBezTo>
                  <a:lnTo>
                    <a:pt x="1750" y="8843"/>
                  </a:lnTo>
                  <a:cubicBezTo>
                    <a:pt x="1766" y="8843"/>
                    <a:pt x="1779" y="8830"/>
                    <a:pt x="1779" y="8813"/>
                  </a:cubicBezTo>
                  <a:lnTo>
                    <a:pt x="1779" y="30"/>
                  </a:lnTo>
                  <a:cubicBezTo>
                    <a:pt x="1779" y="14"/>
                    <a:pt x="1766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9" name="Google Shape;4079;p56"/>
            <p:cNvSpPr/>
            <p:nvPr/>
          </p:nvSpPr>
          <p:spPr>
            <a:xfrm>
              <a:off x="1078600" y="1069950"/>
              <a:ext cx="16600" cy="30125"/>
            </a:xfrm>
            <a:custGeom>
              <a:avLst/>
              <a:gdLst/>
              <a:ahLst/>
              <a:cxnLst/>
              <a:rect l="l" t="t" r="r" b="b"/>
              <a:pathLst>
                <a:path w="664" h="1205" extrusionOk="0">
                  <a:moveTo>
                    <a:pt x="330" y="0"/>
                  </a:moveTo>
                  <a:cubicBezTo>
                    <a:pt x="147" y="0"/>
                    <a:pt x="1" y="271"/>
                    <a:pt x="1" y="604"/>
                  </a:cubicBezTo>
                  <a:cubicBezTo>
                    <a:pt x="1" y="934"/>
                    <a:pt x="151" y="1205"/>
                    <a:pt x="334" y="1205"/>
                  </a:cubicBezTo>
                  <a:cubicBezTo>
                    <a:pt x="516" y="1205"/>
                    <a:pt x="663" y="934"/>
                    <a:pt x="663" y="604"/>
                  </a:cubicBezTo>
                  <a:cubicBezTo>
                    <a:pt x="663" y="271"/>
                    <a:pt x="5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0" name="Google Shape;4080;p56"/>
            <p:cNvSpPr/>
            <p:nvPr/>
          </p:nvSpPr>
          <p:spPr>
            <a:xfrm>
              <a:off x="1081125" y="1251575"/>
              <a:ext cx="12675" cy="20925"/>
            </a:xfrm>
            <a:custGeom>
              <a:avLst/>
              <a:gdLst/>
              <a:ahLst/>
              <a:cxnLst/>
              <a:rect l="l" t="t" r="r" b="b"/>
              <a:pathLst>
                <a:path w="5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507" y="837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1" name="Google Shape;4081;p56"/>
            <p:cNvSpPr/>
            <p:nvPr/>
          </p:nvSpPr>
          <p:spPr>
            <a:xfrm>
              <a:off x="1108950" y="1054350"/>
              <a:ext cx="42875" cy="219550"/>
            </a:xfrm>
            <a:custGeom>
              <a:avLst/>
              <a:gdLst/>
              <a:ahLst/>
              <a:cxnLst/>
              <a:rect l="l" t="t" r="r" b="b"/>
              <a:pathLst>
                <a:path w="1715" h="8782" extrusionOk="0">
                  <a:moveTo>
                    <a:pt x="1" y="1"/>
                  </a:moveTo>
                  <a:lnTo>
                    <a:pt x="1" y="8781"/>
                  </a:lnTo>
                  <a:lnTo>
                    <a:pt x="1714" y="8781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2" name="Google Shape;4082;p56"/>
            <p:cNvSpPr/>
            <p:nvPr/>
          </p:nvSpPr>
          <p:spPr>
            <a:xfrm>
              <a:off x="1108225" y="1053625"/>
              <a:ext cx="44425" cy="221075"/>
            </a:xfrm>
            <a:custGeom>
              <a:avLst/>
              <a:gdLst/>
              <a:ahLst/>
              <a:cxnLst/>
              <a:rect l="l" t="t" r="r" b="b"/>
              <a:pathLst>
                <a:path w="1777" h="8843" extrusionOk="0">
                  <a:moveTo>
                    <a:pt x="1714" y="59"/>
                  </a:moveTo>
                  <a:lnTo>
                    <a:pt x="1714" y="8781"/>
                  </a:lnTo>
                  <a:lnTo>
                    <a:pt x="59" y="8781"/>
                  </a:lnTo>
                  <a:lnTo>
                    <a:pt x="59" y="59"/>
                  </a:lnTo>
                  <a:close/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lnTo>
                    <a:pt x="0" y="8813"/>
                  </a:lnTo>
                  <a:cubicBezTo>
                    <a:pt x="0" y="8826"/>
                    <a:pt x="13" y="8839"/>
                    <a:pt x="30" y="8843"/>
                  </a:cubicBezTo>
                  <a:lnTo>
                    <a:pt x="1747" y="8843"/>
                  </a:lnTo>
                  <a:cubicBezTo>
                    <a:pt x="1763" y="8843"/>
                    <a:pt x="1776" y="8830"/>
                    <a:pt x="1776" y="8813"/>
                  </a:cubicBezTo>
                  <a:lnTo>
                    <a:pt x="1776" y="30"/>
                  </a:lnTo>
                  <a:cubicBezTo>
                    <a:pt x="1776" y="14"/>
                    <a:pt x="1763" y="0"/>
                    <a:pt x="1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3" name="Google Shape;4083;p56"/>
            <p:cNvSpPr/>
            <p:nvPr/>
          </p:nvSpPr>
          <p:spPr>
            <a:xfrm>
              <a:off x="1121525" y="1069950"/>
              <a:ext cx="16600" cy="30125"/>
            </a:xfrm>
            <a:custGeom>
              <a:avLst/>
              <a:gdLst/>
              <a:ahLst/>
              <a:cxnLst/>
              <a:rect l="l" t="t" r="r" b="b"/>
              <a:pathLst>
                <a:path w="664" h="1205" extrusionOk="0">
                  <a:moveTo>
                    <a:pt x="333" y="0"/>
                  </a:moveTo>
                  <a:cubicBezTo>
                    <a:pt x="151" y="0"/>
                    <a:pt x="0" y="271"/>
                    <a:pt x="0" y="604"/>
                  </a:cubicBezTo>
                  <a:cubicBezTo>
                    <a:pt x="0" y="934"/>
                    <a:pt x="151" y="1205"/>
                    <a:pt x="333" y="1205"/>
                  </a:cubicBezTo>
                  <a:cubicBezTo>
                    <a:pt x="516" y="1205"/>
                    <a:pt x="663" y="934"/>
                    <a:pt x="663" y="604"/>
                  </a:cubicBezTo>
                  <a:cubicBezTo>
                    <a:pt x="663" y="271"/>
                    <a:pt x="516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4" name="Google Shape;4084;p56"/>
            <p:cNvSpPr/>
            <p:nvPr/>
          </p:nvSpPr>
          <p:spPr>
            <a:xfrm>
              <a:off x="1124050" y="1251575"/>
              <a:ext cx="12675" cy="20925"/>
            </a:xfrm>
            <a:custGeom>
              <a:avLst/>
              <a:gdLst/>
              <a:ahLst/>
              <a:cxnLst/>
              <a:rect l="l" t="t" r="r" b="b"/>
              <a:pathLst>
                <a:path w="5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507" y="837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5" name="Google Shape;4085;p56"/>
            <p:cNvSpPr/>
            <p:nvPr/>
          </p:nvSpPr>
          <p:spPr>
            <a:xfrm>
              <a:off x="1151800" y="1082350"/>
              <a:ext cx="42950" cy="191550"/>
            </a:xfrm>
            <a:custGeom>
              <a:avLst/>
              <a:gdLst/>
              <a:ahLst/>
              <a:cxnLst/>
              <a:rect l="l" t="t" r="r" b="b"/>
              <a:pathLst>
                <a:path w="1718" h="7662" extrusionOk="0">
                  <a:moveTo>
                    <a:pt x="0" y="0"/>
                  </a:moveTo>
                  <a:lnTo>
                    <a:pt x="0" y="7661"/>
                  </a:lnTo>
                  <a:lnTo>
                    <a:pt x="1717" y="766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6" name="Google Shape;4086;p56"/>
            <p:cNvSpPr/>
            <p:nvPr/>
          </p:nvSpPr>
          <p:spPr>
            <a:xfrm>
              <a:off x="1151075" y="1081625"/>
              <a:ext cx="44475" cy="193075"/>
            </a:xfrm>
            <a:custGeom>
              <a:avLst/>
              <a:gdLst/>
              <a:ahLst/>
              <a:cxnLst/>
              <a:rect l="l" t="t" r="r" b="b"/>
              <a:pathLst>
                <a:path w="1779" h="7723" extrusionOk="0">
                  <a:moveTo>
                    <a:pt x="1717" y="62"/>
                  </a:moveTo>
                  <a:lnTo>
                    <a:pt x="1717" y="7661"/>
                  </a:lnTo>
                  <a:lnTo>
                    <a:pt x="62" y="7661"/>
                  </a:lnTo>
                  <a:lnTo>
                    <a:pt x="62" y="62"/>
                  </a:lnTo>
                  <a:close/>
                  <a:moveTo>
                    <a:pt x="33" y="0"/>
                  </a:moveTo>
                  <a:cubicBezTo>
                    <a:pt x="13" y="0"/>
                    <a:pt x="0" y="13"/>
                    <a:pt x="0" y="29"/>
                  </a:cubicBezTo>
                  <a:lnTo>
                    <a:pt x="0" y="7690"/>
                  </a:lnTo>
                  <a:cubicBezTo>
                    <a:pt x="0" y="7706"/>
                    <a:pt x="13" y="7723"/>
                    <a:pt x="33" y="7723"/>
                  </a:cubicBezTo>
                  <a:lnTo>
                    <a:pt x="1750" y="7723"/>
                  </a:lnTo>
                  <a:cubicBezTo>
                    <a:pt x="1766" y="7723"/>
                    <a:pt x="1779" y="7710"/>
                    <a:pt x="1779" y="7693"/>
                  </a:cubicBezTo>
                  <a:lnTo>
                    <a:pt x="1779" y="29"/>
                  </a:lnTo>
                  <a:cubicBezTo>
                    <a:pt x="1779" y="13"/>
                    <a:pt x="1766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7" name="Google Shape;4087;p56"/>
            <p:cNvSpPr/>
            <p:nvPr/>
          </p:nvSpPr>
          <p:spPr>
            <a:xfrm>
              <a:off x="1164450" y="1095975"/>
              <a:ext cx="16575" cy="26225"/>
            </a:xfrm>
            <a:custGeom>
              <a:avLst/>
              <a:gdLst/>
              <a:ahLst/>
              <a:cxnLst/>
              <a:rect l="l" t="t" r="r" b="b"/>
              <a:pathLst>
                <a:path w="663" h="1049" extrusionOk="0">
                  <a:moveTo>
                    <a:pt x="333" y="0"/>
                  </a:moveTo>
                  <a:cubicBezTo>
                    <a:pt x="150" y="0"/>
                    <a:pt x="0" y="235"/>
                    <a:pt x="0" y="526"/>
                  </a:cubicBezTo>
                  <a:cubicBezTo>
                    <a:pt x="0" y="813"/>
                    <a:pt x="150" y="1048"/>
                    <a:pt x="333" y="1048"/>
                  </a:cubicBezTo>
                  <a:cubicBezTo>
                    <a:pt x="516" y="1048"/>
                    <a:pt x="663" y="813"/>
                    <a:pt x="663" y="526"/>
                  </a:cubicBezTo>
                  <a:cubicBezTo>
                    <a:pt x="663" y="235"/>
                    <a:pt x="516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8" name="Google Shape;4088;p56"/>
            <p:cNvSpPr/>
            <p:nvPr/>
          </p:nvSpPr>
          <p:spPr>
            <a:xfrm>
              <a:off x="1166975" y="1254450"/>
              <a:ext cx="12675" cy="18225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1" y="0"/>
                  </a:moveTo>
                  <a:lnTo>
                    <a:pt x="1" y="728"/>
                  </a:lnTo>
                  <a:lnTo>
                    <a:pt x="506" y="72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9" name="Google Shape;4089;p56"/>
            <p:cNvSpPr/>
            <p:nvPr/>
          </p:nvSpPr>
          <p:spPr>
            <a:xfrm>
              <a:off x="1247675" y="1075975"/>
              <a:ext cx="87175" cy="196775"/>
            </a:xfrm>
            <a:custGeom>
              <a:avLst/>
              <a:gdLst/>
              <a:ahLst/>
              <a:cxnLst/>
              <a:rect l="l" t="t" r="r" b="b"/>
              <a:pathLst>
                <a:path w="3487" h="7871" extrusionOk="0">
                  <a:moveTo>
                    <a:pt x="1662" y="1"/>
                  </a:moveTo>
                  <a:lnTo>
                    <a:pt x="1" y="458"/>
                  </a:lnTo>
                  <a:lnTo>
                    <a:pt x="1825" y="7870"/>
                  </a:lnTo>
                  <a:lnTo>
                    <a:pt x="3487" y="7417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0" name="Google Shape;4090;p56"/>
            <p:cNvSpPr/>
            <p:nvPr/>
          </p:nvSpPr>
          <p:spPr>
            <a:xfrm>
              <a:off x="1246775" y="1075225"/>
              <a:ext cx="88900" cy="198350"/>
            </a:xfrm>
            <a:custGeom>
              <a:avLst/>
              <a:gdLst/>
              <a:ahLst/>
              <a:cxnLst/>
              <a:rect l="l" t="t" r="r" b="b"/>
              <a:pathLst>
                <a:path w="3556" h="7934" extrusionOk="0">
                  <a:moveTo>
                    <a:pt x="1675" y="67"/>
                  </a:moveTo>
                  <a:lnTo>
                    <a:pt x="3487" y="7424"/>
                  </a:lnTo>
                  <a:lnTo>
                    <a:pt x="1884" y="7864"/>
                  </a:lnTo>
                  <a:lnTo>
                    <a:pt x="73" y="507"/>
                  </a:lnTo>
                  <a:lnTo>
                    <a:pt x="1675" y="67"/>
                  </a:lnTo>
                  <a:close/>
                  <a:moveTo>
                    <a:pt x="1696" y="0"/>
                  </a:moveTo>
                  <a:cubicBezTo>
                    <a:pt x="1694" y="0"/>
                    <a:pt x="1691" y="0"/>
                    <a:pt x="1688" y="1"/>
                  </a:cubicBezTo>
                  <a:lnTo>
                    <a:pt x="27" y="458"/>
                  </a:lnTo>
                  <a:cubicBezTo>
                    <a:pt x="11" y="462"/>
                    <a:pt x="1" y="478"/>
                    <a:pt x="7" y="494"/>
                  </a:cubicBezTo>
                  <a:lnTo>
                    <a:pt x="1832" y="7910"/>
                  </a:lnTo>
                  <a:cubicBezTo>
                    <a:pt x="1835" y="7917"/>
                    <a:pt x="1838" y="7923"/>
                    <a:pt x="1845" y="7926"/>
                  </a:cubicBezTo>
                  <a:cubicBezTo>
                    <a:pt x="1851" y="7930"/>
                    <a:pt x="1855" y="7933"/>
                    <a:pt x="1861" y="7933"/>
                  </a:cubicBezTo>
                  <a:cubicBezTo>
                    <a:pt x="1865" y="7933"/>
                    <a:pt x="1868" y="7933"/>
                    <a:pt x="1868" y="7930"/>
                  </a:cubicBezTo>
                  <a:lnTo>
                    <a:pt x="3529" y="7476"/>
                  </a:lnTo>
                  <a:cubicBezTo>
                    <a:pt x="3545" y="7470"/>
                    <a:pt x="3555" y="7453"/>
                    <a:pt x="3552" y="7437"/>
                  </a:cubicBezTo>
                  <a:lnTo>
                    <a:pt x="1727" y="24"/>
                  </a:lnTo>
                  <a:cubicBezTo>
                    <a:pt x="1724" y="14"/>
                    <a:pt x="1721" y="8"/>
                    <a:pt x="1711" y="5"/>
                  </a:cubicBezTo>
                  <a:cubicBezTo>
                    <a:pt x="1706" y="2"/>
                    <a:pt x="1702" y="0"/>
                    <a:pt x="1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1" name="Google Shape;4091;p56"/>
            <p:cNvSpPr/>
            <p:nvPr/>
          </p:nvSpPr>
          <p:spPr>
            <a:xfrm>
              <a:off x="1264575" y="1094800"/>
              <a:ext cx="19450" cy="25800"/>
            </a:xfrm>
            <a:custGeom>
              <a:avLst/>
              <a:gdLst/>
              <a:ahLst/>
              <a:cxnLst/>
              <a:rect l="l" t="t" r="r" b="b"/>
              <a:pathLst>
                <a:path w="778" h="1032" extrusionOk="0">
                  <a:moveTo>
                    <a:pt x="321" y="1"/>
                  </a:moveTo>
                  <a:cubicBezTo>
                    <a:pt x="302" y="1"/>
                    <a:pt x="283" y="3"/>
                    <a:pt x="265" y="8"/>
                  </a:cubicBezTo>
                  <a:cubicBezTo>
                    <a:pt x="85" y="57"/>
                    <a:pt x="0" y="325"/>
                    <a:pt x="69" y="606"/>
                  </a:cubicBezTo>
                  <a:cubicBezTo>
                    <a:pt x="130" y="856"/>
                    <a:pt x="295" y="1031"/>
                    <a:pt x="455" y="1031"/>
                  </a:cubicBezTo>
                  <a:cubicBezTo>
                    <a:pt x="475" y="1031"/>
                    <a:pt x="494" y="1029"/>
                    <a:pt x="513" y="1023"/>
                  </a:cubicBezTo>
                  <a:cubicBezTo>
                    <a:pt x="689" y="974"/>
                    <a:pt x="777" y="710"/>
                    <a:pt x="709" y="429"/>
                  </a:cubicBezTo>
                  <a:cubicBezTo>
                    <a:pt x="647" y="178"/>
                    <a:pt x="482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2" name="Google Shape;4092;p56"/>
            <p:cNvSpPr/>
            <p:nvPr/>
          </p:nvSpPr>
          <p:spPr>
            <a:xfrm>
              <a:off x="1303325" y="1246525"/>
              <a:ext cx="16600" cy="21075"/>
            </a:xfrm>
            <a:custGeom>
              <a:avLst/>
              <a:gdLst/>
              <a:ahLst/>
              <a:cxnLst/>
              <a:rect l="l" t="t" r="r" b="b"/>
              <a:pathLst>
                <a:path w="664" h="843" extrusionOk="0">
                  <a:moveTo>
                    <a:pt x="490" y="1"/>
                  </a:moveTo>
                  <a:lnTo>
                    <a:pt x="1" y="134"/>
                  </a:lnTo>
                  <a:lnTo>
                    <a:pt x="174" y="843"/>
                  </a:lnTo>
                  <a:lnTo>
                    <a:pt x="663" y="706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3" name="Google Shape;4093;p56"/>
            <p:cNvSpPr/>
            <p:nvPr/>
          </p:nvSpPr>
          <p:spPr>
            <a:xfrm>
              <a:off x="1241475" y="1087400"/>
              <a:ext cx="51850" cy="185350"/>
            </a:xfrm>
            <a:custGeom>
              <a:avLst/>
              <a:gdLst/>
              <a:ahLst/>
              <a:cxnLst/>
              <a:rect l="l" t="t" r="r" b="b"/>
              <a:pathLst>
                <a:path w="2074" h="7414" extrusionOk="0">
                  <a:moveTo>
                    <a:pt x="249" y="1"/>
                  </a:moveTo>
                  <a:lnTo>
                    <a:pt x="1" y="663"/>
                  </a:lnTo>
                  <a:lnTo>
                    <a:pt x="1626" y="7348"/>
                  </a:lnTo>
                  <a:lnTo>
                    <a:pt x="2073" y="7413"/>
                  </a:lnTo>
                  <a:lnTo>
                    <a:pt x="2073" y="7413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4" name="Google Shape;4094;p56"/>
            <p:cNvSpPr/>
            <p:nvPr/>
          </p:nvSpPr>
          <p:spPr>
            <a:xfrm>
              <a:off x="1240750" y="1086600"/>
              <a:ext cx="53375" cy="186975"/>
            </a:xfrm>
            <a:custGeom>
              <a:avLst/>
              <a:gdLst/>
              <a:ahLst/>
              <a:cxnLst/>
              <a:rect l="l" t="t" r="r" b="b"/>
              <a:pathLst>
                <a:path w="2135" h="7479" extrusionOk="0">
                  <a:moveTo>
                    <a:pt x="271" y="134"/>
                  </a:moveTo>
                  <a:lnTo>
                    <a:pt x="2063" y="7413"/>
                  </a:lnTo>
                  <a:lnTo>
                    <a:pt x="1681" y="7354"/>
                  </a:lnTo>
                  <a:lnTo>
                    <a:pt x="62" y="695"/>
                  </a:lnTo>
                  <a:lnTo>
                    <a:pt x="271" y="134"/>
                  </a:lnTo>
                  <a:close/>
                  <a:moveTo>
                    <a:pt x="278" y="0"/>
                  </a:moveTo>
                  <a:cubicBezTo>
                    <a:pt x="265" y="0"/>
                    <a:pt x="252" y="10"/>
                    <a:pt x="248" y="20"/>
                  </a:cubicBezTo>
                  <a:lnTo>
                    <a:pt x="3" y="682"/>
                  </a:lnTo>
                  <a:cubicBezTo>
                    <a:pt x="0" y="689"/>
                    <a:pt x="0" y="695"/>
                    <a:pt x="3" y="702"/>
                  </a:cubicBezTo>
                  <a:lnTo>
                    <a:pt x="1626" y="7387"/>
                  </a:lnTo>
                  <a:cubicBezTo>
                    <a:pt x="1629" y="7400"/>
                    <a:pt x="1639" y="7409"/>
                    <a:pt x="1652" y="7413"/>
                  </a:cubicBezTo>
                  <a:lnTo>
                    <a:pt x="2099" y="7478"/>
                  </a:lnTo>
                  <a:lnTo>
                    <a:pt x="2102" y="7478"/>
                  </a:lnTo>
                  <a:cubicBezTo>
                    <a:pt x="2122" y="7478"/>
                    <a:pt x="2135" y="7458"/>
                    <a:pt x="2132" y="7439"/>
                  </a:cubicBezTo>
                  <a:lnTo>
                    <a:pt x="304" y="23"/>
                  </a:lnTo>
                  <a:cubicBezTo>
                    <a:pt x="300" y="10"/>
                    <a:pt x="291" y="3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5" name="Google Shape;4095;p56"/>
            <p:cNvSpPr/>
            <p:nvPr/>
          </p:nvSpPr>
          <p:spPr>
            <a:xfrm>
              <a:off x="1202800" y="1082350"/>
              <a:ext cx="42950" cy="191550"/>
            </a:xfrm>
            <a:custGeom>
              <a:avLst/>
              <a:gdLst/>
              <a:ahLst/>
              <a:cxnLst/>
              <a:rect l="l" t="t" r="r" b="b"/>
              <a:pathLst>
                <a:path w="1718" h="7662" extrusionOk="0">
                  <a:moveTo>
                    <a:pt x="0" y="0"/>
                  </a:moveTo>
                  <a:lnTo>
                    <a:pt x="0" y="7661"/>
                  </a:lnTo>
                  <a:lnTo>
                    <a:pt x="1717" y="766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6" name="Google Shape;4096;p56"/>
            <p:cNvSpPr/>
            <p:nvPr/>
          </p:nvSpPr>
          <p:spPr>
            <a:xfrm>
              <a:off x="1201975" y="1081625"/>
              <a:ext cx="44500" cy="193075"/>
            </a:xfrm>
            <a:custGeom>
              <a:avLst/>
              <a:gdLst/>
              <a:ahLst/>
              <a:cxnLst/>
              <a:rect l="l" t="t" r="r" b="b"/>
              <a:pathLst>
                <a:path w="1780" h="7723" extrusionOk="0">
                  <a:moveTo>
                    <a:pt x="1718" y="62"/>
                  </a:moveTo>
                  <a:lnTo>
                    <a:pt x="1718" y="7661"/>
                  </a:lnTo>
                  <a:lnTo>
                    <a:pt x="63" y="7661"/>
                  </a:lnTo>
                  <a:lnTo>
                    <a:pt x="63" y="62"/>
                  </a:lnTo>
                  <a:close/>
                  <a:moveTo>
                    <a:pt x="33" y="0"/>
                  </a:moveTo>
                  <a:cubicBezTo>
                    <a:pt x="17" y="0"/>
                    <a:pt x="1" y="13"/>
                    <a:pt x="4" y="29"/>
                  </a:cubicBezTo>
                  <a:lnTo>
                    <a:pt x="4" y="7693"/>
                  </a:lnTo>
                  <a:cubicBezTo>
                    <a:pt x="4" y="7706"/>
                    <a:pt x="17" y="7719"/>
                    <a:pt x="33" y="7723"/>
                  </a:cubicBezTo>
                  <a:lnTo>
                    <a:pt x="1750" y="7723"/>
                  </a:lnTo>
                  <a:cubicBezTo>
                    <a:pt x="1767" y="7723"/>
                    <a:pt x="1780" y="7710"/>
                    <a:pt x="1780" y="7693"/>
                  </a:cubicBezTo>
                  <a:lnTo>
                    <a:pt x="1780" y="29"/>
                  </a:lnTo>
                  <a:cubicBezTo>
                    <a:pt x="1780" y="13"/>
                    <a:pt x="1767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7" name="Google Shape;4097;p56"/>
            <p:cNvSpPr/>
            <p:nvPr/>
          </p:nvSpPr>
          <p:spPr>
            <a:xfrm>
              <a:off x="1215375" y="1095975"/>
              <a:ext cx="16575" cy="26225"/>
            </a:xfrm>
            <a:custGeom>
              <a:avLst/>
              <a:gdLst/>
              <a:ahLst/>
              <a:cxnLst/>
              <a:rect l="l" t="t" r="r" b="b"/>
              <a:pathLst>
                <a:path w="663" h="1049" extrusionOk="0">
                  <a:moveTo>
                    <a:pt x="333" y="0"/>
                  </a:moveTo>
                  <a:cubicBezTo>
                    <a:pt x="150" y="0"/>
                    <a:pt x="0" y="235"/>
                    <a:pt x="0" y="526"/>
                  </a:cubicBezTo>
                  <a:cubicBezTo>
                    <a:pt x="0" y="813"/>
                    <a:pt x="150" y="1048"/>
                    <a:pt x="333" y="1048"/>
                  </a:cubicBezTo>
                  <a:cubicBezTo>
                    <a:pt x="516" y="1048"/>
                    <a:pt x="663" y="813"/>
                    <a:pt x="663" y="526"/>
                  </a:cubicBezTo>
                  <a:cubicBezTo>
                    <a:pt x="663" y="235"/>
                    <a:pt x="516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8" name="Google Shape;4098;p56"/>
            <p:cNvSpPr/>
            <p:nvPr/>
          </p:nvSpPr>
          <p:spPr>
            <a:xfrm>
              <a:off x="1217900" y="1254450"/>
              <a:ext cx="12675" cy="18225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0" y="0"/>
                  </a:moveTo>
                  <a:lnTo>
                    <a:pt x="0" y="728"/>
                  </a:lnTo>
                  <a:lnTo>
                    <a:pt x="506" y="72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9" name="Google Shape;4099;p56"/>
            <p:cNvSpPr/>
            <p:nvPr/>
          </p:nvSpPr>
          <p:spPr>
            <a:xfrm>
              <a:off x="598700" y="815750"/>
              <a:ext cx="22725" cy="191550"/>
            </a:xfrm>
            <a:custGeom>
              <a:avLst/>
              <a:gdLst/>
              <a:ahLst/>
              <a:cxnLst/>
              <a:rect l="l" t="t" r="r" b="b"/>
              <a:pathLst>
                <a:path w="909" h="7662" extrusionOk="0">
                  <a:moveTo>
                    <a:pt x="1" y="1"/>
                  </a:moveTo>
                  <a:lnTo>
                    <a:pt x="1" y="7661"/>
                  </a:lnTo>
                  <a:lnTo>
                    <a:pt x="908" y="7661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0" name="Google Shape;4100;p56"/>
            <p:cNvSpPr/>
            <p:nvPr/>
          </p:nvSpPr>
          <p:spPr>
            <a:xfrm>
              <a:off x="597975" y="815025"/>
              <a:ext cx="24175" cy="193100"/>
            </a:xfrm>
            <a:custGeom>
              <a:avLst/>
              <a:gdLst/>
              <a:ahLst/>
              <a:cxnLst/>
              <a:rect l="l" t="t" r="r" b="b"/>
              <a:pathLst>
                <a:path w="967" h="7724" extrusionOk="0">
                  <a:moveTo>
                    <a:pt x="908" y="59"/>
                  </a:moveTo>
                  <a:lnTo>
                    <a:pt x="908" y="7661"/>
                  </a:lnTo>
                  <a:lnTo>
                    <a:pt x="62" y="7661"/>
                  </a:lnTo>
                  <a:lnTo>
                    <a:pt x="62" y="59"/>
                  </a:lnTo>
                  <a:close/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lnTo>
                    <a:pt x="0" y="7690"/>
                  </a:lnTo>
                  <a:cubicBezTo>
                    <a:pt x="0" y="7707"/>
                    <a:pt x="13" y="7723"/>
                    <a:pt x="30" y="7723"/>
                  </a:cubicBezTo>
                  <a:lnTo>
                    <a:pt x="937" y="7723"/>
                  </a:lnTo>
                  <a:cubicBezTo>
                    <a:pt x="953" y="7723"/>
                    <a:pt x="967" y="7707"/>
                    <a:pt x="967" y="7690"/>
                  </a:cubicBezTo>
                  <a:lnTo>
                    <a:pt x="967" y="30"/>
                  </a:lnTo>
                  <a:cubicBezTo>
                    <a:pt x="967" y="14"/>
                    <a:pt x="953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1" name="Google Shape;4101;p56"/>
            <p:cNvSpPr/>
            <p:nvPr/>
          </p:nvSpPr>
          <p:spPr>
            <a:xfrm>
              <a:off x="603925" y="981725"/>
              <a:ext cx="12275" cy="9750"/>
            </a:xfrm>
            <a:custGeom>
              <a:avLst/>
              <a:gdLst/>
              <a:ahLst/>
              <a:cxnLst/>
              <a:rect l="l" t="t" r="r" b="b"/>
              <a:pathLst>
                <a:path w="491" h="390" extrusionOk="0">
                  <a:moveTo>
                    <a:pt x="1" y="1"/>
                  </a:moveTo>
                  <a:lnTo>
                    <a:pt x="1" y="389"/>
                  </a:lnTo>
                  <a:lnTo>
                    <a:pt x="490" y="389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2" name="Google Shape;4102;p56"/>
            <p:cNvSpPr/>
            <p:nvPr/>
          </p:nvSpPr>
          <p:spPr>
            <a:xfrm>
              <a:off x="603925" y="965975"/>
              <a:ext cx="12275" cy="9750"/>
            </a:xfrm>
            <a:custGeom>
              <a:avLst/>
              <a:gdLst/>
              <a:ahLst/>
              <a:cxnLst/>
              <a:rect l="l" t="t" r="r" b="b"/>
              <a:pathLst>
                <a:path w="491" h="390" extrusionOk="0">
                  <a:moveTo>
                    <a:pt x="1" y="1"/>
                  </a:moveTo>
                  <a:lnTo>
                    <a:pt x="1" y="389"/>
                  </a:lnTo>
                  <a:lnTo>
                    <a:pt x="490" y="389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3" name="Google Shape;4103;p56"/>
            <p:cNvSpPr/>
            <p:nvPr/>
          </p:nvSpPr>
          <p:spPr>
            <a:xfrm>
              <a:off x="603925" y="832825"/>
              <a:ext cx="12275" cy="9725"/>
            </a:xfrm>
            <a:custGeom>
              <a:avLst/>
              <a:gdLst/>
              <a:ahLst/>
              <a:cxnLst/>
              <a:rect l="l" t="t" r="r" b="b"/>
              <a:pathLst>
                <a:path w="491" h="389" extrusionOk="0">
                  <a:moveTo>
                    <a:pt x="1" y="0"/>
                  </a:moveTo>
                  <a:lnTo>
                    <a:pt x="1" y="388"/>
                  </a:lnTo>
                  <a:lnTo>
                    <a:pt x="490" y="388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4" name="Google Shape;4104;p56"/>
            <p:cNvSpPr/>
            <p:nvPr/>
          </p:nvSpPr>
          <p:spPr>
            <a:xfrm>
              <a:off x="621300" y="815750"/>
              <a:ext cx="22725" cy="191550"/>
            </a:xfrm>
            <a:custGeom>
              <a:avLst/>
              <a:gdLst/>
              <a:ahLst/>
              <a:cxnLst/>
              <a:rect l="l" t="t" r="r" b="b"/>
              <a:pathLst>
                <a:path w="909" h="7662" extrusionOk="0">
                  <a:moveTo>
                    <a:pt x="1" y="1"/>
                  </a:moveTo>
                  <a:lnTo>
                    <a:pt x="1" y="7661"/>
                  </a:lnTo>
                  <a:lnTo>
                    <a:pt x="908" y="7661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5" name="Google Shape;4105;p56"/>
            <p:cNvSpPr/>
            <p:nvPr/>
          </p:nvSpPr>
          <p:spPr>
            <a:xfrm>
              <a:off x="620575" y="815025"/>
              <a:ext cx="24175" cy="193100"/>
            </a:xfrm>
            <a:custGeom>
              <a:avLst/>
              <a:gdLst/>
              <a:ahLst/>
              <a:cxnLst/>
              <a:rect l="l" t="t" r="r" b="b"/>
              <a:pathLst>
                <a:path w="967" h="7724" extrusionOk="0">
                  <a:moveTo>
                    <a:pt x="908" y="59"/>
                  </a:moveTo>
                  <a:lnTo>
                    <a:pt x="908" y="7661"/>
                  </a:lnTo>
                  <a:lnTo>
                    <a:pt x="63" y="7661"/>
                  </a:lnTo>
                  <a:lnTo>
                    <a:pt x="63" y="59"/>
                  </a:lnTo>
                  <a:close/>
                  <a:moveTo>
                    <a:pt x="30" y="0"/>
                  </a:moveTo>
                  <a:cubicBezTo>
                    <a:pt x="14" y="0"/>
                    <a:pt x="1" y="14"/>
                    <a:pt x="1" y="30"/>
                  </a:cubicBezTo>
                  <a:lnTo>
                    <a:pt x="1" y="7690"/>
                  </a:lnTo>
                  <a:cubicBezTo>
                    <a:pt x="1" y="7707"/>
                    <a:pt x="14" y="7723"/>
                    <a:pt x="30" y="7723"/>
                  </a:cubicBezTo>
                  <a:lnTo>
                    <a:pt x="937" y="7723"/>
                  </a:lnTo>
                  <a:cubicBezTo>
                    <a:pt x="954" y="7723"/>
                    <a:pt x="967" y="7707"/>
                    <a:pt x="967" y="7690"/>
                  </a:cubicBezTo>
                  <a:lnTo>
                    <a:pt x="967" y="30"/>
                  </a:lnTo>
                  <a:cubicBezTo>
                    <a:pt x="967" y="14"/>
                    <a:pt x="954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6" name="Google Shape;4106;p56"/>
            <p:cNvSpPr/>
            <p:nvPr/>
          </p:nvSpPr>
          <p:spPr>
            <a:xfrm>
              <a:off x="626525" y="981725"/>
              <a:ext cx="12275" cy="9750"/>
            </a:xfrm>
            <a:custGeom>
              <a:avLst/>
              <a:gdLst/>
              <a:ahLst/>
              <a:cxnLst/>
              <a:rect l="l" t="t" r="r" b="b"/>
              <a:pathLst>
                <a:path w="491" h="390" extrusionOk="0">
                  <a:moveTo>
                    <a:pt x="1" y="1"/>
                  </a:moveTo>
                  <a:lnTo>
                    <a:pt x="1" y="389"/>
                  </a:lnTo>
                  <a:lnTo>
                    <a:pt x="490" y="389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7" name="Google Shape;4107;p56"/>
            <p:cNvSpPr/>
            <p:nvPr/>
          </p:nvSpPr>
          <p:spPr>
            <a:xfrm>
              <a:off x="626525" y="965975"/>
              <a:ext cx="12275" cy="9750"/>
            </a:xfrm>
            <a:custGeom>
              <a:avLst/>
              <a:gdLst/>
              <a:ahLst/>
              <a:cxnLst/>
              <a:rect l="l" t="t" r="r" b="b"/>
              <a:pathLst>
                <a:path w="491" h="390" extrusionOk="0">
                  <a:moveTo>
                    <a:pt x="1" y="1"/>
                  </a:moveTo>
                  <a:lnTo>
                    <a:pt x="1" y="389"/>
                  </a:lnTo>
                  <a:lnTo>
                    <a:pt x="490" y="389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8" name="Google Shape;4108;p56"/>
            <p:cNvSpPr/>
            <p:nvPr/>
          </p:nvSpPr>
          <p:spPr>
            <a:xfrm>
              <a:off x="626525" y="832825"/>
              <a:ext cx="12275" cy="9725"/>
            </a:xfrm>
            <a:custGeom>
              <a:avLst/>
              <a:gdLst/>
              <a:ahLst/>
              <a:cxnLst/>
              <a:rect l="l" t="t" r="r" b="b"/>
              <a:pathLst>
                <a:path w="491" h="389" extrusionOk="0">
                  <a:moveTo>
                    <a:pt x="1" y="0"/>
                  </a:moveTo>
                  <a:lnTo>
                    <a:pt x="1" y="388"/>
                  </a:lnTo>
                  <a:lnTo>
                    <a:pt x="490" y="388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9" name="Google Shape;4109;p56"/>
            <p:cNvSpPr/>
            <p:nvPr/>
          </p:nvSpPr>
          <p:spPr>
            <a:xfrm>
              <a:off x="643925" y="815750"/>
              <a:ext cx="22700" cy="191550"/>
            </a:xfrm>
            <a:custGeom>
              <a:avLst/>
              <a:gdLst/>
              <a:ahLst/>
              <a:cxnLst/>
              <a:rect l="l" t="t" r="r" b="b"/>
              <a:pathLst>
                <a:path w="908" h="7662" extrusionOk="0">
                  <a:moveTo>
                    <a:pt x="0" y="1"/>
                  </a:moveTo>
                  <a:lnTo>
                    <a:pt x="0" y="7661"/>
                  </a:lnTo>
                  <a:lnTo>
                    <a:pt x="907" y="7661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0" name="Google Shape;4110;p56"/>
            <p:cNvSpPr/>
            <p:nvPr/>
          </p:nvSpPr>
          <p:spPr>
            <a:xfrm>
              <a:off x="643175" y="815025"/>
              <a:ext cx="24175" cy="193100"/>
            </a:xfrm>
            <a:custGeom>
              <a:avLst/>
              <a:gdLst/>
              <a:ahLst/>
              <a:cxnLst/>
              <a:rect l="l" t="t" r="r" b="b"/>
              <a:pathLst>
                <a:path w="967" h="7724" extrusionOk="0">
                  <a:moveTo>
                    <a:pt x="908" y="59"/>
                  </a:moveTo>
                  <a:lnTo>
                    <a:pt x="908" y="7661"/>
                  </a:lnTo>
                  <a:lnTo>
                    <a:pt x="63" y="7661"/>
                  </a:lnTo>
                  <a:lnTo>
                    <a:pt x="63" y="59"/>
                  </a:lnTo>
                  <a:close/>
                  <a:moveTo>
                    <a:pt x="30" y="0"/>
                  </a:moveTo>
                  <a:cubicBezTo>
                    <a:pt x="14" y="0"/>
                    <a:pt x="1" y="14"/>
                    <a:pt x="1" y="30"/>
                  </a:cubicBezTo>
                  <a:lnTo>
                    <a:pt x="1" y="7690"/>
                  </a:lnTo>
                  <a:cubicBezTo>
                    <a:pt x="1" y="7707"/>
                    <a:pt x="14" y="7723"/>
                    <a:pt x="30" y="7723"/>
                  </a:cubicBezTo>
                  <a:lnTo>
                    <a:pt x="937" y="7723"/>
                  </a:lnTo>
                  <a:cubicBezTo>
                    <a:pt x="954" y="7723"/>
                    <a:pt x="967" y="7707"/>
                    <a:pt x="967" y="7690"/>
                  </a:cubicBezTo>
                  <a:lnTo>
                    <a:pt x="967" y="30"/>
                  </a:lnTo>
                  <a:cubicBezTo>
                    <a:pt x="967" y="14"/>
                    <a:pt x="954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1" name="Google Shape;4111;p56"/>
            <p:cNvSpPr/>
            <p:nvPr/>
          </p:nvSpPr>
          <p:spPr>
            <a:xfrm>
              <a:off x="649125" y="981725"/>
              <a:ext cx="12275" cy="9750"/>
            </a:xfrm>
            <a:custGeom>
              <a:avLst/>
              <a:gdLst/>
              <a:ahLst/>
              <a:cxnLst/>
              <a:rect l="l" t="t" r="r" b="b"/>
              <a:pathLst>
                <a:path w="491" h="390" extrusionOk="0">
                  <a:moveTo>
                    <a:pt x="1" y="1"/>
                  </a:moveTo>
                  <a:lnTo>
                    <a:pt x="1" y="389"/>
                  </a:lnTo>
                  <a:lnTo>
                    <a:pt x="491" y="389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2" name="Google Shape;4112;p56"/>
            <p:cNvSpPr/>
            <p:nvPr/>
          </p:nvSpPr>
          <p:spPr>
            <a:xfrm>
              <a:off x="649125" y="965975"/>
              <a:ext cx="12275" cy="9750"/>
            </a:xfrm>
            <a:custGeom>
              <a:avLst/>
              <a:gdLst/>
              <a:ahLst/>
              <a:cxnLst/>
              <a:rect l="l" t="t" r="r" b="b"/>
              <a:pathLst>
                <a:path w="491" h="390" extrusionOk="0">
                  <a:moveTo>
                    <a:pt x="1" y="1"/>
                  </a:moveTo>
                  <a:lnTo>
                    <a:pt x="1" y="389"/>
                  </a:lnTo>
                  <a:lnTo>
                    <a:pt x="491" y="389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3" name="Google Shape;4113;p56"/>
            <p:cNvSpPr/>
            <p:nvPr/>
          </p:nvSpPr>
          <p:spPr>
            <a:xfrm>
              <a:off x="649125" y="832825"/>
              <a:ext cx="12275" cy="9725"/>
            </a:xfrm>
            <a:custGeom>
              <a:avLst/>
              <a:gdLst/>
              <a:ahLst/>
              <a:cxnLst/>
              <a:rect l="l" t="t" r="r" b="b"/>
              <a:pathLst>
                <a:path w="491" h="389" extrusionOk="0">
                  <a:moveTo>
                    <a:pt x="1" y="0"/>
                  </a:moveTo>
                  <a:lnTo>
                    <a:pt x="1" y="388"/>
                  </a:lnTo>
                  <a:lnTo>
                    <a:pt x="491" y="388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4" name="Google Shape;4114;p56"/>
            <p:cNvSpPr/>
            <p:nvPr/>
          </p:nvSpPr>
          <p:spPr>
            <a:xfrm>
              <a:off x="666525" y="815750"/>
              <a:ext cx="22700" cy="191550"/>
            </a:xfrm>
            <a:custGeom>
              <a:avLst/>
              <a:gdLst/>
              <a:ahLst/>
              <a:cxnLst/>
              <a:rect l="l" t="t" r="r" b="b"/>
              <a:pathLst>
                <a:path w="908" h="7662" extrusionOk="0">
                  <a:moveTo>
                    <a:pt x="0" y="1"/>
                  </a:moveTo>
                  <a:lnTo>
                    <a:pt x="0" y="7661"/>
                  </a:lnTo>
                  <a:lnTo>
                    <a:pt x="908" y="7661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5" name="Google Shape;4115;p56"/>
            <p:cNvSpPr/>
            <p:nvPr/>
          </p:nvSpPr>
          <p:spPr>
            <a:xfrm>
              <a:off x="665775" y="815025"/>
              <a:ext cx="24175" cy="193100"/>
            </a:xfrm>
            <a:custGeom>
              <a:avLst/>
              <a:gdLst/>
              <a:ahLst/>
              <a:cxnLst/>
              <a:rect l="l" t="t" r="r" b="b"/>
              <a:pathLst>
                <a:path w="967" h="7724" extrusionOk="0">
                  <a:moveTo>
                    <a:pt x="908" y="59"/>
                  </a:moveTo>
                  <a:lnTo>
                    <a:pt x="908" y="7661"/>
                  </a:lnTo>
                  <a:lnTo>
                    <a:pt x="63" y="7661"/>
                  </a:lnTo>
                  <a:lnTo>
                    <a:pt x="63" y="59"/>
                  </a:lnTo>
                  <a:close/>
                  <a:moveTo>
                    <a:pt x="30" y="0"/>
                  </a:moveTo>
                  <a:cubicBezTo>
                    <a:pt x="14" y="0"/>
                    <a:pt x="1" y="14"/>
                    <a:pt x="1" y="30"/>
                  </a:cubicBezTo>
                  <a:lnTo>
                    <a:pt x="1" y="7690"/>
                  </a:lnTo>
                  <a:cubicBezTo>
                    <a:pt x="1" y="7707"/>
                    <a:pt x="14" y="7723"/>
                    <a:pt x="30" y="7723"/>
                  </a:cubicBezTo>
                  <a:lnTo>
                    <a:pt x="938" y="7723"/>
                  </a:lnTo>
                  <a:cubicBezTo>
                    <a:pt x="954" y="7720"/>
                    <a:pt x="967" y="7707"/>
                    <a:pt x="967" y="7690"/>
                  </a:cubicBezTo>
                  <a:lnTo>
                    <a:pt x="967" y="30"/>
                  </a:lnTo>
                  <a:cubicBezTo>
                    <a:pt x="967" y="14"/>
                    <a:pt x="954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6" name="Google Shape;4116;p56"/>
            <p:cNvSpPr/>
            <p:nvPr/>
          </p:nvSpPr>
          <p:spPr>
            <a:xfrm>
              <a:off x="671750" y="981725"/>
              <a:ext cx="12250" cy="9750"/>
            </a:xfrm>
            <a:custGeom>
              <a:avLst/>
              <a:gdLst/>
              <a:ahLst/>
              <a:cxnLst/>
              <a:rect l="l" t="t" r="r" b="b"/>
              <a:pathLst>
                <a:path w="490" h="390" extrusionOk="0">
                  <a:moveTo>
                    <a:pt x="0" y="1"/>
                  </a:moveTo>
                  <a:lnTo>
                    <a:pt x="0" y="389"/>
                  </a:lnTo>
                  <a:lnTo>
                    <a:pt x="490" y="389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7" name="Google Shape;4117;p56"/>
            <p:cNvSpPr/>
            <p:nvPr/>
          </p:nvSpPr>
          <p:spPr>
            <a:xfrm>
              <a:off x="671750" y="965975"/>
              <a:ext cx="12250" cy="9750"/>
            </a:xfrm>
            <a:custGeom>
              <a:avLst/>
              <a:gdLst/>
              <a:ahLst/>
              <a:cxnLst/>
              <a:rect l="l" t="t" r="r" b="b"/>
              <a:pathLst>
                <a:path w="490" h="390" extrusionOk="0">
                  <a:moveTo>
                    <a:pt x="0" y="1"/>
                  </a:moveTo>
                  <a:lnTo>
                    <a:pt x="0" y="389"/>
                  </a:lnTo>
                  <a:lnTo>
                    <a:pt x="490" y="389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8" name="Google Shape;4118;p56"/>
            <p:cNvSpPr/>
            <p:nvPr/>
          </p:nvSpPr>
          <p:spPr>
            <a:xfrm>
              <a:off x="671750" y="832825"/>
              <a:ext cx="12250" cy="9725"/>
            </a:xfrm>
            <a:custGeom>
              <a:avLst/>
              <a:gdLst/>
              <a:ahLst/>
              <a:cxnLst/>
              <a:rect l="l" t="t" r="r" b="b"/>
              <a:pathLst>
                <a:path w="490" h="389" extrusionOk="0">
                  <a:moveTo>
                    <a:pt x="0" y="0"/>
                  </a:moveTo>
                  <a:lnTo>
                    <a:pt x="0" y="388"/>
                  </a:lnTo>
                  <a:lnTo>
                    <a:pt x="490" y="388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9" name="Google Shape;4119;p56"/>
            <p:cNvSpPr/>
            <p:nvPr/>
          </p:nvSpPr>
          <p:spPr>
            <a:xfrm>
              <a:off x="869300" y="815100"/>
              <a:ext cx="47850" cy="192850"/>
            </a:xfrm>
            <a:custGeom>
              <a:avLst/>
              <a:gdLst/>
              <a:ahLst/>
              <a:cxnLst/>
              <a:rect l="l" t="t" r="r" b="b"/>
              <a:pathLst>
                <a:path w="1914" h="7714" extrusionOk="0">
                  <a:moveTo>
                    <a:pt x="901" y="1"/>
                  </a:moveTo>
                  <a:lnTo>
                    <a:pt x="0" y="118"/>
                  </a:lnTo>
                  <a:lnTo>
                    <a:pt x="1015" y="7714"/>
                  </a:lnTo>
                  <a:lnTo>
                    <a:pt x="1913" y="7593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0" name="Google Shape;4120;p56"/>
            <p:cNvSpPr/>
            <p:nvPr/>
          </p:nvSpPr>
          <p:spPr>
            <a:xfrm>
              <a:off x="868475" y="814350"/>
              <a:ext cx="49475" cy="194425"/>
            </a:xfrm>
            <a:custGeom>
              <a:avLst/>
              <a:gdLst/>
              <a:ahLst/>
              <a:cxnLst/>
              <a:rect l="l" t="t" r="r" b="b"/>
              <a:pathLst>
                <a:path w="1979" h="7777" extrusionOk="0">
                  <a:moveTo>
                    <a:pt x="905" y="63"/>
                  </a:moveTo>
                  <a:lnTo>
                    <a:pt x="1910" y="7600"/>
                  </a:lnTo>
                  <a:lnTo>
                    <a:pt x="1075" y="7711"/>
                  </a:lnTo>
                  <a:lnTo>
                    <a:pt x="69" y="178"/>
                  </a:lnTo>
                  <a:lnTo>
                    <a:pt x="905" y="63"/>
                  </a:lnTo>
                  <a:close/>
                  <a:moveTo>
                    <a:pt x="933" y="0"/>
                  </a:moveTo>
                  <a:cubicBezTo>
                    <a:pt x="931" y="0"/>
                    <a:pt x="929" y="0"/>
                    <a:pt x="928" y="1"/>
                  </a:cubicBezTo>
                  <a:lnTo>
                    <a:pt x="30" y="119"/>
                  </a:lnTo>
                  <a:cubicBezTo>
                    <a:pt x="14" y="122"/>
                    <a:pt x="1" y="138"/>
                    <a:pt x="4" y="155"/>
                  </a:cubicBezTo>
                  <a:lnTo>
                    <a:pt x="1016" y="7747"/>
                  </a:lnTo>
                  <a:cubicBezTo>
                    <a:pt x="1019" y="7757"/>
                    <a:pt x="1022" y="7763"/>
                    <a:pt x="1029" y="7770"/>
                  </a:cubicBezTo>
                  <a:cubicBezTo>
                    <a:pt x="1035" y="7773"/>
                    <a:pt x="1042" y="7776"/>
                    <a:pt x="1048" y="7776"/>
                  </a:cubicBezTo>
                  <a:lnTo>
                    <a:pt x="1052" y="7776"/>
                  </a:lnTo>
                  <a:lnTo>
                    <a:pt x="1949" y="7655"/>
                  </a:lnTo>
                  <a:cubicBezTo>
                    <a:pt x="1966" y="7652"/>
                    <a:pt x="1979" y="7636"/>
                    <a:pt x="1975" y="7620"/>
                  </a:cubicBezTo>
                  <a:lnTo>
                    <a:pt x="960" y="27"/>
                  </a:lnTo>
                  <a:cubicBezTo>
                    <a:pt x="960" y="18"/>
                    <a:pt x="957" y="11"/>
                    <a:pt x="951" y="8"/>
                  </a:cubicBezTo>
                  <a:cubicBezTo>
                    <a:pt x="946" y="3"/>
                    <a:pt x="939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1" name="Google Shape;4121;p56"/>
            <p:cNvSpPr/>
            <p:nvPr/>
          </p:nvSpPr>
          <p:spPr>
            <a:xfrm>
              <a:off x="894100" y="981075"/>
              <a:ext cx="13400" cy="11200"/>
            </a:xfrm>
            <a:custGeom>
              <a:avLst/>
              <a:gdLst/>
              <a:ahLst/>
              <a:cxnLst/>
              <a:rect l="l" t="t" r="r" b="b"/>
              <a:pathLst>
                <a:path w="536" h="448" extrusionOk="0">
                  <a:moveTo>
                    <a:pt x="487" y="1"/>
                  </a:moveTo>
                  <a:lnTo>
                    <a:pt x="1" y="63"/>
                  </a:lnTo>
                  <a:lnTo>
                    <a:pt x="50" y="448"/>
                  </a:lnTo>
                  <a:lnTo>
                    <a:pt x="536" y="386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2" name="Google Shape;4122;p56"/>
            <p:cNvSpPr/>
            <p:nvPr/>
          </p:nvSpPr>
          <p:spPr>
            <a:xfrm>
              <a:off x="892050" y="965500"/>
              <a:ext cx="13425" cy="11275"/>
            </a:xfrm>
            <a:custGeom>
              <a:avLst/>
              <a:gdLst/>
              <a:ahLst/>
              <a:cxnLst/>
              <a:rect l="l" t="t" r="r" b="b"/>
              <a:pathLst>
                <a:path w="537" h="451" extrusionOk="0">
                  <a:moveTo>
                    <a:pt x="487" y="0"/>
                  </a:moveTo>
                  <a:lnTo>
                    <a:pt x="1" y="66"/>
                  </a:lnTo>
                  <a:lnTo>
                    <a:pt x="50" y="451"/>
                  </a:lnTo>
                  <a:lnTo>
                    <a:pt x="536" y="385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3" name="Google Shape;4123;p56"/>
            <p:cNvSpPr/>
            <p:nvPr/>
          </p:nvSpPr>
          <p:spPr>
            <a:xfrm>
              <a:off x="876725" y="832650"/>
              <a:ext cx="13475" cy="11275"/>
            </a:xfrm>
            <a:custGeom>
              <a:avLst/>
              <a:gdLst/>
              <a:ahLst/>
              <a:cxnLst/>
              <a:rect l="l" t="t" r="r" b="b"/>
              <a:pathLst>
                <a:path w="539" h="451" extrusionOk="0">
                  <a:moveTo>
                    <a:pt x="487" y="0"/>
                  </a:moveTo>
                  <a:lnTo>
                    <a:pt x="0" y="66"/>
                  </a:lnTo>
                  <a:lnTo>
                    <a:pt x="53" y="451"/>
                  </a:lnTo>
                  <a:lnTo>
                    <a:pt x="539" y="38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4" name="Google Shape;4124;p56"/>
            <p:cNvSpPr/>
            <p:nvPr/>
          </p:nvSpPr>
          <p:spPr>
            <a:xfrm>
              <a:off x="889775" y="817950"/>
              <a:ext cx="88800" cy="187225"/>
            </a:xfrm>
            <a:custGeom>
              <a:avLst/>
              <a:gdLst/>
              <a:ahLst/>
              <a:cxnLst/>
              <a:rect l="l" t="t" r="r" b="b"/>
              <a:pathLst>
                <a:path w="3552" h="7489" extrusionOk="0">
                  <a:moveTo>
                    <a:pt x="849" y="1"/>
                  </a:moveTo>
                  <a:lnTo>
                    <a:pt x="1" y="321"/>
                  </a:lnTo>
                  <a:lnTo>
                    <a:pt x="2703" y="7489"/>
                  </a:lnTo>
                  <a:lnTo>
                    <a:pt x="3552" y="7169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5" name="Google Shape;4125;p56"/>
            <p:cNvSpPr/>
            <p:nvPr/>
          </p:nvSpPr>
          <p:spPr>
            <a:xfrm>
              <a:off x="888875" y="817075"/>
              <a:ext cx="90600" cy="188825"/>
            </a:xfrm>
            <a:custGeom>
              <a:avLst/>
              <a:gdLst/>
              <a:ahLst/>
              <a:cxnLst/>
              <a:rect l="l" t="t" r="r" b="b"/>
              <a:pathLst>
                <a:path w="3624" h="7553" extrusionOk="0">
                  <a:moveTo>
                    <a:pt x="866" y="75"/>
                  </a:moveTo>
                  <a:lnTo>
                    <a:pt x="3552" y="7184"/>
                  </a:lnTo>
                  <a:lnTo>
                    <a:pt x="2759" y="7484"/>
                  </a:lnTo>
                  <a:lnTo>
                    <a:pt x="76" y="372"/>
                  </a:lnTo>
                  <a:lnTo>
                    <a:pt x="866" y="75"/>
                  </a:lnTo>
                  <a:close/>
                  <a:moveTo>
                    <a:pt x="885" y="1"/>
                  </a:moveTo>
                  <a:cubicBezTo>
                    <a:pt x="881" y="1"/>
                    <a:pt x="877" y="2"/>
                    <a:pt x="872" y="3"/>
                  </a:cubicBezTo>
                  <a:lnTo>
                    <a:pt x="24" y="323"/>
                  </a:lnTo>
                  <a:cubicBezTo>
                    <a:pt x="7" y="330"/>
                    <a:pt x="1" y="349"/>
                    <a:pt x="7" y="366"/>
                  </a:cubicBezTo>
                  <a:lnTo>
                    <a:pt x="2713" y="7533"/>
                  </a:lnTo>
                  <a:cubicBezTo>
                    <a:pt x="2716" y="7540"/>
                    <a:pt x="2720" y="7546"/>
                    <a:pt x="2729" y="7550"/>
                  </a:cubicBezTo>
                  <a:cubicBezTo>
                    <a:pt x="2733" y="7553"/>
                    <a:pt x="2736" y="7553"/>
                    <a:pt x="2742" y="7553"/>
                  </a:cubicBezTo>
                  <a:cubicBezTo>
                    <a:pt x="2746" y="7553"/>
                    <a:pt x="2749" y="7553"/>
                    <a:pt x="2752" y="7550"/>
                  </a:cubicBezTo>
                  <a:lnTo>
                    <a:pt x="3601" y="7230"/>
                  </a:lnTo>
                  <a:cubicBezTo>
                    <a:pt x="3617" y="7223"/>
                    <a:pt x="3624" y="7207"/>
                    <a:pt x="3617" y="7191"/>
                  </a:cubicBezTo>
                  <a:lnTo>
                    <a:pt x="911" y="23"/>
                  </a:lnTo>
                  <a:cubicBezTo>
                    <a:pt x="911" y="13"/>
                    <a:pt x="905" y="7"/>
                    <a:pt x="898" y="3"/>
                  </a:cubicBezTo>
                  <a:cubicBezTo>
                    <a:pt x="893" y="2"/>
                    <a:pt x="889" y="1"/>
                    <a:pt x="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6" name="Google Shape;4126;p56"/>
            <p:cNvSpPr/>
            <p:nvPr/>
          </p:nvSpPr>
          <p:spPr>
            <a:xfrm>
              <a:off x="953175" y="975050"/>
              <a:ext cx="14975" cy="13475"/>
            </a:xfrm>
            <a:custGeom>
              <a:avLst/>
              <a:gdLst/>
              <a:ahLst/>
              <a:cxnLst/>
              <a:rect l="l" t="t" r="r" b="b"/>
              <a:pathLst>
                <a:path w="599" h="539" extrusionOk="0">
                  <a:moveTo>
                    <a:pt x="461" y="0"/>
                  </a:moveTo>
                  <a:lnTo>
                    <a:pt x="1" y="176"/>
                  </a:lnTo>
                  <a:lnTo>
                    <a:pt x="138" y="539"/>
                  </a:lnTo>
                  <a:lnTo>
                    <a:pt x="598" y="36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7" name="Google Shape;4127;p56"/>
            <p:cNvSpPr/>
            <p:nvPr/>
          </p:nvSpPr>
          <p:spPr>
            <a:xfrm>
              <a:off x="947625" y="960350"/>
              <a:ext cx="14975" cy="13500"/>
            </a:xfrm>
            <a:custGeom>
              <a:avLst/>
              <a:gdLst/>
              <a:ahLst/>
              <a:cxnLst/>
              <a:rect l="l" t="t" r="r" b="b"/>
              <a:pathLst>
                <a:path w="599" h="540" extrusionOk="0">
                  <a:moveTo>
                    <a:pt x="461" y="1"/>
                  </a:moveTo>
                  <a:lnTo>
                    <a:pt x="1" y="174"/>
                  </a:lnTo>
                  <a:lnTo>
                    <a:pt x="138" y="539"/>
                  </a:lnTo>
                  <a:lnTo>
                    <a:pt x="598" y="366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8" name="Google Shape;4128;p56"/>
            <p:cNvSpPr/>
            <p:nvPr/>
          </p:nvSpPr>
          <p:spPr>
            <a:xfrm>
              <a:off x="900625" y="835750"/>
              <a:ext cx="14975" cy="13500"/>
            </a:xfrm>
            <a:custGeom>
              <a:avLst/>
              <a:gdLst/>
              <a:ahLst/>
              <a:cxnLst/>
              <a:rect l="l" t="t" r="r" b="b"/>
              <a:pathLst>
                <a:path w="599" h="540" extrusionOk="0">
                  <a:moveTo>
                    <a:pt x="461" y="1"/>
                  </a:moveTo>
                  <a:lnTo>
                    <a:pt x="1" y="174"/>
                  </a:lnTo>
                  <a:lnTo>
                    <a:pt x="138" y="539"/>
                  </a:lnTo>
                  <a:lnTo>
                    <a:pt x="598" y="363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9" name="Google Shape;4129;p56"/>
            <p:cNvSpPr/>
            <p:nvPr/>
          </p:nvSpPr>
          <p:spPr>
            <a:xfrm>
              <a:off x="689125" y="808100"/>
              <a:ext cx="22700" cy="199200"/>
            </a:xfrm>
            <a:custGeom>
              <a:avLst/>
              <a:gdLst/>
              <a:ahLst/>
              <a:cxnLst/>
              <a:rect l="l" t="t" r="r" b="b"/>
              <a:pathLst>
                <a:path w="908" h="7968" extrusionOk="0">
                  <a:moveTo>
                    <a:pt x="0" y="0"/>
                  </a:moveTo>
                  <a:lnTo>
                    <a:pt x="0" y="7967"/>
                  </a:lnTo>
                  <a:lnTo>
                    <a:pt x="908" y="79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0" name="Google Shape;4130;p56"/>
            <p:cNvSpPr/>
            <p:nvPr/>
          </p:nvSpPr>
          <p:spPr>
            <a:xfrm>
              <a:off x="688375" y="807275"/>
              <a:ext cx="24200" cy="200850"/>
            </a:xfrm>
            <a:custGeom>
              <a:avLst/>
              <a:gdLst/>
              <a:ahLst/>
              <a:cxnLst/>
              <a:rect l="l" t="t" r="r" b="b"/>
              <a:pathLst>
                <a:path w="968" h="8034" extrusionOk="0">
                  <a:moveTo>
                    <a:pt x="908" y="62"/>
                  </a:moveTo>
                  <a:lnTo>
                    <a:pt x="908" y="7971"/>
                  </a:lnTo>
                  <a:lnTo>
                    <a:pt x="60" y="7971"/>
                  </a:lnTo>
                  <a:lnTo>
                    <a:pt x="63" y="62"/>
                  </a:lnTo>
                  <a:close/>
                  <a:moveTo>
                    <a:pt x="30" y="0"/>
                  </a:moveTo>
                  <a:cubicBezTo>
                    <a:pt x="14" y="0"/>
                    <a:pt x="1" y="13"/>
                    <a:pt x="1" y="33"/>
                  </a:cubicBezTo>
                  <a:lnTo>
                    <a:pt x="1" y="8000"/>
                  </a:lnTo>
                  <a:cubicBezTo>
                    <a:pt x="1" y="8017"/>
                    <a:pt x="14" y="8033"/>
                    <a:pt x="30" y="8033"/>
                  </a:cubicBezTo>
                  <a:lnTo>
                    <a:pt x="938" y="8033"/>
                  </a:lnTo>
                  <a:cubicBezTo>
                    <a:pt x="954" y="8033"/>
                    <a:pt x="967" y="8017"/>
                    <a:pt x="967" y="8000"/>
                  </a:cubicBezTo>
                  <a:lnTo>
                    <a:pt x="967" y="33"/>
                  </a:lnTo>
                  <a:cubicBezTo>
                    <a:pt x="967" y="13"/>
                    <a:pt x="954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1" name="Google Shape;4131;p56"/>
            <p:cNvSpPr/>
            <p:nvPr/>
          </p:nvSpPr>
          <p:spPr>
            <a:xfrm>
              <a:off x="694350" y="980675"/>
              <a:ext cx="12250" cy="10150"/>
            </a:xfrm>
            <a:custGeom>
              <a:avLst/>
              <a:gdLst/>
              <a:ahLst/>
              <a:cxnLst/>
              <a:rect l="l" t="t" r="r" b="b"/>
              <a:pathLst>
                <a:path w="490" h="406" extrusionOk="0">
                  <a:moveTo>
                    <a:pt x="0" y="0"/>
                  </a:moveTo>
                  <a:lnTo>
                    <a:pt x="0" y="405"/>
                  </a:lnTo>
                  <a:lnTo>
                    <a:pt x="490" y="40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2" name="Google Shape;4132;p56"/>
            <p:cNvSpPr/>
            <p:nvPr/>
          </p:nvSpPr>
          <p:spPr>
            <a:xfrm>
              <a:off x="694350" y="964350"/>
              <a:ext cx="12250" cy="10150"/>
            </a:xfrm>
            <a:custGeom>
              <a:avLst/>
              <a:gdLst/>
              <a:ahLst/>
              <a:cxnLst/>
              <a:rect l="l" t="t" r="r" b="b"/>
              <a:pathLst>
                <a:path w="490" h="406" extrusionOk="0">
                  <a:moveTo>
                    <a:pt x="0" y="1"/>
                  </a:moveTo>
                  <a:lnTo>
                    <a:pt x="0" y="405"/>
                  </a:lnTo>
                  <a:lnTo>
                    <a:pt x="490" y="405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3" name="Google Shape;4133;p56"/>
            <p:cNvSpPr/>
            <p:nvPr/>
          </p:nvSpPr>
          <p:spPr>
            <a:xfrm>
              <a:off x="694350" y="825800"/>
              <a:ext cx="12250" cy="10150"/>
            </a:xfrm>
            <a:custGeom>
              <a:avLst/>
              <a:gdLst/>
              <a:ahLst/>
              <a:cxnLst/>
              <a:rect l="l" t="t" r="r" b="b"/>
              <a:pathLst>
                <a:path w="490" h="406" extrusionOk="0">
                  <a:moveTo>
                    <a:pt x="0" y="0"/>
                  </a:moveTo>
                  <a:lnTo>
                    <a:pt x="0" y="405"/>
                  </a:lnTo>
                  <a:lnTo>
                    <a:pt x="490" y="40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4" name="Google Shape;4134;p56"/>
            <p:cNvSpPr/>
            <p:nvPr/>
          </p:nvSpPr>
          <p:spPr>
            <a:xfrm>
              <a:off x="711725" y="808100"/>
              <a:ext cx="22700" cy="199200"/>
            </a:xfrm>
            <a:custGeom>
              <a:avLst/>
              <a:gdLst/>
              <a:ahLst/>
              <a:cxnLst/>
              <a:rect l="l" t="t" r="r" b="b"/>
              <a:pathLst>
                <a:path w="908" h="7968" extrusionOk="0">
                  <a:moveTo>
                    <a:pt x="0" y="0"/>
                  </a:moveTo>
                  <a:lnTo>
                    <a:pt x="0" y="7967"/>
                  </a:lnTo>
                  <a:lnTo>
                    <a:pt x="908" y="79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5" name="Google Shape;4135;p56"/>
            <p:cNvSpPr/>
            <p:nvPr/>
          </p:nvSpPr>
          <p:spPr>
            <a:xfrm>
              <a:off x="711000" y="807275"/>
              <a:ext cx="24175" cy="200850"/>
            </a:xfrm>
            <a:custGeom>
              <a:avLst/>
              <a:gdLst/>
              <a:ahLst/>
              <a:cxnLst/>
              <a:rect l="l" t="t" r="r" b="b"/>
              <a:pathLst>
                <a:path w="967" h="8034" extrusionOk="0">
                  <a:moveTo>
                    <a:pt x="907" y="62"/>
                  </a:moveTo>
                  <a:lnTo>
                    <a:pt x="907" y="7971"/>
                  </a:lnTo>
                  <a:lnTo>
                    <a:pt x="62" y="7971"/>
                  </a:lnTo>
                  <a:lnTo>
                    <a:pt x="62" y="62"/>
                  </a:lnTo>
                  <a:close/>
                  <a:moveTo>
                    <a:pt x="29" y="0"/>
                  </a:moveTo>
                  <a:cubicBezTo>
                    <a:pt x="13" y="0"/>
                    <a:pt x="0" y="13"/>
                    <a:pt x="0" y="33"/>
                  </a:cubicBezTo>
                  <a:lnTo>
                    <a:pt x="0" y="8000"/>
                  </a:lnTo>
                  <a:cubicBezTo>
                    <a:pt x="0" y="8017"/>
                    <a:pt x="13" y="8033"/>
                    <a:pt x="29" y="8033"/>
                  </a:cubicBezTo>
                  <a:lnTo>
                    <a:pt x="937" y="8033"/>
                  </a:lnTo>
                  <a:cubicBezTo>
                    <a:pt x="953" y="8033"/>
                    <a:pt x="966" y="8017"/>
                    <a:pt x="966" y="8000"/>
                  </a:cubicBezTo>
                  <a:lnTo>
                    <a:pt x="966" y="33"/>
                  </a:lnTo>
                  <a:cubicBezTo>
                    <a:pt x="966" y="13"/>
                    <a:pt x="953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6" name="Google Shape;4136;p56"/>
            <p:cNvSpPr/>
            <p:nvPr/>
          </p:nvSpPr>
          <p:spPr>
            <a:xfrm>
              <a:off x="716950" y="980675"/>
              <a:ext cx="12250" cy="10150"/>
            </a:xfrm>
            <a:custGeom>
              <a:avLst/>
              <a:gdLst/>
              <a:ahLst/>
              <a:cxnLst/>
              <a:rect l="l" t="t" r="r" b="b"/>
              <a:pathLst>
                <a:path w="490" h="406" extrusionOk="0">
                  <a:moveTo>
                    <a:pt x="0" y="0"/>
                  </a:moveTo>
                  <a:lnTo>
                    <a:pt x="0" y="405"/>
                  </a:lnTo>
                  <a:lnTo>
                    <a:pt x="490" y="40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7" name="Google Shape;4137;p56"/>
            <p:cNvSpPr/>
            <p:nvPr/>
          </p:nvSpPr>
          <p:spPr>
            <a:xfrm>
              <a:off x="716950" y="964350"/>
              <a:ext cx="12250" cy="10150"/>
            </a:xfrm>
            <a:custGeom>
              <a:avLst/>
              <a:gdLst/>
              <a:ahLst/>
              <a:cxnLst/>
              <a:rect l="l" t="t" r="r" b="b"/>
              <a:pathLst>
                <a:path w="490" h="406" extrusionOk="0">
                  <a:moveTo>
                    <a:pt x="0" y="1"/>
                  </a:moveTo>
                  <a:lnTo>
                    <a:pt x="0" y="405"/>
                  </a:lnTo>
                  <a:lnTo>
                    <a:pt x="490" y="405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8" name="Google Shape;4138;p56"/>
            <p:cNvSpPr/>
            <p:nvPr/>
          </p:nvSpPr>
          <p:spPr>
            <a:xfrm>
              <a:off x="716950" y="825800"/>
              <a:ext cx="12250" cy="10150"/>
            </a:xfrm>
            <a:custGeom>
              <a:avLst/>
              <a:gdLst/>
              <a:ahLst/>
              <a:cxnLst/>
              <a:rect l="l" t="t" r="r" b="b"/>
              <a:pathLst>
                <a:path w="490" h="406" extrusionOk="0">
                  <a:moveTo>
                    <a:pt x="0" y="0"/>
                  </a:moveTo>
                  <a:lnTo>
                    <a:pt x="0" y="405"/>
                  </a:lnTo>
                  <a:lnTo>
                    <a:pt x="490" y="40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9" name="Google Shape;4139;p56"/>
            <p:cNvSpPr/>
            <p:nvPr/>
          </p:nvSpPr>
          <p:spPr>
            <a:xfrm>
              <a:off x="734325" y="815750"/>
              <a:ext cx="22725" cy="191550"/>
            </a:xfrm>
            <a:custGeom>
              <a:avLst/>
              <a:gdLst/>
              <a:ahLst/>
              <a:cxnLst/>
              <a:rect l="l" t="t" r="r" b="b"/>
              <a:pathLst>
                <a:path w="909" h="7662" extrusionOk="0">
                  <a:moveTo>
                    <a:pt x="1" y="1"/>
                  </a:moveTo>
                  <a:lnTo>
                    <a:pt x="1" y="7661"/>
                  </a:lnTo>
                  <a:lnTo>
                    <a:pt x="908" y="7661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0" name="Google Shape;4140;p56"/>
            <p:cNvSpPr/>
            <p:nvPr/>
          </p:nvSpPr>
          <p:spPr>
            <a:xfrm>
              <a:off x="733600" y="815025"/>
              <a:ext cx="24175" cy="193100"/>
            </a:xfrm>
            <a:custGeom>
              <a:avLst/>
              <a:gdLst/>
              <a:ahLst/>
              <a:cxnLst/>
              <a:rect l="l" t="t" r="r" b="b"/>
              <a:pathLst>
                <a:path w="967" h="7724" extrusionOk="0">
                  <a:moveTo>
                    <a:pt x="908" y="59"/>
                  </a:moveTo>
                  <a:lnTo>
                    <a:pt x="908" y="7661"/>
                  </a:lnTo>
                  <a:lnTo>
                    <a:pt x="59" y="7661"/>
                  </a:lnTo>
                  <a:lnTo>
                    <a:pt x="59" y="59"/>
                  </a:lnTo>
                  <a:close/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lnTo>
                    <a:pt x="0" y="7690"/>
                  </a:lnTo>
                  <a:cubicBezTo>
                    <a:pt x="0" y="7707"/>
                    <a:pt x="13" y="7723"/>
                    <a:pt x="30" y="7723"/>
                  </a:cubicBezTo>
                  <a:lnTo>
                    <a:pt x="937" y="7723"/>
                  </a:lnTo>
                  <a:cubicBezTo>
                    <a:pt x="953" y="7723"/>
                    <a:pt x="966" y="7707"/>
                    <a:pt x="966" y="7690"/>
                  </a:cubicBezTo>
                  <a:lnTo>
                    <a:pt x="966" y="30"/>
                  </a:lnTo>
                  <a:cubicBezTo>
                    <a:pt x="966" y="14"/>
                    <a:pt x="953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1" name="Google Shape;4141;p56"/>
            <p:cNvSpPr/>
            <p:nvPr/>
          </p:nvSpPr>
          <p:spPr>
            <a:xfrm>
              <a:off x="739550" y="981725"/>
              <a:ext cx="12275" cy="9750"/>
            </a:xfrm>
            <a:custGeom>
              <a:avLst/>
              <a:gdLst/>
              <a:ahLst/>
              <a:cxnLst/>
              <a:rect l="l" t="t" r="r" b="b"/>
              <a:pathLst>
                <a:path w="491" h="390" extrusionOk="0">
                  <a:moveTo>
                    <a:pt x="0" y="1"/>
                  </a:moveTo>
                  <a:lnTo>
                    <a:pt x="0" y="389"/>
                  </a:lnTo>
                  <a:lnTo>
                    <a:pt x="490" y="389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2" name="Google Shape;4142;p56"/>
            <p:cNvSpPr/>
            <p:nvPr/>
          </p:nvSpPr>
          <p:spPr>
            <a:xfrm>
              <a:off x="739550" y="965975"/>
              <a:ext cx="12275" cy="9750"/>
            </a:xfrm>
            <a:custGeom>
              <a:avLst/>
              <a:gdLst/>
              <a:ahLst/>
              <a:cxnLst/>
              <a:rect l="l" t="t" r="r" b="b"/>
              <a:pathLst>
                <a:path w="491" h="390" extrusionOk="0">
                  <a:moveTo>
                    <a:pt x="0" y="1"/>
                  </a:moveTo>
                  <a:lnTo>
                    <a:pt x="0" y="389"/>
                  </a:lnTo>
                  <a:lnTo>
                    <a:pt x="490" y="389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3" name="Google Shape;4143;p56"/>
            <p:cNvSpPr/>
            <p:nvPr/>
          </p:nvSpPr>
          <p:spPr>
            <a:xfrm>
              <a:off x="739550" y="832825"/>
              <a:ext cx="12275" cy="9725"/>
            </a:xfrm>
            <a:custGeom>
              <a:avLst/>
              <a:gdLst/>
              <a:ahLst/>
              <a:cxnLst/>
              <a:rect l="l" t="t" r="r" b="b"/>
              <a:pathLst>
                <a:path w="491" h="389" extrusionOk="0">
                  <a:moveTo>
                    <a:pt x="0" y="0"/>
                  </a:moveTo>
                  <a:lnTo>
                    <a:pt x="0" y="388"/>
                  </a:lnTo>
                  <a:lnTo>
                    <a:pt x="490" y="388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4" name="Google Shape;4144;p56"/>
            <p:cNvSpPr/>
            <p:nvPr/>
          </p:nvSpPr>
          <p:spPr>
            <a:xfrm>
              <a:off x="756925" y="815750"/>
              <a:ext cx="22725" cy="191550"/>
            </a:xfrm>
            <a:custGeom>
              <a:avLst/>
              <a:gdLst/>
              <a:ahLst/>
              <a:cxnLst/>
              <a:rect l="l" t="t" r="r" b="b"/>
              <a:pathLst>
                <a:path w="909" h="7662" extrusionOk="0">
                  <a:moveTo>
                    <a:pt x="1" y="1"/>
                  </a:moveTo>
                  <a:lnTo>
                    <a:pt x="1" y="7661"/>
                  </a:lnTo>
                  <a:lnTo>
                    <a:pt x="908" y="7661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5" name="Google Shape;4145;p56"/>
            <p:cNvSpPr/>
            <p:nvPr/>
          </p:nvSpPr>
          <p:spPr>
            <a:xfrm>
              <a:off x="756200" y="815025"/>
              <a:ext cx="24175" cy="193100"/>
            </a:xfrm>
            <a:custGeom>
              <a:avLst/>
              <a:gdLst/>
              <a:ahLst/>
              <a:cxnLst/>
              <a:rect l="l" t="t" r="r" b="b"/>
              <a:pathLst>
                <a:path w="967" h="7724" extrusionOk="0">
                  <a:moveTo>
                    <a:pt x="905" y="59"/>
                  </a:moveTo>
                  <a:lnTo>
                    <a:pt x="905" y="7661"/>
                  </a:lnTo>
                  <a:lnTo>
                    <a:pt x="59" y="7661"/>
                  </a:lnTo>
                  <a:lnTo>
                    <a:pt x="59" y="59"/>
                  </a:lnTo>
                  <a:close/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lnTo>
                    <a:pt x="0" y="7690"/>
                  </a:lnTo>
                  <a:cubicBezTo>
                    <a:pt x="0" y="7707"/>
                    <a:pt x="13" y="7723"/>
                    <a:pt x="30" y="7723"/>
                  </a:cubicBezTo>
                  <a:lnTo>
                    <a:pt x="937" y="7723"/>
                  </a:lnTo>
                  <a:cubicBezTo>
                    <a:pt x="953" y="7723"/>
                    <a:pt x="967" y="7707"/>
                    <a:pt x="967" y="7690"/>
                  </a:cubicBezTo>
                  <a:lnTo>
                    <a:pt x="967" y="30"/>
                  </a:lnTo>
                  <a:cubicBezTo>
                    <a:pt x="967" y="14"/>
                    <a:pt x="953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6" name="Google Shape;4146;p56"/>
            <p:cNvSpPr/>
            <p:nvPr/>
          </p:nvSpPr>
          <p:spPr>
            <a:xfrm>
              <a:off x="762075" y="981725"/>
              <a:ext cx="12350" cy="9750"/>
            </a:xfrm>
            <a:custGeom>
              <a:avLst/>
              <a:gdLst/>
              <a:ahLst/>
              <a:cxnLst/>
              <a:rect l="l" t="t" r="r" b="b"/>
              <a:pathLst>
                <a:path w="494" h="390" extrusionOk="0">
                  <a:moveTo>
                    <a:pt x="0" y="1"/>
                  </a:moveTo>
                  <a:lnTo>
                    <a:pt x="0" y="389"/>
                  </a:lnTo>
                  <a:lnTo>
                    <a:pt x="493" y="389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7" name="Google Shape;4147;p56"/>
            <p:cNvSpPr/>
            <p:nvPr/>
          </p:nvSpPr>
          <p:spPr>
            <a:xfrm>
              <a:off x="762075" y="965975"/>
              <a:ext cx="12350" cy="9750"/>
            </a:xfrm>
            <a:custGeom>
              <a:avLst/>
              <a:gdLst/>
              <a:ahLst/>
              <a:cxnLst/>
              <a:rect l="l" t="t" r="r" b="b"/>
              <a:pathLst>
                <a:path w="494" h="390" extrusionOk="0">
                  <a:moveTo>
                    <a:pt x="0" y="1"/>
                  </a:moveTo>
                  <a:lnTo>
                    <a:pt x="0" y="389"/>
                  </a:lnTo>
                  <a:lnTo>
                    <a:pt x="493" y="389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8" name="Google Shape;4148;p56"/>
            <p:cNvSpPr/>
            <p:nvPr/>
          </p:nvSpPr>
          <p:spPr>
            <a:xfrm>
              <a:off x="762075" y="832825"/>
              <a:ext cx="12350" cy="9725"/>
            </a:xfrm>
            <a:custGeom>
              <a:avLst/>
              <a:gdLst/>
              <a:ahLst/>
              <a:cxnLst/>
              <a:rect l="l" t="t" r="r" b="b"/>
              <a:pathLst>
                <a:path w="494" h="389" extrusionOk="0">
                  <a:moveTo>
                    <a:pt x="0" y="0"/>
                  </a:moveTo>
                  <a:lnTo>
                    <a:pt x="0" y="388"/>
                  </a:lnTo>
                  <a:lnTo>
                    <a:pt x="493" y="38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9" name="Google Shape;4149;p56"/>
            <p:cNvSpPr/>
            <p:nvPr/>
          </p:nvSpPr>
          <p:spPr>
            <a:xfrm>
              <a:off x="779525" y="808100"/>
              <a:ext cx="22725" cy="199200"/>
            </a:xfrm>
            <a:custGeom>
              <a:avLst/>
              <a:gdLst/>
              <a:ahLst/>
              <a:cxnLst/>
              <a:rect l="l" t="t" r="r" b="b"/>
              <a:pathLst>
                <a:path w="909" h="7968" extrusionOk="0">
                  <a:moveTo>
                    <a:pt x="1" y="0"/>
                  </a:moveTo>
                  <a:lnTo>
                    <a:pt x="1" y="7967"/>
                  </a:lnTo>
                  <a:lnTo>
                    <a:pt x="908" y="79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0" name="Google Shape;4150;p56"/>
            <p:cNvSpPr/>
            <p:nvPr/>
          </p:nvSpPr>
          <p:spPr>
            <a:xfrm>
              <a:off x="778800" y="807275"/>
              <a:ext cx="24175" cy="200850"/>
            </a:xfrm>
            <a:custGeom>
              <a:avLst/>
              <a:gdLst/>
              <a:ahLst/>
              <a:cxnLst/>
              <a:rect l="l" t="t" r="r" b="b"/>
              <a:pathLst>
                <a:path w="967" h="8034" extrusionOk="0">
                  <a:moveTo>
                    <a:pt x="905" y="62"/>
                  </a:moveTo>
                  <a:lnTo>
                    <a:pt x="905" y="7971"/>
                  </a:lnTo>
                  <a:lnTo>
                    <a:pt x="59" y="7971"/>
                  </a:lnTo>
                  <a:lnTo>
                    <a:pt x="59" y="62"/>
                  </a:lnTo>
                  <a:close/>
                  <a:moveTo>
                    <a:pt x="30" y="0"/>
                  </a:moveTo>
                  <a:cubicBezTo>
                    <a:pt x="14" y="0"/>
                    <a:pt x="1" y="13"/>
                    <a:pt x="1" y="33"/>
                  </a:cubicBezTo>
                  <a:lnTo>
                    <a:pt x="1" y="8000"/>
                  </a:lnTo>
                  <a:cubicBezTo>
                    <a:pt x="1" y="8017"/>
                    <a:pt x="14" y="8033"/>
                    <a:pt x="30" y="8033"/>
                  </a:cubicBezTo>
                  <a:lnTo>
                    <a:pt x="937" y="8033"/>
                  </a:lnTo>
                  <a:cubicBezTo>
                    <a:pt x="954" y="8033"/>
                    <a:pt x="967" y="8017"/>
                    <a:pt x="967" y="8000"/>
                  </a:cubicBezTo>
                  <a:lnTo>
                    <a:pt x="967" y="33"/>
                  </a:lnTo>
                  <a:cubicBezTo>
                    <a:pt x="967" y="13"/>
                    <a:pt x="954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1" name="Google Shape;4151;p56"/>
            <p:cNvSpPr/>
            <p:nvPr/>
          </p:nvSpPr>
          <p:spPr>
            <a:xfrm>
              <a:off x="784750" y="980675"/>
              <a:ext cx="12275" cy="10150"/>
            </a:xfrm>
            <a:custGeom>
              <a:avLst/>
              <a:gdLst/>
              <a:ahLst/>
              <a:cxnLst/>
              <a:rect l="l" t="t" r="r" b="b"/>
              <a:pathLst>
                <a:path w="491" h="406" extrusionOk="0">
                  <a:moveTo>
                    <a:pt x="1" y="0"/>
                  </a:moveTo>
                  <a:lnTo>
                    <a:pt x="1" y="405"/>
                  </a:lnTo>
                  <a:lnTo>
                    <a:pt x="490" y="40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2" name="Google Shape;4152;p56"/>
            <p:cNvSpPr/>
            <p:nvPr/>
          </p:nvSpPr>
          <p:spPr>
            <a:xfrm>
              <a:off x="784750" y="964350"/>
              <a:ext cx="12275" cy="10150"/>
            </a:xfrm>
            <a:custGeom>
              <a:avLst/>
              <a:gdLst/>
              <a:ahLst/>
              <a:cxnLst/>
              <a:rect l="l" t="t" r="r" b="b"/>
              <a:pathLst>
                <a:path w="491" h="406" extrusionOk="0">
                  <a:moveTo>
                    <a:pt x="1" y="1"/>
                  </a:moveTo>
                  <a:lnTo>
                    <a:pt x="1" y="405"/>
                  </a:lnTo>
                  <a:lnTo>
                    <a:pt x="490" y="405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3" name="Google Shape;4153;p56"/>
            <p:cNvSpPr/>
            <p:nvPr/>
          </p:nvSpPr>
          <p:spPr>
            <a:xfrm>
              <a:off x="784750" y="825800"/>
              <a:ext cx="12275" cy="10150"/>
            </a:xfrm>
            <a:custGeom>
              <a:avLst/>
              <a:gdLst/>
              <a:ahLst/>
              <a:cxnLst/>
              <a:rect l="l" t="t" r="r" b="b"/>
              <a:pathLst>
                <a:path w="491" h="406" extrusionOk="0">
                  <a:moveTo>
                    <a:pt x="1" y="0"/>
                  </a:moveTo>
                  <a:lnTo>
                    <a:pt x="1" y="405"/>
                  </a:lnTo>
                  <a:lnTo>
                    <a:pt x="490" y="40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4" name="Google Shape;4154;p56"/>
            <p:cNvSpPr/>
            <p:nvPr/>
          </p:nvSpPr>
          <p:spPr>
            <a:xfrm>
              <a:off x="802150" y="815750"/>
              <a:ext cx="22700" cy="191550"/>
            </a:xfrm>
            <a:custGeom>
              <a:avLst/>
              <a:gdLst/>
              <a:ahLst/>
              <a:cxnLst/>
              <a:rect l="l" t="t" r="r" b="b"/>
              <a:pathLst>
                <a:path w="908" h="7662" extrusionOk="0">
                  <a:moveTo>
                    <a:pt x="0" y="1"/>
                  </a:moveTo>
                  <a:lnTo>
                    <a:pt x="0" y="7661"/>
                  </a:lnTo>
                  <a:lnTo>
                    <a:pt x="907" y="7661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5" name="Google Shape;4155;p56"/>
            <p:cNvSpPr/>
            <p:nvPr/>
          </p:nvSpPr>
          <p:spPr>
            <a:xfrm>
              <a:off x="801400" y="815025"/>
              <a:ext cx="24275" cy="193100"/>
            </a:xfrm>
            <a:custGeom>
              <a:avLst/>
              <a:gdLst/>
              <a:ahLst/>
              <a:cxnLst/>
              <a:rect l="l" t="t" r="r" b="b"/>
              <a:pathLst>
                <a:path w="971" h="7724" extrusionOk="0">
                  <a:moveTo>
                    <a:pt x="905" y="59"/>
                  </a:moveTo>
                  <a:lnTo>
                    <a:pt x="905" y="7661"/>
                  </a:lnTo>
                  <a:lnTo>
                    <a:pt x="59" y="7661"/>
                  </a:lnTo>
                  <a:lnTo>
                    <a:pt x="59" y="59"/>
                  </a:lnTo>
                  <a:close/>
                  <a:moveTo>
                    <a:pt x="33" y="0"/>
                  </a:moveTo>
                  <a:cubicBezTo>
                    <a:pt x="14" y="0"/>
                    <a:pt x="1" y="14"/>
                    <a:pt x="1" y="30"/>
                  </a:cubicBezTo>
                  <a:lnTo>
                    <a:pt x="1" y="7690"/>
                  </a:lnTo>
                  <a:cubicBezTo>
                    <a:pt x="1" y="7707"/>
                    <a:pt x="14" y="7723"/>
                    <a:pt x="33" y="7723"/>
                  </a:cubicBezTo>
                  <a:lnTo>
                    <a:pt x="937" y="7723"/>
                  </a:lnTo>
                  <a:cubicBezTo>
                    <a:pt x="954" y="7723"/>
                    <a:pt x="970" y="7710"/>
                    <a:pt x="970" y="7690"/>
                  </a:cubicBezTo>
                  <a:lnTo>
                    <a:pt x="970" y="30"/>
                  </a:lnTo>
                  <a:cubicBezTo>
                    <a:pt x="970" y="14"/>
                    <a:pt x="954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6" name="Google Shape;4156;p56"/>
            <p:cNvSpPr/>
            <p:nvPr/>
          </p:nvSpPr>
          <p:spPr>
            <a:xfrm>
              <a:off x="807275" y="981725"/>
              <a:ext cx="12350" cy="9750"/>
            </a:xfrm>
            <a:custGeom>
              <a:avLst/>
              <a:gdLst/>
              <a:ahLst/>
              <a:cxnLst/>
              <a:rect l="l" t="t" r="r" b="b"/>
              <a:pathLst>
                <a:path w="494" h="390" extrusionOk="0">
                  <a:moveTo>
                    <a:pt x="1" y="1"/>
                  </a:moveTo>
                  <a:lnTo>
                    <a:pt x="1" y="389"/>
                  </a:lnTo>
                  <a:lnTo>
                    <a:pt x="494" y="389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7" name="Google Shape;4157;p56"/>
            <p:cNvSpPr/>
            <p:nvPr/>
          </p:nvSpPr>
          <p:spPr>
            <a:xfrm>
              <a:off x="807275" y="965975"/>
              <a:ext cx="12350" cy="9750"/>
            </a:xfrm>
            <a:custGeom>
              <a:avLst/>
              <a:gdLst/>
              <a:ahLst/>
              <a:cxnLst/>
              <a:rect l="l" t="t" r="r" b="b"/>
              <a:pathLst>
                <a:path w="494" h="390" extrusionOk="0">
                  <a:moveTo>
                    <a:pt x="1" y="1"/>
                  </a:moveTo>
                  <a:lnTo>
                    <a:pt x="1" y="389"/>
                  </a:lnTo>
                  <a:lnTo>
                    <a:pt x="494" y="389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8" name="Google Shape;4158;p56"/>
            <p:cNvSpPr/>
            <p:nvPr/>
          </p:nvSpPr>
          <p:spPr>
            <a:xfrm>
              <a:off x="807275" y="832825"/>
              <a:ext cx="12350" cy="9725"/>
            </a:xfrm>
            <a:custGeom>
              <a:avLst/>
              <a:gdLst/>
              <a:ahLst/>
              <a:cxnLst/>
              <a:rect l="l" t="t" r="r" b="b"/>
              <a:pathLst>
                <a:path w="494" h="389" extrusionOk="0">
                  <a:moveTo>
                    <a:pt x="1" y="0"/>
                  </a:moveTo>
                  <a:lnTo>
                    <a:pt x="1" y="388"/>
                  </a:lnTo>
                  <a:lnTo>
                    <a:pt x="494" y="388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9" name="Google Shape;4159;p56"/>
            <p:cNvSpPr/>
            <p:nvPr/>
          </p:nvSpPr>
          <p:spPr>
            <a:xfrm>
              <a:off x="824750" y="815750"/>
              <a:ext cx="22700" cy="191550"/>
            </a:xfrm>
            <a:custGeom>
              <a:avLst/>
              <a:gdLst/>
              <a:ahLst/>
              <a:cxnLst/>
              <a:rect l="l" t="t" r="r" b="b"/>
              <a:pathLst>
                <a:path w="908" h="7662" extrusionOk="0">
                  <a:moveTo>
                    <a:pt x="0" y="1"/>
                  </a:moveTo>
                  <a:lnTo>
                    <a:pt x="0" y="7661"/>
                  </a:lnTo>
                  <a:lnTo>
                    <a:pt x="908" y="7661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0" name="Google Shape;4160;p56"/>
            <p:cNvSpPr/>
            <p:nvPr/>
          </p:nvSpPr>
          <p:spPr>
            <a:xfrm>
              <a:off x="824000" y="815025"/>
              <a:ext cx="24175" cy="193100"/>
            </a:xfrm>
            <a:custGeom>
              <a:avLst/>
              <a:gdLst/>
              <a:ahLst/>
              <a:cxnLst/>
              <a:rect l="l" t="t" r="r" b="b"/>
              <a:pathLst>
                <a:path w="967" h="7724" extrusionOk="0">
                  <a:moveTo>
                    <a:pt x="905" y="59"/>
                  </a:moveTo>
                  <a:lnTo>
                    <a:pt x="905" y="7661"/>
                  </a:lnTo>
                  <a:lnTo>
                    <a:pt x="60" y="7661"/>
                  </a:lnTo>
                  <a:lnTo>
                    <a:pt x="60" y="59"/>
                  </a:lnTo>
                  <a:close/>
                  <a:moveTo>
                    <a:pt x="30" y="0"/>
                  </a:moveTo>
                  <a:cubicBezTo>
                    <a:pt x="14" y="0"/>
                    <a:pt x="1" y="14"/>
                    <a:pt x="1" y="30"/>
                  </a:cubicBezTo>
                  <a:lnTo>
                    <a:pt x="1" y="7690"/>
                  </a:lnTo>
                  <a:cubicBezTo>
                    <a:pt x="1" y="7707"/>
                    <a:pt x="14" y="7723"/>
                    <a:pt x="30" y="7723"/>
                  </a:cubicBezTo>
                  <a:lnTo>
                    <a:pt x="938" y="7723"/>
                  </a:lnTo>
                  <a:cubicBezTo>
                    <a:pt x="954" y="7723"/>
                    <a:pt x="967" y="7707"/>
                    <a:pt x="967" y="7690"/>
                  </a:cubicBezTo>
                  <a:lnTo>
                    <a:pt x="967" y="30"/>
                  </a:lnTo>
                  <a:cubicBezTo>
                    <a:pt x="967" y="14"/>
                    <a:pt x="954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1" name="Google Shape;4161;p56"/>
            <p:cNvSpPr/>
            <p:nvPr/>
          </p:nvSpPr>
          <p:spPr>
            <a:xfrm>
              <a:off x="829975" y="981725"/>
              <a:ext cx="12250" cy="9750"/>
            </a:xfrm>
            <a:custGeom>
              <a:avLst/>
              <a:gdLst/>
              <a:ahLst/>
              <a:cxnLst/>
              <a:rect l="l" t="t" r="r" b="b"/>
              <a:pathLst>
                <a:path w="490" h="390" extrusionOk="0">
                  <a:moveTo>
                    <a:pt x="0" y="1"/>
                  </a:moveTo>
                  <a:lnTo>
                    <a:pt x="0" y="389"/>
                  </a:lnTo>
                  <a:lnTo>
                    <a:pt x="490" y="389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2" name="Google Shape;4162;p56"/>
            <p:cNvSpPr/>
            <p:nvPr/>
          </p:nvSpPr>
          <p:spPr>
            <a:xfrm>
              <a:off x="829975" y="965975"/>
              <a:ext cx="12250" cy="9750"/>
            </a:xfrm>
            <a:custGeom>
              <a:avLst/>
              <a:gdLst/>
              <a:ahLst/>
              <a:cxnLst/>
              <a:rect l="l" t="t" r="r" b="b"/>
              <a:pathLst>
                <a:path w="490" h="390" extrusionOk="0">
                  <a:moveTo>
                    <a:pt x="0" y="1"/>
                  </a:moveTo>
                  <a:lnTo>
                    <a:pt x="0" y="389"/>
                  </a:lnTo>
                  <a:lnTo>
                    <a:pt x="490" y="389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3" name="Google Shape;4163;p56"/>
            <p:cNvSpPr/>
            <p:nvPr/>
          </p:nvSpPr>
          <p:spPr>
            <a:xfrm>
              <a:off x="829975" y="832825"/>
              <a:ext cx="12250" cy="9725"/>
            </a:xfrm>
            <a:custGeom>
              <a:avLst/>
              <a:gdLst/>
              <a:ahLst/>
              <a:cxnLst/>
              <a:rect l="l" t="t" r="r" b="b"/>
              <a:pathLst>
                <a:path w="490" h="389" extrusionOk="0">
                  <a:moveTo>
                    <a:pt x="0" y="0"/>
                  </a:moveTo>
                  <a:lnTo>
                    <a:pt x="0" y="388"/>
                  </a:lnTo>
                  <a:lnTo>
                    <a:pt x="490" y="388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4" name="Google Shape;4164;p56"/>
            <p:cNvSpPr/>
            <p:nvPr/>
          </p:nvSpPr>
          <p:spPr>
            <a:xfrm>
              <a:off x="847350" y="808100"/>
              <a:ext cx="22700" cy="199200"/>
            </a:xfrm>
            <a:custGeom>
              <a:avLst/>
              <a:gdLst/>
              <a:ahLst/>
              <a:cxnLst/>
              <a:rect l="l" t="t" r="r" b="b"/>
              <a:pathLst>
                <a:path w="908" h="7968" extrusionOk="0">
                  <a:moveTo>
                    <a:pt x="0" y="0"/>
                  </a:moveTo>
                  <a:lnTo>
                    <a:pt x="0" y="7967"/>
                  </a:lnTo>
                  <a:lnTo>
                    <a:pt x="908" y="79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5" name="Google Shape;4165;p56"/>
            <p:cNvSpPr/>
            <p:nvPr/>
          </p:nvSpPr>
          <p:spPr>
            <a:xfrm>
              <a:off x="846600" y="807275"/>
              <a:ext cx="24200" cy="200850"/>
            </a:xfrm>
            <a:custGeom>
              <a:avLst/>
              <a:gdLst/>
              <a:ahLst/>
              <a:cxnLst/>
              <a:rect l="l" t="t" r="r" b="b"/>
              <a:pathLst>
                <a:path w="968" h="8034" extrusionOk="0">
                  <a:moveTo>
                    <a:pt x="905" y="62"/>
                  </a:moveTo>
                  <a:lnTo>
                    <a:pt x="905" y="7971"/>
                  </a:lnTo>
                  <a:lnTo>
                    <a:pt x="60" y="7971"/>
                  </a:lnTo>
                  <a:lnTo>
                    <a:pt x="60" y="62"/>
                  </a:lnTo>
                  <a:close/>
                  <a:moveTo>
                    <a:pt x="30" y="0"/>
                  </a:moveTo>
                  <a:cubicBezTo>
                    <a:pt x="14" y="0"/>
                    <a:pt x="1" y="13"/>
                    <a:pt x="1" y="33"/>
                  </a:cubicBezTo>
                  <a:lnTo>
                    <a:pt x="1" y="8000"/>
                  </a:lnTo>
                  <a:cubicBezTo>
                    <a:pt x="1" y="8017"/>
                    <a:pt x="14" y="8033"/>
                    <a:pt x="30" y="8033"/>
                  </a:cubicBezTo>
                  <a:lnTo>
                    <a:pt x="938" y="8033"/>
                  </a:lnTo>
                  <a:cubicBezTo>
                    <a:pt x="954" y="8033"/>
                    <a:pt x="967" y="8017"/>
                    <a:pt x="967" y="8000"/>
                  </a:cubicBezTo>
                  <a:lnTo>
                    <a:pt x="967" y="33"/>
                  </a:lnTo>
                  <a:cubicBezTo>
                    <a:pt x="967" y="13"/>
                    <a:pt x="954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6" name="Google Shape;4166;p56"/>
            <p:cNvSpPr/>
            <p:nvPr/>
          </p:nvSpPr>
          <p:spPr>
            <a:xfrm>
              <a:off x="852475" y="980675"/>
              <a:ext cx="12350" cy="10150"/>
            </a:xfrm>
            <a:custGeom>
              <a:avLst/>
              <a:gdLst/>
              <a:ahLst/>
              <a:cxnLst/>
              <a:rect l="l" t="t" r="r" b="b"/>
              <a:pathLst>
                <a:path w="494" h="406" extrusionOk="0">
                  <a:moveTo>
                    <a:pt x="1" y="0"/>
                  </a:moveTo>
                  <a:lnTo>
                    <a:pt x="1" y="405"/>
                  </a:lnTo>
                  <a:lnTo>
                    <a:pt x="494" y="4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7" name="Google Shape;4167;p56"/>
            <p:cNvSpPr/>
            <p:nvPr/>
          </p:nvSpPr>
          <p:spPr>
            <a:xfrm>
              <a:off x="852475" y="964350"/>
              <a:ext cx="12350" cy="10150"/>
            </a:xfrm>
            <a:custGeom>
              <a:avLst/>
              <a:gdLst/>
              <a:ahLst/>
              <a:cxnLst/>
              <a:rect l="l" t="t" r="r" b="b"/>
              <a:pathLst>
                <a:path w="494" h="406" extrusionOk="0">
                  <a:moveTo>
                    <a:pt x="1" y="1"/>
                  </a:moveTo>
                  <a:lnTo>
                    <a:pt x="1" y="405"/>
                  </a:lnTo>
                  <a:lnTo>
                    <a:pt x="494" y="405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8" name="Google Shape;4168;p56"/>
            <p:cNvSpPr/>
            <p:nvPr/>
          </p:nvSpPr>
          <p:spPr>
            <a:xfrm>
              <a:off x="852475" y="825800"/>
              <a:ext cx="12350" cy="10150"/>
            </a:xfrm>
            <a:custGeom>
              <a:avLst/>
              <a:gdLst/>
              <a:ahLst/>
              <a:cxnLst/>
              <a:rect l="l" t="t" r="r" b="b"/>
              <a:pathLst>
                <a:path w="494" h="406" extrusionOk="0">
                  <a:moveTo>
                    <a:pt x="1" y="0"/>
                  </a:moveTo>
                  <a:lnTo>
                    <a:pt x="1" y="405"/>
                  </a:lnTo>
                  <a:lnTo>
                    <a:pt x="494" y="4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9" name="Google Shape;4169;p56"/>
            <p:cNvSpPr/>
            <p:nvPr/>
          </p:nvSpPr>
          <p:spPr>
            <a:xfrm>
              <a:off x="1067175" y="957650"/>
              <a:ext cx="222150" cy="50150"/>
            </a:xfrm>
            <a:custGeom>
              <a:avLst/>
              <a:gdLst/>
              <a:ahLst/>
              <a:cxnLst/>
              <a:rect l="l" t="t" r="r" b="b"/>
              <a:pathLst>
                <a:path w="8886" h="2006" extrusionOk="0">
                  <a:moveTo>
                    <a:pt x="1" y="1"/>
                  </a:moveTo>
                  <a:lnTo>
                    <a:pt x="1" y="2005"/>
                  </a:lnTo>
                  <a:lnTo>
                    <a:pt x="8885" y="2005"/>
                  </a:lnTo>
                  <a:lnTo>
                    <a:pt x="8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0" name="Google Shape;4170;p56"/>
            <p:cNvSpPr/>
            <p:nvPr/>
          </p:nvSpPr>
          <p:spPr>
            <a:xfrm>
              <a:off x="1066450" y="956850"/>
              <a:ext cx="223675" cy="51750"/>
            </a:xfrm>
            <a:custGeom>
              <a:avLst/>
              <a:gdLst/>
              <a:ahLst/>
              <a:cxnLst/>
              <a:rect l="l" t="t" r="r" b="b"/>
              <a:pathLst>
                <a:path w="8947" h="2070" extrusionOk="0">
                  <a:moveTo>
                    <a:pt x="8885" y="62"/>
                  </a:moveTo>
                  <a:lnTo>
                    <a:pt x="8885" y="2008"/>
                  </a:lnTo>
                  <a:lnTo>
                    <a:pt x="62" y="2008"/>
                  </a:lnTo>
                  <a:lnTo>
                    <a:pt x="62" y="62"/>
                  </a:lnTo>
                  <a:close/>
                  <a:moveTo>
                    <a:pt x="30" y="0"/>
                  </a:moveTo>
                  <a:cubicBezTo>
                    <a:pt x="13" y="0"/>
                    <a:pt x="0" y="13"/>
                    <a:pt x="0" y="33"/>
                  </a:cubicBezTo>
                  <a:lnTo>
                    <a:pt x="0" y="2037"/>
                  </a:lnTo>
                  <a:cubicBezTo>
                    <a:pt x="0" y="2053"/>
                    <a:pt x="13" y="2066"/>
                    <a:pt x="30" y="2070"/>
                  </a:cubicBezTo>
                  <a:lnTo>
                    <a:pt x="8914" y="2070"/>
                  </a:lnTo>
                  <a:cubicBezTo>
                    <a:pt x="8931" y="2066"/>
                    <a:pt x="8944" y="2053"/>
                    <a:pt x="8947" y="2037"/>
                  </a:cubicBezTo>
                  <a:lnTo>
                    <a:pt x="8947" y="33"/>
                  </a:lnTo>
                  <a:cubicBezTo>
                    <a:pt x="8944" y="13"/>
                    <a:pt x="8931" y="0"/>
                    <a:pt x="8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1" name="Google Shape;4171;p56"/>
            <p:cNvSpPr/>
            <p:nvPr/>
          </p:nvSpPr>
          <p:spPr>
            <a:xfrm>
              <a:off x="1082275" y="973650"/>
              <a:ext cx="29075" cy="19375"/>
            </a:xfrm>
            <a:custGeom>
              <a:avLst/>
              <a:gdLst/>
              <a:ahLst/>
              <a:cxnLst/>
              <a:rect l="l" t="t" r="r" b="b"/>
              <a:pathLst>
                <a:path w="1163" h="775" extrusionOk="0">
                  <a:moveTo>
                    <a:pt x="581" y="1"/>
                  </a:moveTo>
                  <a:cubicBezTo>
                    <a:pt x="262" y="1"/>
                    <a:pt x="0" y="174"/>
                    <a:pt x="0" y="389"/>
                  </a:cubicBezTo>
                  <a:cubicBezTo>
                    <a:pt x="0" y="601"/>
                    <a:pt x="262" y="774"/>
                    <a:pt x="581" y="774"/>
                  </a:cubicBezTo>
                  <a:cubicBezTo>
                    <a:pt x="901" y="774"/>
                    <a:pt x="1162" y="601"/>
                    <a:pt x="1162" y="389"/>
                  </a:cubicBezTo>
                  <a:cubicBezTo>
                    <a:pt x="1162" y="174"/>
                    <a:pt x="901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2" name="Google Shape;4172;p56"/>
            <p:cNvSpPr/>
            <p:nvPr/>
          </p:nvSpPr>
          <p:spPr>
            <a:xfrm>
              <a:off x="1054775" y="856975"/>
              <a:ext cx="222050" cy="50125"/>
            </a:xfrm>
            <a:custGeom>
              <a:avLst/>
              <a:gdLst/>
              <a:ahLst/>
              <a:cxnLst/>
              <a:rect l="l" t="t" r="r" b="b"/>
              <a:pathLst>
                <a:path w="8882" h="2005" extrusionOk="0">
                  <a:moveTo>
                    <a:pt x="0" y="0"/>
                  </a:moveTo>
                  <a:lnTo>
                    <a:pt x="0" y="2004"/>
                  </a:lnTo>
                  <a:lnTo>
                    <a:pt x="8882" y="2004"/>
                  </a:lnTo>
                  <a:lnTo>
                    <a:pt x="8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3" name="Google Shape;4173;p56"/>
            <p:cNvSpPr/>
            <p:nvPr/>
          </p:nvSpPr>
          <p:spPr>
            <a:xfrm>
              <a:off x="1053950" y="856225"/>
              <a:ext cx="223700" cy="51675"/>
            </a:xfrm>
            <a:custGeom>
              <a:avLst/>
              <a:gdLst/>
              <a:ahLst/>
              <a:cxnLst/>
              <a:rect l="l" t="t" r="r" b="b"/>
              <a:pathLst>
                <a:path w="8948" h="2067" extrusionOk="0">
                  <a:moveTo>
                    <a:pt x="8886" y="63"/>
                  </a:moveTo>
                  <a:lnTo>
                    <a:pt x="8886" y="2005"/>
                  </a:lnTo>
                  <a:lnTo>
                    <a:pt x="63" y="2005"/>
                  </a:lnTo>
                  <a:lnTo>
                    <a:pt x="63" y="63"/>
                  </a:lnTo>
                  <a:close/>
                  <a:moveTo>
                    <a:pt x="33" y="1"/>
                  </a:moveTo>
                  <a:cubicBezTo>
                    <a:pt x="14" y="1"/>
                    <a:pt x="1" y="14"/>
                    <a:pt x="1" y="30"/>
                  </a:cubicBezTo>
                  <a:lnTo>
                    <a:pt x="1" y="2034"/>
                  </a:lnTo>
                  <a:cubicBezTo>
                    <a:pt x="1" y="2054"/>
                    <a:pt x="14" y="2067"/>
                    <a:pt x="33" y="2067"/>
                  </a:cubicBezTo>
                  <a:lnTo>
                    <a:pt x="8915" y="2067"/>
                  </a:lnTo>
                  <a:cubicBezTo>
                    <a:pt x="8931" y="2067"/>
                    <a:pt x="8948" y="2054"/>
                    <a:pt x="8948" y="2034"/>
                  </a:cubicBezTo>
                  <a:lnTo>
                    <a:pt x="8948" y="30"/>
                  </a:lnTo>
                  <a:cubicBezTo>
                    <a:pt x="8948" y="14"/>
                    <a:pt x="8931" y="1"/>
                    <a:pt x="8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4" name="Google Shape;4174;p56"/>
            <p:cNvSpPr/>
            <p:nvPr/>
          </p:nvSpPr>
          <p:spPr>
            <a:xfrm>
              <a:off x="1069800" y="873050"/>
              <a:ext cx="29075" cy="19350"/>
            </a:xfrm>
            <a:custGeom>
              <a:avLst/>
              <a:gdLst/>
              <a:ahLst/>
              <a:cxnLst/>
              <a:rect l="l" t="t" r="r" b="b"/>
              <a:pathLst>
                <a:path w="1163" h="774" extrusionOk="0">
                  <a:moveTo>
                    <a:pt x="581" y="0"/>
                  </a:moveTo>
                  <a:cubicBezTo>
                    <a:pt x="261" y="0"/>
                    <a:pt x="0" y="173"/>
                    <a:pt x="0" y="389"/>
                  </a:cubicBezTo>
                  <a:cubicBezTo>
                    <a:pt x="0" y="601"/>
                    <a:pt x="261" y="774"/>
                    <a:pt x="581" y="774"/>
                  </a:cubicBezTo>
                  <a:cubicBezTo>
                    <a:pt x="901" y="774"/>
                    <a:pt x="1162" y="601"/>
                    <a:pt x="1162" y="389"/>
                  </a:cubicBezTo>
                  <a:cubicBezTo>
                    <a:pt x="1162" y="173"/>
                    <a:pt x="901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5" name="Google Shape;4175;p56"/>
            <p:cNvSpPr/>
            <p:nvPr/>
          </p:nvSpPr>
          <p:spPr>
            <a:xfrm>
              <a:off x="1090425" y="907400"/>
              <a:ext cx="222150" cy="50125"/>
            </a:xfrm>
            <a:custGeom>
              <a:avLst/>
              <a:gdLst/>
              <a:ahLst/>
              <a:cxnLst/>
              <a:rect l="l" t="t" r="r" b="b"/>
              <a:pathLst>
                <a:path w="8886" h="2005" extrusionOk="0">
                  <a:moveTo>
                    <a:pt x="1" y="0"/>
                  </a:moveTo>
                  <a:lnTo>
                    <a:pt x="1" y="2004"/>
                  </a:lnTo>
                  <a:lnTo>
                    <a:pt x="8886" y="2004"/>
                  </a:lnTo>
                  <a:lnTo>
                    <a:pt x="88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6" name="Google Shape;4176;p56"/>
            <p:cNvSpPr/>
            <p:nvPr/>
          </p:nvSpPr>
          <p:spPr>
            <a:xfrm>
              <a:off x="1089700" y="906575"/>
              <a:ext cx="223600" cy="51775"/>
            </a:xfrm>
            <a:custGeom>
              <a:avLst/>
              <a:gdLst/>
              <a:ahLst/>
              <a:cxnLst/>
              <a:rect l="l" t="t" r="r" b="b"/>
              <a:pathLst>
                <a:path w="8944" h="2071" extrusionOk="0">
                  <a:moveTo>
                    <a:pt x="8882" y="63"/>
                  </a:moveTo>
                  <a:lnTo>
                    <a:pt x="8882" y="2008"/>
                  </a:lnTo>
                  <a:lnTo>
                    <a:pt x="59" y="2008"/>
                  </a:lnTo>
                  <a:lnTo>
                    <a:pt x="59" y="63"/>
                  </a:lnTo>
                  <a:close/>
                  <a:moveTo>
                    <a:pt x="30" y="1"/>
                  </a:moveTo>
                  <a:cubicBezTo>
                    <a:pt x="14" y="1"/>
                    <a:pt x="0" y="17"/>
                    <a:pt x="0" y="33"/>
                  </a:cubicBezTo>
                  <a:lnTo>
                    <a:pt x="0" y="2041"/>
                  </a:lnTo>
                  <a:cubicBezTo>
                    <a:pt x="0" y="2057"/>
                    <a:pt x="14" y="2070"/>
                    <a:pt x="30" y="2070"/>
                  </a:cubicBezTo>
                  <a:lnTo>
                    <a:pt x="8915" y="2070"/>
                  </a:lnTo>
                  <a:cubicBezTo>
                    <a:pt x="8931" y="2070"/>
                    <a:pt x="8944" y="2057"/>
                    <a:pt x="8944" y="2037"/>
                  </a:cubicBezTo>
                  <a:lnTo>
                    <a:pt x="8944" y="33"/>
                  </a:lnTo>
                  <a:cubicBezTo>
                    <a:pt x="8944" y="17"/>
                    <a:pt x="8931" y="1"/>
                    <a:pt x="8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7" name="Google Shape;4177;p56"/>
            <p:cNvSpPr/>
            <p:nvPr/>
          </p:nvSpPr>
          <p:spPr>
            <a:xfrm>
              <a:off x="1105525" y="923475"/>
              <a:ext cx="29000" cy="19350"/>
            </a:xfrm>
            <a:custGeom>
              <a:avLst/>
              <a:gdLst/>
              <a:ahLst/>
              <a:cxnLst/>
              <a:rect l="l" t="t" r="r" b="b"/>
              <a:pathLst>
                <a:path w="1160" h="774" extrusionOk="0">
                  <a:moveTo>
                    <a:pt x="582" y="0"/>
                  </a:moveTo>
                  <a:cubicBezTo>
                    <a:pt x="259" y="0"/>
                    <a:pt x="1" y="173"/>
                    <a:pt x="1" y="385"/>
                  </a:cubicBezTo>
                  <a:cubicBezTo>
                    <a:pt x="1" y="601"/>
                    <a:pt x="259" y="774"/>
                    <a:pt x="582" y="774"/>
                  </a:cubicBezTo>
                  <a:cubicBezTo>
                    <a:pt x="902" y="774"/>
                    <a:pt x="1159" y="601"/>
                    <a:pt x="1159" y="385"/>
                  </a:cubicBezTo>
                  <a:cubicBezTo>
                    <a:pt x="1159" y="173"/>
                    <a:pt x="90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8" name="Google Shape;4178;p56"/>
            <p:cNvSpPr/>
            <p:nvPr/>
          </p:nvSpPr>
          <p:spPr>
            <a:xfrm>
              <a:off x="1040500" y="556675"/>
              <a:ext cx="141275" cy="185825"/>
            </a:xfrm>
            <a:custGeom>
              <a:avLst/>
              <a:gdLst/>
              <a:ahLst/>
              <a:cxnLst/>
              <a:rect l="l" t="t" r="r" b="b"/>
              <a:pathLst>
                <a:path w="5651" h="7433" extrusionOk="0">
                  <a:moveTo>
                    <a:pt x="0" y="1"/>
                  </a:moveTo>
                  <a:lnTo>
                    <a:pt x="0" y="7433"/>
                  </a:lnTo>
                  <a:lnTo>
                    <a:pt x="5650" y="7433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9" name="Google Shape;4179;p56"/>
            <p:cNvSpPr/>
            <p:nvPr/>
          </p:nvSpPr>
          <p:spPr>
            <a:xfrm>
              <a:off x="1039675" y="555850"/>
              <a:ext cx="142900" cy="187475"/>
            </a:xfrm>
            <a:custGeom>
              <a:avLst/>
              <a:gdLst/>
              <a:ahLst/>
              <a:cxnLst/>
              <a:rect l="l" t="t" r="r" b="b"/>
              <a:pathLst>
                <a:path w="5716" h="7499" extrusionOk="0">
                  <a:moveTo>
                    <a:pt x="5654" y="63"/>
                  </a:moveTo>
                  <a:lnTo>
                    <a:pt x="5654" y="7436"/>
                  </a:lnTo>
                  <a:lnTo>
                    <a:pt x="63" y="7436"/>
                  </a:lnTo>
                  <a:lnTo>
                    <a:pt x="63" y="63"/>
                  </a:lnTo>
                  <a:close/>
                  <a:moveTo>
                    <a:pt x="33" y="1"/>
                  </a:moveTo>
                  <a:cubicBezTo>
                    <a:pt x="17" y="1"/>
                    <a:pt x="1" y="17"/>
                    <a:pt x="1" y="34"/>
                  </a:cubicBezTo>
                  <a:lnTo>
                    <a:pt x="1" y="7466"/>
                  </a:lnTo>
                  <a:cubicBezTo>
                    <a:pt x="1" y="7482"/>
                    <a:pt x="17" y="7498"/>
                    <a:pt x="33" y="7498"/>
                  </a:cubicBezTo>
                  <a:lnTo>
                    <a:pt x="5683" y="7498"/>
                  </a:lnTo>
                  <a:cubicBezTo>
                    <a:pt x="5700" y="7498"/>
                    <a:pt x="5716" y="7482"/>
                    <a:pt x="5713" y="7466"/>
                  </a:cubicBezTo>
                  <a:lnTo>
                    <a:pt x="5713" y="34"/>
                  </a:lnTo>
                  <a:cubicBezTo>
                    <a:pt x="5713" y="17"/>
                    <a:pt x="5700" y="1"/>
                    <a:pt x="5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0" name="Google Shape;4180;p56"/>
            <p:cNvSpPr/>
            <p:nvPr/>
          </p:nvSpPr>
          <p:spPr>
            <a:xfrm>
              <a:off x="1048650" y="564600"/>
              <a:ext cx="124950" cy="170000"/>
            </a:xfrm>
            <a:custGeom>
              <a:avLst/>
              <a:gdLst/>
              <a:ahLst/>
              <a:cxnLst/>
              <a:rect l="l" t="t" r="r" b="b"/>
              <a:pathLst>
                <a:path w="4998" h="6800" extrusionOk="0">
                  <a:moveTo>
                    <a:pt x="1" y="0"/>
                  </a:moveTo>
                  <a:lnTo>
                    <a:pt x="1" y="6799"/>
                  </a:lnTo>
                  <a:lnTo>
                    <a:pt x="4998" y="6799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1" name="Google Shape;4181;p56"/>
            <p:cNvSpPr/>
            <p:nvPr/>
          </p:nvSpPr>
          <p:spPr>
            <a:xfrm>
              <a:off x="1047925" y="563850"/>
              <a:ext cx="126425" cy="171550"/>
            </a:xfrm>
            <a:custGeom>
              <a:avLst/>
              <a:gdLst/>
              <a:ahLst/>
              <a:cxnLst/>
              <a:rect l="l" t="t" r="r" b="b"/>
              <a:pathLst>
                <a:path w="5057" h="6862" extrusionOk="0">
                  <a:moveTo>
                    <a:pt x="4994" y="60"/>
                  </a:moveTo>
                  <a:lnTo>
                    <a:pt x="4994" y="6800"/>
                  </a:lnTo>
                  <a:lnTo>
                    <a:pt x="62" y="6800"/>
                  </a:lnTo>
                  <a:lnTo>
                    <a:pt x="62" y="60"/>
                  </a:lnTo>
                  <a:close/>
                  <a:moveTo>
                    <a:pt x="30" y="1"/>
                  </a:moveTo>
                  <a:cubicBezTo>
                    <a:pt x="13" y="1"/>
                    <a:pt x="0" y="14"/>
                    <a:pt x="0" y="30"/>
                  </a:cubicBezTo>
                  <a:lnTo>
                    <a:pt x="0" y="6829"/>
                  </a:lnTo>
                  <a:cubicBezTo>
                    <a:pt x="0" y="6845"/>
                    <a:pt x="13" y="6862"/>
                    <a:pt x="30" y="6862"/>
                  </a:cubicBezTo>
                  <a:lnTo>
                    <a:pt x="5027" y="6862"/>
                  </a:lnTo>
                  <a:cubicBezTo>
                    <a:pt x="5043" y="6862"/>
                    <a:pt x="5056" y="6845"/>
                    <a:pt x="5056" y="6829"/>
                  </a:cubicBezTo>
                  <a:lnTo>
                    <a:pt x="5056" y="30"/>
                  </a:lnTo>
                  <a:cubicBezTo>
                    <a:pt x="5056" y="14"/>
                    <a:pt x="5043" y="1"/>
                    <a:pt x="5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2" name="Google Shape;4182;p56"/>
            <p:cNvSpPr/>
            <p:nvPr/>
          </p:nvSpPr>
          <p:spPr>
            <a:xfrm>
              <a:off x="1048650" y="678150"/>
              <a:ext cx="124950" cy="56450"/>
            </a:xfrm>
            <a:custGeom>
              <a:avLst/>
              <a:gdLst/>
              <a:ahLst/>
              <a:cxnLst/>
              <a:rect l="l" t="t" r="r" b="b"/>
              <a:pathLst>
                <a:path w="4998" h="2258" extrusionOk="0">
                  <a:moveTo>
                    <a:pt x="1714" y="1"/>
                  </a:moveTo>
                  <a:cubicBezTo>
                    <a:pt x="1516" y="1"/>
                    <a:pt x="1279" y="108"/>
                    <a:pt x="392" y="876"/>
                  </a:cubicBezTo>
                  <a:cubicBezTo>
                    <a:pt x="252" y="997"/>
                    <a:pt x="121" y="1108"/>
                    <a:pt x="1" y="1213"/>
                  </a:cubicBezTo>
                  <a:lnTo>
                    <a:pt x="1" y="2257"/>
                  </a:lnTo>
                  <a:lnTo>
                    <a:pt x="4998" y="2257"/>
                  </a:lnTo>
                  <a:lnTo>
                    <a:pt x="4998" y="1265"/>
                  </a:lnTo>
                  <a:cubicBezTo>
                    <a:pt x="4695" y="818"/>
                    <a:pt x="4183" y="447"/>
                    <a:pt x="3905" y="447"/>
                  </a:cubicBezTo>
                  <a:cubicBezTo>
                    <a:pt x="3892" y="447"/>
                    <a:pt x="3880" y="447"/>
                    <a:pt x="3869" y="449"/>
                  </a:cubicBezTo>
                  <a:cubicBezTo>
                    <a:pt x="3503" y="495"/>
                    <a:pt x="3203" y="1268"/>
                    <a:pt x="2863" y="1294"/>
                  </a:cubicBezTo>
                  <a:cubicBezTo>
                    <a:pt x="2858" y="1295"/>
                    <a:pt x="2852" y="1295"/>
                    <a:pt x="2847" y="1295"/>
                  </a:cubicBezTo>
                  <a:cubicBezTo>
                    <a:pt x="2435" y="1295"/>
                    <a:pt x="2524" y="44"/>
                    <a:pt x="1744" y="2"/>
                  </a:cubicBezTo>
                  <a:cubicBezTo>
                    <a:pt x="1734" y="1"/>
                    <a:pt x="1724" y="1"/>
                    <a:pt x="1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3" name="Google Shape;4183;p56"/>
            <p:cNvSpPr/>
            <p:nvPr/>
          </p:nvSpPr>
          <p:spPr>
            <a:xfrm>
              <a:off x="1096075" y="606050"/>
              <a:ext cx="51825" cy="47575"/>
            </a:xfrm>
            <a:custGeom>
              <a:avLst/>
              <a:gdLst/>
              <a:ahLst/>
              <a:cxnLst/>
              <a:rect l="l" t="t" r="r" b="b"/>
              <a:pathLst>
                <a:path w="2073" h="1903" extrusionOk="0">
                  <a:moveTo>
                    <a:pt x="966" y="0"/>
                  </a:moveTo>
                  <a:cubicBezTo>
                    <a:pt x="278" y="170"/>
                    <a:pt x="0" y="1002"/>
                    <a:pt x="451" y="1551"/>
                  </a:cubicBezTo>
                  <a:cubicBezTo>
                    <a:pt x="647" y="1789"/>
                    <a:pt x="922" y="1902"/>
                    <a:pt x="1195" y="1902"/>
                  </a:cubicBezTo>
                  <a:cubicBezTo>
                    <a:pt x="1551" y="1902"/>
                    <a:pt x="1903" y="1709"/>
                    <a:pt x="2073" y="1345"/>
                  </a:cubicBezTo>
                  <a:lnTo>
                    <a:pt x="2073" y="1345"/>
                  </a:lnTo>
                  <a:cubicBezTo>
                    <a:pt x="2043" y="1352"/>
                    <a:pt x="2014" y="1361"/>
                    <a:pt x="1985" y="1365"/>
                  </a:cubicBezTo>
                  <a:cubicBezTo>
                    <a:pt x="1934" y="1372"/>
                    <a:pt x="1885" y="1376"/>
                    <a:pt x="1836" y="1376"/>
                  </a:cubicBezTo>
                  <a:cubicBezTo>
                    <a:pt x="1151" y="1376"/>
                    <a:pt x="661" y="652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4" name="Google Shape;4184;p56"/>
            <p:cNvSpPr/>
            <p:nvPr/>
          </p:nvSpPr>
          <p:spPr>
            <a:xfrm>
              <a:off x="791850" y="1086925"/>
              <a:ext cx="141375" cy="185900"/>
            </a:xfrm>
            <a:custGeom>
              <a:avLst/>
              <a:gdLst/>
              <a:ahLst/>
              <a:cxnLst/>
              <a:rect l="l" t="t" r="r" b="b"/>
              <a:pathLst>
                <a:path w="5655" h="7436" extrusionOk="0">
                  <a:moveTo>
                    <a:pt x="1" y="0"/>
                  </a:moveTo>
                  <a:lnTo>
                    <a:pt x="1" y="7436"/>
                  </a:lnTo>
                  <a:lnTo>
                    <a:pt x="5654" y="7436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5" name="Google Shape;4185;p56"/>
            <p:cNvSpPr/>
            <p:nvPr/>
          </p:nvSpPr>
          <p:spPr>
            <a:xfrm>
              <a:off x="791125" y="1086175"/>
              <a:ext cx="142825" cy="187400"/>
            </a:xfrm>
            <a:custGeom>
              <a:avLst/>
              <a:gdLst/>
              <a:ahLst/>
              <a:cxnLst/>
              <a:rect l="l" t="t" r="r" b="b"/>
              <a:pathLst>
                <a:path w="5713" h="7496" extrusionOk="0">
                  <a:moveTo>
                    <a:pt x="5650" y="63"/>
                  </a:moveTo>
                  <a:lnTo>
                    <a:pt x="5650" y="7436"/>
                  </a:lnTo>
                  <a:lnTo>
                    <a:pt x="62" y="7436"/>
                  </a:lnTo>
                  <a:lnTo>
                    <a:pt x="62" y="63"/>
                  </a:lnTo>
                  <a:close/>
                  <a:moveTo>
                    <a:pt x="30" y="1"/>
                  </a:moveTo>
                  <a:cubicBezTo>
                    <a:pt x="13" y="1"/>
                    <a:pt x="0" y="14"/>
                    <a:pt x="0" y="33"/>
                  </a:cubicBezTo>
                  <a:lnTo>
                    <a:pt x="0" y="7466"/>
                  </a:lnTo>
                  <a:cubicBezTo>
                    <a:pt x="0" y="7482"/>
                    <a:pt x="13" y="7495"/>
                    <a:pt x="30" y="7495"/>
                  </a:cubicBezTo>
                  <a:lnTo>
                    <a:pt x="5683" y="7495"/>
                  </a:lnTo>
                  <a:cubicBezTo>
                    <a:pt x="5699" y="7495"/>
                    <a:pt x="5712" y="7482"/>
                    <a:pt x="5712" y="7466"/>
                  </a:cubicBezTo>
                  <a:lnTo>
                    <a:pt x="5712" y="33"/>
                  </a:lnTo>
                  <a:cubicBezTo>
                    <a:pt x="5712" y="14"/>
                    <a:pt x="5699" y="1"/>
                    <a:pt x="5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6" name="Google Shape;4186;p56"/>
            <p:cNvSpPr/>
            <p:nvPr/>
          </p:nvSpPr>
          <p:spPr>
            <a:xfrm>
              <a:off x="800100" y="1094925"/>
              <a:ext cx="124875" cy="170000"/>
            </a:xfrm>
            <a:custGeom>
              <a:avLst/>
              <a:gdLst/>
              <a:ahLst/>
              <a:cxnLst/>
              <a:rect l="l" t="t" r="r" b="b"/>
              <a:pathLst>
                <a:path w="4995" h="6800" extrusionOk="0">
                  <a:moveTo>
                    <a:pt x="0" y="0"/>
                  </a:moveTo>
                  <a:lnTo>
                    <a:pt x="0" y="6799"/>
                  </a:lnTo>
                  <a:lnTo>
                    <a:pt x="4994" y="6799"/>
                  </a:lnTo>
                  <a:lnTo>
                    <a:pt x="49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7" name="Google Shape;4187;p56"/>
            <p:cNvSpPr/>
            <p:nvPr/>
          </p:nvSpPr>
          <p:spPr>
            <a:xfrm>
              <a:off x="799275" y="1094100"/>
              <a:ext cx="126525" cy="171550"/>
            </a:xfrm>
            <a:custGeom>
              <a:avLst/>
              <a:gdLst/>
              <a:ahLst/>
              <a:cxnLst/>
              <a:rect l="l" t="t" r="r" b="b"/>
              <a:pathLst>
                <a:path w="5061" h="6862" extrusionOk="0">
                  <a:moveTo>
                    <a:pt x="4998" y="62"/>
                  </a:moveTo>
                  <a:lnTo>
                    <a:pt x="4998" y="6799"/>
                  </a:lnTo>
                  <a:lnTo>
                    <a:pt x="63" y="6799"/>
                  </a:lnTo>
                  <a:lnTo>
                    <a:pt x="63" y="62"/>
                  </a:lnTo>
                  <a:close/>
                  <a:moveTo>
                    <a:pt x="33" y="0"/>
                  </a:moveTo>
                  <a:cubicBezTo>
                    <a:pt x="17" y="0"/>
                    <a:pt x="1" y="17"/>
                    <a:pt x="1" y="33"/>
                  </a:cubicBezTo>
                  <a:lnTo>
                    <a:pt x="1" y="6832"/>
                  </a:lnTo>
                  <a:cubicBezTo>
                    <a:pt x="1" y="6848"/>
                    <a:pt x="17" y="6861"/>
                    <a:pt x="33" y="6861"/>
                  </a:cubicBezTo>
                  <a:lnTo>
                    <a:pt x="5027" y="6861"/>
                  </a:lnTo>
                  <a:cubicBezTo>
                    <a:pt x="5044" y="6861"/>
                    <a:pt x="5060" y="6848"/>
                    <a:pt x="5060" y="6832"/>
                  </a:cubicBezTo>
                  <a:lnTo>
                    <a:pt x="5060" y="33"/>
                  </a:lnTo>
                  <a:cubicBezTo>
                    <a:pt x="5060" y="17"/>
                    <a:pt x="5044" y="0"/>
                    <a:pt x="5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8" name="Google Shape;4188;p56"/>
            <p:cNvSpPr/>
            <p:nvPr/>
          </p:nvSpPr>
          <p:spPr>
            <a:xfrm>
              <a:off x="863500" y="1110700"/>
              <a:ext cx="21650" cy="48875"/>
            </a:xfrm>
            <a:custGeom>
              <a:avLst/>
              <a:gdLst/>
              <a:ahLst/>
              <a:cxnLst/>
              <a:rect l="l" t="t" r="r" b="b"/>
              <a:pathLst>
                <a:path w="866" h="1955" extrusionOk="0">
                  <a:moveTo>
                    <a:pt x="786" y="0"/>
                  </a:moveTo>
                  <a:cubicBezTo>
                    <a:pt x="660" y="0"/>
                    <a:pt x="232" y="581"/>
                    <a:pt x="121" y="929"/>
                  </a:cubicBezTo>
                  <a:cubicBezTo>
                    <a:pt x="1" y="1314"/>
                    <a:pt x="121" y="1954"/>
                    <a:pt x="121" y="1954"/>
                  </a:cubicBezTo>
                  <a:cubicBezTo>
                    <a:pt x="121" y="1954"/>
                    <a:pt x="379" y="1461"/>
                    <a:pt x="549" y="1187"/>
                  </a:cubicBezTo>
                  <a:cubicBezTo>
                    <a:pt x="722" y="913"/>
                    <a:pt x="866" y="188"/>
                    <a:pt x="817" y="25"/>
                  </a:cubicBezTo>
                  <a:cubicBezTo>
                    <a:pt x="811" y="8"/>
                    <a:pt x="801" y="0"/>
                    <a:pt x="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9" name="Google Shape;4189;p56"/>
            <p:cNvSpPr/>
            <p:nvPr/>
          </p:nvSpPr>
          <p:spPr>
            <a:xfrm>
              <a:off x="864575" y="1145150"/>
              <a:ext cx="38525" cy="23550"/>
            </a:xfrm>
            <a:custGeom>
              <a:avLst/>
              <a:gdLst/>
              <a:ahLst/>
              <a:cxnLst/>
              <a:rect l="l" t="t" r="r" b="b"/>
              <a:pathLst>
                <a:path w="1541" h="942" extrusionOk="0">
                  <a:moveTo>
                    <a:pt x="1226" y="1"/>
                  </a:moveTo>
                  <a:cubicBezTo>
                    <a:pt x="1031" y="1"/>
                    <a:pt x="671" y="121"/>
                    <a:pt x="450" y="315"/>
                  </a:cubicBezTo>
                  <a:cubicBezTo>
                    <a:pt x="180" y="547"/>
                    <a:pt x="131" y="805"/>
                    <a:pt x="131" y="805"/>
                  </a:cubicBezTo>
                  <a:lnTo>
                    <a:pt x="0" y="903"/>
                  </a:lnTo>
                  <a:lnTo>
                    <a:pt x="16" y="942"/>
                  </a:lnTo>
                  <a:cubicBezTo>
                    <a:pt x="118" y="873"/>
                    <a:pt x="225" y="814"/>
                    <a:pt x="339" y="765"/>
                  </a:cubicBezTo>
                  <a:cubicBezTo>
                    <a:pt x="490" y="703"/>
                    <a:pt x="800" y="648"/>
                    <a:pt x="1172" y="403"/>
                  </a:cubicBezTo>
                  <a:cubicBezTo>
                    <a:pt x="1541" y="155"/>
                    <a:pt x="1462" y="87"/>
                    <a:pt x="1325" y="18"/>
                  </a:cubicBezTo>
                  <a:cubicBezTo>
                    <a:pt x="1302" y="7"/>
                    <a:pt x="1267" y="1"/>
                    <a:pt x="1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0" name="Google Shape;4190;p56"/>
            <p:cNvSpPr/>
            <p:nvPr/>
          </p:nvSpPr>
          <p:spPr>
            <a:xfrm>
              <a:off x="858350" y="1165475"/>
              <a:ext cx="42950" cy="33025"/>
            </a:xfrm>
            <a:custGeom>
              <a:avLst/>
              <a:gdLst/>
              <a:ahLst/>
              <a:cxnLst/>
              <a:rect l="l" t="t" r="r" b="b"/>
              <a:pathLst>
                <a:path w="1718" h="1321" extrusionOk="0">
                  <a:moveTo>
                    <a:pt x="1407" y="0"/>
                  </a:moveTo>
                  <a:cubicBezTo>
                    <a:pt x="1291" y="0"/>
                    <a:pt x="1175" y="22"/>
                    <a:pt x="1065" y="67"/>
                  </a:cubicBezTo>
                  <a:cubicBezTo>
                    <a:pt x="699" y="204"/>
                    <a:pt x="282" y="651"/>
                    <a:pt x="184" y="1092"/>
                  </a:cubicBezTo>
                  <a:lnTo>
                    <a:pt x="21" y="1225"/>
                  </a:lnTo>
                  <a:lnTo>
                    <a:pt x="1" y="1320"/>
                  </a:lnTo>
                  <a:lnTo>
                    <a:pt x="194" y="1157"/>
                  </a:lnTo>
                  <a:cubicBezTo>
                    <a:pt x="194" y="1157"/>
                    <a:pt x="196" y="1183"/>
                    <a:pt x="236" y="1183"/>
                  </a:cubicBezTo>
                  <a:cubicBezTo>
                    <a:pt x="277" y="1183"/>
                    <a:pt x="357" y="1156"/>
                    <a:pt x="513" y="1049"/>
                  </a:cubicBezTo>
                  <a:cubicBezTo>
                    <a:pt x="827" y="837"/>
                    <a:pt x="1336" y="553"/>
                    <a:pt x="1489" y="377"/>
                  </a:cubicBezTo>
                  <a:cubicBezTo>
                    <a:pt x="1574" y="276"/>
                    <a:pt x="1653" y="168"/>
                    <a:pt x="1718" y="54"/>
                  </a:cubicBezTo>
                  <a:cubicBezTo>
                    <a:pt x="1617" y="18"/>
                    <a:pt x="1512" y="0"/>
                    <a:pt x="1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1" name="Google Shape;4191;p56"/>
            <p:cNvSpPr/>
            <p:nvPr/>
          </p:nvSpPr>
          <p:spPr>
            <a:xfrm>
              <a:off x="844150" y="1147150"/>
              <a:ext cx="14325" cy="49625"/>
            </a:xfrm>
            <a:custGeom>
              <a:avLst/>
              <a:gdLst/>
              <a:ahLst/>
              <a:cxnLst/>
              <a:rect l="l" t="t" r="r" b="b"/>
              <a:pathLst>
                <a:path w="573" h="1985" extrusionOk="0">
                  <a:moveTo>
                    <a:pt x="386" y="0"/>
                  </a:moveTo>
                  <a:cubicBezTo>
                    <a:pt x="386" y="0"/>
                    <a:pt x="161" y="72"/>
                    <a:pt x="83" y="398"/>
                  </a:cubicBezTo>
                  <a:cubicBezTo>
                    <a:pt x="1" y="725"/>
                    <a:pt x="1" y="1198"/>
                    <a:pt x="200" y="1426"/>
                  </a:cubicBezTo>
                  <a:cubicBezTo>
                    <a:pt x="399" y="1652"/>
                    <a:pt x="425" y="1746"/>
                    <a:pt x="425" y="1746"/>
                  </a:cubicBezTo>
                  <a:lnTo>
                    <a:pt x="497" y="1985"/>
                  </a:lnTo>
                  <a:lnTo>
                    <a:pt x="540" y="1870"/>
                  </a:lnTo>
                  <a:cubicBezTo>
                    <a:pt x="540" y="1870"/>
                    <a:pt x="484" y="1750"/>
                    <a:pt x="471" y="1730"/>
                  </a:cubicBezTo>
                  <a:cubicBezTo>
                    <a:pt x="471" y="1730"/>
                    <a:pt x="523" y="1658"/>
                    <a:pt x="523" y="1302"/>
                  </a:cubicBezTo>
                  <a:cubicBezTo>
                    <a:pt x="520" y="947"/>
                    <a:pt x="572" y="437"/>
                    <a:pt x="504" y="235"/>
                  </a:cubicBezTo>
                  <a:cubicBezTo>
                    <a:pt x="432" y="33"/>
                    <a:pt x="386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2" name="Google Shape;4192;p56"/>
            <p:cNvSpPr/>
            <p:nvPr/>
          </p:nvSpPr>
          <p:spPr>
            <a:xfrm>
              <a:off x="825150" y="1192500"/>
              <a:ext cx="18800" cy="48175"/>
            </a:xfrm>
            <a:custGeom>
              <a:avLst/>
              <a:gdLst/>
              <a:ahLst/>
              <a:cxnLst/>
              <a:rect l="l" t="t" r="r" b="b"/>
              <a:pathLst>
                <a:path w="752" h="1927" extrusionOk="0">
                  <a:moveTo>
                    <a:pt x="239" y="1"/>
                  </a:moveTo>
                  <a:cubicBezTo>
                    <a:pt x="239" y="1"/>
                    <a:pt x="33" y="118"/>
                    <a:pt x="17" y="451"/>
                  </a:cubicBezTo>
                  <a:cubicBezTo>
                    <a:pt x="0" y="784"/>
                    <a:pt x="92" y="1251"/>
                    <a:pt x="330" y="1437"/>
                  </a:cubicBezTo>
                  <a:cubicBezTo>
                    <a:pt x="568" y="1620"/>
                    <a:pt x="614" y="1705"/>
                    <a:pt x="614" y="1705"/>
                  </a:cubicBezTo>
                  <a:lnTo>
                    <a:pt x="728" y="1927"/>
                  </a:lnTo>
                  <a:lnTo>
                    <a:pt x="751" y="1806"/>
                  </a:lnTo>
                  <a:cubicBezTo>
                    <a:pt x="751" y="1806"/>
                    <a:pt x="673" y="1701"/>
                    <a:pt x="657" y="1685"/>
                  </a:cubicBezTo>
                  <a:cubicBezTo>
                    <a:pt x="657" y="1685"/>
                    <a:pt x="692" y="1603"/>
                    <a:pt x="624" y="1254"/>
                  </a:cubicBezTo>
                  <a:cubicBezTo>
                    <a:pt x="555" y="905"/>
                    <a:pt x="506" y="399"/>
                    <a:pt x="402" y="210"/>
                  </a:cubicBezTo>
                  <a:cubicBezTo>
                    <a:pt x="294" y="24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3" name="Google Shape;4193;p56"/>
            <p:cNvSpPr/>
            <p:nvPr/>
          </p:nvSpPr>
          <p:spPr>
            <a:xfrm>
              <a:off x="844975" y="1131625"/>
              <a:ext cx="20425" cy="35050"/>
            </a:xfrm>
            <a:custGeom>
              <a:avLst/>
              <a:gdLst/>
              <a:ahLst/>
              <a:cxnLst/>
              <a:rect l="l" t="t" r="r" b="b"/>
              <a:pathLst>
                <a:path w="817" h="1402" extrusionOk="0">
                  <a:moveTo>
                    <a:pt x="107" y="0"/>
                  </a:moveTo>
                  <a:cubicBezTo>
                    <a:pt x="96" y="0"/>
                    <a:pt x="95" y="4"/>
                    <a:pt x="95" y="4"/>
                  </a:cubicBezTo>
                  <a:cubicBezTo>
                    <a:pt x="95" y="4"/>
                    <a:pt x="1" y="161"/>
                    <a:pt x="141" y="402"/>
                  </a:cubicBezTo>
                  <a:cubicBezTo>
                    <a:pt x="285" y="644"/>
                    <a:pt x="399" y="898"/>
                    <a:pt x="725" y="1251"/>
                  </a:cubicBezTo>
                  <a:lnTo>
                    <a:pt x="781" y="1401"/>
                  </a:lnTo>
                  <a:lnTo>
                    <a:pt x="787" y="1352"/>
                  </a:lnTo>
                  <a:lnTo>
                    <a:pt x="758" y="1222"/>
                  </a:lnTo>
                  <a:cubicBezTo>
                    <a:pt x="758" y="1222"/>
                    <a:pt x="817" y="1045"/>
                    <a:pt x="725" y="791"/>
                  </a:cubicBezTo>
                  <a:cubicBezTo>
                    <a:pt x="631" y="536"/>
                    <a:pt x="549" y="249"/>
                    <a:pt x="327" y="109"/>
                  </a:cubicBezTo>
                  <a:cubicBezTo>
                    <a:pt x="180" y="16"/>
                    <a:pt x="126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4" name="Google Shape;4194;p56"/>
            <p:cNvSpPr/>
            <p:nvPr/>
          </p:nvSpPr>
          <p:spPr>
            <a:xfrm>
              <a:off x="848250" y="1196550"/>
              <a:ext cx="54200" cy="32375"/>
            </a:xfrm>
            <a:custGeom>
              <a:avLst/>
              <a:gdLst/>
              <a:ahLst/>
              <a:cxnLst/>
              <a:rect l="l" t="t" r="r" b="b"/>
              <a:pathLst>
                <a:path w="2168" h="1295" extrusionOk="0">
                  <a:moveTo>
                    <a:pt x="1817" y="0"/>
                  </a:moveTo>
                  <a:cubicBezTo>
                    <a:pt x="1527" y="0"/>
                    <a:pt x="1188" y="121"/>
                    <a:pt x="823" y="312"/>
                  </a:cubicBezTo>
                  <a:cubicBezTo>
                    <a:pt x="509" y="475"/>
                    <a:pt x="268" y="753"/>
                    <a:pt x="144" y="1086"/>
                  </a:cubicBezTo>
                  <a:lnTo>
                    <a:pt x="33" y="1184"/>
                  </a:lnTo>
                  <a:lnTo>
                    <a:pt x="0" y="1295"/>
                  </a:lnTo>
                  <a:lnTo>
                    <a:pt x="193" y="1138"/>
                  </a:lnTo>
                  <a:cubicBezTo>
                    <a:pt x="193" y="1138"/>
                    <a:pt x="473" y="1060"/>
                    <a:pt x="673" y="1007"/>
                  </a:cubicBezTo>
                  <a:cubicBezTo>
                    <a:pt x="872" y="952"/>
                    <a:pt x="1185" y="792"/>
                    <a:pt x="1596" y="642"/>
                  </a:cubicBezTo>
                  <a:cubicBezTo>
                    <a:pt x="2008" y="492"/>
                    <a:pt x="2168" y="74"/>
                    <a:pt x="2168" y="74"/>
                  </a:cubicBezTo>
                  <a:cubicBezTo>
                    <a:pt x="2061" y="23"/>
                    <a:pt x="1944" y="0"/>
                    <a:pt x="1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5" name="Google Shape;4195;p56"/>
            <p:cNvSpPr/>
            <p:nvPr/>
          </p:nvSpPr>
          <p:spPr>
            <a:xfrm>
              <a:off x="827800" y="1176925"/>
              <a:ext cx="27075" cy="38125"/>
            </a:xfrm>
            <a:custGeom>
              <a:avLst/>
              <a:gdLst/>
              <a:ahLst/>
              <a:cxnLst/>
              <a:rect l="l" t="t" r="r" b="b"/>
              <a:pathLst>
                <a:path w="1083" h="1525" extrusionOk="0">
                  <a:moveTo>
                    <a:pt x="15" y="0"/>
                  </a:moveTo>
                  <a:cubicBezTo>
                    <a:pt x="5" y="0"/>
                    <a:pt x="0" y="9"/>
                    <a:pt x="2" y="33"/>
                  </a:cubicBezTo>
                  <a:cubicBezTo>
                    <a:pt x="5" y="118"/>
                    <a:pt x="84" y="382"/>
                    <a:pt x="205" y="457"/>
                  </a:cubicBezTo>
                  <a:cubicBezTo>
                    <a:pt x="329" y="529"/>
                    <a:pt x="335" y="758"/>
                    <a:pt x="671" y="865"/>
                  </a:cubicBezTo>
                  <a:cubicBezTo>
                    <a:pt x="671" y="865"/>
                    <a:pt x="916" y="1215"/>
                    <a:pt x="955" y="1309"/>
                  </a:cubicBezTo>
                  <a:cubicBezTo>
                    <a:pt x="981" y="1378"/>
                    <a:pt x="988" y="1453"/>
                    <a:pt x="978" y="1525"/>
                  </a:cubicBezTo>
                  <a:lnTo>
                    <a:pt x="1027" y="1505"/>
                  </a:lnTo>
                  <a:cubicBezTo>
                    <a:pt x="1011" y="1463"/>
                    <a:pt x="1008" y="1417"/>
                    <a:pt x="1017" y="1375"/>
                  </a:cubicBezTo>
                  <a:cubicBezTo>
                    <a:pt x="1040" y="1316"/>
                    <a:pt x="1083" y="1241"/>
                    <a:pt x="1063" y="1169"/>
                  </a:cubicBezTo>
                  <a:cubicBezTo>
                    <a:pt x="1043" y="1100"/>
                    <a:pt x="570" y="262"/>
                    <a:pt x="518" y="209"/>
                  </a:cubicBezTo>
                  <a:cubicBezTo>
                    <a:pt x="466" y="154"/>
                    <a:pt x="309" y="82"/>
                    <a:pt x="188" y="66"/>
                  </a:cubicBezTo>
                  <a:cubicBezTo>
                    <a:pt x="102" y="56"/>
                    <a:pt x="40" y="0"/>
                    <a:pt x="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6" name="Google Shape;4196;p56"/>
            <p:cNvSpPr/>
            <p:nvPr/>
          </p:nvSpPr>
          <p:spPr>
            <a:xfrm>
              <a:off x="840975" y="1154800"/>
              <a:ext cx="27700" cy="89800"/>
            </a:xfrm>
            <a:custGeom>
              <a:avLst/>
              <a:gdLst/>
              <a:ahLst/>
              <a:cxnLst/>
              <a:rect l="l" t="t" r="r" b="b"/>
              <a:pathLst>
                <a:path w="1108" h="3592" extrusionOk="0">
                  <a:moveTo>
                    <a:pt x="1107" y="1"/>
                  </a:moveTo>
                  <a:lnTo>
                    <a:pt x="1052" y="30"/>
                  </a:lnTo>
                  <a:cubicBezTo>
                    <a:pt x="947" y="376"/>
                    <a:pt x="712" y="1205"/>
                    <a:pt x="552" y="1923"/>
                  </a:cubicBezTo>
                  <a:cubicBezTo>
                    <a:pt x="396" y="2638"/>
                    <a:pt x="1" y="3513"/>
                    <a:pt x="1" y="3513"/>
                  </a:cubicBezTo>
                  <a:cubicBezTo>
                    <a:pt x="10" y="3565"/>
                    <a:pt x="76" y="3591"/>
                    <a:pt x="76" y="3591"/>
                  </a:cubicBezTo>
                  <a:cubicBezTo>
                    <a:pt x="76" y="3591"/>
                    <a:pt x="229" y="3262"/>
                    <a:pt x="268" y="3098"/>
                  </a:cubicBezTo>
                  <a:cubicBezTo>
                    <a:pt x="308" y="2935"/>
                    <a:pt x="445" y="2648"/>
                    <a:pt x="474" y="2508"/>
                  </a:cubicBezTo>
                  <a:cubicBezTo>
                    <a:pt x="507" y="2371"/>
                    <a:pt x="585" y="2034"/>
                    <a:pt x="667" y="1835"/>
                  </a:cubicBezTo>
                  <a:cubicBezTo>
                    <a:pt x="748" y="1639"/>
                    <a:pt x="915" y="758"/>
                    <a:pt x="954" y="588"/>
                  </a:cubicBezTo>
                  <a:cubicBezTo>
                    <a:pt x="993" y="419"/>
                    <a:pt x="1107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97" name="Google Shape;4197;p56"/>
          <p:cNvGrpSpPr/>
          <p:nvPr/>
        </p:nvGrpSpPr>
        <p:grpSpPr>
          <a:xfrm>
            <a:off x="1079255" y="3474932"/>
            <a:ext cx="1009782" cy="1219763"/>
            <a:chOff x="1512200" y="3048350"/>
            <a:chExt cx="1367712" cy="1652124"/>
          </a:xfrm>
        </p:grpSpPr>
        <p:sp>
          <p:nvSpPr>
            <p:cNvPr id="4198" name="Google Shape;4198;p56"/>
            <p:cNvSpPr/>
            <p:nvPr/>
          </p:nvSpPr>
          <p:spPr>
            <a:xfrm>
              <a:off x="1786854" y="4508734"/>
              <a:ext cx="1093058" cy="191740"/>
            </a:xfrm>
            <a:custGeom>
              <a:avLst/>
              <a:gdLst/>
              <a:ahLst/>
              <a:cxnLst/>
              <a:rect l="l" t="t" r="r" b="b"/>
              <a:pathLst>
                <a:path w="14001" h="2456" extrusionOk="0">
                  <a:moveTo>
                    <a:pt x="6242" y="0"/>
                  </a:moveTo>
                  <a:cubicBezTo>
                    <a:pt x="5548" y="0"/>
                    <a:pt x="4878" y="14"/>
                    <a:pt x="4248" y="45"/>
                  </a:cubicBezTo>
                  <a:cubicBezTo>
                    <a:pt x="2364" y="136"/>
                    <a:pt x="80" y="548"/>
                    <a:pt x="40" y="1101"/>
                  </a:cubicBezTo>
                  <a:cubicBezTo>
                    <a:pt x="0" y="1654"/>
                    <a:pt x="485" y="1809"/>
                    <a:pt x="2321" y="2240"/>
                  </a:cubicBezTo>
                  <a:cubicBezTo>
                    <a:pt x="2971" y="2389"/>
                    <a:pt x="4322" y="2455"/>
                    <a:pt x="5989" y="2455"/>
                  </a:cubicBezTo>
                  <a:cubicBezTo>
                    <a:pt x="7261" y="2455"/>
                    <a:pt x="8717" y="2417"/>
                    <a:pt x="10187" y="2348"/>
                  </a:cubicBezTo>
                  <a:lnTo>
                    <a:pt x="14001" y="432"/>
                  </a:lnTo>
                  <a:cubicBezTo>
                    <a:pt x="11662" y="191"/>
                    <a:pt x="8793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99" name="Google Shape;4199;p56"/>
            <p:cNvGrpSpPr/>
            <p:nvPr/>
          </p:nvGrpSpPr>
          <p:grpSpPr>
            <a:xfrm>
              <a:off x="1512200" y="3048350"/>
              <a:ext cx="858303" cy="1604187"/>
              <a:chOff x="1512200" y="3155175"/>
              <a:chExt cx="858303" cy="1604187"/>
            </a:xfrm>
          </p:grpSpPr>
          <p:sp>
            <p:nvSpPr>
              <p:cNvPr id="4200" name="Google Shape;4200;p56"/>
              <p:cNvSpPr/>
              <p:nvPr/>
            </p:nvSpPr>
            <p:spPr>
              <a:xfrm>
                <a:off x="1691451" y="4090146"/>
                <a:ext cx="644624" cy="666406"/>
              </a:xfrm>
              <a:custGeom>
                <a:avLst/>
                <a:gdLst/>
                <a:ahLst/>
                <a:cxnLst/>
                <a:rect l="l" t="t" r="r" b="b"/>
                <a:pathLst>
                  <a:path w="8257" h="8536" extrusionOk="0">
                    <a:moveTo>
                      <a:pt x="0" y="1"/>
                    </a:moveTo>
                    <a:lnTo>
                      <a:pt x="1222" y="7842"/>
                    </a:lnTo>
                    <a:cubicBezTo>
                      <a:pt x="1222" y="8225"/>
                      <a:pt x="2524" y="8536"/>
                      <a:pt x="4129" y="8536"/>
                    </a:cubicBezTo>
                    <a:cubicBezTo>
                      <a:pt x="5730" y="8536"/>
                      <a:pt x="7031" y="8225"/>
                      <a:pt x="7031" y="7842"/>
                    </a:cubicBezTo>
                    <a:lnTo>
                      <a:pt x="82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1" name="Google Shape;4201;p56"/>
              <p:cNvSpPr/>
              <p:nvPr/>
            </p:nvSpPr>
            <p:spPr>
              <a:xfrm>
                <a:off x="1691451" y="4090146"/>
                <a:ext cx="644624" cy="666406"/>
              </a:xfrm>
              <a:custGeom>
                <a:avLst/>
                <a:gdLst/>
                <a:ahLst/>
                <a:cxnLst/>
                <a:rect l="l" t="t" r="r" b="b"/>
                <a:pathLst>
                  <a:path w="8257" h="8536" extrusionOk="0">
                    <a:moveTo>
                      <a:pt x="8257" y="1"/>
                    </a:moveTo>
                    <a:lnTo>
                      <a:pt x="7031" y="7842"/>
                    </a:lnTo>
                    <a:cubicBezTo>
                      <a:pt x="7031" y="8225"/>
                      <a:pt x="5730" y="8536"/>
                      <a:pt x="4129" y="8536"/>
                    </a:cubicBezTo>
                    <a:cubicBezTo>
                      <a:pt x="2524" y="8536"/>
                      <a:pt x="1222" y="8225"/>
                      <a:pt x="1222" y="7842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3500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2" name="Google Shape;4202;p56"/>
              <p:cNvSpPr/>
              <p:nvPr/>
            </p:nvSpPr>
            <p:spPr>
              <a:xfrm>
                <a:off x="1662955" y="3985453"/>
                <a:ext cx="704738" cy="130455"/>
              </a:xfrm>
              <a:custGeom>
                <a:avLst/>
                <a:gdLst/>
                <a:ahLst/>
                <a:cxnLst/>
                <a:rect l="l" t="t" r="r" b="b"/>
                <a:pathLst>
                  <a:path w="9027" h="1671" extrusionOk="0">
                    <a:moveTo>
                      <a:pt x="4515" y="1"/>
                    </a:moveTo>
                    <a:cubicBezTo>
                      <a:pt x="2021" y="1"/>
                      <a:pt x="0" y="377"/>
                      <a:pt x="0" y="836"/>
                    </a:cubicBezTo>
                    <a:cubicBezTo>
                      <a:pt x="0" y="1298"/>
                      <a:pt x="2021" y="1671"/>
                      <a:pt x="4515" y="1671"/>
                    </a:cubicBezTo>
                    <a:cubicBezTo>
                      <a:pt x="7006" y="1671"/>
                      <a:pt x="9027" y="1298"/>
                      <a:pt x="9027" y="836"/>
                    </a:cubicBezTo>
                    <a:cubicBezTo>
                      <a:pt x="9027" y="373"/>
                      <a:pt x="7006" y="1"/>
                      <a:pt x="45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3" name="Google Shape;4203;p56"/>
              <p:cNvSpPr/>
              <p:nvPr/>
            </p:nvSpPr>
            <p:spPr>
              <a:xfrm>
                <a:off x="1660379" y="3982955"/>
                <a:ext cx="710125" cy="135764"/>
              </a:xfrm>
              <a:custGeom>
                <a:avLst/>
                <a:gdLst/>
                <a:ahLst/>
                <a:cxnLst/>
                <a:rect l="l" t="t" r="r" b="b"/>
                <a:pathLst>
                  <a:path w="9096" h="1739" extrusionOk="0">
                    <a:moveTo>
                      <a:pt x="4548" y="65"/>
                    </a:moveTo>
                    <a:cubicBezTo>
                      <a:pt x="7227" y="65"/>
                      <a:pt x="9027" y="481"/>
                      <a:pt x="9027" y="868"/>
                    </a:cubicBezTo>
                    <a:cubicBezTo>
                      <a:pt x="9027" y="1255"/>
                      <a:pt x="7227" y="1670"/>
                      <a:pt x="4548" y="1670"/>
                    </a:cubicBezTo>
                    <a:cubicBezTo>
                      <a:pt x="1870" y="1670"/>
                      <a:pt x="69" y="1255"/>
                      <a:pt x="69" y="868"/>
                    </a:cubicBezTo>
                    <a:cubicBezTo>
                      <a:pt x="69" y="481"/>
                      <a:pt x="1870" y="65"/>
                      <a:pt x="4548" y="65"/>
                    </a:cubicBezTo>
                    <a:close/>
                    <a:moveTo>
                      <a:pt x="4548" y="0"/>
                    </a:moveTo>
                    <a:cubicBezTo>
                      <a:pt x="2314" y="0"/>
                      <a:pt x="1" y="325"/>
                      <a:pt x="1" y="868"/>
                    </a:cubicBezTo>
                    <a:cubicBezTo>
                      <a:pt x="1" y="1414"/>
                      <a:pt x="2314" y="1739"/>
                      <a:pt x="4548" y="1739"/>
                    </a:cubicBezTo>
                    <a:cubicBezTo>
                      <a:pt x="6782" y="1739"/>
                      <a:pt x="9096" y="1414"/>
                      <a:pt x="9096" y="868"/>
                    </a:cubicBezTo>
                    <a:cubicBezTo>
                      <a:pt x="9096" y="325"/>
                      <a:pt x="6782" y="0"/>
                      <a:pt x="4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4" name="Google Shape;4204;p56"/>
              <p:cNvSpPr/>
              <p:nvPr/>
            </p:nvSpPr>
            <p:spPr>
              <a:xfrm>
                <a:off x="1662955" y="3985453"/>
                <a:ext cx="704738" cy="130455"/>
              </a:xfrm>
              <a:custGeom>
                <a:avLst/>
                <a:gdLst/>
                <a:ahLst/>
                <a:cxnLst/>
                <a:rect l="l" t="t" r="r" b="b"/>
                <a:pathLst>
                  <a:path w="9027" h="1671" extrusionOk="0">
                    <a:moveTo>
                      <a:pt x="4515" y="1"/>
                    </a:moveTo>
                    <a:cubicBezTo>
                      <a:pt x="2021" y="1"/>
                      <a:pt x="0" y="377"/>
                      <a:pt x="0" y="836"/>
                    </a:cubicBezTo>
                    <a:cubicBezTo>
                      <a:pt x="0" y="1298"/>
                      <a:pt x="2021" y="1671"/>
                      <a:pt x="4515" y="1671"/>
                    </a:cubicBezTo>
                    <a:cubicBezTo>
                      <a:pt x="7006" y="1671"/>
                      <a:pt x="9027" y="1298"/>
                      <a:pt x="9027" y="836"/>
                    </a:cubicBezTo>
                    <a:cubicBezTo>
                      <a:pt x="9027" y="373"/>
                      <a:pt x="7006" y="1"/>
                      <a:pt x="4515" y="1"/>
                    </a:cubicBezTo>
                    <a:close/>
                  </a:path>
                </a:pathLst>
              </a:custGeom>
              <a:solidFill>
                <a:schemeClr val="dk1">
                  <a:alpha val="83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5" name="Google Shape;4205;p56"/>
              <p:cNvSpPr/>
              <p:nvPr/>
            </p:nvSpPr>
            <p:spPr>
              <a:xfrm>
                <a:off x="1812227" y="3180079"/>
                <a:ext cx="501287" cy="574049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7353" extrusionOk="0">
                    <a:moveTo>
                      <a:pt x="2590" y="1"/>
                    </a:moveTo>
                    <a:cubicBezTo>
                      <a:pt x="2157" y="1"/>
                      <a:pt x="1771" y="106"/>
                      <a:pt x="1522" y="328"/>
                    </a:cubicBezTo>
                    <a:cubicBezTo>
                      <a:pt x="1034" y="766"/>
                      <a:pt x="1" y="2176"/>
                      <a:pt x="413" y="4182"/>
                    </a:cubicBezTo>
                    <a:cubicBezTo>
                      <a:pt x="896" y="6550"/>
                      <a:pt x="2346" y="7353"/>
                      <a:pt x="2819" y="7353"/>
                    </a:cubicBezTo>
                    <a:cubicBezTo>
                      <a:pt x="2823" y="7353"/>
                      <a:pt x="2827" y="7353"/>
                      <a:pt x="2831" y="7352"/>
                    </a:cubicBezTo>
                    <a:cubicBezTo>
                      <a:pt x="3851" y="7320"/>
                      <a:pt x="6421" y="3047"/>
                      <a:pt x="4924" y="1070"/>
                    </a:cubicBezTo>
                    <a:cubicBezTo>
                      <a:pt x="4405" y="384"/>
                      <a:pt x="3414" y="1"/>
                      <a:pt x="25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6" name="Google Shape;4206;p56"/>
              <p:cNvSpPr/>
              <p:nvPr/>
            </p:nvSpPr>
            <p:spPr>
              <a:xfrm>
                <a:off x="1812227" y="3155175"/>
                <a:ext cx="403622" cy="510890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6544" extrusionOk="0">
                    <a:moveTo>
                      <a:pt x="1522" y="651"/>
                    </a:moveTo>
                    <a:cubicBezTo>
                      <a:pt x="2245" y="0"/>
                      <a:pt x="4132" y="347"/>
                      <a:pt x="4924" y="1392"/>
                    </a:cubicBezTo>
                    <a:cubicBezTo>
                      <a:pt x="5022" y="1522"/>
                      <a:pt x="5105" y="1663"/>
                      <a:pt x="5170" y="1815"/>
                    </a:cubicBezTo>
                    <a:cubicBezTo>
                      <a:pt x="4346" y="825"/>
                      <a:pt x="2535" y="510"/>
                      <a:pt x="1826" y="1143"/>
                    </a:cubicBezTo>
                    <a:cubicBezTo>
                      <a:pt x="1342" y="1580"/>
                      <a:pt x="308" y="2990"/>
                      <a:pt x="716" y="4996"/>
                    </a:cubicBezTo>
                    <a:cubicBezTo>
                      <a:pt x="821" y="5535"/>
                      <a:pt x="1006" y="6059"/>
                      <a:pt x="1259" y="6544"/>
                    </a:cubicBezTo>
                    <a:cubicBezTo>
                      <a:pt x="908" y="6055"/>
                      <a:pt x="593" y="5390"/>
                      <a:pt x="409" y="4501"/>
                    </a:cubicBezTo>
                    <a:cubicBezTo>
                      <a:pt x="1" y="2498"/>
                      <a:pt x="1034" y="1085"/>
                      <a:pt x="1522" y="6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9A93">
                      <a:alpha val="38823"/>
                    </a:srgbClr>
                  </a:gs>
                  <a:gs pos="100000">
                    <a:srgbClr val="737373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7" name="Google Shape;4207;p56"/>
              <p:cNvSpPr/>
              <p:nvPr/>
            </p:nvSpPr>
            <p:spPr>
              <a:xfrm>
                <a:off x="1809416" y="3177503"/>
                <a:ext cx="442345" cy="579123"/>
              </a:xfrm>
              <a:custGeom>
                <a:avLst/>
                <a:gdLst/>
                <a:ahLst/>
                <a:cxnLst/>
                <a:rect l="l" t="t" r="r" b="b"/>
                <a:pathLst>
                  <a:path w="5666" h="7418" extrusionOk="0">
                    <a:moveTo>
                      <a:pt x="2625" y="69"/>
                    </a:moveTo>
                    <a:cubicBezTo>
                      <a:pt x="2712" y="69"/>
                      <a:pt x="2802" y="72"/>
                      <a:pt x="2892" y="83"/>
                    </a:cubicBezTo>
                    <a:cubicBezTo>
                      <a:pt x="3713" y="159"/>
                      <a:pt x="4512" y="571"/>
                      <a:pt x="4935" y="1124"/>
                    </a:cubicBezTo>
                    <a:cubicBezTo>
                      <a:pt x="5596" y="2003"/>
                      <a:pt x="5520" y="3514"/>
                      <a:pt x="4729" y="5173"/>
                    </a:cubicBezTo>
                    <a:cubicBezTo>
                      <a:pt x="4154" y="6377"/>
                      <a:pt x="3337" y="7335"/>
                      <a:pt x="2867" y="7353"/>
                    </a:cubicBezTo>
                    <a:cubicBezTo>
                      <a:pt x="2865" y="7353"/>
                      <a:pt x="2863" y="7353"/>
                      <a:pt x="2861" y="7353"/>
                    </a:cubicBezTo>
                    <a:cubicBezTo>
                      <a:pt x="2659" y="7353"/>
                      <a:pt x="2186" y="7178"/>
                      <a:pt x="1692" y="6677"/>
                    </a:cubicBezTo>
                    <a:cubicBezTo>
                      <a:pt x="1287" y="6265"/>
                      <a:pt x="745" y="5498"/>
                      <a:pt x="481" y="4211"/>
                    </a:cubicBezTo>
                    <a:cubicBezTo>
                      <a:pt x="0" y="1844"/>
                      <a:pt x="1515" y="448"/>
                      <a:pt x="1580" y="390"/>
                    </a:cubicBezTo>
                    <a:cubicBezTo>
                      <a:pt x="1812" y="181"/>
                      <a:pt x="2184" y="69"/>
                      <a:pt x="2625" y="69"/>
                    </a:cubicBezTo>
                    <a:close/>
                    <a:moveTo>
                      <a:pt x="2620" y="0"/>
                    </a:moveTo>
                    <a:cubicBezTo>
                      <a:pt x="2165" y="0"/>
                      <a:pt x="1778" y="119"/>
                      <a:pt x="1537" y="336"/>
                    </a:cubicBezTo>
                    <a:cubicBezTo>
                      <a:pt x="933" y="878"/>
                      <a:pt x="22" y="2303"/>
                      <a:pt x="416" y="4222"/>
                    </a:cubicBezTo>
                    <a:cubicBezTo>
                      <a:pt x="680" y="5527"/>
                      <a:pt x="1229" y="6305"/>
                      <a:pt x="1645" y="6727"/>
                    </a:cubicBezTo>
                    <a:cubicBezTo>
                      <a:pt x="2115" y="7205"/>
                      <a:pt x="2596" y="7418"/>
                      <a:pt x="2856" y="7418"/>
                    </a:cubicBezTo>
                    <a:lnTo>
                      <a:pt x="2871" y="7418"/>
                    </a:lnTo>
                    <a:cubicBezTo>
                      <a:pt x="3370" y="7403"/>
                      <a:pt x="4194" y="6449"/>
                      <a:pt x="4790" y="5202"/>
                    </a:cubicBezTo>
                    <a:cubicBezTo>
                      <a:pt x="5593" y="3521"/>
                      <a:pt x="5665" y="1981"/>
                      <a:pt x="4985" y="1084"/>
                    </a:cubicBezTo>
                    <a:cubicBezTo>
                      <a:pt x="4555" y="513"/>
                      <a:pt x="3735" y="94"/>
                      <a:pt x="2900" y="14"/>
                    </a:cubicBezTo>
                    <a:cubicBezTo>
                      <a:pt x="2804" y="5"/>
                      <a:pt x="2711" y="0"/>
                      <a:pt x="2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8" name="Google Shape;4208;p56"/>
              <p:cNvSpPr/>
              <p:nvPr/>
            </p:nvSpPr>
            <p:spPr>
              <a:xfrm>
                <a:off x="2138797" y="3556301"/>
                <a:ext cx="20376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1" extrusionOk="0">
                    <a:moveTo>
                      <a:pt x="145" y="0"/>
                    </a:moveTo>
                    <a:cubicBezTo>
                      <a:pt x="122" y="0"/>
                      <a:pt x="99" y="8"/>
                      <a:pt x="80" y="25"/>
                    </a:cubicBezTo>
                    <a:cubicBezTo>
                      <a:pt x="22" y="54"/>
                      <a:pt x="0" y="119"/>
                      <a:pt x="25" y="176"/>
                    </a:cubicBezTo>
                    <a:cubicBezTo>
                      <a:pt x="46" y="206"/>
                      <a:pt x="80" y="221"/>
                      <a:pt x="113" y="221"/>
                    </a:cubicBezTo>
                    <a:cubicBezTo>
                      <a:pt x="137" y="221"/>
                      <a:pt x="161" y="213"/>
                      <a:pt x="181" y="198"/>
                    </a:cubicBezTo>
                    <a:cubicBezTo>
                      <a:pt x="235" y="169"/>
                      <a:pt x="260" y="101"/>
                      <a:pt x="231" y="46"/>
                    </a:cubicBezTo>
                    <a:cubicBezTo>
                      <a:pt x="210" y="16"/>
                      <a:pt x="178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9" name="Google Shape;4209;p56"/>
              <p:cNvSpPr/>
              <p:nvPr/>
            </p:nvSpPr>
            <p:spPr>
              <a:xfrm>
                <a:off x="2102104" y="3516172"/>
                <a:ext cx="20376" cy="1733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2" extrusionOk="0">
                    <a:moveTo>
                      <a:pt x="144" y="0"/>
                    </a:moveTo>
                    <a:cubicBezTo>
                      <a:pt x="121" y="0"/>
                      <a:pt x="99" y="7"/>
                      <a:pt x="80" y="22"/>
                    </a:cubicBezTo>
                    <a:cubicBezTo>
                      <a:pt x="22" y="54"/>
                      <a:pt x="0" y="119"/>
                      <a:pt x="25" y="177"/>
                    </a:cubicBezTo>
                    <a:cubicBezTo>
                      <a:pt x="47" y="207"/>
                      <a:pt x="80" y="221"/>
                      <a:pt x="113" y="221"/>
                    </a:cubicBezTo>
                    <a:cubicBezTo>
                      <a:pt x="137" y="221"/>
                      <a:pt x="161" y="214"/>
                      <a:pt x="181" y="199"/>
                    </a:cubicBezTo>
                    <a:cubicBezTo>
                      <a:pt x="235" y="170"/>
                      <a:pt x="260" y="101"/>
                      <a:pt x="231" y="43"/>
                    </a:cubicBezTo>
                    <a:cubicBezTo>
                      <a:pt x="210" y="15"/>
                      <a:pt x="177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0" name="Google Shape;4210;p56"/>
              <p:cNvSpPr/>
              <p:nvPr/>
            </p:nvSpPr>
            <p:spPr>
              <a:xfrm>
                <a:off x="2016851" y="3621333"/>
                <a:ext cx="20142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21" extrusionOk="0">
                    <a:moveTo>
                      <a:pt x="145" y="0"/>
                    </a:moveTo>
                    <a:cubicBezTo>
                      <a:pt x="122" y="0"/>
                      <a:pt x="97" y="8"/>
                      <a:pt x="76" y="23"/>
                    </a:cubicBezTo>
                    <a:cubicBezTo>
                      <a:pt x="22" y="52"/>
                      <a:pt x="0" y="121"/>
                      <a:pt x="26" y="178"/>
                    </a:cubicBezTo>
                    <a:cubicBezTo>
                      <a:pt x="47" y="206"/>
                      <a:pt x="79" y="221"/>
                      <a:pt x="112" y="221"/>
                    </a:cubicBezTo>
                    <a:cubicBezTo>
                      <a:pt x="136" y="221"/>
                      <a:pt x="160" y="213"/>
                      <a:pt x="181" y="197"/>
                    </a:cubicBezTo>
                    <a:cubicBezTo>
                      <a:pt x="235" y="168"/>
                      <a:pt x="257" y="103"/>
                      <a:pt x="232" y="45"/>
                    </a:cubicBezTo>
                    <a:cubicBezTo>
                      <a:pt x="211" y="15"/>
                      <a:pt x="179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1" name="Google Shape;4211;p56"/>
              <p:cNvSpPr/>
              <p:nvPr/>
            </p:nvSpPr>
            <p:spPr>
              <a:xfrm>
                <a:off x="2008107" y="3523823"/>
                <a:ext cx="20064" cy="1741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23" extrusionOk="0">
                    <a:moveTo>
                      <a:pt x="144" y="1"/>
                    </a:moveTo>
                    <a:cubicBezTo>
                      <a:pt x="121" y="1"/>
                      <a:pt x="97" y="9"/>
                      <a:pt x="76" y="25"/>
                    </a:cubicBezTo>
                    <a:cubicBezTo>
                      <a:pt x="22" y="54"/>
                      <a:pt x="0" y="122"/>
                      <a:pt x="26" y="177"/>
                    </a:cubicBezTo>
                    <a:cubicBezTo>
                      <a:pt x="47" y="207"/>
                      <a:pt x="80" y="223"/>
                      <a:pt x="113" y="223"/>
                    </a:cubicBezTo>
                    <a:cubicBezTo>
                      <a:pt x="136" y="223"/>
                      <a:pt x="160" y="215"/>
                      <a:pt x="181" y="198"/>
                    </a:cubicBezTo>
                    <a:cubicBezTo>
                      <a:pt x="235" y="169"/>
                      <a:pt x="257" y="101"/>
                      <a:pt x="232" y="47"/>
                    </a:cubicBezTo>
                    <a:cubicBezTo>
                      <a:pt x="210" y="17"/>
                      <a:pt x="178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2" name="Google Shape;4212;p56"/>
              <p:cNvSpPr/>
              <p:nvPr/>
            </p:nvSpPr>
            <p:spPr>
              <a:xfrm>
                <a:off x="1971726" y="3410621"/>
                <a:ext cx="20376" cy="1733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2" extrusionOk="0">
                    <a:moveTo>
                      <a:pt x="147" y="1"/>
                    </a:moveTo>
                    <a:cubicBezTo>
                      <a:pt x="123" y="1"/>
                      <a:pt x="99" y="9"/>
                      <a:pt x="80" y="25"/>
                    </a:cubicBezTo>
                    <a:cubicBezTo>
                      <a:pt x="25" y="54"/>
                      <a:pt x="0" y="119"/>
                      <a:pt x="25" y="177"/>
                    </a:cubicBezTo>
                    <a:cubicBezTo>
                      <a:pt x="46" y="207"/>
                      <a:pt x="80" y="221"/>
                      <a:pt x="113" y="221"/>
                    </a:cubicBezTo>
                    <a:cubicBezTo>
                      <a:pt x="137" y="221"/>
                      <a:pt x="161" y="214"/>
                      <a:pt x="181" y="199"/>
                    </a:cubicBezTo>
                    <a:cubicBezTo>
                      <a:pt x="235" y="170"/>
                      <a:pt x="260" y="101"/>
                      <a:pt x="235" y="43"/>
                    </a:cubicBezTo>
                    <a:cubicBezTo>
                      <a:pt x="214" y="16"/>
                      <a:pt x="18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3" name="Google Shape;4213;p56"/>
              <p:cNvSpPr/>
              <p:nvPr/>
            </p:nvSpPr>
            <p:spPr>
              <a:xfrm>
                <a:off x="1940888" y="3500558"/>
                <a:ext cx="20142" cy="1741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23" extrusionOk="0">
                    <a:moveTo>
                      <a:pt x="144" y="0"/>
                    </a:moveTo>
                    <a:cubicBezTo>
                      <a:pt x="120" y="0"/>
                      <a:pt x="96" y="8"/>
                      <a:pt x="77" y="23"/>
                    </a:cubicBezTo>
                    <a:cubicBezTo>
                      <a:pt x="23" y="52"/>
                      <a:pt x="1" y="120"/>
                      <a:pt x="26" y="178"/>
                    </a:cubicBezTo>
                    <a:cubicBezTo>
                      <a:pt x="47" y="208"/>
                      <a:pt x="80" y="223"/>
                      <a:pt x="113" y="223"/>
                    </a:cubicBezTo>
                    <a:cubicBezTo>
                      <a:pt x="136" y="223"/>
                      <a:pt x="161" y="215"/>
                      <a:pt x="182" y="200"/>
                    </a:cubicBezTo>
                    <a:cubicBezTo>
                      <a:pt x="236" y="167"/>
                      <a:pt x="258" y="102"/>
                      <a:pt x="232" y="45"/>
                    </a:cubicBezTo>
                    <a:cubicBezTo>
                      <a:pt x="211" y="15"/>
                      <a:pt x="178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4" name="Google Shape;4214;p56"/>
              <p:cNvSpPr/>
              <p:nvPr/>
            </p:nvSpPr>
            <p:spPr>
              <a:xfrm>
                <a:off x="1951115" y="3314907"/>
                <a:ext cx="20376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1" extrusionOk="0">
                    <a:moveTo>
                      <a:pt x="145" y="1"/>
                    </a:moveTo>
                    <a:cubicBezTo>
                      <a:pt x="122" y="1"/>
                      <a:pt x="99" y="8"/>
                      <a:pt x="80" y="22"/>
                    </a:cubicBezTo>
                    <a:cubicBezTo>
                      <a:pt x="25" y="55"/>
                      <a:pt x="0" y="120"/>
                      <a:pt x="29" y="178"/>
                    </a:cubicBezTo>
                    <a:cubicBezTo>
                      <a:pt x="51" y="206"/>
                      <a:pt x="84" y="221"/>
                      <a:pt x="117" y="221"/>
                    </a:cubicBezTo>
                    <a:cubicBezTo>
                      <a:pt x="139" y="221"/>
                      <a:pt x="162" y="214"/>
                      <a:pt x="181" y="199"/>
                    </a:cubicBezTo>
                    <a:cubicBezTo>
                      <a:pt x="239" y="170"/>
                      <a:pt x="260" y="102"/>
                      <a:pt x="235" y="44"/>
                    </a:cubicBezTo>
                    <a:cubicBezTo>
                      <a:pt x="214" y="16"/>
                      <a:pt x="179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5" name="Google Shape;4215;p56"/>
              <p:cNvSpPr/>
              <p:nvPr/>
            </p:nvSpPr>
            <p:spPr>
              <a:xfrm>
                <a:off x="2060024" y="3466207"/>
                <a:ext cx="20376" cy="1733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2" extrusionOk="0">
                    <a:moveTo>
                      <a:pt x="144" y="0"/>
                    </a:moveTo>
                    <a:cubicBezTo>
                      <a:pt x="121" y="0"/>
                      <a:pt x="99" y="7"/>
                      <a:pt x="80" y="22"/>
                    </a:cubicBezTo>
                    <a:cubicBezTo>
                      <a:pt x="22" y="54"/>
                      <a:pt x="1" y="119"/>
                      <a:pt x="26" y="177"/>
                    </a:cubicBezTo>
                    <a:cubicBezTo>
                      <a:pt x="47" y="207"/>
                      <a:pt x="80" y="222"/>
                      <a:pt x="114" y="222"/>
                    </a:cubicBezTo>
                    <a:cubicBezTo>
                      <a:pt x="138" y="222"/>
                      <a:pt x="162" y="214"/>
                      <a:pt x="181" y="199"/>
                    </a:cubicBezTo>
                    <a:cubicBezTo>
                      <a:pt x="235" y="170"/>
                      <a:pt x="261" y="101"/>
                      <a:pt x="235" y="43"/>
                    </a:cubicBezTo>
                    <a:cubicBezTo>
                      <a:pt x="212" y="15"/>
                      <a:pt x="178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6" name="Google Shape;4216;p56"/>
              <p:cNvSpPr/>
              <p:nvPr/>
            </p:nvSpPr>
            <p:spPr>
              <a:xfrm>
                <a:off x="1903648" y="3400238"/>
                <a:ext cx="20454" cy="1741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23" extrusionOk="0">
                    <a:moveTo>
                      <a:pt x="145" y="0"/>
                    </a:moveTo>
                    <a:cubicBezTo>
                      <a:pt x="123" y="0"/>
                      <a:pt x="100" y="8"/>
                      <a:pt x="80" y="25"/>
                    </a:cubicBezTo>
                    <a:cubicBezTo>
                      <a:pt x="22" y="53"/>
                      <a:pt x="1" y="122"/>
                      <a:pt x="26" y="176"/>
                    </a:cubicBezTo>
                    <a:cubicBezTo>
                      <a:pt x="47" y="206"/>
                      <a:pt x="81" y="222"/>
                      <a:pt x="115" y="222"/>
                    </a:cubicBezTo>
                    <a:cubicBezTo>
                      <a:pt x="139" y="222"/>
                      <a:pt x="162" y="214"/>
                      <a:pt x="182" y="198"/>
                    </a:cubicBezTo>
                    <a:cubicBezTo>
                      <a:pt x="236" y="169"/>
                      <a:pt x="261" y="104"/>
                      <a:pt x="232" y="46"/>
                    </a:cubicBezTo>
                    <a:cubicBezTo>
                      <a:pt x="211" y="16"/>
                      <a:pt x="178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7" name="Google Shape;4217;p56"/>
              <p:cNvSpPr/>
              <p:nvPr/>
            </p:nvSpPr>
            <p:spPr>
              <a:xfrm>
                <a:off x="2120685" y="3285787"/>
                <a:ext cx="20142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21" extrusionOk="0">
                    <a:moveTo>
                      <a:pt x="144" y="0"/>
                    </a:moveTo>
                    <a:cubicBezTo>
                      <a:pt x="120" y="0"/>
                      <a:pt x="96" y="8"/>
                      <a:pt x="77" y="23"/>
                    </a:cubicBezTo>
                    <a:cubicBezTo>
                      <a:pt x="22" y="52"/>
                      <a:pt x="1" y="120"/>
                      <a:pt x="26" y="178"/>
                    </a:cubicBezTo>
                    <a:cubicBezTo>
                      <a:pt x="47" y="206"/>
                      <a:pt x="79" y="221"/>
                      <a:pt x="112" y="221"/>
                    </a:cubicBezTo>
                    <a:cubicBezTo>
                      <a:pt x="135" y="221"/>
                      <a:pt x="158" y="213"/>
                      <a:pt x="178" y="196"/>
                    </a:cubicBezTo>
                    <a:cubicBezTo>
                      <a:pt x="236" y="167"/>
                      <a:pt x="257" y="102"/>
                      <a:pt x="232" y="45"/>
                    </a:cubicBezTo>
                    <a:cubicBezTo>
                      <a:pt x="211" y="15"/>
                      <a:pt x="178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8" name="Google Shape;4218;p56"/>
              <p:cNvSpPr/>
              <p:nvPr/>
            </p:nvSpPr>
            <p:spPr>
              <a:xfrm>
                <a:off x="2153709" y="3355347"/>
                <a:ext cx="20142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21" extrusionOk="0">
                    <a:moveTo>
                      <a:pt x="146" y="0"/>
                    </a:moveTo>
                    <a:cubicBezTo>
                      <a:pt x="122" y="0"/>
                      <a:pt x="98" y="8"/>
                      <a:pt x="77" y="25"/>
                    </a:cubicBezTo>
                    <a:cubicBezTo>
                      <a:pt x="22" y="54"/>
                      <a:pt x="1" y="119"/>
                      <a:pt x="26" y="177"/>
                    </a:cubicBezTo>
                    <a:cubicBezTo>
                      <a:pt x="47" y="206"/>
                      <a:pt x="79" y="221"/>
                      <a:pt x="112" y="221"/>
                    </a:cubicBezTo>
                    <a:cubicBezTo>
                      <a:pt x="136" y="221"/>
                      <a:pt x="160" y="213"/>
                      <a:pt x="181" y="198"/>
                    </a:cubicBezTo>
                    <a:cubicBezTo>
                      <a:pt x="236" y="169"/>
                      <a:pt x="257" y="101"/>
                      <a:pt x="232" y="43"/>
                    </a:cubicBezTo>
                    <a:cubicBezTo>
                      <a:pt x="211" y="15"/>
                      <a:pt x="179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9" name="Google Shape;4219;p56"/>
              <p:cNvSpPr/>
              <p:nvPr/>
            </p:nvSpPr>
            <p:spPr>
              <a:xfrm>
                <a:off x="2042224" y="3382828"/>
                <a:ext cx="20142" cy="1733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22" extrusionOk="0">
                    <a:moveTo>
                      <a:pt x="146" y="1"/>
                    </a:moveTo>
                    <a:cubicBezTo>
                      <a:pt x="123" y="1"/>
                      <a:pt x="100" y="8"/>
                      <a:pt x="80" y="23"/>
                    </a:cubicBezTo>
                    <a:cubicBezTo>
                      <a:pt x="22" y="52"/>
                      <a:pt x="1" y="121"/>
                      <a:pt x="26" y="179"/>
                    </a:cubicBezTo>
                    <a:cubicBezTo>
                      <a:pt x="47" y="206"/>
                      <a:pt x="80" y="221"/>
                      <a:pt x="114" y="221"/>
                    </a:cubicBezTo>
                    <a:cubicBezTo>
                      <a:pt x="138" y="221"/>
                      <a:pt x="162" y="214"/>
                      <a:pt x="182" y="197"/>
                    </a:cubicBezTo>
                    <a:cubicBezTo>
                      <a:pt x="236" y="168"/>
                      <a:pt x="257" y="103"/>
                      <a:pt x="232" y="45"/>
                    </a:cubicBezTo>
                    <a:cubicBezTo>
                      <a:pt x="211" y="16"/>
                      <a:pt x="179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0" name="Google Shape;4220;p56"/>
              <p:cNvSpPr/>
              <p:nvPr/>
            </p:nvSpPr>
            <p:spPr>
              <a:xfrm>
                <a:off x="1936438" y="3561063"/>
                <a:ext cx="20376" cy="1741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3" extrusionOk="0">
                    <a:moveTo>
                      <a:pt x="146" y="1"/>
                    </a:moveTo>
                    <a:cubicBezTo>
                      <a:pt x="123" y="1"/>
                      <a:pt x="99" y="9"/>
                      <a:pt x="80" y="25"/>
                    </a:cubicBezTo>
                    <a:cubicBezTo>
                      <a:pt x="25" y="54"/>
                      <a:pt x="0" y="123"/>
                      <a:pt x="29" y="177"/>
                    </a:cubicBezTo>
                    <a:cubicBezTo>
                      <a:pt x="50" y="207"/>
                      <a:pt x="83" y="223"/>
                      <a:pt x="116" y="223"/>
                    </a:cubicBezTo>
                    <a:cubicBezTo>
                      <a:pt x="139" y="223"/>
                      <a:pt x="162" y="215"/>
                      <a:pt x="181" y="199"/>
                    </a:cubicBezTo>
                    <a:cubicBezTo>
                      <a:pt x="239" y="170"/>
                      <a:pt x="260" y="101"/>
                      <a:pt x="235" y="47"/>
                    </a:cubicBezTo>
                    <a:cubicBezTo>
                      <a:pt x="214" y="17"/>
                      <a:pt x="180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1" name="Google Shape;4221;p56"/>
              <p:cNvSpPr/>
              <p:nvPr/>
            </p:nvSpPr>
            <p:spPr>
              <a:xfrm>
                <a:off x="2120451" y="3377832"/>
                <a:ext cx="20064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21" extrusionOk="0">
                    <a:moveTo>
                      <a:pt x="143" y="1"/>
                    </a:moveTo>
                    <a:cubicBezTo>
                      <a:pt x="120" y="1"/>
                      <a:pt x="96" y="8"/>
                      <a:pt x="76" y="22"/>
                    </a:cubicBezTo>
                    <a:cubicBezTo>
                      <a:pt x="22" y="51"/>
                      <a:pt x="0" y="120"/>
                      <a:pt x="25" y="178"/>
                    </a:cubicBezTo>
                    <a:cubicBezTo>
                      <a:pt x="47" y="206"/>
                      <a:pt x="80" y="221"/>
                      <a:pt x="114" y="221"/>
                    </a:cubicBezTo>
                    <a:cubicBezTo>
                      <a:pt x="137" y="221"/>
                      <a:pt x="160" y="214"/>
                      <a:pt x="181" y="199"/>
                    </a:cubicBezTo>
                    <a:cubicBezTo>
                      <a:pt x="235" y="171"/>
                      <a:pt x="257" y="102"/>
                      <a:pt x="231" y="44"/>
                    </a:cubicBezTo>
                    <a:cubicBezTo>
                      <a:pt x="210" y="16"/>
                      <a:pt x="177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2" name="Google Shape;4222;p56"/>
              <p:cNvSpPr/>
              <p:nvPr/>
            </p:nvSpPr>
            <p:spPr>
              <a:xfrm>
                <a:off x="2082352" y="3226766"/>
                <a:ext cx="20376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1" extrusionOk="0">
                    <a:moveTo>
                      <a:pt x="147" y="1"/>
                    </a:moveTo>
                    <a:cubicBezTo>
                      <a:pt x="123" y="1"/>
                      <a:pt x="99" y="8"/>
                      <a:pt x="80" y="23"/>
                    </a:cubicBezTo>
                    <a:cubicBezTo>
                      <a:pt x="25" y="52"/>
                      <a:pt x="0" y="121"/>
                      <a:pt x="25" y="175"/>
                    </a:cubicBezTo>
                    <a:cubicBezTo>
                      <a:pt x="47" y="205"/>
                      <a:pt x="81" y="221"/>
                      <a:pt x="114" y="221"/>
                    </a:cubicBezTo>
                    <a:cubicBezTo>
                      <a:pt x="138" y="221"/>
                      <a:pt x="162" y="213"/>
                      <a:pt x="181" y="197"/>
                    </a:cubicBezTo>
                    <a:cubicBezTo>
                      <a:pt x="235" y="168"/>
                      <a:pt x="260" y="103"/>
                      <a:pt x="235" y="45"/>
                    </a:cubicBezTo>
                    <a:cubicBezTo>
                      <a:pt x="214" y="15"/>
                      <a:pt x="18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3" name="Google Shape;4223;p56"/>
              <p:cNvSpPr/>
              <p:nvPr/>
            </p:nvSpPr>
            <p:spPr>
              <a:xfrm>
                <a:off x="2026453" y="3313502"/>
                <a:ext cx="20064" cy="1733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22" extrusionOk="0">
                    <a:moveTo>
                      <a:pt x="143" y="1"/>
                    </a:moveTo>
                    <a:cubicBezTo>
                      <a:pt x="120" y="1"/>
                      <a:pt x="97" y="8"/>
                      <a:pt x="76" y="22"/>
                    </a:cubicBezTo>
                    <a:cubicBezTo>
                      <a:pt x="22" y="55"/>
                      <a:pt x="0" y="120"/>
                      <a:pt x="26" y="178"/>
                    </a:cubicBezTo>
                    <a:cubicBezTo>
                      <a:pt x="47" y="207"/>
                      <a:pt x="80" y="222"/>
                      <a:pt x="114" y="222"/>
                    </a:cubicBezTo>
                    <a:cubicBezTo>
                      <a:pt x="138" y="222"/>
                      <a:pt x="161" y="214"/>
                      <a:pt x="181" y="199"/>
                    </a:cubicBezTo>
                    <a:cubicBezTo>
                      <a:pt x="235" y="170"/>
                      <a:pt x="257" y="102"/>
                      <a:pt x="232" y="44"/>
                    </a:cubicBezTo>
                    <a:cubicBezTo>
                      <a:pt x="210" y="16"/>
                      <a:pt x="177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4" name="Google Shape;4224;p56"/>
              <p:cNvSpPr/>
              <p:nvPr/>
            </p:nvSpPr>
            <p:spPr>
              <a:xfrm>
                <a:off x="1942371" y="3233948"/>
                <a:ext cx="20064" cy="1733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22" extrusionOk="0">
                    <a:moveTo>
                      <a:pt x="145" y="1"/>
                    </a:moveTo>
                    <a:cubicBezTo>
                      <a:pt x="121" y="1"/>
                      <a:pt x="97" y="9"/>
                      <a:pt x="76" y="25"/>
                    </a:cubicBezTo>
                    <a:cubicBezTo>
                      <a:pt x="22" y="54"/>
                      <a:pt x="0" y="119"/>
                      <a:pt x="25" y="177"/>
                    </a:cubicBezTo>
                    <a:cubicBezTo>
                      <a:pt x="46" y="207"/>
                      <a:pt x="80" y="221"/>
                      <a:pt x="113" y="221"/>
                    </a:cubicBezTo>
                    <a:cubicBezTo>
                      <a:pt x="137" y="221"/>
                      <a:pt x="161" y="214"/>
                      <a:pt x="181" y="199"/>
                    </a:cubicBezTo>
                    <a:cubicBezTo>
                      <a:pt x="235" y="170"/>
                      <a:pt x="257" y="101"/>
                      <a:pt x="231" y="43"/>
                    </a:cubicBezTo>
                    <a:cubicBezTo>
                      <a:pt x="210" y="16"/>
                      <a:pt x="178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5" name="Google Shape;4225;p56"/>
              <p:cNvSpPr/>
              <p:nvPr/>
            </p:nvSpPr>
            <p:spPr>
              <a:xfrm>
                <a:off x="2083992" y="3630624"/>
                <a:ext cx="20454" cy="17332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22" extrusionOk="0">
                    <a:moveTo>
                      <a:pt x="147" y="1"/>
                    </a:moveTo>
                    <a:cubicBezTo>
                      <a:pt x="123" y="1"/>
                      <a:pt x="100" y="8"/>
                      <a:pt x="80" y="23"/>
                    </a:cubicBezTo>
                    <a:cubicBezTo>
                      <a:pt x="22" y="52"/>
                      <a:pt x="1" y="121"/>
                      <a:pt x="26" y="179"/>
                    </a:cubicBezTo>
                    <a:cubicBezTo>
                      <a:pt x="47" y="206"/>
                      <a:pt x="80" y="221"/>
                      <a:pt x="114" y="221"/>
                    </a:cubicBezTo>
                    <a:cubicBezTo>
                      <a:pt x="138" y="221"/>
                      <a:pt x="162" y="213"/>
                      <a:pt x="182" y="197"/>
                    </a:cubicBezTo>
                    <a:cubicBezTo>
                      <a:pt x="236" y="168"/>
                      <a:pt x="261" y="103"/>
                      <a:pt x="236" y="45"/>
                    </a:cubicBezTo>
                    <a:cubicBezTo>
                      <a:pt x="213" y="16"/>
                      <a:pt x="18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6" name="Google Shape;4226;p56"/>
              <p:cNvSpPr/>
              <p:nvPr/>
            </p:nvSpPr>
            <p:spPr>
              <a:xfrm>
                <a:off x="2148947" y="3471048"/>
                <a:ext cx="20376" cy="1741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3" extrusionOk="0">
                    <a:moveTo>
                      <a:pt x="146" y="1"/>
                    </a:moveTo>
                    <a:cubicBezTo>
                      <a:pt x="123" y="1"/>
                      <a:pt x="99" y="9"/>
                      <a:pt x="80" y="25"/>
                    </a:cubicBezTo>
                    <a:cubicBezTo>
                      <a:pt x="26" y="54"/>
                      <a:pt x="0" y="119"/>
                      <a:pt x="29" y="177"/>
                    </a:cubicBezTo>
                    <a:cubicBezTo>
                      <a:pt x="50" y="207"/>
                      <a:pt x="83" y="223"/>
                      <a:pt x="116" y="223"/>
                    </a:cubicBezTo>
                    <a:cubicBezTo>
                      <a:pt x="139" y="223"/>
                      <a:pt x="162" y="215"/>
                      <a:pt x="181" y="198"/>
                    </a:cubicBezTo>
                    <a:cubicBezTo>
                      <a:pt x="239" y="169"/>
                      <a:pt x="260" y="101"/>
                      <a:pt x="235" y="47"/>
                    </a:cubicBezTo>
                    <a:cubicBezTo>
                      <a:pt x="214" y="17"/>
                      <a:pt x="180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7" name="Google Shape;4227;p56"/>
              <p:cNvSpPr/>
              <p:nvPr/>
            </p:nvSpPr>
            <p:spPr>
              <a:xfrm>
                <a:off x="1529688" y="3516407"/>
                <a:ext cx="465219" cy="52775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6760" extrusionOk="0">
                    <a:moveTo>
                      <a:pt x="2742" y="1"/>
                    </a:moveTo>
                    <a:cubicBezTo>
                      <a:pt x="1690" y="1"/>
                      <a:pt x="581" y="560"/>
                      <a:pt x="359" y="1273"/>
                    </a:cubicBezTo>
                    <a:cubicBezTo>
                      <a:pt x="164" y="1895"/>
                      <a:pt x="1" y="3637"/>
                      <a:pt x="1382" y="5148"/>
                    </a:cubicBezTo>
                    <a:cubicBezTo>
                      <a:pt x="2544" y="6423"/>
                      <a:pt x="3723" y="6759"/>
                      <a:pt x="4449" y="6759"/>
                    </a:cubicBezTo>
                    <a:cubicBezTo>
                      <a:pt x="4748" y="6759"/>
                      <a:pt x="4971" y="6702"/>
                      <a:pt x="5084" y="6630"/>
                    </a:cubicBezTo>
                    <a:cubicBezTo>
                      <a:pt x="5940" y="6081"/>
                      <a:pt x="5958" y="1096"/>
                      <a:pt x="3659" y="167"/>
                    </a:cubicBezTo>
                    <a:cubicBezTo>
                      <a:pt x="3376" y="52"/>
                      <a:pt x="3062" y="1"/>
                      <a:pt x="27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8" name="Google Shape;4228;p56"/>
              <p:cNvSpPr/>
              <p:nvPr/>
            </p:nvSpPr>
            <p:spPr>
              <a:xfrm>
                <a:off x="1529688" y="3491034"/>
                <a:ext cx="337106" cy="500429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6410" extrusionOk="0">
                    <a:moveTo>
                      <a:pt x="359" y="1598"/>
                    </a:moveTo>
                    <a:cubicBezTo>
                      <a:pt x="648" y="669"/>
                      <a:pt x="2445" y="0"/>
                      <a:pt x="3659" y="492"/>
                    </a:cubicBezTo>
                    <a:cubicBezTo>
                      <a:pt x="3905" y="593"/>
                      <a:pt x="4129" y="738"/>
                      <a:pt x="4317" y="922"/>
                    </a:cubicBezTo>
                    <a:cubicBezTo>
                      <a:pt x="4249" y="882"/>
                      <a:pt x="4180" y="850"/>
                      <a:pt x="4108" y="821"/>
                    </a:cubicBezTo>
                    <a:cubicBezTo>
                      <a:pt x="2889" y="329"/>
                      <a:pt x="1093" y="998"/>
                      <a:pt x="807" y="1927"/>
                    </a:cubicBezTo>
                    <a:cubicBezTo>
                      <a:pt x="612" y="2552"/>
                      <a:pt x="446" y="4291"/>
                      <a:pt x="1827" y="5806"/>
                    </a:cubicBezTo>
                    <a:cubicBezTo>
                      <a:pt x="2025" y="6019"/>
                      <a:pt x="2235" y="6222"/>
                      <a:pt x="2459" y="6410"/>
                    </a:cubicBezTo>
                    <a:cubicBezTo>
                      <a:pt x="2065" y="6142"/>
                      <a:pt x="1700" y="5831"/>
                      <a:pt x="1382" y="5477"/>
                    </a:cubicBezTo>
                    <a:cubicBezTo>
                      <a:pt x="1" y="3962"/>
                      <a:pt x="164" y="2220"/>
                      <a:pt x="359" y="15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9A93">
                      <a:alpha val="38823"/>
                    </a:srgbClr>
                  </a:gs>
                  <a:gs pos="100000">
                    <a:srgbClr val="737373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9" name="Google Shape;4229;p56"/>
              <p:cNvSpPr/>
              <p:nvPr/>
            </p:nvSpPr>
            <p:spPr>
              <a:xfrm>
                <a:off x="1512200" y="3513830"/>
                <a:ext cx="465766" cy="53298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6827" extrusionOk="0">
                    <a:moveTo>
                      <a:pt x="2994" y="66"/>
                    </a:moveTo>
                    <a:cubicBezTo>
                      <a:pt x="3292" y="66"/>
                      <a:pt x="3589" y="120"/>
                      <a:pt x="3869" y="229"/>
                    </a:cubicBezTo>
                    <a:cubicBezTo>
                      <a:pt x="4888" y="641"/>
                      <a:pt x="5597" y="1982"/>
                      <a:pt x="5767" y="3811"/>
                    </a:cubicBezTo>
                    <a:cubicBezTo>
                      <a:pt x="5893" y="5142"/>
                      <a:pt x="5680" y="6381"/>
                      <a:pt x="5286" y="6635"/>
                    </a:cubicBezTo>
                    <a:cubicBezTo>
                      <a:pt x="5187" y="6699"/>
                      <a:pt x="4969" y="6760"/>
                      <a:pt x="4663" y="6760"/>
                    </a:cubicBezTo>
                    <a:cubicBezTo>
                      <a:pt x="4456" y="6760"/>
                      <a:pt x="4210" y="6733"/>
                      <a:pt x="3934" y="6660"/>
                    </a:cubicBezTo>
                    <a:cubicBezTo>
                      <a:pt x="3374" y="6512"/>
                      <a:pt x="2517" y="6132"/>
                      <a:pt x="1631" y="5160"/>
                    </a:cubicBezTo>
                    <a:cubicBezTo>
                      <a:pt x="1" y="3377"/>
                      <a:pt x="590" y="1400"/>
                      <a:pt x="615" y="1317"/>
                    </a:cubicBezTo>
                    <a:cubicBezTo>
                      <a:pt x="724" y="959"/>
                      <a:pt x="1078" y="619"/>
                      <a:pt x="1584" y="381"/>
                    </a:cubicBezTo>
                    <a:cubicBezTo>
                      <a:pt x="2014" y="175"/>
                      <a:pt x="2488" y="70"/>
                      <a:pt x="2965" y="66"/>
                    </a:cubicBezTo>
                    <a:cubicBezTo>
                      <a:pt x="2975" y="66"/>
                      <a:pt x="2984" y="66"/>
                      <a:pt x="2994" y="66"/>
                    </a:cubicBezTo>
                    <a:close/>
                    <a:moveTo>
                      <a:pt x="2964" y="1"/>
                    </a:moveTo>
                    <a:cubicBezTo>
                      <a:pt x="2495" y="1"/>
                      <a:pt x="1998" y="108"/>
                      <a:pt x="1555" y="319"/>
                    </a:cubicBezTo>
                    <a:cubicBezTo>
                      <a:pt x="1031" y="565"/>
                      <a:pt x="666" y="923"/>
                      <a:pt x="550" y="1295"/>
                    </a:cubicBezTo>
                    <a:cubicBezTo>
                      <a:pt x="312" y="2065"/>
                      <a:pt x="257" y="3761"/>
                      <a:pt x="1581" y="5207"/>
                    </a:cubicBezTo>
                    <a:cubicBezTo>
                      <a:pt x="2477" y="6190"/>
                      <a:pt x="3348" y="6573"/>
                      <a:pt x="3919" y="6725"/>
                    </a:cubicBezTo>
                    <a:cubicBezTo>
                      <a:pt x="4165" y="6790"/>
                      <a:pt x="4418" y="6826"/>
                      <a:pt x="4671" y="6826"/>
                    </a:cubicBezTo>
                    <a:cubicBezTo>
                      <a:pt x="4971" y="6826"/>
                      <a:pt x="5203" y="6772"/>
                      <a:pt x="5326" y="6692"/>
                    </a:cubicBezTo>
                    <a:cubicBezTo>
                      <a:pt x="5745" y="6421"/>
                      <a:pt x="5966" y="5178"/>
                      <a:pt x="5835" y="3804"/>
                    </a:cubicBezTo>
                    <a:cubicBezTo>
                      <a:pt x="5662" y="1950"/>
                      <a:pt x="4935" y="587"/>
                      <a:pt x="3898" y="167"/>
                    </a:cubicBezTo>
                    <a:cubicBezTo>
                      <a:pt x="3620" y="56"/>
                      <a:pt x="3299" y="1"/>
                      <a:pt x="2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0" name="Google Shape;4230;p56"/>
              <p:cNvSpPr/>
              <p:nvPr/>
            </p:nvSpPr>
            <p:spPr>
              <a:xfrm>
                <a:off x="1919496" y="3803003"/>
                <a:ext cx="18659" cy="18581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8" extrusionOk="0">
                    <a:moveTo>
                      <a:pt x="130" y="0"/>
                    </a:moveTo>
                    <a:cubicBezTo>
                      <a:pt x="86" y="0"/>
                      <a:pt x="45" y="28"/>
                      <a:pt x="29" y="71"/>
                    </a:cubicBezTo>
                    <a:cubicBezTo>
                      <a:pt x="0" y="125"/>
                      <a:pt x="15" y="194"/>
                      <a:pt x="65" y="230"/>
                    </a:cubicBezTo>
                    <a:cubicBezTo>
                      <a:pt x="78" y="235"/>
                      <a:pt x="92" y="238"/>
                      <a:pt x="105" y="238"/>
                    </a:cubicBezTo>
                    <a:cubicBezTo>
                      <a:pt x="148" y="238"/>
                      <a:pt x="191" y="213"/>
                      <a:pt x="210" y="169"/>
                    </a:cubicBezTo>
                    <a:cubicBezTo>
                      <a:pt x="239" y="114"/>
                      <a:pt x="224" y="46"/>
                      <a:pt x="174" y="10"/>
                    </a:cubicBezTo>
                    <a:cubicBezTo>
                      <a:pt x="159" y="3"/>
                      <a:pt x="145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1" name="Google Shape;4231;p56"/>
              <p:cNvSpPr/>
              <p:nvPr/>
            </p:nvSpPr>
            <p:spPr>
              <a:xfrm>
                <a:off x="1867267" y="3787467"/>
                <a:ext cx="18971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6" extrusionOk="0">
                    <a:moveTo>
                      <a:pt x="134" y="1"/>
                    </a:moveTo>
                    <a:cubicBezTo>
                      <a:pt x="90" y="1"/>
                      <a:pt x="49" y="28"/>
                      <a:pt x="33" y="71"/>
                    </a:cubicBezTo>
                    <a:cubicBezTo>
                      <a:pt x="0" y="122"/>
                      <a:pt x="15" y="191"/>
                      <a:pt x="66" y="227"/>
                    </a:cubicBezTo>
                    <a:cubicBezTo>
                      <a:pt x="80" y="233"/>
                      <a:pt x="95" y="236"/>
                      <a:pt x="109" y="236"/>
                    </a:cubicBezTo>
                    <a:cubicBezTo>
                      <a:pt x="153" y="236"/>
                      <a:pt x="194" y="210"/>
                      <a:pt x="210" y="169"/>
                    </a:cubicBezTo>
                    <a:cubicBezTo>
                      <a:pt x="243" y="115"/>
                      <a:pt x="228" y="42"/>
                      <a:pt x="178" y="10"/>
                    </a:cubicBezTo>
                    <a:cubicBezTo>
                      <a:pt x="163" y="4"/>
                      <a:pt x="149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2" name="Google Shape;4232;p56"/>
              <p:cNvSpPr/>
              <p:nvPr/>
            </p:nvSpPr>
            <p:spPr>
              <a:xfrm>
                <a:off x="1848061" y="3921514"/>
                <a:ext cx="18737" cy="18503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7" extrusionOk="0">
                    <a:moveTo>
                      <a:pt x="131" y="1"/>
                    </a:moveTo>
                    <a:cubicBezTo>
                      <a:pt x="87" y="1"/>
                      <a:pt x="46" y="28"/>
                      <a:pt x="30" y="71"/>
                    </a:cubicBezTo>
                    <a:cubicBezTo>
                      <a:pt x="1" y="122"/>
                      <a:pt x="15" y="191"/>
                      <a:pt x="66" y="227"/>
                    </a:cubicBezTo>
                    <a:cubicBezTo>
                      <a:pt x="80" y="233"/>
                      <a:pt x="95" y="236"/>
                      <a:pt x="109" y="236"/>
                    </a:cubicBezTo>
                    <a:cubicBezTo>
                      <a:pt x="153" y="236"/>
                      <a:pt x="194" y="209"/>
                      <a:pt x="210" y="165"/>
                    </a:cubicBezTo>
                    <a:cubicBezTo>
                      <a:pt x="239" y="115"/>
                      <a:pt x="225" y="42"/>
                      <a:pt x="174" y="10"/>
                    </a:cubicBezTo>
                    <a:cubicBezTo>
                      <a:pt x="160" y="4"/>
                      <a:pt x="145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3" name="Google Shape;4233;p56"/>
              <p:cNvSpPr/>
              <p:nvPr/>
            </p:nvSpPr>
            <p:spPr>
              <a:xfrm>
                <a:off x="1790523" y="3842506"/>
                <a:ext cx="18971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6" extrusionOk="0">
                    <a:moveTo>
                      <a:pt x="132" y="0"/>
                    </a:moveTo>
                    <a:cubicBezTo>
                      <a:pt x="90" y="0"/>
                      <a:pt x="49" y="27"/>
                      <a:pt x="33" y="68"/>
                    </a:cubicBezTo>
                    <a:cubicBezTo>
                      <a:pt x="0" y="122"/>
                      <a:pt x="15" y="190"/>
                      <a:pt x="65" y="227"/>
                    </a:cubicBezTo>
                    <a:cubicBezTo>
                      <a:pt x="80" y="233"/>
                      <a:pt x="94" y="236"/>
                      <a:pt x="109" y="236"/>
                    </a:cubicBezTo>
                    <a:cubicBezTo>
                      <a:pt x="153" y="236"/>
                      <a:pt x="194" y="209"/>
                      <a:pt x="210" y="165"/>
                    </a:cubicBezTo>
                    <a:cubicBezTo>
                      <a:pt x="242" y="111"/>
                      <a:pt x="224" y="42"/>
                      <a:pt x="174" y="10"/>
                    </a:cubicBezTo>
                    <a:cubicBezTo>
                      <a:pt x="160" y="3"/>
                      <a:pt x="146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4" name="Google Shape;4234;p56"/>
              <p:cNvSpPr/>
              <p:nvPr/>
            </p:nvSpPr>
            <p:spPr>
              <a:xfrm>
                <a:off x="1701288" y="3763733"/>
                <a:ext cx="19049" cy="18503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7" extrusionOk="0">
                    <a:moveTo>
                      <a:pt x="132" y="0"/>
                    </a:moveTo>
                    <a:cubicBezTo>
                      <a:pt x="89" y="0"/>
                      <a:pt x="49" y="25"/>
                      <a:pt x="33" y="68"/>
                    </a:cubicBezTo>
                    <a:cubicBezTo>
                      <a:pt x="1" y="122"/>
                      <a:pt x="15" y="191"/>
                      <a:pt x="66" y="227"/>
                    </a:cubicBezTo>
                    <a:cubicBezTo>
                      <a:pt x="80" y="233"/>
                      <a:pt x="95" y="236"/>
                      <a:pt x="109" y="236"/>
                    </a:cubicBezTo>
                    <a:cubicBezTo>
                      <a:pt x="153" y="236"/>
                      <a:pt x="194" y="209"/>
                      <a:pt x="211" y="166"/>
                    </a:cubicBezTo>
                    <a:cubicBezTo>
                      <a:pt x="243" y="111"/>
                      <a:pt x="229" y="43"/>
                      <a:pt x="178" y="10"/>
                    </a:cubicBezTo>
                    <a:cubicBezTo>
                      <a:pt x="163" y="4"/>
                      <a:pt x="147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5" name="Google Shape;4235;p56"/>
              <p:cNvSpPr/>
              <p:nvPr/>
            </p:nvSpPr>
            <p:spPr>
              <a:xfrm>
                <a:off x="1720806" y="3856715"/>
                <a:ext cx="18971" cy="18659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9" extrusionOk="0">
                    <a:moveTo>
                      <a:pt x="135" y="1"/>
                    </a:moveTo>
                    <a:cubicBezTo>
                      <a:pt x="91" y="1"/>
                      <a:pt x="49" y="26"/>
                      <a:pt x="33" y="70"/>
                    </a:cubicBezTo>
                    <a:cubicBezTo>
                      <a:pt x="0" y="124"/>
                      <a:pt x="15" y="193"/>
                      <a:pt x="65" y="229"/>
                    </a:cubicBezTo>
                    <a:cubicBezTo>
                      <a:pt x="80" y="235"/>
                      <a:pt x="94" y="238"/>
                      <a:pt x="109" y="238"/>
                    </a:cubicBezTo>
                    <a:cubicBezTo>
                      <a:pt x="153" y="238"/>
                      <a:pt x="194" y="211"/>
                      <a:pt x="210" y="168"/>
                    </a:cubicBezTo>
                    <a:cubicBezTo>
                      <a:pt x="243" y="113"/>
                      <a:pt x="228" y="45"/>
                      <a:pt x="177" y="8"/>
                    </a:cubicBezTo>
                    <a:cubicBezTo>
                      <a:pt x="164" y="3"/>
                      <a:pt x="149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6" name="Google Shape;4236;p56"/>
              <p:cNvSpPr/>
              <p:nvPr/>
            </p:nvSpPr>
            <p:spPr>
              <a:xfrm>
                <a:off x="1634459" y="3691987"/>
                <a:ext cx="18971" cy="1858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8" extrusionOk="0">
                    <a:moveTo>
                      <a:pt x="137" y="0"/>
                    </a:moveTo>
                    <a:cubicBezTo>
                      <a:pt x="92" y="0"/>
                      <a:pt x="49" y="27"/>
                      <a:pt x="33" y="69"/>
                    </a:cubicBezTo>
                    <a:cubicBezTo>
                      <a:pt x="0" y="123"/>
                      <a:pt x="15" y="192"/>
                      <a:pt x="69" y="228"/>
                    </a:cubicBezTo>
                    <a:cubicBezTo>
                      <a:pt x="82" y="234"/>
                      <a:pt x="96" y="237"/>
                      <a:pt x="110" y="237"/>
                    </a:cubicBezTo>
                    <a:cubicBezTo>
                      <a:pt x="153" y="237"/>
                      <a:pt x="194" y="210"/>
                      <a:pt x="213" y="166"/>
                    </a:cubicBezTo>
                    <a:cubicBezTo>
                      <a:pt x="242" y="116"/>
                      <a:pt x="228" y="43"/>
                      <a:pt x="177" y="7"/>
                    </a:cubicBezTo>
                    <a:cubicBezTo>
                      <a:pt x="164" y="2"/>
                      <a:pt x="151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7" name="Google Shape;4237;p56"/>
              <p:cNvSpPr/>
              <p:nvPr/>
            </p:nvSpPr>
            <p:spPr>
              <a:xfrm>
                <a:off x="1805434" y="3765998"/>
                <a:ext cx="18971" cy="18659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9" extrusionOk="0">
                    <a:moveTo>
                      <a:pt x="134" y="1"/>
                    </a:moveTo>
                    <a:cubicBezTo>
                      <a:pt x="91" y="1"/>
                      <a:pt x="50" y="28"/>
                      <a:pt x="33" y="72"/>
                    </a:cubicBezTo>
                    <a:cubicBezTo>
                      <a:pt x="1" y="126"/>
                      <a:pt x="19" y="194"/>
                      <a:pt x="69" y="231"/>
                    </a:cubicBezTo>
                    <a:cubicBezTo>
                      <a:pt x="82" y="236"/>
                      <a:pt x="96" y="238"/>
                      <a:pt x="110" y="238"/>
                    </a:cubicBezTo>
                    <a:cubicBezTo>
                      <a:pt x="153" y="238"/>
                      <a:pt x="195" y="213"/>
                      <a:pt x="214" y="169"/>
                    </a:cubicBezTo>
                    <a:cubicBezTo>
                      <a:pt x="243" y="115"/>
                      <a:pt x="229" y="46"/>
                      <a:pt x="178" y="10"/>
                    </a:cubicBezTo>
                    <a:cubicBezTo>
                      <a:pt x="164" y="4"/>
                      <a:pt x="149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8" name="Google Shape;4238;p56"/>
              <p:cNvSpPr/>
              <p:nvPr/>
            </p:nvSpPr>
            <p:spPr>
              <a:xfrm>
                <a:off x="1637504" y="3789731"/>
                <a:ext cx="19049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6" extrusionOk="0">
                    <a:moveTo>
                      <a:pt x="134" y="0"/>
                    </a:moveTo>
                    <a:cubicBezTo>
                      <a:pt x="90" y="0"/>
                      <a:pt x="50" y="27"/>
                      <a:pt x="33" y="68"/>
                    </a:cubicBezTo>
                    <a:cubicBezTo>
                      <a:pt x="1" y="122"/>
                      <a:pt x="15" y="190"/>
                      <a:pt x="66" y="227"/>
                    </a:cubicBezTo>
                    <a:cubicBezTo>
                      <a:pt x="80" y="233"/>
                      <a:pt x="95" y="236"/>
                      <a:pt x="109" y="236"/>
                    </a:cubicBezTo>
                    <a:cubicBezTo>
                      <a:pt x="153" y="236"/>
                      <a:pt x="194" y="209"/>
                      <a:pt x="211" y="165"/>
                    </a:cubicBezTo>
                    <a:cubicBezTo>
                      <a:pt x="243" y="115"/>
                      <a:pt x="229" y="42"/>
                      <a:pt x="178" y="10"/>
                    </a:cubicBezTo>
                    <a:cubicBezTo>
                      <a:pt x="164" y="3"/>
                      <a:pt x="149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9" name="Google Shape;4239;p56"/>
              <p:cNvSpPr/>
              <p:nvPr/>
            </p:nvSpPr>
            <p:spPr>
              <a:xfrm>
                <a:off x="1765072" y="3580268"/>
                <a:ext cx="19049" cy="18503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7" extrusionOk="0">
                    <a:moveTo>
                      <a:pt x="132" y="1"/>
                    </a:moveTo>
                    <a:cubicBezTo>
                      <a:pt x="89" y="1"/>
                      <a:pt x="49" y="26"/>
                      <a:pt x="33" y="68"/>
                    </a:cubicBezTo>
                    <a:cubicBezTo>
                      <a:pt x="1" y="122"/>
                      <a:pt x="15" y="191"/>
                      <a:pt x="66" y="227"/>
                    </a:cubicBezTo>
                    <a:cubicBezTo>
                      <a:pt x="80" y="234"/>
                      <a:pt x="95" y="237"/>
                      <a:pt x="109" y="237"/>
                    </a:cubicBezTo>
                    <a:cubicBezTo>
                      <a:pt x="153" y="237"/>
                      <a:pt x="194" y="209"/>
                      <a:pt x="211" y="166"/>
                    </a:cubicBezTo>
                    <a:cubicBezTo>
                      <a:pt x="243" y="112"/>
                      <a:pt x="229" y="43"/>
                      <a:pt x="178" y="10"/>
                    </a:cubicBezTo>
                    <a:cubicBezTo>
                      <a:pt x="163" y="4"/>
                      <a:pt x="147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0" name="Google Shape;4240;p56"/>
              <p:cNvSpPr/>
              <p:nvPr/>
            </p:nvSpPr>
            <p:spPr>
              <a:xfrm>
                <a:off x="1829168" y="3622973"/>
                <a:ext cx="18971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6" extrusionOk="0">
                    <a:moveTo>
                      <a:pt x="132" y="0"/>
                    </a:moveTo>
                    <a:cubicBezTo>
                      <a:pt x="90" y="0"/>
                      <a:pt x="48" y="27"/>
                      <a:pt x="29" y="71"/>
                    </a:cubicBezTo>
                    <a:cubicBezTo>
                      <a:pt x="0" y="121"/>
                      <a:pt x="15" y="194"/>
                      <a:pt x="66" y="226"/>
                    </a:cubicBezTo>
                    <a:cubicBezTo>
                      <a:pt x="80" y="232"/>
                      <a:pt x="95" y="235"/>
                      <a:pt x="109" y="235"/>
                    </a:cubicBezTo>
                    <a:cubicBezTo>
                      <a:pt x="153" y="235"/>
                      <a:pt x="194" y="209"/>
                      <a:pt x="210" y="168"/>
                    </a:cubicBezTo>
                    <a:cubicBezTo>
                      <a:pt x="243" y="114"/>
                      <a:pt x="225" y="45"/>
                      <a:pt x="174" y="9"/>
                    </a:cubicBezTo>
                    <a:cubicBezTo>
                      <a:pt x="161" y="3"/>
                      <a:pt x="146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1" name="Google Shape;4241;p56"/>
              <p:cNvSpPr/>
              <p:nvPr/>
            </p:nvSpPr>
            <p:spPr>
              <a:xfrm>
                <a:off x="1747584" y="3703619"/>
                <a:ext cx="18971" cy="1858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8" extrusionOk="0">
                    <a:moveTo>
                      <a:pt x="133" y="1"/>
                    </a:moveTo>
                    <a:cubicBezTo>
                      <a:pt x="90" y="1"/>
                      <a:pt x="49" y="28"/>
                      <a:pt x="30" y="72"/>
                    </a:cubicBezTo>
                    <a:cubicBezTo>
                      <a:pt x="1" y="122"/>
                      <a:pt x="15" y="195"/>
                      <a:pt x="66" y="231"/>
                    </a:cubicBezTo>
                    <a:cubicBezTo>
                      <a:pt x="79" y="236"/>
                      <a:pt x="92" y="238"/>
                      <a:pt x="106" y="238"/>
                    </a:cubicBezTo>
                    <a:cubicBezTo>
                      <a:pt x="151" y="238"/>
                      <a:pt x="194" y="211"/>
                      <a:pt x="210" y="169"/>
                    </a:cubicBezTo>
                    <a:cubicBezTo>
                      <a:pt x="243" y="115"/>
                      <a:pt x="225" y="46"/>
                      <a:pt x="174" y="10"/>
                    </a:cubicBezTo>
                    <a:cubicBezTo>
                      <a:pt x="161" y="4"/>
                      <a:pt x="147" y="1"/>
                      <a:pt x="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2" name="Google Shape;4242;p56"/>
              <p:cNvSpPr/>
              <p:nvPr/>
            </p:nvSpPr>
            <p:spPr>
              <a:xfrm>
                <a:off x="1748130" y="3910896"/>
                <a:ext cx="19049" cy="1865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9" extrusionOk="0">
                    <a:moveTo>
                      <a:pt x="136" y="1"/>
                    </a:moveTo>
                    <a:cubicBezTo>
                      <a:pt x="92" y="1"/>
                      <a:pt x="50" y="26"/>
                      <a:pt x="33" y="70"/>
                    </a:cubicBezTo>
                    <a:cubicBezTo>
                      <a:pt x="1" y="124"/>
                      <a:pt x="15" y="193"/>
                      <a:pt x="66" y="229"/>
                    </a:cubicBezTo>
                    <a:cubicBezTo>
                      <a:pt x="80" y="235"/>
                      <a:pt x="95" y="238"/>
                      <a:pt x="110" y="238"/>
                    </a:cubicBezTo>
                    <a:cubicBezTo>
                      <a:pt x="153" y="238"/>
                      <a:pt x="194" y="211"/>
                      <a:pt x="211" y="168"/>
                    </a:cubicBezTo>
                    <a:cubicBezTo>
                      <a:pt x="243" y="113"/>
                      <a:pt x="229" y="45"/>
                      <a:pt x="178" y="9"/>
                    </a:cubicBezTo>
                    <a:cubicBezTo>
                      <a:pt x="164" y="3"/>
                      <a:pt x="150" y="1"/>
                      <a:pt x="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3" name="Google Shape;4243;p56"/>
              <p:cNvSpPr/>
              <p:nvPr/>
            </p:nvSpPr>
            <p:spPr>
              <a:xfrm>
                <a:off x="1811914" y="3659353"/>
                <a:ext cx="19049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6" extrusionOk="0">
                    <a:moveTo>
                      <a:pt x="135" y="0"/>
                    </a:moveTo>
                    <a:cubicBezTo>
                      <a:pt x="91" y="0"/>
                      <a:pt x="50" y="28"/>
                      <a:pt x="33" y="71"/>
                    </a:cubicBezTo>
                    <a:cubicBezTo>
                      <a:pt x="1" y="122"/>
                      <a:pt x="19" y="194"/>
                      <a:pt x="70" y="227"/>
                    </a:cubicBezTo>
                    <a:cubicBezTo>
                      <a:pt x="83" y="233"/>
                      <a:pt x="97" y="236"/>
                      <a:pt x="112" y="236"/>
                    </a:cubicBezTo>
                    <a:cubicBezTo>
                      <a:pt x="154" y="236"/>
                      <a:pt x="195" y="209"/>
                      <a:pt x="214" y="169"/>
                    </a:cubicBezTo>
                    <a:cubicBezTo>
                      <a:pt x="243" y="114"/>
                      <a:pt x="229" y="42"/>
                      <a:pt x="178" y="10"/>
                    </a:cubicBezTo>
                    <a:cubicBezTo>
                      <a:pt x="164" y="3"/>
                      <a:pt x="149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4" name="Google Shape;4244;p56"/>
              <p:cNvSpPr/>
              <p:nvPr/>
            </p:nvSpPr>
            <p:spPr>
              <a:xfrm>
                <a:off x="1701912" y="3548962"/>
                <a:ext cx="18971" cy="18659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9" extrusionOk="0">
                    <a:moveTo>
                      <a:pt x="134" y="1"/>
                    </a:moveTo>
                    <a:cubicBezTo>
                      <a:pt x="90" y="1"/>
                      <a:pt x="49" y="28"/>
                      <a:pt x="33" y="72"/>
                    </a:cubicBezTo>
                    <a:cubicBezTo>
                      <a:pt x="0" y="126"/>
                      <a:pt x="18" y="195"/>
                      <a:pt x="69" y="231"/>
                    </a:cubicBezTo>
                    <a:cubicBezTo>
                      <a:pt x="82" y="236"/>
                      <a:pt x="95" y="238"/>
                      <a:pt x="109" y="238"/>
                    </a:cubicBezTo>
                    <a:cubicBezTo>
                      <a:pt x="152" y="238"/>
                      <a:pt x="194" y="213"/>
                      <a:pt x="213" y="169"/>
                    </a:cubicBezTo>
                    <a:cubicBezTo>
                      <a:pt x="242" y="115"/>
                      <a:pt x="228" y="46"/>
                      <a:pt x="177" y="10"/>
                    </a:cubicBezTo>
                    <a:cubicBezTo>
                      <a:pt x="163" y="4"/>
                      <a:pt x="148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5" name="Google Shape;4245;p56"/>
              <p:cNvSpPr/>
              <p:nvPr/>
            </p:nvSpPr>
            <p:spPr>
              <a:xfrm>
                <a:off x="1698477" y="3652327"/>
                <a:ext cx="18971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6" extrusionOk="0">
                    <a:moveTo>
                      <a:pt x="133" y="0"/>
                    </a:moveTo>
                    <a:cubicBezTo>
                      <a:pt x="90" y="0"/>
                      <a:pt x="50" y="27"/>
                      <a:pt x="33" y="71"/>
                    </a:cubicBezTo>
                    <a:cubicBezTo>
                      <a:pt x="1" y="121"/>
                      <a:pt x="15" y="194"/>
                      <a:pt x="66" y="226"/>
                    </a:cubicBezTo>
                    <a:cubicBezTo>
                      <a:pt x="80" y="232"/>
                      <a:pt x="95" y="235"/>
                      <a:pt x="110" y="235"/>
                    </a:cubicBezTo>
                    <a:cubicBezTo>
                      <a:pt x="153" y="235"/>
                      <a:pt x="194" y="209"/>
                      <a:pt x="210" y="168"/>
                    </a:cubicBezTo>
                    <a:cubicBezTo>
                      <a:pt x="243" y="114"/>
                      <a:pt x="225" y="45"/>
                      <a:pt x="174" y="9"/>
                    </a:cubicBezTo>
                    <a:cubicBezTo>
                      <a:pt x="161" y="3"/>
                      <a:pt x="147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6" name="Google Shape;4246;p56"/>
              <p:cNvSpPr/>
              <p:nvPr/>
            </p:nvSpPr>
            <p:spPr>
              <a:xfrm>
                <a:off x="1585352" y="3627032"/>
                <a:ext cx="18971" cy="1858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38" extrusionOk="0">
                    <a:moveTo>
                      <a:pt x="135" y="0"/>
                    </a:moveTo>
                    <a:cubicBezTo>
                      <a:pt x="91" y="0"/>
                      <a:pt x="49" y="25"/>
                      <a:pt x="33" y="69"/>
                    </a:cubicBezTo>
                    <a:cubicBezTo>
                      <a:pt x="0" y="124"/>
                      <a:pt x="18" y="192"/>
                      <a:pt x="69" y="228"/>
                    </a:cubicBezTo>
                    <a:cubicBezTo>
                      <a:pt x="82" y="235"/>
                      <a:pt x="96" y="238"/>
                      <a:pt x="110" y="238"/>
                    </a:cubicBezTo>
                    <a:cubicBezTo>
                      <a:pt x="153" y="238"/>
                      <a:pt x="194" y="210"/>
                      <a:pt x="213" y="167"/>
                    </a:cubicBezTo>
                    <a:cubicBezTo>
                      <a:pt x="242" y="113"/>
                      <a:pt x="228" y="44"/>
                      <a:pt x="177" y="8"/>
                    </a:cubicBezTo>
                    <a:cubicBezTo>
                      <a:pt x="163" y="3"/>
                      <a:pt x="149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7" name="Google Shape;4247;p56"/>
              <p:cNvSpPr/>
              <p:nvPr/>
            </p:nvSpPr>
            <p:spPr>
              <a:xfrm>
                <a:off x="1910128" y="3894970"/>
                <a:ext cx="19049" cy="1865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9" extrusionOk="0">
                    <a:moveTo>
                      <a:pt x="135" y="1"/>
                    </a:moveTo>
                    <a:cubicBezTo>
                      <a:pt x="91" y="1"/>
                      <a:pt x="50" y="28"/>
                      <a:pt x="33" y="72"/>
                    </a:cubicBezTo>
                    <a:cubicBezTo>
                      <a:pt x="1" y="126"/>
                      <a:pt x="19" y="194"/>
                      <a:pt x="70" y="231"/>
                    </a:cubicBezTo>
                    <a:cubicBezTo>
                      <a:pt x="83" y="236"/>
                      <a:pt x="96" y="238"/>
                      <a:pt x="110" y="238"/>
                    </a:cubicBezTo>
                    <a:cubicBezTo>
                      <a:pt x="153" y="238"/>
                      <a:pt x="195" y="213"/>
                      <a:pt x="214" y="169"/>
                    </a:cubicBezTo>
                    <a:cubicBezTo>
                      <a:pt x="243" y="115"/>
                      <a:pt x="229" y="46"/>
                      <a:pt x="178" y="10"/>
                    </a:cubicBezTo>
                    <a:cubicBezTo>
                      <a:pt x="164" y="4"/>
                      <a:pt x="149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8" name="Google Shape;4248;p56"/>
              <p:cNvSpPr/>
              <p:nvPr/>
            </p:nvSpPr>
            <p:spPr>
              <a:xfrm>
                <a:off x="1884442" y="3724698"/>
                <a:ext cx="19049" cy="1858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8" extrusionOk="0">
                    <a:moveTo>
                      <a:pt x="139" y="0"/>
                    </a:moveTo>
                    <a:cubicBezTo>
                      <a:pt x="93" y="0"/>
                      <a:pt x="50" y="28"/>
                      <a:pt x="34" y="73"/>
                    </a:cubicBezTo>
                    <a:cubicBezTo>
                      <a:pt x="1" y="123"/>
                      <a:pt x="15" y="192"/>
                      <a:pt x="66" y="228"/>
                    </a:cubicBezTo>
                    <a:cubicBezTo>
                      <a:pt x="81" y="235"/>
                      <a:pt x="95" y="237"/>
                      <a:pt x="110" y="237"/>
                    </a:cubicBezTo>
                    <a:cubicBezTo>
                      <a:pt x="154" y="237"/>
                      <a:pt x="194" y="211"/>
                      <a:pt x="211" y="170"/>
                    </a:cubicBezTo>
                    <a:cubicBezTo>
                      <a:pt x="243" y="116"/>
                      <a:pt x="229" y="44"/>
                      <a:pt x="178" y="8"/>
                    </a:cubicBezTo>
                    <a:cubicBezTo>
                      <a:pt x="165" y="3"/>
                      <a:pt x="152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9" name="Google Shape;4249;p56"/>
              <p:cNvSpPr/>
              <p:nvPr/>
            </p:nvSpPr>
            <p:spPr>
              <a:xfrm>
                <a:off x="1789664" y="3576287"/>
                <a:ext cx="556327" cy="642360"/>
              </a:xfrm>
              <a:custGeom>
                <a:avLst/>
                <a:gdLst/>
                <a:ahLst/>
                <a:cxnLst/>
                <a:rect l="l" t="t" r="r" b="b"/>
                <a:pathLst>
                  <a:path w="7126" h="8228" extrusionOk="0">
                    <a:moveTo>
                      <a:pt x="4778" y="1"/>
                    </a:moveTo>
                    <a:cubicBezTo>
                      <a:pt x="3886" y="1"/>
                      <a:pt x="2733" y="431"/>
                      <a:pt x="2028" y="1200"/>
                    </a:cubicBezTo>
                    <a:cubicBezTo>
                      <a:pt x="0" y="3413"/>
                      <a:pt x="1898" y="8192"/>
                      <a:pt x="2994" y="8228"/>
                    </a:cubicBezTo>
                    <a:cubicBezTo>
                      <a:pt x="2998" y="8228"/>
                      <a:pt x="3003" y="8228"/>
                      <a:pt x="3008" y="8228"/>
                    </a:cubicBezTo>
                    <a:cubicBezTo>
                      <a:pt x="3520" y="8228"/>
                      <a:pt x="5252" y="7326"/>
                      <a:pt x="6265" y="4681"/>
                    </a:cubicBezTo>
                    <a:cubicBezTo>
                      <a:pt x="7125" y="2433"/>
                      <a:pt x="6298" y="857"/>
                      <a:pt x="5864" y="369"/>
                    </a:cubicBezTo>
                    <a:cubicBezTo>
                      <a:pt x="5641" y="119"/>
                      <a:pt x="5246" y="1"/>
                      <a:pt x="477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0" name="Google Shape;4250;p56"/>
              <p:cNvSpPr/>
              <p:nvPr/>
            </p:nvSpPr>
            <p:spPr>
              <a:xfrm>
                <a:off x="1878275" y="3523745"/>
                <a:ext cx="387539" cy="352564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4516" extrusionOk="0">
                    <a:moveTo>
                      <a:pt x="4729" y="1042"/>
                    </a:moveTo>
                    <a:cubicBezTo>
                      <a:pt x="4082" y="315"/>
                      <a:pt x="1967" y="702"/>
                      <a:pt x="893" y="1873"/>
                    </a:cubicBezTo>
                    <a:cubicBezTo>
                      <a:pt x="254" y="2574"/>
                      <a:pt x="4" y="3532"/>
                      <a:pt x="0" y="4516"/>
                    </a:cubicBezTo>
                    <a:cubicBezTo>
                      <a:pt x="373" y="3287"/>
                      <a:pt x="3402" y="1"/>
                      <a:pt x="4964" y="1363"/>
                    </a:cubicBezTo>
                    <a:cubicBezTo>
                      <a:pt x="4895" y="1251"/>
                      <a:pt x="4816" y="1143"/>
                      <a:pt x="4729" y="10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9A93">
                      <a:alpha val="38823"/>
                    </a:srgbClr>
                  </a:gs>
                  <a:gs pos="100000">
                    <a:srgbClr val="737373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1" name="Google Shape;4251;p56"/>
              <p:cNvSpPr/>
              <p:nvPr/>
            </p:nvSpPr>
            <p:spPr>
              <a:xfrm>
                <a:off x="1848608" y="3573710"/>
                <a:ext cx="506987" cy="6477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8297" extrusionOk="0">
                    <a:moveTo>
                      <a:pt x="4042" y="65"/>
                    </a:moveTo>
                    <a:cubicBezTo>
                      <a:pt x="4512" y="69"/>
                      <a:pt x="4881" y="196"/>
                      <a:pt x="5084" y="423"/>
                    </a:cubicBezTo>
                    <a:cubicBezTo>
                      <a:pt x="5141" y="488"/>
                      <a:pt x="6493" y="2050"/>
                      <a:pt x="5481" y="4704"/>
                    </a:cubicBezTo>
                    <a:cubicBezTo>
                      <a:pt x="4928" y="6146"/>
                      <a:pt x="4180" y="7006"/>
                      <a:pt x="3652" y="7473"/>
                    </a:cubicBezTo>
                    <a:cubicBezTo>
                      <a:pt x="3020" y="8030"/>
                      <a:pt x="2475" y="8228"/>
                      <a:pt x="2250" y="8228"/>
                    </a:cubicBezTo>
                    <a:cubicBezTo>
                      <a:pt x="2246" y="8228"/>
                      <a:pt x="2242" y="8228"/>
                      <a:pt x="2239" y="8228"/>
                    </a:cubicBezTo>
                    <a:lnTo>
                      <a:pt x="2242" y="8228"/>
                    </a:lnTo>
                    <a:cubicBezTo>
                      <a:pt x="1870" y="8217"/>
                      <a:pt x="1378" y="7614"/>
                      <a:pt x="991" y="6692"/>
                    </a:cubicBezTo>
                    <a:cubicBezTo>
                      <a:pt x="261" y="4953"/>
                      <a:pt x="73" y="2596"/>
                      <a:pt x="1302" y="1255"/>
                    </a:cubicBezTo>
                    <a:cubicBezTo>
                      <a:pt x="1946" y="554"/>
                      <a:pt x="3063" y="65"/>
                      <a:pt x="4024" y="65"/>
                    </a:cubicBezTo>
                    <a:close/>
                    <a:moveTo>
                      <a:pt x="4021" y="0"/>
                    </a:moveTo>
                    <a:cubicBezTo>
                      <a:pt x="3041" y="0"/>
                      <a:pt x="1902" y="496"/>
                      <a:pt x="1248" y="1211"/>
                    </a:cubicBezTo>
                    <a:cubicBezTo>
                      <a:pt x="1" y="2574"/>
                      <a:pt x="189" y="4957"/>
                      <a:pt x="926" y="6717"/>
                    </a:cubicBezTo>
                    <a:cubicBezTo>
                      <a:pt x="1324" y="7664"/>
                      <a:pt x="1837" y="8282"/>
                      <a:pt x="2235" y="8297"/>
                    </a:cubicBezTo>
                    <a:lnTo>
                      <a:pt x="2253" y="8297"/>
                    </a:lnTo>
                    <a:cubicBezTo>
                      <a:pt x="2528" y="8297"/>
                      <a:pt x="3092" y="8055"/>
                      <a:pt x="3699" y="7520"/>
                    </a:cubicBezTo>
                    <a:cubicBezTo>
                      <a:pt x="4230" y="7050"/>
                      <a:pt x="4986" y="6182"/>
                      <a:pt x="5543" y="4725"/>
                    </a:cubicBezTo>
                    <a:cubicBezTo>
                      <a:pt x="5919" y="3742"/>
                      <a:pt x="6016" y="2788"/>
                      <a:pt x="5828" y="1891"/>
                    </a:cubicBezTo>
                    <a:cubicBezTo>
                      <a:pt x="5644" y="1002"/>
                      <a:pt x="5250" y="507"/>
                      <a:pt x="5134" y="376"/>
                    </a:cubicBezTo>
                    <a:cubicBezTo>
                      <a:pt x="4917" y="138"/>
                      <a:pt x="4530" y="0"/>
                      <a:pt x="40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2" name="Google Shape;4252;p56"/>
              <p:cNvSpPr/>
              <p:nvPr/>
            </p:nvSpPr>
            <p:spPr>
              <a:xfrm>
                <a:off x="1997333" y="3581049"/>
                <a:ext cx="348661" cy="637598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8167" extrusionOk="0">
                    <a:moveTo>
                      <a:pt x="2644" y="0"/>
                    </a:moveTo>
                    <a:lnTo>
                      <a:pt x="2644" y="0"/>
                    </a:lnTo>
                    <a:cubicBezTo>
                      <a:pt x="2727" y="44"/>
                      <a:pt x="2799" y="105"/>
                      <a:pt x="2860" y="174"/>
                    </a:cubicBezTo>
                    <a:cubicBezTo>
                      <a:pt x="3298" y="662"/>
                      <a:pt x="4126" y="2242"/>
                      <a:pt x="3265" y="4487"/>
                    </a:cubicBezTo>
                    <a:cubicBezTo>
                      <a:pt x="2252" y="7135"/>
                      <a:pt x="514" y="8033"/>
                      <a:pt x="4" y="8033"/>
                    </a:cubicBezTo>
                    <a:cubicBezTo>
                      <a:pt x="3" y="8033"/>
                      <a:pt x="2" y="8033"/>
                      <a:pt x="1" y="8033"/>
                    </a:cubicBezTo>
                    <a:lnTo>
                      <a:pt x="1" y="8033"/>
                    </a:lnTo>
                    <a:cubicBezTo>
                      <a:pt x="95" y="8109"/>
                      <a:pt x="211" y="8156"/>
                      <a:pt x="334" y="8167"/>
                    </a:cubicBezTo>
                    <a:cubicBezTo>
                      <a:pt x="338" y="8167"/>
                      <a:pt x="343" y="8167"/>
                      <a:pt x="348" y="8167"/>
                    </a:cubicBezTo>
                    <a:cubicBezTo>
                      <a:pt x="860" y="8167"/>
                      <a:pt x="2592" y="7265"/>
                      <a:pt x="3605" y="4620"/>
                    </a:cubicBezTo>
                    <a:cubicBezTo>
                      <a:pt x="4465" y="2372"/>
                      <a:pt x="3638" y="796"/>
                      <a:pt x="3204" y="308"/>
                    </a:cubicBezTo>
                    <a:cubicBezTo>
                      <a:pt x="3070" y="159"/>
                      <a:pt x="2878" y="58"/>
                      <a:pt x="26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3" name="Google Shape;4253;p56"/>
              <p:cNvSpPr/>
              <p:nvPr/>
            </p:nvSpPr>
            <p:spPr>
              <a:xfrm>
                <a:off x="1994522" y="3578394"/>
                <a:ext cx="361074" cy="643063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8237" extrusionOk="0">
                    <a:moveTo>
                      <a:pt x="2868" y="128"/>
                    </a:moveTo>
                    <a:lnTo>
                      <a:pt x="2868" y="128"/>
                    </a:lnTo>
                    <a:cubicBezTo>
                      <a:pt x="3001" y="179"/>
                      <a:pt x="3117" y="259"/>
                      <a:pt x="3215" y="363"/>
                    </a:cubicBezTo>
                    <a:cubicBezTo>
                      <a:pt x="3272" y="428"/>
                      <a:pt x="4624" y="1990"/>
                      <a:pt x="3612" y="4640"/>
                    </a:cubicBezTo>
                    <a:cubicBezTo>
                      <a:pt x="3059" y="6086"/>
                      <a:pt x="2311" y="6946"/>
                      <a:pt x="1783" y="7413"/>
                    </a:cubicBezTo>
                    <a:cubicBezTo>
                      <a:pt x="1147" y="7970"/>
                      <a:pt x="606" y="8168"/>
                      <a:pt x="381" y="8168"/>
                    </a:cubicBezTo>
                    <a:cubicBezTo>
                      <a:pt x="377" y="8168"/>
                      <a:pt x="373" y="8168"/>
                      <a:pt x="370" y="8168"/>
                    </a:cubicBezTo>
                    <a:cubicBezTo>
                      <a:pt x="286" y="8161"/>
                      <a:pt x="207" y="8136"/>
                      <a:pt x="138" y="8092"/>
                    </a:cubicBezTo>
                    <a:cubicBezTo>
                      <a:pt x="738" y="7995"/>
                      <a:pt x="2361" y="7073"/>
                      <a:pt x="3334" y="4531"/>
                    </a:cubicBezTo>
                    <a:cubicBezTo>
                      <a:pt x="3710" y="3548"/>
                      <a:pt x="3804" y="2594"/>
                      <a:pt x="3619" y="1697"/>
                    </a:cubicBezTo>
                    <a:cubicBezTo>
                      <a:pt x="3431" y="808"/>
                      <a:pt x="3037" y="316"/>
                      <a:pt x="2922" y="186"/>
                    </a:cubicBezTo>
                    <a:cubicBezTo>
                      <a:pt x="2907" y="165"/>
                      <a:pt x="2889" y="146"/>
                      <a:pt x="2868" y="128"/>
                    </a:cubicBezTo>
                    <a:close/>
                    <a:moveTo>
                      <a:pt x="2680" y="0"/>
                    </a:moveTo>
                    <a:cubicBezTo>
                      <a:pt x="2647" y="0"/>
                      <a:pt x="2632" y="47"/>
                      <a:pt x="2665" y="63"/>
                    </a:cubicBezTo>
                    <a:cubicBezTo>
                      <a:pt x="2741" y="107"/>
                      <a:pt x="2813" y="165"/>
                      <a:pt x="2871" y="230"/>
                    </a:cubicBezTo>
                    <a:cubicBezTo>
                      <a:pt x="2929" y="295"/>
                      <a:pt x="4285" y="1856"/>
                      <a:pt x="3269" y="4510"/>
                    </a:cubicBezTo>
                    <a:cubicBezTo>
                      <a:pt x="2249" y="7170"/>
                      <a:pt x="529" y="8034"/>
                      <a:pt x="41" y="8034"/>
                    </a:cubicBezTo>
                    <a:cubicBezTo>
                      <a:pt x="23" y="8034"/>
                      <a:pt x="12" y="8045"/>
                      <a:pt x="8" y="8060"/>
                    </a:cubicBezTo>
                    <a:cubicBezTo>
                      <a:pt x="1" y="8071"/>
                      <a:pt x="8" y="8089"/>
                      <a:pt x="19" y="8096"/>
                    </a:cubicBezTo>
                    <a:cubicBezTo>
                      <a:pt x="120" y="8175"/>
                      <a:pt x="239" y="8226"/>
                      <a:pt x="366" y="8237"/>
                    </a:cubicBezTo>
                    <a:lnTo>
                      <a:pt x="384" y="8237"/>
                    </a:lnTo>
                    <a:cubicBezTo>
                      <a:pt x="659" y="8237"/>
                      <a:pt x="1223" y="7995"/>
                      <a:pt x="1830" y="7460"/>
                    </a:cubicBezTo>
                    <a:cubicBezTo>
                      <a:pt x="2365" y="6990"/>
                      <a:pt x="3117" y="6122"/>
                      <a:pt x="3674" y="4665"/>
                    </a:cubicBezTo>
                    <a:cubicBezTo>
                      <a:pt x="4050" y="3682"/>
                      <a:pt x="4147" y="2728"/>
                      <a:pt x="3959" y="1831"/>
                    </a:cubicBezTo>
                    <a:cubicBezTo>
                      <a:pt x="3775" y="942"/>
                      <a:pt x="3381" y="447"/>
                      <a:pt x="3265" y="316"/>
                    </a:cubicBezTo>
                    <a:cubicBezTo>
                      <a:pt x="3131" y="172"/>
                      <a:pt x="2940" y="63"/>
                      <a:pt x="2690" y="2"/>
                    </a:cubicBezTo>
                    <a:cubicBezTo>
                      <a:pt x="2687" y="1"/>
                      <a:pt x="2683" y="0"/>
                      <a:pt x="2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4" name="Google Shape;4254;p56"/>
              <p:cNvSpPr/>
              <p:nvPr/>
            </p:nvSpPr>
            <p:spPr>
              <a:xfrm>
                <a:off x="1926523" y="3997398"/>
                <a:ext cx="21235" cy="1928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7" extrusionOk="0">
                    <a:moveTo>
                      <a:pt x="140" y="0"/>
                    </a:moveTo>
                    <a:cubicBezTo>
                      <a:pt x="103" y="0"/>
                      <a:pt x="66" y="16"/>
                      <a:pt x="40" y="50"/>
                    </a:cubicBezTo>
                    <a:cubicBezTo>
                      <a:pt x="1" y="104"/>
                      <a:pt x="11" y="180"/>
                      <a:pt x="66" y="220"/>
                    </a:cubicBezTo>
                    <a:cubicBezTo>
                      <a:pt x="89" y="238"/>
                      <a:pt x="114" y="246"/>
                      <a:pt x="139" y="246"/>
                    </a:cubicBezTo>
                    <a:cubicBezTo>
                      <a:pt x="208" y="246"/>
                      <a:pt x="272" y="184"/>
                      <a:pt x="261" y="104"/>
                    </a:cubicBezTo>
                    <a:cubicBezTo>
                      <a:pt x="252" y="38"/>
                      <a:pt x="196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5" name="Google Shape;4255;p56"/>
              <p:cNvSpPr/>
              <p:nvPr/>
            </p:nvSpPr>
            <p:spPr>
              <a:xfrm>
                <a:off x="1974536" y="3952430"/>
                <a:ext cx="21235" cy="1920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6" extrusionOk="0">
                    <a:moveTo>
                      <a:pt x="139" y="0"/>
                    </a:moveTo>
                    <a:cubicBezTo>
                      <a:pt x="102" y="0"/>
                      <a:pt x="65" y="16"/>
                      <a:pt x="40" y="51"/>
                    </a:cubicBezTo>
                    <a:cubicBezTo>
                      <a:pt x="0" y="106"/>
                      <a:pt x="11" y="181"/>
                      <a:pt x="65" y="221"/>
                    </a:cubicBezTo>
                    <a:cubicBezTo>
                      <a:pt x="88" y="238"/>
                      <a:pt x="113" y="246"/>
                      <a:pt x="138" y="246"/>
                    </a:cubicBezTo>
                    <a:cubicBezTo>
                      <a:pt x="207" y="246"/>
                      <a:pt x="271" y="186"/>
                      <a:pt x="260" y="106"/>
                    </a:cubicBezTo>
                    <a:cubicBezTo>
                      <a:pt x="252" y="39"/>
                      <a:pt x="196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6" name="Google Shape;4256;p56"/>
              <p:cNvSpPr/>
              <p:nvPr/>
            </p:nvSpPr>
            <p:spPr>
              <a:xfrm>
                <a:off x="2045034" y="4070316"/>
                <a:ext cx="21235" cy="19049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4" extrusionOk="0">
                    <a:moveTo>
                      <a:pt x="137" y="0"/>
                    </a:moveTo>
                    <a:cubicBezTo>
                      <a:pt x="102" y="0"/>
                      <a:pt x="66" y="15"/>
                      <a:pt x="41" y="49"/>
                    </a:cubicBezTo>
                    <a:cubicBezTo>
                      <a:pt x="1" y="103"/>
                      <a:pt x="12" y="179"/>
                      <a:pt x="66" y="219"/>
                    </a:cubicBezTo>
                    <a:cubicBezTo>
                      <a:pt x="89" y="236"/>
                      <a:pt x="114" y="243"/>
                      <a:pt x="139" y="243"/>
                    </a:cubicBezTo>
                    <a:cubicBezTo>
                      <a:pt x="208" y="243"/>
                      <a:pt x="272" y="183"/>
                      <a:pt x="261" y="103"/>
                    </a:cubicBezTo>
                    <a:cubicBezTo>
                      <a:pt x="250" y="39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7" name="Google Shape;4257;p56"/>
              <p:cNvSpPr/>
              <p:nvPr/>
            </p:nvSpPr>
            <p:spPr>
              <a:xfrm>
                <a:off x="2074701" y="3961095"/>
                <a:ext cx="21235" cy="1928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7" extrusionOk="0">
                    <a:moveTo>
                      <a:pt x="137" y="0"/>
                    </a:moveTo>
                    <a:cubicBezTo>
                      <a:pt x="101" y="0"/>
                      <a:pt x="65" y="16"/>
                      <a:pt x="40" y="49"/>
                    </a:cubicBezTo>
                    <a:cubicBezTo>
                      <a:pt x="0" y="103"/>
                      <a:pt x="11" y="179"/>
                      <a:pt x="66" y="222"/>
                    </a:cubicBezTo>
                    <a:cubicBezTo>
                      <a:pt x="88" y="239"/>
                      <a:pt x="114" y="247"/>
                      <a:pt x="138" y="247"/>
                    </a:cubicBezTo>
                    <a:cubicBezTo>
                      <a:pt x="207" y="247"/>
                      <a:pt x="271" y="187"/>
                      <a:pt x="261" y="107"/>
                    </a:cubicBezTo>
                    <a:cubicBezTo>
                      <a:pt x="252" y="40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8" name="Google Shape;4258;p56"/>
              <p:cNvSpPr/>
              <p:nvPr/>
            </p:nvSpPr>
            <p:spPr>
              <a:xfrm>
                <a:off x="2137392" y="3834387"/>
                <a:ext cx="21157" cy="19283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47" extrusionOk="0">
                    <a:moveTo>
                      <a:pt x="137" y="0"/>
                    </a:moveTo>
                    <a:cubicBezTo>
                      <a:pt x="101" y="0"/>
                      <a:pt x="65" y="15"/>
                      <a:pt x="40" y="49"/>
                    </a:cubicBezTo>
                    <a:cubicBezTo>
                      <a:pt x="0" y="103"/>
                      <a:pt x="11" y="179"/>
                      <a:pt x="65" y="222"/>
                    </a:cubicBezTo>
                    <a:cubicBezTo>
                      <a:pt x="88" y="239"/>
                      <a:pt x="113" y="247"/>
                      <a:pt x="138" y="247"/>
                    </a:cubicBezTo>
                    <a:cubicBezTo>
                      <a:pt x="207" y="247"/>
                      <a:pt x="271" y="187"/>
                      <a:pt x="260" y="107"/>
                    </a:cubicBezTo>
                    <a:cubicBezTo>
                      <a:pt x="251" y="40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9" name="Google Shape;4259;p56"/>
              <p:cNvSpPr/>
              <p:nvPr/>
            </p:nvSpPr>
            <p:spPr>
              <a:xfrm>
                <a:off x="2152304" y="3935020"/>
                <a:ext cx="21157" cy="19127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45" extrusionOk="0">
                    <a:moveTo>
                      <a:pt x="138" y="1"/>
                    </a:moveTo>
                    <a:cubicBezTo>
                      <a:pt x="102" y="1"/>
                      <a:pt x="66" y="16"/>
                      <a:pt x="40" y="50"/>
                    </a:cubicBezTo>
                    <a:cubicBezTo>
                      <a:pt x="1" y="104"/>
                      <a:pt x="11" y="180"/>
                      <a:pt x="62" y="220"/>
                    </a:cubicBezTo>
                    <a:cubicBezTo>
                      <a:pt x="86" y="237"/>
                      <a:pt x="112" y="245"/>
                      <a:pt x="137" y="245"/>
                    </a:cubicBezTo>
                    <a:cubicBezTo>
                      <a:pt x="207" y="245"/>
                      <a:pt x="271" y="184"/>
                      <a:pt x="257" y="104"/>
                    </a:cubicBezTo>
                    <a:cubicBezTo>
                      <a:pt x="248" y="38"/>
                      <a:pt x="194" y="1"/>
                      <a:pt x="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0" name="Google Shape;4260;p56"/>
              <p:cNvSpPr/>
              <p:nvPr/>
            </p:nvSpPr>
            <p:spPr>
              <a:xfrm>
                <a:off x="2179394" y="3727118"/>
                <a:ext cx="21235" cy="1936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37" y="1"/>
                    </a:moveTo>
                    <a:cubicBezTo>
                      <a:pt x="101" y="1"/>
                      <a:pt x="65" y="16"/>
                      <a:pt x="40" y="49"/>
                    </a:cubicBezTo>
                    <a:cubicBezTo>
                      <a:pt x="1" y="103"/>
                      <a:pt x="11" y="179"/>
                      <a:pt x="66" y="222"/>
                    </a:cubicBezTo>
                    <a:cubicBezTo>
                      <a:pt x="88" y="240"/>
                      <a:pt x="114" y="247"/>
                      <a:pt x="138" y="247"/>
                    </a:cubicBezTo>
                    <a:cubicBezTo>
                      <a:pt x="207" y="247"/>
                      <a:pt x="272" y="187"/>
                      <a:pt x="261" y="107"/>
                    </a:cubicBezTo>
                    <a:cubicBezTo>
                      <a:pt x="252" y="40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1" name="Google Shape;4261;p56"/>
              <p:cNvSpPr/>
              <p:nvPr/>
            </p:nvSpPr>
            <p:spPr>
              <a:xfrm>
                <a:off x="2030357" y="3896531"/>
                <a:ext cx="21235" cy="1928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7" extrusionOk="0">
                    <a:moveTo>
                      <a:pt x="139" y="0"/>
                    </a:moveTo>
                    <a:cubicBezTo>
                      <a:pt x="103" y="0"/>
                      <a:pt x="66" y="16"/>
                      <a:pt x="41" y="52"/>
                    </a:cubicBezTo>
                    <a:cubicBezTo>
                      <a:pt x="1" y="102"/>
                      <a:pt x="12" y="182"/>
                      <a:pt x="66" y="221"/>
                    </a:cubicBezTo>
                    <a:cubicBezTo>
                      <a:pt x="89" y="239"/>
                      <a:pt x="114" y="246"/>
                      <a:pt x="139" y="246"/>
                    </a:cubicBezTo>
                    <a:cubicBezTo>
                      <a:pt x="208" y="246"/>
                      <a:pt x="272" y="186"/>
                      <a:pt x="261" y="106"/>
                    </a:cubicBezTo>
                    <a:cubicBezTo>
                      <a:pt x="252" y="40"/>
                      <a:pt x="196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2" name="Google Shape;4262;p56"/>
              <p:cNvSpPr/>
              <p:nvPr/>
            </p:nvSpPr>
            <p:spPr>
              <a:xfrm>
                <a:off x="2212965" y="3822599"/>
                <a:ext cx="21469" cy="19439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49" extrusionOk="0">
                    <a:moveTo>
                      <a:pt x="142" y="0"/>
                    </a:moveTo>
                    <a:cubicBezTo>
                      <a:pt x="106" y="0"/>
                      <a:pt x="70" y="16"/>
                      <a:pt x="44" y="51"/>
                    </a:cubicBezTo>
                    <a:cubicBezTo>
                      <a:pt x="1" y="106"/>
                      <a:pt x="12" y="182"/>
                      <a:pt x="66" y="221"/>
                    </a:cubicBezTo>
                    <a:cubicBezTo>
                      <a:pt x="89" y="240"/>
                      <a:pt x="116" y="248"/>
                      <a:pt x="141" y="248"/>
                    </a:cubicBezTo>
                    <a:cubicBezTo>
                      <a:pt x="210" y="248"/>
                      <a:pt x="274" y="188"/>
                      <a:pt x="261" y="106"/>
                    </a:cubicBezTo>
                    <a:cubicBezTo>
                      <a:pt x="252" y="39"/>
                      <a:pt x="198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3" name="Google Shape;4263;p56"/>
              <p:cNvSpPr/>
              <p:nvPr/>
            </p:nvSpPr>
            <p:spPr>
              <a:xfrm>
                <a:off x="2002173" y="3694641"/>
                <a:ext cx="21235" cy="1936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39" y="1"/>
                    </a:moveTo>
                    <a:cubicBezTo>
                      <a:pt x="103" y="1"/>
                      <a:pt x="67" y="16"/>
                      <a:pt x="40" y="49"/>
                    </a:cubicBezTo>
                    <a:cubicBezTo>
                      <a:pt x="0" y="103"/>
                      <a:pt x="11" y="179"/>
                      <a:pt x="66" y="223"/>
                    </a:cubicBezTo>
                    <a:cubicBezTo>
                      <a:pt x="88" y="240"/>
                      <a:pt x="113" y="247"/>
                      <a:pt x="138" y="247"/>
                    </a:cubicBezTo>
                    <a:cubicBezTo>
                      <a:pt x="207" y="247"/>
                      <a:pt x="271" y="187"/>
                      <a:pt x="261" y="107"/>
                    </a:cubicBezTo>
                    <a:cubicBezTo>
                      <a:pt x="252" y="40"/>
                      <a:pt x="196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4" name="Google Shape;4264;p56"/>
              <p:cNvSpPr/>
              <p:nvPr/>
            </p:nvSpPr>
            <p:spPr>
              <a:xfrm>
                <a:off x="1951896" y="3772555"/>
                <a:ext cx="21235" cy="19049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4" extrusionOk="0">
                    <a:moveTo>
                      <a:pt x="140" y="1"/>
                    </a:moveTo>
                    <a:cubicBezTo>
                      <a:pt x="105" y="1"/>
                      <a:pt x="69" y="16"/>
                      <a:pt x="44" y="49"/>
                    </a:cubicBezTo>
                    <a:cubicBezTo>
                      <a:pt x="1" y="103"/>
                      <a:pt x="12" y="179"/>
                      <a:pt x="66" y="219"/>
                    </a:cubicBezTo>
                    <a:cubicBezTo>
                      <a:pt x="89" y="236"/>
                      <a:pt x="114" y="244"/>
                      <a:pt x="139" y="244"/>
                    </a:cubicBezTo>
                    <a:cubicBezTo>
                      <a:pt x="208" y="244"/>
                      <a:pt x="272" y="184"/>
                      <a:pt x="261" y="107"/>
                    </a:cubicBezTo>
                    <a:cubicBezTo>
                      <a:pt x="252" y="40"/>
                      <a:pt x="197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5" name="Google Shape;4265;p56"/>
              <p:cNvSpPr/>
              <p:nvPr/>
            </p:nvSpPr>
            <p:spPr>
              <a:xfrm>
                <a:off x="2066816" y="3803081"/>
                <a:ext cx="21391" cy="19439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40" y="1"/>
                    </a:moveTo>
                    <a:cubicBezTo>
                      <a:pt x="104" y="1"/>
                      <a:pt x="67" y="17"/>
                      <a:pt x="40" y="52"/>
                    </a:cubicBezTo>
                    <a:cubicBezTo>
                      <a:pt x="0" y="106"/>
                      <a:pt x="11" y="182"/>
                      <a:pt x="65" y="222"/>
                    </a:cubicBezTo>
                    <a:cubicBezTo>
                      <a:pt x="88" y="240"/>
                      <a:pt x="114" y="248"/>
                      <a:pt x="139" y="248"/>
                    </a:cubicBezTo>
                    <a:cubicBezTo>
                      <a:pt x="209" y="248"/>
                      <a:pt x="274" y="186"/>
                      <a:pt x="261" y="106"/>
                    </a:cubicBezTo>
                    <a:cubicBezTo>
                      <a:pt x="252" y="40"/>
                      <a:pt x="197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6" name="Google Shape;4266;p56"/>
              <p:cNvSpPr/>
              <p:nvPr/>
            </p:nvSpPr>
            <p:spPr>
              <a:xfrm>
                <a:off x="2144419" y="4002629"/>
                <a:ext cx="21235" cy="1936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39" y="1"/>
                    </a:moveTo>
                    <a:cubicBezTo>
                      <a:pt x="102" y="1"/>
                      <a:pt x="66" y="17"/>
                      <a:pt x="40" y="52"/>
                    </a:cubicBezTo>
                    <a:cubicBezTo>
                      <a:pt x="0" y="106"/>
                      <a:pt x="11" y="182"/>
                      <a:pt x="62" y="222"/>
                    </a:cubicBezTo>
                    <a:cubicBezTo>
                      <a:pt x="86" y="240"/>
                      <a:pt x="112" y="248"/>
                      <a:pt x="137" y="248"/>
                    </a:cubicBezTo>
                    <a:cubicBezTo>
                      <a:pt x="208" y="248"/>
                      <a:pt x="271" y="186"/>
                      <a:pt x="261" y="106"/>
                    </a:cubicBezTo>
                    <a:cubicBezTo>
                      <a:pt x="252" y="40"/>
                      <a:pt x="196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7" name="Google Shape;4267;p56"/>
              <p:cNvSpPr/>
              <p:nvPr/>
            </p:nvSpPr>
            <p:spPr>
              <a:xfrm>
                <a:off x="1983280" y="3797694"/>
                <a:ext cx="21235" cy="1928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7" extrusionOk="0">
                    <a:moveTo>
                      <a:pt x="139" y="0"/>
                    </a:moveTo>
                    <a:cubicBezTo>
                      <a:pt x="104" y="0"/>
                      <a:pt x="69" y="15"/>
                      <a:pt x="44" y="49"/>
                    </a:cubicBezTo>
                    <a:cubicBezTo>
                      <a:pt x="0" y="103"/>
                      <a:pt x="11" y="179"/>
                      <a:pt x="65" y="222"/>
                    </a:cubicBezTo>
                    <a:cubicBezTo>
                      <a:pt x="88" y="239"/>
                      <a:pt x="113" y="247"/>
                      <a:pt x="138" y="247"/>
                    </a:cubicBezTo>
                    <a:cubicBezTo>
                      <a:pt x="207" y="247"/>
                      <a:pt x="271" y="187"/>
                      <a:pt x="261" y="107"/>
                    </a:cubicBezTo>
                    <a:cubicBezTo>
                      <a:pt x="252" y="40"/>
                      <a:pt x="196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8" name="Google Shape;4268;p56"/>
              <p:cNvSpPr/>
              <p:nvPr/>
            </p:nvSpPr>
            <p:spPr>
              <a:xfrm>
                <a:off x="2055808" y="3628438"/>
                <a:ext cx="21235" cy="1920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6" extrusionOk="0">
                    <a:moveTo>
                      <a:pt x="138" y="0"/>
                    </a:moveTo>
                    <a:cubicBezTo>
                      <a:pt x="102" y="0"/>
                      <a:pt x="65" y="16"/>
                      <a:pt x="40" y="51"/>
                    </a:cubicBezTo>
                    <a:cubicBezTo>
                      <a:pt x="0" y="106"/>
                      <a:pt x="11" y="181"/>
                      <a:pt x="65" y="221"/>
                    </a:cubicBezTo>
                    <a:cubicBezTo>
                      <a:pt x="88" y="238"/>
                      <a:pt x="113" y="246"/>
                      <a:pt x="138" y="246"/>
                    </a:cubicBezTo>
                    <a:cubicBezTo>
                      <a:pt x="207" y="246"/>
                      <a:pt x="271" y="186"/>
                      <a:pt x="261" y="106"/>
                    </a:cubicBezTo>
                    <a:cubicBezTo>
                      <a:pt x="250" y="39"/>
                      <a:pt x="194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9" name="Google Shape;4269;p56"/>
              <p:cNvSpPr/>
              <p:nvPr/>
            </p:nvSpPr>
            <p:spPr>
              <a:xfrm>
                <a:off x="2098435" y="3725713"/>
                <a:ext cx="21157" cy="19049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44" extrusionOk="0">
                    <a:moveTo>
                      <a:pt x="136" y="0"/>
                    </a:moveTo>
                    <a:cubicBezTo>
                      <a:pt x="101" y="0"/>
                      <a:pt x="65" y="15"/>
                      <a:pt x="40" y="49"/>
                    </a:cubicBezTo>
                    <a:cubicBezTo>
                      <a:pt x="0" y="103"/>
                      <a:pt x="11" y="179"/>
                      <a:pt x="65" y="219"/>
                    </a:cubicBezTo>
                    <a:cubicBezTo>
                      <a:pt x="88" y="236"/>
                      <a:pt x="113" y="243"/>
                      <a:pt x="138" y="243"/>
                    </a:cubicBezTo>
                    <a:cubicBezTo>
                      <a:pt x="207" y="243"/>
                      <a:pt x="270" y="183"/>
                      <a:pt x="257" y="103"/>
                    </a:cubicBezTo>
                    <a:cubicBezTo>
                      <a:pt x="248" y="39"/>
                      <a:pt x="193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0" name="Google Shape;4270;p56"/>
              <p:cNvSpPr/>
              <p:nvPr/>
            </p:nvSpPr>
            <p:spPr>
              <a:xfrm>
                <a:off x="2205626" y="3636557"/>
                <a:ext cx="21235" cy="1928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7" extrusionOk="0">
                    <a:moveTo>
                      <a:pt x="140" y="0"/>
                    </a:moveTo>
                    <a:cubicBezTo>
                      <a:pt x="105" y="0"/>
                      <a:pt x="69" y="15"/>
                      <a:pt x="44" y="49"/>
                    </a:cubicBezTo>
                    <a:cubicBezTo>
                      <a:pt x="1" y="103"/>
                      <a:pt x="12" y="179"/>
                      <a:pt x="66" y="222"/>
                    </a:cubicBezTo>
                    <a:cubicBezTo>
                      <a:pt x="89" y="239"/>
                      <a:pt x="114" y="247"/>
                      <a:pt x="138" y="247"/>
                    </a:cubicBezTo>
                    <a:cubicBezTo>
                      <a:pt x="208" y="247"/>
                      <a:pt x="272" y="186"/>
                      <a:pt x="261" y="106"/>
                    </a:cubicBezTo>
                    <a:cubicBezTo>
                      <a:pt x="252" y="39"/>
                      <a:pt x="197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1" name="Google Shape;4271;p56"/>
              <p:cNvSpPr/>
              <p:nvPr/>
            </p:nvSpPr>
            <p:spPr>
              <a:xfrm>
                <a:off x="1970555" y="4080543"/>
                <a:ext cx="21235" cy="1928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7" extrusionOk="0">
                    <a:moveTo>
                      <a:pt x="139" y="0"/>
                    </a:moveTo>
                    <a:cubicBezTo>
                      <a:pt x="103" y="0"/>
                      <a:pt x="66" y="16"/>
                      <a:pt x="40" y="52"/>
                    </a:cubicBezTo>
                    <a:cubicBezTo>
                      <a:pt x="1" y="106"/>
                      <a:pt x="11" y="182"/>
                      <a:pt x="66" y="221"/>
                    </a:cubicBezTo>
                    <a:cubicBezTo>
                      <a:pt x="88" y="239"/>
                      <a:pt x="114" y="246"/>
                      <a:pt x="138" y="246"/>
                    </a:cubicBezTo>
                    <a:cubicBezTo>
                      <a:pt x="207" y="246"/>
                      <a:pt x="272" y="186"/>
                      <a:pt x="261" y="106"/>
                    </a:cubicBezTo>
                    <a:cubicBezTo>
                      <a:pt x="252" y="40"/>
                      <a:pt x="196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2" name="Google Shape;4272;p56"/>
              <p:cNvSpPr/>
              <p:nvPr/>
            </p:nvSpPr>
            <p:spPr>
              <a:xfrm>
                <a:off x="1933002" y="3902074"/>
                <a:ext cx="21235" cy="1936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37" y="1"/>
                    </a:moveTo>
                    <a:cubicBezTo>
                      <a:pt x="102" y="1"/>
                      <a:pt x="65" y="16"/>
                      <a:pt x="41" y="49"/>
                    </a:cubicBezTo>
                    <a:cubicBezTo>
                      <a:pt x="1" y="103"/>
                      <a:pt x="12" y="179"/>
                      <a:pt x="66" y="223"/>
                    </a:cubicBezTo>
                    <a:cubicBezTo>
                      <a:pt x="89" y="240"/>
                      <a:pt x="114" y="247"/>
                      <a:pt x="138" y="247"/>
                    </a:cubicBezTo>
                    <a:cubicBezTo>
                      <a:pt x="208" y="247"/>
                      <a:pt x="272" y="187"/>
                      <a:pt x="261" y="107"/>
                    </a:cubicBezTo>
                    <a:cubicBezTo>
                      <a:pt x="252" y="40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3" name="Google Shape;4273;p56"/>
              <p:cNvSpPr/>
              <p:nvPr/>
            </p:nvSpPr>
            <p:spPr>
              <a:xfrm>
                <a:off x="1688640" y="4087647"/>
                <a:ext cx="649152" cy="671714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8604" extrusionOk="0">
                    <a:moveTo>
                      <a:pt x="94" y="188"/>
                    </a:moveTo>
                    <a:cubicBezTo>
                      <a:pt x="510" y="600"/>
                      <a:pt x="2386" y="839"/>
                      <a:pt x="4183" y="843"/>
                    </a:cubicBezTo>
                    <a:cubicBezTo>
                      <a:pt x="6124" y="843"/>
                      <a:pt x="7769" y="590"/>
                      <a:pt x="8224" y="232"/>
                    </a:cubicBezTo>
                    <a:lnTo>
                      <a:pt x="8224" y="232"/>
                    </a:lnTo>
                    <a:lnTo>
                      <a:pt x="7035" y="7870"/>
                    </a:lnTo>
                    <a:cubicBezTo>
                      <a:pt x="7035" y="7870"/>
                      <a:pt x="7035" y="7874"/>
                      <a:pt x="7035" y="7874"/>
                    </a:cubicBezTo>
                    <a:cubicBezTo>
                      <a:pt x="7035" y="8195"/>
                      <a:pt x="5882" y="8535"/>
                      <a:pt x="4165" y="8535"/>
                    </a:cubicBezTo>
                    <a:cubicBezTo>
                      <a:pt x="2444" y="8535"/>
                      <a:pt x="1291" y="8195"/>
                      <a:pt x="1291" y="7874"/>
                    </a:cubicBezTo>
                    <a:cubicBezTo>
                      <a:pt x="1291" y="7874"/>
                      <a:pt x="1291" y="7870"/>
                      <a:pt x="1291" y="7870"/>
                    </a:cubicBezTo>
                    <a:lnTo>
                      <a:pt x="94" y="188"/>
                    </a:lnTo>
                    <a:close/>
                    <a:moveTo>
                      <a:pt x="36" y="0"/>
                    </a:moveTo>
                    <a:cubicBezTo>
                      <a:pt x="15" y="0"/>
                      <a:pt x="0" y="18"/>
                      <a:pt x="4" y="36"/>
                    </a:cubicBezTo>
                    <a:lnTo>
                      <a:pt x="1226" y="7877"/>
                    </a:lnTo>
                    <a:cubicBezTo>
                      <a:pt x="1229" y="8333"/>
                      <a:pt x="2722" y="8604"/>
                      <a:pt x="4165" y="8604"/>
                    </a:cubicBezTo>
                    <a:cubicBezTo>
                      <a:pt x="5603" y="8604"/>
                      <a:pt x="7096" y="8333"/>
                      <a:pt x="7104" y="7877"/>
                    </a:cubicBezTo>
                    <a:lnTo>
                      <a:pt x="8311" y="141"/>
                    </a:lnTo>
                    <a:cubicBezTo>
                      <a:pt x="8315" y="127"/>
                      <a:pt x="8307" y="112"/>
                      <a:pt x="8293" y="105"/>
                    </a:cubicBezTo>
                    <a:cubicBezTo>
                      <a:pt x="8288" y="103"/>
                      <a:pt x="8283" y="102"/>
                      <a:pt x="8278" y="102"/>
                    </a:cubicBezTo>
                    <a:cubicBezTo>
                      <a:pt x="8268" y="102"/>
                      <a:pt x="8258" y="106"/>
                      <a:pt x="8253" y="116"/>
                    </a:cubicBezTo>
                    <a:cubicBezTo>
                      <a:pt x="7950" y="488"/>
                      <a:pt x="6203" y="774"/>
                      <a:pt x="4186" y="774"/>
                    </a:cubicBezTo>
                    <a:cubicBezTo>
                      <a:pt x="1779" y="774"/>
                      <a:pt x="119" y="387"/>
                      <a:pt x="80" y="29"/>
                    </a:cubicBezTo>
                    <a:cubicBezTo>
                      <a:pt x="76" y="11"/>
                      <a:pt x="62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4" name="Google Shape;4274;p56"/>
              <p:cNvSpPr/>
              <p:nvPr/>
            </p:nvSpPr>
            <p:spPr>
              <a:xfrm>
                <a:off x="1662643" y="4052047"/>
                <a:ext cx="700522" cy="235771"/>
              </a:xfrm>
              <a:custGeom>
                <a:avLst/>
                <a:gdLst/>
                <a:ahLst/>
                <a:cxnLst/>
                <a:rect l="l" t="t" r="r" b="b"/>
                <a:pathLst>
                  <a:path w="8973" h="3020" extrusionOk="0">
                    <a:moveTo>
                      <a:pt x="1" y="1"/>
                    </a:moveTo>
                    <a:lnTo>
                      <a:pt x="344" y="2387"/>
                    </a:lnTo>
                    <a:cubicBezTo>
                      <a:pt x="355" y="2459"/>
                      <a:pt x="402" y="2524"/>
                      <a:pt x="471" y="2549"/>
                    </a:cubicBezTo>
                    <a:cubicBezTo>
                      <a:pt x="1204" y="2828"/>
                      <a:pt x="2741" y="3019"/>
                      <a:pt x="4519" y="3019"/>
                    </a:cubicBezTo>
                    <a:cubicBezTo>
                      <a:pt x="6258" y="3019"/>
                      <a:pt x="7762" y="2839"/>
                      <a:pt x="8514" y="2567"/>
                    </a:cubicBezTo>
                    <a:cubicBezTo>
                      <a:pt x="8586" y="2542"/>
                      <a:pt x="8633" y="2481"/>
                      <a:pt x="8644" y="2405"/>
                    </a:cubicBezTo>
                    <a:lnTo>
                      <a:pt x="8973" y="109"/>
                    </a:lnTo>
                    <a:lnTo>
                      <a:pt x="8973" y="109"/>
                    </a:lnTo>
                    <a:cubicBezTo>
                      <a:pt x="8644" y="511"/>
                      <a:pt x="6779" y="818"/>
                      <a:pt x="4519" y="818"/>
                    </a:cubicBezTo>
                    <a:cubicBezTo>
                      <a:pt x="2058" y="818"/>
                      <a:pt x="62" y="453"/>
                      <a:pt x="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5" name="Google Shape;4275;p56"/>
              <p:cNvSpPr/>
              <p:nvPr/>
            </p:nvSpPr>
            <p:spPr>
              <a:xfrm>
                <a:off x="1662643" y="4052047"/>
                <a:ext cx="700522" cy="235771"/>
              </a:xfrm>
              <a:custGeom>
                <a:avLst/>
                <a:gdLst/>
                <a:ahLst/>
                <a:cxnLst/>
                <a:rect l="l" t="t" r="r" b="b"/>
                <a:pathLst>
                  <a:path w="8973" h="3020" extrusionOk="0">
                    <a:moveTo>
                      <a:pt x="4519" y="3019"/>
                    </a:moveTo>
                    <a:cubicBezTo>
                      <a:pt x="6258" y="3019"/>
                      <a:pt x="7762" y="2839"/>
                      <a:pt x="8514" y="2567"/>
                    </a:cubicBezTo>
                    <a:cubicBezTo>
                      <a:pt x="8586" y="2542"/>
                      <a:pt x="8633" y="2481"/>
                      <a:pt x="8644" y="2405"/>
                    </a:cubicBezTo>
                    <a:lnTo>
                      <a:pt x="8973" y="109"/>
                    </a:lnTo>
                    <a:cubicBezTo>
                      <a:pt x="8644" y="511"/>
                      <a:pt x="6779" y="818"/>
                      <a:pt x="4519" y="818"/>
                    </a:cubicBezTo>
                    <a:cubicBezTo>
                      <a:pt x="2058" y="818"/>
                      <a:pt x="62" y="453"/>
                      <a:pt x="11" y="1"/>
                    </a:cubicBezTo>
                    <a:lnTo>
                      <a:pt x="1" y="1"/>
                    </a:lnTo>
                    <a:lnTo>
                      <a:pt x="344" y="2387"/>
                    </a:lnTo>
                    <a:cubicBezTo>
                      <a:pt x="355" y="2459"/>
                      <a:pt x="402" y="2524"/>
                      <a:pt x="471" y="2549"/>
                    </a:cubicBezTo>
                    <a:cubicBezTo>
                      <a:pt x="1204" y="2828"/>
                      <a:pt x="2741" y="3019"/>
                      <a:pt x="4519" y="301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3500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6" name="Google Shape;4276;p56"/>
              <p:cNvSpPr/>
              <p:nvPr/>
            </p:nvSpPr>
            <p:spPr>
              <a:xfrm>
                <a:off x="1659832" y="4049549"/>
                <a:ext cx="706221" cy="240768"/>
              </a:xfrm>
              <a:custGeom>
                <a:avLst/>
                <a:gdLst/>
                <a:ahLst/>
                <a:cxnLst/>
                <a:rect l="l" t="t" r="r" b="b"/>
                <a:pathLst>
                  <a:path w="9046" h="3084" extrusionOk="0">
                    <a:moveTo>
                      <a:pt x="94" y="188"/>
                    </a:moveTo>
                    <a:lnTo>
                      <a:pt x="94" y="188"/>
                    </a:lnTo>
                    <a:cubicBezTo>
                      <a:pt x="525" y="626"/>
                      <a:pt x="2585" y="886"/>
                      <a:pt x="4555" y="890"/>
                    </a:cubicBezTo>
                    <a:cubicBezTo>
                      <a:pt x="6677" y="890"/>
                      <a:pt x="8478" y="618"/>
                      <a:pt x="8962" y="235"/>
                    </a:cubicBezTo>
                    <a:lnTo>
                      <a:pt x="8962" y="235"/>
                    </a:lnTo>
                    <a:lnTo>
                      <a:pt x="8647" y="2433"/>
                    </a:lnTo>
                    <a:cubicBezTo>
                      <a:pt x="8640" y="2498"/>
                      <a:pt x="8597" y="2549"/>
                      <a:pt x="8539" y="2571"/>
                    </a:cubicBezTo>
                    <a:cubicBezTo>
                      <a:pt x="7762" y="2845"/>
                      <a:pt x="6233" y="3019"/>
                      <a:pt x="4555" y="3019"/>
                    </a:cubicBezTo>
                    <a:cubicBezTo>
                      <a:pt x="2827" y="3019"/>
                      <a:pt x="1280" y="2838"/>
                      <a:pt x="521" y="2552"/>
                    </a:cubicBezTo>
                    <a:cubicBezTo>
                      <a:pt x="463" y="2527"/>
                      <a:pt x="423" y="2477"/>
                      <a:pt x="416" y="2415"/>
                    </a:cubicBezTo>
                    <a:lnTo>
                      <a:pt x="94" y="188"/>
                    </a:lnTo>
                    <a:close/>
                    <a:moveTo>
                      <a:pt x="37" y="0"/>
                    </a:moveTo>
                    <a:cubicBezTo>
                      <a:pt x="26" y="0"/>
                      <a:pt x="19" y="4"/>
                      <a:pt x="11" y="11"/>
                    </a:cubicBezTo>
                    <a:cubicBezTo>
                      <a:pt x="4" y="18"/>
                      <a:pt x="0" y="29"/>
                      <a:pt x="4" y="40"/>
                    </a:cubicBezTo>
                    <a:lnTo>
                      <a:pt x="348" y="2426"/>
                    </a:lnTo>
                    <a:cubicBezTo>
                      <a:pt x="358" y="2509"/>
                      <a:pt x="416" y="2581"/>
                      <a:pt x="496" y="2614"/>
                    </a:cubicBezTo>
                    <a:cubicBezTo>
                      <a:pt x="1262" y="2903"/>
                      <a:pt x="2820" y="3084"/>
                      <a:pt x="4555" y="3084"/>
                    </a:cubicBezTo>
                    <a:cubicBezTo>
                      <a:pt x="6240" y="3084"/>
                      <a:pt x="7776" y="2914"/>
                      <a:pt x="8557" y="2632"/>
                    </a:cubicBezTo>
                    <a:cubicBezTo>
                      <a:pt x="8640" y="2603"/>
                      <a:pt x="8702" y="2531"/>
                      <a:pt x="8713" y="2440"/>
                    </a:cubicBezTo>
                    <a:lnTo>
                      <a:pt x="9042" y="149"/>
                    </a:lnTo>
                    <a:cubicBezTo>
                      <a:pt x="9045" y="134"/>
                      <a:pt x="9034" y="120"/>
                      <a:pt x="9023" y="112"/>
                    </a:cubicBezTo>
                    <a:cubicBezTo>
                      <a:pt x="9018" y="110"/>
                      <a:pt x="9013" y="109"/>
                      <a:pt x="9007" y="109"/>
                    </a:cubicBezTo>
                    <a:cubicBezTo>
                      <a:pt x="8998" y="109"/>
                      <a:pt x="8988" y="113"/>
                      <a:pt x="8984" y="120"/>
                    </a:cubicBezTo>
                    <a:cubicBezTo>
                      <a:pt x="8655" y="517"/>
                      <a:pt x="6750" y="817"/>
                      <a:pt x="4555" y="817"/>
                    </a:cubicBezTo>
                    <a:cubicBezTo>
                      <a:pt x="1848" y="817"/>
                      <a:pt x="127" y="409"/>
                      <a:pt x="80" y="29"/>
                    </a:cubicBezTo>
                    <a:cubicBezTo>
                      <a:pt x="76" y="11"/>
                      <a:pt x="62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77" name="Google Shape;4277;p56"/>
          <p:cNvGrpSpPr/>
          <p:nvPr/>
        </p:nvGrpSpPr>
        <p:grpSpPr>
          <a:xfrm>
            <a:off x="6620555" y="3792803"/>
            <a:ext cx="955576" cy="1350696"/>
            <a:chOff x="3933975" y="4826900"/>
            <a:chExt cx="416700" cy="588975"/>
          </a:xfrm>
        </p:grpSpPr>
        <p:sp>
          <p:nvSpPr>
            <p:cNvPr id="4278" name="Google Shape;4278;p56"/>
            <p:cNvSpPr/>
            <p:nvPr/>
          </p:nvSpPr>
          <p:spPr>
            <a:xfrm>
              <a:off x="4017800" y="5202100"/>
              <a:ext cx="266800" cy="46250"/>
            </a:xfrm>
            <a:custGeom>
              <a:avLst/>
              <a:gdLst/>
              <a:ahLst/>
              <a:cxnLst/>
              <a:rect l="l" t="t" r="r" b="b"/>
              <a:pathLst>
                <a:path w="10672" h="1850" extrusionOk="0">
                  <a:moveTo>
                    <a:pt x="4954" y="1"/>
                  </a:moveTo>
                  <a:cubicBezTo>
                    <a:pt x="4371" y="1"/>
                    <a:pt x="3806" y="10"/>
                    <a:pt x="3272" y="30"/>
                  </a:cubicBezTo>
                  <a:cubicBezTo>
                    <a:pt x="1822" y="85"/>
                    <a:pt x="62" y="338"/>
                    <a:pt x="33" y="677"/>
                  </a:cubicBezTo>
                  <a:cubicBezTo>
                    <a:pt x="0" y="1017"/>
                    <a:pt x="372" y="1111"/>
                    <a:pt x="1790" y="1375"/>
                  </a:cubicBezTo>
                  <a:cubicBezTo>
                    <a:pt x="2577" y="1520"/>
                    <a:pt x="4057" y="1850"/>
                    <a:pt x="6226" y="1850"/>
                  </a:cubicBezTo>
                  <a:cubicBezTo>
                    <a:pt x="6488" y="1850"/>
                    <a:pt x="6760" y="1845"/>
                    <a:pt x="7042" y="1834"/>
                  </a:cubicBezTo>
                  <a:lnTo>
                    <a:pt x="10672" y="244"/>
                  </a:lnTo>
                  <a:cubicBezTo>
                    <a:pt x="8919" y="100"/>
                    <a:pt x="6847" y="1"/>
                    <a:pt x="4954" y="1"/>
                  </a:cubicBezTo>
                  <a:close/>
                </a:path>
              </a:pathLst>
            </a:custGeom>
            <a:solidFill>
              <a:schemeClr val="dk1">
                <a:alpha val="139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9" name="Google Shape;4279;p56"/>
            <p:cNvSpPr/>
            <p:nvPr/>
          </p:nvSpPr>
          <p:spPr>
            <a:xfrm>
              <a:off x="3935550" y="4828100"/>
              <a:ext cx="415125" cy="582325"/>
            </a:xfrm>
            <a:custGeom>
              <a:avLst/>
              <a:gdLst/>
              <a:ahLst/>
              <a:cxnLst/>
              <a:rect l="l" t="t" r="r" b="b"/>
              <a:pathLst>
                <a:path w="16605" h="23293" extrusionOk="0">
                  <a:moveTo>
                    <a:pt x="2723" y="1"/>
                  </a:moveTo>
                  <a:cubicBezTo>
                    <a:pt x="2351" y="1"/>
                    <a:pt x="2448" y="986"/>
                    <a:pt x="2448" y="986"/>
                  </a:cubicBezTo>
                  <a:lnTo>
                    <a:pt x="1486" y="874"/>
                  </a:lnTo>
                  <a:cubicBezTo>
                    <a:pt x="1486" y="874"/>
                    <a:pt x="850" y="559"/>
                    <a:pt x="608" y="393"/>
                  </a:cubicBezTo>
                  <a:cubicBezTo>
                    <a:pt x="594" y="383"/>
                    <a:pt x="581" y="379"/>
                    <a:pt x="570" y="379"/>
                  </a:cubicBezTo>
                  <a:cubicBezTo>
                    <a:pt x="389" y="379"/>
                    <a:pt x="575" y="1608"/>
                    <a:pt x="575" y="1608"/>
                  </a:cubicBezTo>
                  <a:cubicBezTo>
                    <a:pt x="575" y="1608"/>
                    <a:pt x="127" y="2938"/>
                    <a:pt x="329" y="3325"/>
                  </a:cubicBezTo>
                  <a:cubicBezTo>
                    <a:pt x="615" y="3871"/>
                    <a:pt x="1" y="4605"/>
                    <a:pt x="322" y="5027"/>
                  </a:cubicBezTo>
                  <a:cubicBezTo>
                    <a:pt x="644" y="5450"/>
                    <a:pt x="1736" y="6036"/>
                    <a:pt x="1736" y="6036"/>
                  </a:cubicBezTo>
                  <a:cubicBezTo>
                    <a:pt x="1479" y="10081"/>
                    <a:pt x="3963" y="10895"/>
                    <a:pt x="4226" y="11874"/>
                  </a:cubicBezTo>
                  <a:cubicBezTo>
                    <a:pt x="4487" y="12858"/>
                    <a:pt x="4317" y="14969"/>
                    <a:pt x="4317" y="14969"/>
                  </a:cubicBezTo>
                  <a:cubicBezTo>
                    <a:pt x="3872" y="15074"/>
                    <a:pt x="3623" y="15207"/>
                    <a:pt x="3489" y="15308"/>
                  </a:cubicBezTo>
                  <a:cubicBezTo>
                    <a:pt x="3370" y="15392"/>
                    <a:pt x="3305" y="15536"/>
                    <a:pt x="3323" y="15681"/>
                  </a:cubicBezTo>
                  <a:cubicBezTo>
                    <a:pt x="3395" y="16090"/>
                    <a:pt x="4107" y="16183"/>
                    <a:pt x="4768" y="16183"/>
                  </a:cubicBezTo>
                  <a:cubicBezTo>
                    <a:pt x="5293" y="16183"/>
                    <a:pt x="5785" y="16125"/>
                    <a:pt x="5900" y="16118"/>
                  </a:cubicBezTo>
                  <a:cubicBezTo>
                    <a:pt x="6182" y="16100"/>
                    <a:pt x="6507" y="14242"/>
                    <a:pt x="6507" y="14242"/>
                  </a:cubicBezTo>
                  <a:cubicBezTo>
                    <a:pt x="7165" y="15077"/>
                    <a:pt x="8499" y="15562"/>
                    <a:pt x="8499" y="15562"/>
                  </a:cubicBezTo>
                  <a:cubicBezTo>
                    <a:pt x="8499" y="15562"/>
                    <a:pt x="8478" y="15966"/>
                    <a:pt x="8785" y="16075"/>
                  </a:cubicBezTo>
                  <a:cubicBezTo>
                    <a:pt x="8985" y="16146"/>
                    <a:pt x="9838" y="16158"/>
                    <a:pt x="10406" y="16158"/>
                  </a:cubicBezTo>
                  <a:cubicBezTo>
                    <a:pt x="10710" y="16158"/>
                    <a:pt x="10932" y="16154"/>
                    <a:pt x="10932" y="16154"/>
                  </a:cubicBezTo>
                  <a:lnTo>
                    <a:pt x="10932" y="16154"/>
                  </a:lnTo>
                  <a:cubicBezTo>
                    <a:pt x="10365" y="16874"/>
                    <a:pt x="10339" y="19777"/>
                    <a:pt x="10357" y="21244"/>
                  </a:cubicBezTo>
                  <a:cubicBezTo>
                    <a:pt x="10373" y="22521"/>
                    <a:pt x="10674" y="23292"/>
                    <a:pt x="11275" y="23292"/>
                  </a:cubicBezTo>
                  <a:cubicBezTo>
                    <a:pt x="11365" y="23292"/>
                    <a:pt x="11462" y="23275"/>
                    <a:pt x="11565" y="23240"/>
                  </a:cubicBezTo>
                  <a:cubicBezTo>
                    <a:pt x="12360" y="22969"/>
                    <a:pt x="12230" y="17347"/>
                    <a:pt x="12617" y="16523"/>
                  </a:cubicBezTo>
                  <a:cubicBezTo>
                    <a:pt x="13069" y="15562"/>
                    <a:pt x="15306" y="16097"/>
                    <a:pt x="16044" y="15616"/>
                  </a:cubicBezTo>
                  <a:cubicBezTo>
                    <a:pt x="16604" y="15251"/>
                    <a:pt x="16120" y="14300"/>
                    <a:pt x="16029" y="13718"/>
                  </a:cubicBezTo>
                  <a:cubicBezTo>
                    <a:pt x="15867" y="12684"/>
                    <a:pt x="15762" y="11647"/>
                    <a:pt x="15585" y="10616"/>
                  </a:cubicBezTo>
                  <a:cubicBezTo>
                    <a:pt x="15321" y="9073"/>
                    <a:pt x="14887" y="7515"/>
                    <a:pt x="13965" y="6249"/>
                  </a:cubicBezTo>
                  <a:cubicBezTo>
                    <a:pt x="13075" y="5032"/>
                    <a:pt x="11663" y="4123"/>
                    <a:pt x="10164" y="4123"/>
                  </a:cubicBezTo>
                  <a:cubicBezTo>
                    <a:pt x="10104" y="4123"/>
                    <a:pt x="10045" y="4124"/>
                    <a:pt x="9985" y="4127"/>
                  </a:cubicBezTo>
                  <a:cubicBezTo>
                    <a:pt x="9764" y="4139"/>
                    <a:pt x="9541" y="4170"/>
                    <a:pt x="9321" y="4170"/>
                  </a:cubicBezTo>
                  <a:cubicBezTo>
                    <a:pt x="9206" y="4170"/>
                    <a:pt x="9093" y="4162"/>
                    <a:pt x="8980" y="4138"/>
                  </a:cubicBezTo>
                  <a:cubicBezTo>
                    <a:pt x="8601" y="4055"/>
                    <a:pt x="8282" y="3813"/>
                    <a:pt x="7990" y="3556"/>
                  </a:cubicBezTo>
                  <a:cubicBezTo>
                    <a:pt x="7249" y="2909"/>
                    <a:pt x="6594" y="2154"/>
                    <a:pt x="5792" y="1575"/>
                  </a:cubicBezTo>
                  <a:cubicBezTo>
                    <a:pt x="5423" y="1311"/>
                    <a:pt x="5025" y="1080"/>
                    <a:pt x="4592" y="943"/>
                  </a:cubicBezTo>
                  <a:cubicBezTo>
                    <a:pt x="4483" y="910"/>
                    <a:pt x="3822" y="867"/>
                    <a:pt x="3771" y="805"/>
                  </a:cubicBezTo>
                  <a:cubicBezTo>
                    <a:pt x="3767" y="802"/>
                    <a:pt x="3153" y="53"/>
                    <a:pt x="2752" y="3"/>
                  </a:cubicBezTo>
                  <a:cubicBezTo>
                    <a:pt x="2742" y="1"/>
                    <a:pt x="2732" y="1"/>
                    <a:pt x="2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0" name="Google Shape;4280;p56"/>
            <p:cNvSpPr/>
            <p:nvPr/>
          </p:nvSpPr>
          <p:spPr>
            <a:xfrm>
              <a:off x="3935550" y="4826900"/>
              <a:ext cx="415125" cy="588975"/>
            </a:xfrm>
            <a:custGeom>
              <a:avLst/>
              <a:gdLst/>
              <a:ahLst/>
              <a:cxnLst/>
              <a:rect l="l" t="t" r="r" b="b"/>
              <a:pathLst>
                <a:path w="16605" h="23559" extrusionOk="0">
                  <a:moveTo>
                    <a:pt x="1736" y="6084"/>
                  </a:moveTo>
                  <a:cubicBezTo>
                    <a:pt x="1736" y="6084"/>
                    <a:pt x="644" y="5498"/>
                    <a:pt x="322" y="5075"/>
                  </a:cubicBezTo>
                  <a:cubicBezTo>
                    <a:pt x="1" y="4653"/>
                    <a:pt x="615" y="3919"/>
                    <a:pt x="329" y="3373"/>
                  </a:cubicBezTo>
                  <a:cubicBezTo>
                    <a:pt x="127" y="2986"/>
                    <a:pt x="575" y="1656"/>
                    <a:pt x="575" y="1656"/>
                  </a:cubicBezTo>
                  <a:cubicBezTo>
                    <a:pt x="575" y="1656"/>
                    <a:pt x="366" y="271"/>
                    <a:pt x="608" y="441"/>
                  </a:cubicBezTo>
                  <a:cubicBezTo>
                    <a:pt x="850" y="607"/>
                    <a:pt x="1486" y="922"/>
                    <a:pt x="1486" y="922"/>
                  </a:cubicBezTo>
                  <a:lnTo>
                    <a:pt x="2448" y="1034"/>
                  </a:lnTo>
                  <a:cubicBezTo>
                    <a:pt x="2448" y="1034"/>
                    <a:pt x="2347" y="0"/>
                    <a:pt x="2752" y="51"/>
                  </a:cubicBezTo>
                  <a:cubicBezTo>
                    <a:pt x="3153" y="101"/>
                    <a:pt x="3767" y="850"/>
                    <a:pt x="3771" y="853"/>
                  </a:cubicBezTo>
                  <a:cubicBezTo>
                    <a:pt x="3822" y="915"/>
                    <a:pt x="4483" y="958"/>
                    <a:pt x="4592" y="991"/>
                  </a:cubicBezTo>
                  <a:cubicBezTo>
                    <a:pt x="5025" y="1128"/>
                    <a:pt x="5423" y="1359"/>
                    <a:pt x="5792" y="1623"/>
                  </a:cubicBezTo>
                  <a:cubicBezTo>
                    <a:pt x="6594" y="2202"/>
                    <a:pt x="7249" y="2957"/>
                    <a:pt x="7990" y="3604"/>
                  </a:cubicBezTo>
                  <a:cubicBezTo>
                    <a:pt x="8282" y="3861"/>
                    <a:pt x="8601" y="4103"/>
                    <a:pt x="8980" y="4186"/>
                  </a:cubicBezTo>
                  <a:cubicBezTo>
                    <a:pt x="9309" y="4255"/>
                    <a:pt x="9649" y="4193"/>
                    <a:pt x="9985" y="4175"/>
                  </a:cubicBezTo>
                  <a:cubicBezTo>
                    <a:pt x="11550" y="4099"/>
                    <a:pt x="13040" y="5032"/>
                    <a:pt x="13965" y="6297"/>
                  </a:cubicBezTo>
                  <a:cubicBezTo>
                    <a:pt x="14887" y="7563"/>
                    <a:pt x="15321" y="9121"/>
                    <a:pt x="15585" y="10664"/>
                  </a:cubicBezTo>
                  <a:cubicBezTo>
                    <a:pt x="15762" y="11695"/>
                    <a:pt x="15867" y="12732"/>
                    <a:pt x="16029" y="13766"/>
                  </a:cubicBezTo>
                  <a:cubicBezTo>
                    <a:pt x="16120" y="14348"/>
                    <a:pt x="16604" y="15299"/>
                    <a:pt x="16044" y="15664"/>
                  </a:cubicBezTo>
                  <a:cubicBezTo>
                    <a:pt x="15306" y="16145"/>
                    <a:pt x="13069" y="15610"/>
                    <a:pt x="12617" y="16571"/>
                  </a:cubicBezTo>
                  <a:cubicBezTo>
                    <a:pt x="12230" y="17395"/>
                    <a:pt x="12360" y="23017"/>
                    <a:pt x="11565" y="23288"/>
                  </a:cubicBezTo>
                  <a:cubicBezTo>
                    <a:pt x="10770" y="23559"/>
                    <a:pt x="10376" y="22760"/>
                    <a:pt x="10357" y="21292"/>
                  </a:cubicBezTo>
                  <a:cubicBezTo>
                    <a:pt x="10339" y="19825"/>
                    <a:pt x="10365" y="16922"/>
                    <a:pt x="10932" y="16202"/>
                  </a:cubicBezTo>
                  <a:cubicBezTo>
                    <a:pt x="10932" y="16202"/>
                    <a:pt x="9092" y="16231"/>
                    <a:pt x="8785" y="16123"/>
                  </a:cubicBezTo>
                  <a:cubicBezTo>
                    <a:pt x="8478" y="16014"/>
                    <a:pt x="8499" y="15610"/>
                    <a:pt x="8499" y="15610"/>
                  </a:cubicBezTo>
                  <a:cubicBezTo>
                    <a:pt x="8499" y="15610"/>
                    <a:pt x="7165" y="15125"/>
                    <a:pt x="6507" y="14290"/>
                  </a:cubicBezTo>
                  <a:cubicBezTo>
                    <a:pt x="6507" y="14290"/>
                    <a:pt x="6182" y="16148"/>
                    <a:pt x="5900" y="16166"/>
                  </a:cubicBezTo>
                  <a:cubicBezTo>
                    <a:pt x="5640" y="16181"/>
                    <a:pt x="3453" y="16463"/>
                    <a:pt x="3323" y="15729"/>
                  </a:cubicBezTo>
                  <a:cubicBezTo>
                    <a:pt x="3305" y="15584"/>
                    <a:pt x="3370" y="15440"/>
                    <a:pt x="3489" y="15356"/>
                  </a:cubicBezTo>
                  <a:cubicBezTo>
                    <a:pt x="3623" y="15255"/>
                    <a:pt x="3872" y="15122"/>
                    <a:pt x="4317" y="15017"/>
                  </a:cubicBezTo>
                  <a:cubicBezTo>
                    <a:pt x="4317" y="15017"/>
                    <a:pt x="4487" y="12906"/>
                    <a:pt x="4226" y="11922"/>
                  </a:cubicBezTo>
                  <a:cubicBezTo>
                    <a:pt x="3963" y="10943"/>
                    <a:pt x="1479" y="10129"/>
                    <a:pt x="1736" y="6084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1" name="Google Shape;4281;p56"/>
            <p:cNvSpPr/>
            <p:nvPr/>
          </p:nvSpPr>
          <p:spPr>
            <a:xfrm>
              <a:off x="3950725" y="4890150"/>
              <a:ext cx="35825" cy="56325"/>
            </a:xfrm>
            <a:custGeom>
              <a:avLst/>
              <a:gdLst/>
              <a:ahLst/>
              <a:cxnLst/>
              <a:rect l="l" t="t" r="r" b="b"/>
              <a:pathLst>
                <a:path w="1433" h="2253" extrusionOk="0">
                  <a:moveTo>
                    <a:pt x="1349" y="604"/>
                  </a:moveTo>
                  <a:cubicBezTo>
                    <a:pt x="1349" y="604"/>
                    <a:pt x="98" y="1862"/>
                    <a:pt x="1" y="2253"/>
                  </a:cubicBezTo>
                  <a:lnTo>
                    <a:pt x="106" y="1526"/>
                  </a:lnTo>
                  <a:lnTo>
                    <a:pt x="182" y="977"/>
                  </a:lnTo>
                  <a:cubicBezTo>
                    <a:pt x="211" y="785"/>
                    <a:pt x="211" y="583"/>
                    <a:pt x="297" y="405"/>
                  </a:cubicBezTo>
                  <a:cubicBezTo>
                    <a:pt x="413" y="170"/>
                    <a:pt x="605" y="1"/>
                    <a:pt x="876" y="58"/>
                  </a:cubicBezTo>
                  <a:cubicBezTo>
                    <a:pt x="1096" y="109"/>
                    <a:pt x="1335" y="264"/>
                    <a:pt x="1432" y="4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3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2" name="Google Shape;4282;p56"/>
            <p:cNvSpPr/>
            <p:nvPr/>
          </p:nvSpPr>
          <p:spPr>
            <a:xfrm>
              <a:off x="4021125" y="4848475"/>
              <a:ext cx="36825" cy="36650"/>
            </a:xfrm>
            <a:custGeom>
              <a:avLst/>
              <a:gdLst/>
              <a:ahLst/>
              <a:cxnLst/>
              <a:rect l="l" t="t" r="r" b="b"/>
              <a:pathLst>
                <a:path w="1473" h="1466" extrusionOk="0">
                  <a:moveTo>
                    <a:pt x="308" y="1"/>
                  </a:moveTo>
                  <a:cubicBezTo>
                    <a:pt x="308" y="1"/>
                    <a:pt x="821" y="605"/>
                    <a:pt x="746" y="775"/>
                  </a:cubicBezTo>
                  <a:cubicBezTo>
                    <a:pt x="670" y="945"/>
                    <a:pt x="1" y="1465"/>
                    <a:pt x="1" y="1465"/>
                  </a:cubicBezTo>
                  <a:lnTo>
                    <a:pt x="1472" y="879"/>
                  </a:lnTo>
                  <a:cubicBezTo>
                    <a:pt x="1472" y="879"/>
                    <a:pt x="1317" y="214"/>
                    <a:pt x="308" y="1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3" name="Google Shape;4283;p56"/>
            <p:cNvSpPr/>
            <p:nvPr/>
          </p:nvSpPr>
          <p:spPr>
            <a:xfrm>
              <a:off x="3993025" y="4835575"/>
              <a:ext cx="35450" cy="44025"/>
            </a:xfrm>
            <a:custGeom>
              <a:avLst/>
              <a:gdLst/>
              <a:ahLst/>
              <a:cxnLst/>
              <a:rect l="l" t="t" r="r" b="b"/>
              <a:pathLst>
                <a:path w="1418" h="1761" extrusionOk="0">
                  <a:moveTo>
                    <a:pt x="908" y="1761"/>
                  </a:moveTo>
                  <a:lnTo>
                    <a:pt x="1418" y="1132"/>
                  </a:lnTo>
                  <a:cubicBezTo>
                    <a:pt x="1136" y="463"/>
                    <a:pt x="387" y="0"/>
                    <a:pt x="387" y="0"/>
                  </a:cubicBezTo>
                  <a:cubicBezTo>
                    <a:pt x="387" y="0"/>
                    <a:pt x="1" y="1601"/>
                    <a:pt x="908" y="1761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4" name="Google Shape;4284;p56"/>
            <p:cNvSpPr/>
            <p:nvPr/>
          </p:nvSpPr>
          <p:spPr>
            <a:xfrm>
              <a:off x="3950200" y="4837725"/>
              <a:ext cx="30925" cy="23350"/>
            </a:xfrm>
            <a:custGeom>
              <a:avLst/>
              <a:gdLst/>
              <a:ahLst/>
              <a:cxnLst/>
              <a:rect l="l" t="t" r="r" b="b"/>
              <a:pathLst>
                <a:path w="1237" h="934" extrusionOk="0">
                  <a:moveTo>
                    <a:pt x="0" y="1"/>
                  </a:moveTo>
                  <a:lnTo>
                    <a:pt x="278" y="933"/>
                  </a:lnTo>
                  <a:cubicBezTo>
                    <a:pt x="278" y="933"/>
                    <a:pt x="629" y="615"/>
                    <a:pt x="1236" y="539"/>
                  </a:cubicBezTo>
                  <a:lnTo>
                    <a:pt x="900" y="489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5" name="Google Shape;4285;p56"/>
            <p:cNvSpPr/>
            <p:nvPr/>
          </p:nvSpPr>
          <p:spPr>
            <a:xfrm>
              <a:off x="3978925" y="4911850"/>
              <a:ext cx="77200" cy="80625"/>
            </a:xfrm>
            <a:custGeom>
              <a:avLst/>
              <a:gdLst/>
              <a:ahLst/>
              <a:cxnLst/>
              <a:rect l="l" t="t" r="r" b="b"/>
              <a:pathLst>
                <a:path w="3088" h="3225" extrusionOk="0">
                  <a:moveTo>
                    <a:pt x="1" y="2686"/>
                  </a:moveTo>
                  <a:cubicBezTo>
                    <a:pt x="2372" y="3015"/>
                    <a:pt x="3088" y="0"/>
                    <a:pt x="3088" y="0"/>
                  </a:cubicBezTo>
                  <a:cubicBezTo>
                    <a:pt x="3088" y="0"/>
                    <a:pt x="2867" y="3189"/>
                    <a:pt x="15" y="3225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6" name="Google Shape;4286;p56"/>
            <p:cNvSpPr/>
            <p:nvPr/>
          </p:nvSpPr>
          <p:spPr>
            <a:xfrm>
              <a:off x="4098225" y="5164700"/>
              <a:ext cx="99425" cy="52800"/>
            </a:xfrm>
            <a:custGeom>
              <a:avLst/>
              <a:gdLst/>
              <a:ahLst/>
              <a:cxnLst/>
              <a:rect l="l" t="t" r="r" b="b"/>
              <a:pathLst>
                <a:path w="3977" h="2112" extrusionOk="0">
                  <a:moveTo>
                    <a:pt x="1859" y="2047"/>
                  </a:moveTo>
                  <a:cubicBezTo>
                    <a:pt x="3070" y="2112"/>
                    <a:pt x="3977" y="1797"/>
                    <a:pt x="3977" y="1797"/>
                  </a:cubicBezTo>
                  <a:cubicBezTo>
                    <a:pt x="2278" y="1657"/>
                    <a:pt x="962" y="1"/>
                    <a:pt x="962" y="1"/>
                  </a:cubicBezTo>
                  <a:cubicBezTo>
                    <a:pt x="836" y="395"/>
                    <a:pt x="0" y="778"/>
                    <a:pt x="0" y="778"/>
                  </a:cubicBezTo>
                  <a:cubicBezTo>
                    <a:pt x="532" y="1458"/>
                    <a:pt x="1504" y="1902"/>
                    <a:pt x="1859" y="2047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7" name="Google Shape;4287;p56"/>
            <p:cNvSpPr/>
            <p:nvPr/>
          </p:nvSpPr>
          <p:spPr>
            <a:xfrm>
              <a:off x="3938000" y="4827275"/>
              <a:ext cx="410050" cy="584100"/>
            </a:xfrm>
            <a:custGeom>
              <a:avLst/>
              <a:gdLst/>
              <a:ahLst/>
              <a:cxnLst/>
              <a:rect l="l" t="t" r="r" b="b"/>
              <a:pathLst>
                <a:path w="16402" h="23364" extrusionOk="0">
                  <a:moveTo>
                    <a:pt x="2625" y="70"/>
                  </a:moveTo>
                  <a:cubicBezTo>
                    <a:pt x="2633" y="70"/>
                    <a:pt x="2641" y="71"/>
                    <a:pt x="2650" y="72"/>
                  </a:cubicBezTo>
                  <a:cubicBezTo>
                    <a:pt x="3037" y="122"/>
                    <a:pt x="3640" y="853"/>
                    <a:pt x="3648" y="860"/>
                  </a:cubicBezTo>
                  <a:cubicBezTo>
                    <a:pt x="3684" y="903"/>
                    <a:pt x="3836" y="929"/>
                    <a:pt x="4193" y="968"/>
                  </a:cubicBezTo>
                  <a:cubicBezTo>
                    <a:pt x="4291" y="979"/>
                    <a:pt x="4389" y="990"/>
                    <a:pt x="4483" y="1012"/>
                  </a:cubicBezTo>
                  <a:cubicBezTo>
                    <a:pt x="4869" y="1131"/>
                    <a:pt x="5260" y="1337"/>
                    <a:pt x="5679" y="1641"/>
                  </a:cubicBezTo>
                  <a:cubicBezTo>
                    <a:pt x="6178" y="2002"/>
                    <a:pt x="6630" y="2436"/>
                    <a:pt x="7064" y="2859"/>
                  </a:cubicBezTo>
                  <a:cubicBezTo>
                    <a:pt x="7324" y="3112"/>
                    <a:pt x="7595" y="3376"/>
                    <a:pt x="7874" y="3618"/>
                  </a:cubicBezTo>
                  <a:cubicBezTo>
                    <a:pt x="8166" y="3875"/>
                    <a:pt x="8492" y="4124"/>
                    <a:pt x="8875" y="4204"/>
                  </a:cubicBezTo>
                  <a:cubicBezTo>
                    <a:pt x="8993" y="4229"/>
                    <a:pt x="9111" y="4238"/>
                    <a:pt x="9230" y="4238"/>
                  </a:cubicBezTo>
                  <a:cubicBezTo>
                    <a:pt x="9365" y="4238"/>
                    <a:pt x="9501" y="4226"/>
                    <a:pt x="9634" y="4215"/>
                  </a:cubicBezTo>
                  <a:cubicBezTo>
                    <a:pt x="9717" y="4207"/>
                    <a:pt x="9804" y="4200"/>
                    <a:pt x="9891" y="4196"/>
                  </a:cubicBezTo>
                  <a:cubicBezTo>
                    <a:pt x="9950" y="4193"/>
                    <a:pt x="10009" y="4192"/>
                    <a:pt x="10068" y="4192"/>
                  </a:cubicBezTo>
                  <a:cubicBezTo>
                    <a:pt x="11446" y="4192"/>
                    <a:pt x="12878" y="4991"/>
                    <a:pt x="13842" y="6304"/>
                  </a:cubicBezTo>
                  <a:cubicBezTo>
                    <a:pt x="14861" y="7703"/>
                    <a:pt x="15252" y="9460"/>
                    <a:pt x="15458" y="10656"/>
                  </a:cubicBezTo>
                  <a:cubicBezTo>
                    <a:pt x="15555" y="11228"/>
                    <a:pt x="15631" y="11813"/>
                    <a:pt x="15707" y="12377"/>
                  </a:cubicBezTo>
                  <a:cubicBezTo>
                    <a:pt x="15765" y="12829"/>
                    <a:pt x="15826" y="13299"/>
                    <a:pt x="15899" y="13758"/>
                  </a:cubicBezTo>
                  <a:cubicBezTo>
                    <a:pt x="15931" y="13921"/>
                    <a:pt x="15971" y="14083"/>
                    <a:pt x="16018" y="14246"/>
                  </a:cubicBezTo>
                  <a:cubicBezTo>
                    <a:pt x="16163" y="14770"/>
                    <a:pt x="16329" y="15360"/>
                    <a:pt x="15928" y="15623"/>
                  </a:cubicBezTo>
                  <a:cubicBezTo>
                    <a:pt x="15635" y="15811"/>
                    <a:pt x="15093" y="15840"/>
                    <a:pt x="14518" y="15869"/>
                  </a:cubicBezTo>
                  <a:cubicBezTo>
                    <a:pt x="13654" y="15909"/>
                    <a:pt x="12765" y="15956"/>
                    <a:pt x="12486" y="16542"/>
                  </a:cubicBezTo>
                  <a:cubicBezTo>
                    <a:pt x="12331" y="16874"/>
                    <a:pt x="12262" y="17930"/>
                    <a:pt x="12179" y="19152"/>
                  </a:cubicBezTo>
                  <a:cubicBezTo>
                    <a:pt x="12063" y="20905"/>
                    <a:pt x="11915" y="23088"/>
                    <a:pt x="11456" y="23244"/>
                  </a:cubicBezTo>
                  <a:cubicBezTo>
                    <a:pt x="11358" y="23278"/>
                    <a:pt x="11265" y="23295"/>
                    <a:pt x="11178" y="23295"/>
                  </a:cubicBezTo>
                  <a:cubicBezTo>
                    <a:pt x="11052" y="23295"/>
                    <a:pt x="10939" y="23260"/>
                    <a:pt x="10841" y="23190"/>
                  </a:cubicBezTo>
                  <a:cubicBezTo>
                    <a:pt x="10494" y="22944"/>
                    <a:pt x="10306" y="22286"/>
                    <a:pt x="10296" y="21277"/>
                  </a:cubicBezTo>
                  <a:cubicBezTo>
                    <a:pt x="10259" y="18476"/>
                    <a:pt x="10455" y="16726"/>
                    <a:pt x="10863" y="16213"/>
                  </a:cubicBezTo>
                  <a:cubicBezTo>
                    <a:pt x="10870" y="16202"/>
                    <a:pt x="10870" y="16187"/>
                    <a:pt x="10867" y="16177"/>
                  </a:cubicBezTo>
                  <a:cubicBezTo>
                    <a:pt x="10860" y="16162"/>
                    <a:pt x="10849" y="16155"/>
                    <a:pt x="10834" y="16155"/>
                  </a:cubicBezTo>
                  <a:lnTo>
                    <a:pt x="10841" y="16162"/>
                  </a:lnTo>
                  <a:cubicBezTo>
                    <a:pt x="10834" y="16162"/>
                    <a:pt x="10636" y="16165"/>
                    <a:pt x="10363" y="16165"/>
                  </a:cubicBezTo>
                  <a:cubicBezTo>
                    <a:pt x="9795" y="16165"/>
                    <a:pt x="8901" y="16153"/>
                    <a:pt x="8701" y="16083"/>
                  </a:cubicBezTo>
                  <a:cubicBezTo>
                    <a:pt x="8423" y="15985"/>
                    <a:pt x="8437" y="15605"/>
                    <a:pt x="8437" y="15602"/>
                  </a:cubicBezTo>
                  <a:cubicBezTo>
                    <a:pt x="8441" y="15587"/>
                    <a:pt x="8430" y="15573"/>
                    <a:pt x="8416" y="15569"/>
                  </a:cubicBezTo>
                  <a:cubicBezTo>
                    <a:pt x="8405" y="15562"/>
                    <a:pt x="7085" y="15078"/>
                    <a:pt x="6442" y="14257"/>
                  </a:cubicBezTo>
                  <a:cubicBezTo>
                    <a:pt x="6434" y="14249"/>
                    <a:pt x="6423" y="14245"/>
                    <a:pt x="6413" y="14245"/>
                  </a:cubicBezTo>
                  <a:cubicBezTo>
                    <a:pt x="6397" y="14245"/>
                    <a:pt x="6383" y="14255"/>
                    <a:pt x="6381" y="14275"/>
                  </a:cubicBezTo>
                  <a:cubicBezTo>
                    <a:pt x="6247" y="15034"/>
                    <a:pt x="5979" y="16111"/>
                    <a:pt x="5802" y="16122"/>
                  </a:cubicBezTo>
                  <a:cubicBezTo>
                    <a:pt x="5777" y="16122"/>
                    <a:pt x="5733" y="16126"/>
                    <a:pt x="5676" y="16133"/>
                  </a:cubicBezTo>
                  <a:cubicBezTo>
                    <a:pt x="5294" y="16168"/>
                    <a:pt x="4956" y="16186"/>
                    <a:pt x="4664" y="16186"/>
                  </a:cubicBezTo>
                  <a:cubicBezTo>
                    <a:pt x="3789" y="16186"/>
                    <a:pt x="3319" y="16028"/>
                    <a:pt x="3264" y="15714"/>
                  </a:cubicBezTo>
                  <a:cubicBezTo>
                    <a:pt x="3246" y="15580"/>
                    <a:pt x="3304" y="15450"/>
                    <a:pt x="3416" y="15374"/>
                  </a:cubicBezTo>
                  <a:cubicBezTo>
                    <a:pt x="3543" y="15280"/>
                    <a:pt x="3789" y="15146"/>
                    <a:pt x="4230" y="15041"/>
                  </a:cubicBezTo>
                  <a:cubicBezTo>
                    <a:pt x="4244" y="15038"/>
                    <a:pt x="4255" y="15027"/>
                    <a:pt x="4255" y="15013"/>
                  </a:cubicBezTo>
                  <a:cubicBezTo>
                    <a:pt x="4255" y="14991"/>
                    <a:pt x="4425" y="12880"/>
                    <a:pt x="4165" y="11904"/>
                  </a:cubicBezTo>
                  <a:cubicBezTo>
                    <a:pt x="4089" y="11614"/>
                    <a:pt x="3825" y="11343"/>
                    <a:pt x="3492" y="11000"/>
                  </a:cubicBezTo>
                  <a:cubicBezTo>
                    <a:pt x="2697" y="10179"/>
                    <a:pt x="1493" y="8936"/>
                    <a:pt x="1674" y="6076"/>
                  </a:cubicBezTo>
                  <a:cubicBezTo>
                    <a:pt x="1674" y="6062"/>
                    <a:pt x="1667" y="6051"/>
                    <a:pt x="1656" y="6044"/>
                  </a:cubicBezTo>
                  <a:cubicBezTo>
                    <a:pt x="1645" y="6037"/>
                    <a:pt x="568" y="5454"/>
                    <a:pt x="253" y="5042"/>
                  </a:cubicBezTo>
                  <a:cubicBezTo>
                    <a:pt x="101" y="4844"/>
                    <a:pt x="174" y="4565"/>
                    <a:pt x="250" y="4265"/>
                  </a:cubicBezTo>
                  <a:cubicBezTo>
                    <a:pt x="333" y="3954"/>
                    <a:pt x="412" y="3633"/>
                    <a:pt x="268" y="3347"/>
                  </a:cubicBezTo>
                  <a:cubicBezTo>
                    <a:pt x="72" y="2978"/>
                    <a:pt x="510" y="1670"/>
                    <a:pt x="513" y="1655"/>
                  </a:cubicBezTo>
                  <a:cubicBezTo>
                    <a:pt x="513" y="1648"/>
                    <a:pt x="513" y="1644"/>
                    <a:pt x="513" y="1641"/>
                  </a:cubicBezTo>
                  <a:cubicBezTo>
                    <a:pt x="434" y="1106"/>
                    <a:pt x="394" y="498"/>
                    <a:pt x="474" y="448"/>
                  </a:cubicBezTo>
                  <a:cubicBezTo>
                    <a:pt x="477" y="448"/>
                    <a:pt x="485" y="451"/>
                    <a:pt x="492" y="455"/>
                  </a:cubicBezTo>
                  <a:cubicBezTo>
                    <a:pt x="734" y="625"/>
                    <a:pt x="1352" y="929"/>
                    <a:pt x="1377" y="943"/>
                  </a:cubicBezTo>
                  <a:cubicBezTo>
                    <a:pt x="1381" y="943"/>
                    <a:pt x="1385" y="943"/>
                    <a:pt x="1388" y="947"/>
                  </a:cubicBezTo>
                  <a:lnTo>
                    <a:pt x="2350" y="1059"/>
                  </a:lnTo>
                  <a:cubicBezTo>
                    <a:pt x="2361" y="1059"/>
                    <a:pt x="2372" y="1055"/>
                    <a:pt x="2379" y="1048"/>
                  </a:cubicBezTo>
                  <a:cubicBezTo>
                    <a:pt x="2386" y="1041"/>
                    <a:pt x="2390" y="1030"/>
                    <a:pt x="2386" y="1019"/>
                  </a:cubicBezTo>
                  <a:cubicBezTo>
                    <a:pt x="2386" y="1012"/>
                    <a:pt x="2321" y="310"/>
                    <a:pt x="2520" y="115"/>
                  </a:cubicBezTo>
                  <a:cubicBezTo>
                    <a:pt x="2547" y="85"/>
                    <a:pt x="2584" y="70"/>
                    <a:pt x="2625" y="70"/>
                  </a:cubicBezTo>
                  <a:close/>
                  <a:moveTo>
                    <a:pt x="2619" y="0"/>
                  </a:moveTo>
                  <a:cubicBezTo>
                    <a:pt x="2562" y="0"/>
                    <a:pt x="2508" y="22"/>
                    <a:pt x="2466" y="65"/>
                  </a:cubicBezTo>
                  <a:cubicBezTo>
                    <a:pt x="2274" y="253"/>
                    <a:pt x="2299" y="820"/>
                    <a:pt x="2310" y="979"/>
                  </a:cubicBezTo>
                  <a:lnTo>
                    <a:pt x="1396" y="874"/>
                  </a:lnTo>
                  <a:cubicBezTo>
                    <a:pt x="1334" y="842"/>
                    <a:pt x="752" y="553"/>
                    <a:pt x="528" y="397"/>
                  </a:cubicBezTo>
                  <a:cubicBezTo>
                    <a:pt x="511" y="382"/>
                    <a:pt x="492" y="375"/>
                    <a:pt x="473" y="375"/>
                  </a:cubicBezTo>
                  <a:cubicBezTo>
                    <a:pt x="459" y="375"/>
                    <a:pt x="446" y="379"/>
                    <a:pt x="434" y="386"/>
                  </a:cubicBezTo>
                  <a:cubicBezTo>
                    <a:pt x="282" y="480"/>
                    <a:pt x="398" y="1355"/>
                    <a:pt x="441" y="1637"/>
                  </a:cubicBezTo>
                  <a:cubicBezTo>
                    <a:pt x="401" y="1756"/>
                    <a:pt x="0" y="2989"/>
                    <a:pt x="199" y="3376"/>
                  </a:cubicBezTo>
                  <a:cubicBezTo>
                    <a:pt x="336" y="3636"/>
                    <a:pt x="257" y="3943"/>
                    <a:pt x="181" y="4243"/>
                  </a:cubicBezTo>
                  <a:cubicBezTo>
                    <a:pt x="98" y="4558"/>
                    <a:pt x="22" y="4854"/>
                    <a:pt x="192" y="5079"/>
                  </a:cubicBezTo>
                  <a:cubicBezTo>
                    <a:pt x="495" y="5476"/>
                    <a:pt x="1446" y="6004"/>
                    <a:pt x="1602" y="6087"/>
                  </a:cubicBezTo>
                  <a:cubicBezTo>
                    <a:pt x="1424" y="8965"/>
                    <a:pt x="2635" y="10215"/>
                    <a:pt x="3438" y="11043"/>
                  </a:cubicBezTo>
                  <a:cubicBezTo>
                    <a:pt x="3763" y="11376"/>
                    <a:pt x="4020" y="11643"/>
                    <a:pt x="4092" y="11918"/>
                  </a:cubicBezTo>
                  <a:cubicBezTo>
                    <a:pt x="4334" y="12825"/>
                    <a:pt x="4201" y="14738"/>
                    <a:pt x="4183" y="14976"/>
                  </a:cubicBezTo>
                  <a:cubicBezTo>
                    <a:pt x="3749" y="15081"/>
                    <a:pt x="3499" y="15219"/>
                    <a:pt x="3369" y="15316"/>
                  </a:cubicBezTo>
                  <a:cubicBezTo>
                    <a:pt x="3239" y="15407"/>
                    <a:pt x="3170" y="15562"/>
                    <a:pt x="3192" y="15721"/>
                  </a:cubicBezTo>
                  <a:cubicBezTo>
                    <a:pt x="3269" y="16153"/>
                    <a:pt x="3986" y="16252"/>
                    <a:pt x="4658" y="16252"/>
                  </a:cubicBezTo>
                  <a:cubicBezTo>
                    <a:pt x="5066" y="16252"/>
                    <a:pt x="5458" y="16215"/>
                    <a:pt x="5679" y="16195"/>
                  </a:cubicBezTo>
                  <a:cubicBezTo>
                    <a:pt x="5733" y="16191"/>
                    <a:pt x="5777" y="16184"/>
                    <a:pt x="5802" y="16184"/>
                  </a:cubicBezTo>
                  <a:cubicBezTo>
                    <a:pt x="6077" y="16169"/>
                    <a:pt x="6352" y="14785"/>
                    <a:pt x="6428" y="14355"/>
                  </a:cubicBezTo>
                  <a:cubicBezTo>
                    <a:pt x="7053" y="15096"/>
                    <a:pt x="8192" y="15551"/>
                    <a:pt x="8365" y="15620"/>
                  </a:cubicBezTo>
                  <a:cubicBezTo>
                    <a:pt x="8365" y="15714"/>
                    <a:pt x="8394" y="16043"/>
                    <a:pt x="8676" y="16140"/>
                  </a:cubicBezTo>
                  <a:cubicBezTo>
                    <a:pt x="8876" y="16213"/>
                    <a:pt x="9690" y="16228"/>
                    <a:pt x="10260" y="16228"/>
                  </a:cubicBezTo>
                  <a:cubicBezTo>
                    <a:pt x="10486" y="16228"/>
                    <a:pt x="10673" y="16226"/>
                    <a:pt x="10769" y="16224"/>
                  </a:cubicBezTo>
                  <a:lnTo>
                    <a:pt x="10769" y="16224"/>
                  </a:lnTo>
                  <a:cubicBezTo>
                    <a:pt x="10281" y="16965"/>
                    <a:pt x="10202" y="19365"/>
                    <a:pt x="10227" y="21281"/>
                  </a:cubicBezTo>
                  <a:cubicBezTo>
                    <a:pt x="10238" y="22308"/>
                    <a:pt x="10440" y="22987"/>
                    <a:pt x="10802" y="23244"/>
                  </a:cubicBezTo>
                  <a:cubicBezTo>
                    <a:pt x="10910" y="23323"/>
                    <a:pt x="11044" y="23363"/>
                    <a:pt x="11178" y="23363"/>
                  </a:cubicBezTo>
                  <a:cubicBezTo>
                    <a:pt x="11279" y="23360"/>
                    <a:pt x="11376" y="23341"/>
                    <a:pt x="11470" y="23309"/>
                  </a:cubicBezTo>
                  <a:cubicBezTo>
                    <a:pt x="11973" y="23139"/>
                    <a:pt x="12114" y="21024"/>
                    <a:pt x="12240" y="19155"/>
                  </a:cubicBezTo>
                  <a:cubicBezTo>
                    <a:pt x="12320" y="17991"/>
                    <a:pt x="12392" y="16892"/>
                    <a:pt x="12540" y="16574"/>
                  </a:cubicBezTo>
                  <a:cubicBezTo>
                    <a:pt x="12801" y="16021"/>
                    <a:pt x="13672" y="15978"/>
                    <a:pt x="14514" y="15934"/>
                  </a:cubicBezTo>
                  <a:cubicBezTo>
                    <a:pt x="15100" y="15905"/>
                    <a:pt x="15649" y="15880"/>
                    <a:pt x="15960" y="15678"/>
                  </a:cubicBezTo>
                  <a:cubicBezTo>
                    <a:pt x="16401" y="15388"/>
                    <a:pt x="16228" y="14774"/>
                    <a:pt x="16076" y="14228"/>
                  </a:cubicBezTo>
                  <a:cubicBezTo>
                    <a:pt x="16029" y="14069"/>
                    <a:pt x="15989" y="13910"/>
                    <a:pt x="15960" y="13747"/>
                  </a:cubicBezTo>
                  <a:cubicBezTo>
                    <a:pt x="15888" y="13288"/>
                    <a:pt x="15826" y="12822"/>
                    <a:pt x="15765" y="12370"/>
                  </a:cubicBezTo>
                  <a:cubicBezTo>
                    <a:pt x="15689" y="11802"/>
                    <a:pt x="15613" y="11217"/>
                    <a:pt x="15516" y="10646"/>
                  </a:cubicBezTo>
                  <a:cubicBezTo>
                    <a:pt x="15310" y="9442"/>
                    <a:pt x="14919" y="7674"/>
                    <a:pt x="13889" y="6264"/>
                  </a:cubicBezTo>
                  <a:cubicBezTo>
                    <a:pt x="12914" y="4933"/>
                    <a:pt x="11461" y="4123"/>
                    <a:pt x="10058" y="4123"/>
                  </a:cubicBezTo>
                  <a:cubicBezTo>
                    <a:pt x="9999" y="4123"/>
                    <a:pt x="9939" y="4125"/>
                    <a:pt x="9880" y="4128"/>
                  </a:cubicBezTo>
                  <a:cubicBezTo>
                    <a:pt x="9793" y="4135"/>
                    <a:pt x="9706" y="4142"/>
                    <a:pt x="9623" y="4149"/>
                  </a:cubicBezTo>
                  <a:cubicBezTo>
                    <a:pt x="9491" y="4159"/>
                    <a:pt x="9357" y="4170"/>
                    <a:pt x="9223" y="4170"/>
                  </a:cubicBezTo>
                  <a:cubicBezTo>
                    <a:pt x="9108" y="4170"/>
                    <a:pt x="8994" y="4162"/>
                    <a:pt x="8882" y="4139"/>
                  </a:cubicBezTo>
                  <a:cubicBezTo>
                    <a:pt x="8513" y="4059"/>
                    <a:pt x="8199" y="3817"/>
                    <a:pt x="7910" y="3567"/>
                  </a:cubicBezTo>
                  <a:cubicBezTo>
                    <a:pt x="7635" y="3325"/>
                    <a:pt x="7364" y="3061"/>
                    <a:pt x="7104" y="2808"/>
                  </a:cubicBezTo>
                  <a:cubicBezTo>
                    <a:pt x="6666" y="2385"/>
                    <a:pt x="6214" y="1944"/>
                    <a:pt x="5712" y="1583"/>
                  </a:cubicBezTo>
                  <a:cubicBezTo>
                    <a:pt x="5285" y="1276"/>
                    <a:pt x="4888" y="1070"/>
                    <a:pt x="4497" y="943"/>
                  </a:cubicBezTo>
                  <a:cubicBezTo>
                    <a:pt x="4396" y="925"/>
                    <a:pt x="4295" y="907"/>
                    <a:pt x="4193" y="900"/>
                  </a:cubicBezTo>
                  <a:cubicBezTo>
                    <a:pt x="4020" y="878"/>
                    <a:pt x="3727" y="845"/>
                    <a:pt x="3695" y="816"/>
                  </a:cubicBezTo>
                  <a:cubicBezTo>
                    <a:pt x="3691" y="809"/>
                    <a:pt x="3069" y="54"/>
                    <a:pt x="2654" y="3"/>
                  </a:cubicBezTo>
                  <a:cubicBezTo>
                    <a:pt x="2642" y="1"/>
                    <a:pt x="2630" y="0"/>
                    <a:pt x="2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8" name="Google Shape;4288;p56"/>
            <p:cNvSpPr/>
            <p:nvPr/>
          </p:nvSpPr>
          <p:spPr>
            <a:xfrm>
              <a:off x="3977725" y="4911000"/>
              <a:ext cx="79375" cy="69550"/>
            </a:xfrm>
            <a:custGeom>
              <a:avLst/>
              <a:gdLst/>
              <a:ahLst/>
              <a:cxnLst/>
              <a:rect l="l" t="t" r="r" b="b"/>
              <a:pathLst>
                <a:path w="3175" h="2782" extrusionOk="0">
                  <a:moveTo>
                    <a:pt x="3136" y="1"/>
                  </a:moveTo>
                  <a:cubicBezTo>
                    <a:pt x="3122" y="1"/>
                    <a:pt x="3108" y="9"/>
                    <a:pt x="3103" y="27"/>
                  </a:cubicBezTo>
                  <a:cubicBezTo>
                    <a:pt x="2966" y="544"/>
                    <a:pt x="2745" y="1035"/>
                    <a:pt x="2453" y="1484"/>
                  </a:cubicBezTo>
                  <a:cubicBezTo>
                    <a:pt x="1905" y="2304"/>
                    <a:pt x="1219" y="2716"/>
                    <a:pt x="406" y="2716"/>
                  </a:cubicBezTo>
                  <a:cubicBezTo>
                    <a:pt x="291" y="2716"/>
                    <a:pt x="173" y="2708"/>
                    <a:pt x="52" y="2691"/>
                  </a:cubicBezTo>
                  <a:cubicBezTo>
                    <a:pt x="50" y="2691"/>
                    <a:pt x="48" y="2691"/>
                    <a:pt x="46" y="2691"/>
                  </a:cubicBezTo>
                  <a:cubicBezTo>
                    <a:pt x="8" y="2691"/>
                    <a:pt x="1" y="2749"/>
                    <a:pt x="45" y="2756"/>
                  </a:cubicBezTo>
                  <a:cubicBezTo>
                    <a:pt x="161" y="2774"/>
                    <a:pt x="280" y="2781"/>
                    <a:pt x="396" y="2781"/>
                  </a:cubicBezTo>
                  <a:cubicBezTo>
                    <a:pt x="1231" y="2781"/>
                    <a:pt x="1957" y="2348"/>
                    <a:pt x="2511" y="1520"/>
                  </a:cubicBezTo>
                  <a:cubicBezTo>
                    <a:pt x="2807" y="1064"/>
                    <a:pt x="3027" y="566"/>
                    <a:pt x="3168" y="41"/>
                  </a:cubicBezTo>
                  <a:cubicBezTo>
                    <a:pt x="3175" y="16"/>
                    <a:pt x="3155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9" name="Google Shape;4289;p56"/>
            <p:cNvSpPr/>
            <p:nvPr/>
          </p:nvSpPr>
          <p:spPr>
            <a:xfrm>
              <a:off x="4013725" y="4989550"/>
              <a:ext cx="39975" cy="57700"/>
            </a:xfrm>
            <a:custGeom>
              <a:avLst/>
              <a:gdLst/>
              <a:ahLst/>
              <a:cxnLst/>
              <a:rect l="l" t="t" r="r" b="b"/>
              <a:pathLst>
                <a:path w="1599" h="2308" extrusionOk="0">
                  <a:moveTo>
                    <a:pt x="1537" y="1"/>
                  </a:moveTo>
                  <a:cubicBezTo>
                    <a:pt x="1530" y="15"/>
                    <a:pt x="832" y="1512"/>
                    <a:pt x="344" y="1668"/>
                  </a:cubicBezTo>
                  <a:cubicBezTo>
                    <a:pt x="333" y="1671"/>
                    <a:pt x="326" y="1678"/>
                    <a:pt x="322" y="1689"/>
                  </a:cubicBezTo>
                  <a:cubicBezTo>
                    <a:pt x="319" y="1704"/>
                    <a:pt x="322" y="1714"/>
                    <a:pt x="333" y="1722"/>
                  </a:cubicBezTo>
                  <a:cubicBezTo>
                    <a:pt x="376" y="1772"/>
                    <a:pt x="398" y="1841"/>
                    <a:pt x="387" y="1910"/>
                  </a:cubicBezTo>
                  <a:cubicBezTo>
                    <a:pt x="362" y="2025"/>
                    <a:pt x="232" y="2141"/>
                    <a:pt x="0" y="2242"/>
                  </a:cubicBezTo>
                  <a:lnTo>
                    <a:pt x="26" y="2307"/>
                  </a:lnTo>
                  <a:cubicBezTo>
                    <a:pt x="282" y="2192"/>
                    <a:pt x="427" y="2062"/>
                    <a:pt x="456" y="1921"/>
                  </a:cubicBezTo>
                  <a:cubicBezTo>
                    <a:pt x="467" y="1848"/>
                    <a:pt x="452" y="1776"/>
                    <a:pt x="409" y="1714"/>
                  </a:cubicBezTo>
                  <a:cubicBezTo>
                    <a:pt x="919" y="1487"/>
                    <a:pt x="1569" y="88"/>
                    <a:pt x="1598" y="30"/>
                  </a:cubicBezTo>
                  <a:lnTo>
                    <a:pt x="15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0" name="Google Shape;4290;p56"/>
            <p:cNvSpPr/>
            <p:nvPr/>
          </p:nvSpPr>
          <p:spPr>
            <a:xfrm>
              <a:off x="4098225" y="5144550"/>
              <a:ext cx="33275" cy="39625"/>
            </a:xfrm>
            <a:custGeom>
              <a:avLst/>
              <a:gdLst/>
              <a:ahLst/>
              <a:cxnLst/>
              <a:rect l="l" t="t" r="r" b="b"/>
              <a:pathLst>
                <a:path w="1331" h="1585" extrusionOk="0">
                  <a:moveTo>
                    <a:pt x="1331" y="1"/>
                  </a:moveTo>
                  <a:lnTo>
                    <a:pt x="0" y="1584"/>
                  </a:lnTo>
                  <a:cubicBezTo>
                    <a:pt x="0" y="1584"/>
                    <a:pt x="1016" y="1230"/>
                    <a:pt x="1331" y="1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1" name="Google Shape;4291;p56"/>
            <p:cNvSpPr/>
            <p:nvPr/>
          </p:nvSpPr>
          <p:spPr>
            <a:xfrm>
              <a:off x="4097225" y="5143600"/>
              <a:ext cx="35375" cy="41475"/>
            </a:xfrm>
            <a:custGeom>
              <a:avLst/>
              <a:gdLst/>
              <a:ahLst/>
              <a:cxnLst/>
              <a:rect l="l" t="t" r="r" b="b"/>
              <a:pathLst>
                <a:path w="1415" h="1659" extrusionOk="0">
                  <a:moveTo>
                    <a:pt x="1372" y="0"/>
                  </a:moveTo>
                  <a:cubicBezTo>
                    <a:pt x="1357" y="0"/>
                    <a:pt x="1343" y="9"/>
                    <a:pt x="1338" y="28"/>
                  </a:cubicBezTo>
                  <a:cubicBezTo>
                    <a:pt x="1035" y="1228"/>
                    <a:pt x="40" y="1586"/>
                    <a:pt x="30" y="1590"/>
                  </a:cubicBezTo>
                  <a:cubicBezTo>
                    <a:pt x="12" y="1597"/>
                    <a:pt x="1" y="1615"/>
                    <a:pt x="8" y="1633"/>
                  </a:cubicBezTo>
                  <a:cubicBezTo>
                    <a:pt x="12" y="1647"/>
                    <a:pt x="26" y="1655"/>
                    <a:pt x="40" y="1658"/>
                  </a:cubicBezTo>
                  <a:cubicBezTo>
                    <a:pt x="44" y="1658"/>
                    <a:pt x="48" y="1655"/>
                    <a:pt x="51" y="1655"/>
                  </a:cubicBezTo>
                  <a:cubicBezTo>
                    <a:pt x="62" y="1651"/>
                    <a:pt x="1089" y="1282"/>
                    <a:pt x="1403" y="46"/>
                  </a:cubicBezTo>
                  <a:cubicBezTo>
                    <a:pt x="1414" y="18"/>
                    <a:pt x="1393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2" name="Google Shape;4292;p56"/>
            <p:cNvSpPr/>
            <p:nvPr/>
          </p:nvSpPr>
          <p:spPr>
            <a:xfrm>
              <a:off x="4043450" y="5202400"/>
              <a:ext cx="21275" cy="12050"/>
            </a:xfrm>
            <a:custGeom>
              <a:avLst/>
              <a:gdLst/>
              <a:ahLst/>
              <a:cxnLst/>
              <a:rect l="l" t="t" r="r" b="b"/>
              <a:pathLst>
                <a:path w="851" h="482" extrusionOk="0">
                  <a:moveTo>
                    <a:pt x="1" y="0"/>
                  </a:moveTo>
                  <a:cubicBezTo>
                    <a:pt x="1" y="0"/>
                    <a:pt x="265" y="279"/>
                    <a:pt x="850" y="48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3" name="Google Shape;4293;p56"/>
            <p:cNvSpPr/>
            <p:nvPr/>
          </p:nvSpPr>
          <p:spPr>
            <a:xfrm>
              <a:off x="4042825" y="5201850"/>
              <a:ext cx="22175" cy="13400"/>
            </a:xfrm>
            <a:custGeom>
              <a:avLst/>
              <a:gdLst/>
              <a:ahLst/>
              <a:cxnLst/>
              <a:rect l="l" t="t" r="r" b="b"/>
              <a:pathLst>
                <a:path w="887" h="536" extrusionOk="0">
                  <a:moveTo>
                    <a:pt x="51" y="1"/>
                  </a:moveTo>
                  <a:lnTo>
                    <a:pt x="0" y="44"/>
                  </a:lnTo>
                  <a:cubicBezTo>
                    <a:pt x="11" y="58"/>
                    <a:pt x="279" y="333"/>
                    <a:pt x="864" y="536"/>
                  </a:cubicBezTo>
                  <a:lnTo>
                    <a:pt x="886" y="471"/>
                  </a:lnTo>
                  <a:cubicBezTo>
                    <a:pt x="319" y="275"/>
                    <a:pt x="51" y="4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4" name="Google Shape;4294;p56"/>
            <p:cNvSpPr/>
            <p:nvPr/>
          </p:nvSpPr>
          <p:spPr>
            <a:xfrm>
              <a:off x="4208850" y="5198675"/>
              <a:ext cx="103225" cy="33375"/>
            </a:xfrm>
            <a:custGeom>
              <a:avLst/>
              <a:gdLst/>
              <a:ahLst/>
              <a:cxnLst/>
              <a:rect l="l" t="t" r="r" b="b"/>
              <a:pathLst>
                <a:path w="4129" h="1335" extrusionOk="0">
                  <a:moveTo>
                    <a:pt x="2963" y="0"/>
                  </a:moveTo>
                  <a:cubicBezTo>
                    <a:pt x="1004" y="0"/>
                    <a:pt x="0" y="1335"/>
                    <a:pt x="0" y="1335"/>
                  </a:cubicBezTo>
                  <a:lnTo>
                    <a:pt x="4129" y="149"/>
                  </a:lnTo>
                  <a:cubicBezTo>
                    <a:pt x="3708" y="45"/>
                    <a:pt x="3320" y="0"/>
                    <a:pt x="2963" y="0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5" name="Google Shape;4295;p56"/>
            <p:cNvSpPr/>
            <p:nvPr/>
          </p:nvSpPr>
          <p:spPr>
            <a:xfrm>
              <a:off x="4207950" y="5197900"/>
              <a:ext cx="105025" cy="34975"/>
            </a:xfrm>
            <a:custGeom>
              <a:avLst/>
              <a:gdLst/>
              <a:ahLst/>
              <a:cxnLst/>
              <a:rect l="l" t="t" r="r" b="b"/>
              <a:pathLst>
                <a:path w="4201" h="1399" extrusionOk="0">
                  <a:moveTo>
                    <a:pt x="3008" y="1"/>
                  </a:moveTo>
                  <a:cubicBezTo>
                    <a:pt x="2165" y="1"/>
                    <a:pt x="1508" y="243"/>
                    <a:pt x="1063" y="488"/>
                  </a:cubicBezTo>
                  <a:cubicBezTo>
                    <a:pt x="372" y="871"/>
                    <a:pt x="15" y="1341"/>
                    <a:pt x="11" y="1344"/>
                  </a:cubicBezTo>
                  <a:cubicBezTo>
                    <a:pt x="0" y="1359"/>
                    <a:pt x="4" y="1380"/>
                    <a:pt x="18" y="1391"/>
                  </a:cubicBezTo>
                  <a:cubicBezTo>
                    <a:pt x="22" y="1395"/>
                    <a:pt x="29" y="1399"/>
                    <a:pt x="36" y="1399"/>
                  </a:cubicBezTo>
                  <a:cubicBezTo>
                    <a:pt x="47" y="1399"/>
                    <a:pt x="58" y="1395"/>
                    <a:pt x="65" y="1384"/>
                  </a:cubicBezTo>
                  <a:cubicBezTo>
                    <a:pt x="69" y="1380"/>
                    <a:pt x="419" y="921"/>
                    <a:pt x="1095" y="545"/>
                  </a:cubicBezTo>
                  <a:cubicBezTo>
                    <a:pt x="1533" y="305"/>
                    <a:pt x="2173" y="68"/>
                    <a:pt x="2998" y="68"/>
                  </a:cubicBezTo>
                  <a:cubicBezTo>
                    <a:pt x="3351" y="68"/>
                    <a:pt x="3738" y="111"/>
                    <a:pt x="4157" y="216"/>
                  </a:cubicBezTo>
                  <a:cubicBezTo>
                    <a:pt x="4160" y="217"/>
                    <a:pt x="4162" y="217"/>
                    <a:pt x="4164" y="217"/>
                  </a:cubicBezTo>
                  <a:cubicBezTo>
                    <a:pt x="4180" y="217"/>
                    <a:pt x="4194" y="207"/>
                    <a:pt x="4197" y="191"/>
                  </a:cubicBezTo>
                  <a:cubicBezTo>
                    <a:pt x="4201" y="173"/>
                    <a:pt x="4190" y="155"/>
                    <a:pt x="4172" y="148"/>
                  </a:cubicBezTo>
                  <a:cubicBezTo>
                    <a:pt x="3752" y="44"/>
                    <a:pt x="3364" y="1"/>
                    <a:pt x="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6" name="Google Shape;4296;p56"/>
            <p:cNvSpPr/>
            <p:nvPr/>
          </p:nvSpPr>
          <p:spPr>
            <a:xfrm>
              <a:off x="4148025" y="5190925"/>
              <a:ext cx="80175" cy="26225"/>
            </a:xfrm>
            <a:custGeom>
              <a:avLst/>
              <a:gdLst/>
              <a:ahLst/>
              <a:cxnLst/>
              <a:rect l="l" t="t" r="r" b="b"/>
              <a:pathLst>
                <a:path w="3207" h="1049" extrusionOk="0">
                  <a:moveTo>
                    <a:pt x="3207" y="0"/>
                  </a:moveTo>
                  <a:lnTo>
                    <a:pt x="0" y="1049"/>
                  </a:lnTo>
                  <a:cubicBezTo>
                    <a:pt x="0" y="1049"/>
                    <a:pt x="13" y="1049"/>
                    <a:pt x="37" y="1049"/>
                  </a:cubicBezTo>
                  <a:cubicBezTo>
                    <a:pt x="320" y="1049"/>
                    <a:pt x="2148" y="1009"/>
                    <a:pt x="3207" y="0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7" name="Google Shape;4297;p56"/>
            <p:cNvSpPr/>
            <p:nvPr/>
          </p:nvSpPr>
          <p:spPr>
            <a:xfrm>
              <a:off x="4147200" y="5190125"/>
              <a:ext cx="82050" cy="27925"/>
            </a:xfrm>
            <a:custGeom>
              <a:avLst/>
              <a:gdLst/>
              <a:ahLst/>
              <a:cxnLst/>
              <a:rect l="l" t="t" r="r" b="b"/>
              <a:pathLst>
                <a:path w="3282" h="1117" extrusionOk="0">
                  <a:moveTo>
                    <a:pt x="3238" y="1"/>
                  </a:moveTo>
                  <a:cubicBezTo>
                    <a:pt x="3231" y="1"/>
                    <a:pt x="3225" y="3"/>
                    <a:pt x="3218" y="7"/>
                  </a:cubicBezTo>
                  <a:cubicBezTo>
                    <a:pt x="2158" y="1019"/>
                    <a:pt x="285" y="1048"/>
                    <a:pt x="59" y="1048"/>
                  </a:cubicBezTo>
                  <a:cubicBezTo>
                    <a:pt x="46" y="1048"/>
                    <a:pt x="38" y="1048"/>
                    <a:pt x="37" y="1048"/>
                  </a:cubicBezTo>
                  <a:cubicBezTo>
                    <a:pt x="15" y="1048"/>
                    <a:pt x="1" y="1062"/>
                    <a:pt x="1" y="1081"/>
                  </a:cubicBezTo>
                  <a:cubicBezTo>
                    <a:pt x="1" y="1099"/>
                    <a:pt x="15" y="1117"/>
                    <a:pt x="33" y="1117"/>
                  </a:cubicBezTo>
                  <a:lnTo>
                    <a:pt x="59" y="1117"/>
                  </a:lnTo>
                  <a:cubicBezTo>
                    <a:pt x="297" y="1117"/>
                    <a:pt x="2184" y="1081"/>
                    <a:pt x="3262" y="54"/>
                  </a:cubicBezTo>
                  <a:cubicBezTo>
                    <a:pt x="3282" y="31"/>
                    <a:pt x="3263" y="1"/>
                    <a:pt x="3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8" name="Google Shape;4298;p56"/>
            <p:cNvSpPr/>
            <p:nvPr/>
          </p:nvSpPr>
          <p:spPr>
            <a:xfrm>
              <a:off x="3941075" y="4946450"/>
              <a:ext cx="10125" cy="9175"/>
            </a:xfrm>
            <a:custGeom>
              <a:avLst/>
              <a:gdLst/>
              <a:ahLst/>
              <a:cxnLst/>
              <a:rect l="l" t="t" r="r" b="b"/>
              <a:pathLst>
                <a:path w="405" h="367" extrusionOk="0">
                  <a:moveTo>
                    <a:pt x="387" y="1"/>
                  </a:moveTo>
                  <a:lnTo>
                    <a:pt x="387" y="1"/>
                  </a:lnTo>
                  <a:cubicBezTo>
                    <a:pt x="294" y="80"/>
                    <a:pt x="218" y="106"/>
                    <a:pt x="159" y="106"/>
                  </a:cubicBezTo>
                  <a:cubicBezTo>
                    <a:pt x="53" y="106"/>
                    <a:pt x="0" y="26"/>
                    <a:pt x="0" y="26"/>
                  </a:cubicBezTo>
                  <a:lnTo>
                    <a:pt x="0" y="26"/>
                  </a:lnTo>
                  <a:cubicBezTo>
                    <a:pt x="0" y="163"/>
                    <a:pt x="69" y="290"/>
                    <a:pt x="181" y="366"/>
                  </a:cubicBezTo>
                  <a:cubicBezTo>
                    <a:pt x="183" y="366"/>
                    <a:pt x="185" y="367"/>
                    <a:pt x="187" y="367"/>
                  </a:cubicBezTo>
                  <a:cubicBezTo>
                    <a:pt x="231" y="367"/>
                    <a:pt x="263" y="213"/>
                    <a:pt x="333" y="181"/>
                  </a:cubicBezTo>
                  <a:cubicBezTo>
                    <a:pt x="405" y="149"/>
                    <a:pt x="387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9" name="Google Shape;4299;p56"/>
            <p:cNvSpPr/>
            <p:nvPr/>
          </p:nvSpPr>
          <p:spPr>
            <a:xfrm>
              <a:off x="3962400" y="4903350"/>
              <a:ext cx="22525" cy="23525"/>
            </a:xfrm>
            <a:custGeom>
              <a:avLst/>
              <a:gdLst/>
              <a:ahLst/>
              <a:cxnLst/>
              <a:rect l="l" t="t" r="r" b="b"/>
              <a:pathLst>
                <a:path w="901" h="941" extrusionOk="0">
                  <a:moveTo>
                    <a:pt x="587" y="0"/>
                  </a:moveTo>
                  <a:cubicBezTo>
                    <a:pt x="38" y="0"/>
                    <a:pt x="138" y="738"/>
                    <a:pt x="138" y="738"/>
                  </a:cubicBezTo>
                  <a:cubicBezTo>
                    <a:pt x="138" y="738"/>
                    <a:pt x="4" y="857"/>
                    <a:pt x="0" y="940"/>
                  </a:cubicBezTo>
                  <a:lnTo>
                    <a:pt x="900" y="62"/>
                  </a:lnTo>
                  <a:cubicBezTo>
                    <a:pt x="777" y="19"/>
                    <a:pt x="674" y="0"/>
                    <a:pt x="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0" name="Google Shape;4300;p56"/>
            <p:cNvSpPr/>
            <p:nvPr/>
          </p:nvSpPr>
          <p:spPr>
            <a:xfrm>
              <a:off x="3961500" y="4902500"/>
              <a:ext cx="23600" cy="24450"/>
            </a:xfrm>
            <a:custGeom>
              <a:avLst/>
              <a:gdLst/>
              <a:ahLst/>
              <a:cxnLst/>
              <a:rect l="l" t="t" r="r" b="b"/>
              <a:pathLst>
                <a:path w="944" h="978" extrusionOk="0">
                  <a:moveTo>
                    <a:pt x="618" y="0"/>
                  </a:moveTo>
                  <a:cubicBezTo>
                    <a:pt x="501" y="0"/>
                    <a:pt x="403" y="32"/>
                    <a:pt x="325" y="96"/>
                  </a:cubicBezTo>
                  <a:cubicBezTo>
                    <a:pt x="98" y="280"/>
                    <a:pt x="127" y="667"/>
                    <a:pt x="134" y="757"/>
                  </a:cubicBezTo>
                  <a:cubicBezTo>
                    <a:pt x="101" y="793"/>
                    <a:pt x="4" y="895"/>
                    <a:pt x="0" y="974"/>
                  </a:cubicBezTo>
                  <a:lnTo>
                    <a:pt x="65" y="978"/>
                  </a:lnTo>
                  <a:cubicBezTo>
                    <a:pt x="69" y="927"/>
                    <a:pt x="148" y="840"/>
                    <a:pt x="192" y="797"/>
                  </a:cubicBezTo>
                  <a:cubicBezTo>
                    <a:pt x="202" y="790"/>
                    <a:pt x="206" y="775"/>
                    <a:pt x="202" y="765"/>
                  </a:cubicBezTo>
                  <a:cubicBezTo>
                    <a:pt x="202" y="761"/>
                    <a:pt x="145" y="327"/>
                    <a:pt x="369" y="146"/>
                  </a:cubicBezTo>
                  <a:cubicBezTo>
                    <a:pt x="432" y="94"/>
                    <a:pt x="516" y="68"/>
                    <a:pt x="617" y="68"/>
                  </a:cubicBezTo>
                  <a:cubicBezTo>
                    <a:pt x="704" y="68"/>
                    <a:pt x="805" y="88"/>
                    <a:pt x="918" y="128"/>
                  </a:cubicBezTo>
                  <a:lnTo>
                    <a:pt x="944" y="63"/>
                  </a:lnTo>
                  <a:cubicBezTo>
                    <a:pt x="822" y="21"/>
                    <a:pt x="714" y="0"/>
                    <a:pt x="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1" name="Google Shape;4301;p56"/>
            <p:cNvSpPr/>
            <p:nvPr/>
          </p:nvSpPr>
          <p:spPr>
            <a:xfrm>
              <a:off x="3968800" y="4908350"/>
              <a:ext cx="4075" cy="9650"/>
            </a:xfrm>
            <a:custGeom>
              <a:avLst/>
              <a:gdLst/>
              <a:ahLst/>
              <a:cxnLst/>
              <a:rect l="l" t="t" r="r" b="b"/>
              <a:pathLst>
                <a:path w="163" h="386" extrusionOk="0">
                  <a:moveTo>
                    <a:pt x="117" y="1"/>
                  </a:moveTo>
                  <a:cubicBezTo>
                    <a:pt x="106" y="1"/>
                    <a:pt x="94" y="7"/>
                    <a:pt x="88" y="21"/>
                  </a:cubicBezTo>
                  <a:cubicBezTo>
                    <a:pt x="84" y="32"/>
                    <a:pt x="1" y="227"/>
                    <a:pt x="77" y="368"/>
                  </a:cubicBezTo>
                  <a:cubicBezTo>
                    <a:pt x="80" y="379"/>
                    <a:pt x="95" y="386"/>
                    <a:pt x="106" y="386"/>
                  </a:cubicBezTo>
                  <a:cubicBezTo>
                    <a:pt x="131" y="382"/>
                    <a:pt x="149" y="357"/>
                    <a:pt x="135" y="335"/>
                  </a:cubicBezTo>
                  <a:cubicBezTo>
                    <a:pt x="77" y="223"/>
                    <a:pt x="153" y="50"/>
                    <a:pt x="153" y="50"/>
                  </a:cubicBezTo>
                  <a:cubicBezTo>
                    <a:pt x="162" y="22"/>
                    <a:pt x="139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2" name="Google Shape;4302;p56"/>
            <p:cNvSpPr/>
            <p:nvPr/>
          </p:nvSpPr>
          <p:spPr>
            <a:xfrm>
              <a:off x="4001350" y="4834650"/>
              <a:ext cx="28025" cy="45775"/>
            </a:xfrm>
            <a:custGeom>
              <a:avLst/>
              <a:gdLst/>
              <a:ahLst/>
              <a:cxnLst/>
              <a:rect l="l" t="t" r="r" b="b"/>
              <a:pathLst>
                <a:path w="1121" h="1831" extrusionOk="0">
                  <a:moveTo>
                    <a:pt x="52" y="1"/>
                  </a:moveTo>
                  <a:cubicBezTo>
                    <a:pt x="21" y="1"/>
                    <a:pt x="1" y="48"/>
                    <a:pt x="36" y="66"/>
                  </a:cubicBezTo>
                  <a:cubicBezTo>
                    <a:pt x="44" y="70"/>
                    <a:pt x="767" y="518"/>
                    <a:pt x="1045" y="1161"/>
                  </a:cubicBezTo>
                  <a:cubicBezTo>
                    <a:pt x="965" y="1248"/>
                    <a:pt x="604" y="1646"/>
                    <a:pt x="542" y="1783"/>
                  </a:cubicBezTo>
                  <a:cubicBezTo>
                    <a:pt x="535" y="1801"/>
                    <a:pt x="542" y="1819"/>
                    <a:pt x="561" y="1830"/>
                  </a:cubicBezTo>
                  <a:lnTo>
                    <a:pt x="575" y="1830"/>
                  </a:lnTo>
                  <a:cubicBezTo>
                    <a:pt x="586" y="1830"/>
                    <a:pt x="600" y="1823"/>
                    <a:pt x="604" y="1812"/>
                  </a:cubicBezTo>
                  <a:cubicBezTo>
                    <a:pt x="669" y="1667"/>
                    <a:pt x="1106" y="1197"/>
                    <a:pt x="1110" y="1190"/>
                  </a:cubicBezTo>
                  <a:cubicBezTo>
                    <a:pt x="1121" y="1179"/>
                    <a:pt x="1121" y="1169"/>
                    <a:pt x="1117" y="1154"/>
                  </a:cubicBezTo>
                  <a:cubicBezTo>
                    <a:pt x="835" y="482"/>
                    <a:pt x="105" y="30"/>
                    <a:pt x="73" y="8"/>
                  </a:cubicBezTo>
                  <a:cubicBezTo>
                    <a:pt x="65" y="3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3" name="Google Shape;4303;p56"/>
            <p:cNvSpPr/>
            <p:nvPr/>
          </p:nvSpPr>
          <p:spPr>
            <a:xfrm>
              <a:off x="3949925" y="4858350"/>
              <a:ext cx="11600" cy="9950"/>
            </a:xfrm>
            <a:custGeom>
              <a:avLst/>
              <a:gdLst/>
              <a:ahLst/>
              <a:cxnLst/>
              <a:rect l="l" t="t" r="r" b="b"/>
              <a:pathLst>
                <a:path w="464" h="398" extrusionOk="0">
                  <a:moveTo>
                    <a:pt x="463" y="0"/>
                  </a:moveTo>
                  <a:lnTo>
                    <a:pt x="463" y="0"/>
                  </a:lnTo>
                  <a:cubicBezTo>
                    <a:pt x="282" y="98"/>
                    <a:pt x="123" y="231"/>
                    <a:pt x="0" y="398"/>
                  </a:cubicBezTo>
                  <a:lnTo>
                    <a:pt x="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4" name="Google Shape;4304;p56"/>
            <p:cNvSpPr/>
            <p:nvPr/>
          </p:nvSpPr>
          <p:spPr>
            <a:xfrm>
              <a:off x="3949025" y="4857550"/>
              <a:ext cx="13750" cy="11575"/>
            </a:xfrm>
            <a:custGeom>
              <a:avLst/>
              <a:gdLst/>
              <a:ahLst/>
              <a:cxnLst/>
              <a:rect l="l" t="t" r="r" b="b"/>
              <a:pathLst>
                <a:path w="550" h="463" extrusionOk="0">
                  <a:moveTo>
                    <a:pt x="500" y="1"/>
                  </a:moveTo>
                  <a:cubicBezTo>
                    <a:pt x="494" y="1"/>
                    <a:pt x="488" y="3"/>
                    <a:pt x="481" y="7"/>
                  </a:cubicBezTo>
                  <a:cubicBezTo>
                    <a:pt x="297" y="104"/>
                    <a:pt x="134" y="242"/>
                    <a:pt x="7" y="412"/>
                  </a:cubicBezTo>
                  <a:cubicBezTo>
                    <a:pt x="0" y="426"/>
                    <a:pt x="4" y="448"/>
                    <a:pt x="18" y="459"/>
                  </a:cubicBezTo>
                  <a:cubicBezTo>
                    <a:pt x="22" y="462"/>
                    <a:pt x="29" y="462"/>
                    <a:pt x="36" y="462"/>
                  </a:cubicBezTo>
                  <a:cubicBezTo>
                    <a:pt x="47" y="462"/>
                    <a:pt x="58" y="459"/>
                    <a:pt x="65" y="451"/>
                  </a:cubicBezTo>
                  <a:cubicBezTo>
                    <a:pt x="185" y="292"/>
                    <a:pt x="336" y="159"/>
                    <a:pt x="513" y="65"/>
                  </a:cubicBezTo>
                  <a:cubicBezTo>
                    <a:pt x="550" y="46"/>
                    <a:pt x="531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5" name="Google Shape;4305;p56"/>
            <p:cNvSpPr/>
            <p:nvPr/>
          </p:nvSpPr>
          <p:spPr>
            <a:xfrm>
              <a:off x="4132925" y="4982150"/>
              <a:ext cx="28050" cy="118775"/>
            </a:xfrm>
            <a:custGeom>
              <a:avLst/>
              <a:gdLst/>
              <a:ahLst/>
              <a:cxnLst/>
              <a:rect l="l" t="t" r="r" b="b"/>
              <a:pathLst>
                <a:path w="1122" h="4751" extrusionOk="0">
                  <a:moveTo>
                    <a:pt x="1121" y="1"/>
                  </a:moveTo>
                  <a:lnTo>
                    <a:pt x="438" y="2895"/>
                  </a:lnTo>
                  <a:lnTo>
                    <a:pt x="438" y="2895"/>
                  </a:lnTo>
                  <a:cubicBezTo>
                    <a:pt x="494" y="2757"/>
                    <a:pt x="552" y="2650"/>
                    <a:pt x="612" y="2596"/>
                  </a:cubicBezTo>
                  <a:cubicBezTo>
                    <a:pt x="940" y="2303"/>
                    <a:pt x="1121" y="1"/>
                    <a:pt x="1121" y="1"/>
                  </a:cubicBezTo>
                  <a:close/>
                  <a:moveTo>
                    <a:pt x="438" y="2895"/>
                  </a:moveTo>
                  <a:cubicBezTo>
                    <a:pt x="191" y="3510"/>
                    <a:pt x="1" y="4751"/>
                    <a:pt x="1" y="4751"/>
                  </a:cubicBezTo>
                  <a:lnTo>
                    <a:pt x="438" y="2895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6" name="Google Shape;4306;p56"/>
            <p:cNvSpPr/>
            <p:nvPr/>
          </p:nvSpPr>
          <p:spPr>
            <a:xfrm>
              <a:off x="4132025" y="4981350"/>
              <a:ext cx="29850" cy="120400"/>
            </a:xfrm>
            <a:custGeom>
              <a:avLst/>
              <a:gdLst/>
              <a:ahLst/>
              <a:cxnLst/>
              <a:rect l="l" t="t" r="r" b="b"/>
              <a:pathLst>
                <a:path w="1194" h="4816" extrusionOk="0">
                  <a:moveTo>
                    <a:pt x="1161" y="0"/>
                  </a:moveTo>
                  <a:cubicBezTo>
                    <a:pt x="1143" y="0"/>
                    <a:pt x="1125" y="14"/>
                    <a:pt x="1125" y="33"/>
                  </a:cubicBezTo>
                  <a:cubicBezTo>
                    <a:pt x="1063" y="824"/>
                    <a:pt x="875" y="2379"/>
                    <a:pt x="626" y="2603"/>
                  </a:cubicBezTo>
                  <a:cubicBezTo>
                    <a:pt x="293" y="2903"/>
                    <a:pt x="15" y="4703"/>
                    <a:pt x="4" y="4779"/>
                  </a:cubicBezTo>
                  <a:cubicBezTo>
                    <a:pt x="0" y="4797"/>
                    <a:pt x="15" y="4812"/>
                    <a:pt x="33" y="4815"/>
                  </a:cubicBezTo>
                  <a:lnTo>
                    <a:pt x="37" y="4815"/>
                  </a:lnTo>
                  <a:cubicBezTo>
                    <a:pt x="55" y="4815"/>
                    <a:pt x="69" y="4804"/>
                    <a:pt x="73" y="4790"/>
                  </a:cubicBezTo>
                  <a:cubicBezTo>
                    <a:pt x="73" y="4768"/>
                    <a:pt x="355" y="2939"/>
                    <a:pt x="673" y="2653"/>
                  </a:cubicBezTo>
                  <a:cubicBezTo>
                    <a:pt x="1005" y="2353"/>
                    <a:pt x="1183" y="130"/>
                    <a:pt x="1190" y="36"/>
                  </a:cubicBezTo>
                  <a:cubicBezTo>
                    <a:pt x="1193" y="18"/>
                    <a:pt x="1179" y="4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7" name="Google Shape;4307;p56"/>
            <p:cNvSpPr/>
            <p:nvPr/>
          </p:nvSpPr>
          <p:spPr>
            <a:xfrm>
              <a:off x="4004150" y="5065025"/>
              <a:ext cx="38600" cy="62475"/>
            </a:xfrm>
            <a:custGeom>
              <a:avLst/>
              <a:gdLst/>
              <a:ahLst/>
              <a:cxnLst/>
              <a:rect l="l" t="t" r="r" b="b"/>
              <a:pathLst>
                <a:path w="1544" h="2499" extrusionOk="0">
                  <a:moveTo>
                    <a:pt x="58" y="1"/>
                  </a:moveTo>
                  <a:lnTo>
                    <a:pt x="0" y="33"/>
                  </a:lnTo>
                  <a:cubicBezTo>
                    <a:pt x="18" y="62"/>
                    <a:pt x="416" y="825"/>
                    <a:pt x="716" y="1121"/>
                  </a:cubicBezTo>
                  <a:cubicBezTo>
                    <a:pt x="965" y="1371"/>
                    <a:pt x="1407" y="1942"/>
                    <a:pt x="1475" y="2498"/>
                  </a:cubicBezTo>
                  <a:lnTo>
                    <a:pt x="1544" y="2491"/>
                  </a:lnTo>
                  <a:cubicBezTo>
                    <a:pt x="1472" y="1916"/>
                    <a:pt x="1020" y="1331"/>
                    <a:pt x="763" y="1074"/>
                  </a:cubicBezTo>
                  <a:cubicBezTo>
                    <a:pt x="474" y="785"/>
                    <a:pt x="65" y="8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8" name="Google Shape;4308;p56"/>
            <p:cNvSpPr/>
            <p:nvPr/>
          </p:nvSpPr>
          <p:spPr>
            <a:xfrm>
              <a:off x="4252400" y="4963225"/>
              <a:ext cx="10425" cy="17225"/>
            </a:xfrm>
            <a:custGeom>
              <a:avLst/>
              <a:gdLst/>
              <a:ahLst/>
              <a:cxnLst/>
              <a:rect l="l" t="t" r="r" b="b"/>
              <a:pathLst>
                <a:path w="417" h="689" extrusionOk="0">
                  <a:moveTo>
                    <a:pt x="40" y="0"/>
                  </a:moveTo>
                  <a:cubicBezTo>
                    <a:pt x="30" y="0"/>
                    <a:pt x="20" y="5"/>
                    <a:pt x="11" y="13"/>
                  </a:cubicBezTo>
                  <a:cubicBezTo>
                    <a:pt x="1" y="24"/>
                    <a:pt x="1" y="45"/>
                    <a:pt x="15" y="60"/>
                  </a:cubicBezTo>
                  <a:cubicBezTo>
                    <a:pt x="210" y="237"/>
                    <a:pt x="344" y="660"/>
                    <a:pt x="344" y="664"/>
                  </a:cubicBezTo>
                  <a:cubicBezTo>
                    <a:pt x="351" y="678"/>
                    <a:pt x="362" y="685"/>
                    <a:pt x="377" y="689"/>
                  </a:cubicBezTo>
                  <a:cubicBezTo>
                    <a:pt x="380" y="685"/>
                    <a:pt x="384" y="685"/>
                    <a:pt x="387" y="685"/>
                  </a:cubicBezTo>
                  <a:cubicBezTo>
                    <a:pt x="406" y="678"/>
                    <a:pt x="416" y="660"/>
                    <a:pt x="409" y="642"/>
                  </a:cubicBezTo>
                  <a:cubicBezTo>
                    <a:pt x="406" y="624"/>
                    <a:pt x="272" y="201"/>
                    <a:pt x="62" y="9"/>
                  </a:cubicBezTo>
                  <a:cubicBezTo>
                    <a:pt x="56" y="3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9" name="Google Shape;4309;p56"/>
            <p:cNvSpPr/>
            <p:nvPr/>
          </p:nvSpPr>
          <p:spPr>
            <a:xfrm>
              <a:off x="4245075" y="4963375"/>
              <a:ext cx="15950" cy="12750"/>
            </a:xfrm>
            <a:custGeom>
              <a:avLst/>
              <a:gdLst/>
              <a:ahLst/>
              <a:cxnLst/>
              <a:rect l="l" t="t" r="r" b="b"/>
              <a:pathLst>
                <a:path w="638" h="510" extrusionOk="0">
                  <a:moveTo>
                    <a:pt x="42" y="1"/>
                  </a:moveTo>
                  <a:cubicBezTo>
                    <a:pt x="26" y="1"/>
                    <a:pt x="14" y="11"/>
                    <a:pt x="8" y="25"/>
                  </a:cubicBezTo>
                  <a:cubicBezTo>
                    <a:pt x="1" y="43"/>
                    <a:pt x="8" y="65"/>
                    <a:pt x="30" y="72"/>
                  </a:cubicBezTo>
                  <a:cubicBezTo>
                    <a:pt x="279" y="159"/>
                    <a:pt x="568" y="495"/>
                    <a:pt x="572" y="499"/>
                  </a:cubicBezTo>
                  <a:cubicBezTo>
                    <a:pt x="576" y="506"/>
                    <a:pt x="586" y="509"/>
                    <a:pt x="597" y="509"/>
                  </a:cubicBezTo>
                  <a:cubicBezTo>
                    <a:pt x="605" y="509"/>
                    <a:pt x="615" y="506"/>
                    <a:pt x="619" y="499"/>
                  </a:cubicBezTo>
                  <a:cubicBezTo>
                    <a:pt x="633" y="488"/>
                    <a:pt x="637" y="466"/>
                    <a:pt x="623" y="452"/>
                  </a:cubicBezTo>
                  <a:cubicBezTo>
                    <a:pt x="612" y="437"/>
                    <a:pt x="323" y="94"/>
                    <a:pt x="55" y="3"/>
                  </a:cubicBezTo>
                  <a:cubicBezTo>
                    <a:pt x="50" y="2"/>
                    <a:pt x="46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0" name="Google Shape;4310;p56"/>
            <p:cNvSpPr/>
            <p:nvPr/>
          </p:nvSpPr>
          <p:spPr>
            <a:xfrm>
              <a:off x="4310375" y="5078025"/>
              <a:ext cx="19050" cy="6625"/>
            </a:xfrm>
            <a:custGeom>
              <a:avLst/>
              <a:gdLst/>
              <a:ahLst/>
              <a:cxnLst/>
              <a:rect l="l" t="t" r="r" b="b"/>
              <a:pathLst>
                <a:path w="762" h="265" extrusionOk="0">
                  <a:moveTo>
                    <a:pt x="46" y="1"/>
                  </a:moveTo>
                  <a:cubicBezTo>
                    <a:pt x="6" y="1"/>
                    <a:pt x="0" y="63"/>
                    <a:pt x="46" y="66"/>
                  </a:cubicBezTo>
                  <a:cubicBezTo>
                    <a:pt x="49" y="66"/>
                    <a:pt x="490" y="106"/>
                    <a:pt x="707" y="258"/>
                  </a:cubicBezTo>
                  <a:cubicBezTo>
                    <a:pt x="711" y="261"/>
                    <a:pt x="718" y="265"/>
                    <a:pt x="725" y="265"/>
                  </a:cubicBezTo>
                  <a:cubicBezTo>
                    <a:pt x="736" y="265"/>
                    <a:pt x="747" y="258"/>
                    <a:pt x="754" y="247"/>
                  </a:cubicBezTo>
                  <a:cubicBezTo>
                    <a:pt x="762" y="232"/>
                    <a:pt x="758" y="214"/>
                    <a:pt x="744" y="204"/>
                  </a:cubicBezTo>
                  <a:cubicBezTo>
                    <a:pt x="512" y="37"/>
                    <a:pt x="68" y="1"/>
                    <a:pt x="49" y="1"/>
                  </a:cubicBezTo>
                  <a:cubicBezTo>
                    <a:pt x="48" y="1"/>
                    <a:pt x="47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1" name="Google Shape;4311;p56"/>
            <p:cNvSpPr/>
            <p:nvPr/>
          </p:nvSpPr>
          <p:spPr>
            <a:xfrm>
              <a:off x="4316650" y="5069350"/>
              <a:ext cx="19550" cy="3650"/>
            </a:xfrm>
            <a:custGeom>
              <a:avLst/>
              <a:gdLst/>
              <a:ahLst/>
              <a:cxnLst/>
              <a:rect l="l" t="t" r="r" b="b"/>
              <a:pathLst>
                <a:path w="782" h="146" extrusionOk="0">
                  <a:moveTo>
                    <a:pt x="548" y="0"/>
                  </a:moveTo>
                  <a:cubicBezTo>
                    <a:pt x="303" y="0"/>
                    <a:pt x="44" y="75"/>
                    <a:pt x="30" y="81"/>
                  </a:cubicBezTo>
                  <a:cubicBezTo>
                    <a:pt x="12" y="84"/>
                    <a:pt x="1" y="102"/>
                    <a:pt x="4" y="120"/>
                  </a:cubicBezTo>
                  <a:cubicBezTo>
                    <a:pt x="8" y="135"/>
                    <a:pt x="23" y="146"/>
                    <a:pt x="37" y="146"/>
                  </a:cubicBezTo>
                  <a:lnTo>
                    <a:pt x="48" y="146"/>
                  </a:lnTo>
                  <a:cubicBezTo>
                    <a:pt x="51" y="143"/>
                    <a:pt x="315" y="68"/>
                    <a:pt x="553" y="68"/>
                  </a:cubicBezTo>
                  <a:cubicBezTo>
                    <a:pt x="617" y="68"/>
                    <a:pt x="680" y="74"/>
                    <a:pt x="735" y="88"/>
                  </a:cubicBezTo>
                  <a:cubicBezTo>
                    <a:pt x="739" y="89"/>
                    <a:pt x="742" y="90"/>
                    <a:pt x="746" y="90"/>
                  </a:cubicBezTo>
                  <a:cubicBezTo>
                    <a:pt x="760" y="90"/>
                    <a:pt x="772" y="80"/>
                    <a:pt x="774" y="66"/>
                  </a:cubicBezTo>
                  <a:cubicBezTo>
                    <a:pt x="782" y="48"/>
                    <a:pt x="771" y="26"/>
                    <a:pt x="753" y="23"/>
                  </a:cubicBezTo>
                  <a:cubicBezTo>
                    <a:pt x="690" y="6"/>
                    <a:pt x="620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2" name="Google Shape;4312;p56"/>
            <p:cNvSpPr/>
            <p:nvPr/>
          </p:nvSpPr>
          <p:spPr>
            <a:xfrm>
              <a:off x="4314675" y="5078775"/>
              <a:ext cx="15575" cy="12850"/>
            </a:xfrm>
            <a:custGeom>
              <a:avLst/>
              <a:gdLst/>
              <a:ahLst/>
              <a:cxnLst/>
              <a:rect l="l" t="t" r="r" b="b"/>
              <a:pathLst>
                <a:path w="623" h="514" extrusionOk="0">
                  <a:moveTo>
                    <a:pt x="38" y="1"/>
                  </a:moveTo>
                  <a:cubicBezTo>
                    <a:pt x="26" y="1"/>
                    <a:pt x="13" y="7"/>
                    <a:pt x="8" y="18"/>
                  </a:cubicBezTo>
                  <a:cubicBezTo>
                    <a:pt x="0" y="36"/>
                    <a:pt x="4" y="54"/>
                    <a:pt x="22" y="65"/>
                  </a:cubicBezTo>
                  <a:cubicBezTo>
                    <a:pt x="26" y="65"/>
                    <a:pt x="416" y="271"/>
                    <a:pt x="553" y="499"/>
                  </a:cubicBezTo>
                  <a:cubicBezTo>
                    <a:pt x="561" y="510"/>
                    <a:pt x="572" y="513"/>
                    <a:pt x="582" y="513"/>
                  </a:cubicBezTo>
                  <a:cubicBezTo>
                    <a:pt x="590" y="513"/>
                    <a:pt x="597" y="513"/>
                    <a:pt x="600" y="510"/>
                  </a:cubicBezTo>
                  <a:cubicBezTo>
                    <a:pt x="615" y="499"/>
                    <a:pt x="622" y="481"/>
                    <a:pt x="611" y="463"/>
                  </a:cubicBezTo>
                  <a:cubicBezTo>
                    <a:pt x="463" y="221"/>
                    <a:pt x="69" y="14"/>
                    <a:pt x="51" y="4"/>
                  </a:cubicBezTo>
                  <a:cubicBezTo>
                    <a:pt x="47" y="2"/>
                    <a:pt x="43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3" name="Google Shape;4313;p56"/>
            <p:cNvSpPr/>
            <p:nvPr/>
          </p:nvSpPr>
          <p:spPr>
            <a:xfrm>
              <a:off x="4233950" y="5275850"/>
              <a:ext cx="19100" cy="7550"/>
            </a:xfrm>
            <a:custGeom>
              <a:avLst/>
              <a:gdLst/>
              <a:ahLst/>
              <a:cxnLst/>
              <a:rect l="l" t="t" r="r" b="b"/>
              <a:pathLst>
                <a:path w="764" h="302" extrusionOk="0">
                  <a:moveTo>
                    <a:pt x="46" y="0"/>
                  </a:moveTo>
                  <a:cubicBezTo>
                    <a:pt x="7" y="0"/>
                    <a:pt x="1" y="67"/>
                    <a:pt x="48" y="70"/>
                  </a:cubicBezTo>
                  <a:cubicBezTo>
                    <a:pt x="52" y="70"/>
                    <a:pt x="489" y="131"/>
                    <a:pt x="699" y="294"/>
                  </a:cubicBezTo>
                  <a:cubicBezTo>
                    <a:pt x="706" y="298"/>
                    <a:pt x="713" y="301"/>
                    <a:pt x="721" y="301"/>
                  </a:cubicBezTo>
                  <a:cubicBezTo>
                    <a:pt x="753" y="301"/>
                    <a:pt x="764" y="262"/>
                    <a:pt x="742" y="240"/>
                  </a:cubicBezTo>
                  <a:cubicBezTo>
                    <a:pt x="518" y="63"/>
                    <a:pt x="77" y="5"/>
                    <a:pt x="55" y="1"/>
                  </a:cubicBezTo>
                  <a:cubicBezTo>
                    <a:pt x="52" y="1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4" name="Google Shape;4314;p56"/>
            <p:cNvSpPr/>
            <p:nvPr/>
          </p:nvSpPr>
          <p:spPr>
            <a:xfrm>
              <a:off x="4240750" y="5268225"/>
              <a:ext cx="19825" cy="3050"/>
            </a:xfrm>
            <a:custGeom>
              <a:avLst/>
              <a:gdLst/>
              <a:ahLst/>
              <a:cxnLst/>
              <a:rect l="l" t="t" r="r" b="b"/>
              <a:pathLst>
                <a:path w="793" h="122" extrusionOk="0">
                  <a:moveTo>
                    <a:pt x="481" y="0"/>
                  </a:moveTo>
                  <a:cubicBezTo>
                    <a:pt x="259" y="0"/>
                    <a:pt x="42" y="51"/>
                    <a:pt x="29" y="53"/>
                  </a:cubicBezTo>
                  <a:cubicBezTo>
                    <a:pt x="11" y="57"/>
                    <a:pt x="0" y="75"/>
                    <a:pt x="4" y="93"/>
                  </a:cubicBezTo>
                  <a:cubicBezTo>
                    <a:pt x="8" y="107"/>
                    <a:pt x="18" y="118"/>
                    <a:pt x="36" y="122"/>
                  </a:cubicBezTo>
                  <a:cubicBezTo>
                    <a:pt x="36" y="122"/>
                    <a:pt x="40" y="118"/>
                    <a:pt x="44" y="118"/>
                  </a:cubicBezTo>
                  <a:cubicBezTo>
                    <a:pt x="46" y="118"/>
                    <a:pt x="263" y="67"/>
                    <a:pt x="479" y="67"/>
                  </a:cubicBezTo>
                  <a:cubicBezTo>
                    <a:pt x="568" y="67"/>
                    <a:pt x="657" y="76"/>
                    <a:pt x="731" y="100"/>
                  </a:cubicBezTo>
                  <a:cubicBezTo>
                    <a:pt x="734" y="101"/>
                    <a:pt x="737" y="101"/>
                    <a:pt x="740" y="101"/>
                  </a:cubicBezTo>
                  <a:cubicBezTo>
                    <a:pt x="777" y="101"/>
                    <a:pt x="792" y="45"/>
                    <a:pt x="752" y="35"/>
                  </a:cubicBezTo>
                  <a:cubicBezTo>
                    <a:pt x="671" y="9"/>
                    <a:pt x="576" y="0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5" name="Google Shape;4315;p56"/>
            <p:cNvSpPr/>
            <p:nvPr/>
          </p:nvSpPr>
          <p:spPr>
            <a:xfrm>
              <a:off x="4238000" y="5276825"/>
              <a:ext cx="15325" cy="13625"/>
            </a:xfrm>
            <a:custGeom>
              <a:avLst/>
              <a:gdLst/>
              <a:ahLst/>
              <a:cxnLst/>
              <a:rect l="l" t="t" r="r" b="b"/>
              <a:pathLst>
                <a:path w="613" h="545" extrusionOk="0">
                  <a:moveTo>
                    <a:pt x="51" y="1"/>
                  </a:moveTo>
                  <a:cubicBezTo>
                    <a:pt x="21" y="1"/>
                    <a:pt x="1" y="46"/>
                    <a:pt x="34" y="67"/>
                  </a:cubicBezTo>
                  <a:cubicBezTo>
                    <a:pt x="38" y="67"/>
                    <a:pt x="418" y="295"/>
                    <a:pt x="544" y="526"/>
                  </a:cubicBezTo>
                  <a:cubicBezTo>
                    <a:pt x="551" y="537"/>
                    <a:pt x="562" y="544"/>
                    <a:pt x="573" y="544"/>
                  </a:cubicBezTo>
                  <a:cubicBezTo>
                    <a:pt x="580" y="544"/>
                    <a:pt x="587" y="544"/>
                    <a:pt x="591" y="541"/>
                  </a:cubicBezTo>
                  <a:cubicBezTo>
                    <a:pt x="606" y="530"/>
                    <a:pt x="613" y="512"/>
                    <a:pt x="602" y="494"/>
                  </a:cubicBezTo>
                  <a:cubicBezTo>
                    <a:pt x="468" y="244"/>
                    <a:pt x="85" y="16"/>
                    <a:pt x="67" y="6"/>
                  </a:cubicBezTo>
                  <a:cubicBezTo>
                    <a:pt x="61" y="2"/>
                    <a:pt x="56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6" name="Google Shape;4316;p56"/>
            <p:cNvSpPr/>
            <p:nvPr/>
          </p:nvSpPr>
          <p:spPr>
            <a:xfrm>
              <a:off x="4175400" y="4926275"/>
              <a:ext cx="16125" cy="9175"/>
            </a:xfrm>
            <a:custGeom>
              <a:avLst/>
              <a:gdLst/>
              <a:ahLst/>
              <a:cxnLst/>
              <a:rect l="l" t="t" r="r" b="b"/>
              <a:pathLst>
                <a:path w="645" h="367" extrusionOk="0">
                  <a:moveTo>
                    <a:pt x="596" y="0"/>
                  </a:moveTo>
                  <a:cubicBezTo>
                    <a:pt x="593" y="0"/>
                    <a:pt x="590" y="1"/>
                    <a:pt x="586" y="2"/>
                  </a:cubicBezTo>
                  <a:cubicBezTo>
                    <a:pt x="536" y="16"/>
                    <a:pt x="73" y="142"/>
                    <a:pt x="8" y="323"/>
                  </a:cubicBezTo>
                  <a:cubicBezTo>
                    <a:pt x="1" y="341"/>
                    <a:pt x="12" y="359"/>
                    <a:pt x="30" y="367"/>
                  </a:cubicBezTo>
                  <a:lnTo>
                    <a:pt x="40" y="367"/>
                  </a:lnTo>
                  <a:cubicBezTo>
                    <a:pt x="55" y="367"/>
                    <a:pt x="69" y="359"/>
                    <a:pt x="73" y="345"/>
                  </a:cubicBezTo>
                  <a:cubicBezTo>
                    <a:pt x="116" y="218"/>
                    <a:pt x="471" y="103"/>
                    <a:pt x="604" y="67"/>
                  </a:cubicBezTo>
                  <a:cubicBezTo>
                    <a:pt x="644" y="57"/>
                    <a:pt x="635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7" name="Google Shape;4317;p56"/>
            <p:cNvSpPr/>
            <p:nvPr/>
          </p:nvSpPr>
          <p:spPr>
            <a:xfrm>
              <a:off x="4167725" y="4920350"/>
              <a:ext cx="6075" cy="15200"/>
            </a:xfrm>
            <a:custGeom>
              <a:avLst/>
              <a:gdLst/>
              <a:ahLst/>
              <a:cxnLst/>
              <a:rect l="l" t="t" r="r" b="b"/>
              <a:pathLst>
                <a:path w="243" h="608" extrusionOk="0">
                  <a:moveTo>
                    <a:pt x="38" y="1"/>
                  </a:moveTo>
                  <a:cubicBezTo>
                    <a:pt x="34" y="1"/>
                    <a:pt x="30" y="2"/>
                    <a:pt x="26" y="4"/>
                  </a:cubicBezTo>
                  <a:cubicBezTo>
                    <a:pt x="8" y="11"/>
                    <a:pt x="0" y="32"/>
                    <a:pt x="8" y="47"/>
                  </a:cubicBezTo>
                  <a:cubicBezTo>
                    <a:pt x="11" y="51"/>
                    <a:pt x="163" y="379"/>
                    <a:pt x="44" y="557"/>
                  </a:cubicBezTo>
                  <a:cubicBezTo>
                    <a:pt x="26" y="578"/>
                    <a:pt x="44" y="607"/>
                    <a:pt x="69" y="607"/>
                  </a:cubicBezTo>
                  <a:cubicBezTo>
                    <a:pt x="80" y="607"/>
                    <a:pt x="91" y="604"/>
                    <a:pt x="98" y="593"/>
                  </a:cubicBezTo>
                  <a:cubicBezTo>
                    <a:pt x="243" y="387"/>
                    <a:pt x="76" y="36"/>
                    <a:pt x="69" y="18"/>
                  </a:cubicBezTo>
                  <a:cubicBezTo>
                    <a:pt x="64" y="7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8" name="Google Shape;4318;p56"/>
            <p:cNvSpPr/>
            <p:nvPr/>
          </p:nvSpPr>
          <p:spPr>
            <a:xfrm>
              <a:off x="4160375" y="4981100"/>
              <a:ext cx="17575" cy="6775"/>
            </a:xfrm>
            <a:custGeom>
              <a:avLst/>
              <a:gdLst/>
              <a:ahLst/>
              <a:cxnLst/>
              <a:rect l="l" t="t" r="r" b="b"/>
              <a:pathLst>
                <a:path w="703" h="271" extrusionOk="0">
                  <a:moveTo>
                    <a:pt x="127" y="0"/>
                  </a:moveTo>
                  <a:cubicBezTo>
                    <a:pt x="93" y="0"/>
                    <a:pt x="63" y="5"/>
                    <a:pt x="38" y="17"/>
                  </a:cubicBezTo>
                  <a:cubicBezTo>
                    <a:pt x="0" y="33"/>
                    <a:pt x="17" y="83"/>
                    <a:pt x="49" y="83"/>
                  </a:cubicBezTo>
                  <a:cubicBezTo>
                    <a:pt x="55" y="83"/>
                    <a:pt x="61" y="82"/>
                    <a:pt x="67" y="79"/>
                  </a:cubicBezTo>
                  <a:cubicBezTo>
                    <a:pt x="84" y="71"/>
                    <a:pt x="105" y="67"/>
                    <a:pt x="129" y="67"/>
                  </a:cubicBezTo>
                  <a:cubicBezTo>
                    <a:pt x="277" y="67"/>
                    <a:pt x="535" y="204"/>
                    <a:pt x="638" y="263"/>
                  </a:cubicBezTo>
                  <a:cubicBezTo>
                    <a:pt x="641" y="266"/>
                    <a:pt x="648" y="270"/>
                    <a:pt x="654" y="270"/>
                  </a:cubicBezTo>
                  <a:lnTo>
                    <a:pt x="654" y="270"/>
                  </a:lnTo>
                  <a:cubicBezTo>
                    <a:pt x="689" y="268"/>
                    <a:pt x="702" y="223"/>
                    <a:pt x="670" y="205"/>
                  </a:cubicBezTo>
                  <a:cubicBezTo>
                    <a:pt x="633" y="184"/>
                    <a:pt x="326" y="0"/>
                    <a:pt x="127" y="0"/>
                  </a:cubicBezTo>
                  <a:close/>
                  <a:moveTo>
                    <a:pt x="654" y="270"/>
                  </a:moveTo>
                  <a:lnTo>
                    <a:pt x="654" y="270"/>
                  </a:lnTo>
                  <a:cubicBezTo>
                    <a:pt x="654" y="270"/>
                    <a:pt x="653" y="270"/>
                    <a:pt x="652" y="270"/>
                  </a:cubicBezTo>
                  <a:lnTo>
                    <a:pt x="656" y="270"/>
                  </a:lnTo>
                  <a:cubicBezTo>
                    <a:pt x="655" y="270"/>
                    <a:pt x="655" y="270"/>
                    <a:pt x="654" y="2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9" name="Google Shape;4319;p56"/>
            <p:cNvSpPr/>
            <p:nvPr/>
          </p:nvSpPr>
          <p:spPr>
            <a:xfrm>
              <a:off x="4157425" y="4963400"/>
              <a:ext cx="11350" cy="11725"/>
            </a:xfrm>
            <a:custGeom>
              <a:avLst/>
              <a:gdLst/>
              <a:ahLst/>
              <a:cxnLst/>
              <a:rect l="l" t="t" r="r" b="b"/>
              <a:pathLst>
                <a:path w="454" h="469" extrusionOk="0">
                  <a:moveTo>
                    <a:pt x="411" y="0"/>
                  </a:moveTo>
                  <a:cubicBezTo>
                    <a:pt x="398" y="0"/>
                    <a:pt x="385" y="7"/>
                    <a:pt x="380" y="24"/>
                  </a:cubicBezTo>
                  <a:cubicBezTo>
                    <a:pt x="380" y="28"/>
                    <a:pt x="250" y="364"/>
                    <a:pt x="40" y="404"/>
                  </a:cubicBezTo>
                  <a:cubicBezTo>
                    <a:pt x="0" y="407"/>
                    <a:pt x="4" y="469"/>
                    <a:pt x="47" y="469"/>
                  </a:cubicBezTo>
                  <a:lnTo>
                    <a:pt x="55" y="469"/>
                  </a:lnTo>
                  <a:cubicBezTo>
                    <a:pt x="300" y="425"/>
                    <a:pt x="438" y="60"/>
                    <a:pt x="445" y="46"/>
                  </a:cubicBezTo>
                  <a:cubicBezTo>
                    <a:pt x="454" y="19"/>
                    <a:pt x="432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0" name="Google Shape;4320;p56"/>
            <p:cNvSpPr/>
            <p:nvPr/>
          </p:nvSpPr>
          <p:spPr>
            <a:xfrm>
              <a:off x="4119825" y="4896725"/>
              <a:ext cx="11225" cy="16675"/>
            </a:xfrm>
            <a:custGeom>
              <a:avLst/>
              <a:gdLst/>
              <a:ahLst/>
              <a:cxnLst/>
              <a:rect l="l" t="t" r="r" b="b"/>
              <a:pathLst>
                <a:path w="449" h="667" extrusionOk="0">
                  <a:moveTo>
                    <a:pt x="411" y="0"/>
                  </a:moveTo>
                  <a:cubicBezTo>
                    <a:pt x="403" y="0"/>
                    <a:pt x="394" y="3"/>
                    <a:pt x="387" y="9"/>
                  </a:cubicBezTo>
                  <a:cubicBezTo>
                    <a:pt x="373" y="23"/>
                    <a:pt x="69" y="348"/>
                    <a:pt x="4" y="627"/>
                  </a:cubicBezTo>
                  <a:cubicBezTo>
                    <a:pt x="0" y="645"/>
                    <a:pt x="11" y="663"/>
                    <a:pt x="29" y="667"/>
                  </a:cubicBezTo>
                  <a:lnTo>
                    <a:pt x="37" y="667"/>
                  </a:lnTo>
                  <a:cubicBezTo>
                    <a:pt x="51" y="667"/>
                    <a:pt x="66" y="656"/>
                    <a:pt x="69" y="641"/>
                  </a:cubicBezTo>
                  <a:cubicBezTo>
                    <a:pt x="127" y="385"/>
                    <a:pt x="431" y="63"/>
                    <a:pt x="434" y="59"/>
                  </a:cubicBezTo>
                  <a:cubicBezTo>
                    <a:pt x="449" y="45"/>
                    <a:pt x="449" y="23"/>
                    <a:pt x="434" y="9"/>
                  </a:cubicBezTo>
                  <a:cubicBezTo>
                    <a:pt x="427" y="3"/>
                    <a:pt x="419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1" name="Google Shape;4321;p56"/>
            <p:cNvSpPr/>
            <p:nvPr/>
          </p:nvSpPr>
          <p:spPr>
            <a:xfrm>
              <a:off x="4142050" y="5056325"/>
              <a:ext cx="13050" cy="2575"/>
            </a:xfrm>
            <a:custGeom>
              <a:avLst/>
              <a:gdLst/>
              <a:ahLst/>
              <a:cxnLst/>
              <a:rect l="l" t="t" r="r" b="b"/>
              <a:pathLst>
                <a:path w="522" h="103" extrusionOk="0">
                  <a:moveTo>
                    <a:pt x="174" y="0"/>
                  </a:moveTo>
                  <a:cubicBezTo>
                    <a:pt x="119" y="0"/>
                    <a:pt x="66" y="5"/>
                    <a:pt x="26" y="20"/>
                  </a:cubicBezTo>
                  <a:cubicBezTo>
                    <a:pt x="8" y="27"/>
                    <a:pt x="1" y="45"/>
                    <a:pt x="4" y="63"/>
                  </a:cubicBezTo>
                  <a:cubicBezTo>
                    <a:pt x="10" y="77"/>
                    <a:pt x="25" y="87"/>
                    <a:pt x="39" y="87"/>
                  </a:cubicBezTo>
                  <a:cubicBezTo>
                    <a:pt x="43" y="87"/>
                    <a:pt x="47" y="86"/>
                    <a:pt x="51" y="85"/>
                  </a:cubicBezTo>
                  <a:cubicBezTo>
                    <a:pt x="84" y="73"/>
                    <a:pt x="129" y="69"/>
                    <a:pt x="177" y="69"/>
                  </a:cubicBezTo>
                  <a:cubicBezTo>
                    <a:pt x="313" y="69"/>
                    <a:pt x="475" y="103"/>
                    <a:pt x="478" y="103"/>
                  </a:cubicBezTo>
                  <a:lnTo>
                    <a:pt x="485" y="103"/>
                  </a:lnTo>
                  <a:cubicBezTo>
                    <a:pt x="500" y="103"/>
                    <a:pt x="514" y="92"/>
                    <a:pt x="518" y="77"/>
                  </a:cubicBezTo>
                  <a:cubicBezTo>
                    <a:pt x="521" y="59"/>
                    <a:pt x="507" y="41"/>
                    <a:pt x="489" y="38"/>
                  </a:cubicBezTo>
                  <a:cubicBezTo>
                    <a:pt x="481" y="35"/>
                    <a:pt x="319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2" name="Google Shape;4322;p56"/>
            <p:cNvSpPr/>
            <p:nvPr/>
          </p:nvSpPr>
          <p:spPr>
            <a:xfrm>
              <a:off x="4160825" y="4984125"/>
              <a:ext cx="13975" cy="9075"/>
            </a:xfrm>
            <a:custGeom>
              <a:avLst/>
              <a:gdLst/>
              <a:ahLst/>
              <a:cxnLst/>
              <a:rect l="l" t="t" r="r" b="b"/>
              <a:pathLst>
                <a:path w="559" h="363" extrusionOk="0">
                  <a:moveTo>
                    <a:pt x="46" y="1"/>
                  </a:moveTo>
                  <a:cubicBezTo>
                    <a:pt x="8" y="1"/>
                    <a:pt x="0" y="60"/>
                    <a:pt x="38" y="70"/>
                  </a:cubicBezTo>
                  <a:cubicBezTo>
                    <a:pt x="226" y="106"/>
                    <a:pt x="486" y="348"/>
                    <a:pt x="490" y="352"/>
                  </a:cubicBezTo>
                  <a:cubicBezTo>
                    <a:pt x="497" y="359"/>
                    <a:pt x="504" y="363"/>
                    <a:pt x="515" y="363"/>
                  </a:cubicBezTo>
                  <a:cubicBezTo>
                    <a:pt x="544" y="363"/>
                    <a:pt x="558" y="323"/>
                    <a:pt x="537" y="301"/>
                  </a:cubicBezTo>
                  <a:cubicBezTo>
                    <a:pt x="526" y="290"/>
                    <a:pt x="258" y="44"/>
                    <a:pt x="52" y="1"/>
                  </a:cubicBezTo>
                  <a:cubicBezTo>
                    <a:pt x="50" y="1"/>
                    <a:pt x="48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3" name="Google Shape;4323;p56"/>
            <p:cNvSpPr/>
            <p:nvPr/>
          </p:nvSpPr>
          <p:spPr>
            <a:xfrm>
              <a:off x="4297250" y="5016900"/>
              <a:ext cx="18000" cy="4600"/>
            </a:xfrm>
            <a:custGeom>
              <a:avLst/>
              <a:gdLst/>
              <a:ahLst/>
              <a:cxnLst/>
              <a:rect l="l" t="t" r="r" b="b"/>
              <a:pathLst>
                <a:path w="720" h="184" extrusionOk="0">
                  <a:moveTo>
                    <a:pt x="192" y="1"/>
                  </a:moveTo>
                  <a:cubicBezTo>
                    <a:pt x="128" y="1"/>
                    <a:pt x="72" y="11"/>
                    <a:pt x="32" y="38"/>
                  </a:cubicBezTo>
                  <a:cubicBezTo>
                    <a:pt x="0" y="59"/>
                    <a:pt x="22" y="102"/>
                    <a:pt x="50" y="102"/>
                  </a:cubicBezTo>
                  <a:cubicBezTo>
                    <a:pt x="57" y="102"/>
                    <a:pt x="65" y="99"/>
                    <a:pt x="72" y="93"/>
                  </a:cubicBezTo>
                  <a:cubicBezTo>
                    <a:pt x="99" y="74"/>
                    <a:pt x="140" y="67"/>
                    <a:pt x="188" y="67"/>
                  </a:cubicBezTo>
                  <a:cubicBezTo>
                    <a:pt x="341" y="67"/>
                    <a:pt x="569" y="141"/>
                    <a:pt x="665" y="179"/>
                  </a:cubicBezTo>
                  <a:cubicBezTo>
                    <a:pt x="668" y="183"/>
                    <a:pt x="676" y="183"/>
                    <a:pt x="679" y="183"/>
                  </a:cubicBezTo>
                  <a:cubicBezTo>
                    <a:pt x="694" y="183"/>
                    <a:pt x="705" y="176"/>
                    <a:pt x="712" y="161"/>
                  </a:cubicBezTo>
                  <a:cubicBezTo>
                    <a:pt x="719" y="143"/>
                    <a:pt x="708" y="125"/>
                    <a:pt x="690" y="118"/>
                  </a:cubicBezTo>
                  <a:cubicBezTo>
                    <a:pt x="652" y="102"/>
                    <a:pt x="389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4" name="Google Shape;4324;p56"/>
            <p:cNvSpPr/>
            <p:nvPr/>
          </p:nvSpPr>
          <p:spPr>
            <a:xfrm>
              <a:off x="4293150" y="4998825"/>
              <a:ext cx="9350" cy="13175"/>
            </a:xfrm>
            <a:custGeom>
              <a:avLst/>
              <a:gdLst/>
              <a:ahLst/>
              <a:cxnLst/>
              <a:rect l="l" t="t" r="r" b="b"/>
              <a:pathLst>
                <a:path w="374" h="527" extrusionOk="0">
                  <a:moveTo>
                    <a:pt x="334" y="0"/>
                  </a:moveTo>
                  <a:cubicBezTo>
                    <a:pt x="319" y="0"/>
                    <a:pt x="304" y="9"/>
                    <a:pt x="301" y="28"/>
                  </a:cubicBezTo>
                  <a:cubicBezTo>
                    <a:pt x="297" y="31"/>
                    <a:pt x="229" y="389"/>
                    <a:pt x="30" y="458"/>
                  </a:cubicBezTo>
                  <a:cubicBezTo>
                    <a:pt x="12" y="465"/>
                    <a:pt x="1" y="487"/>
                    <a:pt x="8" y="505"/>
                  </a:cubicBezTo>
                  <a:cubicBezTo>
                    <a:pt x="15" y="519"/>
                    <a:pt x="26" y="527"/>
                    <a:pt x="41" y="527"/>
                  </a:cubicBezTo>
                  <a:cubicBezTo>
                    <a:pt x="44" y="527"/>
                    <a:pt x="52" y="527"/>
                    <a:pt x="55" y="523"/>
                  </a:cubicBezTo>
                  <a:cubicBezTo>
                    <a:pt x="290" y="440"/>
                    <a:pt x="366" y="57"/>
                    <a:pt x="370" y="42"/>
                  </a:cubicBezTo>
                  <a:cubicBezTo>
                    <a:pt x="374" y="15"/>
                    <a:pt x="353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5" name="Google Shape;4325;p56"/>
            <p:cNvSpPr/>
            <p:nvPr/>
          </p:nvSpPr>
          <p:spPr>
            <a:xfrm>
              <a:off x="4301925" y="5020200"/>
              <a:ext cx="14850" cy="6900"/>
            </a:xfrm>
            <a:custGeom>
              <a:avLst/>
              <a:gdLst/>
              <a:ahLst/>
              <a:cxnLst/>
              <a:rect l="l" t="t" r="r" b="b"/>
              <a:pathLst>
                <a:path w="594" h="276" extrusionOk="0">
                  <a:moveTo>
                    <a:pt x="44" y="0"/>
                  </a:moveTo>
                  <a:cubicBezTo>
                    <a:pt x="1" y="0"/>
                    <a:pt x="1" y="66"/>
                    <a:pt x="44" y="66"/>
                  </a:cubicBezTo>
                  <a:cubicBezTo>
                    <a:pt x="239" y="73"/>
                    <a:pt x="536" y="272"/>
                    <a:pt x="539" y="272"/>
                  </a:cubicBezTo>
                  <a:cubicBezTo>
                    <a:pt x="543" y="272"/>
                    <a:pt x="550" y="275"/>
                    <a:pt x="557" y="275"/>
                  </a:cubicBezTo>
                  <a:cubicBezTo>
                    <a:pt x="568" y="275"/>
                    <a:pt x="579" y="268"/>
                    <a:pt x="583" y="257"/>
                  </a:cubicBezTo>
                  <a:cubicBezTo>
                    <a:pt x="593" y="243"/>
                    <a:pt x="590" y="225"/>
                    <a:pt x="575" y="214"/>
                  </a:cubicBezTo>
                  <a:cubicBezTo>
                    <a:pt x="561" y="207"/>
                    <a:pt x="257" y="4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6" name="Google Shape;4326;p56"/>
            <p:cNvSpPr/>
            <p:nvPr/>
          </p:nvSpPr>
          <p:spPr>
            <a:xfrm>
              <a:off x="3976675" y="4839075"/>
              <a:ext cx="5000" cy="17400"/>
            </a:xfrm>
            <a:custGeom>
              <a:avLst/>
              <a:gdLst/>
              <a:ahLst/>
              <a:cxnLst/>
              <a:rect l="l" t="t" r="r" b="b"/>
              <a:pathLst>
                <a:path w="200" h="696" extrusionOk="0">
                  <a:moveTo>
                    <a:pt x="113" y="0"/>
                  </a:moveTo>
                  <a:cubicBezTo>
                    <a:pt x="97" y="0"/>
                    <a:pt x="83" y="11"/>
                    <a:pt x="80" y="26"/>
                  </a:cubicBezTo>
                  <a:cubicBezTo>
                    <a:pt x="73" y="81"/>
                    <a:pt x="0" y="554"/>
                    <a:pt x="141" y="688"/>
                  </a:cubicBezTo>
                  <a:cubicBezTo>
                    <a:pt x="149" y="692"/>
                    <a:pt x="156" y="695"/>
                    <a:pt x="163" y="695"/>
                  </a:cubicBezTo>
                  <a:cubicBezTo>
                    <a:pt x="174" y="695"/>
                    <a:pt x="181" y="692"/>
                    <a:pt x="188" y="684"/>
                  </a:cubicBezTo>
                  <a:cubicBezTo>
                    <a:pt x="199" y="673"/>
                    <a:pt x="199" y="652"/>
                    <a:pt x="188" y="637"/>
                  </a:cubicBezTo>
                  <a:cubicBezTo>
                    <a:pt x="91" y="547"/>
                    <a:pt x="127" y="175"/>
                    <a:pt x="149" y="37"/>
                  </a:cubicBezTo>
                  <a:cubicBezTo>
                    <a:pt x="152" y="19"/>
                    <a:pt x="138" y="1"/>
                    <a:pt x="120" y="1"/>
                  </a:cubicBezTo>
                  <a:cubicBezTo>
                    <a:pt x="117" y="1"/>
                    <a:pt x="115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7" name="Google Shape;4327;p56"/>
            <p:cNvSpPr/>
            <p:nvPr/>
          </p:nvSpPr>
          <p:spPr>
            <a:xfrm>
              <a:off x="3980475" y="4836225"/>
              <a:ext cx="5250" cy="15350"/>
            </a:xfrm>
            <a:custGeom>
              <a:avLst/>
              <a:gdLst/>
              <a:ahLst/>
              <a:cxnLst/>
              <a:rect l="l" t="t" r="r" b="b"/>
              <a:pathLst>
                <a:path w="210" h="614" extrusionOk="0">
                  <a:moveTo>
                    <a:pt x="167" y="0"/>
                  </a:moveTo>
                  <a:cubicBezTo>
                    <a:pt x="154" y="0"/>
                    <a:pt x="143" y="8"/>
                    <a:pt x="138" y="21"/>
                  </a:cubicBezTo>
                  <a:cubicBezTo>
                    <a:pt x="130" y="36"/>
                    <a:pt x="0" y="375"/>
                    <a:pt x="40" y="585"/>
                  </a:cubicBezTo>
                  <a:cubicBezTo>
                    <a:pt x="40" y="599"/>
                    <a:pt x="54" y="614"/>
                    <a:pt x="72" y="614"/>
                  </a:cubicBezTo>
                  <a:lnTo>
                    <a:pt x="80" y="614"/>
                  </a:lnTo>
                  <a:cubicBezTo>
                    <a:pt x="98" y="610"/>
                    <a:pt x="109" y="592"/>
                    <a:pt x="105" y="574"/>
                  </a:cubicBezTo>
                  <a:cubicBezTo>
                    <a:pt x="72" y="383"/>
                    <a:pt x="203" y="50"/>
                    <a:pt x="203" y="50"/>
                  </a:cubicBezTo>
                  <a:cubicBezTo>
                    <a:pt x="210" y="32"/>
                    <a:pt x="199" y="10"/>
                    <a:pt x="181" y="3"/>
                  </a:cubicBezTo>
                  <a:cubicBezTo>
                    <a:pt x="176" y="1"/>
                    <a:pt x="17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8" name="Google Shape;4328;p56"/>
            <p:cNvSpPr/>
            <p:nvPr/>
          </p:nvSpPr>
          <p:spPr>
            <a:xfrm>
              <a:off x="4242925" y="5122650"/>
              <a:ext cx="11125" cy="14425"/>
            </a:xfrm>
            <a:custGeom>
              <a:avLst/>
              <a:gdLst/>
              <a:ahLst/>
              <a:cxnLst/>
              <a:rect l="l" t="t" r="r" b="b"/>
              <a:pathLst>
                <a:path w="445" h="577" extrusionOk="0">
                  <a:moveTo>
                    <a:pt x="409" y="1"/>
                  </a:moveTo>
                  <a:cubicBezTo>
                    <a:pt x="400" y="1"/>
                    <a:pt x="390" y="4"/>
                    <a:pt x="383" y="9"/>
                  </a:cubicBezTo>
                  <a:cubicBezTo>
                    <a:pt x="347" y="45"/>
                    <a:pt x="18" y="371"/>
                    <a:pt x="0" y="537"/>
                  </a:cubicBezTo>
                  <a:cubicBezTo>
                    <a:pt x="0" y="559"/>
                    <a:pt x="11" y="573"/>
                    <a:pt x="33" y="577"/>
                  </a:cubicBezTo>
                  <a:lnTo>
                    <a:pt x="36" y="577"/>
                  </a:lnTo>
                  <a:cubicBezTo>
                    <a:pt x="54" y="577"/>
                    <a:pt x="69" y="562"/>
                    <a:pt x="72" y="544"/>
                  </a:cubicBezTo>
                  <a:cubicBezTo>
                    <a:pt x="83" y="425"/>
                    <a:pt x="336" y="154"/>
                    <a:pt x="434" y="60"/>
                  </a:cubicBezTo>
                  <a:cubicBezTo>
                    <a:pt x="445" y="45"/>
                    <a:pt x="445" y="24"/>
                    <a:pt x="434" y="9"/>
                  </a:cubicBezTo>
                  <a:cubicBezTo>
                    <a:pt x="427" y="4"/>
                    <a:pt x="418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9" name="Google Shape;4329;p56"/>
            <p:cNvSpPr/>
            <p:nvPr/>
          </p:nvSpPr>
          <p:spPr>
            <a:xfrm>
              <a:off x="4236675" y="5115900"/>
              <a:ext cx="5900" cy="14050"/>
            </a:xfrm>
            <a:custGeom>
              <a:avLst/>
              <a:gdLst/>
              <a:ahLst/>
              <a:cxnLst/>
              <a:rect l="l" t="t" r="r" b="b"/>
              <a:pathLst>
                <a:path w="236" h="562" extrusionOk="0">
                  <a:moveTo>
                    <a:pt x="203" y="1"/>
                  </a:moveTo>
                  <a:cubicBezTo>
                    <a:pt x="185" y="1"/>
                    <a:pt x="171" y="15"/>
                    <a:pt x="171" y="33"/>
                  </a:cubicBezTo>
                  <a:cubicBezTo>
                    <a:pt x="171" y="37"/>
                    <a:pt x="171" y="351"/>
                    <a:pt x="22" y="507"/>
                  </a:cubicBezTo>
                  <a:cubicBezTo>
                    <a:pt x="1" y="525"/>
                    <a:pt x="15" y="561"/>
                    <a:pt x="44" y="561"/>
                  </a:cubicBezTo>
                  <a:cubicBezTo>
                    <a:pt x="55" y="561"/>
                    <a:pt x="62" y="557"/>
                    <a:pt x="69" y="554"/>
                  </a:cubicBezTo>
                  <a:cubicBezTo>
                    <a:pt x="236" y="377"/>
                    <a:pt x="236" y="48"/>
                    <a:pt x="236" y="33"/>
                  </a:cubicBezTo>
                  <a:cubicBezTo>
                    <a:pt x="236" y="15"/>
                    <a:pt x="221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0" name="Google Shape;4330;p56"/>
            <p:cNvSpPr/>
            <p:nvPr/>
          </p:nvSpPr>
          <p:spPr>
            <a:xfrm>
              <a:off x="4253025" y="5139675"/>
              <a:ext cx="12700" cy="3725"/>
            </a:xfrm>
            <a:custGeom>
              <a:avLst/>
              <a:gdLst/>
              <a:ahLst/>
              <a:cxnLst/>
              <a:rect l="l" t="t" r="r" b="b"/>
              <a:pathLst>
                <a:path w="508" h="149" extrusionOk="0">
                  <a:moveTo>
                    <a:pt x="438" y="0"/>
                  </a:moveTo>
                  <a:cubicBezTo>
                    <a:pt x="362" y="0"/>
                    <a:pt x="159" y="7"/>
                    <a:pt x="23" y="87"/>
                  </a:cubicBezTo>
                  <a:cubicBezTo>
                    <a:pt x="8" y="94"/>
                    <a:pt x="1" y="116"/>
                    <a:pt x="12" y="131"/>
                  </a:cubicBezTo>
                  <a:cubicBezTo>
                    <a:pt x="15" y="141"/>
                    <a:pt x="26" y="149"/>
                    <a:pt x="41" y="149"/>
                  </a:cubicBezTo>
                  <a:cubicBezTo>
                    <a:pt x="44" y="149"/>
                    <a:pt x="52" y="145"/>
                    <a:pt x="55" y="145"/>
                  </a:cubicBezTo>
                  <a:cubicBezTo>
                    <a:pt x="174" y="76"/>
                    <a:pt x="364" y="69"/>
                    <a:pt x="435" y="69"/>
                  </a:cubicBezTo>
                  <a:cubicBezTo>
                    <a:pt x="453" y="69"/>
                    <a:pt x="464" y="69"/>
                    <a:pt x="464" y="69"/>
                  </a:cubicBezTo>
                  <a:cubicBezTo>
                    <a:pt x="507" y="66"/>
                    <a:pt x="507" y="8"/>
                    <a:pt x="467" y="0"/>
                  </a:cubicBezTo>
                  <a:cubicBezTo>
                    <a:pt x="465" y="0"/>
                    <a:pt x="455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1" name="Google Shape;4331;p56"/>
            <p:cNvSpPr/>
            <p:nvPr/>
          </p:nvSpPr>
          <p:spPr>
            <a:xfrm>
              <a:off x="4181550" y="5354325"/>
              <a:ext cx="17300" cy="6250"/>
            </a:xfrm>
            <a:custGeom>
              <a:avLst/>
              <a:gdLst/>
              <a:ahLst/>
              <a:cxnLst/>
              <a:rect l="l" t="t" r="r" b="b"/>
              <a:pathLst>
                <a:path w="692" h="250" extrusionOk="0">
                  <a:moveTo>
                    <a:pt x="40" y="1"/>
                  </a:moveTo>
                  <a:cubicBezTo>
                    <a:pt x="27" y="1"/>
                    <a:pt x="16" y="8"/>
                    <a:pt x="8" y="18"/>
                  </a:cubicBezTo>
                  <a:cubicBezTo>
                    <a:pt x="0" y="36"/>
                    <a:pt x="8" y="54"/>
                    <a:pt x="26" y="65"/>
                  </a:cubicBezTo>
                  <a:cubicBezTo>
                    <a:pt x="69" y="83"/>
                    <a:pt x="413" y="250"/>
                    <a:pt x="601" y="250"/>
                  </a:cubicBezTo>
                  <a:cubicBezTo>
                    <a:pt x="619" y="250"/>
                    <a:pt x="633" y="246"/>
                    <a:pt x="651" y="242"/>
                  </a:cubicBezTo>
                  <a:cubicBezTo>
                    <a:pt x="691" y="232"/>
                    <a:pt x="682" y="176"/>
                    <a:pt x="646" y="176"/>
                  </a:cubicBezTo>
                  <a:cubicBezTo>
                    <a:pt x="643" y="176"/>
                    <a:pt x="640" y="176"/>
                    <a:pt x="637" y="177"/>
                  </a:cubicBezTo>
                  <a:cubicBezTo>
                    <a:pt x="626" y="180"/>
                    <a:pt x="614" y="181"/>
                    <a:pt x="600" y="181"/>
                  </a:cubicBezTo>
                  <a:cubicBezTo>
                    <a:pt x="458" y="181"/>
                    <a:pt x="163" y="56"/>
                    <a:pt x="55" y="4"/>
                  </a:cubicBezTo>
                  <a:cubicBezTo>
                    <a:pt x="50" y="2"/>
                    <a:pt x="45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2" name="Google Shape;4332;p56"/>
            <p:cNvSpPr/>
            <p:nvPr/>
          </p:nvSpPr>
          <p:spPr>
            <a:xfrm>
              <a:off x="4186075" y="5370325"/>
              <a:ext cx="14850" cy="4625"/>
            </a:xfrm>
            <a:custGeom>
              <a:avLst/>
              <a:gdLst/>
              <a:ahLst/>
              <a:cxnLst/>
              <a:rect l="l" t="t" r="r" b="b"/>
              <a:pathLst>
                <a:path w="594" h="185" extrusionOk="0">
                  <a:moveTo>
                    <a:pt x="439" y="1"/>
                  </a:moveTo>
                  <a:cubicBezTo>
                    <a:pt x="235" y="1"/>
                    <a:pt x="31" y="117"/>
                    <a:pt x="22" y="123"/>
                  </a:cubicBezTo>
                  <a:cubicBezTo>
                    <a:pt x="4" y="134"/>
                    <a:pt x="0" y="152"/>
                    <a:pt x="7" y="170"/>
                  </a:cubicBezTo>
                  <a:cubicBezTo>
                    <a:pt x="15" y="181"/>
                    <a:pt x="26" y="184"/>
                    <a:pt x="36" y="184"/>
                  </a:cubicBezTo>
                  <a:cubicBezTo>
                    <a:pt x="44" y="184"/>
                    <a:pt x="47" y="184"/>
                    <a:pt x="54" y="181"/>
                  </a:cubicBezTo>
                  <a:cubicBezTo>
                    <a:pt x="58" y="181"/>
                    <a:pt x="255" y="68"/>
                    <a:pt x="440" y="68"/>
                  </a:cubicBezTo>
                  <a:cubicBezTo>
                    <a:pt x="473" y="68"/>
                    <a:pt x="505" y="71"/>
                    <a:pt x="535" y="79"/>
                  </a:cubicBezTo>
                  <a:cubicBezTo>
                    <a:pt x="539" y="80"/>
                    <a:pt x="542" y="81"/>
                    <a:pt x="545" y="81"/>
                  </a:cubicBezTo>
                  <a:cubicBezTo>
                    <a:pt x="581" y="81"/>
                    <a:pt x="593" y="24"/>
                    <a:pt x="553" y="14"/>
                  </a:cubicBezTo>
                  <a:cubicBezTo>
                    <a:pt x="516" y="5"/>
                    <a:pt x="478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3" name="Google Shape;4333;p56"/>
            <p:cNvSpPr/>
            <p:nvPr/>
          </p:nvSpPr>
          <p:spPr>
            <a:xfrm>
              <a:off x="4007025" y="4862650"/>
              <a:ext cx="22275" cy="3475"/>
            </a:xfrm>
            <a:custGeom>
              <a:avLst/>
              <a:gdLst/>
              <a:ahLst/>
              <a:cxnLst/>
              <a:rect l="l" t="t" r="r" b="b"/>
              <a:pathLst>
                <a:path w="891" h="139" extrusionOk="0">
                  <a:moveTo>
                    <a:pt x="553" y="0"/>
                  </a:moveTo>
                  <a:cubicBezTo>
                    <a:pt x="375" y="0"/>
                    <a:pt x="162" y="15"/>
                    <a:pt x="33" y="77"/>
                  </a:cubicBezTo>
                  <a:cubicBezTo>
                    <a:pt x="1" y="92"/>
                    <a:pt x="12" y="139"/>
                    <a:pt x="48" y="139"/>
                  </a:cubicBezTo>
                  <a:lnTo>
                    <a:pt x="62" y="139"/>
                  </a:lnTo>
                  <a:cubicBezTo>
                    <a:pt x="178" y="82"/>
                    <a:pt x="378" y="68"/>
                    <a:pt x="547" y="68"/>
                  </a:cubicBezTo>
                  <a:cubicBezTo>
                    <a:pt x="711" y="68"/>
                    <a:pt x="847" y="81"/>
                    <a:pt x="850" y="81"/>
                  </a:cubicBezTo>
                  <a:cubicBezTo>
                    <a:pt x="869" y="81"/>
                    <a:pt x="887" y="70"/>
                    <a:pt x="887" y="52"/>
                  </a:cubicBezTo>
                  <a:cubicBezTo>
                    <a:pt x="890" y="30"/>
                    <a:pt x="876" y="16"/>
                    <a:pt x="858" y="12"/>
                  </a:cubicBezTo>
                  <a:cubicBezTo>
                    <a:pt x="846" y="12"/>
                    <a:pt x="714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4" name="Google Shape;4334;p56"/>
            <p:cNvSpPr/>
            <p:nvPr/>
          </p:nvSpPr>
          <p:spPr>
            <a:xfrm>
              <a:off x="4007100" y="4855625"/>
              <a:ext cx="21375" cy="8525"/>
            </a:xfrm>
            <a:custGeom>
              <a:avLst/>
              <a:gdLst/>
              <a:ahLst/>
              <a:cxnLst/>
              <a:rect l="l" t="t" r="r" b="b"/>
              <a:pathLst>
                <a:path w="855" h="341" extrusionOk="0">
                  <a:moveTo>
                    <a:pt x="46" y="0"/>
                  </a:moveTo>
                  <a:cubicBezTo>
                    <a:pt x="8" y="0"/>
                    <a:pt x="0" y="59"/>
                    <a:pt x="41" y="69"/>
                  </a:cubicBezTo>
                  <a:cubicBezTo>
                    <a:pt x="298" y="109"/>
                    <a:pt x="790" y="333"/>
                    <a:pt x="793" y="337"/>
                  </a:cubicBezTo>
                  <a:cubicBezTo>
                    <a:pt x="797" y="337"/>
                    <a:pt x="800" y="337"/>
                    <a:pt x="808" y="340"/>
                  </a:cubicBezTo>
                  <a:lnTo>
                    <a:pt x="808" y="337"/>
                  </a:lnTo>
                  <a:cubicBezTo>
                    <a:pt x="844" y="337"/>
                    <a:pt x="855" y="286"/>
                    <a:pt x="822" y="272"/>
                  </a:cubicBezTo>
                  <a:cubicBezTo>
                    <a:pt x="800" y="264"/>
                    <a:pt x="316" y="48"/>
                    <a:pt x="52" y="1"/>
                  </a:cubicBezTo>
                  <a:cubicBezTo>
                    <a:pt x="50" y="0"/>
                    <a:pt x="48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5" name="Google Shape;4335;p56"/>
            <p:cNvSpPr/>
            <p:nvPr/>
          </p:nvSpPr>
          <p:spPr>
            <a:xfrm>
              <a:off x="3933975" y="4889175"/>
              <a:ext cx="10900" cy="4975"/>
            </a:xfrm>
            <a:custGeom>
              <a:avLst/>
              <a:gdLst/>
              <a:ahLst/>
              <a:cxnLst/>
              <a:rect l="l" t="t" r="r" b="b"/>
              <a:pathLst>
                <a:path w="436" h="199" extrusionOk="0">
                  <a:moveTo>
                    <a:pt x="84" y="1"/>
                  </a:moveTo>
                  <a:cubicBezTo>
                    <a:pt x="59" y="1"/>
                    <a:pt x="44" y="3"/>
                    <a:pt x="42" y="3"/>
                  </a:cubicBezTo>
                  <a:cubicBezTo>
                    <a:pt x="1" y="10"/>
                    <a:pt x="8" y="73"/>
                    <a:pt x="50" y="73"/>
                  </a:cubicBezTo>
                  <a:cubicBezTo>
                    <a:pt x="52" y="73"/>
                    <a:pt x="54" y="72"/>
                    <a:pt x="56" y="72"/>
                  </a:cubicBezTo>
                  <a:cubicBezTo>
                    <a:pt x="57" y="71"/>
                    <a:pt x="69" y="69"/>
                    <a:pt x="88" y="69"/>
                  </a:cubicBezTo>
                  <a:cubicBezTo>
                    <a:pt x="140" y="69"/>
                    <a:pt x="251" y="86"/>
                    <a:pt x="367" y="191"/>
                  </a:cubicBezTo>
                  <a:cubicBezTo>
                    <a:pt x="371" y="195"/>
                    <a:pt x="382" y="199"/>
                    <a:pt x="389" y="199"/>
                  </a:cubicBezTo>
                  <a:cubicBezTo>
                    <a:pt x="418" y="199"/>
                    <a:pt x="436" y="159"/>
                    <a:pt x="411" y="141"/>
                  </a:cubicBezTo>
                  <a:cubicBezTo>
                    <a:pt x="280" y="18"/>
                    <a:pt x="149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6" name="Google Shape;4336;p56"/>
            <p:cNvSpPr/>
            <p:nvPr/>
          </p:nvSpPr>
          <p:spPr>
            <a:xfrm>
              <a:off x="3962675" y="4933350"/>
              <a:ext cx="35525" cy="11950"/>
            </a:xfrm>
            <a:custGeom>
              <a:avLst/>
              <a:gdLst/>
              <a:ahLst/>
              <a:cxnLst/>
              <a:rect l="l" t="t" r="r" b="b"/>
              <a:pathLst>
                <a:path w="1421" h="478" extrusionOk="0">
                  <a:moveTo>
                    <a:pt x="1131" y="1"/>
                  </a:moveTo>
                  <a:cubicBezTo>
                    <a:pt x="426" y="1"/>
                    <a:pt x="25" y="413"/>
                    <a:pt x="22" y="420"/>
                  </a:cubicBezTo>
                  <a:cubicBezTo>
                    <a:pt x="0" y="441"/>
                    <a:pt x="18" y="474"/>
                    <a:pt x="47" y="478"/>
                  </a:cubicBezTo>
                  <a:cubicBezTo>
                    <a:pt x="54" y="474"/>
                    <a:pt x="61" y="470"/>
                    <a:pt x="69" y="467"/>
                  </a:cubicBezTo>
                  <a:cubicBezTo>
                    <a:pt x="75" y="460"/>
                    <a:pt x="455" y="69"/>
                    <a:pt x="1125" y="69"/>
                  </a:cubicBezTo>
                  <a:cubicBezTo>
                    <a:pt x="1206" y="69"/>
                    <a:pt x="1291" y="74"/>
                    <a:pt x="1381" y="87"/>
                  </a:cubicBezTo>
                  <a:cubicBezTo>
                    <a:pt x="1399" y="87"/>
                    <a:pt x="1417" y="76"/>
                    <a:pt x="1417" y="58"/>
                  </a:cubicBezTo>
                  <a:cubicBezTo>
                    <a:pt x="1421" y="40"/>
                    <a:pt x="1406" y="22"/>
                    <a:pt x="1388" y="19"/>
                  </a:cubicBezTo>
                  <a:cubicBezTo>
                    <a:pt x="1298" y="6"/>
                    <a:pt x="1212" y="1"/>
                    <a:pt x="1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7" name="Google Shape;4337;p56"/>
            <p:cNvSpPr/>
            <p:nvPr/>
          </p:nvSpPr>
          <p:spPr>
            <a:xfrm>
              <a:off x="3964650" y="4944225"/>
              <a:ext cx="18675" cy="4050"/>
            </a:xfrm>
            <a:custGeom>
              <a:avLst/>
              <a:gdLst/>
              <a:ahLst/>
              <a:cxnLst/>
              <a:rect l="l" t="t" r="r" b="b"/>
              <a:pathLst>
                <a:path w="747" h="162" extrusionOk="0">
                  <a:moveTo>
                    <a:pt x="542" y="1"/>
                  </a:moveTo>
                  <a:cubicBezTo>
                    <a:pt x="281" y="1"/>
                    <a:pt x="41" y="90"/>
                    <a:pt x="29" y="93"/>
                  </a:cubicBezTo>
                  <a:cubicBezTo>
                    <a:pt x="11" y="100"/>
                    <a:pt x="1" y="122"/>
                    <a:pt x="8" y="140"/>
                  </a:cubicBezTo>
                  <a:cubicBezTo>
                    <a:pt x="15" y="151"/>
                    <a:pt x="26" y="162"/>
                    <a:pt x="40" y="162"/>
                  </a:cubicBezTo>
                  <a:cubicBezTo>
                    <a:pt x="44" y="162"/>
                    <a:pt x="48" y="158"/>
                    <a:pt x="51" y="158"/>
                  </a:cubicBezTo>
                  <a:cubicBezTo>
                    <a:pt x="54" y="158"/>
                    <a:pt x="290" y="69"/>
                    <a:pt x="539" y="69"/>
                  </a:cubicBezTo>
                  <a:cubicBezTo>
                    <a:pt x="591" y="69"/>
                    <a:pt x="644" y="73"/>
                    <a:pt x="695" y="82"/>
                  </a:cubicBezTo>
                  <a:cubicBezTo>
                    <a:pt x="697" y="83"/>
                    <a:pt x="699" y="83"/>
                    <a:pt x="701" y="83"/>
                  </a:cubicBezTo>
                  <a:cubicBezTo>
                    <a:pt x="739" y="83"/>
                    <a:pt x="747" y="21"/>
                    <a:pt x="705" y="14"/>
                  </a:cubicBezTo>
                  <a:cubicBezTo>
                    <a:pt x="651" y="4"/>
                    <a:pt x="596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8" name="Google Shape;4338;p56"/>
            <p:cNvSpPr/>
            <p:nvPr/>
          </p:nvSpPr>
          <p:spPr>
            <a:xfrm>
              <a:off x="3971975" y="4906325"/>
              <a:ext cx="3900" cy="4900"/>
            </a:xfrm>
            <a:custGeom>
              <a:avLst/>
              <a:gdLst/>
              <a:ahLst/>
              <a:cxnLst/>
              <a:rect l="l" t="t" r="r" b="b"/>
              <a:pathLst>
                <a:path w="156" h="196" extrusionOk="0">
                  <a:moveTo>
                    <a:pt x="101" y="1"/>
                  </a:moveTo>
                  <a:cubicBezTo>
                    <a:pt x="74" y="1"/>
                    <a:pt x="40" y="31"/>
                    <a:pt x="22" y="77"/>
                  </a:cubicBezTo>
                  <a:cubicBezTo>
                    <a:pt x="0" y="127"/>
                    <a:pt x="4" y="181"/>
                    <a:pt x="37" y="192"/>
                  </a:cubicBezTo>
                  <a:cubicBezTo>
                    <a:pt x="41" y="195"/>
                    <a:pt x="46" y="196"/>
                    <a:pt x="52" y="196"/>
                  </a:cubicBezTo>
                  <a:cubicBezTo>
                    <a:pt x="79" y="196"/>
                    <a:pt x="112" y="166"/>
                    <a:pt x="130" y="123"/>
                  </a:cubicBezTo>
                  <a:cubicBezTo>
                    <a:pt x="156" y="69"/>
                    <a:pt x="145" y="19"/>
                    <a:pt x="116" y="4"/>
                  </a:cubicBezTo>
                  <a:cubicBezTo>
                    <a:pt x="111" y="2"/>
                    <a:pt x="106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39" name="Google Shape;4339;p56"/>
          <p:cNvGrpSpPr/>
          <p:nvPr/>
        </p:nvGrpSpPr>
        <p:grpSpPr>
          <a:xfrm>
            <a:off x="3320694" y="895434"/>
            <a:ext cx="3634440" cy="504443"/>
            <a:chOff x="3468945" y="990512"/>
            <a:chExt cx="2949314" cy="409351"/>
          </a:xfrm>
        </p:grpSpPr>
        <p:sp>
          <p:nvSpPr>
            <p:cNvPr id="4340" name="Google Shape;4340;p56"/>
            <p:cNvSpPr/>
            <p:nvPr/>
          </p:nvSpPr>
          <p:spPr>
            <a:xfrm>
              <a:off x="3471784" y="992487"/>
              <a:ext cx="2946475" cy="407376"/>
            </a:xfrm>
            <a:custGeom>
              <a:avLst/>
              <a:gdLst/>
              <a:ahLst/>
              <a:cxnLst/>
              <a:rect l="l" t="t" r="r" b="b"/>
              <a:pathLst>
                <a:path w="47751" h="6602" extrusionOk="0">
                  <a:moveTo>
                    <a:pt x="0" y="1378"/>
                  </a:moveTo>
                  <a:lnTo>
                    <a:pt x="10252" y="6602"/>
                  </a:lnTo>
                  <a:lnTo>
                    <a:pt x="47751" y="6602"/>
                  </a:lnTo>
                  <a:lnTo>
                    <a:pt x="33276" y="1"/>
                  </a:lnTo>
                  <a:close/>
                </a:path>
              </a:pathLst>
            </a:custGeom>
            <a:solidFill>
              <a:schemeClr val="dk1">
                <a:alpha val="139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1" name="Google Shape;4341;p56"/>
            <p:cNvSpPr/>
            <p:nvPr/>
          </p:nvSpPr>
          <p:spPr>
            <a:xfrm>
              <a:off x="3471784" y="992487"/>
              <a:ext cx="2053357" cy="94224"/>
            </a:xfrm>
            <a:custGeom>
              <a:avLst/>
              <a:gdLst/>
              <a:ahLst/>
              <a:cxnLst/>
              <a:rect l="l" t="t" r="r" b="b"/>
              <a:pathLst>
                <a:path w="33277" h="1527" extrusionOk="0">
                  <a:moveTo>
                    <a:pt x="0" y="1"/>
                  </a:moveTo>
                  <a:lnTo>
                    <a:pt x="0" y="1526"/>
                  </a:lnTo>
                  <a:lnTo>
                    <a:pt x="33276" y="1526"/>
                  </a:lnTo>
                  <a:lnTo>
                    <a:pt x="332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2" name="Google Shape;4342;p56"/>
            <p:cNvSpPr/>
            <p:nvPr/>
          </p:nvSpPr>
          <p:spPr>
            <a:xfrm>
              <a:off x="3469562" y="990512"/>
              <a:ext cx="2057368" cy="98173"/>
            </a:xfrm>
            <a:custGeom>
              <a:avLst/>
              <a:gdLst/>
              <a:ahLst/>
              <a:cxnLst/>
              <a:rect l="l" t="t" r="r" b="b"/>
              <a:pathLst>
                <a:path w="33342" h="1591" extrusionOk="0">
                  <a:moveTo>
                    <a:pt x="33276" y="65"/>
                  </a:moveTo>
                  <a:lnTo>
                    <a:pt x="33276" y="1522"/>
                  </a:lnTo>
                  <a:lnTo>
                    <a:pt x="69" y="1522"/>
                  </a:lnTo>
                  <a:lnTo>
                    <a:pt x="69" y="65"/>
                  </a:lnTo>
                  <a:close/>
                  <a:moveTo>
                    <a:pt x="36" y="0"/>
                  </a:moveTo>
                  <a:cubicBezTo>
                    <a:pt x="18" y="0"/>
                    <a:pt x="0" y="15"/>
                    <a:pt x="4" y="33"/>
                  </a:cubicBezTo>
                  <a:lnTo>
                    <a:pt x="4" y="1558"/>
                  </a:lnTo>
                  <a:cubicBezTo>
                    <a:pt x="4" y="1576"/>
                    <a:pt x="18" y="1591"/>
                    <a:pt x="36" y="1591"/>
                  </a:cubicBezTo>
                  <a:lnTo>
                    <a:pt x="33309" y="1591"/>
                  </a:lnTo>
                  <a:cubicBezTo>
                    <a:pt x="33327" y="1591"/>
                    <a:pt x="33341" y="1576"/>
                    <a:pt x="33341" y="1558"/>
                  </a:cubicBezTo>
                  <a:lnTo>
                    <a:pt x="33341" y="33"/>
                  </a:lnTo>
                  <a:cubicBezTo>
                    <a:pt x="33341" y="15"/>
                    <a:pt x="33327" y="0"/>
                    <a:pt x="33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3" name="Google Shape;4343;p56"/>
            <p:cNvSpPr/>
            <p:nvPr/>
          </p:nvSpPr>
          <p:spPr>
            <a:xfrm>
              <a:off x="3471784" y="1086648"/>
              <a:ext cx="2053357" cy="26163"/>
            </a:xfrm>
            <a:custGeom>
              <a:avLst/>
              <a:gdLst/>
              <a:ahLst/>
              <a:cxnLst/>
              <a:rect l="l" t="t" r="r" b="b"/>
              <a:pathLst>
                <a:path w="33277" h="424" extrusionOk="0">
                  <a:moveTo>
                    <a:pt x="0" y="0"/>
                  </a:moveTo>
                  <a:lnTo>
                    <a:pt x="2520" y="423"/>
                  </a:lnTo>
                  <a:lnTo>
                    <a:pt x="30753" y="423"/>
                  </a:lnTo>
                  <a:lnTo>
                    <a:pt x="3327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4" name="Google Shape;4344;p56"/>
            <p:cNvSpPr/>
            <p:nvPr/>
          </p:nvSpPr>
          <p:spPr>
            <a:xfrm>
              <a:off x="3468945" y="1084612"/>
              <a:ext cx="2058787" cy="30174"/>
            </a:xfrm>
            <a:custGeom>
              <a:avLst/>
              <a:gdLst/>
              <a:ahLst/>
              <a:cxnLst/>
              <a:rect l="l" t="t" r="r" b="b"/>
              <a:pathLst>
                <a:path w="33365" h="489" extrusionOk="0">
                  <a:moveTo>
                    <a:pt x="32914" y="66"/>
                  </a:moveTo>
                  <a:lnTo>
                    <a:pt x="30795" y="420"/>
                  </a:lnTo>
                  <a:lnTo>
                    <a:pt x="2570" y="420"/>
                  </a:lnTo>
                  <a:lnTo>
                    <a:pt x="455" y="66"/>
                  </a:lnTo>
                  <a:close/>
                  <a:moveTo>
                    <a:pt x="43" y="1"/>
                  </a:moveTo>
                  <a:cubicBezTo>
                    <a:pt x="3" y="1"/>
                    <a:pt x="0" y="59"/>
                    <a:pt x="39" y="66"/>
                  </a:cubicBezTo>
                  <a:lnTo>
                    <a:pt x="2562" y="489"/>
                  </a:lnTo>
                  <a:lnTo>
                    <a:pt x="30803" y="489"/>
                  </a:lnTo>
                  <a:lnTo>
                    <a:pt x="33326" y="66"/>
                  </a:lnTo>
                  <a:cubicBezTo>
                    <a:pt x="33364" y="59"/>
                    <a:pt x="33362" y="1"/>
                    <a:pt x="33322" y="1"/>
                  </a:cubicBezTo>
                  <a:cubicBezTo>
                    <a:pt x="33321" y="1"/>
                    <a:pt x="33320" y="1"/>
                    <a:pt x="33319" y="1"/>
                  </a:cubicBezTo>
                  <a:lnTo>
                    <a:pt x="46" y="1"/>
                  </a:lnTo>
                  <a:cubicBezTo>
                    <a:pt x="45" y="1"/>
                    <a:pt x="4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5" name="Google Shape;4345;p56"/>
            <p:cNvSpPr/>
            <p:nvPr/>
          </p:nvSpPr>
          <p:spPr>
            <a:xfrm>
              <a:off x="3769572" y="1112750"/>
              <a:ext cx="112241" cy="193692"/>
            </a:xfrm>
            <a:custGeom>
              <a:avLst/>
              <a:gdLst/>
              <a:ahLst/>
              <a:cxnLst/>
              <a:rect l="l" t="t" r="r" b="b"/>
              <a:pathLst>
                <a:path w="1819" h="3139" extrusionOk="0">
                  <a:moveTo>
                    <a:pt x="0" y="0"/>
                  </a:moveTo>
                  <a:lnTo>
                    <a:pt x="0" y="3138"/>
                  </a:lnTo>
                  <a:lnTo>
                    <a:pt x="1819" y="3138"/>
                  </a:lnTo>
                  <a:lnTo>
                    <a:pt x="1819" y="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6" name="Google Shape;4346;p56"/>
            <p:cNvSpPr/>
            <p:nvPr/>
          </p:nvSpPr>
          <p:spPr>
            <a:xfrm>
              <a:off x="3778951" y="1234062"/>
              <a:ext cx="102862" cy="61643"/>
            </a:xfrm>
            <a:custGeom>
              <a:avLst/>
              <a:gdLst/>
              <a:ahLst/>
              <a:cxnLst/>
              <a:rect l="l" t="t" r="r" b="b"/>
              <a:pathLst>
                <a:path w="1667" h="999" extrusionOk="0">
                  <a:moveTo>
                    <a:pt x="1667" y="847"/>
                  </a:moveTo>
                  <a:lnTo>
                    <a:pt x="0" y="1"/>
                  </a:lnTo>
                  <a:lnTo>
                    <a:pt x="0" y="999"/>
                  </a:lnTo>
                  <a:lnTo>
                    <a:pt x="1667" y="999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7" name="Google Shape;4347;p56"/>
            <p:cNvSpPr/>
            <p:nvPr/>
          </p:nvSpPr>
          <p:spPr>
            <a:xfrm>
              <a:off x="3767536" y="1110528"/>
              <a:ext cx="116314" cy="197888"/>
            </a:xfrm>
            <a:custGeom>
              <a:avLst/>
              <a:gdLst/>
              <a:ahLst/>
              <a:cxnLst/>
              <a:rect l="l" t="t" r="r" b="b"/>
              <a:pathLst>
                <a:path w="1885" h="3207" extrusionOk="0">
                  <a:moveTo>
                    <a:pt x="1819" y="69"/>
                  </a:moveTo>
                  <a:lnTo>
                    <a:pt x="1819" y="3142"/>
                  </a:lnTo>
                  <a:lnTo>
                    <a:pt x="69" y="3142"/>
                  </a:lnTo>
                  <a:lnTo>
                    <a:pt x="69" y="69"/>
                  </a:lnTo>
                  <a:close/>
                  <a:moveTo>
                    <a:pt x="33" y="0"/>
                  </a:moveTo>
                  <a:cubicBezTo>
                    <a:pt x="15" y="0"/>
                    <a:pt x="1" y="15"/>
                    <a:pt x="1" y="36"/>
                  </a:cubicBezTo>
                  <a:lnTo>
                    <a:pt x="1" y="3174"/>
                  </a:lnTo>
                  <a:cubicBezTo>
                    <a:pt x="1" y="3192"/>
                    <a:pt x="15" y="3207"/>
                    <a:pt x="33" y="3207"/>
                  </a:cubicBezTo>
                  <a:lnTo>
                    <a:pt x="1852" y="3207"/>
                  </a:lnTo>
                  <a:cubicBezTo>
                    <a:pt x="1870" y="3207"/>
                    <a:pt x="1884" y="3192"/>
                    <a:pt x="1884" y="3174"/>
                  </a:cubicBezTo>
                  <a:lnTo>
                    <a:pt x="1884" y="36"/>
                  </a:lnTo>
                  <a:cubicBezTo>
                    <a:pt x="1884" y="15"/>
                    <a:pt x="1870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8" name="Google Shape;4348;p56"/>
            <p:cNvSpPr/>
            <p:nvPr/>
          </p:nvSpPr>
          <p:spPr>
            <a:xfrm>
              <a:off x="3692626" y="1103556"/>
              <a:ext cx="194803" cy="11230"/>
            </a:xfrm>
            <a:custGeom>
              <a:avLst/>
              <a:gdLst/>
              <a:ahLst/>
              <a:cxnLst/>
              <a:rect l="l" t="t" r="r" b="b"/>
              <a:pathLst>
                <a:path w="3157" h="182" extrusionOk="0">
                  <a:moveTo>
                    <a:pt x="1902" y="66"/>
                  </a:moveTo>
                  <a:lnTo>
                    <a:pt x="2400" y="113"/>
                  </a:lnTo>
                  <a:lnTo>
                    <a:pt x="1255" y="113"/>
                  </a:lnTo>
                  <a:lnTo>
                    <a:pt x="752" y="66"/>
                  </a:lnTo>
                  <a:close/>
                  <a:moveTo>
                    <a:pt x="27" y="1"/>
                  </a:moveTo>
                  <a:cubicBezTo>
                    <a:pt x="12" y="1"/>
                    <a:pt x="0" y="14"/>
                    <a:pt x="0" y="34"/>
                  </a:cubicBezTo>
                  <a:cubicBezTo>
                    <a:pt x="0" y="48"/>
                    <a:pt x="11" y="66"/>
                    <a:pt x="29" y="66"/>
                  </a:cubicBezTo>
                  <a:lnTo>
                    <a:pt x="1251" y="182"/>
                  </a:lnTo>
                  <a:lnTo>
                    <a:pt x="3123" y="182"/>
                  </a:lnTo>
                  <a:cubicBezTo>
                    <a:pt x="3142" y="182"/>
                    <a:pt x="3152" y="167"/>
                    <a:pt x="3156" y="149"/>
                  </a:cubicBezTo>
                  <a:cubicBezTo>
                    <a:pt x="3156" y="131"/>
                    <a:pt x="3142" y="117"/>
                    <a:pt x="3123" y="113"/>
                  </a:cubicBezTo>
                  <a:lnTo>
                    <a:pt x="1905" y="1"/>
                  </a:lnTo>
                  <a:lnTo>
                    <a:pt x="33" y="1"/>
                  </a:lnTo>
                  <a:cubicBezTo>
                    <a:pt x="31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9" name="Google Shape;4349;p56"/>
            <p:cNvSpPr/>
            <p:nvPr/>
          </p:nvSpPr>
          <p:spPr>
            <a:xfrm>
              <a:off x="3809742" y="1240973"/>
              <a:ext cx="25237" cy="28878"/>
            </a:xfrm>
            <a:custGeom>
              <a:avLst/>
              <a:gdLst/>
              <a:ahLst/>
              <a:cxnLst/>
              <a:rect l="l" t="t" r="r" b="b"/>
              <a:pathLst>
                <a:path w="409" h="468" extrusionOk="0">
                  <a:moveTo>
                    <a:pt x="206" y="1"/>
                  </a:moveTo>
                  <a:cubicBezTo>
                    <a:pt x="90" y="1"/>
                    <a:pt x="0" y="106"/>
                    <a:pt x="0" y="236"/>
                  </a:cubicBezTo>
                  <a:cubicBezTo>
                    <a:pt x="0" y="362"/>
                    <a:pt x="90" y="467"/>
                    <a:pt x="206" y="467"/>
                  </a:cubicBezTo>
                  <a:cubicBezTo>
                    <a:pt x="318" y="467"/>
                    <a:pt x="408" y="362"/>
                    <a:pt x="408" y="236"/>
                  </a:cubicBezTo>
                  <a:cubicBezTo>
                    <a:pt x="408" y="106"/>
                    <a:pt x="318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0" name="Google Shape;4350;p56"/>
            <p:cNvSpPr/>
            <p:nvPr/>
          </p:nvSpPr>
          <p:spPr>
            <a:xfrm>
              <a:off x="5139608" y="1112750"/>
              <a:ext cx="112241" cy="193692"/>
            </a:xfrm>
            <a:custGeom>
              <a:avLst/>
              <a:gdLst/>
              <a:ahLst/>
              <a:cxnLst/>
              <a:rect l="l" t="t" r="r" b="b"/>
              <a:pathLst>
                <a:path w="1819" h="3139" extrusionOk="0">
                  <a:moveTo>
                    <a:pt x="0" y="0"/>
                  </a:moveTo>
                  <a:lnTo>
                    <a:pt x="0" y="3138"/>
                  </a:lnTo>
                  <a:lnTo>
                    <a:pt x="1819" y="3138"/>
                  </a:lnTo>
                  <a:lnTo>
                    <a:pt x="1819" y="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1" name="Google Shape;4351;p56"/>
            <p:cNvSpPr/>
            <p:nvPr/>
          </p:nvSpPr>
          <p:spPr>
            <a:xfrm>
              <a:off x="5137572" y="1110528"/>
              <a:ext cx="116499" cy="197888"/>
            </a:xfrm>
            <a:custGeom>
              <a:avLst/>
              <a:gdLst/>
              <a:ahLst/>
              <a:cxnLst/>
              <a:rect l="l" t="t" r="r" b="b"/>
              <a:pathLst>
                <a:path w="1888" h="3207" extrusionOk="0">
                  <a:moveTo>
                    <a:pt x="1819" y="69"/>
                  </a:moveTo>
                  <a:lnTo>
                    <a:pt x="1819" y="3142"/>
                  </a:lnTo>
                  <a:lnTo>
                    <a:pt x="70" y="3142"/>
                  </a:lnTo>
                  <a:lnTo>
                    <a:pt x="70" y="69"/>
                  </a:lnTo>
                  <a:close/>
                  <a:moveTo>
                    <a:pt x="37" y="0"/>
                  </a:moveTo>
                  <a:cubicBezTo>
                    <a:pt x="15" y="0"/>
                    <a:pt x="1" y="15"/>
                    <a:pt x="1" y="36"/>
                  </a:cubicBezTo>
                  <a:lnTo>
                    <a:pt x="1" y="3174"/>
                  </a:lnTo>
                  <a:cubicBezTo>
                    <a:pt x="1" y="3192"/>
                    <a:pt x="15" y="3207"/>
                    <a:pt x="37" y="3207"/>
                  </a:cubicBezTo>
                  <a:lnTo>
                    <a:pt x="1852" y="3207"/>
                  </a:lnTo>
                  <a:cubicBezTo>
                    <a:pt x="1870" y="3207"/>
                    <a:pt x="1888" y="3192"/>
                    <a:pt x="1888" y="3174"/>
                  </a:cubicBezTo>
                  <a:lnTo>
                    <a:pt x="1888" y="36"/>
                  </a:lnTo>
                  <a:cubicBezTo>
                    <a:pt x="1888" y="15"/>
                    <a:pt x="1870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2" name="Google Shape;4352;p56"/>
            <p:cNvSpPr/>
            <p:nvPr/>
          </p:nvSpPr>
          <p:spPr>
            <a:xfrm>
              <a:off x="5133376" y="1102260"/>
              <a:ext cx="187398" cy="12526"/>
            </a:xfrm>
            <a:custGeom>
              <a:avLst/>
              <a:gdLst/>
              <a:ahLst/>
              <a:cxnLst/>
              <a:rect l="l" t="t" r="r" b="b"/>
              <a:pathLst>
                <a:path w="3037" h="203" extrusionOk="0">
                  <a:moveTo>
                    <a:pt x="2458" y="65"/>
                  </a:moveTo>
                  <a:lnTo>
                    <a:pt x="1920" y="134"/>
                  </a:lnTo>
                  <a:lnTo>
                    <a:pt x="582" y="134"/>
                  </a:lnTo>
                  <a:lnTo>
                    <a:pt x="1117" y="65"/>
                  </a:lnTo>
                  <a:close/>
                  <a:moveTo>
                    <a:pt x="1114" y="0"/>
                  </a:moveTo>
                  <a:lnTo>
                    <a:pt x="44" y="134"/>
                  </a:lnTo>
                  <a:cubicBezTo>
                    <a:pt x="0" y="141"/>
                    <a:pt x="4" y="203"/>
                    <a:pt x="47" y="203"/>
                  </a:cubicBezTo>
                  <a:lnTo>
                    <a:pt x="1923" y="203"/>
                  </a:lnTo>
                  <a:lnTo>
                    <a:pt x="2997" y="69"/>
                  </a:lnTo>
                  <a:cubicBezTo>
                    <a:pt x="3037" y="62"/>
                    <a:pt x="3033" y="0"/>
                    <a:pt x="2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3" name="Google Shape;4353;p56"/>
            <p:cNvSpPr/>
            <p:nvPr/>
          </p:nvSpPr>
          <p:spPr>
            <a:xfrm>
              <a:off x="5186442" y="1240973"/>
              <a:ext cx="25299" cy="28878"/>
            </a:xfrm>
            <a:custGeom>
              <a:avLst/>
              <a:gdLst/>
              <a:ahLst/>
              <a:cxnLst/>
              <a:rect l="l" t="t" r="r" b="b"/>
              <a:pathLst>
                <a:path w="410" h="468" extrusionOk="0">
                  <a:moveTo>
                    <a:pt x="207" y="1"/>
                  </a:moveTo>
                  <a:cubicBezTo>
                    <a:pt x="91" y="1"/>
                    <a:pt x="1" y="106"/>
                    <a:pt x="1" y="236"/>
                  </a:cubicBezTo>
                  <a:cubicBezTo>
                    <a:pt x="1" y="362"/>
                    <a:pt x="91" y="467"/>
                    <a:pt x="207" y="467"/>
                  </a:cubicBezTo>
                  <a:cubicBezTo>
                    <a:pt x="319" y="467"/>
                    <a:pt x="409" y="362"/>
                    <a:pt x="409" y="236"/>
                  </a:cubicBezTo>
                  <a:cubicBezTo>
                    <a:pt x="409" y="106"/>
                    <a:pt x="319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4" name="Google Shape;4354;p56"/>
            <p:cNvSpPr/>
            <p:nvPr/>
          </p:nvSpPr>
          <p:spPr>
            <a:xfrm>
              <a:off x="3471615" y="992475"/>
              <a:ext cx="2053377" cy="94224"/>
            </a:xfrm>
            <a:custGeom>
              <a:avLst/>
              <a:gdLst/>
              <a:ahLst/>
              <a:cxnLst/>
              <a:rect l="l" t="t" r="r" b="b"/>
              <a:pathLst>
                <a:path w="2007" h="1527" extrusionOk="0">
                  <a:moveTo>
                    <a:pt x="0" y="1"/>
                  </a:moveTo>
                  <a:lnTo>
                    <a:pt x="0" y="1526"/>
                  </a:lnTo>
                  <a:lnTo>
                    <a:pt x="2007" y="1526"/>
                  </a:lnTo>
                  <a:lnTo>
                    <a:pt x="200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5" name="Google Shape;4355;p56"/>
            <p:cNvSpPr/>
            <p:nvPr/>
          </p:nvSpPr>
          <p:spPr>
            <a:xfrm>
              <a:off x="3469747" y="990512"/>
              <a:ext cx="2057368" cy="98173"/>
            </a:xfrm>
            <a:custGeom>
              <a:avLst/>
              <a:gdLst/>
              <a:ahLst/>
              <a:cxnLst/>
              <a:rect l="l" t="t" r="r" b="b"/>
              <a:pathLst>
                <a:path w="33342" h="1591" extrusionOk="0">
                  <a:moveTo>
                    <a:pt x="33273" y="65"/>
                  </a:moveTo>
                  <a:lnTo>
                    <a:pt x="33273" y="1522"/>
                  </a:lnTo>
                  <a:lnTo>
                    <a:pt x="66" y="1522"/>
                  </a:lnTo>
                  <a:lnTo>
                    <a:pt x="66" y="65"/>
                  </a:lnTo>
                  <a:close/>
                  <a:moveTo>
                    <a:pt x="1" y="0"/>
                  </a:moveTo>
                  <a:lnTo>
                    <a:pt x="1" y="1591"/>
                  </a:lnTo>
                  <a:lnTo>
                    <a:pt x="33342" y="1591"/>
                  </a:lnTo>
                  <a:lnTo>
                    <a:pt x="33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56" name="Google Shape;4356;p56"/>
          <p:cNvGrpSpPr/>
          <p:nvPr/>
        </p:nvGrpSpPr>
        <p:grpSpPr>
          <a:xfrm>
            <a:off x="5121994" y="535003"/>
            <a:ext cx="319938" cy="360412"/>
            <a:chOff x="4181675" y="698025"/>
            <a:chExt cx="259627" cy="292471"/>
          </a:xfrm>
        </p:grpSpPr>
        <p:sp>
          <p:nvSpPr>
            <p:cNvPr id="4357" name="Google Shape;4357;p56"/>
            <p:cNvSpPr/>
            <p:nvPr/>
          </p:nvSpPr>
          <p:spPr>
            <a:xfrm>
              <a:off x="4348267" y="771841"/>
              <a:ext cx="91382" cy="115501"/>
            </a:xfrm>
            <a:custGeom>
              <a:avLst/>
              <a:gdLst/>
              <a:ahLst/>
              <a:cxnLst/>
              <a:rect l="l" t="t" r="r" b="b"/>
              <a:pathLst>
                <a:path w="1769" h="2236" extrusionOk="0">
                  <a:moveTo>
                    <a:pt x="1178" y="1"/>
                  </a:moveTo>
                  <a:cubicBezTo>
                    <a:pt x="853" y="1"/>
                    <a:pt x="478" y="283"/>
                    <a:pt x="239" y="737"/>
                  </a:cubicBezTo>
                  <a:lnTo>
                    <a:pt x="619" y="914"/>
                  </a:lnTo>
                  <a:cubicBezTo>
                    <a:pt x="818" y="535"/>
                    <a:pt x="1072" y="401"/>
                    <a:pt x="1171" y="401"/>
                  </a:cubicBezTo>
                  <a:cubicBezTo>
                    <a:pt x="1180" y="401"/>
                    <a:pt x="1187" y="402"/>
                    <a:pt x="1193" y="404"/>
                  </a:cubicBezTo>
                  <a:cubicBezTo>
                    <a:pt x="1269" y="429"/>
                    <a:pt x="1342" y="700"/>
                    <a:pt x="1324" y="1019"/>
                  </a:cubicBezTo>
                  <a:cubicBezTo>
                    <a:pt x="1309" y="1214"/>
                    <a:pt x="1208" y="1781"/>
                    <a:pt x="915" y="1832"/>
                  </a:cubicBezTo>
                  <a:cubicBezTo>
                    <a:pt x="900" y="1835"/>
                    <a:pt x="884" y="1836"/>
                    <a:pt x="868" y="1836"/>
                  </a:cubicBezTo>
                  <a:cubicBezTo>
                    <a:pt x="702" y="1836"/>
                    <a:pt x="503" y="1703"/>
                    <a:pt x="351" y="1496"/>
                  </a:cubicBezTo>
                  <a:lnTo>
                    <a:pt x="1" y="1720"/>
                  </a:lnTo>
                  <a:cubicBezTo>
                    <a:pt x="232" y="2046"/>
                    <a:pt x="556" y="2235"/>
                    <a:pt x="865" y="2235"/>
                  </a:cubicBezTo>
                  <a:cubicBezTo>
                    <a:pt x="884" y="2235"/>
                    <a:pt x="903" y="2235"/>
                    <a:pt x="922" y="2233"/>
                  </a:cubicBezTo>
                  <a:cubicBezTo>
                    <a:pt x="944" y="2233"/>
                    <a:pt x="966" y="2230"/>
                    <a:pt x="984" y="2226"/>
                  </a:cubicBezTo>
                  <a:cubicBezTo>
                    <a:pt x="1645" y="2118"/>
                    <a:pt x="1736" y="1221"/>
                    <a:pt x="1747" y="1040"/>
                  </a:cubicBezTo>
                  <a:cubicBezTo>
                    <a:pt x="1757" y="838"/>
                    <a:pt x="1768" y="165"/>
                    <a:pt x="1334" y="24"/>
                  </a:cubicBezTo>
                  <a:cubicBezTo>
                    <a:pt x="1284" y="9"/>
                    <a:pt x="1232" y="1"/>
                    <a:pt x="1178" y="1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8" name="Google Shape;4358;p56"/>
            <p:cNvSpPr/>
            <p:nvPr/>
          </p:nvSpPr>
          <p:spPr>
            <a:xfrm>
              <a:off x="4346407" y="770085"/>
              <a:ext cx="94895" cy="119013"/>
            </a:xfrm>
            <a:custGeom>
              <a:avLst/>
              <a:gdLst/>
              <a:ahLst/>
              <a:cxnLst/>
              <a:rect l="l" t="t" r="r" b="b"/>
              <a:pathLst>
                <a:path w="1837" h="2304" extrusionOk="0">
                  <a:moveTo>
                    <a:pt x="1211" y="68"/>
                  </a:moveTo>
                  <a:cubicBezTo>
                    <a:pt x="1262" y="68"/>
                    <a:pt x="1312" y="75"/>
                    <a:pt x="1360" y="91"/>
                  </a:cubicBezTo>
                  <a:cubicBezTo>
                    <a:pt x="1772" y="225"/>
                    <a:pt x="1761" y="875"/>
                    <a:pt x="1750" y="1071"/>
                  </a:cubicBezTo>
                  <a:cubicBezTo>
                    <a:pt x="1739" y="1244"/>
                    <a:pt x="1649" y="2123"/>
                    <a:pt x="1016" y="2224"/>
                  </a:cubicBezTo>
                  <a:cubicBezTo>
                    <a:pt x="998" y="2227"/>
                    <a:pt x="976" y="2231"/>
                    <a:pt x="958" y="2231"/>
                  </a:cubicBezTo>
                  <a:cubicBezTo>
                    <a:pt x="937" y="2233"/>
                    <a:pt x="915" y="2234"/>
                    <a:pt x="893" y="2234"/>
                  </a:cubicBezTo>
                  <a:cubicBezTo>
                    <a:pt x="602" y="2234"/>
                    <a:pt x="305" y="2057"/>
                    <a:pt x="84" y="1761"/>
                  </a:cubicBezTo>
                  <a:lnTo>
                    <a:pt x="376" y="1573"/>
                  </a:lnTo>
                  <a:cubicBezTo>
                    <a:pt x="533" y="1779"/>
                    <a:pt x="732" y="1903"/>
                    <a:pt x="902" y="1903"/>
                  </a:cubicBezTo>
                  <a:cubicBezTo>
                    <a:pt x="920" y="1903"/>
                    <a:pt x="938" y="1901"/>
                    <a:pt x="955" y="1898"/>
                  </a:cubicBezTo>
                  <a:cubicBezTo>
                    <a:pt x="1273" y="1848"/>
                    <a:pt x="1378" y="1273"/>
                    <a:pt x="1392" y="1056"/>
                  </a:cubicBezTo>
                  <a:cubicBezTo>
                    <a:pt x="1410" y="771"/>
                    <a:pt x="1352" y="442"/>
                    <a:pt x="1240" y="405"/>
                  </a:cubicBezTo>
                  <a:cubicBezTo>
                    <a:pt x="1231" y="403"/>
                    <a:pt x="1221" y="401"/>
                    <a:pt x="1209" y="401"/>
                  </a:cubicBezTo>
                  <a:cubicBezTo>
                    <a:pt x="1091" y="401"/>
                    <a:pt x="834" y="552"/>
                    <a:pt x="637" y="904"/>
                  </a:cubicBezTo>
                  <a:lnTo>
                    <a:pt x="322" y="753"/>
                  </a:lnTo>
                  <a:cubicBezTo>
                    <a:pt x="557" y="332"/>
                    <a:pt x="908" y="68"/>
                    <a:pt x="1211" y="68"/>
                  </a:cubicBezTo>
                  <a:close/>
                  <a:moveTo>
                    <a:pt x="1214" y="0"/>
                  </a:moveTo>
                  <a:cubicBezTo>
                    <a:pt x="877" y="0"/>
                    <a:pt x="490" y="289"/>
                    <a:pt x="243" y="753"/>
                  </a:cubicBezTo>
                  <a:cubicBezTo>
                    <a:pt x="239" y="763"/>
                    <a:pt x="239" y="771"/>
                    <a:pt x="243" y="781"/>
                  </a:cubicBezTo>
                  <a:cubicBezTo>
                    <a:pt x="243" y="789"/>
                    <a:pt x="250" y="796"/>
                    <a:pt x="261" y="800"/>
                  </a:cubicBezTo>
                  <a:lnTo>
                    <a:pt x="637" y="977"/>
                  </a:lnTo>
                  <a:cubicBezTo>
                    <a:pt x="642" y="980"/>
                    <a:pt x="649" y="982"/>
                    <a:pt x="655" y="982"/>
                  </a:cubicBezTo>
                  <a:cubicBezTo>
                    <a:pt x="667" y="982"/>
                    <a:pt x="679" y="974"/>
                    <a:pt x="684" y="962"/>
                  </a:cubicBezTo>
                  <a:cubicBezTo>
                    <a:pt x="893" y="571"/>
                    <a:pt x="1143" y="469"/>
                    <a:pt x="1208" y="469"/>
                  </a:cubicBezTo>
                  <a:cubicBezTo>
                    <a:pt x="1212" y="469"/>
                    <a:pt x="1216" y="470"/>
                    <a:pt x="1219" y="471"/>
                  </a:cubicBezTo>
                  <a:cubicBezTo>
                    <a:pt x="1262" y="485"/>
                    <a:pt x="1345" y="716"/>
                    <a:pt x="1323" y="1049"/>
                  </a:cubicBezTo>
                  <a:cubicBezTo>
                    <a:pt x="1305" y="1288"/>
                    <a:pt x="1197" y="1790"/>
                    <a:pt x="944" y="1830"/>
                  </a:cubicBezTo>
                  <a:cubicBezTo>
                    <a:pt x="929" y="1832"/>
                    <a:pt x="914" y="1834"/>
                    <a:pt x="898" y="1834"/>
                  </a:cubicBezTo>
                  <a:cubicBezTo>
                    <a:pt x="746" y="1834"/>
                    <a:pt x="557" y="1708"/>
                    <a:pt x="416" y="1508"/>
                  </a:cubicBezTo>
                  <a:cubicBezTo>
                    <a:pt x="410" y="1499"/>
                    <a:pt x="399" y="1495"/>
                    <a:pt x="388" y="1495"/>
                  </a:cubicBezTo>
                  <a:cubicBezTo>
                    <a:pt x="382" y="1495"/>
                    <a:pt x="375" y="1497"/>
                    <a:pt x="369" y="1501"/>
                  </a:cubicBezTo>
                  <a:lnTo>
                    <a:pt x="18" y="1725"/>
                  </a:lnTo>
                  <a:cubicBezTo>
                    <a:pt x="8" y="1729"/>
                    <a:pt x="4" y="1739"/>
                    <a:pt x="4" y="1747"/>
                  </a:cubicBezTo>
                  <a:cubicBezTo>
                    <a:pt x="0" y="1757"/>
                    <a:pt x="4" y="1765"/>
                    <a:pt x="8" y="1772"/>
                  </a:cubicBezTo>
                  <a:cubicBezTo>
                    <a:pt x="246" y="2108"/>
                    <a:pt x="579" y="2303"/>
                    <a:pt x="901" y="2303"/>
                  </a:cubicBezTo>
                  <a:cubicBezTo>
                    <a:pt x="922" y="2303"/>
                    <a:pt x="940" y="2303"/>
                    <a:pt x="958" y="2300"/>
                  </a:cubicBezTo>
                  <a:cubicBezTo>
                    <a:pt x="984" y="2300"/>
                    <a:pt x="1005" y="2296"/>
                    <a:pt x="1027" y="2293"/>
                  </a:cubicBezTo>
                  <a:cubicBezTo>
                    <a:pt x="1710" y="2180"/>
                    <a:pt x="1804" y="1259"/>
                    <a:pt x="1815" y="1074"/>
                  </a:cubicBezTo>
                  <a:cubicBezTo>
                    <a:pt x="1830" y="868"/>
                    <a:pt x="1837" y="174"/>
                    <a:pt x="1381" y="26"/>
                  </a:cubicBezTo>
                  <a:cubicBezTo>
                    <a:pt x="1328" y="9"/>
                    <a:pt x="1272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9" name="Google Shape;4359;p56"/>
            <p:cNvSpPr/>
            <p:nvPr/>
          </p:nvSpPr>
          <p:spPr>
            <a:xfrm>
              <a:off x="4183586" y="699885"/>
              <a:ext cx="209574" cy="288906"/>
            </a:xfrm>
            <a:custGeom>
              <a:avLst/>
              <a:gdLst/>
              <a:ahLst/>
              <a:cxnLst/>
              <a:rect l="l" t="t" r="r" b="b"/>
              <a:pathLst>
                <a:path w="4057" h="5593" extrusionOk="0">
                  <a:moveTo>
                    <a:pt x="7" y="0"/>
                  </a:moveTo>
                  <a:lnTo>
                    <a:pt x="0" y="2936"/>
                  </a:lnTo>
                  <a:cubicBezTo>
                    <a:pt x="0" y="4403"/>
                    <a:pt x="810" y="5593"/>
                    <a:pt x="1811" y="5593"/>
                  </a:cubicBezTo>
                  <a:lnTo>
                    <a:pt x="2245" y="5593"/>
                  </a:lnTo>
                  <a:cubicBezTo>
                    <a:pt x="3246" y="5593"/>
                    <a:pt x="4056" y="4403"/>
                    <a:pt x="4056" y="2936"/>
                  </a:cubicBezTo>
                  <a:lnTo>
                    <a:pt x="4056" y="2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0" name="Google Shape;4360;p56"/>
            <p:cNvSpPr/>
            <p:nvPr/>
          </p:nvSpPr>
          <p:spPr>
            <a:xfrm>
              <a:off x="4183586" y="699678"/>
              <a:ext cx="209574" cy="288958"/>
            </a:xfrm>
            <a:custGeom>
              <a:avLst/>
              <a:gdLst/>
              <a:ahLst/>
              <a:cxnLst/>
              <a:rect l="l" t="t" r="r" b="b"/>
              <a:pathLst>
                <a:path w="4057" h="5594" extrusionOk="0">
                  <a:moveTo>
                    <a:pt x="4056" y="30"/>
                  </a:moveTo>
                  <a:lnTo>
                    <a:pt x="4056" y="2940"/>
                  </a:lnTo>
                  <a:cubicBezTo>
                    <a:pt x="4056" y="4407"/>
                    <a:pt x="3243" y="5593"/>
                    <a:pt x="2245" y="5593"/>
                  </a:cubicBezTo>
                  <a:lnTo>
                    <a:pt x="1811" y="5593"/>
                  </a:lnTo>
                  <a:cubicBezTo>
                    <a:pt x="810" y="5593"/>
                    <a:pt x="0" y="4407"/>
                    <a:pt x="0" y="2940"/>
                  </a:cubicBezTo>
                  <a:lnTo>
                    <a:pt x="7" y="1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1" name="Google Shape;4361;p56"/>
            <p:cNvSpPr/>
            <p:nvPr/>
          </p:nvSpPr>
          <p:spPr>
            <a:xfrm>
              <a:off x="4181675" y="698025"/>
              <a:ext cx="213345" cy="292471"/>
            </a:xfrm>
            <a:custGeom>
              <a:avLst/>
              <a:gdLst/>
              <a:ahLst/>
              <a:cxnLst/>
              <a:rect l="l" t="t" r="r" b="b"/>
              <a:pathLst>
                <a:path w="4130" h="5662" extrusionOk="0">
                  <a:moveTo>
                    <a:pt x="77" y="69"/>
                  </a:moveTo>
                  <a:lnTo>
                    <a:pt x="4061" y="98"/>
                  </a:lnTo>
                  <a:lnTo>
                    <a:pt x="4061" y="2972"/>
                  </a:lnTo>
                  <a:cubicBezTo>
                    <a:pt x="4061" y="4418"/>
                    <a:pt x="3262" y="5593"/>
                    <a:pt x="2282" y="5593"/>
                  </a:cubicBezTo>
                  <a:lnTo>
                    <a:pt x="1848" y="5593"/>
                  </a:lnTo>
                  <a:cubicBezTo>
                    <a:pt x="869" y="5593"/>
                    <a:pt x="70" y="4418"/>
                    <a:pt x="70" y="2972"/>
                  </a:cubicBezTo>
                  <a:lnTo>
                    <a:pt x="77" y="69"/>
                  </a:lnTo>
                  <a:close/>
                  <a:moveTo>
                    <a:pt x="44" y="0"/>
                  </a:moveTo>
                  <a:cubicBezTo>
                    <a:pt x="23" y="0"/>
                    <a:pt x="8" y="15"/>
                    <a:pt x="8" y="33"/>
                  </a:cubicBezTo>
                  <a:lnTo>
                    <a:pt x="1" y="2972"/>
                  </a:lnTo>
                  <a:cubicBezTo>
                    <a:pt x="1" y="4454"/>
                    <a:pt x="829" y="5661"/>
                    <a:pt x="1848" y="5661"/>
                  </a:cubicBezTo>
                  <a:lnTo>
                    <a:pt x="2282" y="5661"/>
                  </a:lnTo>
                  <a:cubicBezTo>
                    <a:pt x="3301" y="5661"/>
                    <a:pt x="4129" y="4458"/>
                    <a:pt x="4126" y="2972"/>
                  </a:cubicBezTo>
                  <a:lnTo>
                    <a:pt x="4126" y="62"/>
                  </a:lnTo>
                  <a:cubicBezTo>
                    <a:pt x="4126" y="44"/>
                    <a:pt x="4111" y="29"/>
                    <a:pt x="4093" y="29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62" name="Google Shape;4362;p56"/>
          <p:cNvGrpSpPr/>
          <p:nvPr/>
        </p:nvGrpSpPr>
        <p:grpSpPr>
          <a:xfrm rot="-5400000">
            <a:off x="559934" y="938161"/>
            <a:ext cx="2769729" cy="880754"/>
            <a:chOff x="3085325" y="2284150"/>
            <a:chExt cx="1452630" cy="461950"/>
          </a:xfrm>
        </p:grpSpPr>
        <p:sp>
          <p:nvSpPr>
            <p:cNvPr id="4363" name="Google Shape;4363;p56"/>
            <p:cNvSpPr/>
            <p:nvPr/>
          </p:nvSpPr>
          <p:spPr>
            <a:xfrm>
              <a:off x="3300600" y="2335425"/>
              <a:ext cx="239750" cy="369475"/>
            </a:xfrm>
            <a:custGeom>
              <a:avLst/>
              <a:gdLst/>
              <a:ahLst/>
              <a:cxnLst/>
              <a:rect l="l" t="t" r="r" b="b"/>
              <a:pathLst>
                <a:path w="9590" h="14779" extrusionOk="0">
                  <a:moveTo>
                    <a:pt x="3094" y="1"/>
                  </a:moveTo>
                  <a:cubicBezTo>
                    <a:pt x="2488" y="1"/>
                    <a:pt x="2025" y="500"/>
                    <a:pt x="1858" y="1185"/>
                  </a:cubicBezTo>
                  <a:cubicBezTo>
                    <a:pt x="1685" y="1893"/>
                    <a:pt x="1730" y="2582"/>
                    <a:pt x="1880" y="2993"/>
                  </a:cubicBezTo>
                  <a:cubicBezTo>
                    <a:pt x="1766" y="2957"/>
                    <a:pt x="1640" y="2934"/>
                    <a:pt x="1515" y="2934"/>
                  </a:cubicBezTo>
                  <a:cubicBezTo>
                    <a:pt x="1164" y="2934"/>
                    <a:pt x="824" y="3118"/>
                    <a:pt x="774" y="3727"/>
                  </a:cubicBezTo>
                  <a:cubicBezTo>
                    <a:pt x="702" y="4582"/>
                    <a:pt x="1234" y="5310"/>
                    <a:pt x="1678" y="5643"/>
                  </a:cubicBezTo>
                  <a:cubicBezTo>
                    <a:pt x="1368" y="5898"/>
                    <a:pt x="1094" y="6417"/>
                    <a:pt x="1378" y="7014"/>
                  </a:cubicBezTo>
                  <a:cubicBezTo>
                    <a:pt x="1508" y="7285"/>
                    <a:pt x="1662" y="7458"/>
                    <a:pt x="1809" y="7566"/>
                  </a:cubicBezTo>
                  <a:cubicBezTo>
                    <a:pt x="1146" y="8085"/>
                    <a:pt x="0" y="10412"/>
                    <a:pt x="852" y="11430"/>
                  </a:cubicBezTo>
                  <a:cubicBezTo>
                    <a:pt x="941" y="11535"/>
                    <a:pt x="1072" y="11568"/>
                    <a:pt x="1213" y="11568"/>
                  </a:cubicBezTo>
                  <a:cubicBezTo>
                    <a:pt x="1461" y="11568"/>
                    <a:pt x="1743" y="11465"/>
                    <a:pt x="1890" y="11456"/>
                  </a:cubicBezTo>
                  <a:lnTo>
                    <a:pt x="1890" y="11456"/>
                  </a:lnTo>
                  <a:cubicBezTo>
                    <a:pt x="562" y="11966"/>
                    <a:pt x="640" y="12964"/>
                    <a:pt x="872" y="13448"/>
                  </a:cubicBezTo>
                  <a:cubicBezTo>
                    <a:pt x="1132" y="13985"/>
                    <a:pt x="1505" y="14147"/>
                    <a:pt x="1814" y="14147"/>
                  </a:cubicBezTo>
                  <a:cubicBezTo>
                    <a:pt x="2116" y="14147"/>
                    <a:pt x="2357" y="13992"/>
                    <a:pt x="2370" y="13882"/>
                  </a:cubicBezTo>
                  <a:cubicBezTo>
                    <a:pt x="2428" y="14235"/>
                    <a:pt x="2572" y="14675"/>
                    <a:pt x="2931" y="14675"/>
                  </a:cubicBezTo>
                  <a:cubicBezTo>
                    <a:pt x="3036" y="14675"/>
                    <a:pt x="3161" y="14637"/>
                    <a:pt x="3307" y="14548"/>
                  </a:cubicBezTo>
                  <a:cubicBezTo>
                    <a:pt x="3424" y="14479"/>
                    <a:pt x="3519" y="14375"/>
                    <a:pt x="3574" y="14254"/>
                  </a:cubicBezTo>
                  <a:cubicBezTo>
                    <a:pt x="3769" y="14538"/>
                    <a:pt x="3967" y="14743"/>
                    <a:pt x="4112" y="14743"/>
                  </a:cubicBezTo>
                  <a:cubicBezTo>
                    <a:pt x="4173" y="14743"/>
                    <a:pt x="4225" y="14706"/>
                    <a:pt x="4263" y="14623"/>
                  </a:cubicBezTo>
                  <a:cubicBezTo>
                    <a:pt x="4364" y="14401"/>
                    <a:pt x="4270" y="14058"/>
                    <a:pt x="4139" y="13758"/>
                  </a:cubicBezTo>
                  <a:lnTo>
                    <a:pt x="4139" y="13758"/>
                  </a:lnTo>
                  <a:cubicBezTo>
                    <a:pt x="4651" y="14438"/>
                    <a:pt x="5290" y="14778"/>
                    <a:pt x="5814" y="14778"/>
                  </a:cubicBezTo>
                  <a:cubicBezTo>
                    <a:pt x="6175" y="14778"/>
                    <a:pt x="6481" y="14617"/>
                    <a:pt x="6652" y="14293"/>
                  </a:cubicBezTo>
                  <a:cubicBezTo>
                    <a:pt x="6933" y="13764"/>
                    <a:pt x="7005" y="13183"/>
                    <a:pt x="6933" y="12795"/>
                  </a:cubicBezTo>
                  <a:lnTo>
                    <a:pt x="6933" y="12795"/>
                  </a:lnTo>
                  <a:cubicBezTo>
                    <a:pt x="7117" y="12915"/>
                    <a:pt x="7342" y="13013"/>
                    <a:pt x="7549" y="13013"/>
                  </a:cubicBezTo>
                  <a:cubicBezTo>
                    <a:pt x="7780" y="13013"/>
                    <a:pt x="7989" y="12892"/>
                    <a:pt x="8095" y="12547"/>
                  </a:cubicBezTo>
                  <a:cubicBezTo>
                    <a:pt x="8307" y="11861"/>
                    <a:pt x="7929" y="11091"/>
                    <a:pt x="7570" y="10673"/>
                  </a:cubicBezTo>
                  <a:cubicBezTo>
                    <a:pt x="7902" y="10565"/>
                    <a:pt x="8245" y="10226"/>
                    <a:pt x="8079" y="9642"/>
                  </a:cubicBezTo>
                  <a:cubicBezTo>
                    <a:pt x="8023" y="9423"/>
                    <a:pt x="7916" y="9221"/>
                    <a:pt x="7769" y="9048"/>
                  </a:cubicBezTo>
                  <a:cubicBezTo>
                    <a:pt x="8477" y="8832"/>
                    <a:pt x="9590" y="7465"/>
                    <a:pt x="8960" y="6352"/>
                  </a:cubicBezTo>
                  <a:cubicBezTo>
                    <a:pt x="8717" y="5919"/>
                    <a:pt x="8402" y="5779"/>
                    <a:pt x="8102" y="5779"/>
                  </a:cubicBezTo>
                  <a:cubicBezTo>
                    <a:pt x="7943" y="5779"/>
                    <a:pt x="7788" y="5818"/>
                    <a:pt x="7651" y="5875"/>
                  </a:cubicBezTo>
                  <a:cubicBezTo>
                    <a:pt x="8066" y="5382"/>
                    <a:pt x="8425" y="4586"/>
                    <a:pt x="7922" y="4534"/>
                  </a:cubicBezTo>
                  <a:cubicBezTo>
                    <a:pt x="7902" y="4531"/>
                    <a:pt x="7882" y="4530"/>
                    <a:pt x="7861" y="4530"/>
                  </a:cubicBezTo>
                  <a:cubicBezTo>
                    <a:pt x="7738" y="4530"/>
                    <a:pt x="7616" y="4572"/>
                    <a:pt x="7521" y="4651"/>
                  </a:cubicBezTo>
                  <a:cubicBezTo>
                    <a:pt x="7678" y="3987"/>
                    <a:pt x="7779" y="2973"/>
                    <a:pt x="7371" y="2973"/>
                  </a:cubicBezTo>
                  <a:cubicBezTo>
                    <a:pt x="7303" y="2973"/>
                    <a:pt x="7222" y="3001"/>
                    <a:pt x="7126" y="3061"/>
                  </a:cubicBezTo>
                  <a:cubicBezTo>
                    <a:pt x="6976" y="3156"/>
                    <a:pt x="6838" y="3274"/>
                    <a:pt x="6724" y="3411"/>
                  </a:cubicBezTo>
                  <a:cubicBezTo>
                    <a:pt x="6730" y="2629"/>
                    <a:pt x="6571" y="1561"/>
                    <a:pt x="6059" y="1561"/>
                  </a:cubicBezTo>
                  <a:cubicBezTo>
                    <a:pt x="5994" y="1561"/>
                    <a:pt x="5923" y="1578"/>
                    <a:pt x="5846" y="1615"/>
                  </a:cubicBezTo>
                  <a:cubicBezTo>
                    <a:pt x="5631" y="1720"/>
                    <a:pt x="5497" y="1837"/>
                    <a:pt x="5415" y="1952"/>
                  </a:cubicBezTo>
                  <a:cubicBezTo>
                    <a:pt x="5327" y="1633"/>
                    <a:pt x="5168" y="1295"/>
                    <a:pt x="4972" y="1295"/>
                  </a:cubicBezTo>
                  <a:cubicBezTo>
                    <a:pt x="4901" y="1295"/>
                    <a:pt x="4825" y="1340"/>
                    <a:pt x="4746" y="1446"/>
                  </a:cubicBezTo>
                  <a:cubicBezTo>
                    <a:pt x="4622" y="1002"/>
                    <a:pt x="4368" y="587"/>
                    <a:pt x="4005" y="346"/>
                  </a:cubicBezTo>
                  <a:cubicBezTo>
                    <a:pt x="3681" y="106"/>
                    <a:pt x="3373" y="1"/>
                    <a:pt x="3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4" name="Google Shape;4364;p56"/>
            <p:cNvSpPr/>
            <p:nvPr/>
          </p:nvSpPr>
          <p:spPr>
            <a:xfrm>
              <a:off x="3318625" y="2480075"/>
              <a:ext cx="221725" cy="232525"/>
            </a:xfrm>
            <a:custGeom>
              <a:avLst/>
              <a:gdLst/>
              <a:ahLst/>
              <a:cxnLst/>
              <a:rect l="l" t="t" r="r" b="b"/>
              <a:pathLst>
                <a:path w="8869" h="9301" extrusionOk="0">
                  <a:moveTo>
                    <a:pt x="3542" y="8837"/>
                  </a:moveTo>
                  <a:cubicBezTo>
                    <a:pt x="3643" y="8615"/>
                    <a:pt x="3549" y="8272"/>
                    <a:pt x="3418" y="7972"/>
                  </a:cubicBezTo>
                  <a:cubicBezTo>
                    <a:pt x="4283" y="9121"/>
                    <a:pt x="5510" y="9300"/>
                    <a:pt x="5931" y="8507"/>
                  </a:cubicBezTo>
                  <a:cubicBezTo>
                    <a:pt x="6212" y="7978"/>
                    <a:pt x="6284" y="7397"/>
                    <a:pt x="6212" y="7009"/>
                  </a:cubicBezTo>
                  <a:cubicBezTo>
                    <a:pt x="6600" y="7263"/>
                    <a:pt x="7172" y="7417"/>
                    <a:pt x="7374" y="6761"/>
                  </a:cubicBezTo>
                  <a:cubicBezTo>
                    <a:pt x="7586" y="6075"/>
                    <a:pt x="7208" y="5305"/>
                    <a:pt x="6849" y="4887"/>
                  </a:cubicBezTo>
                  <a:cubicBezTo>
                    <a:pt x="7181" y="4779"/>
                    <a:pt x="7524" y="4440"/>
                    <a:pt x="7358" y="3856"/>
                  </a:cubicBezTo>
                  <a:cubicBezTo>
                    <a:pt x="7302" y="3637"/>
                    <a:pt x="7195" y="3435"/>
                    <a:pt x="7048" y="3262"/>
                  </a:cubicBezTo>
                  <a:cubicBezTo>
                    <a:pt x="7756" y="3046"/>
                    <a:pt x="8869" y="1679"/>
                    <a:pt x="8239" y="566"/>
                  </a:cubicBezTo>
                  <a:cubicBezTo>
                    <a:pt x="8020" y="180"/>
                    <a:pt x="7746" y="30"/>
                    <a:pt x="7475" y="1"/>
                  </a:cubicBezTo>
                  <a:cubicBezTo>
                    <a:pt x="7400" y="869"/>
                    <a:pt x="6640" y="1685"/>
                    <a:pt x="6108" y="1848"/>
                  </a:cubicBezTo>
                  <a:cubicBezTo>
                    <a:pt x="6255" y="2021"/>
                    <a:pt x="6359" y="2224"/>
                    <a:pt x="6418" y="2439"/>
                  </a:cubicBezTo>
                  <a:cubicBezTo>
                    <a:pt x="6584" y="3023"/>
                    <a:pt x="6241" y="3366"/>
                    <a:pt x="5905" y="3474"/>
                  </a:cubicBezTo>
                  <a:cubicBezTo>
                    <a:pt x="6264" y="3892"/>
                    <a:pt x="6643" y="4659"/>
                    <a:pt x="6434" y="5344"/>
                  </a:cubicBezTo>
                  <a:cubicBezTo>
                    <a:pt x="6228" y="6003"/>
                    <a:pt x="5657" y="5850"/>
                    <a:pt x="5269" y="5595"/>
                  </a:cubicBezTo>
                  <a:cubicBezTo>
                    <a:pt x="5341" y="5984"/>
                    <a:pt x="5269" y="6565"/>
                    <a:pt x="4991" y="7094"/>
                  </a:cubicBezTo>
                  <a:cubicBezTo>
                    <a:pt x="4570" y="7884"/>
                    <a:pt x="3578" y="7756"/>
                    <a:pt x="2713" y="6607"/>
                  </a:cubicBezTo>
                  <a:cubicBezTo>
                    <a:pt x="2844" y="6904"/>
                    <a:pt x="2876" y="7391"/>
                    <a:pt x="2775" y="7613"/>
                  </a:cubicBezTo>
                  <a:cubicBezTo>
                    <a:pt x="2648" y="7890"/>
                    <a:pt x="2188" y="7456"/>
                    <a:pt x="1913" y="7051"/>
                  </a:cubicBezTo>
                  <a:cubicBezTo>
                    <a:pt x="1855" y="7175"/>
                    <a:pt x="1763" y="7280"/>
                    <a:pt x="1646" y="7348"/>
                  </a:cubicBezTo>
                  <a:cubicBezTo>
                    <a:pt x="1003" y="7743"/>
                    <a:pt x="781" y="7139"/>
                    <a:pt x="706" y="6682"/>
                  </a:cubicBezTo>
                  <a:cubicBezTo>
                    <a:pt x="693" y="6806"/>
                    <a:pt x="383" y="6989"/>
                    <a:pt x="23" y="6937"/>
                  </a:cubicBezTo>
                  <a:cubicBezTo>
                    <a:pt x="1" y="7185"/>
                    <a:pt x="46" y="7436"/>
                    <a:pt x="154" y="7662"/>
                  </a:cubicBezTo>
                  <a:cubicBezTo>
                    <a:pt x="670" y="8726"/>
                    <a:pt x="1626" y="8318"/>
                    <a:pt x="1649" y="8096"/>
                  </a:cubicBezTo>
                  <a:cubicBezTo>
                    <a:pt x="1727" y="8553"/>
                    <a:pt x="1946" y="9156"/>
                    <a:pt x="2589" y="8762"/>
                  </a:cubicBezTo>
                  <a:cubicBezTo>
                    <a:pt x="2703" y="8693"/>
                    <a:pt x="2798" y="8589"/>
                    <a:pt x="2853" y="8468"/>
                  </a:cubicBezTo>
                  <a:cubicBezTo>
                    <a:pt x="3131" y="8873"/>
                    <a:pt x="3415" y="9117"/>
                    <a:pt x="3542" y="8837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5" name="Google Shape;4365;p56"/>
            <p:cNvSpPr/>
            <p:nvPr/>
          </p:nvSpPr>
          <p:spPr>
            <a:xfrm>
              <a:off x="3312500" y="2334700"/>
              <a:ext cx="220200" cy="370950"/>
            </a:xfrm>
            <a:custGeom>
              <a:avLst/>
              <a:gdLst/>
              <a:ahLst/>
              <a:cxnLst/>
              <a:rect l="l" t="t" r="r" b="b"/>
              <a:pathLst>
                <a:path w="8808" h="14838" extrusionOk="0">
                  <a:moveTo>
                    <a:pt x="2615" y="62"/>
                  </a:moveTo>
                  <a:cubicBezTo>
                    <a:pt x="2901" y="62"/>
                    <a:pt x="3204" y="176"/>
                    <a:pt x="3510" y="401"/>
                  </a:cubicBezTo>
                  <a:cubicBezTo>
                    <a:pt x="3839" y="626"/>
                    <a:pt x="4104" y="1018"/>
                    <a:pt x="4234" y="1481"/>
                  </a:cubicBezTo>
                  <a:cubicBezTo>
                    <a:pt x="4238" y="1494"/>
                    <a:pt x="4247" y="1501"/>
                    <a:pt x="4260" y="1504"/>
                  </a:cubicBezTo>
                  <a:cubicBezTo>
                    <a:pt x="4270" y="1504"/>
                    <a:pt x="4283" y="1501"/>
                    <a:pt x="4290" y="1491"/>
                  </a:cubicBezTo>
                  <a:cubicBezTo>
                    <a:pt x="4359" y="1401"/>
                    <a:pt x="4426" y="1355"/>
                    <a:pt x="4493" y="1355"/>
                  </a:cubicBezTo>
                  <a:cubicBezTo>
                    <a:pt x="4502" y="1355"/>
                    <a:pt x="4510" y="1356"/>
                    <a:pt x="4518" y="1357"/>
                  </a:cubicBezTo>
                  <a:cubicBezTo>
                    <a:pt x="4655" y="1383"/>
                    <a:pt x="4802" y="1618"/>
                    <a:pt x="4907" y="1987"/>
                  </a:cubicBezTo>
                  <a:cubicBezTo>
                    <a:pt x="4910" y="2000"/>
                    <a:pt x="4920" y="2007"/>
                    <a:pt x="4930" y="2010"/>
                  </a:cubicBezTo>
                  <a:cubicBezTo>
                    <a:pt x="4932" y="2011"/>
                    <a:pt x="4934" y="2011"/>
                    <a:pt x="4936" y="2011"/>
                  </a:cubicBezTo>
                  <a:cubicBezTo>
                    <a:pt x="4946" y="2011"/>
                    <a:pt x="4954" y="2005"/>
                    <a:pt x="4962" y="1997"/>
                  </a:cubicBezTo>
                  <a:cubicBezTo>
                    <a:pt x="5047" y="1876"/>
                    <a:pt x="5191" y="1765"/>
                    <a:pt x="5380" y="1671"/>
                  </a:cubicBezTo>
                  <a:cubicBezTo>
                    <a:pt x="5452" y="1636"/>
                    <a:pt x="5518" y="1619"/>
                    <a:pt x="5579" y="1619"/>
                  </a:cubicBezTo>
                  <a:cubicBezTo>
                    <a:pt x="5641" y="1619"/>
                    <a:pt x="5698" y="1636"/>
                    <a:pt x="5752" y="1671"/>
                  </a:cubicBezTo>
                  <a:cubicBezTo>
                    <a:pt x="6101" y="1893"/>
                    <a:pt x="6219" y="2761"/>
                    <a:pt x="6216" y="3440"/>
                  </a:cubicBezTo>
                  <a:cubicBezTo>
                    <a:pt x="6216" y="3453"/>
                    <a:pt x="6222" y="3463"/>
                    <a:pt x="6235" y="3469"/>
                  </a:cubicBezTo>
                  <a:cubicBezTo>
                    <a:pt x="6238" y="3470"/>
                    <a:pt x="6242" y="3470"/>
                    <a:pt x="6245" y="3470"/>
                  </a:cubicBezTo>
                  <a:cubicBezTo>
                    <a:pt x="6254" y="3470"/>
                    <a:pt x="6263" y="3467"/>
                    <a:pt x="6268" y="3459"/>
                  </a:cubicBezTo>
                  <a:cubicBezTo>
                    <a:pt x="6379" y="3322"/>
                    <a:pt x="6513" y="3208"/>
                    <a:pt x="6663" y="3117"/>
                  </a:cubicBezTo>
                  <a:cubicBezTo>
                    <a:pt x="6751" y="3060"/>
                    <a:pt x="6828" y="3032"/>
                    <a:pt x="6891" y="3032"/>
                  </a:cubicBezTo>
                  <a:cubicBezTo>
                    <a:pt x="6931" y="3032"/>
                    <a:pt x="6966" y="3043"/>
                    <a:pt x="6996" y="3064"/>
                  </a:cubicBezTo>
                  <a:cubicBezTo>
                    <a:pt x="7227" y="3231"/>
                    <a:pt x="7165" y="4017"/>
                    <a:pt x="7009" y="4677"/>
                  </a:cubicBezTo>
                  <a:cubicBezTo>
                    <a:pt x="7004" y="4696"/>
                    <a:pt x="7020" y="4713"/>
                    <a:pt x="7039" y="4713"/>
                  </a:cubicBezTo>
                  <a:cubicBezTo>
                    <a:pt x="7045" y="4713"/>
                    <a:pt x="7052" y="4711"/>
                    <a:pt x="7058" y="4706"/>
                  </a:cubicBezTo>
                  <a:cubicBezTo>
                    <a:pt x="7149" y="4631"/>
                    <a:pt x="7262" y="4592"/>
                    <a:pt x="7379" y="4592"/>
                  </a:cubicBezTo>
                  <a:cubicBezTo>
                    <a:pt x="7399" y="4592"/>
                    <a:pt x="7419" y="4593"/>
                    <a:pt x="7440" y="4595"/>
                  </a:cubicBezTo>
                  <a:cubicBezTo>
                    <a:pt x="7541" y="4605"/>
                    <a:pt x="7606" y="4647"/>
                    <a:pt x="7635" y="4722"/>
                  </a:cubicBezTo>
                  <a:cubicBezTo>
                    <a:pt x="7737" y="4967"/>
                    <a:pt x="7466" y="5506"/>
                    <a:pt x="7149" y="5884"/>
                  </a:cubicBezTo>
                  <a:cubicBezTo>
                    <a:pt x="7139" y="5894"/>
                    <a:pt x="7139" y="5911"/>
                    <a:pt x="7149" y="5924"/>
                  </a:cubicBezTo>
                  <a:cubicBezTo>
                    <a:pt x="7154" y="5931"/>
                    <a:pt x="7164" y="5935"/>
                    <a:pt x="7175" y="5935"/>
                  </a:cubicBezTo>
                  <a:cubicBezTo>
                    <a:pt x="7178" y="5935"/>
                    <a:pt x="7182" y="5934"/>
                    <a:pt x="7185" y="5933"/>
                  </a:cubicBezTo>
                  <a:cubicBezTo>
                    <a:pt x="7300" y="5885"/>
                    <a:pt x="7453" y="5840"/>
                    <a:pt x="7620" y="5840"/>
                  </a:cubicBezTo>
                  <a:cubicBezTo>
                    <a:pt x="7895" y="5840"/>
                    <a:pt x="8209" y="5963"/>
                    <a:pt x="8455" y="6397"/>
                  </a:cubicBezTo>
                  <a:cubicBezTo>
                    <a:pt x="8742" y="6900"/>
                    <a:pt x="8637" y="7415"/>
                    <a:pt x="8500" y="7758"/>
                  </a:cubicBezTo>
                  <a:cubicBezTo>
                    <a:pt x="8243" y="8411"/>
                    <a:pt x="7678" y="8927"/>
                    <a:pt x="7283" y="9051"/>
                  </a:cubicBezTo>
                  <a:cubicBezTo>
                    <a:pt x="7273" y="9051"/>
                    <a:pt x="7263" y="9060"/>
                    <a:pt x="7263" y="9070"/>
                  </a:cubicBezTo>
                  <a:cubicBezTo>
                    <a:pt x="7260" y="9080"/>
                    <a:pt x="7260" y="9090"/>
                    <a:pt x="7270" y="9099"/>
                  </a:cubicBezTo>
                  <a:cubicBezTo>
                    <a:pt x="7410" y="9266"/>
                    <a:pt x="7515" y="9465"/>
                    <a:pt x="7570" y="9677"/>
                  </a:cubicBezTo>
                  <a:cubicBezTo>
                    <a:pt x="7733" y="10245"/>
                    <a:pt x="7407" y="10568"/>
                    <a:pt x="7081" y="10676"/>
                  </a:cubicBezTo>
                  <a:cubicBezTo>
                    <a:pt x="7061" y="10683"/>
                    <a:pt x="7054" y="10705"/>
                    <a:pt x="7067" y="10725"/>
                  </a:cubicBezTo>
                  <a:cubicBezTo>
                    <a:pt x="7466" y="11185"/>
                    <a:pt x="7782" y="11936"/>
                    <a:pt x="7590" y="12566"/>
                  </a:cubicBezTo>
                  <a:cubicBezTo>
                    <a:pt x="7521" y="12788"/>
                    <a:pt x="7407" y="12928"/>
                    <a:pt x="7247" y="12984"/>
                  </a:cubicBezTo>
                  <a:cubicBezTo>
                    <a:pt x="7190" y="13004"/>
                    <a:pt x="7131" y="13013"/>
                    <a:pt x="7071" y="13013"/>
                  </a:cubicBezTo>
                  <a:cubicBezTo>
                    <a:pt x="6831" y="13013"/>
                    <a:pt x="6583" y="12871"/>
                    <a:pt x="6473" y="12801"/>
                  </a:cubicBezTo>
                  <a:cubicBezTo>
                    <a:pt x="6469" y="12796"/>
                    <a:pt x="6463" y="12794"/>
                    <a:pt x="6457" y="12794"/>
                  </a:cubicBezTo>
                  <a:cubicBezTo>
                    <a:pt x="6451" y="12794"/>
                    <a:pt x="6444" y="12796"/>
                    <a:pt x="6437" y="12801"/>
                  </a:cubicBezTo>
                  <a:cubicBezTo>
                    <a:pt x="6428" y="12807"/>
                    <a:pt x="6424" y="12817"/>
                    <a:pt x="6424" y="12830"/>
                  </a:cubicBezTo>
                  <a:cubicBezTo>
                    <a:pt x="6486" y="13157"/>
                    <a:pt x="6451" y="13741"/>
                    <a:pt x="6150" y="14309"/>
                  </a:cubicBezTo>
                  <a:cubicBezTo>
                    <a:pt x="6007" y="14580"/>
                    <a:pt x="5732" y="14759"/>
                    <a:pt x="5426" y="14772"/>
                  </a:cubicBezTo>
                  <a:cubicBezTo>
                    <a:pt x="5395" y="14775"/>
                    <a:pt x="5364" y="14776"/>
                    <a:pt x="5333" y="14776"/>
                  </a:cubicBezTo>
                  <a:cubicBezTo>
                    <a:pt x="4780" y="14776"/>
                    <a:pt x="4159" y="14397"/>
                    <a:pt x="3686" y="13770"/>
                  </a:cubicBezTo>
                  <a:cubicBezTo>
                    <a:pt x="3679" y="13761"/>
                    <a:pt x="3673" y="13757"/>
                    <a:pt x="3663" y="13757"/>
                  </a:cubicBezTo>
                  <a:lnTo>
                    <a:pt x="3660" y="13757"/>
                  </a:lnTo>
                  <a:cubicBezTo>
                    <a:pt x="3637" y="13757"/>
                    <a:pt x="3621" y="13780"/>
                    <a:pt x="3630" y="13803"/>
                  </a:cubicBezTo>
                  <a:cubicBezTo>
                    <a:pt x="3745" y="14061"/>
                    <a:pt x="3859" y="14417"/>
                    <a:pt x="3754" y="14642"/>
                  </a:cubicBezTo>
                  <a:cubicBezTo>
                    <a:pt x="3722" y="14704"/>
                    <a:pt x="3686" y="14736"/>
                    <a:pt x="3640" y="14743"/>
                  </a:cubicBezTo>
                  <a:cubicBezTo>
                    <a:pt x="3637" y="14743"/>
                    <a:pt x="3634" y="14743"/>
                    <a:pt x="3631" y="14743"/>
                  </a:cubicBezTo>
                  <a:cubicBezTo>
                    <a:pt x="3513" y="14743"/>
                    <a:pt x="3328" y="14568"/>
                    <a:pt x="3121" y="14266"/>
                  </a:cubicBezTo>
                  <a:cubicBezTo>
                    <a:pt x="3113" y="14257"/>
                    <a:pt x="3103" y="14252"/>
                    <a:pt x="3092" y="14252"/>
                  </a:cubicBezTo>
                  <a:cubicBezTo>
                    <a:pt x="3081" y="14252"/>
                    <a:pt x="3071" y="14258"/>
                    <a:pt x="3066" y="14270"/>
                  </a:cubicBezTo>
                  <a:cubicBezTo>
                    <a:pt x="3014" y="14387"/>
                    <a:pt x="2922" y="14485"/>
                    <a:pt x="2811" y="14554"/>
                  </a:cubicBezTo>
                  <a:cubicBezTo>
                    <a:pt x="2679" y="14636"/>
                    <a:pt x="2559" y="14677"/>
                    <a:pt x="2453" y="14677"/>
                  </a:cubicBezTo>
                  <a:cubicBezTo>
                    <a:pt x="2399" y="14677"/>
                    <a:pt x="2348" y="14666"/>
                    <a:pt x="2302" y="14645"/>
                  </a:cubicBezTo>
                  <a:cubicBezTo>
                    <a:pt x="2067" y="14537"/>
                    <a:pt x="1966" y="14185"/>
                    <a:pt x="1917" y="13907"/>
                  </a:cubicBezTo>
                  <a:cubicBezTo>
                    <a:pt x="1917" y="13891"/>
                    <a:pt x="1904" y="13881"/>
                    <a:pt x="1887" y="13881"/>
                  </a:cubicBezTo>
                  <a:cubicBezTo>
                    <a:pt x="1871" y="13881"/>
                    <a:pt x="1858" y="13894"/>
                    <a:pt x="1858" y="13907"/>
                  </a:cubicBezTo>
                  <a:cubicBezTo>
                    <a:pt x="1848" y="13979"/>
                    <a:pt x="1701" y="14097"/>
                    <a:pt x="1476" y="14136"/>
                  </a:cubicBezTo>
                  <a:cubicBezTo>
                    <a:pt x="1439" y="14142"/>
                    <a:pt x="1392" y="14147"/>
                    <a:pt x="1338" y="14147"/>
                  </a:cubicBezTo>
                  <a:cubicBezTo>
                    <a:pt x="1093" y="14147"/>
                    <a:pt x="700" y="14044"/>
                    <a:pt x="419" y="13463"/>
                  </a:cubicBezTo>
                  <a:cubicBezTo>
                    <a:pt x="360" y="13343"/>
                    <a:pt x="180" y="12905"/>
                    <a:pt x="373" y="12419"/>
                  </a:cubicBezTo>
                  <a:cubicBezTo>
                    <a:pt x="530" y="12027"/>
                    <a:pt x="882" y="11721"/>
                    <a:pt x="1421" y="11515"/>
                  </a:cubicBezTo>
                  <a:cubicBezTo>
                    <a:pt x="1434" y="11508"/>
                    <a:pt x="1444" y="11495"/>
                    <a:pt x="1440" y="11479"/>
                  </a:cubicBezTo>
                  <a:cubicBezTo>
                    <a:pt x="1437" y="11467"/>
                    <a:pt x="1427" y="11456"/>
                    <a:pt x="1413" y="11456"/>
                  </a:cubicBezTo>
                  <a:cubicBezTo>
                    <a:pt x="1411" y="11456"/>
                    <a:pt x="1409" y="11456"/>
                    <a:pt x="1408" y="11456"/>
                  </a:cubicBezTo>
                  <a:cubicBezTo>
                    <a:pt x="1329" y="11463"/>
                    <a:pt x="1248" y="11479"/>
                    <a:pt x="1173" y="11499"/>
                  </a:cubicBezTo>
                  <a:cubicBezTo>
                    <a:pt x="1038" y="11531"/>
                    <a:pt x="879" y="11569"/>
                    <a:pt x="733" y="11569"/>
                  </a:cubicBezTo>
                  <a:cubicBezTo>
                    <a:pt x="600" y="11569"/>
                    <a:pt x="477" y="11537"/>
                    <a:pt x="396" y="11440"/>
                  </a:cubicBezTo>
                  <a:cubicBezTo>
                    <a:pt x="154" y="11149"/>
                    <a:pt x="60" y="10738"/>
                    <a:pt x="115" y="10213"/>
                  </a:cubicBezTo>
                  <a:cubicBezTo>
                    <a:pt x="226" y="9135"/>
                    <a:pt x="918" y="7957"/>
                    <a:pt x="1346" y="7621"/>
                  </a:cubicBezTo>
                  <a:cubicBezTo>
                    <a:pt x="1355" y="7614"/>
                    <a:pt x="1359" y="7605"/>
                    <a:pt x="1359" y="7595"/>
                  </a:cubicBezTo>
                  <a:cubicBezTo>
                    <a:pt x="1359" y="7585"/>
                    <a:pt x="1352" y="7575"/>
                    <a:pt x="1346" y="7572"/>
                  </a:cubicBezTo>
                  <a:cubicBezTo>
                    <a:pt x="1182" y="7454"/>
                    <a:pt x="1042" y="7272"/>
                    <a:pt x="928" y="7033"/>
                  </a:cubicBezTo>
                  <a:cubicBezTo>
                    <a:pt x="696" y="6573"/>
                    <a:pt x="817" y="6018"/>
                    <a:pt x="1218" y="5698"/>
                  </a:cubicBezTo>
                  <a:cubicBezTo>
                    <a:pt x="1225" y="5692"/>
                    <a:pt x="1228" y="5685"/>
                    <a:pt x="1228" y="5676"/>
                  </a:cubicBezTo>
                  <a:cubicBezTo>
                    <a:pt x="1228" y="5666"/>
                    <a:pt x="1225" y="5656"/>
                    <a:pt x="1215" y="5653"/>
                  </a:cubicBezTo>
                  <a:cubicBezTo>
                    <a:pt x="725" y="5281"/>
                    <a:pt x="259" y="4553"/>
                    <a:pt x="324" y="3760"/>
                  </a:cubicBezTo>
                  <a:cubicBezTo>
                    <a:pt x="350" y="3446"/>
                    <a:pt x="451" y="3231"/>
                    <a:pt x="637" y="3103"/>
                  </a:cubicBezTo>
                  <a:cubicBezTo>
                    <a:pt x="743" y="3032"/>
                    <a:pt x="880" y="2995"/>
                    <a:pt x="1034" y="2995"/>
                  </a:cubicBezTo>
                  <a:cubicBezTo>
                    <a:pt x="1146" y="2995"/>
                    <a:pt x="1267" y="3015"/>
                    <a:pt x="1391" y="3055"/>
                  </a:cubicBezTo>
                  <a:cubicBezTo>
                    <a:pt x="1395" y="3055"/>
                    <a:pt x="1398" y="3056"/>
                    <a:pt x="1401" y="3056"/>
                  </a:cubicBezTo>
                  <a:cubicBezTo>
                    <a:pt x="1409" y="3056"/>
                    <a:pt x="1417" y="3052"/>
                    <a:pt x="1424" y="3045"/>
                  </a:cubicBezTo>
                  <a:cubicBezTo>
                    <a:pt x="1430" y="3035"/>
                    <a:pt x="1434" y="3025"/>
                    <a:pt x="1430" y="3012"/>
                  </a:cubicBezTo>
                  <a:cubicBezTo>
                    <a:pt x="1303" y="2666"/>
                    <a:pt x="1222" y="1987"/>
                    <a:pt x="1408" y="1223"/>
                  </a:cubicBezTo>
                  <a:cubicBezTo>
                    <a:pt x="1538" y="682"/>
                    <a:pt x="1861" y="270"/>
                    <a:pt x="2263" y="123"/>
                  </a:cubicBezTo>
                  <a:cubicBezTo>
                    <a:pt x="2376" y="83"/>
                    <a:pt x="2494" y="62"/>
                    <a:pt x="2615" y="62"/>
                  </a:cubicBezTo>
                  <a:close/>
                  <a:moveTo>
                    <a:pt x="2618" y="0"/>
                  </a:moveTo>
                  <a:cubicBezTo>
                    <a:pt x="2491" y="0"/>
                    <a:pt x="2366" y="22"/>
                    <a:pt x="2246" y="65"/>
                  </a:cubicBezTo>
                  <a:cubicBezTo>
                    <a:pt x="1822" y="218"/>
                    <a:pt x="1486" y="646"/>
                    <a:pt x="1349" y="1207"/>
                  </a:cubicBezTo>
                  <a:cubicBezTo>
                    <a:pt x="1199" y="1821"/>
                    <a:pt x="1202" y="2506"/>
                    <a:pt x="1355" y="2976"/>
                  </a:cubicBezTo>
                  <a:cubicBezTo>
                    <a:pt x="1246" y="2947"/>
                    <a:pt x="1139" y="2932"/>
                    <a:pt x="1038" y="2932"/>
                  </a:cubicBezTo>
                  <a:cubicBezTo>
                    <a:pt x="872" y="2932"/>
                    <a:pt x="723" y="2972"/>
                    <a:pt x="605" y="3051"/>
                  </a:cubicBezTo>
                  <a:cubicBezTo>
                    <a:pt x="406" y="3185"/>
                    <a:pt x="291" y="3420"/>
                    <a:pt x="265" y="3753"/>
                  </a:cubicBezTo>
                  <a:cubicBezTo>
                    <a:pt x="197" y="4553"/>
                    <a:pt x="657" y="5287"/>
                    <a:pt x="1150" y="5676"/>
                  </a:cubicBezTo>
                  <a:cubicBezTo>
                    <a:pt x="752" y="6015"/>
                    <a:pt x="637" y="6586"/>
                    <a:pt x="872" y="7056"/>
                  </a:cubicBezTo>
                  <a:cubicBezTo>
                    <a:pt x="967" y="7265"/>
                    <a:pt x="1104" y="7448"/>
                    <a:pt x="1280" y="7595"/>
                  </a:cubicBezTo>
                  <a:cubicBezTo>
                    <a:pt x="843" y="7970"/>
                    <a:pt x="167" y="9135"/>
                    <a:pt x="56" y="10206"/>
                  </a:cubicBezTo>
                  <a:cubicBezTo>
                    <a:pt x="1" y="10748"/>
                    <a:pt x="102" y="11179"/>
                    <a:pt x="353" y="11479"/>
                  </a:cubicBezTo>
                  <a:cubicBezTo>
                    <a:pt x="450" y="11592"/>
                    <a:pt x="588" y="11628"/>
                    <a:pt x="736" y="11628"/>
                  </a:cubicBezTo>
                  <a:cubicBezTo>
                    <a:pt x="874" y="11628"/>
                    <a:pt x="1021" y="11597"/>
                    <a:pt x="1150" y="11567"/>
                  </a:cubicBezTo>
                  <a:lnTo>
                    <a:pt x="1150" y="11567"/>
                  </a:lnTo>
                  <a:cubicBezTo>
                    <a:pt x="735" y="11773"/>
                    <a:pt x="458" y="12053"/>
                    <a:pt x="321" y="12396"/>
                  </a:cubicBezTo>
                  <a:cubicBezTo>
                    <a:pt x="122" y="12905"/>
                    <a:pt x="308" y="13362"/>
                    <a:pt x="370" y="13490"/>
                  </a:cubicBezTo>
                  <a:cubicBezTo>
                    <a:pt x="663" y="14098"/>
                    <a:pt x="1080" y="14207"/>
                    <a:pt x="1341" y="14207"/>
                  </a:cubicBezTo>
                  <a:cubicBezTo>
                    <a:pt x="1399" y="14207"/>
                    <a:pt x="1450" y="14201"/>
                    <a:pt x="1489" y="14195"/>
                  </a:cubicBezTo>
                  <a:cubicBezTo>
                    <a:pt x="1659" y="14165"/>
                    <a:pt x="1809" y="14090"/>
                    <a:pt x="1881" y="14005"/>
                  </a:cubicBezTo>
                  <a:cubicBezTo>
                    <a:pt x="1936" y="14280"/>
                    <a:pt x="2051" y="14593"/>
                    <a:pt x="2282" y="14697"/>
                  </a:cubicBezTo>
                  <a:cubicBezTo>
                    <a:pt x="2337" y="14722"/>
                    <a:pt x="2396" y="14735"/>
                    <a:pt x="2459" y="14735"/>
                  </a:cubicBezTo>
                  <a:cubicBezTo>
                    <a:pt x="2576" y="14735"/>
                    <a:pt x="2706" y="14692"/>
                    <a:pt x="2850" y="14603"/>
                  </a:cubicBezTo>
                  <a:cubicBezTo>
                    <a:pt x="2955" y="14541"/>
                    <a:pt x="3043" y="14449"/>
                    <a:pt x="3105" y="14342"/>
                  </a:cubicBezTo>
                  <a:cubicBezTo>
                    <a:pt x="3261" y="14564"/>
                    <a:pt x="3466" y="14802"/>
                    <a:pt x="3637" y="14802"/>
                  </a:cubicBezTo>
                  <a:cubicBezTo>
                    <a:pt x="3641" y="14802"/>
                    <a:pt x="3646" y="14802"/>
                    <a:pt x="3650" y="14802"/>
                  </a:cubicBezTo>
                  <a:cubicBezTo>
                    <a:pt x="3719" y="14795"/>
                    <a:pt x="3774" y="14750"/>
                    <a:pt x="3813" y="14665"/>
                  </a:cubicBezTo>
                  <a:cubicBezTo>
                    <a:pt x="3901" y="14472"/>
                    <a:pt x="3849" y="14204"/>
                    <a:pt x="3768" y="13966"/>
                  </a:cubicBezTo>
                  <a:lnTo>
                    <a:pt x="3768" y="13966"/>
                  </a:lnTo>
                  <a:cubicBezTo>
                    <a:pt x="4234" y="14515"/>
                    <a:pt x="4812" y="14838"/>
                    <a:pt x="5334" y="14838"/>
                  </a:cubicBezTo>
                  <a:cubicBezTo>
                    <a:pt x="5367" y="14838"/>
                    <a:pt x="5400" y="14838"/>
                    <a:pt x="5429" y="14834"/>
                  </a:cubicBezTo>
                  <a:cubicBezTo>
                    <a:pt x="5755" y="14818"/>
                    <a:pt x="6052" y="14629"/>
                    <a:pt x="6202" y="14335"/>
                  </a:cubicBezTo>
                  <a:cubicBezTo>
                    <a:pt x="6444" y="13881"/>
                    <a:pt x="6558" y="13320"/>
                    <a:pt x="6496" y="12886"/>
                  </a:cubicBezTo>
                  <a:lnTo>
                    <a:pt x="6496" y="12886"/>
                  </a:lnTo>
                  <a:cubicBezTo>
                    <a:pt x="6629" y="12964"/>
                    <a:pt x="6851" y="13072"/>
                    <a:pt x="7073" y="13072"/>
                  </a:cubicBezTo>
                  <a:cubicBezTo>
                    <a:pt x="7139" y="13072"/>
                    <a:pt x="7206" y="13063"/>
                    <a:pt x="7270" y="13039"/>
                  </a:cubicBezTo>
                  <a:cubicBezTo>
                    <a:pt x="7446" y="12977"/>
                    <a:pt x="7573" y="12824"/>
                    <a:pt x="7648" y="12582"/>
                  </a:cubicBezTo>
                  <a:cubicBezTo>
                    <a:pt x="7844" y="11946"/>
                    <a:pt x="7541" y="11195"/>
                    <a:pt x="7146" y="10715"/>
                  </a:cubicBezTo>
                  <a:cubicBezTo>
                    <a:pt x="7505" y="10578"/>
                    <a:pt x="7789" y="10209"/>
                    <a:pt x="7632" y="9661"/>
                  </a:cubicBezTo>
                  <a:cubicBezTo>
                    <a:pt x="7577" y="9452"/>
                    <a:pt x="7479" y="9259"/>
                    <a:pt x="7345" y="9093"/>
                  </a:cubicBezTo>
                  <a:cubicBezTo>
                    <a:pt x="7753" y="8943"/>
                    <a:pt x="8305" y="8427"/>
                    <a:pt x="8562" y="7781"/>
                  </a:cubicBezTo>
                  <a:cubicBezTo>
                    <a:pt x="8703" y="7425"/>
                    <a:pt x="8807" y="6890"/>
                    <a:pt x="8510" y="6364"/>
                  </a:cubicBezTo>
                  <a:cubicBezTo>
                    <a:pt x="8250" y="5906"/>
                    <a:pt x="7917" y="5777"/>
                    <a:pt x="7625" y="5777"/>
                  </a:cubicBezTo>
                  <a:cubicBezTo>
                    <a:pt x="7495" y="5777"/>
                    <a:pt x="7373" y="5802"/>
                    <a:pt x="7270" y="5835"/>
                  </a:cubicBezTo>
                  <a:cubicBezTo>
                    <a:pt x="7564" y="5454"/>
                    <a:pt x="7802" y="4954"/>
                    <a:pt x="7697" y="4700"/>
                  </a:cubicBezTo>
                  <a:cubicBezTo>
                    <a:pt x="7655" y="4602"/>
                    <a:pt x="7573" y="4546"/>
                    <a:pt x="7449" y="4533"/>
                  </a:cubicBezTo>
                  <a:cubicBezTo>
                    <a:pt x="7426" y="4530"/>
                    <a:pt x="7403" y="4529"/>
                    <a:pt x="7380" y="4529"/>
                  </a:cubicBezTo>
                  <a:cubicBezTo>
                    <a:pt x="7277" y="4529"/>
                    <a:pt x="7178" y="4558"/>
                    <a:pt x="7090" y="4611"/>
                  </a:cubicBezTo>
                  <a:cubicBezTo>
                    <a:pt x="7208" y="4076"/>
                    <a:pt x="7312" y="3214"/>
                    <a:pt x="7035" y="3012"/>
                  </a:cubicBezTo>
                  <a:cubicBezTo>
                    <a:pt x="6994" y="2983"/>
                    <a:pt x="6949" y="2969"/>
                    <a:pt x="6898" y="2969"/>
                  </a:cubicBezTo>
                  <a:cubicBezTo>
                    <a:pt x="6822" y="2969"/>
                    <a:pt x="6733" y="3001"/>
                    <a:pt x="6633" y="3064"/>
                  </a:cubicBezTo>
                  <a:cubicBezTo>
                    <a:pt x="6503" y="3143"/>
                    <a:pt x="6382" y="3244"/>
                    <a:pt x="6281" y="3355"/>
                  </a:cubicBezTo>
                  <a:cubicBezTo>
                    <a:pt x="6274" y="2676"/>
                    <a:pt x="6144" y="1844"/>
                    <a:pt x="5791" y="1618"/>
                  </a:cubicBezTo>
                  <a:cubicBezTo>
                    <a:pt x="5726" y="1578"/>
                    <a:pt x="5656" y="1558"/>
                    <a:pt x="5582" y="1558"/>
                  </a:cubicBezTo>
                  <a:cubicBezTo>
                    <a:pt x="5511" y="1558"/>
                    <a:pt x="5435" y="1577"/>
                    <a:pt x="5357" y="1615"/>
                  </a:cubicBezTo>
                  <a:cubicBezTo>
                    <a:pt x="5204" y="1687"/>
                    <a:pt x="5063" y="1788"/>
                    <a:pt x="4952" y="1912"/>
                  </a:cubicBezTo>
                  <a:cubicBezTo>
                    <a:pt x="4877" y="1677"/>
                    <a:pt x="4737" y="1334"/>
                    <a:pt x="4531" y="1295"/>
                  </a:cubicBezTo>
                  <a:cubicBezTo>
                    <a:pt x="4519" y="1293"/>
                    <a:pt x="4506" y="1292"/>
                    <a:pt x="4494" y="1292"/>
                  </a:cubicBezTo>
                  <a:cubicBezTo>
                    <a:pt x="4422" y="1292"/>
                    <a:pt x="4353" y="1332"/>
                    <a:pt x="4283" y="1409"/>
                  </a:cubicBezTo>
                  <a:cubicBezTo>
                    <a:pt x="4143" y="956"/>
                    <a:pt x="3875" y="571"/>
                    <a:pt x="3549" y="352"/>
                  </a:cubicBezTo>
                  <a:cubicBezTo>
                    <a:pt x="3233" y="118"/>
                    <a:pt x="2917" y="0"/>
                    <a:pt x="2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6" name="Google Shape;4366;p56"/>
            <p:cNvSpPr/>
            <p:nvPr/>
          </p:nvSpPr>
          <p:spPr>
            <a:xfrm>
              <a:off x="3628975" y="2404150"/>
              <a:ext cx="337825" cy="118400"/>
            </a:xfrm>
            <a:custGeom>
              <a:avLst/>
              <a:gdLst/>
              <a:ahLst/>
              <a:cxnLst/>
              <a:rect l="l" t="t" r="r" b="b"/>
              <a:pathLst>
                <a:path w="13513" h="4736" extrusionOk="0">
                  <a:moveTo>
                    <a:pt x="44" y="0"/>
                  </a:moveTo>
                  <a:cubicBezTo>
                    <a:pt x="13" y="0"/>
                    <a:pt x="0" y="49"/>
                    <a:pt x="36" y="61"/>
                  </a:cubicBezTo>
                  <a:lnTo>
                    <a:pt x="13461" y="4732"/>
                  </a:lnTo>
                  <a:cubicBezTo>
                    <a:pt x="13462" y="4734"/>
                    <a:pt x="13464" y="4734"/>
                    <a:pt x="13466" y="4734"/>
                  </a:cubicBezTo>
                  <a:cubicBezTo>
                    <a:pt x="13467" y="4734"/>
                    <a:pt x="13469" y="4734"/>
                    <a:pt x="13470" y="4732"/>
                  </a:cubicBezTo>
                  <a:lnTo>
                    <a:pt x="13470" y="4735"/>
                  </a:lnTo>
                  <a:cubicBezTo>
                    <a:pt x="13506" y="4735"/>
                    <a:pt x="13513" y="4686"/>
                    <a:pt x="13480" y="4676"/>
                  </a:cubicBezTo>
                  <a:lnTo>
                    <a:pt x="55" y="2"/>
                  </a:lnTo>
                  <a:cubicBezTo>
                    <a:pt x="51" y="1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7" name="Google Shape;4367;p56"/>
            <p:cNvSpPr/>
            <p:nvPr/>
          </p:nvSpPr>
          <p:spPr>
            <a:xfrm>
              <a:off x="3355675" y="2308900"/>
              <a:ext cx="274700" cy="96700"/>
            </a:xfrm>
            <a:custGeom>
              <a:avLst/>
              <a:gdLst/>
              <a:ahLst/>
              <a:cxnLst/>
              <a:rect l="l" t="t" r="r" b="b"/>
              <a:pathLst>
                <a:path w="10988" h="3868" extrusionOk="0">
                  <a:moveTo>
                    <a:pt x="44" y="1"/>
                  </a:moveTo>
                  <a:cubicBezTo>
                    <a:pt x="18" y="1"/>
                    <a:pt x="1" y="38"/>
                    <a:pt x="27" y="55"/>
                  </a:cubicBezTo>
                  <a:lnTo>
                    <a:pt x="3627" y="2905"/>
                  </a:lnTo>
                  <a:lnTo>
                    <a:pt x="3663" y="2856"/>
                  </a:lnTo>
                  <a:lnTo>
                    <a:pt x="206" y="124"/>
                  </a:lnTo>
                  <a:lnTo>
                    <a:pt x="10968" y="3868"/>
                  </a:lnTo>
                  <a:lnTo>
                    <a:pt x="10987" y="3809"/>
                  </a:lnTo>
                  <a:lnTo>
                    <a:pt x="56" y="3"/>
                  </a:lnTo>
                  <a:cubicBezTo>
                    <a:pt x="52" y="2"/>
                    <a:pt x="48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8" name="Google Shape;4368;p56"/>
            <p:cNvSpPr/>
            <p:nvPr/>
          </p:nvSpPr>
          <p:spPr>
            <a:xfrm>
              <a:off x="3956000" y="2495150"/>
              <a:ext cx="61975" cy="53100"/>
            </a:xfrm>
            <a:custGeom>
              <a:avLst/>
              <a:gdLst/>
              <a:ahLst/>
              <a:cxnLst/>
              <a:rect l="l" t="t" r="r" b="b"/>
              <a:pathLst>
                <a:path w="2479" h="2124" extrusionOk="0">
                  <a:moveTo>
                    <a:pt x="1418" y="64"/>
                  </a:moveTo>
                  <a:cubicBezTo>
                    <a:pt x="1969" y="64"/>
                    <a:pt x="2420" y="511"/>
                    <a:pt x="2420" y="1063"/>
                  </a:cubicBezTo>
                  <a:cubicBezTo>
                    <a:pt x="2420" y="1666"/>
                    <a:pt x="1926" y="2065"/>
                    <a:pt x="1412" y="2065"/>
                  </a:cubicBezTo>
                  <a:cubicBezTo>
                    <a:pt x="1166" y="2065"/>
                    <a:pt x="916" y="1974"/>
                    <a:pt x="713" y="1771"/>
                  </a:cubicBezTo>
                  <a:cubicBezTo>
                    <a:pt x="83" y="1141"/>
                    <a:pt x="527" y="64"/>
                    <a:pt x="1418" y="64"/>
                  </a:cubicBezTo>
                  <a:close/>
                  <a:moveTo>
                    <a:pt x="1410" y="1"/>
                  </a:moveTo>
                  <a:cubicBezTo>
                    <a:pt x="1150" y="1"/>
                    <a:pt x="885" y="97"/>
                    <a:pt x="670" y="312"/>
                  </a:cubicBezTo>
                  <a:cubicBezTo>
                    <a:pt x="1" y="981"/>
                    <a:pt x="474" y="2123"/>
                    <a:pt x="1418" y="2123"/>
                  </a:cubicBezTo>
                  <a:cubicBezTo>
                    <a:pt x="2005" y="2123"/>
                    <a:pt x="2478" y="1650"/>
                    <a:pt x="2478" y="1063"/>
                  </a:cubicBezTo>
                  <a:cubicBezTo>
                    <a:pt x="2478" y="424"/>
                    <a:pt x="1955" y="1"/>
                    <a:pt x="1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9" name="Google Shape;4369;p56"/>
            <p:cNvSpPr/>
            <p:nvPr/>
          </p:nvSpPr>
          <p:spPr>
            <a:xfrm>
              <a:off x="4017224" y="2520973"/>
              <a:ext cx="520731" cy="2688"/>
            </a:xfrm>
            <a:custGeom>
              <a:avLst/>
              <a:gdLst/>
              <a:ahLst/>
              <a:cxnLst/>
              <a:rect l="l" t="t" r="r" b="b"/>
              <a:pathLst>
                <a:path w="9473" h="59" extrusionOk="0">
                  <a:moveTo>
                    <a:pt x="0" y="0"/>
                  </a:moveTo>
                  <a:lnTo>
                    <a:pt x="0" y="59"/>
                  </a:lnTo>
                  <a:lnTo>
                    <a:pt x="9472" y="59"/>
                  </a:lnTo>
                  <a:lnTo>
                    <a:pt x="94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0" name="Google Shape;4370;p56"/>
            <p:cNvSpPr/>
            <p:nvPr/>
          </p:nvSpPr>
          <p:spPr>
            <a:xfrm>
              <a:off x="3159750" y="2309775"/>
              <a:ext cx="215300" cy="410650"/>
            </a:xfrm>
            <a:custGeom>
              <a:avLst/>
              <a:gdLst/>
              <a:ahLst/>
              <a:cxnLst/>
              <a:rect l="l" t="t" r="r" b="b"/>
              <a:pathLst>
                <a:path w="8612" h="16426" extrusionOk="0">
                  <a:moveTo>
                    <a:pt x="7883" y="1"/>
                  </a:moveTo>
                  <a:cubicBezTo>
                    <a:pt x="7841" y="1"/>
                    <a:pt x="7805" y="37"/>
                    <a:pt x="7766" y="105"/>
                  </a:cubicBezTo>
                  <a:lnTo>
                    <a:pt x="640" y="2498"/>
                  </a:lnTo>
                  <a:cubicBezTo>
                    <a:pt x="288" y="2498"/>
                    <a:pt x="1" y="5073"/>
                    <a:pt x="1" y="8249"/>
                  </a:cubicBezTo>
                  <a:cubicBezTo>
                    <a:pt x="1" y="11425"/>
                    <a:pt x="285" y="14004"/>
                    <a:pt x="640" y="14004"/>
                  </a:cubicBezTo>
                  <a:lnTo>
                    <a:pt x="7867" y="16425"/>
                  </a:lnTo>
                  <a:lnTo>
                    <a:pt x="7867" y="16412"/>
                  </a:lnTo>
                  <a:cubicBezTo>
                    <a:pt x="7873" y="16416"/>
                    <a:pt x="7877" y="16416"/>
                    <a:pt x="7883" y="16419"/>
                  </a:cubicBezTo>
                  <a:cubicBezTo>
                    <a:pt x="8285" y="16419"/>
                    <a:pt x="8611" y="12744"/>
                    <a:pt x="8611" y="8210"/>
                  </a:cubicBezTo>
                  <a:cubicBezTo>
                    <a:pt x="8611" y="3676"/>
                    <a:pt x="8285" y="1"/>
                    <a:pt x="7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1" name="Google Shape;4371;p56"/>
            <p:cNvSpPr/>
            <p:nvPr/>
          </p:nvSpPr>
          <p:spPr>
            <a:xfrm>
              <a:off x="3158925" y="2309050"/>
              <a:ext cx="216850" cy="412200"/>
            </a:xfrm>
            <a:custGeom>
              <a:avLst/>
              <a:gdLst/>
              <a:ahLst/>
              <a:cxnLst/>
              <a:rect l="l" t="t" r="r" b="b"/>
              <a:pathLst>
                <a:path w="8674" h="16488" extrusionOk="0">
                  <a:moveTo>
                    <a:pt x="7916" y="59"/>
                  </a:moveTo>
                  <a:cubicBezTo>
                    <a:pt x="8047" y="59"/>
                    <a:pt x="8246" y="683"/>
                    <a:pt x="8399" y="2432"/>
                  </a:cubicBezTo>
                  <a:cubicBezTo>
                    <a:pt x="8536" y="3983"/>
                    <a:pt x="8615" y="6042"/>
                    <a:pt x="8615" y="8236"/>
                  </a:cubicBezTo>
                  <a:cubicBezTo>
                    <a:pt x="8615" y="10426"/>
                    <a:pt x="8536" y="12485"/>
                    <a:pt x="8399" y="14036"/>
                  </a:cubicBezTo>
                  <a:cubicBezTo>
                    <a:pt x="8243" y="15789"/>
                    <a:pt x="8047" y="16412"/>
                    <a:pt x="7916" y="16412"/>
                  </a:cubicBezTo>
                  <a:cubicBezTo>
                    <a:pt x="7913" y="16412"/>
                    <a:pt x="7910" y="16409"/>
                    <a:pt x="7906" y="16409"/>
                  </a:cubicBezTo>
                  <a:cubicBezTo>
                    <a:pt x="7900" y="16409"/>
                    <a:pt x="7890" y="16409"/>
                    <a:pt x="7884" y="16415"/>
                  </a:cubicBezTo>
                  <a:lnTo>
                    <a:pt x="683" y="14000"/>
                  </a:lnTo>
                  <a:lnTo>
                    <a:pt x="673" y="14000"/>
                  </a:lnTo>
                  <a:cubicBezTo>
                    <a:pt x="559" y="14000"/>
                    <a:pt x="386" y="13566"/>
                    <a:pt x="252" y="12342"/>
                  </a:cubicBezTo>
                  <a:cubicBezTo>
                    <a:pt x="131" y="11255"/>
                    <a:pt x="63" y="9812"/>
                    <a:pt x="63" y="8278"/>
                  </a:cubicBezTo>
                  <a:cubicBezTo>
                    <a:pt x="63" y="6741"/>
                    <a:pt x="128" y="5298"/>
                    <a:pt x="252" y="4211"/>
                  </a:cubicBezTo>
                  <a:cubicBezTo>
                    <a:pt x="389" y="2990"/>
                    <a:pt x="559" y="2553"/>
                    <a:pt x="673" y="2553"/>
                  </a:cubicBezTo>
                  <a:lnTo>
                    <a:pt x="683" y="2553"/>
                  </a:lnTo>
                  <a:lnTo>
                    <a:pt x="7808" y="164"/>
                  </a:lnTo>
                  <a:cubicBezTo>
                    <a:pt x="7815" y="160"/>
                    <a:pt x="7822" y="157"/>
                    <a:pt x="7825" y="151"/>
                  </a:cubicBezTo>
                  <a:cubicBezTo>
                    <a:pt x="7857" y="92"/>
                    <a:pt x="7890" y="59"/>
                    <a:pt x="7916" y="59"/>
                  </a:cubicBezTo>
                  <a:close/>
                  <a:moveTo>
                    <a:pt x="7916" y="0"/>
                  </a:moveTo>
                  <a:cubicBezTo>
                    <a:pt x="7867" y="0"/>
                    <a:pt x="7822" y="36"/>
                    <a:pt x="7779" y="111"/>
                  </a:cubicBezTo>
                  <a:lnTo>
                    <a:pt x="670" y="2497"/>
                  </a:lnTo>
                  <a:cubicBezTo>
                    <a:pt x="236" y="2520"/>
                    <a:pt x="1" y="5487"/>
                    <a:pt x="1" y="8281"/>
                  </a:cubicBezTo>
                  <a:cubicBezTo>
                    <a:pt x="1" y="11072"/>
                    <a:pt x="236" y="14039"/>
                    <a:pt x="670" y="14065"/>
                  </a:cubicBezTo>
                  <a:lnTo>
                    <a:pt x="7890" y="16487"/>
                  </a:lnTo>
                  <a:lnTo>
                    <a:pt x="7900" y="16487"/>
                  </a:lnTo>
                  <a:cubicBezTo>
                    <a:pt x="7906" y="16487"/>
                    <a:pt x="7913" y="16487"/>
                    <a:pt x="7919" y="16484"/>
                  </a:cubicBezTo>
                  <a:lnTo>
                    <a:pt x="7923" y="16477"/>
                  </a:lnTo>
                  <a:cubicBezTo>
                    <a:pt x="8138" y="16464"/>
                    <a:pt x="8321" y="15645"/>
                    <a:pt x="8461" y="14046"/>
                  </a:cubicBezTo>
                  <a:cubicBezTo>
                    <a:pt x="8598" y="12495"/>
                    <a:pt x="8673" y="10432"/>
                    <a:pt x="8673" y="8239"/>
                  </a:cubicBezTo>
                  <a:cubicBezTo>
                    <a:pt x="8673" y="6045"/>
                    <a:pt x="8598" y="3983"/>
                    <a:pt x="8461" y="2432"/>
                  </a:cubicBezTo>
                  <a:cubicBezTo>
                    <a:pt x="8318" y="816"/>
                    <a:pt x="8135" y="0"/>
                    <a:pt x="7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2" name="Google Shape;4372;p56"/>
            <p:cNvSpPr/>
            <p:nvPr/>
          </p:nvSpPr>
          <p:spPr>
            <a:xfrm>
              <a:off x="3288925" y="2284900"/>
              <a:ext cx="86125" cy="460400"/>
            </a:xfrm>
            <a:custGeom>
              <a:avLst/>
              <a:gdLst/>
              <a:ahLst/>
              <a:cxnLst/>
              <a:rect l="l" t="t" r="r" b="b"/>
              <a:pathLst>
                <a:path w="3445" h="18416" extrusionOk="0">
                  <a:moveTo>
                    <a:pt x="2628" y="0"/>
                  </a:moveTo>
                  <a:cubicBezTo>
                    <a:pt x="2582" y="0"/>
                    <a:pt x="2540" y="43"/>
                    <a:pt x="2497" y="121"/>
                  </a:cubicBezTo>
                  <a:lnTo>
                    <a:pt x="888" y="660"/>
                  </a:lnTo>
                  <a:cubicBezTo>
                    <a:pt x="350" y="839"/>
                    <a:pt x="14" y="1365"/>
                    <a:pt x="76" y="1926"/>
                  </a:cubicBezTo>
                  <a:cubicBezTo>
                    <a:pt x="268" y="3610"/>
                    <a:pt x="392" y="6244"/>
                    <a:pt x="392" y="9202"/>
                  </a:cubicBezTo>
                  <a:cubicBezTo>
                    <a:pt x="392" y="12211"/>
                    <a:pt x="265" y="14884"/>
                    <a:pt x="66" y="16562"/>
                  </a:cubicBezTo>
                  <a:cubicBezTo>
                    <a:pt x="1" y="17127"/>
                    <a:pt x="340" y="17655"/>
                    <a:pt x="879" y="17835"/>
                  </a:cubicBezTo>
                  <a:lnTo>
                    <a:pt x="2608" y="18416"/>
                  </a:lnTo>
                  <a:lnTo>
                    <a:pt x="2608" y="18400"/>
                  </a:lnTo>
                  <a:cubicBezTo>
                    <a:pt x="2615" y="18403"/>
                    <a:pt x="2622" y="18406"/>
                    <a:pt x="2628" y="18406"/>
                  </a:cubicBezTo>
                  <a:cubicBezTo>
                    <a:pt x="3078" y="18406"/>
                    <a:pt x="3444" y="14284"/>
                    <a:pt x="3444" y="9202"/>
                  </a:cubicBezTo>
                  <a:cubicBezTo>
                    <a:pt x="3444" y="4120"/>
                    <a:pt x="3075" y="0"/>
                    <a:pt x="26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3" name="Google Shape;4373;p56"/>
            <p:cNvSpPr/>
            <p:nvPr/>
          </p:nvSpPr>
          <p:spPr>
            <a:xfrm>
              <a:off x="3288200" y="2284150"/>
              <a:ext cx="87575" cy="461950"/>
            </a:xfrm>
            <a:custGeom>
              <a:avLst/>
              <a:gdLst/>
              <a:ahLst/>
              <a:cxnLst/>
              <a:rect l="l" t="t" r="r" b="b"/>
              <a:pathLst>
                <a:path w="3503" h="18478" extrusionOk="0">
                  <a:moveTo>
                    <a:pt x="2657" y="60"/>
                  </a:moveTo>
                  <a:cubicBezTo>
                    <a:pt x="2729" y="60"/>
                    <a:pt x="2983" y="252"/>
                    <a:pt x="3202" y="2726"/>
                  </a:cubicBezTo>
                  <a:cubicBezTo>
                    <a:pt x="3359" y="4463"/>
                    <a:pt x="3444" y="6774"/>
                    <a:pt x="3444" y="9232"/>
                  </a:cubicBezTo>
                  <a:cubicBezTo>
                    <a:pt x="3444" y="11689"/>
                    <a:pt x="3359" y="14000"/>
                    <a:pt x="3202" y="15737"/>
                  </a:cubicBezTo>
                  <a:cubicBezTo>
                    <a:pt x="2983" y="18208"/>
                    <a:pt x="2729" y="18404"/>
                    <a:pt x="2657" y="18404"/>
                  </a:cubicBezTo>
                  <a:lnTo>
                    <a:pt x="2647" y="18400"/>
                  </a:lnTo>
                  <a:cubicBezTo>
                    <a:pt x="2645" y="18399"/>
                    <a:pt x="2642" y="18399"/>
                    <a:pt x="2639" y="18399"/>
                  </a:cubicBezTo>
                  <a:cubicBezTo>
                    <a:pt x="2632" y="18399"/>
                    <a:pt x="2626" y="18402"/>
                    <a:pt x="2621" y="18407"/>
                  </a:cubicBezTo>
                  <a:lnTo>
                    <a:pt x="917" y="17836"/>
                  </a:lnTo>
                  <a:cubicBezTo>
                    <a:pt x="395" y="17659"/>
                    <a:pt x="65" y="17144"/>
                    <a:pt x="127" y="16595"/>
                  </a:cubicBezTo>
                  <a:cubicBezTo>
                    <a:pt x="333" y="14836"/>
                    <a:pt x="454" y="12153"/>
                    <a:pt x="454" y="9232"/>
                  </a:cubicBezTo>
                  <a:cubicBezTo>
                    <a:pt x="454" y="6366"/>
                    <a:pt x="336" y="3712"/>
                    <a:pt x="134" y="1953"/>
                  </a:cubicBezTo>
                  <a:cubicBezTo>
                    <a:pt x="75" y="1408"/>
                    <a:pt x="405" y="892"/>
                    <a:pt x="927" y="719"/>
                  </a:cubicBezTo>
                  <a:lnTo>
                    <a:pt x="2533" y="180"/>
                  </a:lnTo>
                  <a:cubicBezTo>
                    <a:pt x="2543" y="177"/>
                    <a:pt x="2549" y="171"/>
                    <a:pt x="2553" y="164"/>
                  </a:cubicBezTo>
                  <a:cubicBezTo>
                    <a:pt x="2589" y="99"/>
                    <a:pt x="2628" y="60"/>
                    <a:pt x="2657" y="60"/>
                  </a:cubicBezTo>
                  <a:close/>
                  <a:moveTo>
                    <a:pt x="2657" y="1"/>
                  </a:moveTo>
                  <a:cubicBezTo>
                    <a:pt x="2602" y="1"/>
                    <a:pt x="2553" y="40"/>
                    <a:pt x="2504" y="125"/>
                  </a:cubicBezTo>
                  <a:lnTo>
                    <a:pt x="908" y="660"/>
                  </a:lnTo>
                  <a:cubicBezTo>
                    <a:pt x="359" y="846"/>
                    <a:pt x="13" y="1385"/>
                    <a:pt x="75" y="1959"/>
                  </a:cubicBezTo>
                  <a:cubicBezTo>
                    <a:pt x="274" y="3719"/>
                    <a:pt x="392" y="6369"/>
                    <a:pt x="392" y="9232"/>
                  </a:cubicBezTo>
                  <a:cubicBezTo>
                    <a:pt x="392" y="12153"/>
                    <a:pt x="271" y="14836"/>
                    <a:pt x="65" y="16589"/>
                  </a:cubicBezTo>
                  <a:cubicBezTo>
                    <a:pt x="0" y="17166"/>
                    <a:pt x="346" y="17708"/>
                    <a:pt x="898" y="17894"/>
                  </a:cubicBezTo>
                  <a:lnTo>
                    <a:pt x="2631" y="18475"/>
                  </a:lnTo>
                  <a:cubicBezTo>
                    <a:pt x="2631" y="18477"/>
                    <a:pt x="2633" y="18478"/>
                    <a:pt x="2635" y="18478"/>
                  </a:cubicBezTo>
                  <a:cubicBezTo>
                    <a:pt x="2637" y="18478"/>
                    <a:pt x="2639" y="18477"/>
                    <a:pt x="2641" y="18475"/>
                  </a:cubicBezTo>
                  <a:cubicBezTo>
                    <a:pt x="2644" y="18475"/>
                    <a:pt x="2651" y="18475"/>
                    <a:pt x="2657" y="18472"/>
                  </a:cubicBezTo>
                  <a:lnTo>
                    <a:pt x="2660" y="18466"/>
                  </a:lnTo>
                  <a:cubicBezTo>
                    <a:pt x="2902" y="18452"/>
                    <a:pt x="3104" y="17539"/>
                    <a:pt x="3264" y="15743"/>
                  </a:cubicBezTo>
                  <a:cubicBezTo>
                    <a:pt x="3418" y="14004"/>
                    <a:pt x="3502" y="11693"/>
                    <a:pt x="3502" y="9232"/>
                  </a:cubicBezTo>
                  <a:cubicBezTo>
                    <a:pt x="3502" y="6774"/>
                    <a:pt x="3418" y="4463"/>
                    <a:pt x="3264" y="2723"/>
                  </a:cubicBezTo>
                  <a:cubicBezTo>
                    <a:pt x="3104" y="915"/>
                    <a:pt x="2902" y="1"/>
                    <a:pt x="2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4" name="Google Shape;4374;p56"/>
            <p:cNvSpPr/>
            <p:nvPr/>
          </p:nvSpPr>
          <p:spPr>
            <a:xfrm>
              <a:off x="3355925" y="2520975"/>
              <a:ext cx="610075" cy="200025"/>
            </a:xfrm>
            <a:custGeom>
              <a:avLst/>
              <a:gdLst/>
              <a:ahLst/>
              <a:cxnLst/>
              <a:rect l="l" t="t" r="r" b="b"/>
              <a:pathLst>
                <a:path w="24403" h="8001" extrusionOk="0">
                  <a:moveTo>
                    <a:pt x="24383" y="0"/>
                  </a:moveTo>
                  <a:lnTo>
                    <a:pt x="307" y="7850"/>
                  </a:lnTo>
                  <a:lnTo>
                    <a:pt x="3871" y="5797"/>
                  </a:lnTo>
                  <a:lnTo>
                    <a:pt x="3842" y="5745"/>
                  </a:lnTo>
                  <a:lnTo>
                    <a:pt x="20" y="7945"/>
                  </a:lnTo>
                  <a:cubicBezTo>
                    <a:pt x="7" y="7951"/>
                    <a:pt x="0" y="7968"/>
                    <a:pt x="7" y="7984"/>
                  </a:cubicBezTo>
                  <a:cubicBezTo>
                    <a:pt x="13" y="7994"/>
                    <a:pt x="23" y="8000"/>
                    <a:pt x="36" y="8000"/>
                  </a:cubicBezTo>
                  <a:lnTo>
                    <a:pt x="43" y="8000"/>
                  </a:lnTo>
                  <a:lnTo>
                    <a:pt x="24402" y="59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5" name="Google Shape;4375;p56"/>
            <p:cNvSpPr/>
            <p:nvPr/>
          </p:nvSpPr>
          <p:spPr>
            <a:xfrm>
              <a:off x="3170775" y="2311500"/>
              <a:ext cx="193975" cy="63500"/>
            </a:xfrm>
            <a:custGeom>
              <a:avLst/>
              <a:gdLst/>
              <a:ahLst/>
              <a:cxnLst/>
              <a:rect l="l" t="t" r="r" b="b"/>
              <a:pathLst>
                <a:path w="7759" h="2540" extrusionOk="0">
                  <a:moveTo>
                    <a:pt x="7733" y="0"/>
                  </a:moveTo>
                  <a:lnTo>
                    <a:pt x="4906" y="1241"/>
                  </a:lnTo>
                  <a:cubicBezTo>
                    <a:pt x="4903" y="1241"/>
                    <a:pt x="4900" y="1244"/>
                    <a:pt x="4896" y="1244"/>
                  </a:cubicBezTo>
                  <a:lnTo>
                    <a:pt x="4456" y="1636"/>
                  </a:lnTo>
                  <a:lnTo>
                    <a:pt x="0" y="2478"/>
                  </a:lnTo>
                  <a:lnTo>
                    <a:pt x="10" y="2540"/>
                  </a:lnTo>
                  <a:lnTo>
                    <a:pt x="4478" y="1694"/>
                  </a:lnTo>
                  <a:cubicBezTo>
                    <a:pt x="4482" y="1694"/>
                    <a:pt x="4488" y="1691"/>
                    <a:pt x="4491" y="1688"/>
                  </a:cubicBezTo>
                  <a:lnTo>
                    <a:pt x="4935" y="1293"/>
                  </a:lnTo>
                  <a:lnTo>
                    <a:pt x="7759" y="56"/>
                  </a:lnTo>
                  <a:lnTo>
                    <a:pt x="7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6" name="Google Shape;4376;p56"/>
            <p:cNvSpPr/>
            <p:nvPr/>
          </p:nvSpPr>
          <p:spPr>
            <a:xfrm>
              <a:off x="3158925" y="2450450"/>
              <a:ext cx="198575" cy="270800"/>
            </a:xfrm>
            <a:custGeom>
              <a:avLst/>
              <a:gdLst/>
              <a:ahLst/>
              <a:cxnLst/>
              <a:rect l="l" t="t" r="r" b="b"/>
              <a:pathLst>
                <a:path w="7943" h="10832" extrusionOk="0">
                  <a:moveTo>
                    <a:pt x="97" y="1"/>
                  </a:moveTo>
                  <a:cubicBezTo>
                    <a:pt x="83" y="1"/>
                    <a:pt x="73" y="13"/>
                    <a:pt x="73" y="27"/>
                  </a:cubicBezTo>
                  <a:cubicBezTo>
                    <a:pt x="27" y="840"/>
                    <a:pt x="1" y="1711"/>
                    <a:pt x="1" y="2625"/>
                  </a:cubicBezTo>
                  <a:cubicBezTo>
                    <a:pt x="1" y="5419"/>
                    <a:pt x="236" y="8386"/>
                    <a:pt x="670" y="8409"/>
                  </a:cubicBezTo>
                  <a:lnTo>
                    <a:pt x="4375" y="9571"/>
                  </a:lnTo>
                  <a:lnTo>
                    <a:pt x="5249" y="10103"/>
                  </a:lnTo>
                  <a:lnTo>
                    <a:pt x="5259" y="10106"/>
                  </a:lnTo>
                  <a:lnTo>
                    <a:pt x="7893" y="10831"/>
                  </a:lnTo>
                  <a:lnTo>
                    <a:pt x="7900" y="10831"/>
                  </a:lnTo>
                  <a:cubicBezTo>
                    <a:pt x="7936" y="10831"/>
                    <a:pt x="7942" y="10779"/>
                    <a:pt x="7906" y="10772"/>
                  </a:cubicBezTo>
                  <a:lnTo>
                    <a:pt x="5279" y="10048"/>
                  </a:lnTo>
                  <a:lnTo>
                    <a:pt x="4404" y="9516"/>
                  </a:lnTo>
                  <a:cubicBezTo>
                    <a:pt x="4401" y="9516"/>
                    <a:pt x="4398" y="9516"/>
                    <a:pt x="4398" y="9512"/>
                  </a:cubicBezTo>
                  <a:lnTo>
                    <a:pt x="683" y="8347"/>
                  </a:lnTo>
                  <a:lnTo>
                    <a:pt x="673" y="8347"/>
                  </a:lnTo>
                  <a:cubicBezTo>
                    <a:pt x="559" y="8347"/>
                    <a:pt x="386" y="7913"/>
                    <a:pt x="252" y="6689"/>
                  </a:cubicBezTo>
                  <a:cubicBezTo>
                    <a:pt x="131" y="5602"/>
                    <a:pt x="63" y="4159"/>
                    <a:pt x="63" y="2625"/>
                  </a:cubicBezTo>
                  <a:cubicBezTo>
                    <a:pt x="63" y="1715"/>
                    <a:pt x="86" y="840"/>
                    <a:pt x="131" y="34"/>
                  </a:cubicBezTo>
                  <a:cubicBezTo>
                    <a:pt x="131" y="14"/>
                    <a:pt x="122" y="1"/>
                    <a:pt x="102" y="1"/>
                  </a:cubicBezTo>
                  <a:cubicBezTo>
                    <a:pt x="100" y="1"/>
                    <a:pt x="99" y="1"/>
                    <a:pt x="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7" name="Google Shape;4377;p56"/>
            <p:cNvSpPr/>
            <p:nvPr/>
          </p:nvSpPr>
          <p:spPr>
            <a:xfrm>
              <a:off x="3085325" y="2517250"/>
              <a:ext cx="301475" cy="140225"/>
            </a:xfrm>
            <a:custGeom>
              <a:avLst/>
              <a:gdLst/>
              <a:ahLst/>
              <a:cxnLst/>
              <a:rect l="l" t="t" r="r" b="b"/>
              <a:pathLst>
                <a:path w="12059" h="5609" extrusionOk="0">
                  <a:moveTo>
                    <a:pt x="11191" y="1"/>
                  </a:moveTo>
                  <a:cubicBezTo>
                    <a:pt x="11071" y="1"/>
                    <a:pt x="10943" y="55"/>
                    <a:pt x="10814" y="192"/>
                  </a:cubicBezTo>
                  <a:cubicBezTo>
                    <a:pt x="10171" y="877"/>
                    <a:pt x="10171" y="1125"/>
                    <a:pt x="10171" y="1125"/>
                  </a:cubicBezTo>
                  <a:cubicBezTo>
                    <a:pt x="10171" y="1125"/>
                    <a:pt x="10059" y="266"/>
                    <a:pt x="9705" y="266"/>
                  </a:cubicBezTo>
                  <a:cubicBezTo>
                    <a:pt x="9651" y="266"/>
                    <a:pt x="9591" y="286"/>
                    <a:pt x="9525" y="332"/>
                  </a:cubicBezTo>
                  <a:cubicBezTo>
                    <a:pt x="9032" y="681"/>
                    <a:pt x="9130" y="978"/>
                    <a:pt x="9130" y="978"/>
                  </a:cubicBezTo>
                  <a:cubicBezTo>
                    <a:pt x="9130" y="978"/>
                    <a:pt x="8370" y="99"/>
                    <a:pt x="7540" y="99"/>
                  </a:cubicBezTo>
                  <a:cubicBezTo>
                    <a:pt x="7170" y="99"/>
                    <a:pt x="6787" y="274"/>
                    <a:pt x="6450" y="779"/>
                  </a:cubicBezTo>
                  <a:cubicBezTo>
                    <a:pt x="6450" y="779"/>
                    <a:pt x="6398" y="775"/>
                    <a:pt x="6321" y="775"/>
                  </a:cubicBezTo>
                  <a:cubicBezTo>
                    <a:pt x="6026" y="775"/>
                    <a:pt x="5363" y="836"/>
                    <a:pt x="5755" y="1422"/>
                  </a:cubicBezTo>
                  <a:cubicBezTo>
                    <a:pt x="5755" y="1422"/>
                    <a:pt x="5603" y="1406"/>
                    <a:pt x="5405" y="1406"/>
                  </a:cubicBezTo>
                  <a:cubicBezTo>
                    <a:pt x="5005" y="1406"/>
                    <a:pt x="4417" y="1472"/>
                    <a:pt x="4515" y="1869"/>
                  </a:cubicBezTo>
                  <a:cubicBezTo>
                    <a:pt x="4569" y="2085"/>
                    <a:pt x="4630" y="2216"/>
                    <a:pt x="4685" y="2295"/>
                  </a:cubicBezTo>
                  <a:lnTo>
                    <a:pt x="4685" y="2295"/>
                  </a:lnTo>
                  <a:cubicBezTo>
                    <a:pt x="4424" y="2134"/>
                    <a:pt x="3917" y="1868"/>
                    <a:pt x="3413" y="1868"/>
                  </a:cubicBezTo>
                  <a:cubicBezTo>
                    <a:pt x="3138" y="1868"/>
                    <a:pt x="2864" y="1948"/>
                    <a:pt x="2632" y="2166"/>
                  </a:cubicBezTo>
                  <a:cubicBezTo>
                    <a:pt x="2632" y="2166"/>
                    <a:pt x="2137" y="2029"/>
                    <a:pt x="1574" y="2029"/>
                  </a:cubicBezTo>
                  <a:cubicBezTo>
                    <a:pt x="1067" y="2029"/>
                    <a:pt x="505" y="2141"/>
                    <a:pt x="200" y="2565"/>
                  </a:cubicBezTo>
                  <a:cubicBezTo>
                    <a:pt x="200" y="2565"/>
                    <a:pt x="1" y="3358"/>
                    <a:pt x="944" y="3459"/>
                  </a:cubicBezTo>
                  <a:cubicBezTo>
                    <a:pt x="1130" y="3478"/>
                    <a:pt x="1301" y="3486"/>
                    <a:pt x="1455" y="3486"/>
                  </a:cubicBezTo>
                  <a:cubicBezTo>
                    <a:pt x="2081" y="3486"/>
                    <a:pt x="2432" y="3358"/>
                    <a:pt x="2432" y="3358"/>
                  </a:cubicBezTo>
                  <a:lnTo>
                    <a:pt x="2432" y="3358"/>
                  </a:lnTo>
                  <a:cubicBezTo>
                    <a:pt x="2432" y="3358"/>
                    <a:pt x="2396" y="3904"/>
                    <a:pt x="2635" y="3904"/>
                  </a:cubicBezTo>
                  <a:cubicBezTo>
                    <a:pt x="2675" y="3904"/>
                    <a:pt x="2722" y="3889"/>
                    <a:pt x="2778" y="3854"/>
                  </a:cubicBezTo>
                  <a:cubicBezTo>
                    <a:pt x="2994" y="3727"/>
                    <a:pt x="3193" y="3576"/>
                    <a:pt x="3376" y="3407"/>
                  </a:cubicBezTo>
                  <a:cubicBezTo>
                    <a:pt x="3376" y="3407"/>
                    <a:pt x="3376" y="3952"/>
                    <a:pt x="4417" y="4151"/>
                  </a:cubicBezTo>
                  <a:cubicBezTo>
                    <a:pt x="4521" y="4171"/>
                    <a:pt x="4622" y="4180"/>
                    <a:pt x="4718" y="4180"/>
                  </a:cubicBezTo>
                  <a:cubicBezTo>
                    <a:pt x="5581" y="4180"/>
                    <a:pt x="6104" y="3456"/>
                    <a:pt x="6104" y="3456"/>
                  </a:cubicBezTo>
                  <a:lnTo>
                    <a:pt x="6104" y="3456"/>
                  </a:lnTo>
                  <a:cubicBezTo>
                    <a:pt x="6104" y="3456"/>
                    <a:pt x="5458" y="4598"/>
                    <a:pt x="6849" y="4947"/>
                  </a:cubicBezTo>
                  <a:cubicBezTo>
                    <a:pt x="7013" y="4988"/>
                    <a:pt x="7165" y="5006"/>
                    <a:pt x="7305" y="5006"/>
                  </a:cubicBezTo>
                  <a:cubicBezTo>
                    <a:pt x="8350" y="5006"/>
                    <a:pt x="8735" y="4004"/>
                    <a:pt x="8735" y="4004"/>
                  </a:cubicBezTo>
                  <a:cubicBezTo>
                    <a:pt x="8735" y="4004"/>
                    <a:pt x="9051" y="4677"/>
                    <a:pt x="9295" y="4677"/>
                  </a:cubicBezTo>
                  <a:cubicBezTo>
                    <a:pt x="9324" y="4677"/>
                    <a:pt x="9352" y="4668"/>
                    <a:pt x="9378" y="4647"/>
                  </a:cubicBezTo>
                  <a:cubicBezTo>
                    <a:pt x="9626" y="4448"/>
                    <a:pt x="9861" y="4056"/>
                    <a:pt x="9861" y="4056"/>
                  </a:cubicBezTo>
                  <a:cubicBezTo>
                    <a:pt x="9861" y="4056"/>
                    <a:pt x="10430" y="5608"/>
                    <a:pt x="11479" y="5608"/>
                  </a:cubicBezTo>
                  <a:cubicBezTo>
                    <a:pt x="11600" y="5608"/>
                    <a:pt x="11728" y="5588"/>
                    <a:pt x="11862" y="5541"/>
                  </a:cubicBezTo>
                  <a:lnTo>
                    <a:pt x="12058" y="877"/>
                  </a:lnTo>
                  <a:cubicBezTo>
                    <a:pt x="12058" y="877"/>
                    <a:pt x="11675" y="1"/>
                    <a:pt x="11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8" name="Google Shape;4378;p56"/>
            <p:cNvSpPr/>
            <p:nvPr/>
          </p:nvSpPr>
          <p:spPr>
            <a:xfrm>
              <a:off x="3085325" y="2576625"/>
              <a:ext cx="152625" cy="48500"/>
            </a:xfrm>
            <a:custGeom>
              <a:avLst/>
              <a:gdLst/>
              <a:ahLst/>
              <a:cxnLst/>
              <a:rect l="l" t="t" r="r" b="b"/>
              <a:pathLst>
                <a:path w="6105" h="1940" extrusionOk="0">
                  <a:moveTo>
                    <a:pt x="6036" y="1165"/>
                  </a:moveTo>
                  <a:cubicBezTo>
                    <a:pt x="5824" y="728"/>
                    <a:pt x="6104" y="229"/>
                    <a:pt x="6104" y="229"/>
                  </a:cubicBezTo>
                  <a:cubicBezTo>
                    <a:pt x="6104" y="229"/>
                    <a:pt x="5458" y="1120"/>
                    <a:pt x="4417" y="921"/>
                  </a:cubicBezTo>
                  <a:cubicBezTo>
                    <a:pt x="3372" y="722"/>
                    <a:pt x="3372" y="176"/>
                    <a:pt x="3372" y="176"/>
                  </a:cubicBezTo>
                  <a:cubicBezTo>
                    <a:pt x="3190" y="346"/>
                    <a:pt x="2991" y="496"/>
                    <a:pt x="2778" y="624"/>
                  </a:cubicBezTo>
                  <a:cubicBezTo>
                    <a:pt x="2380" y="872"/>
                    <a:pt x="2432" y="128"/>
                    <a:pt x="2432" y="128"/>
                  </a:cubicBezTo>
                  <a:cubicBezTo>
                    <a:pt x="2432" y="128"/>
                    <a:pt x="1884" y="327"/>
                    <a:pt x="944" y="225"/>
                  </a:cubicBezTo>
                  <a:cubicBezTo>
                    <a:pt x="670" y="199"/>
                    <a:pt x="494" y="108"/>
                    <a:pt x="379" y="0"/>
                  </a:cubicBezTo>
                  <a:cubicBezTo>
                    <a:pt x="311" y="56"/>
                    <a:pt x="249" y="118"/>
                    <a:pt x="197" y="190"/>
                  </a:cubicBezTo>
                  <a:cubicBezTo>
                    <a:pt x="197" y="190"/>
                    <a:pt x="1" y="983"/>
                    <a:pt x="944" y="1084"/>
                  </a:cubicBezTo>
                  <a:cubicBezTo>
                    <a:pt x="1884" y="1182"/>
                    <a:pt x="2432" y="983"/>
                    <a:pt x="2432" y="983"/>
                  </a:cubicBezTo>
                  <a:cubicBezTo>
                    <a:pt x="2432" y="983"/>
                    <a:pt x="2380" y="1727"/>
                    <a:pt x="2778" y="1479"/>
                  </a:cubicBezTo>
                  <a:cubicBezTo>
                    <a:pt x="2991" y="1352"/>
                    <a:pt x="3190" y="1201"/>
                    <a:pt x="3372" y="1032"/>
                  </a:cubicBezTo>
                  <a:cubicBezTo>
                    <a:pt x="3372" y="1032"/>
                    <a:pt x="3372" y="1577"/>
                    <a:pt x="4417" y="1776"/>
                  </a:cubicBezTo>
                  <a:cubicBezTo>
                    <a:pt x="5262" y="1939"/>
                    <a:pt x="5843" y="1381"/>
                    <a:pt x="6036" y="1165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9" name="Google Shape;4379;p56"/>
            <p:cNvSpPr/>
            <p:nvPr/>
          </p:nvSpPr>
          <p:spPr>
            <a:xfrm>
              <a:off x="3228375" y="2595950"/>
              <a:ext cx="154000" cy="71025"/>
            </a:xfrm>
            <a:custGeom>
              <a:avLst/>
              <a:gdLst/>
              <a:ahLst/>
              <a:cxnLst/>
              <a:rect l="l" t="t" r="r" b="b"/>
              <a:pathLst>
                <a:path w="6160" h="2841" extrusionOk="0">
                  <a:moveTo>
                    <a:pt x="6137" y="2393"/>
                  </a:moveTo>
                  <a:lnTo>
                    <a:pt x="6160" y="2364"/>
                  </a:lnTo>
                  <a:cubicBezTo>
                    <a:pt x="4867" y="2811"/>
                    <a:pt x="4139" y="53"/>
                    <a:pt x="4139" y="53"/>
                  </a:cubicBezTo>
                  <a:cubicBezTo>
                    <a:pt x="4139" y="53"/>
                    <a:pt x="3904" y="448"/>
                    <a:pt x="3656" y="644"/>
                  </a:cubicBezTo>
                  <a:cubicBezTo>
                    <a:pt x="3408" y="843"/>
                    <a:pt x="3010" y="1"/>
                    <a:pt x="3010" y="1"/>
                  </a:cubicBezTo>
                  <a:cubicBezTo>
                    <a:pt x="3010" y="1"/>
                    <a:pt x="2514" y="1290"/>
                    <a:pt x="1123" y="944"/>
                  </a:cubicBezTo>
                  <a:cubicBezTo>
                    <a:pt x="676" y="830"/>
                    <a:pt x="441" y="637"/>
                    <a:pt x="327" y="425"/>
                  </a:cubicBezTo>
                  <a:cubicBezTo>
                    <a:pt x="206" y="722"/>
                    <a:pt x="1" y="1519"/>
                    <a:pt x="1123" y="1799"/>
                  </a:cubicBezTo>
                  <a:cubicBezTo>
                    <a:pt x="2511" y="2145"/>
                    <a:pt x="3010" y="856"/>
                    <a:pt x="3010" y="856"/>
                  </a:cubicBezTo>
                  <a:cubicBezTo>
                    <a:pt x="3010" y="856"/>
                    <a:pt x="3408" y="1701"/>
                    <a:pt x="3656" y="1502"/>
                  </a:cubicBezTo>
                  <a:cubicBezTo>
                    <a:pt x="3904" y="1303"/>
                    <a:pt x="4139" y="908"/>
                    <a:pt x="4139" y="908"/>
                  </a:cubicBezTo>
                  <a:cubicBezTo>
                    <a:pt x="4139" y="908"/>
                    <a:pt x="4848" y="2841"/>
                    <a:pt x="6137" y="2393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0" name="Google Shape;4380;p56"/>
            <p:cNvSpPr/>
            <p:nvPr/>
          </p:nvSpPr>
          <p:spPr>
            <a:xfrm>
              <a:off x="3087525" y="2516475"/>
              <a:ext cx="300150" cy="141775"/>
            </a:xfrm>
            <a:custGeom>
              <a:avLst/>
              <a:gdLst/>
              <a:ahLst/>
              <a:cxnLst/>
              <a:rect l="l" t="t" r="r" b="b"/>
              <a:pathLst>
                <a:path w="12006" h="5671" extrusionOk="0">
                  <a:moveTo>
                    <a:pt x="11103" y="0"/>
                  </a:moveTo>
                  <a:cubicBezTo>
                    <a:pt x="10965" y="0"/>
                    <a:pt x="10834" y="68"/>
                    <a:pt x="10707" y="203"/>
                  </a:cubicBezTo>
                  <a:cubicBezTo>
                    <a:pt x="10312" y="624"/>
                    <a:pt x="10155" y="882"/>
                    <a:pt x="10093" y="1022"/>
                  </a:cubicBezTo>
                  <a:cubicBezTo>
                    <a:pt x="10051" y="807"/>
                    <a:pt x="9943" y="386"/>
                    <a:pt x="9721" y="288"/>
                  </a:cubicBezTo>
                  <a:cubicBezTo>
                    <a:pt x="9687" y="273"/>
                    <a:pt x="9652" y="265"/>
                    <a:pt x="9617" y="265"/>
                  </a:cubicBezTo>
                  <a:cubicBezTo>
                    <a:pt x="9555" y="265"/>
                    <a:pt x="9491" y="289"/>
                    <a:pt x="9424" y="337"/>
                  </a:cubicBezTo>
                  <a:cubicBezTo>
                    <a:pt x="9078" y="578"/>
                    <a:pt x="9013" y="797"/>
                    <a:pt x="9006" y="918"/>
                  </a:cubicBezTo>
                  <a:cubicBezTo>
                    <a:pt x="8808" y="710"/>
                    <a:pt x="8164" y="99"/>
                    <a:pt x="7460" y="99"/>
                  </a:cubicBezTo>
                  <a:cubicBezTo>
                    <a:pt x="7434" y="99"/>
                    <a:pt x="7407" y="100"/>
                    <a:pt x="7381" y="102"/>
                  </a:cubicBezTo>
                  <a:cubicBezTo>
                    <a:pt x="6983" y="125"/>
                    <a:pt x="6633" y="353"/>
                    <a:pt x="6349" y="777"/>
                  </a:cubicBezTo>
                  <a:cubicBezTo>
                    <a:pt x="6326" y="776"/>
                    <a:pt x="6283" y="774"/>
                    <a:pt x="6227" y="774"/>
                  </a:cubicBezTo>
                  <a:cubicBezTo>
                    <a:pt x="6027" y="774"/>
                    <a:pt x="5671" y="802"/>
                    <a:pt x="5556" y="999"/>
                  </a:cubicBezTo>
                  <a:cubicBezTo>
                    <a:pt x="5491" y="1107"/>
                    <a:pt x="5511" y="1247"/>
                    <a:pt x="5612" y="1417"/>
                  </a:cubicBezTo>
                  <a:cubicBezTo>
                    <a:pt x="5547" y="1412"/>
                    <a:pt x="5439" y="1406"/>
                    <a:pt x="5313" y="1406"/>
                  </a:cubicBezTo>
                  <a:cubicBezTo>
                    <a:pt x="5014" y="1406"/>
                    <a:pt x="4617" y="1443"/>
                    <a:pt x="4456" y="1626"/>
                  </a:cubicBezTo>
                  <a:cubicBezTo>
                    <a:pt x="4391" y="1704"/>
                    <a:pt x="4368" y="1809"/>
                    <a:pt x="4401" y="1907"/>
                  </a:cubicBezTo>
                  <a:cubicBezTo>
                    <a:pt x="4427" y="2024"/>
                    <a:pt x="4466" y="2135"/>
                    <a:pt x="4515" y="2243"/>
                  </a:cubicBezTo>
                  <a:cubicBezTo>
                    <a:pt x="4233" y="2083"/>
                    <a:pt x="3775" y="1872"/>
                    <a:pt x="3321" y="1872"/>
                  </a:cubicBezTo>
                  <a:cubicBezTo>
                    <a:pt x="3044" y="1872"/>
                    <a:pt x="2768" y="1950"/>
                    <a:pt x="2534" y="2165"/>
                  </a:cubicBezTo>
                  <a:cubicBezTo>
                    <a:pt x="2438" y="2139"/>
                    <a:pt x="1987" y="2026"/>
                    <a:pt x="1481" y="2026"/>
                  </a:cubicBezTo>
                  <a:cubicBezTo>
                    <a:pt x="969" y="2026"/>
                    <a:pt x="401" y="2141"/>
                    <a:pt x="86" y="2576"/>
                  </a:cubicBezTo>
                  <a:cubicBezTo>
                    <a:pt x="86" y="2579"/>
                    <a:pt x="82" y="2582"/>
                    <a:pt x="82" y="2586"/>
                  </a:cubicBezTo>
                  <a:cubicBezTo>
                    <a:pt x="79" y="2602"/>
                    <a:pt x="1" y="2922"/>
                    <a:pt x="187" y="3190"/>
                  </a:cubicBezTo>
                  <a:cubicBezTo>
                    <a:pt x="317" y="3376"/>
                    <a:pt x="543" y="3487"/>
                    <a:pt x="853" y="3519"/>
                  </a:cubicBezTo>
                  <a:cubicBezTo>
                    <a:pt x="1045" y="3540"/>
                    <a:pt x="1221" y="3548"/>
                    <a:pt x="1379" y="3548"/>
                  </a:cubicBezTo>
                  <a:cubicBezTo>
                    <a:pt x="1879" y="3548"/>
                    <a:pt x="2200" y="3466"/>
                    <a:pt x="2312" y="3431"/>
                  </a:cubicBezTo>
                  <a:lnTo>
                    <a:pt x="2312" y="3431"/>
                  </a:lnTo>
                  <a:cubicBezTo>
                    <a:pt x="2309" y="3549"/>
                    <a:pt x="2318" y="3855"/>
                    <a:pt x="2462" y="3944"/>
                  </a:cubicBezTo>
                  <a:cubicBezTo>
                    <a:pt x="2488" y="3959"/>
                    <a:pt x="2516" y="3967"/>
                    <a:pt x="2547" y="3967"/>
                  </a:cubicBezTo>
                  <a:cubicBezTo>
                    <a:pt x="2594" y="3967"/>
                    <a:pt x="2647" y="3948"/>
                    <a:pt x="2707" y="3911"/>
                  </a:cubicBezTo>
                  <a:cubicBezTo>
                    <a:pt x="2903" y="3790"/>
                    <a:pt x="3089" y="3653"/>
                    <a:pt x="3265" y="3503"/>
                  </a:cubicBezTo>
                  <a:cubicBezTo>
                    <a:pt x="3298" y="3656"/>
                    <a:pt x="3464" y="4051"/>
                    <a:pt x="4322" y="4214"/>
                  </a:cubicBezTo>
                  <a:cubicBezTo>
                    <a:pt x="4427" y="4234"/>
                    <a:pt x="4527" y="4243"/>
                    <a:pt x="4624" y="4243"/>
                  </a:cubicBezTo>
                  <a:cubicBezTo>
                    <a:pt x="5245" y="4243"/>
                    <a:pt x="5697" y="3874"/>
                    <a:pt x="5909" y="3660"/>
                  </a:cubicBezTo>
                  <a:lnTo>
                    <a:pt x="5909" y="3660"/>
                  </a:lnTo>
                  <a:cubicBezTo>
                    <a:pt x="5843" y="3839"/>
                    <a:pt x="5785" y="4133"/>
                    <a:pt x="5902" y="4410"/>
                  </a:cubicBezTo>
                  <a:cubicBezTo>
                    <a:pt x="6026" y="4698"/>
                    <a:pt x="6310" y="4897"/>
                    <a:pt x="6751" y="5008"/>
                  </a:cubicBezTo>
                  <a:cubicBezTo>
                    <a:pt x="6901" y="5047"/>
                    <a:pt x="7058" y="5066"/>
                    <a:pt x="7214" y="5066"/>
                  </a:cubicBezTo>
                  <a:cubicBezTo>
                    <a:pt x="8115" y="5066"/>
                    <a:pt x="8540" y="4325"/>
                    <a:pt x="8647" y="4107"/>
                  </a:cubicBezTo>
                  <a:cubicBezTo>
                    <a:pt x="8726" y="4263"/>
                    <a:pt x="8961" y="4688"/>
                    <a:pt x="9166" y="4737"/>
                  </a:cubicBezTo>
                  <a:cubicBezTo>
                    <a:pt x="9179" y="4740"/>
                    <a:pt x="9192" y="4742"/>
                    <a:pt x="9205" y="4742"/>
                  </a:cubicBezTo>
                  <a:cubicBezTo>
                    <a:pt x="9243" y="4742"/>
                    <a:pt x="9281" y="4728"/>
                    <a:pt x="9310" y="4704"/>
                  </a:cubicBezTo>
                  <a:cubicBezTo>
                    <a:pt x="9509" y="4544"/>
                    <a:pt x="9695" y="4270"/>
                    <a:pt x="9767" y="4156"/>
                  </a:cubicBezTo>
                  <a:cubicBezTo>
                    <a:pt x="9881" y="4440"/>
                    <a:pt x="10449" y="5670"/>
                    <a:pt x="11392" y="5670"/>
                  </a:cubicBezTo>
                  <a:cubicBezTo>
                    <a:pt x="11523" y="5670"/>
                    <a:pt x="11657" y="5647"/>
                    <a:pt x="11781" y="5605"/>
                  </a:cubicBezTo>
                  <a:cubicBezTo>
                    <a:pt x="11797" y="5602"/>
                    <a:pt x="11807" y="5582"/>
                    <a:pt x="11800" y="5566"/>
                  </a:cubicBezTo>
                  <a:cubicBezTo>
                    <a:pt x="11795" y="5553"/>
                    <a:pt x="11784" y="5544"/>
                    <a:pt x="11772" y="5544"/>
                  </a:cubicBezTo>
                  <a:cubicBezTo>
                    <a:pt x="11768" y="5544"/>
                    <a:pt x="11765" y="5545"/>
                    <a:pt x="11761" y="5546"/>
                  </a:cubicBezTo>
                  <a:cubicBezTo>
                    <a:pt x="11633" y="5590"/>
                    <a:pt x="11511" y="5610"/>
                    <a:pt x="11394" y="5610"/>
                  </a:cubicBezTo>
                  <a:cubicBezTo>
                    <a:pt x="10377" y="5610"/>
                    <a:pt x="9809" y="4095"/>
                    <a:pt x="9803" y="4081"/>
                  </a:cubicBezTo>
                  <a:cubicBezTo>
                    <a:pt x="9800" y="4068"/>
                    <a:pt x="9790" y="4061"/>
                    <a:pt x="9777" y="4061"/>
                  </a:cubicBezTo>
                  <a:cubicBezTo>
                    <a:pt x="9774" y="4061"/>
                    <a:pt x="9772" y="4060"/>
                    <a:pt x="9770" y="4060"/>
                  </a:cubicBezTo>
                  <a:cubicBezTo>
                    <a:pt x="9760" y="4060"/>
                    <a:pt x="9753" y="4066"/>
                    <a:pt x="9747" y="4074"/>
                  </a:cubicBezTo>
                  <a:cubicBezTo>
                    <a:pt x="9744" y="4077"/>
                    <a:pt x="9512" y="4466"/>
                    <a:pt x="9271" y="4658"/>
                  </a:cubicBezTo>
                  <a:cubicBezTo>
                    <a:pt x="9254" y="4673"/>
                    <a:pt x="9232" y="4682"/>
                    <a:pt x="9209" y="4682"/>
                  </a:cubicBezTo>
                  <a:cubicBezTo>
                    <a:pt x="9200" y="4682"/>
                    <a:pt x="9191" y="4681"/>
                    <a:pt x="9183" y="4678"/>
                  </a:cubicBezTo>
                  <a:cubicBezTo>
                    <a:pt x="8997" y="4639"/>
                    <a:pt x="8752" y="4195"/>
                    <a:pt x="8673" y="4025"/>
                  </a:cubicBezTo>
                  <a:cubicBezTo>
                    <a:pt x="8669" y="4014"/>
                    <a:pt x="8657" y="4008"/>
                    <a:pt x="8646" y="4008"/>
                  </a:cubicBezTo>
                  <a:cubicBezTo>
                    <a:pt x="8634" y="4008"/>
                    <a:pt x="8623" y="4014"/>
                    <a:pt x="8618" y="4025"/>
                  </a:cubicBezTo>
                  <a:cubicBezTo>
                    <a:pt x="8612" y="4037"/>
                    <a:pt x="8227" y="5007"/>
                    <a:pt x="7214" y="5007"/>
                  </a:cubicBezTo>
                  <a:cubicBezTo>
                    <a:pt x="7077" y="5007"/>
                    <a:pt x="6928" y="4989"/>
                    <a:pt x="6767" y="4949"/>
                  </a:cubicBezTo>
                  <a:cubicBezTo>
                    <a:pt x="6346" y="4844"/>
                    <a:pt x="6075" y="4655"/>
                    <a:pt x="5961" y="4387"/>
                  </a:cubicBezTo>
                  <a:cubicBezTo>
                    <a:pt x="5781" y="3976"/>
                    <a:pt x="6039" y="3509"/>
                    <a:pt x="6043" y="3506"/>
                  </a:cubicBezTo>
                  <a:cubicBezTo>
                    <a:pt x="6049" y="3493"/>
                    <a:pt x="6046" y="3474"/>
                    <a:pt x="6033" y="3464"/>
                  </a:cubicBezTo>
                  <a:cubicBezTo>
                    <a:pt x="6027" y="3462"/>
                    <a:pt x="6022" y="3461"/>
                    <a:pt x="6017" y="3461"/>
                  </a:cubicBezTo>
                  <a:cubicBezTo>
                    <a:pt x="6006" y="3461"/>
                    <a:pt x="5997" y="3465"/>
                    <a:pt x="5990" y="3474"/>
                  </a:cubicBezTo>
                  <a:cubicBezTo>
                    <a:pt x="5984" y="3482"/>
                    <a:pt x="5466" y="4184"/>
                    <a:pt x="4625" y="4184"/>
                  </a:cubicBezTo>
                  <a:cubicBezTo>
                    <a:pt x="4531" y="4184"/>
                    <a:pt x="4434" y="4175"/>
                    <a:pt x="4332" y="4156"/>
                  </a:cubicBezTo>
                  <a:cubicBezTo>
                    <a:pt x="3333" y="3966"/>
                    <a:pt x="3317" y="3447"/>
                    <a:pt x="3317" y="3441"/>
                  </a:cubicBezTo>
                  <a:cubicBezTo>
                    <a:pt x="3317" y="3424"/>
                    <a:pt x="3303" y="3412"/>
                    <a:pt x="3287" y="3412"/>
                  </a:cubicBezTo>
                  <a:cubicBezTo>
                    <a:pt x="3279" y="3412"/>
                    <a:pt x="3271" y="3415"/>
                    <a:pt x="3265" y="3421"/>
                  </a:cubicBezTo>
                  <a:cubicBezTo>
                    <a:pt x="3082" y="3588"/>
                    <a:pt x="2886" y="3735"/>
                    <a:pt x="2674" y="3865"/>
                  </a:cubicBezTo>
                  <a:cubicBezTo>
                    <a:pt x="2626" y="3894"/>
                    <a:pt x="2584" y="3910"/>
                    <a:pt x="2547" y="3910"/>
                  </a:cubicBezTo>
                  <a:cubicBezTo>
                    <a:pt x="2526" y="3910"/>
                    <a:pt x="2508" y="3905"/>
                    <a:pt x="2491" y="3895"/>
                  </a:cubicBezTo>
                  <a:cubicBezTo>
                    <a:pt x="2374" y="3823"/>
                    <a:pt x="2367" y="3509"/>
                    <a:pt x="2374" y="3395"/>
                  </a:cubicBezTo>
                  <a:cubicBezTo>
                    <a:pt x="2376" y="3377"/>
                    <a:pt x="2362" y="3363"/>
                    <a:pt x="2347" y="3363"/>
                  </a:cubicBezTo>
                  <a:cubicBezTo>
                    <a:pt x="2343" y="3363"/>
                    <a:pt x="2339" y="3364"/>
                    <a:pt x="2335" y="3366"/>
                  </a:cubicBezTo>
                  <a:cubicBezTo>
                    <a:pt x="2329" y="3366"/>
                    <a:pt x="1977" y="3490"/>
                    <a:pt x="1361" y="3490"/>
                  </a:cubicBezTo>
                  <a:cubicBezTo>
                    <a:pt x="1209" y="3490"/>
                    <a:pt x="1042" y="3482"/>
                    <a:pt x="859" y="3464"/>
                  </a:cubicBezTo>
                  <a:cubicBezTo>
                    <a:pt x="566" y="3431"/>
                    <a:pt x="357" y="3330"/>
                    <a:pt x="239" y="3160"/>
                  </a:cubicBezTo>
                  <a:cubicBezTo>
                    <a:pt x="79" y="2935"/>
                    <a:pt x="131" y="2654"/>
                    <a:pt x="138" y="2612"/>
                  </a:cubicBezTo>
                  <a:cubicBezTo>
                    <a:pt x="437" y="2205"/>
                    <a:pt x="987" y="2097"/>
                    <a:pt x="1485" y="2097"/>
                  </a:cubicBezTo>
                  <a:cubicBezTo>
                    <a:pt x="2037" y="2097"/>
                    <a:pt x="2525" y="2230"/>
                    <a:pt x="2534" y="2233"/>
                  </a:cubicBezTo>
                  <a:cubicBezTo>
                    <a:pt x="2536" y="2234"/>
                    <a:pt x="2539" y="2235"/>
                    <a:pt x="2542" y="2235"/>
                  </a:cubicBezTo>
                  <a:cubicBezTo>
                    <a:pt x="2550" y="2235"/>
                    <a:pt x="2558" y="2231"/>
                    <a:pt x="2563" y="2227"/>
                  </a:cubicBezTo>
                  <a:cubicBezTo>
                    <a:pt x="2788" y="2014"/>
                    <a:pt x="3055" y="1937"/>
                    <a:pt x="3324" y="1937"/>
                  </a:cubicBezTo>
                  <a:cubicBezTo>
                    <a:pt x="3818" y="1937"/>
                    <a:pt x="4319" y="2199"/>
                    <a:pt x="4577" y="2357"/>
                  </a:cubicBezTo>
                  <a:cubicBezTo>
                    <a:pt x="4653" y="2463"/>
                    <a:pt x="4722" y="2482"/>
                    <a:pt x="4758" y="2482"/>
                  </a:cubicBezTo>
                  <a:cubicBezTo>
                    <a:pt x="4770" y="2482"/>
                    <a:pt x="4779" y="2480"/>
                    <a:pt x="4783" y="2478"/>
                  </a:cubicBezTo>
                  <a:cubicBezTo>
                    <a:pt x="4792" y="2478"/>
                    <a:pt x="4802" y="2468"/>
                    <a:pt x="4806" y="2455"/>
                  </a:cubicBezTo>
                  <a:cubicBezTo>
                    <a:pt x="4806" y="2445"/>
                    <a:pt x="4802" y="2432"/>
                    <a:pt x="4792" y="2426"/>
                  </a:cubicBezTo>
                  <a:cubicBezTo>
                    <a:pt x="4789" y="2423"/>
                    <a:pt x="4727" y="2377"/>
                    <a:pt x="4619" y="2312"/>
                  </a:cubicBezTo>
                  <a:cubicBezTo>
                    <a:pt x="4567" y="2236"/>
                    <a:pt x="4508" y="2109"/>
                    <a:pt x="4456" y="1897"/>
                  </a:cubicBezTo>
                  <a:cubicBezTo>
                    <a:pt x="4430" y="1819"/>
                    <a:pt x="4450" y="1731"/>
                    <a:pt x="4502" y="1669"/>
                  </a:cubicBezTo>
                  <a:cubicBezTo>
                    <a:pt x="4645" y="1506"/>
                    <a:pt x="5022" y="1473"/>
                    <a:pt x="5308" y="1473"/>
                  </a:cubicBezTo>
                  <a:cubicBezTo>
                    <a:pt x="5506" y="1473"/>
                    <a:pt x="5660" y="1489"/>
                    <a:pt x="5664" y="1489"/>
                  </a:cubicBezTo>
                  <a:cubicBezTo>
                    <a:pt x="5677" y="1489"/>
                    <a:pt x="5687" y="1483"/>
                    <a:pt x="5693" y="1473"/>
                  </a:cubicBezTo>
                  <a:cubicBezTo>
                    <a:pt x="5700" y="1463"/>
                    <a:pt x="5700" y="1450"/>
                    <a:pt x="5693" y="1440"/>
                  </a:cubicBezTo>
                  <a:cubicBezTo>
                    <a:pt x="5579" y="1267"/>
                    <a:pt x="5550" y="1130"/>
                    <a:pt x="5605" y="1032"/>
                  </a:cubicBezTo>
                  <a:cubicBezTo>
                    <a:pt x="5707" y="863"/>
                    <a:pt x="6042" y="839"/>
                    <a:pt x="6229" y="839"/>
                  </a:cubicBezTo>
                  <a:cubicBezTo>
                    <a:pt x="6306" y="839"/>
                    <a:pt x="6358" y="843"/>
                    <a:pt x="6359" y="843"/>
                  </a:cubicBezTo>
                  <a:cubicBezTo>
                    <a:pt x="6372" y="843"/>
                    <a:pt x="6382" y="836"/>
                    <a:pt x="6389" y="826"/>
                  </a:cubicBezTo>
                  <a:cubicBezTo>
                    <a:pt x="6666" y="412"/>
                    <a:pt x="7002" y="187"/>
                    <a:pt x="7384" y="164"/>
                  </a:cubicBezTo>
                  <a:cubicBezTo>
                    <a:pt x="7407" y="162"/>
                    <a:pt x="7431" y="162"/>
                    <a:pt x="7454" y="162"/>
                  </a:cubicBezTo>
                  <a:cubicBezTo>
                    <a:pt x="8260" y="162"/>
                    <a:pt x="9013" y="1019"/>
                    <a:pt x="9019" y="1029"/>
                  </a:cubicBezTo>
                  <a:cubicBezTo>
                    <a:pt x="9026" y="1035"/>
                    <a:pt x="9035" y="1039"/>
                    <a:pt x="9044" y="1039"/>
                  </a:cubicBezTo>
                  <a:cubicBezTo>
                    <a:pt x="9049" y="1039"/>
                    <a:pt x="9054" y="1038"/>
                    <a:pt x="9059" y="1035"/>
                  </a:cubicBezTo>
                  <a:cubicBezTo>
                    <a:pt x="9072" y="1029"/>
                    <a:pt x="9075" y="1012"/>
                    <a:pt x="9072" y="999"/>
                  </a:cubicBezTo>
                  <a:cubicBezTo>
                    <a:pt x="9072" y="996"/>
                    <a:pt x="8990" y="715"/>
                    <a:pt x="9457" y="389"/>
                  </a:cubicBezTo>
                  <a:cubicBezTo>
                    <a:pt x="9515" y="348"/>
                    <a:pt x="9569" y="327"/>
                    <a:pt x="9620" y="327"/>
                  </a:cubicBezTo>
                  <a:cubicBezTo>
                    <a:pt x="9646" y="327"/>
                    <a:pt x="9671" y="332"/>
                    <a:pt x="9695" y="343"/>
                  </a:cubicBezTo>
                  <a:cubicBezTo>
                    <a:pt x="9959" y="461"/>
                    <a:pt x="10054" y="1153"/>
                    <a:pt x="10054" y="1159"/>
                  </a:cubicBezTo>
                  <a:cubicBezTo>
                    <a:pt x="10057" y="1177"/>
                    <a:pt x="10071" y="1185"/>
                    <a:pt x="10084" y="1185"/>
                  </a:cubicBezTo>
                  <a:cubicBezTo>
                    <a:pt x="10099" y="1185"/>
                    <a:pt x="10114" y="1175"/>
                    <a:pt x="10116" y="1156"/>
                  </a:cubicBezTo>
                  <a:cubicBezTo>
                    <a:pt x="10116" y="1153"/>
                    <a:pt x="10132" y="905"/>
                    <a:pt x="10753" y="245"/>
                  </a:cubicBezTo>
                  <a:cubicBezTo>
                    <a:pt x="10863" y="124"/>
                    <a:pt x="10983" y="63"/>
                    <a:pt x="11104" y="63"/>
                  </a:cubicBezTo>
                  <a:cubicBezTo>
                    <a:pt x="11126" y="63"/>
                    <a:pt x="11148" y="65"/>
                    <a:pt x="11170" y="69"/>
                  </a:cubicBezTo>
                  <a:cubicBezTo>
                    <a:pt x="11598" y="141"/>
                    <a:pt x="11941" y="911"/>
                    <a:pt x="11944" y="921"/>
                  </a:cubicBezTo>
                  <a:cubicBezTo>
                    <a:pt x="11949" y="931"/>
                    <a:pt x="11960" y="939"/>
                    <a:pt x="11973" y="939"/>
                  </a:cubicBezTo>
                  <a:cubicBezTo>
                    <a:pt x="11976" y="939"/>
                    <a:pt x="11980" y="939"/>
                    <a:pt x="11983" y="937"/>
                  </a:cubicBezTo>
                  <a:cubicBezTo>
                    <a:pt x="11999" y="928"/>
                    <a:pt x="12006" y="911"/>
                    <a:pt x="11999" y="895"/>
                  </a:cubicBezTo>
                  <a:cubicBezTo>
                    <a:pt x="11983" y="862"/>
                    <a:pt x="11640" y="86"/>
                    <a:pt x="11180" y="7"/>
                  </a:cubicBezTo>
                  <a:cubicBezTo>
                    <a:pt x="11154" y="3"/>
                    <a:pt x="11129" y="0"/>
                    <a:pt x="11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1" name="Google Shape;4381;p56"/>
            <p:cNvSpPr/>
            <p:nvPr/>
          </p:nvSpPr>
          <p:spPr>
            <a:xfrm>
              <a:off x="3261425" y="2380175"/>
              <a:ext cx="294775" cy="142200"/>
            </a:xfrm>
            <a:custGeom>
              <a:avLst/>
              <a:gdLst/>
              <a:ahLst/>
              <a:cxnLst/>
              <a:rect l="l" t="t" r="r" b="b"/>
              <a:pathLst>
                <a:path w="11791" h="5688" extrusionOk="0">
                  <a:moveTo>
                    <a:pt x="7415" y="0"/>
                  </a:moveTo>
                  <a:cubicBezTo>
                    <a:pt x="7408" y="0"/>
                    <a:pt x="7402" y="3"/>
                    <a:pt x="7397" y="8"/>
                  </a:cubicBezTo>
                  <a:lnTo>
                    <a:pt x="1" y="5639"/>
                  </a:lnTo>
                  <a:lnTo>
                    <a:pt x="36" y="5688"/>
                  </a:lnTo>
                  <a:lnTo>
                    <a:pt x="7423" y="64"/>
                  </a:lnTo>
                  <a:lnTo>
                    <a:pt x="11774" y="1245"/>
                  </a:lnTo>
                  <a:lnTo>
                    <a:pt x="11790" y="1187"/>
                  </a:lnTo>
                  <a:lnTo>
                    <a:pt x="7423" y="2"/>
                  </a:lnTo>
                  <a:cubicBezTo>
                    <a:pt x="7420" y="1"/>
                    <a:pt x="7418" y="0"/>
                    <a:pt x="7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2" name="Google Shape;4382;p56"/>
            <p:cNvSpPr/>
            <p:nvPr/>
          </p:nvSpPr>
          <p:spPr>
            <a:xfrm>
              <a:off x="3555100" y="2409775"/>
              <a:ext cx="411625" cy="112775"/>
            </a:xfrm>
            <a:custGeom>
              <a:avLst/>
              <a:gdLst/>
              <a:ahLst/>
              <a:cxnLst/>
              <a:rect l="l" t="t" r="r" b="b"/>
              <a:pathLst>
                <a:path w="16465" h="4511" extrusionOk="0">
                  <a:moveTo>
                    <a:pt x="33" y="1"/>
                  </a:moveTo>
                  <a:cubicBezTo>
                    <a:pt x="19" y="1"/>
                    <a:pt x="7" y="9"/>
                    <a:pt x="4" y="22"/>
                  </a:cubicBezTo>
                  <a:cubicBezTo>
                    <a:pt x="1" y="38"/>
                    <a:pt x="11" y="55"/>
                    <a:pt x="27" y="61"/>
                  </a:cubicBezTo>
                  <a:lnTo>
                    <a:pt x="16416" y="4507"/>
                  </a:lnTo>
                  <a:lnTo>
                    <a:pt x="16425" y="4507"/>
                  </a:lnTo>
                  <a:lnTo>
                    <a:pt x="16425" y="4510"/>
                  </a:lnTo>
                  <a:cubicBezTo>
                    <a:pt x="16458" y="4507"/>
                    <a:pt x="16465" y="4458"/>
                    <a:pt x="16432" y="4448"/>
                  </a:cubicBezTo>
                  <a:lnTo>
                    <a:pt x="43" y="3"/>
                  </a:ln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3" name="Google Shape;4383;p56"/>
            <p:cNvSpPr/>
            <p:nvPr/>
          </p:nvSpPr>
          <p:spPr>
            <a:xfrm>
              <a:off x="3260650" y="2520875"/>
              <a:ext cx="706250" cy="145125"/>
            </a:xfrm>
            <a:custGeom>
              <a:avLst/>
              <a:gdLst/>
              <a:ahLst/>
              <a:cxnLst/>
              <a:rect l="l" t="t" r="r" b="b"/>
              <a:pathLst>
                <a:path w="28250" h="5805" extrusionOk="0">
                  <a:moveTo>
                    <a:pt x="46" y="1"/>
                  </a:moveTo>
                  <a:cubicBezTo>
                    <a:pt x="20" y="1"/>
                    <a:pt x="1" y="39"/>
                    <a:pt x="32" y="60"/>
                  </a:cubicBezTo>
                  <a:lnTo>
                    <a:pt x="7650" y="5801"/>
                  </a:lnTo>
                  <a:cubicBezTo>
                    <a:pt x="7653" y="5804"/>
                    <a:pt x="7660" y="5804"/>
                    <a:pt x="7666" y="5804"/>
                  </a:cubicBezTo>
                  <a:lnTo>
                    <a:pt x="7679" y="5804"/>
                  </a:lnTo>
                  <a:lnTo>
                    <a:pt x="28213" y="63"/>
                  </a:lnTo>
                  <a:cubicBezTo>
                    <a:pt x="28249" y="54"/>
                    <a:pt x="28238" y="3"/>
                    <a:pt x="28205" y="3"/>
                  </a:cubicBezTo>
                  <a:cubicBezTo>
                    <a:pt x="28203" y="3"/>
                    <a:pt x="28200" y="3"/>
                    <a:pt x="28197" y="4"/>
                  </a:cubicBezTo>
                  <a:lnTo>
                    <a:pt x="7676" y="5742"/>
                  </a:lnTo>
                  <a:lnTo>
                    <a:pt x="67" y="11"/>
                  </a:lnTo>
                  <a:cubicBezTo>
                    <a:pt x="60" y="4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4" name="Google Shape;4384;p56"/>
            <p:cNvSpPr/>
            <p:nvPr/>
          </p:nvSpPr>
          <p:spPr>
            <a:xfrm>
              <a:off x="3158725" y="2515250"/>
              <a:ext cx="104125" cy="7200"/>
            </a:xfrm>
            <a:custGeom>
              <a:avLst/>
              <a:gdLst/>
              <a:ahLst/>
              <a:cxnLst/>
              <a:rect l="l" t="t" r="r" b="b"/>
              <a:pathLst>
                <a:path w="4165" h="288" extrusionOk="0">
                  <a:moveTo>
                    <a:pt x="42" y="1"/>
                  </a:moveTo>
                  <a:cubicBezTo>
                    <a:pt x="2" y="1"/>
                    <a:pt x="0" y="60"/>
                    <a:pt x="42" y="63"/>
                  </a:cubicBezTo>
                  <a:lnTo>
                    <a:pt x="4125" y="288"/>
                  </a:lnTo>
                  <a:lnTo>
                    <a:pt x="4128" y="288"/>
                  </a:lnTo>
                  <a:cubicBezTo>
                    <a:pt x="4164" y="285"/>
                    <a:pt x="4164" y="232"/>
                    <a:pt x="4128" y="229"/>
                  </a:cubicBezTo>
                  <a:lnTo>
                    <a:pt x="45" y="1"/>
                  </a:lnTo>
                  <a:cubicBezTo>
                    <a:pt x="44" y="1"/>
                    <a:pt x="43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5" name="Google Shape;4385;p56"/>
            <p:cNvSpPr/>
            <p:nvPr/>
          </p:nvSpPr>
          <p:spPr>
            <a:xfrm>
              <a:off x="3399175" y="2582575"/>
              <a:ext cx="52725" cy="36600"/>
            </a:xfrm>
            <a:custGeom>
              <a:avLst/>
              <a:gdLst/>
              <a:ahLst/>
              <a:cxnLst/>
              <a:rect l="l" t="t" r="r" b="b"/>
              <a:pathLst>
                <a:path w="2109" h="1464" extrusionOk="0">
                  <a:moveTo>
                    <a:pt x="1613" y="1"/>
                  </a:moveTo>
                  <a:lnTo>
                    <a:pt x="0" y="497"/>
                  </a:lnTo>
                  <a:cubicBezTo>
                    <a:pt x="0" y="497"/>
                    <a:pt x="150" y="1117"/>
                    <a:pt x="643" y="1414"/>
                  </a:cubicBezTo>
                  <a:cubicBezTo>
                    <a:pt x="700" y="1448"/>
                    <a:pt x="749" y="1463"/>
                    <a:pt x="793" y="1463"/>
                  </a:cubicBezTo>
                  <a:cubicBezTo>
                    <a:pt x="1134" y="1463"/>
                    <a:pt x="1117" y="546"/>
                    <a:pt x="1117" y="546"/>
                  </a:cubicBezTo>
                  <a:lnTo>
                    <a:pt x="1117" y="546"/>
                  </a:lnTo>
                  <a:cubicBezTo>
                    <a:pt x="1117" y="546"/>
                    <a:pt x="1476" y="738"/>
                    <a:pt x="1737" y="738"/>
                  </a:cubicBezTo>
                  <a:cubicBezTo>
                    <a:pt x="1852" y="738"/>
                    <a:pt x="1947" y="701"/>
                    <a:pt x="1985" y="595"/>
                  </a:cubicBezTo>
                  <a:cubicBezTo>
                    <a:pt x="2109" y="249"/>
                    <a:pt x="1613" y="1"/>
                    <a:pt x="1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6" name="Google Shape;4386;p56"/>
            <p:cNvSpPr/>
            <p:nvPr/>
          </p:nvSpPr>
          <p:spPr>
            <a:xfrm>
              <a:off x="3398350" y="2581750"/>
              <a:ext cx="54450" cy="38225"/>
            </a:xfrm>
            <a:custGeom>
              <a:avLst/>
              <a:gdLst/>
              <a:ahLst/>
              <a:cxnLst/>
              <a:rect l="l" t="t" r="r" b="b"/>
              <a:pathLst>
                <a:path w="2178" h="1529" extrusionOk="0">
                  <a:moveTo>
                    <a:pt x="1644" y="0"/>
                  </a:moveTo>
                  <a:cubicBezTo>
                    <a:pt x="1616" y="0"/>
                    <a:pt x="1602" y="43"/>
                    <a:pt x="1633" y="60"/>
                  </a:cubicBezTo>
                  <a:cubicBezTo>
                    <a:pt x="1636" y="63"/>
                    <a:pt x="2103" y="298"/>
                    <a:pt x="1988" y="618"/>
                  </a:cubicBezTo>
                  <a:cubicBezTo>
                    <a:pt x="1972" y="667"/>
                    <a:pt x="1936" y="703"/>
                    <a:pt x="1887" y="719"/>
                  </a:cubicBezTo>
                  <a:cubicBezTo>
                    <a:pt x="1852" y="733"/>
                    <a:pt x="1812" y="739"/>
                    <a:pt x="1768" y="739"/>
                  </a:cubicBezTo>
                  <a:cubicBezTo>
                    <a:pt x="1520" y="739"/>
                    <a:pt x="1168" y="552"/>
                    <a:pt x="1163" y="549"/>
                  </a:cubicBezTo>
                  <a:cubicBezTo>
                    <a:pt x="1159" y="547"/>
                    <a:pt x="1154" y="546"/>
                    <a:pt x="1150" y="546"/>
                  </a:cubicBezTo>
                  <a:cubicBezTo>
                    <a:pt x="1134" y="546"/>
                    <a:pt x="1118" y="560"/>
                    <a:pt x="1120" y="579"/>
                  </a:cubicBezTo>
                  <a:cubicBezTo>
                    <a:pt x="1123" y="781"/>
                    <a:pt x="1094" y="1333"/>
                    <a:pt x="901" y="1444"/>
                  </a:cubicBezTo>
                  <a:cubicBezTo>
                    <a:pt x="877" y="1457"/>
                    <a:pt x="852" y="1464"/>
                    <a:pt x="824" y="1464"/>
                  </a:cubicBezTo>
                  <a:cubicBezTo>
                    <a:pt x="784" y="1464"/>
                    <a:pt x="741" y="1450"/>
                    <a:pt x="693" y="1421"/>
                  </a:cubicBezTo>
                  <a:cubicBezTo>
                    <a:pt x="216" y="1133"/>
                    <a:pt x="63" y="530"/>
                    <a:pt x="63" y="523"/>
                  </a:cubicBezTo>
                  <a:cubicBezTo>
                    <a:pt x="60" y="509"/>
                    <a:pt x="47" y="500"/>
                    <a:pt x="33" y="500"/>
                  </a:cubicBezTo>
                  <a:cubicBezTo>
                    <a:pt x="31" y="500"/>
                    <a:pt x="29" y="500"/>
                    <a:pt x="27" y="500"/>
                  </a:cubicBezTo>
                  <a:cubicBezTo>
                    <a:pt x="10" y="504"/>
                    <a:pt x="1" y="520"/>
                    <a:pt x="4" y="536"/>
                  </a:cubicBezTo>
                  <a:cubicBezTo>
                    <a:pt x="10" y="566"/>
                    <a:pt x="161" y="1176"/>
                    <a:pt x="663" y="1476"/>
                  </a:cubicBezTo>
                  <a:cubicBezTo>
                    <a:pt x="712" y="1509"/>
                    <a:pt x="768" y="1525"/>
                    <a:pt x="826" y="1528"/>
                  </a:cubicBezTo>
                  <a:cubicBezTo>
                    <a:pt x="866" y="1528"/>
                    <a:pt x="901" y="1515"/>
                    <a:pt x="931" y="1496"/>
                  </a:cubicBezTo>
                  <a:cubicBezTo>
                    <a:pt x="1156" y="1365"/>
                    <a:pt x="1179" y="801"/>
                    <a:pt x="1179" y="628"/>
                  </a:cubicBezTo>
                  <a:cubicBezTo>
                    <a:pt x="1287" y="680"/>
                    <a:pt x="1557" y="801"/>
                    <a:pt x="1770" y="801"/>
                  </a:cubicBezTo>
                  <a:cubicBezTo>
                    <a:pt x="1821" y="801"/>
                    <a:pt x="1868" y="794"/>
                    <a:pt x="1910" y="778"/>
                  </a:cubicBezTo>
                  <a:cubicBezTo>
                    <a:pt x="1975" y="755"/>
                    <a:pt x="2024" y="703"/>
                    <a:pt x="2047" y="637"/>
                  </a:cubicBezTo>
                  <a:cubicBezTo>
                    <a:pt x="2178" y="269"/>
                    <a:pt x="1682" y="14"/>
                    <a:pt x="1659" y="4"/>
                  </a:cubicBezTo>
                  <a:cubicBezTo>
                    <a:pt x="1653" y="1"/>
                    <a:pt x="1648" y="0"/>
                    <a:pt x="1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7" name="Google Shape;4387;p56"/>
            <p:cNvSpPr/>
            <p:nvPr/>
          </p:nvSpPr>
          <p:spPr>
            <a:xfrm>
              <a:off x="3262075" y="2593175"/>
              <a:ext cx="16750" cy="17000"/>
            </a:xfrm>
            <a:custGeom>
              <a:avLst/>
              <a:gdLst/>
              <a:ahLst/>
              <a:cxnLst/>
              <a:rect l="l" t="t" r="r" b="b"/>
              <a:pathLst>
                <a:path w="670" h="68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9" y="572"/>
                    <a:pt x="324" y="670"/>
                  </a:cubicBezTo>
                  <a:cubicBezTo>
                    <a:pt x="338" y="676"/>
                    <a:pt x="352" y="679"/>
                    <a:pt x="366" y="679"/>
                  </a:cubicBezTo>
                  <a:cubicBezTo>
                    <a:pt x="564" y="679"/>
                    <a:pt x="670" y="50"/>
                    <a:pt x="670" y="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8" name="Google Shape;4388;p56"/>
            <p:cNvSpPr/>
            <p:nvPr/>
          </p:nvSpPr>
          <p:spPr>
            <a:xfrm>
              <a:off x="3261250" y="2592375"/>
              <a:ext cx="18500" cy="18550"/>
            </a:xfrm>
            <a:custGeom>
              <a:avLst/>
              <a:gdLst/>
              <a:ahLst/>
              <a:cxnLst/>
              <a:rect l="l" t="t" r="r" b="b"/>
              <a:pathLst>
                <a:path w="740" h="742" extrusionOk="0">
                  <a:moveTo>
                    <a:pt x="35" y="0"/>
                  </a:moveTo>
                  <a:cubicBezTo>
                    <a:pt x="18" y="0"/>
                    <a:pt x="1" y="14"/>
                    <a:pt x="4" y="36"/>
                  </a:cubicBezTo>
                  <a:cubicBezTo>
                    <a:pt x="8" y="62"/>
                    <a:pt x="109" y="624"/>
                    <a:pt x="344" y="728"/>
                  </a:cubicBezTo>
                  <a:cubicBezTo>
                    <a:pt x="360" y="738"/>
                    <a:pt x="380" y="741"/>
                    <a:pt x="399" y="741"/>
                  </a:cubicBezTo>
                  <a:cubicBezTo>
                    <a:pt x="419" y="741"/>
                    <a:pt x="442" y="738"/>
                    <a:pt x="461" y="728"/>
                  </a:cubicBezTo>
                  <a:cubicBezTo>
                    <a:pt x="634" y="633"/>
                    <a:pt x="726" y="144"/>
                    <a:pt x="735" y="88"/>
                  </a:cubicBezTo>
                  <a:cubicBezTo>
                    <a:pt x="739" y="65"/>
                    <a:pt x="721" y="51"/>
                    <a:pt x="704" y="51"/>
                  </a:cubicBezTo>
                  <a:cubicBezTo>
                    <a:pt x="690" y="51"/>
                    <a:pt x="676" y="60"/>
                    <a:pt x="673" y="79"/>
                  </a:cubicBezTo>
                  <a:cubicBezTo>
                    <a:pt x="647" y="219"/>
                    <a:pt x="556" y="604"/>
                    <a:pt x="432" y="673"/>
                  </a:cubicBezTo>
                  <a:cubicBezTo>
                    <a:pt x="422" y="677"/>
                    <a:pt x="411" y="680"/>
                    <a:pt x="401" y="680"/>
                  </a:cubicBezTo>
                  <a:cubicBezTo>
                    <a:pt x="390" y="680"/>
                    <a:pt x="380" y="677"/>
                    <a:pt x="370" y="673"/>
                  </a:cubicBezTo>
                  <a:cubicBezTo>
                    <a:pt x="197" y="598"/>
                    <a:pt x="92" y="180"/>
                    <a:pt x="63" y="26"/>
                  </a:cubicBezTo>
                  <a:cubicBezTo>
                    <a:pt x="60" y="8"/>
                    <a:pt x="48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9" name="Google Shape;4389;p56"/>
            <p:cNvSpPr/>
            <p:nvPr/>
          </p:nvSpPr>
          <p:spPr>
            <a:xfrm>
              <a:off x="3406025" y="2462475"/>
              <a:ext cx="24825" cy="40150"/>
            </a:xfrm>
            <a:custGeom>
              <a:avLst/>
              <a:gdLst/>
              <a:ahLst/>
              <a:cxnLst/>
              <a:rect l="l" t="t" r="r" b="b"/>
              <a:pathLst>
                <a:path w="993" h="1606" extrusionOk="0">
                  <a:moveTo>
                    <a:pt x="706" y="0"/>
                  </a:moveTo>
                  <a:cubicBezTo>
                    <a:pt x="521" y="0"/>
                    <a:pt x="0" y="414"/>
                    <a:pt x="0" y="414"/>
                  </a:cubicBezTo>
                  <a:lnTo>
                    <a:pt x="493" y="1606"/>
                  </a:lnTo>
                  <a:cubicBezTo>
                    <a:pt x="493" y="1606"/>
                    <a:pt x="741" y="1456"/>
                    <a:pt x="865" y="1084"/>
                  </a:cubicBezTo>
                  <a:cubicBezTo>
                    <a:pt x="993" y="711"/>
                    <a:pt x="421" y="711"/>
                    <a:pt x="421" y="711"/>
                  </a:cubicBezTo>
                  <a:cubicBezTo>
                    <a:pt x="421" y="711"/>
                    <a:pt x="816" y="241"/>
                    <a:pt x="767" y="42"/>
                  </a:cubicBezTo>
                  <a:cubicBezTo>
                    <a:pt x="760" y="13"/>
                    <a:pt x="73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0" name="Google Shape;4390;p56"/>
            <p:cNvSpPr/>
            <p:nvPr/>
          </p:nvSpPr>
          <p:spPr>
            <a:xfrm>
              <a:off x="3405125" y="2461675"/>
              <a:ext cx="24175" cy="41700"/>
            </a:xfrm>
            <a:custGeom>
              <a:avLst/>
              <a:gdLst/>
              <a:ahLst/>
              <a:cxnLst/>
              <a:rect l="l" t="t" r="r" b="b"/>
              <a:pathLst>
                <a:path w="967" h="1668" extrusionOk="0">
                  <a:moveTo>
                    <a:pt x="747" y="1"/>
                  </a:moveTo>
                  <a:cubicBezTo>
                    <a:pt x="559" y="1"/>
                    <a:pt x="109" y="347"/>
                    <a:pt x="17" y="424"/>
                  </a:cubicBezTo>
                  <a:cubicBezTo>
                    <a:pt x="4" y="433"/>
                    <a:pt x="0" y="453"/>
                    <a:pt x="10" y="466"/>
                  </a:cubicBezTo>
                  <a:cubicBezTo>
                    <a:pt x="16" y="473"/>
                    <a:pt x="24" y="476"/>
                    <a:pt x="32" y="476"/>
                  </a:cubicBezTo>
                  <a:cubicBezTo>
                    <a:pt x="39" y="476"/>
                    <a:pt x="47" y="474"/>
                    <a:pt x="53" y="469"/>
                  </a:cubicBezTo>
                  <a:cubicBezTo>
                    <a:pt x="262" y="306"/>
                    <a:pt x="616" y="62"/>
                    <a:pt x="741" y="62"/>
                  </a:cubicBezTo>
                  <a:cubicBezTo>
                    <a:pt x="749" y="62"/>
                    <a:pt x="755" y="63"/>
                    <a:pt x="761" y="64"/>
                  </a:cubicBezTo>
                  <a:cubicBezTo>
                    <a:pt x="768" y="68"/>
                    <a:pt x="774" y="74"/>
                    <a:pt x="774" y="81"/>
                  </a:cubicBezTo>
                  <a:cubicBezTo>
                    <a:pt x="813" y="231"/>
                    <a:pt x="542" y="597"/>
                    <a:pt x="435" y="724"/>
                  </a:cubicBezTo>
                  <a:cubicBezTo>
                    <a:pt x="415" y="743"/>
                    <a:pt x="431" y="776"/>
                    <a:pt x="457" y="776"/>
                  </a:cubicBezTo>
                  <a:cubicBezTo>
                    <a:pt x="461" y="776"/>
                    <a:pt x="758" y="776"/>
                    <a:pt x="859" y="916"/>
                  </a:cubicBezTo>
                  <a:cubicBezTo>
                    <a:pt x="895" y="972"/>
                    <a:pt x="901" y="1044"/>
                    <a:pt x="875" y="1106"/>
                  </a:cubicBezTo>
                  <a:cubicBezTo>
                    <a:pt x="754" y="1462"/>
                    <a:pt x="519" y="1612"/>
                    <a:pt x="516" y="1612"/>
                  </a:cubicBezTo>
                  <a:cubicBezTo>
                    <a:pt x="490" y="1628"/>
                    <a:pt x="500" y="1667"/>
                    <a:pt x="533" y="1667"/>
                  </a:cubicBezTo>
                  <a:cubicBezTo>
                    <a:pt x="536" y="1667"/>
                    <a:pt x="542" y="1664"/>
                    <a:pt x="546" y="1661"/>
                  </a:cubicBezTo>
                  <a:cubicBezTo>
                    <a:pt x="559" y="1654"/>
                    <a:pt x="807" y="1504"/>
                    <a:pt x="934" y="1125"/>
                  </a:cubicBezTo>
                  <a:cubicBezTo>
                    <a:pt x="967" y="1044"/>
                    <a:pt x="957" y="952"/>
                    <a:pt x="908" y="881"/>
                  </a:cubicBezTo>
                  <a:cubicBezTo>
                    <a:pt x="820" y="756"/>
                    <a:pt x="621" y="724"/>
                    <a:pt x="519" y="717"/>
                  </a:cubicBezTo>
                  <a:cubicBezTo>
                    <a:pt x="624" y="587"/>
                    <a:pt x="879" y="244"/>
                    <a:pt x="833" y="68"/>
                  </a:cubicBezTo>
                  <a:cubicBezTo>
                    <a:pt x="826" y="38"/>
                    <a:pt x="807" y="16"/>
                    <a:pt x="781" y="6"/>
                  </a:cubicBezTo>
                  <a:cubicBezTo>
                    <a:pt x="771" y="2"/>
                    <a:pt x="759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1" name="Google Shape;4391;p56"/>
            <p:cNvSpPr/>
            <p:nvPr/>
          </p:nvSpPr>
          <p:spPr>
            <a:xfrm>
              <a:off x="3463950" y="2554425"/>
              <a:ext cx="19300" cy="22950"/>
            </a:xfrm>
            <a:custGeom>
              <a:avLst/>
              <a:gdLst/>
              <a:ahLst/>
              <a:cxnLst/>
              <a:rect l="l" t="t" r="r" b="b"/>
              <a:pathLst>
                <a:path w="772" h="918" extrusionOk="0">
                  <a:moveTo>
                    <a:pt x="102" y="0"/>
                  </a:moveTo>
                  <a:lnTo>
                    <a:pt x="1" y="918"/>
                  </a:lnTo>
                  <a:cubicBezTo>
                    <a:pt x="771" y="843"/>
                    <a:pt x="102" y="1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2" name="Google Shape;4392;p56"/>
            <p:cNvSpPr/>
            <p:nvPr/>
          </p:nvSpPr>
          <p:spPr>
            <a:xfrm>
              <a:off x="3462925" y="2553625"/>
              <a:ext cx="13450" cy="24500"/>
            </a:xfrm>
            <a:custGeom>
              <a:avLst/>
              <a:gdLst/>
              <a:ahLst/>
              <a:cxnLst/>
              <a:rect l="l" t="t" r="r" b="b"/>
              <a:pathLst>
                <a:path w="538" h="980" extrusionOk="0">
                  <a:moveTo>
                    <a:pt x="142" y="0"/>
                  </a:moveTo>
                  <a:cubicBezTo>
                    <a:pt x="119" y="0"/>
                    <a:pt x="98" y="27"/>
                    <a:pt x="117" y="49"/>
                  </a:cubicBezTo>
                  <a:cubicBezTo>
                    <a:pt x="120" y="52"/>
                    <a:pt x="469" y="496"/>
                    <a:pt x="362" y="747"/>
                  </a:cubicBezTo>
                  <a:cubicBezTo>
                    <a:pt x="319" y="845"/>
                    <a:pt x="212" y="901"/>
                    <a:pt x="39" y="917"/>
                  </a:cubicBezTo>
                  <a:cubicBezTo>
                    <a:pt x="0" y="920"/>
                    <a:pt x="3" y="979"/>
                    <a:pt x="39" y="979"/>
                  </a:cubicBezTo>
                  <a:cubicBezTo>
                    <a:pt x="40" y="979"/>
                    <a:pt x="41" y="979"/>
                    <a:pt x="42" y="979"/>
                  </a:cubicBezTo>
                  <a:lnTo>
                    <a:pt x="45" y="979"/>
                  </a:lnTo>
                  <a:cubicBezTo>
                    <a:pt x="241" y="959"/>
                    <a:pt x="365" y="891"/>
                    <a:pt x="417" y="770"/>
                  </a:cubicBezTo>
                  <a:cubicBezTo>
                    <a:pt x="538" y="486"/>
                    <a:pt x="179" y="32"/>
                    <a:pt x="166" y="13"/>
                  </a:cubicBezTo>
                  <a:cubicBezTo>
                    <a:pt x="159" y="4"/>
                    <a:pt x="150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93" name="Google Shape;4393;p56"/>
          <p:cNvGrpSpPr/>
          <p:nvPr/>
        </p:nvGrpSpPr>
        <p:grpSpPr>
          <a:xfrm>
            <a:off x="3002168" y="4574137"/>
            <a:ext cx="440955" cy="290137"/>
            <a:chOff x="887925" y="4108200"/>
            <a:chExt cx="570964" cy="375728"/>
          </a:xfrm>
        </p:grpSpPr>
        <p:sp>
          <p:nvSpPr>
            <p:cNvPr id="4394" name="Google Shape;4394;p56"/>
            <p:cNvSpPr/>
            <p:nvPr/>
          </p:nvSpPr>
          <p:spPr>
            <a:xfrm>
              <a:off x="887925" y="4269135"/>
              <a:ext cx="567726" cy="214793"/>
            </a:xfrm>
            <a:custGeom>
              <a:avLst/>
              <a:gdLst/>
              <a:ahLst/>
              <a:cxnLst/>
              <a:rect l="l" t="t" r="r" b="b"/>
              <a:pathLst>
                <a:path w="17183" h="6501" extrusionOk="0">
                  <a:moveTo>
                    <a:pt x="16178" y="0"/>
                  </a:moveTo>
                  <a:cubicBezTo>
                    <a:pt x="14346" y="0"/>
                    <a:pt x="1063" y="425"/>
                    <a:pt x="951" y="480"/>
                  </a:cubicBezTo>
                  <a:lnTo>
                    <a:pt x="27" y="1215"/>
                  </a:lnTo>
                  <a:cubicBezTo>
                    <a:pt x="1" y="1430"/>
                    <a:pt x="79" y="1512"/>
                    <a:pt x="180" y="1583"/>
                  </a:cubicBezTo>
                  <a:lnTo>
                    <a:pt x="3575" y="6339"/>
                  </a:lnTo>
                  <a:cubicBezTo>
                    <a:pt x="3656" y="6399"/>
                    <a:pt x="5645" y="6501"/>
                    <a:pt x="6396" y="6501"/>
                  </a:cubicBezTo>
                  <a:cubicBezTo>
                    <a:pt x="6552" y="6501"/>
                    <a:pt x="6655" y="6496"/>
                    <a:pt x="6676" y="6486"/>
                  </a:cubicBezTo>
                  <a:lnTo>
                    <a:pt x="16905" y="408"/>
                  </a:lnTo>
                  <a:cubicBezTo>
                    <a:pt x="17098" y="301"/>
                    <a:pt x="17170" y="297"/>
                    <a:pt x="17183" y="56"/>
                  </a:cubicBezTo>
                  <a:lnTo>
                    <a:pt x="16386" y="7"/>
                  </a:lnTo>
                  <a:cubicBezTo>
                    <a:pt x="16380" y="2"/>
                    <a:pt x="16307" y="0"/>
                    <a:pt x="16178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5" name="Google Shape;4395;p56"/>
            <p:cNvSpPr/>
            <p:nvPr/>
          </p:nvSpPr>
          <p:spPr>
            <a:xfrm>
              <a:off x="916405" y="4250204"/>
              <a:ext cx="541393" cy="185883"/>
            </a:xfrm>
            <a:custGeom>
              <a:avLst/>
              <a:gdLst/>
              <a:ahLst/>
              <a:cxnLst/>
              <a:rect l="l" t="t" r="r" b="b"/>
              <a:pathLst>
                <a:path w="16386" h="5626" extrusionOk="0">
                  <a:moveTo>
                    <a:pt x="16279" y="1"/>
                  </a:moveTo>
                  <a:cubicBezTo>
                    <a:pt x="14874" y="1"/>
                    <a:pt x="175" y="667"/>
                    <a:pt x="59" y="720"/>
                  </a:cubicBezTo>
                  <a:lnTo>
                    <a:pt x="30" y="1210"/>
                  </a:lnTo>
                  <a:cubicBezTo>
                    <a:pt x="0" y="1425"/>
                    <a:pt x="79" y="1510"/>
                    <a:pt x="180" y="1582"/>
                  </a:cubicBezTo>
                  <a:lnTo>
                    <a:pt x="5712" y="5564"/>
                  </a:lnTo>
                  <a:cubicBezTo>
                    <a:pt x="5781" y="5605"/>
                    <a:pt x="5860" y="5626"/>
                    <a:pt x="5938" y="5626"/>
                  </a:cubicBezTo>
                  <a:cubicBezTo>
                    <a:pt x="5997" y="5626"/>
                    <a:pt x="6056" y="5614"/>
                    <a:pt x="6111" y="5590"/>
                  </a:cubicBezTo>
                  <a:lnTo>
                    <a:pt x="16066" y="841"/>
                  </a:lnTo>
                  <a:cubicBezTo>
                    <a:pt x="16259" y="733"/>
                    <a:pt x="16330" y="730"/>
                    <a:pt x="16347" y="485"/>
                  </a:cubicBezTo>
                  <a:lnTo>
                    <a:pt x="16386" y="5"/>
                  </a:lnTo>
                  <a:cubicBezTo>
                    <a:pt x="16381" y="2"/>
                    <a:pt x="16345" y="1"/>
                    <a:pt x="16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6" name="Google Shape;4396;p56"/>
            <p:cNvSpPr/>
            <p:nvPr/>
          </p:nvSpPr>
          <p:spPr>
            <a:xfrm>
              <a:off x="916405" y="4248089"/>
              <a:ext cx="541393" cy="188658"/>
            </a:xfrm>
            <a:custGeom>
              <a:avLst/>
              <a:gdLst/>
              <a:ahLst/>
              <a:cxnLst/>
              <a:rect l="l" t="t" r="r" b="b"/>
              <a:pathLst>
                <a:path w="16386" h="5710" extrusionOk="0">
                  <a:moveTo>
                    <a:pt x="16066" y="905"/>
                  </a:moveTo>
                  <a:lnTo>
                    <a:pt x="6111" y="5654"/>
                  </a:lnTo>
                  <a:cubicBezTo>
                    <a:pt x="5983" y="5710"/>
                    <a:pt x="5833" y="5700"/>
                    <a:pt x="5712" y="5628"/>
                  </a:cubicBezTo>
                  <a:lnTo>
                    <a:pt x="180" y="1646"/>
                  </a:lnTo>
                  <a:cubicBezTo>
                    <a:pt x="79" y="1574"/>
                    <a:pt x="0" y="1489"/>
                    <a:pt x="30" y="1274"/>
                  </a:cubicBezTo>
                  <a:lnTo>
                    <a:pt x="59" y="784"/>
                  </a:lnTo>
                  <a:cubicBezTo>
                    <a:pt x="180" y="729"/>
                    <a:pt x="16288" y="1"/>
                    <a:pt x="16386" y="69"/>
                  </a:cubicBezTo>
                  <a:lnTo>
                    <a:pt x="16347" y="549"/>
                  </a:lnTo>
                  <a:cubicBezTo>
                    <a:pt x="16330" y="794"/>
                    <a:pt x="16259" y="797"/>
                    <a:pt x="16066" y="905"/>
                  </a:cubicBezTo>
                  <a:close/>
                </a:path>
              </a:pathLst>
            </a:custGeom>
            <a:solidFill>
              <a:srgbClr val="A47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7" name="Google Shape;4397;p56"/>
            <p:cNvSpPr/>
            <p:nvPr/>
          </p:nvSpPr>
          <p:spPr>
            <a:xfrm>
              <a:off x="915315" y="4249345"/>
              <a:ext cx="543574" cy="187733"/>
            </a:xfrm>
            <a:custGeom>
              <a:avLst/>
              <a:gdLst/>
              <a:ahLst/>
              <a:cxnLst/>
              <a:rect l="l" t="t" r="r" b="b"/>
              <a:pathLst>
                <a:path w="16452" h="5682" extrusionOk="0">
                  <a:moveTo>
                    <a:pt x="16300" y="59"/>
                  </a:moveTo>
                  <a:cubicBezTo>
                    <a:pt x="16339" y="59"/>
                    <a:pt x="16367" y="60"/>
                    <a:pt x="16386" y="61"/>
                  </a:cubicBezTo>
                  <a:lnTo>
                    <a:pt x="16347" y="511"/>
                  </a:lnTo>
                  <a:cubicBezTo>
                    <a:pt x="16337" y="704"/>
                    <a:pt x="16292" y="727"/>
                    <a:pt x="16151" y="805"/>
                  </a:cubicBezTo>
                  <a:cubicBezTo>
                    <a:pt x="16132" y="815"/>
                    <a:pt x="16109" y="828"/>
                    <a:pt x="16086" y="841"/>
                  </a:cubicBezTo>
                  <a:lnTo>
                    <a:pt x="6131" y="5587"/>
                  </a:lnTo>
                  <a:cubicBezTo>
                    <a:pt x="6083" y="5609"/>
                    <a:pt x="6025" y="5620"/>
                    <a:pt x="5967" y="5620"/>
                  </a:cubicBezTo>
                  <a:cubicBezTo>
                    <a:pt x="5890" y="5620"/>
                    <a:pt x="5814" y="5601"/>
                    <a:pt x="5762" y="5564"/>
                  </a:cubicBezTo>
                  <a:lnTo>
                    <a:pt x="229" y="1582"/>
                  </a:lnTo>
                  <a:cubicBezTo>
                    <a:pt x="138" y="1517"/>
                    <a:pt x="66" y="1448"/>
                    <a:pt x="89" y="1239"/>
                  </a:cubicBezTo>
                  <a:lnTo>
                    <a:pt x="118" y="772"/>
                  </a:lnTo>
                  <a:cubicBezTo>
                    <a:pt x="428" y="740"/>
                    <a:pt x="3921" y="567"/>
                    <a:pt x="8242" y="374"/>
                  </a:cubicBezTo>
                  <a:cubicBezTo>
                    <a:pt x="12577" y="181"/>
                    <a:pt x="15683" y="59"/>
                    <a:pt x="16300" y="59"/>
                  </a:cubicBezTo>
                  <a:close/>
                  <a:moveTo>
                    <a:pt x="16261" y="1"/>
                  </a:moveTo>
                  <a:cubicBezTo>
                    <a:pt x="15338" y="1"/>
                    <a:pt x="10972" y="189"/>
                    <a:pt x="8262" y="312"/>
                  </a:cubicBezTo>
                  <a:cubicBezTo>
                    <a:pt x="5465" y="433"/>
                    <a:pt x="161" y="678"/>
                    <a:pt x="79" y="720"/>
                  </a:cubicBezTo>
                  <a:cubicBezTo>
                    <a:pt x="69" y="723"/>
                    <a:pt x="63" y="733"/>
                    <a:pt x="60" y="743"/>
                  </a:cubicBezTo>
                  <a:lnTo>
                    <a:pt x="30" y="1233"/>
                  </a:lnTo>
                  <a:cubicBezTo>
                    <a:pt x="1" y="1471"/>
                    <a:pt x="92" y="1562"/>
                    <a:pt x="193" y="1631"/>
                  </a:cubicBezTo>
                  <a:lnTo>
                    <a:pt x="5726" y="5616"/>
                  </a:lnTo>
                  <a:cubicBezTo>
                    <a:pt x="5793" y="5659"/>
                    <a:pt x="5869" y="5682"/>
                    <a:pt x="5948" y="5682"/>
                  </a:cubicBezTo>
                  <a:cubicBezTo>
                    <a:pt x="5954" y="5682"/>
                    <a:pt x="5959" y="5682"/>
                    <a:pt x="5964" y="5681"/>
                  </a:cubicBezTo>
                  <a:cubicBezTo>
                    <a:pt x="5970" y="5682"/>
                    <a:pt x="5976" y="5682"/>
                    <a:pt x="5982" y="5682"/>
                  </a:cubicBezTo>
                  <a:cubicBezTo>
                    <a:pt x="6044" y="5682"/>
                    <a:pt x="6103" y="5666"/>
                    <a:pt x="6157" y="5642"/>
                  </a:cubicBezTo>
                  <a:lnTo>
                    <a:pt x="16115" y="893"/>
                  </a:lnTo>
                  <a:lnTo>
                    <a:pt x="16181" y="857"/>
                  </a:lnTo>
                  <a:cubicBezTo>
                    <a:pt x="16327" y="782"/>
                    <a:pt x="16396" y="743"/>
                    <a:pt x="16409" y="514"/>
                  </a:cubicBezTo>
                  <a:lnTo>
                    <a:pt x="16448" y="35"/>
                  </a:lnTo>
                  <a:cubicBezTo>
                    <a:pt x="16452" y="25"/>
                    <a:pt x="16445" y="15"/>
                    <a:pt x="16435" y="9"/>
                  </a:cubicBezTo>
                  <a:cubicBezTo>
                    <a:pt x="16428" y="3"/>
                    <a:pt x="16367" y="1"/>
                    <a:pt x="16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8" name="Google Shape;4398;p56"/>
            <p:cNvSpPr/>
            <p:nvPr/>
          </p:nvSpPr>
          <p:spPr>
            <a:xfrm>
              <a:off x="916934" y="4109257"/>
              <a:ext cx="541955" cy="307041"/>
            </a:xfrm>
            <a:custGeom>
              <a:avLst/>
              <a:gdLst/>
              <a:ahLst/>
              <a:cxnLst/>
              <a:rect l="l" t="t" r="r" b="b"/>
              <a:pathLst>
                <a:path w="16403" h="9293" extrusionOk="0">
                  <a:moveTo>
                    <a:pt x="10388" y="1"/>
                  </a:moveTo>
                  <a:cubicBezTo>
                    <a:pt x="10327" y="1"/>
                    <a:pt x="10265" y="13"/>
                    <a:pt x="10214" y="38"/>
                  </a:cubicBezTo>
                  <a:lnTo>
                    <a:pt x="138" y="4901"/>
                  </a:lnTo>
                  <a:cubicBezTo>
                    <a:pt x="20" y="4960"/>
                    <a:pt x="1" y="5065"/>
                    <a:pt x="102" y="5136"/>
                  </a:cubicBezTo>
                  <a:lnTo>
                    <a:pt x="5794" y="9229"/>
                  </a:lnTo>
                  <a:cubicBezTo>
                    <a:pt x="5851" y="9271"/>
                    <a:pt x="5934" y="9293"/>
                    <a:pt x="6017" y="9293"/>
                  </a:cubicBezTo>
                  <a:cubicBezTo>
                    <a:pt x="6078" y="9293"/>
                    <a:pt x="6139" y="9281"/>
                    <a:pt x="6189" y="9256"/>
                  </a:cubicBezTo>
                  <a:lnTo>
                    <a:pt x="16269" y="4392"/>
                  </a:lnTo>
                  <a:cubicBezTo>
                    <a:pt x="16386" y="4333"/>
                    <a:pt x="16403" y="4229"/>
                    <a:pt x="16305" y="4157"/>
                  </a:cubicBezTo>
                  <a:lnTo>
                    <a:pt x="10612" y="64"/>
                  </a:lnTo>
                  <a:cubicBezTo>
                    <a:pt x="10554" y="23"/>
                    <a:pt x="10471" y="1"/>
                    <a:pt x="1038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9" name="Google Shape;4399;p56"/>
            <p:cNvSpPr/>
            <p:nvPr/>
          </p:nvSpPr>
          <p:spPr>
            <a:xfrm>
              <a:off x="917165" y="4108200"/>
              <a:ext cx="541724" cy="309155"/>
            </a:xfrm>
            <a:custGeom>
              <a:avLst/>
              <a:gdLst/>
              <a:ahLst/>
              <a:cxnLst/>
              <a:rect l="l" t="t" r="r" b="b"/>
              <a:pathLst>
                <a:path w="16396" h="9357" extrusionOk="0">
                  <a:moveTo>
                    <a:pt x="10399" y="63"/>
                  </a:moveTo>
                  <a:cubicBezTo>
                    <a:pt x="10465" y="63"/>
                    <a:pt x="10531" y="83"/>
                    <a:pt x="10586" y="119"/>
                  </a:cubicBezTo>
                  <a:lnTo>
                    <a:pt x="16278" y="4215"/>
                  </a:lnTo>
                  <a:cubicBezTo>
                    <a:pt x="16311" y="4232"/>
                    <a:pt x="16330" y="4264"/>
                    <a:pt x="16330" y="4303"/>
                  </a:cubicBezTo>
                  <a:cubicBezTo>
                    <a:pt x="16320" y="4346"/>
                    <a:pt x="16288" y="4382"/>
                    <a:pt x="16245" y="4395"/>
                  </a:cubicBezTo>
                  <a:lnTo>
                    <a:pt x="6169" y="9261"/>
                  </a:lnTo>
                  <a:cubicBezTo>
                    <a:pt x="6118" y="9283"/>
                    <a:pt x="6063" y="9294"/>
                    <a:pt x="6008" y="9294"/>
                  </a:cubicBezTo>
                  <a:cubicBezTo>
                    <a:pt x="5937" y="9294"/>
                    <a:pt x="5866" y="9275"/>
                    <a:pt x="5804" y="9239"/>
                  </a:cubicBezTo>
                  <a:lnTo>
                    <a:pt x="111" y="5142"/>
                  </a:lnTo>
                  <a:cubicBezTo>
                    <a:pt x="79" y="5126"/>
                    <a:pt x="59" y="5093"/>
                    <a:pt x="59" y="5054"/>
                  </a:cubicBezTo>
                  <a:cubicBezTo>
                    <a:pt x="69" y="5012"/>
                    <a:pt x="101" y="4976"/>
                    <a:pt x="144" y="4963"/>
                  </a:cubicBezTo>
                  <a:lnTo>
                    <a:pt x="10220" y="96"/>
                  </a:lnTo>
                  <a:cubicBezTo>
                    <a:pt x="10272" y="73"/>
                    <a:pt x="10328" y="63"/>
                    <a:pt x="10383" y="63"/>
                  </a:cubicBezTo>
                  <a:cubicBezTo>
                    <a:pt x="10388" y="63"/>
                    <a:pt x="10393" y="63"/>
                    <a:pt x="10399" y="63"/>
                  </a:cubicBezTo>
                  <a:close/>
                  <a:moveTo>
                    <a:pt x="10383" y="0"/>
                  </a:moveTo>
                  <a:cubicBezTo>
                    <a:pt x="10320" y="0"/>
                    <a:pt x="10256" y="14"/>
                    <a:pt x="10197" y="41"/>
                  </a:cubicBezTo>
                  <a:lnTo>
                    <a:pt x="118" y="4907"/>
                  </a:lnTo>
                  <a:cubicBezTo>
                    <a:pt x="56" y="4930"/>
                    <a:pt x="13" y="4986"/>
                    <a:pt x="0" y="5051"/>
                  </a:cubicBezTo>
                  <a:cubicBezTo>
                    <a:pt x="0" y="5110"/>
                    <a:pt x="30" y="5162"/>
                    <a:pt x="79" y="5195"/>
                  </a:cubicBezTo>
                  <a:lnTo>
                    <a:pt x="5771" y="9288"/>
                  </a:lnTo>
                  <a:cubicBezTo>
                    <a:pt x="5840" y="9333"/>
                    <a:pt x="5924" y="9356"/>
                    <a:pt x="6009" y="9356"/>
                  </a:cubicBezTo>
                  <a:cubicBezTo>
                    <a:pt x="6075" y="9356"/>
                    <a:pt x="6140" y="9343"/>
                    <a:pt x="6199" y="9314"/>
                  </a:cubicBezTo>
                  <a:lnTo>
                    <a:pt x="16275" y="4450"/>
                  </a:lnTo>
                  <a:cubicBezTo>
                    <a:pt x="16337" y="4427"/>
                    <a:pt x="16382" y="4372"/>
                    <a:pt x="16392" y="4307"/>
                  </a:cubicBezTo>
                  <a:cubicBezTo>
                    <a:pt x="16396" y="4248"/>
                    <a:pt x="16366" y="4196"/>
                    <a:pt x="16317" y="4163"/>
                  </a:cubicBezTo>
                  <a:lnTo>
                    <a:pt x="10625" y="70"/>
                  </a:lnTo>
                  <a:cubicBezTo>
                    <a:pt x="10551" y="24"/>
                    <a:pt x="10467" y="0"/>
                    <a:pt x="10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0" name="Google Shape;4400;p56"/>
            <p:cNvSpPr/>
            <p:nvPr/>
          </p:nvSpPr>
          <p:spPr>
            <a:xfrm>
              <a:off x="954367" y="4132187"/>
              <a:ext cx="422119" cy="228703"/>
            </a:xfrm>
            <a:custGeom>
              <a:avLst/>
              <a:gdLst/>
              <a:ahLst/>
              <a:cxnLst/>
              <a:rect l="l" t="t" r="r" b="b"/>
              <a:pathLst>
                <a:path w="12776" h="6922" extrusionOk="0">
                  <a:moveTo>
                    <a:pt x="9055" y="1"/>
                  </a:moveTo>
                  <a:cubicBezTo>
                    <a:pt x="8890" y="1"/>
                    <a:pt x="8725" y="32"/>
                    <a:pt x="8588" y="98"/>
                  </a:cubicBezTo>
                  <a:lnTo>
                    <a:pt x="363" y="4070"/>
                  </a:lnTo>
                  <a:cubicBezTo>
                    <a:pt x="43" y="4224"/>
                    <a:pt x="0" y="4504"/>
                    <a:pt x="265" y="4697"/>
                  </a:cubicBezTo>
                  <a:lnTo>
                    <a:pt x="3127" y="6757"/>
                  </a:lnTo>
                  <a:cubicBezTo>
                    <a:pt x="3280" y="6865"/>
                    <a:pt x="3499" y="6922"/>
                    <a:pt x="3719" y="6922"/>
                  </a:cubicBezTo>
                  <a:cubicBezTo>
                    <a:pt x="3885" y="6922"/>
                    <a:pt x="4051" y="6889"/>
                    <a:pt x="4188" y="6822"/>
                  </a:cubicBezTo>
                  <a:lnTo>
                    <a:pt x="12413" y="2850"/>
                  </a:lnTo>
                  <a:cubicBezTo>
                    <a:pt x="12733" y="2696"/>
                    <a:pt x="12776" y="2419"/>
                    <a:pt x="12511" y="2226"/>
                  </a:cubicBezTo>
                  <a:lnTo>
                    <a:pt x="9646" y="163"/>
                  </a:lnTo>
                  <a:cubicBezTo>
                    <a:pt x="9494" y="57"/>
                    <a:pt x="9275" y="1"/>
                    <a:pt x="90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1" name="Google Shape;4401;p56"/>
            <p:cNvSpPr/>
            <p:nvPr/>
          </p:nvSpPr>
          <p:spPr>
            <a:xfrm>
              <a:off x="955986" y="4131229"/>
              <a:ext cx="418782" cy="230685"/>
            </a:xfrm>
            <a:custGeom>
              <a:avLst/>
              <a:gdLst/>
              <a:ahLst/>
              <a:cxnLst/>
              <a:rect l="l" t="t" r="r" b="b"/>
              <a:pathLst>
                <a:path w="12675" h="6982" extrusionOk="0">
                  <a:moveTo>
                    <a:pt x="9009" y="58"/>
                  </a:moveTo>
                  <a:cubicBezTo>
                    <a:pt x="9221" y="58"/>
                    <a:pt x="9433" y="114"/>
                    <a:pt x="9580" y="218"/>
                  </a:cubicBezTo>
                  <a:lnTo>
                    <a:pt x="12446" y="2281"/>
                  </a:lnTo>
                  <a:cubicBezTo>
                    <a:pt x="12557" y="2363"/>
                    <a:pt x="12613" y="2461"/>
                    <a:pt x="12606" y="2562"/>
                  </a:cubicBezTo>
                  <a:cubicBezTo>
                    <a:pt x="12596" y="2673"/>
                    <a:pt x="12505" y="2781"/>
                    <a:pt x="12351" y="2852"/>
                  </a:cubicBezTo>
                  <a:lnTo>
                    <a:pt x="4123" y="6825"/>
                  </a:lnTo>
                  <a:cubicBezTo>
                    <a:pt x="3990" y="6890"/>
                    <a:pt x="3829" y="6921"/>
                    <a:pt x="3668" y="6921"/>
                  </a:cubicBezTo>
                  <a:cubicBezTo>
                    <a:pt x="3456" y="6921"/>
                    <a:pt x="3244" y="6867"/>
                    <a:pt x="3098" y="6763"/>
                  </a:cubicBezTo>
                  <a:lnTo>
                    <a:pt x="232" y="4700"/>
                  </a:lnTo>
                  <a:cubicBezTo>
                    <a:pt x="121" y="4618"/>
                    <a:pt x="62" y="4520"/>
                    <a:pt x="72" y="4419"/>
                  </a:cubicBezTo>
                  <a:cubicBezTo>
                    <a:pt x="82" y="4308"/>
                    <a:pt x="173" y="4200"/>
                    <a:pt x="323" y="4129"/>
                  </a:cubicBezTo>
                  <a:lnTo>
                    <a:pt x="8552" y="156"/>
                  </a:lnTo>
                  <a:cubicBezTo>
                    <a:pt x="8696" y="91"/>
                    <a:pt x="8852" y="58"/>
                    <a:pt x="9009" y="58"/>
                  </a:cubicBezTo>
                  <a:close/>
                  <a:moveTo>
                    <a:pt x="9008" y="0"/>
                  </a:moveTo>
                  <a:cubicBezTo>
                    <a:pt x="8838" y="0"/>
                    <a:pt x="8667" y="33"/>
                    <a:pt x="8526" y="101"/>
                  </a:cubicBezTo>
                  <a:lnTo>
                    <a:pt x="297" y="4073"/>
                  </a:lnTo>
                  <a:cubicBezTo>
                    <a:pt x="128" y="4155"/>
                    <a:pt x="23" y="4279"/>
                    <a:pt x="10" y="4413"/>
                  </a:cubicBezTo>
                  <a:cubicBezTo>
                    <a:pt x="0" y="4537"/>
                    <a:pt x="66" y="4654"/>
                    <a:pt x="196" y="4749"/>
                  </a:cubicBezTo>
                  <a:lnTo>
                    <a:pt x="3062" y="6812"/>
                  </a:lnTo>
                  <a:cubicBezTo>
                    <a:pt x="3219" y="6923"/>
                    <a:pt x="3444" y="6981"/>
                    <a:pt x="3669" y="6981"/>
                  </a:cubicBezTo>
                  <a:cubicBezTo>
                    <a:pt x="3676" y="6982"/>
                    <a:pt x="3683" y="6982"/>
                    <a:pt x="3690" y="6982"/>
                  </a:cubicBezTo>
                  <a:cubicBezTo>
                    <a:pt x="3849" y="6982"/>
                    <a:pt x="4005" y="6946"/>
                    <a:pt x="4149" y="6880"/>
                  </a:cubicBezTo>
                  <a:lnTo>
                    <a:pt x="12381" y="2908"/>
                  </a:lnTo>
                  <a:cubicBezTo>
                    <a:pt x="12547" y="2826"/>
                    <a:pt x="12652" y="2702"/>
                    <a:pt x="12665" y="2568"/>
                  </a:cubicBezTo>
                  <a:cubicBezTo>
                    <a:pt x="12675" y="2444"/>
                    <a:pt x="12609" y="2324"/>
                    <a:pt x="12479" y="2232"/>
                  </a:cubicBezTo>
                  <a:lnTo>
                    <a:pt x="9613" y="169"/>
                  </a:lnTo>
                  <a:cubicBezTo>
                    <a:pt x="9459" y="58"/>
                    <a:pt x="9234" y="0"/>
                    <a:pt x="9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2" name="Google Shape;4402;p56"/>
            <p:cNvSpPr/>
            <p:nvPr/>
          </p:nvSpPr>
          <p:spPr>
            <a:xfrm>
              <a:off x="954367" y="4130336"/>
              <a:ext cx="422119" cy="232436"/>
            </a:xfrm>
            <a:custGeom>
              <a:avLst/>
              <a:gdLst/>
              <a:ahLst/>
              <a:cxnLst/>
              <a:rect l="l" t="t" r="r" b="b"/>
              <a:pathLst>
                <a:path w="12776" h="7035" extrusionOk="0">
                  <a:moveTo>
                    <a:pt x="12413" y="2906"/>
                  </a:moveTo>
                  <a:lnTo>
                    <a:pt x="4188" y="6878"/>
                  </a:lnTo>
                  <a:cubicBezTo>
                    <a:pt x="3868" y="7035"/>
                    <a:pt x="3395" y="7002"/>
                    <a:pt x="3127" y="6813"/>
                  </a:cubicBezTo>
                  <a:lnTo>
                    <a:pt x="265" y="4753"/>
                  </a:lnTo>
                  <a:cubicBezTo>
                    <a:pt x="0" y="4560"/>
                    <a:pt x="43" y="4280"/>
                    <a:pt x="363" y="4126"/>
                  </a:cubicBezTo>
                  <a:lnTo>
                    <a:pt x="8588" y="154"/>
                  </a:lnTo>
                  <a:cubicBezTo>
                    <a:pt x="8908" y="1"/>
                    <a:pt x="9381" y="33"/>
                    <a:pt x="9646" y="219"/>
                  </a:cubicBezTo>
                  <a:lnTo>
                    <a:pt x="12511" y="2282"/>
                  </a:lnTo>
                  <a:cubicBezTo>
                    <a:pt x="12776" y="2475"/>
                    <a:pt x="12733" y="2752"/>
                    <a:pt x="12413" y="2906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3" name="Google Shape;4403;p56"/>
            <p:cNvSpPr/>
            <p:nvPr/>
          </p:nvSpPr>
          <p:spPr>
            <a:xfrm>
              <a:off x="1179531" y="4358177"/>
              <a:ext cx="20947" cy="11035"/>
            </a:xfrm>
            <a:custGeom>
              <a:avLst/>
              <a:gdLst/>
              <a:ahLst/>
              <a:cxnLst/>
              <a:rect l="l" t="t" r="r" b="b"/>
              <a:pathLst>
                <a:path w="634" h="334" extrusionOk="0">
                  <a:moveTo>
                    <a:pt x="312" y="0"/>
                  </a:moveTo>
                  <a:cubicBezTo>
                    <a:pt x="250" y="0"/>
                    <a:pt x="188" y="12"/>
                    <a:pt x="138" y="37"/>
                  </a:cubicBezTo>
                  <a:cubicBezTo>
                    <a:pt x="20" y="93"/>
                    <a:pt x="1" y="201"/>
                    <a:pt x="102" y="269"/>
                  </a:cubicBezTo>
                  <a:cubicBezTo>
                    <a:pt x="170" y="312"/>
                    <a:pt x="247" y="333"/>
                    <a:pt x="324" y="333"/>
                  </a:cubicBezTo>
                  <a:cubicBezTo>
                    <a:pt x="383" y="333"/>
                    <a:pt x="442" y="321"/>
                    <a:pt x="497" y="295"/>
                  </a:cubicBezTo>
                  <a:cubicBezTo>
                    <a:pt x="614" y="236"/>
                    <a:pt x="634" y="132"/>
                    <a:pt x="533" y="60"/>
                  </a:cubicBezTo>
                  <a:cubicBezTo>
                    <a:pt x="477" y="21"/>
                    <a:pt x="39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4" name="Google Shape;4404;p56"/>
            <p:cNvSpPr/>
            <p:nvPr/>
          </p:nvSpPr>
          <p:spPr>
            <a:xfrm>
              <a:off x="1179631" y="4357086"/>
              <a:ext cx="20749" cy="13117"/>
            </a:xfrm>
            <a:custGeom>
              <a:avLst/>
              <a:gdLst/>
              <a:ahLst/>
              <a:cxnLst/>
              <a:rect l="l" t="t" r="r" b="b"/>
              <a:pathLst>
                <a:path w="628" h="397" extrusionOk="0">
                  <a:moveTo>
                    <a:pt x="326" y="63"/>
                  </a:moveTo>
                  <a:cubicBezTo>
                    <a:pt x="390" y="63"/>
                    <a:pt x="456" y="83"/>
                    <a:pt x="510" y="119"/>
                  </a:cubicBezTo>
                  <a:cubicBezTo>
                    <a:pt x="543" y="139"/>
                    <a:pt x="562" y="172"/>
                    <a:pt x="562" y="207"/>
                  </a:cubicBezTo>
                  <a:cubicBezTo>
                    <a:pt x="553" y="250"/>
                    <a:pt x="523" y="286"/>
                    <a:pt x="481" y="302"/>
                  </a:cubicBezTo>
                  <a:cubicBezTo>
                    <a:pt x="433" y="325"/>
                    <a:pt x="375" y="336"/>
                    <a:pt x="317" y="336"/>
                  </a:cubicBezTo>
                  <a:cubicBezTo>
                    <a:pt x="241" y="336"/>
                    <a:pt x="165" y="316"/>
                    <a:pt x="115" y="279"/>
                  </a:cubicBezTo>
                  <a:cubicBezTo>
                    <a:pt x="83" y="260"/>
                    <a:pt x="63" y="227"/>
                    <a:pt x="63" y="191"/>
                  </a:cubicBezTo>
                  <a:cubicBezTo>
                    <a:pt x="73" y="145"/>
                    <a:pt x="105" y="113"/>
                    <a:pt x="148" y="96"/>
                  </a:cubicBezTo>
                  <a:cubicBezTo>
                    <a:pt x="197" y="74"/>
                    <a:pt x="252" y="64"/>
                    <a:pt x="311" y="64"/>
                  </a:cubicBezTo>
                  <a:cubicBezTo>
                    <a:pt x="316" y="64"/>
                    <a:pt x="321" y="63"/>
                    <a:pt x="326" y="63"/>
                  </a:cubicBezTo>
                  <a:close/>
                  <a:moveTo>
                    <a:pt x="308" y="1"/>
                  </a:moveTo>
                  <a:cubicBezTo>
                    <a:pt x="244" y="1"/>
                    <a:pt x="181" y="14"/>
                    <a:pt x="122" y="41"/>
                  </a:cubicBezTo>
                  <a:cubicBezTo>
                    <a:pt x="60" y="64"/>
                    <a:pt x="14" y="119"/>
                    <a:pt x="4" y="185"/>
                  </a:cubicBezTo>
                  <a:cubicBezTo>
                    <a:pt x="1" y="243"/>
                    <a:pt x="30" y="299"/>
                    <a:pt x="79" y="328"/>
                  </a:cubicBezTo>
                  <a:cubicBezTo>
                    <a:pt x="151" y="374"/>
                    <a:pt x="233" y="397"/>
                    <a:pt x="318" y="397"/>
                  </a:cubicBezTo>
                  <a:cubicBezTo>
                    <a:pt x="383" y="397"/>
                    <a:pt x="448" y="384"/>
                    <a:pt x="507" y="358"/>
                  </a:cubicBezTo>
                  <a:cubicBezTo>
                    <a:pt x="569" y="331"/>
                    <a:pt x="615" y="279"/>
                    <a:pt x="628" y="214"/>
                  </a:cubicBezTo>
                  <a:cubicBezTo>
                    <a:pt x="628" y="155"/>
                    <a:pt x="598" y="100"/>
                    <a:pt x="549" y="70"/>
                  </a:cubicBezTo>
                  <a:cubicBezTo>
                    <a:pt x="475" y="24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5" name="Google Shape;4405;p56"/>
            <p:cNvSpPr/>
            <p:nvPr/>
          </p:nvSpPr>
          <p:spPr>
            <a:xfrm>
              <a:off x="1196249" y="4334884"/>
              <a:ext cx="30562" cy="15331"/>
            </a:xfrm>
            <a:custGeom>
              <a:avLst/>
              <a:gdLst/>
              <a:ahLst/>
              <a:cxnLst/>
              <a:rect l="l" t="t" r="r" b="b"/>
              <a:pathLst>
                <a:path w="925" h="464" extrusionOk="0">
                  <a:moveTo>
                    <a:pt x="722" y="0"/>
                  </a:moveTo>
                  <a:cubicBezTo>
                    <a:pt x="686" y="0"/>
                    <a:pt x="651" y="7"/>
                    <a:pt x="617" y="21"/>
                  </a:cubicBezTo>
                  <a:lnTo>
                    <a:pt x="82" y="279"/>
                  </a:lnTo>
                  <a:cubicBezTo>
                    <a:pt x="10" y="315"/>
                    <a:pt x="1" y="380"/>
                    <a:pt x="59" y="426"/>
                  </a:cubicBezTo>
                  <a:cubicBezTo>
                    <a:pt x="101" y="451"/>
                    <a:pt x="147" y="463"/>
                    <a:pt x="193" y="463"/>
                  </a:cubicBezTo>
                  <a:cubicBezTo>
                    <a:pt x="231" y="463"/>
                    <a:pt x="269" y="455"/>
                    <a:pt x="304" y="439"/>
                  </a:cubicBezTo>
                  <a:lnTo>
                    <a:pt x="839" y="181"/>
                  </a:lnTo>
                  <a:cubicBezTo>
                    <a:pt x="915" y="148"/>
                    <a:pt x="924" y="83"/>
                    <a:pt x="862" y="37"/>
                  </a:cubicBezTo>
                  <a:cubicBezTo>
                    <a:pt x="819" y="13"/>
                    <a:pt x="770" y="0"/>
                    <a:pt x="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6" name="Google Shape;4406;p56"/>
            <p:cNvSpPr/>
            <p:nvPr/>
          </p:nvSpPr>
          <p:spPr>
            <a:xfrm>
              <a:off x="1195820" y="4333860"/>
              <a:ext cx="31322" cy="17379"/>
            </a:xfrm>
            <a:custGeom>
              <a:avLst/>
              <a:gdLst/>
              <a:ahLst/>
              <a:cxnLst/>
              <a:rect l="l" t="t" r="r" b="b"/>
              <a:pathLst>
                <a:path w="948" h="526" extrusionOk="0">
                  <a:moveTo>
                    <a:pt x="740" y="62"/>
                  </a:moveTo>
                  <a:cubicBezTo>
                    <a:pt x="782" y="62"/>
                    <a:pt x="824" y="72"/>
                    <a:pt x="859" y="94"/>
                  </a:cubicBezTo>
                  <a:cubicBezTo>
                    <a:pt x="875" y="104"/>
                    <a:pt x="885" y="121"/>
                    <a:pt x="885" y="137"/>
                  </a:cubicBezTo>
                  <a:cubicBezTo>
                    <a:pt x="885" y="156"/>
                    <a:pt x="869" y="173"/>
                    <a:pt x="839" y="186"/>
                  </a:cubicBezTo>
                  <a:lnTo>
                    <a:pt x="307" y="444"/>
                  </a:lnTo>
                  <a:cubicBezTo>
                    <a:pt x="277" y="457"/>
                    <a:pt x="244" y="463"/>
                    <a:pt x="212" y="463"/>
                  </a:cubicBezTo>
                  <a:cubicBezTo>
                    <a:pt x="170" y="463"/>
                    <a:pt x="128" y="453"/>
                    <a:pt x="92" y="431"/>
                  </a:cubicBezTo>
                  <a:cubicBezTo>
                    <a:pt x="79" y="421"/>
                    <a:pt x="66" y="405"/>
                    <a:pt x="66" y="388"/>
                  </a:cubicBezTo>
                  <a:cubicBezTo>
                    <a:pt x="69" y="369"/>
                    <a:pt x="85" y="352"/>
                    <a:pt x="112" y="339"/>
                  </a:cubicBezTo>
                  <a:lnTo>
                    <a:pt x="647" y="81"/>
                  </a:lnTo>
                  <a:cubicBezTo>
                    <a:pt x="676" y="69"/>
                    <a:pt x="708" y="62"/>
                    <a:pt x="740" y="62"/>
                  </a:cubicBezTo>
                  <a:close/>
                  <a:moveTo>
                    <a:pt x="737" y="1"/>
                  </a:moveTo>
                  <a:cubicBezTo>
                    <a:pt x="696" y="1"/>
                    <a:pt x="655" y="9"/>
                    <a:pt x="617" y="26"/>
                  </a:cubicBezTo>
                  <a:lnTo>
                    <a:pt x="82" y="284"/>
                  </a:lnTo>
                  <a:cubicBezTo>
                    <a:pt x="40" y="300"/>
                    <a:pt x="10" y="339"/>
                    <a:pt x="4" y="382"/>
                  </a:cubicBezTo>
                  <a:cubicBezTo>
                    <a:pt x="1" y="424"/>
                    <a:pt x="23" y="460"/>
                    <a:pt x="56" y="483"/>
                  </a:cubicBezTo>
                  <a:cubicBezTo>
                    <a:pt x="102" y="512"/>
                    <a:pt x="154" y="525"/>
                    <a:pt x="209" y="525"/>
                  </a:cubicBezTo>
                  <a:cubicBezTo>
                    <a:pt x="252" y="525"/>
                    <a:pt x="294" y="515"/>
                    <a:pt x="333" y="499"/>
                  </a:cubicBezTo>
                  <a:lnTo>
                    <a:pt x="865" y="241"/>
                  </a:lnTo>
                  <a:cubicBezTo>
                    <a:pt x="908" y="225"/>
                    <a:pt x="937" y="189"/>
                    <a:pt x="947" y="143"/>
                  </a:cubicBezTo>
                  <a:cubicBezTo>
                    <a:pt x="947" y="104"/>
                    <a:pt x="928" y="65"/>
                    <a:pt x="895" y="45"/>
                  </a:cubicBezTo>
                  <a:cubicBezTo>
                    <a:pt x="846" y="16"/>
                    <a:pt x="791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7" name="Google Shape;4407;p56"/>
            <p:cNvSpPr/>
            <p:nvPr/>
          </p:nvSpPr>
          <p:spPr>
            <a:xfrm>
              <a:off x="1344960" y="4278320"/>
              <a:ext cx="20947" cy="11002"/>
            </a:xfrm>
            <a:custGeom>
              <a:avLst/>
              <a:gdLst/>
              <a:ahLst/>
              <a:cxnLst/>
              <a:rect l="l" t="t" r="r" b="b"/>
              <a:pathLst>
                <a:path w="634" h="333" extrusionOk="0">
                  <a:moveTo>
                    <a:pt x="309" y="0"/>
                  </a:moveTo>
                  <a:cubicBezTo>
                    <a:pt x="251" y="0"/>
                    <a:pt x="192" y="12"/>
                    <a:pt x="138" y="36"/>
                  </a:cubicBezTo>
                  <a:cubicBezTo>
                    <a:pt x="17" y="94"/>
                    <a:pt x="1" y="199"/>
                    <a:pt x="102" y="271"/>
                  </a:cubicBezTo>
                  <a:cubicBezTo>
                    <a:pt x="169" y="312"/>
                    <a:pt x="247" y="332"/>
                    <a:pt x="325" y="332"/>
                  </a:cubicBezTo>
                  <a:cubicBezTo>
                    <a:pt x="383" y="332"/>
                    <a:pt x="442" y="321"/>
                    <a:pt x="497" y="297"/>
                  </a:cubicBezTo>
                  <a:cubicBezTo>
                    <a:pt x="618" y="238"/>
                    <a:pt x="634" y="134"/>
                    <a:pt x="533" y="62"/>
                  </a:cubicBezTo>
                  <a:cubicBezTo>
                    <a:pt x="464" y="21"/>
                    <a:pt x="386" y="0"/>
                    <a:pt x="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8" name="Google Shape;4408;p56"/>
            <p:cNvSpPr/>
            <p:nvPr/>
          </p:nvSpPr>
          <p:spPr>
            <a:xfrm>
              <a:off x="1345059" y="4277296"/>
              <a:ext cx="20749" cy="13018"/>
            </a:xfrm>
            <a:custGeom>
              <a:avLst/>
              <a:gdLst/>
              <a:ahLst/>
              <a:cxnLst/>
              <a:rect l="l" t="t" r="r" b="b"/>
              <a:pathLst>
                <a:path w="628" h="394" extrusionOk="0">
                  <a:moveTo>
                    <a:pt x="291" y="63"/>
                  </a:moveTo>
                  <a:cubicBezTo>
                    <a:pt x="296" y="63"/>
                    <a:pt x="302" y="63"/>
                    <a:pt x="308" y="63"/>
                  </a:cubicBezTo>
                  <a:cubicBezTo>
                    <a:pt x="313" y="63"/>
                    <a:pt x="318" y="63"/>
                    <a:pt x="323" y="63"/>
                  </a:cubicBezTo>
                  <a:cubicBezTo>
                    <a:pt x="390" y="63"/>
                    <a:pt x="456" y="83"/>
                    <a:pt x="510" y="119"/>
                  </a:cubicBezTo>
                  <a:cubicBezTo>
                    <a:pt x="543" y="135"/>
                    <a:pt x="562" y="168"/>
                    <a:pt x="562" y="207"/>
                  </a:cubicBezTo>
                  <a:cubicBezTo>
                    <a:pt x="553" y="249"/>
                    <a:pt x="520" y="285"/>
                    <a:pt x="478" y="298"/>
                  </a:cubicBezTo>
                  <a:cubicBezTo>
                    <a:pt x="431" y="321"/>
                    <a:pt x="374" y="332"/>
                    <a:pt x="317" y="332"/>
                  </a:cubicBezTo>
                  <a:cubicBezTo>
                    <a:pt x="241" y="332"/>
                    <a:pt x="165" y="313"/>
                    <a:pt x="115" y="276"/>
                  </a:cubicBezTo>
                  <a:cubicBezTo>
                    <a:pt x="83" y="259"/>
                    <a:pt x="63" y="227"/>
                    <a:pt x="63" y="187"/>
                  </a:cubicBezTo>
                  <a:cubicBezTo>
                    <a:pt x="73" y="145"/>
                    <a:pt x="102" y="109"/>
                    <a:pt x="145" y="96"/>
                  </a:cubicBezTo>
                  <a:cubicBezTo>
                    <a:pt x="191" y="76"/>
                    <a:pt x="241" y="63"/>
                    <a:pt x="291" y="63"/>
                  </a:cubicBezTo>
                  <a:close/>
                  <a:moveTo>
                    <a:pt x="310" y="0"/>
                  </a:moveTo>
                  <a:cubicBezTo>
                    <a:pt x="246" y="0"/>
                    <a:pt x="182" y="14"/>
                    <a:pt x="122" y="41"/>
                  </a:cubicBezTo>
                  <a:cubicBezTo>
                    <a:pt x="60" y="63"/>
                    <a:pt x="14" y="119"/>
                    <a:pt x="1" y="184"/>
                  </a:cubicBezTo>
                  <a:cubicBezTo>
                    <a:pt x="1" y="243"/>
                    <a:pt x="30" y="295"/>
                    <a:pt x="79" y="328"/>
                  </a:cubicBezTo>
                  <a:cubicBezTo>
                    <a:pt x="147" y="371"/>
                    <a:pt x="222" y="393"/>
                    <a:pt x="302" y="393"/>
                  </a:cubicBezTo>
                  <a:cubicBezTo>
                    <a:pt x="307" y="393"/>
                    <a:pt x="312" y="393"/>
                    <a:pt x="318" y="393"/>
                  </a:cubicBezTo>
                  <a:cubicBezTo>
                    <a:pt x="323" y="393"/>
                    <a:pt x="329" y="394"/>
                    <a:pt x="334" y="394"/>
                  </a:cubicBezTo>
                  <a:cubicBezTo>
                    <a:pt x="394" y="394"/>
                    <a:pt x="453" y="378"/>
                    <a:pt x="507" y="354"/>
                  </a:cubicBezTo>
                  <a:cubicBezTo>
                    <a:pt x="569" y="331"/>
                    <a:pt x="615" y="276"/>
                    <a:pt x="624" y="210"/>
                  </a:cubicBezTo>
                  <a:cubicBezTo>
                    <a:pt x="628" y="152"/>
                    <a:pt x="598" y="99"/>
                    <a:pt x="546" y="67"/>
                  </a:cubicBezTo>
                  <a:cubicBezTo>
                    <a:pt x="474" y="23"/>
                    <a:pt x="392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9" name="Google Shape;4409;p56"/>
            <p:cNvSpPr/>
            <p:nvPr/>
          </p:nvSpPr>
          <p:spPr>
            <a:xfrm>
              <a:off x="1296326" y="4286481"/>
              <a:ext cx="30661" cy="15364"/>
            </a:xfrm>
            <a:custGeom>
              <a:avLst/>
              <a:gdLst/>
              <a:ahLst/>
              <a:cxnLst/>
              <a:rect l="l" t="t" r="r" b="b"/>
              <a:pathLst>
                <a:path w="928" h="465" extrusionOk="0">
                  <a:moveTo>
                    <a:pt x="727" y="1"/>
                  </a:moveTo>
                  <a:cubicBezTo>
                    <a:pt x="691" y="1"/>
                    <a:pt x="654" y="8"/>
                    <a:pt x="621" y="24"/>
                  </a:cubicBezTo>
                  <a:lnTo>
                    <a:pt x="85" y="282"/>
                  </a:lnTo>
                  <a:cubicBezTo>
                    <a:pt x="10" y="317"/>
                    <a:pt x="1" y="383"/>
                    <a:pt x="63" y="425"/>
                  </a:cubicBezTo>
                  <a:cubicBezTo>
                    <a:pt x="105" y="451"/>
                    <a:pt x="153" y="465"/>
                    <a:pt x="201" y="465"/>
                  </a:cubicBezTo>
                  <a:cubicBezTo>
                    <a:pt x="238" y="465"/>
                    <a:pt x="274" y="457"/>
                    <a:pt x="307" y="442"/>
                  </a:cubicBezTo>
                  <a:lnTo>
                    <a:pt x="843" y="184"/>
                  </a:lnTo>
                  <a:cubicBezTo>
                    <a:pt x="915" y="148"/>
                    <a:pt x="928" y="82"/>
                    <a:pt x="866" y="40"/>
                  </a:cubicBezTo>
                  <a:cubicBezTo>
                    <a:pt x="823" y="14"/>
                    <a:pt x="775" y="1"/>
                    <a:pt x="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0" name="Google Shape;4410;p56"/>
            <p:cNvSpPr/>
            <p:nvPr/>
          </p:nvSpPr>
          <p:spPr>
            <a:xfrm>
              <a:off x="1295996" y="4285457"/>
              <a:ext cx="31322" cy="17445"/>
            </a:xfrm>
            <a:custGeom>
              <a:avLst/>
              <a:gdLst/>
              <a:ahLst/>
              <a:cxnLst/>
              <a:rect l="l" t="t" r="r" b="b"/>
              <a:pathLst>
                <a:path w="948" h="528" extrusionOk="0">
                  <a:moveTo>
                    <a:pt x="722" y="64"/>
                  </a:moveTo>
                  <a:cubicBezTo>
                    <a:pt x="728" y="64"/>
                    <a:pt x="733" y="64"/>
                    <a:pt x="738" y="65"/>
                  </a:cubicBezTo>
                  <a:cubicBezTo>
                    <a:pt x="743" y="64"/>
                    <a:pt x="747" y="64"/>
                    <a:pt x="751" y="64"/>
                  </a:cubicBezTo>
                  <a:cubicBezTo>
                    <a:pt x="786" y="64"/>
                    <a:pt x="824" y="76"/>
                    <a:pt x="856" y="94"/>
                  </a:cubicBezTo>
                  <a:cubicBezTo>
                    <a:pt x="872" y="104"/>
                    <a:pt x="882" y="120"/>
                    <a:pt x="885" y="140"/>
                  </a:cubicBezTo>
                  <a:cubicBezTo>
                    <a:pt x="882" y="156"/>
                    <a:pt x="866" y="175"/>
                    <a:pt x="840" y="189"/>
                  </a:cubicBezTo>
                  <a:lnTo>
                    <a:pt x="304" y="446"/>
                  </a:lnTo>
                  <a:cubicBezTo>
                    <a:pt x="274" y="459"/>
                    <a:pt x="242" y="466"/>
                    <a:pt x="210" y="466"/>
                  </a:cubicBezTo>
                  <a:cubicBezTo>
                    <a:pt x="169" y="466"/>
                    <a:pt x="129" y="455"/>
                    <a:pt x="92" y="433"/>
                  </a:cubicBezTo>
                  <a:cubicBezTo>
                    <a:pt x="76" y="424"/>
                    <a:pt x="66" y="407"/>
                    <a:pt x="63" y="388"/>
                  </a:cubicBezTo>
                  <a:cubicBezTo>
                    <a:pt x="66" y="371"/>
                    <a:pt x="82" y="355"/>
                    <a:pt x="109" y="342"/>
                  </a:cubicBezTo>
                  <a:lnTo>
                    <a:pt x="644" y="84"/>
                  </a:lnTo>
                  <a:cubicBezTo>
                    <a:pt x="668" y="70"/>
                    <a:pt x="695" y="64"/>
                    <a:pt x="722" y="64"/>
                  </a:cubicBezTo>
                  <a:close/>
                  <a:moveTo>
                    <a:pt x="740" y="1"/>
                  </a:moveTo>
                  <a:cubicBezTo>
                    <a:pt x="698" y="1"/>
                    <a:pt x="656" y="10"/>
                    <a:pt x="618" y="29"/>
                  </a:cubicBezTo>
                  <a:lnTo>
                    <a:pt x="82" y="286"/>
                  </a:lnTo>
                  <a:cubicBezTo>
                    <a:pt x="40" y="303"/>
                    <a:pt x="11" y="339"/>
                    <a:pt x="4" y="384"/>
                  </a:cubicBezTo>
                  <a:cubicBezTo>
                    <a:pt x="1" y="424"/>
                    <a:pt x="20" y="463"/>
                    <a:pt x="56" y="482"/>
                  </a:cubicBezTo>
                  <a:cubicBezTo>
                    <a:pt x="102" y="512"/>
                    <a:pt x="154" y="528"/>
                    <a:pt x="210" y="528"/>
                  </a:cubicBezTo>
                  <a:cubicBezTo>
                    <a:pt x="252" y="528"/>
                    <a:pt x="291" y="518"/>
                    <a:pt x="330" y="502"/>
                  </a:cubicBezTo>
                  <a:lnTo>
                    <a:pt x="863" y="244"/>
                  </a:lnTo>
                  <a:cubicBezTo>
                    <a:pt x="905" y="228"/>
                    <a:pt x="938" y="189"/>
                    <a:pt x="944" y="146"/>
                  </a:cubicBezTo>
                  <a:cubicBezTo>
                    <a:pt x="947" y="104"/>
                    <a:pt x="928" y="68"/>
                    <a:pt x="892" y="45"/>
                  </a:cubicBezTo>
                  <a:cubicBezTo>
                    <a:pt x="846" y="16"/>
                    <a:pt x="793" y="1"/>
                    <a:pt x="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1" name="Google Shape;4411;p56"/>
            <p:cNvSpPr/>
            <p:nvPr/>
          </p:nvSpPr>
          <p:spPr>
            <a:xfrm>
              <a:off x="928927" y="4270523"/>
              <a:ext cx="17049" cy="8921"/>
            </a:xfrm>
            <a:custGeom>
              <a:avLst/>
              <a:gdLst/>
              <a:ahLst/>
              <a:cxnLst/>
              <a:rect l="l" t="t" r="r" b="b"/>
              <a:pathLst>
                <a:path w="516" h="270" extrusionOk="0">
                  <a:moveTo>
                    <a:pt x="254" y="0"/>
                  </a:moveTo>
                  <a:cubicBezTo>
                    <a:pt x="206" y="0"/>
                    <a:pt x="157" y="10"/>
                    <a:pt x="111" y="30"/>
                  </a:cubicBezTo>
                  <a:cubicBezTo>
                    <a:pt x="16" y="76"/>
                    <a:pt x="0" y="161"/>
                    <a:pt x="82" y="219"/>
                  </a:cubicBezTo>
                  <a:cubicBezTo>
                    <a:pt x="137" y="253"/>
                    <a:pt x="199" y="269"/>
                    <a:pt x="262" y="269"/>
                  </a:cubicBezTo>
                  <a:cubicBezTo>
                    <a:pt x="310" y="269"/>
                    <a:pt x="359" y="259"/>
                    <a:pt x="405" y="239"/>
                  </a:cubicBezTo>
                  <a:cubicBezTo>
                    <a:pt x="503" y="193"/>
                    <a:pt x="516" y="109"/>
                    <a:pt x="434" y="50"/>
                  </a:cubicBezTo>
                  <a:cubicBezTo>
                    <a:pt x="379" y="17"/>
                    <a:pt x="317" y="0"/>
                    <a:pt x="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2" name="Google Shape;4412;p56"/>
            <p:cNvSpPr/>
            <p:nvPr/>
          </p:nvSpPr>
          <p:spPr>
            <a:xfrm>
              <a:off x="928795" y="4269400"/>
              <a:ext cx="17313" cy="11101"/>
            </a:xfrm>
            <a:custGeom>
              <a:avLst/>
              <a:gdLst/>
              <a:ahLst/>
              <a:cxnLst/>
              <a:rect l="l" t="t" r="r" b="b"/>
              <a:pathLst>
                <a:path w="524" h="336" extrusionOk="0">
                  <a:moveTo>
                    <a:pt x="259" y="64"/>
                  </a:moveTo>
                  <a:lnTo>
                    <a:pt x="259" y="67"/>
                  </a:lnTo>
                  <a:cubicBezTo>
                    <a:pt x="264" y="67"/>
                    <a:pt x="270" y="67"/>
                    <a:pt x="275" y="67"/>
                  </a:cubicBezTo>
                  <a:cubicBezTo>
                    <a:pt x="326" y="67"/>
                    <a:pt x="378" y="80"/>
                    <a:pt x="422" y="110"/>
                  </a:cubicBezTo>
                  <a:cubicBezTo>
                    <a:pt x="445" y="123"/>
                    <a:pt x="461" y="146"/>
                    <a:pt x="461" y="175"/>
                  </a:cubicBezTo>
                  <a:cubicBezTo>
                    <a:pt x="461" y="201"/>
                    <a:pt x="438" y="227"/>
                    <a:pt x="396" y="247"/>
                  </a:cubicBezTo>
                  <a:cubicBezTo>
                    <a:pt x="355" y="264"/>
                    <a:pt x="312" y="272"/>
                    <a:pt x="269" y="272"/>
                  </a:cubicBezTo>
                  <a:cubicBezTo>
                    <a:pt x="212" y="272"/>
                    <a:pt x="156" y="257"/>
                    <a:pt x="105" y="227"/>
                  </a:cubicBezTo>
                  <a:cubicBezTo>
                    <a:pt x="82" y="214"/>
                    <a:pt x="66" y="191"/>
                    <a:pt x="66" y="162"/>
                  </a:cubicBezTo>
                  <a:cubicBezTo>
                    <a:pt x="73" y="129"/>
                    <a:pt x="95" y="103"/>
                    <a:pt x="128" y="90"/>
                  </a:cubicBezTo>
                  <a:cubicBezTo>
                    <a:pt x="171" y="74"/>
                    <a:pt x="213" y="64"/>
                    <a:pt x="259" y="64"/>
                  </a:cubicBezTo>
                  <a:close/>
                  <a:moveTo>
                    <a:pt x="260" y="0"/>
                  </a:moveTo>
                  <a:cubicBezTo>
                    <a:pt x="206" y="0"/>
                    <a:pt x="152" y="12"/>
                    <a:pt x="102" y="35"/>
                  </a:cubicBezTo>
                  <a:cubicBezTo>
                    <a:pt x="50" y="54"/>
                    <a:pt x="14" y="100"/>
                    <a:pt x="4" y="156"/>
                  </a:cubicBezTo>
                  <a:cubicBezTo>
                    <a:pt x="1" y="205"/>
                    <a:pt x="27" y="253"/>
                    <a:pt x="69" y="280"/>
                  </a:cubicBezTo>
                  <a:cubicBezTo>
                    <a:pt x="128" y="316"/>
                    <a:pt x="197" y="335"/>
                    <a:pt x="265" y="335"/>
                  </a:cubicBezTo>
                  <a:cubicBezTo>
                    <a:pt x="321" y="335"/>
                    <a:pt x="373" y="325"/>
                    <a:pt x="422" y="302"/>
                  </a:cubicBezTo>
                  <a:cubicBezTo>
                    <a:pt x="474" y="283"/>
                    <a:pt x="513" y="234"/>
                    <a:pt x="523" y="178"/>
                  </a:cubicBezTo>
                  <a:cubicBezTo>
                    <a:pt x="523" y="129"/>
                    <a:pt x="500" y="84"/>
                    <a:pt x="458" y="58"/>
                  </a:cubicBezTo>
                  <a:cubicBezTo>
                    <a:pt x="397" y="19"/>
                    <a:pt x="329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3" name="Google Shape;4413;p56"/>
            <p:cNvSpPr/>
            <p:nvPr/>
          </p:nvSpPr>
          <p:spPr>
            <a:xfrm>
              <a:off x="1250599" y="4115204"/>
              <a:ext cx="17082" cy="8987"/>
            </a:xfrm>
            <a:custGeom>
              <a:avLst/>
              <a:gdLst/>
              <a:ahLst/>
              <a:cxnLst/>
              <a:rect l="l" t="t" r="r" b="b"/>
              <a:pathLst>
                <a:path w="517" h="272" extrusionOk="0">
                  <a:moveTo>
                    <a:pt x="255" y="1"/>
                  </a:moveTo>
                  <a:cubicBezTo>
                    <a:pt x="206" y="1"/>
                    <a:pt x="157" y="11"/>
                    <a:pt x="112" y="31"/>
                  </a:cubicBezTo>
                  <a:cubicBezTo>
                    <a:pt x="14" y="77"/>
                    <a:pt x="1" y="162"/>
                    <a:pt x="82" y="220"/>
                  </a:cubicBezTo>
                  <a:cubicBezTo>
                    <a:pt x="138" y="254"/>
                    <a:pt x="201" y="271"/>
                    <a:pt x="264" y="271"/>
                  </a:cubicBezTo>
                  <a:cubicBezTo>
                    <a:pt x="312" y="271"/>
                    <a:pt x="360" y="261"/>
                    <a:pt x="405" y="240"/>
                  </a:cubicBezTo>
                  <a:cubicBezTo>
                    <a:pt x="500" y="194"/>
                    <a:pt x="516" y="109"/>
                    <a:pt x="435" y="51"/>
                  </a:cubicBezTo>
                  <a:cubicBezTo>
                    <a:pt x="380" y="18"/>
                    <a:pt x="317" y="1"/>
                    <a:pt x="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4" name="Google Shape;4414;p56"/>
            <p:cNvSpPr/>
            <p:nvPr/>
          </p:nvSpPr>
          <p:spPr>
            <a:xfrm>
              <a:off x="1250500" y="4114147"/>
              <a:ext cx="17280" cy="11068"/>
            </a:xfrm>
            <a:custGeom>
              <a:avLst/>
              <a:gdLst/>
              <a:ahLst/>
              <a:cxnLst/>
              <a:rect l="l" t="t" r="r" b="b"/>
              <a:pathLst>
                <a:path w="523" h="335" extrusionOk="0">
                  <a:moveTo>
                    <a:pt x="255" y="63"/>
                  </a:moveTo>
                  <a:cubicBezTo>
                    <a:pt x="314" y="63"/>
                    <a:pt x="369" y="76"/>
                    <a:pt x="418" y="109"/>
                  </a:cubicBezTo>
                  <a:cubicBezTo>
                    <a:pt x="444" y="122"/>
                    <a:pt x="457" y="148"/>
                    <a:pt x="461" y="174"/>
                  </a:cubicBezTo>
                  <a:cubicBezTo>
                    <a:pt x="457" y="200"/>
                    <a:pt x="435" y="226"/>
                    <a:pt x="395" y="246"/>
                  </a:cubicBezTo>
                  <a:cubicBezTo>
                    <a:pt x="354" y="264"/>
                    <a:pt x="311" y="273"/>
                    <a:pt x="267" y="273"/>
                  </a:cubicBezTo>
                  <a:cubicBezTo>
                    <a:pt x="210" y="273"/>
                    <a:pt x="153" y="258"/>
                    <a:pt x="102" y="226"/>
                  </a:cubicBezTo>
                  <a:cubicBezTo>
                    <a:pt x="79" y="213"/>
                    <a:pt x="62" y="190"/>
                    <a:pt x="62" y="161"/>
                  </a:cubicBezTo>
                  <a:cubicBezTo>
                    <a:pt x="69" y="128"/>
                    <a:pt x="95" y="102"/>
                    <a:pt x="128" y="89"/>
                  </a:cubicBezTo>
                  <a:cubicBezTo>
                    <a:pt x="167" y="73"/>
                    <a:pt x="213" y="63"/>
                    <a:pt x="255" y="63"/>
                  </a:cubicBezTo>
                  <a:close/>
                  <a:moveTo>
                    <a:pt x="255" y="0"/>
                  </a:moveTo>
                  <a:cubicBezTo>
                    <a:pt x="203" y="0"/>
                    <a:pt x="151" y="11"/>
                    <a:pt x="102" y="34"/>
                  </a:cubicBezTo>
                  <a:cubicBezTo>
                    <a:pt x="49" y="53"/>
                    <a:pt x="10" y="99"/>
                    <a:pt x="0" y="154"/>
                  </a:cubicBezTo>
                  <a:cubicBezTo>
                    <a:pt x="0" y="203"/>
                    <a:pt x="23" y="252"/>
                    <a:pt x="66" y="278"/>
                  </a:cubicBezTo>
                  <a:cubicBezTo>
                    <a:pt x="120" y="315"/>
                    <a:pt x="183" y="334"/>
                    <a:pt x="249" y="334"/>
                  </a:cubicBezTo>
                  <a:cubicBezTo>
                    <a:pt x="254" y="334"/>
                    <a:pt x="260" y="334"/>
                    <a:pt x="265" y="334"/>
                  </a:cubicBezTo>
                  <a:cubicBezTo>
                    <a:pt x="317" y="334"/>
                    <a:pt x="372" y="324"/>
                    <a:pt x="421" y="301"/>
                  </a:cubicBezTo>
                  <a:cubicBezTo>
                    <a:pt x="474" y="282"/>
                    <a:pt x="510" y="233"/>
                    <a:pt x="519" y="177"/>
                  </a:cubicBezTo>
                  <a:cubicBezTo>
                    <a:pt x="523" y="128"/>
                    <a:pt x="497" y="83"/>
                    <a:pt x="454" y="56"/>
                  </a:cubicBezTo>
                  <a:cubicBezTo>
                    <a:pt x="393" y="19"/>
                    <a:pt x="32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5" name="Google Shape;4415;p56"/>
            <p:cNvSpPr/>
            <p:nvPr/>
          </p:nvSpPr>
          <p:spPr>
            <a:xfrm>
              <a:off x="1108563" y="4400666"/>
              <a:ext cx="17082" cy="8987"/>
            </a:xfrm>
            <a:custGeom>
              <a:avLst/>
              <a:gdLst/>
              <a:ahLst/>
              <a:cxnLst/>
              <a:rect l="l" t="t" r="r" b="b"/>
              <a:pathLst>
                <a:path w="517" h="272" extrusionOk="0">
                  <a:moveTo>
                    <a:pt x="255" y="1"/>
                  </a:moveTo>
                  <a:cubicBezTo>
                    <a:pt x="206" y="1"/>
                    <a:pt x="158" y="11"/>
                    <a:pt x="112" y="31"/>
                  </a:cubicBezTo>
                  <a:cubicBezTo>
                    <a:pt x="14" y="77"/>
                    <a:pt x="1" y="161"/>
                    <a:pt x="83" y="220"/>
                  </a:cubicBezTo>
                  <a:cubicBezTo>
                    <a:pt x="138" y="254"/>
                    <a:pt x="201" y="271"/>
                    <a:pt x="264" y="271"/>
                  </a:cubicBezTo>
                  <a:cubicBezTo>
                    <a:pt x="312" y="271"/>
                    <a:pt x="361" y="261"/>
                    <a:pt x="406" y="240"/>
                  </a:cubicBezTo>
                  <a:cubicBezTo>
                    <a:pt x="504" y="194"/>
                    <a:pt x="517" y="109"/>
                    <a:pt x="435" y="50"/>
                  </a:cubicBezTo>
                  <a:cubicBezTo>
                    <a:pt x="380" y="17"/>
                    <a:pt x="318" y="1"/>
                    <a:pt x="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6" name="Google Shape;4416;p56"/>
            <p:cNvSpPr/>
            <p:nvPr/>
          </p:nvSpPr>
          <p:spPr>
            <a:xfrm>
              <a:off x="1108464" y="4399542"/>
              <a:ext cx="17280" cy="11101"/>
            </a:xfrm>
            <a:custGeom>
              <a:avLst/>
              <a:gdLst/>
              <a:ahLst/>
              <a:cxnLst/>
              <a:rect l="l" t="t" r="r" b="b"/>
              <a:pathLst>
                <a:path w="523" h="336" extrusionOk="0">
                  <a:moveTo>
                    <a:pt x="273" y="64"/>
                  </a:moveTo>
                  <a:cubicBezTo>
                    <a:pt x="324" y="64"/>
                    <a:pt x="377" y="80"/>
                    <a:pt x="418" y="107"/>
                  </a:cubicBezTo>
                  <a:cubicBezTo>
                    <a:pt x="445" y="120"/>
                    <a:pt x="461" y="146"/>
                    <a:pt x="461" y="176"/>
                  </a:cubicBezTo>
                  <a:cubicBezTo>
                    <a:pt x="458" y="202"/>
                    <a:pt x="435" y="228"/>
                    <a:pt x="396" y="248"/>
                  </a:cubicBezTo>
                  <a:cubicBezTo>
                    <a:pt x="355" y="264"/>
                    <a:pt x="312" y="273"/>
                    <a:pt x="269" y="273"/>
                  </a:cubicBezTo>
                  <a:cubicBezTo>
                    <a:pt x="212" y="273"/>
                    <a:pt x="155" y="258"/>
                    <a:pt x="105" y="228"/>
                  </a:cubicBezTo>
                  <a:cubicBezTo>
                    <a:pt x="79" y="215"/>
                    <a:pt x="63" y="189"/>
                    <a:pt x="63" y="163"/>
                  </a:cubicBezTo>
                  <a:cubicBezTo>
                    <a:pt x="72" y="130"/>
                    <a:pt x="95" y="101"/>
                    <a:pt x="128" y="91"/>
                  </a:cubicBezTo>
                  <a:cubicBezTo>
                    <a:pt x="170" y="71"/>
                    <a:pt x="213" y="65"/>
                    <a:pt x="259" y="65"/>
                  </a:cubicBezTo>
                  <a:cubicBezTo>
                    <a:pt x="263" y="65"/>
                    <a:pt x="268" y="64"/>
                    <a:pt x="273" y="64"/>
                  </a:cubicBezTo>
                  <a:close/>
                  <a:moveTo>
                    <a:pt x="258" y="0"/>
                  </a:moveTo>
                  <a:cubicBezTo>
                    <a:pt x="205" y="0"/>
                    <a:pt x="152" y="11"/>
                    <a:pt x="102" y="32"/>
                  </a:cubicBezTo>
                  <a:cubicBezTo>
                    <a:pt x="50" y="55"/>
                    <a:pt x="10" y="101"/>
                    <a:pt x="4" y="156"/>
                  </a:cubicBezTo>
                  <a:cubicBezTo>
                    <a:pt x="1" y="205"/>
                    <a:pt x="27" y="254"/>
                    <a:pt x="69" y="277"/>
                  </a:cubicBezTo>
                  <a:cubicBezTo>
                    <a:pt x="128" y="316"/>
                    <a:pt x="197" y="336"/>
                    <a:pt x="265" y="336"/>
                  </a:cubicBezTo>
                  <a:cubicBezTo>
                    <a:pt x="321" y="336"/>
                    <a:pt x="373" y="323"/>
                    <a:pt x="422" y="300"/>
                  </a:cubicBezTo>
                  <a:cubicBezTo>
                    <a:pt x="474" y="280"/>
                    <a:pt x="513" y="235"/>
                    <a:pt x="520" y="179"/>
                  </a:cubicBezTo>
                  <a:cubicBezTo>
                    <a:pt x="523" y="130"/>
                    <a:pt x="497" y="81"/>
                    <a:pt x="454" y="55"/>
                  </a:cubicBezTo>
                  <a:cubicBezTo>
                    <a:pt x="395" y="18"/>
                    <a:pt x="327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7" name="Google Shape;4417;p56"/>
            <p:cNvSpPr/>
            <p:nvPr/>
          </p:nvSpPr>
          <p:spPr>
            <a:xfrm>
              <a:off x="1111041" y="4244124"/>
              <a:ext cx="83294" cy="48106"/>
            </a:xfrm>
            <a:custGeom>
              <a:avLst/>
              <a:gdLst/>
              <a:ahLst/>
              <a:cxnLst/>
              <a:rect l="l" t="t" r="r" b="b"/>
              <a:pathLst>
                <a:path w="2521" h="1456" extrusionOk="0">
                  <a:moveTo>
                    <a:pt x="1506" y="0"/>
                  </a:moveTo>
                  <a:lnTo>
                    <a:pt x="1" y="728"/>
                  </a:lnTo>
                  <a:cubicBezTo>
                    <a:pt x="4" y="819"/>
                    <a:pt x="34" y="911"/>
                    <a:pt x="86" y="989"/>
                  </a:cubicBezTo>
                  <a:lnTo>
                    <a:pt x="598" y="1358"/>
                  </a:lnTo>
                  <a:cubicBezTo>
                    <a:pt x="729" y="1407"/>
                    <a:pt x="863" y="1440"/>
                    <a:pt x="1003" y="1456"/>
                  </a:cubicBezTo>
                  <a:lnTo>
                    <a:pt x="2521" y="721"/>
                  </a:lnTo>
                  <a:cubicBezTo>
                    <a:pt x="2514" y="558"/>
                    <a:pt x="2420" y="395"/>
                    <a:pt x="2230" y="261"/>
                  </a:cubicBezTo>
                  <a:cubicBezTo>
                    <a:pt x="2041" y="124"/>
                    <a:pt x="1783" y="33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8" name="Google Shape;4418;p56"/>
            <p:cNvSpPr/>
            <p:nvPr/>
          </p:nvSpPr>
          <p:spPr>
            <a:xfrm>
              <a:off x="1191062" y="4219213"/>
              <a:ext cx="66377" cy="34956"/>
            </a:xfrm>
            <a:custGeom>
              <a:avLst/>
              <a:gdLst/>
              <a:ahLst/>
              <a:cxnLst/>
              <a:rect l="l" t="t" r="r" b="b"/>
              <a:pathLst>
                <a:path w="2009" h="1058" extrusionOk="0">
                  <a:moveTo>
                    <a:pt x="993" y="0"/>
                  </a:moveTo>
                  <a:cubicBezTo>
                    <a:pt x="795" y="0"/>
                    <a:pt x="596" y="39"/>
                    <a:pt x="432" y="118"/>
                  </a:cubicBezTo>
                  <a:cubicBezTo>
                    <a:pt x="53" y="300"/>
                    <a:pt x="1" y="633"/>
                    <a:pt x="318" y="862"/>
                  </a:cubicBezTo>
                  <a:cubicBezTo>
                    <a:pt x="497" y="991"/>
                    <a:pt x="757" y="1058"/>
                    <a:pt x="1017" y="1058"/>
                  </a:cubicBezTo>
                  <a:cubicBezTo>
                    <a:pt x="1215" y="1058"/>
                    <a:pt x="1414" y="1019"/>
                    <a:pt x="1577" y="940"/>
                  </a:cubicBezTo>
                  <a:cubicBezTo>
                    <a:pt x="1956" y="757"/>
                    <a:pt x="2008" y="424"/>
                    <a:pt x="1692" y="199"/>
                  </a:cubicBezTo>
                  <a:cubicBezTo>
                    <a:pt x="1513" y="67"/>
                    <a:pt x="1254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9" name="Google Shape;4419;p56"/>
            <p:cNvSpPr/>
            <p:nvPr/>
          </p:nvSpPr>
          <p:spPr>
            <a:xfrm>
              <a:off x="1065116" y="4199587"/>
              <a:ext cx="227811" cy="113426"/>
            </a:xfrm>
            <a:custGeom>
              <a:avLst/>
              <a:gdLst/>
              <a:ahLst/>
              <a:cxnLst/>
              <a:rect l="l" t="t" r="r" b="b"/>
              <a:pathLst>
                <a:path w="6895" h="3433" extrusionOk="0">
                  <a:moveTo>
                    <a:pt x="4276" y="852"/>
                  </a:moveTo>
                  <a:lnTo>
                    <a:pt x="5004" y="1374"/>
                  </a:lnTo>
                  <a:lnTo>
                    <a:pt x="2566" y="2549"/>
                  </a:lnTo>
                  <a:lnTo>
                    <a:pt x="1841" y="2027"/>
                  </a:lnTo>
                  <a:lnTo>
                    <a:pt x="4276" y="852"/>
                  </a:lnTo>
                  <a:close/>
                  <a:moveTo>
                    <a:pt x="5693" y="0"/>
                  </a:moveTo>
                  <a:cubicBezTo>
                    <a:pt x="5459" y="0"/>
                    <a:pt x="5225" y="46"/>
                    <a:pt x="5030" y="140"/>
                  </a:cubicBezTo>
                  <a:lnTo>
                    <a:pt x="513" y="2321"/>
                  </a:lnTo>
                  <a:cubicBezTo>
                    <a:pt x="63" y="2536"/>
                    <a:pt x="1" y="2931"/>
                    <a:pt x="376" y="3199"/>
                  </a:cubicBezTo>
                  <a:cubicBezTo>
                    <a:pt x="589" y="3352"/>
                    <a:pt x="898" y="3432"/>
                    <a:pt x="1209" y="3432"/>
                  </a:cubicBezTo>
                  <a:cubicBezTo>
                    <a:pt x="1442" y="3432"/>
                    <a:pt x="1675" y="3387"/>
                    <a:pt x="1868" y="3293"/>
                  </a:cubicBezTo>
                  <a:lnTo>
                    <a:pt x="6385" y="1113"/>
                  </a:lnTo>
                  <a:cubicBezTo>
                    <a:pt x="6832" y="898"/>
                    <a:pt x="6894" y="503"/>
                    <a:pt x="6522" y="232"/>
                  </a:cubicBezTo>
                  <a:cubicBezTo>
                    <a:pt x="6309" y="80"/>
                    <a:pt x="6001" y="0"/>
                    <a:pt x="5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0" name="Google Shape;4420;p56"/>
            <p:cNvSpPr/>
            <p:nvPr/>
          </p:nvSpPr>
          <p:spPr>
            <a:xfrm>
              <a:off x="1067924" y="4198662"/>
              <a:ext cx="222194" cy="115376"/>
            </a:xfrm>
            <a:custGeom>
              <a:avLst/>
              <a:gdLst/>
              <a:ahLst/>
              <a:cxnLst/>
              <a:rect l="l" t="t" r="r" b="b"/>
              <a:pathLst>
                <a:path w="6725" h="3492" extrusionOk="0">
                  <a:moveTo>
                    <a:pt x="4191" y="916"/>
                  </a:moveTo>
                  <a:lnTo>
                    <a:pt x="4861" y="1396"/>
                  </a:lnTo>
                  <a:lnTo>
                    <a:pt x="2484" y="2545"/>
                  </a:lnTo>
                  <a:lnTo>
                    <a:pt x="1815" y="2062"/>
                  </a:lnTo>
                  <a:lnTo>
                    <a:pt x="4191" y="916"/>
                  </a:lnTo>
                  <a:close/>
                  <a:moveTo>
                    <a:pt x="4191" y="850"/>
                  </a:moveTo>
                  <a:cubicBezTo>
                    <a:pt x="4186" y="850"/>
                    <a:pt x="4182" y="851"/>
                    <a:pt x="4178" y="854"/>
                  </a:cubicBezTo>
                  <a:lnTo>
                    <a:pt x="1743" y="2029"/>
                  </a:lnTo>
                  <a:cubicBezTo>
                    <a:pt x="1721" y="2039"/>
                    <a:pt x="1721" y="2068"/>
                    <a:pt x="1737" y="2081"/>
                  </a:cubicBezTo>
                  <a:lnTo>
                    <a:pt x="2465" y="2603"/>
                  </a:lnTo>
                  <a:cubicBezTo>
                    <a:pt x="2468" y="2607"/>
                    <a:pt x="2475" y="2610"/>
                    <a:pt x="2481" y="2610"/>
                  </a:cubicBezTo>
                  <a:cubicBezTo>
                    <a:pt x="2484" y="2610"/>
                    <a:pt x="2491" y="2610"/>
                    <a:pt x="2494" y="2607"/>
                  </a:cubicBezTo>
                  <a:lnTo>
                    <a:pt x="4932" y="1428"/>
                  </a:lnTo>
                  <a:cubicBezTo>
                    <a:pt x="4952" y="1419"/>
                    <a:pt x="4955" y="1392"/>
                    <a:pt x="4936" y="1376"/>
                  </a:cubicBezTo>
                  <a:lnTo>
                    <a:pt x="4211" y="857"/>
                  </a:lnTo>
                  <a:cubicBezTo>
                    <a:pt x="4205" y="853"/>
                    <a:pt x="4198" y="850"/>
                    <a:pt x="4191" y="850"/>
                  </a:cubicBezTo>
                  <a:close/>
                  <a:moveTo>
                    <a:pt x="5583" y="61"/>
                  </a:moveTo>
                  <a:cubicBezTo>
                    <a:pt x="5590" y="61"/>
                    <a:pt x="5597" y="61"/>
                    <a:pt x="5605" y="61"/>
                  </a:cubicBezTo>
                  <a:cubicBezTo>
                    <a:pt x="5908" y="61"/>
                    <a:pt x="6212" y="139"/>
                    <a:pt x="6417" y="286"/>
                  </a:cubicBezTo>
                  <a:cubicBezTo>
                    <a:pt x="6581" y="403"/>
                    <a:pt x="6662" y="550"/>
                    <a:pt x="6649" y="694"/>
                  </a:cubicBezTo>
                  <a:cubicBezTo>
                    <a:pt x="6636" y="857"/>
                    <a:pt x="6502" y="1011"/>
                    <a:pt x="6287" y="1115"/>
                  </a:cubicBezTo>
                  <a:lnTo>
                    <a:pt x="1769" y="3299"/>
                  </a:lnTo>
                  <a:cubicBezTo>
                    <a:pt x="1580" y="3390"/>
                    <a:pt x="1352" y="3434"/>
                    <a:pt x="1123" y="3434"/>
                  </a:cubicBezTo>
                  <a:cubicBezTo>
                    <a:pt x="820" y="3434"/>
                    <a:pt x="518" y="3356"/>
                    <a:pt x="307" y="3207"/>
                  </a:cubicBezTo>
                  <a:cubicBezTo>
                    <a:pt x="147" y="3090"/>
                    <a:pt x="66" y="2943"/>
                    <a:pt x="75" y="2799"/>
                  </a:cubicBezTo>
                  <a:cubicBezTo>
                    <a:pt x="92" y="2636"/>
                    <a:pt x="222" y="2483"/>
                    <a:pt x="441" y="2378"/>
                  </a:cubicBezTo>
                  <a:lnTo>
                    <a:pt x="4958" y="195"/>
                  </a:lnTo>
                  <a:cubicBezTo>
                    <a:pt x="5154" y="106"/>
                    <a:pt x="5368" y="61"/>
                    <a:pt x="5583" y="61"/>
                  </a:cubicBezTo>
                  <a:close/>
                  <a:moveTo>
                    <a:pt x="5608" y="0"/>
                  </a:moveTo>
                  <a:cubicBezTo>
                    <a:pt x="5369" y="0"/>
                    <a:pt x="5129" y="47"/>
                    <a:pt x="4932" y="142"/>
                  </a:cubicBezTo>
                  <a:lnTo>
                    <a:pt x="415" y="2323"/>
                  </a:lnTo>
                  <a:cubicBezTo>
                    <a:pt x="177" y="2437"/>
                    <a:pt x="33" y="2607"/>
                    <a:pt x="17" y="2793"/>
                  </a:cubicBezTo>
                  <a:cubicBezTo>
                    <a:pt x="0" y="2962"/>
                    <a:pt x="92" y="3126"/>
                    <a:pt x="271" y="3253"/>
                  </a:cubicBezTo>
                  <a:cubicBezTo>
                    <a:pt x="490" y="3410"/>
                    <a:pt x="807" y="3491"/>
                    <a:pt x="1123" y="3491"/>
                  </a:cubicBezTo>
                  <a:cubicBezTo>
                    <a:pt x="1131" y="3491"/>
                    <a:pt x="1139" y="3491"/>
                    <a:pt x="1146" y="3491"/>
                  </a:cubicBezTo>
                  <a:cubicBezTo>
                    <a:pt x="1370" y="3491"/>
                    <a:pt x="1591" y="3446"/>
                    <a:pt x="1796" y="3351"/>
                  </a:cubicBezTo>
                  <a:lnTo>
                    <a:pt x="6313" y="1170"/>
                  </a:lnTo>
                  <a:cubicBezTo>
                    <a:pt x="6548" y="1056"/>
                    <a:pt x="6695" y="883"/>
                    <a:pt x="6711" y="700"/>
                  </a:cubicBezTo>
                  <a:cubicBezTo>
                    <a:pt x="6724" y="531"/>
                    <a:pt x="6633" y="368"/>
                    <a:pt x="6453" y="237"/>
                  </a:cubicBezTo>
                  <a:cubicBezTo>
                    <a:pt x="6238" y="81"/>
                    <a:pt x="5923" y="0"/>
                    <a:pt x="5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1" name="Google Shape;4421;p56"/>
            <p:cNvSpPr/>
            <p:nvPr/>
          </p:nvSpPr>
          <p:spPr>
            <a:xfrm>
              <a:off x="1076019" y="4273596"/>
              <a:ext cx="64395" cy="33965"/>
            </a:xfrm>
            <a:custGeom>
              <a:avLst/>
              <a:gdLst/>
              <a:ahLst/>
              <a:cxnLst/>
              <a:rect l="l" t="t" r="r" b="b"/>
              <a:pathLst>
                <a:path w="1949" h="1028" extrusionOk="0">
                  <a:moveTo>
                    <a:pt x="965" y="91"/>
                  </a:moveTo>
                  <a:cubicBezTo>
                    <a:pt x="1016" y="91"/>
                    <a:pt x="1066" y="94"/>
                    <a:pt x="1116" y="100"/>
                  </a:cubicBezTo>
                  <a:lnTo>
                    <a:pt x="1061" y="192"/>
                  </a:lnTo>
                  <a:lnTo>
                    <a:pt x="1322" y="251"/>
                  </a:lnTo>
                  <a:lnTo>
                    <a:pt x="1374" y="169"/>
                  </a:lnTo>
                  <a:cubicBezTo>
                    <a:pt x="1430" y="189"/>
                    <a:pt x="1479" y="215"/>
                    <a:pt x="1528" y="251"/>
                  </a:cubicBezTo>
                  <a:cubicBezTo>
                    <a:pt x="1577" y="283"/>
                    <a:pt x="1619" y="329"/>
                    <a:pt x="1649" y="381"/>
                  </a:cubicBezTo>
                  <a:lnTo>
                    <a:pt x="1498" y="397"/>
                  </a:lnTo>
                  <a:lnTo>
                    <a:pt x="1547" y="561"/>
                  </a:lnTo>
                  <a:lnTo>
                    <a:pt x="1691" y="544"/>
                  </a:lnTo>
                  <a:lnTo>
                    <a:pt x="1691" y="544"/>
                  </a:lnTo>
                  <a:cubicBezTo>
                    <a:pt x="1684" y="632"/>
                    <a:pt x="1630" y="716"/>
                    <a:pt x="1529" y="788"/>
                  </a:cubicBezTo>
                  <a:lnTo>
                    <a:pt x="1529" y="788"/>
                  </a:lnTo>
                  <a:lnTo>
                    <a:pt x="1430" y="717"/>
                  </a:lnTo>
                  <a:lnTo>
                    <a:pt x="1218" y="822"/>
                  </a:lnTo>
                  <a:lnTo>
                    <a:pt x="1316" y="890"/>
                  </a:lnTo>
                  <a:cubicBezTo>
                    <a:pt x="1209" y="923"/>
                    <a:pt x="1099" y="939"/>
                    <a:pt x="988" y="939"/>
                  </a:cubicBezTo>
                  <a:cubicBezTo>
                    <a:pt x="946" y="939"/>
                    <a:pt x="904" y="937"/>
                    <a:pt x="862" y="933"/>
                  </a:cubicBezTo>
                  <a:lnTo>
                    <a:pt x="921" y="838"/>
                  </a:lnTo>
                  <a:lnTo>
                    <a:pt x="660" y="779"/>
                  </a:lnTo>
                  <a:lnTo>
                    <a:pt x="601" y="874"/>
                  </a:lnTo>
                  <a:cubicBezTo>
                    <a:pt x="535" y="851"/>
                    <a:pt x="477" y="818"/>
                    <a:pt x="421" y="783"/>
                  </a:cubicBezTo>
                  <a:cubicBezTo>
                    <a:pt x="372" y="747"/>
                    <a:pt x="333" y="704"/>
                    <a:pt x="300" y="655"/>
                  </a:cubicBezTo>
                  <a:lnTo>
                    <a:pt x="480" y="639"/>
                  </a:lnTo>
                  <a:lnTo>
                    <a:pt x="434" y="476"/>
                  </a:lnTo>
                  <a:lnTo>
                    <a:pt x="258" y="492"/>
                  </a:lnTo>
                  <a:cubicBezTo>
                    <a:pt x="265" y="397"/>
                    <a:pt x="323" y="303"/>
                    <a:pt x="434" y="231"/>
                  </a:cubicBezTo>
                  <a:lnTo>
                    <a:pt x="552" y="316"/>
                  </a:lnTo>
                  <a:lnTo>
                    <a:pt x="767" y="211"/>
                  </a:lnTo>
                  <a:lnTo>
                    <a:pt x="656" y="133"/>
                  </a:lnTo>
                  <a:cubicBezTo>
                    <a:pt x="757" y="104"/>
                    <a:pt x="861" y="91"/>
                    <a:pt x="965" y="91"/>
                  </a:cubicBezTo>
                  <a:close/>
                  <a:moveTo>
                    <a:pt x="961" y="0"/>
                  </a:moveTo>
                  <a:cubicBezTo>
                    <a:pt x="769" y="0"/>
                    <a:pt x="577" y="38"/>
                    <a:pt x="418" y="113"/>
                  </a:cubicBezTo>
                  <a:cubicBezTo>
                    <a:pt x="49" y="293"/>
                    <a:pt x="0" y="616"/>
                    <a:pt x="307" y="838"/>
                  </a:cubicBezTo>
                  <a:cubicBezTo>
                    <a:pt x="482" y="963"/>
                    <a:pt x="735" y="1028"/>
                    <a:pt x="988" y="1028"/>
                  </a:cubicBezTo>
                  <a:cubicBezTo>
                    <a:pt x="1180" y="1028"/>
                    <a:pt x="1372" y="990"/>
                    <a:pt x="1531" y="913"/>
                  </a:cubicBezTo>
                  <a:cubicBezTo>
                    <a:pt x="1897" y="737"/>
                    <a:pt x="1949" y="414"/>
                    <a:pt x="1642" y="192"/>
                  </a:cubicBezTo>
                  <a:cubicBezTo>
                    <a:pt x="1467" y="65"/>
                    <a:pt x="1214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2" name="Google Shape;4422;p56"/>
            <p:cNvSpPr/>
            <p:nvPr/>
          </p:nvSpPr>
          <p:spPr>
            <a:xfrm>
              <a:off x="1219641" y="4204147"/>
              <a:ext cx="64527" cy="33965"/>
            </a:xfrm>
            <a:custGeom>
              <a:avLst/>
              <a:gdLst/>
              <a:ahLst/>
              <a:cxnLst/>
              <a:rect l="l" t="t" r="r" b="b"/>
              <a:pathLst>
                <a:path w="1953" h="1028" extrusionOk="0">
                  <a:moveTo>
                    <a:pt x="959" y="92"/>
                  </a:moveTo>
                  <a:cubicBezTo>
                    <a:pt x="1013" y="92"/>
                    <a:pt x="1067" y="96"/>
                    <a:pt x="1120" y="104"/>
                  </a:cubicBezTo>
                  <a:lnTo>
                    <a:pt x="1065" y="195"/>
                  </a:lnTo>
                  <a:lnTo>
                    <a:pt x="1326" y="254"/>
                  </a:lnTo>
                  <a:lnTo>
                    <a:pt x="1378" y="169"/>
                  </a:lnTo>
                  <a:cubicBezTo>
                    <a:pt x="1434" y="188"/>
                    <a:pt x="1483" y="218"/>
                    <a:pt x="1532" y="250"/>
                  </a:cubicBezTo>
                  <a:cubicBezTo>
                    <a:pt x="1581" y="286"/>
                    <a:pt x="1623" y="329"/>
                    <a:pt x="1652" y="384"/>
                  </a:cubicBezTo>
                  <a:lnTo>
                    <a:pt x="1502" y="397"/>
                  </a:lnTo>
                  <a:lnTo>
                    <a:pt x="1551" y="561"/>
                  </a:lnTo>
                  <a:lnTo>
                    <a:pt x="1692" y="548"/>
                  </a:lnTo>
                  <a:lnTo>
                    <a:pt x="1692" y="548"/>
                  </a:lnTo>
                  <a:cubicBezTo>
                    <a:pt x="1679" y="645"/>
                    <a:pt x="1620" y="737"/>
                    <a:pt x="1535" y="789"/>
                  </a:cubicBezTo>
                  <a:lnTo>
                    <a:pt x="1434" y="717"/>
                  </a:lnTo>
                  <a:lnTo>
                    <a:pt x="1218" y="822"/>
                  </a:lnTo>
                  <a:lnTo>
                    <a:pt x="1320" y="893"/>
                  </a:lnTo>
                  <a:cubicBezTo>
                    <a:pt x="1213" y="924"/>
                    <a:pt x="1104" y="939"/>
                    <a:pt x="994" y="939"/>
                  </a:cubicBezTo>
                  <a:cubicBezTo>
                    <a:pt x="951" y="939"/>
                    <a:pt x="908" y="937"/>
                    <a:pt x="866" y="933"/>
                  </a:cubicBezTo>
                  <a:lnTo>
                    <a:pt x="925" y="841"/>
                  </a:lnTo>
                  <a:lnTo>
                    <a:pt x="663" y="779"/>
                  </a:lnTo>
                  <a:lnTo>
                    <a:pt x="605" y="874"/>
                  </a:lnTo>
                  <a:cubicBezTo>
                    <a:pt x="539" y="851"/>
                    <a:pt x="481" y="822"/>
                    <a:pt x="425" y="783"/>
                  </a:cubicBezTo>
                  <a:cubicBezTo>
                    <a:pt x="376" y="750"/>
                    <a:pt x="334" y="704"/>
                    <a:pt x="304" y="655"/>
                  </a:cubicBezTo>
                  <a:lnTo>
                    <a:pt x="484" y="639"/>
                  </a:lnTo>
                  <a:lnTo>
                    <a:pt x="438" y="476"/>
                  </a:lnTo>
                  <a:lnTo>
                    <a:pt x="259" y="492"/>
                  </a:lnTo>
                  <a:cubicBezTo>
                    <a:pt x="269" y="397"/>
                    <a:pt x="327" y="306"/>
                    <a:pt x="438" y="231"/>
                  </a:cubicBezTo>
                  <a:lnTo>
                    <a:pt x="556" y="316"/>
                  </a:lnTo>
                  <a:lnTo>
                    <a:pt x="768" y="211"/>
                  </a:lnTo>
                  <a:lnTo>
                    <a:pt x="660" y="133"/>
                  </a:lnTo>
                  <a:cubicBezTo>
                    <a:pt x="758" y="105"/>
                    <a:pt x="858" y="92"/>
                    <a:pt x="959" y="92"/>
                  </a:cubicBezTo>
                  <a:close/>
                  <a:moveTo>
                    <a:pt x="968" y="1"/>
                  </a:moveTo>
                  <a:cubicBezTo>
                    <a:pt x="775" y="1"/>
                    <a:pt x="582" y="39"/>
                    <a:pt x="422" y="117"/>
                  </a:cubicBezTo>
                  <a:cubicBezTo>
                    <a:pt x="53" y="293"/>
                    <a:pt x="1" y="616"/>
                    <a:pt x="311" y="838"/>
                  </a:cubicBezTo>
                  <a:cubicBezTo>
                    <a:pt x="486" y="963"/>
                    <a:pt x="738" y="1028"/>
                    <a:pt x="991" y="1028"/>
                  </a:cubicBezTo>
                  <a:cubicBezTo>
                    <a:pt x="1182" y="1028"/>
                    <a:pt x="1375" y="990"/>
                    <a:pt x="1535" y="913"/>
                  </a:cubicBezTo>
                  <a:cubicBezTo>
                    <a:pt x="1904" y="737"/>
                    <a:pt x="1953" y="414"/>
                    <a:pt x="1646" y="192"/>
                  </a:cubicBezTo>
                  <a:cubicBezTo>
                    <a:pt x="1472" y="66"/>
                    <a:pt x="1221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3" name="Google Shape;4423;p56"/>
            <p:cNvSpPr/>
            <p:nvPr/>
          </p:nvSpPr>
          <p:spPr>
            <a:xfrm>
              <a:off x="1228166" y="4207153"/>
              <a:ext cx="47379" cy="28051"/>
            </a:xfrm>
            <a:custGeom>
              <a:avLst/>
              <a:gdLst/>
              <a:ahLst/>
              <a:cxnLst/>
              <a:rect l="l" t="t" r="r" b="b"/>
              <a:pathLst>
                <a:path w="1434" h="849" extrusionOk="0">
                  <a:moveTo>
                    <a:pt x="701" y="1"/>
                  </a:moveTo>
                  <a:cubicBezTo>
                    <a:pt x="600" y="1"/>
                    <a:pt x="500" y="14"/>
                    <a:pt x="402" y="42"/>
                  </a:cubicBezTo>
                  <a:lnTo>
                    <a:pt x="510" y="120"/>
                  </a:lnTo>
                  <a:lnTo>
                    <a:pt x="298" y="225"/>
                  </a:lnTo>
                  <a:lnTo>
                    <a:pt x="180" y="140"/>
                  </a:lnTo>
                  <a:cubicBezTo>
                    <a:pt x="69" y="215"/>
                    <a:pt x="11" y="306"/>
                    <a:pt x="1" y="401"/>
                  </a:cubicBezTo>
                  <a:lnTo>
                    <a:pt x="180" y="385"/>
                  </a:lnTo>
                  <a:lnTo>
                    <a:pt x="226" y="548"/>
                  </a:lnTo>
                  <a:lnTo>
                    <a:pt x="46" y="564"/>
                  </a:lnTo>
                  <a:cubicBezTo>
                    <a:pt x="76" y="613"/>
                    <a:pt x="118" y="659"/>
                    <a:pt x="167" y="692"/>
                  </a:cubicBezTo>
                  <a:cubicBezTo>
                    <a:pt x="223" y="731"/>
                    <a:pt x="281" y="760"/>
                    <a:pt x="347" y="783"/>
                  </a:cubicBezTo>
                  <a:lnTo>
                    <a:pt x="405" y="688"/>
                  </a:lnTo>
                  <a:lnTo>
                    <a:pt x="667" y="750"/>
                  </a:lnTo>
                  <a:lnTo>
                    <a:pt x="608" y="842"/>
                  </a:lnTo>
                  <a:cubicBezTo>
                    <a:pt x="650" y="846"/>
                    <a:pt x="693" y="848"/>
                    <a:pt x="736" y="848"/>
                  </a:cubicBezTo>
                  <a:cubicBezTo>
                    <a:pt x="846" y="848"/>
                    <a:pt x="955" y="833"/>
                    <a:pt x="1062" y="802"/>
                  </a:cubicBezTo>
                  <a:lnTo>
                    <a:pt x="960" y="731"/>
                  </a:lnTo>
                  <a:lnTo>
                    <a:pt x="1176" y="626"/>
                  </a:lnTo>
                  <a:lnTo>
                    <a:pt x="1277" y="698"/>
                  </a:lnTo>
                  <a:cubicBezTo>
                    <a:pt x="1362" y="646"/>
                    <a:pt x="1421" y="554"/>
                    <a:pt x="1434" y="457"/>
                  </a:cubicBezTo>
                  <a:lnTo>
                    <a:pt x="1434" y="457"/>
                  </a:lnTo>
                  <a:lnTo>
                    <a:pt x="1293" y="470"/>
                  </a:lnTo>
                  <a:lnTo>
                    <a:pt x="1244" y="306"/>
                  </a:lnTo>
                  <a:lnTo>
                    <a:pt x="1394" y="293"/>
                  </a:lnTo>
                  <a:cubicBezTo>
                    <a:pt x="1365" y="238"/>
                    <a:pt x="1323" y="195"/>
                    <a:pt x="1274" y="159"/>
                  </a:cubicBezTo>
                  <a:cubicBezTo>
                    <a:pt x="1225" y="127"/>
                    <a:pt x="1176" y="97"/>
                    <a:pt x="1120" y="78"/>
                  </a:cubicBezTo>
                  <a:lnTo>
                    <a:pt x="1068" y="163"/>
                  </a:lnTo>
                  <a:lnTo>
                    <a:pt x="807" y="104"/>
                  </a:lnTo>
                  <a:lnTo>
                    <a:pt x="862" y="13"/>
                  </a:lnTo>
                  <a:cubicBezTo>
                    <a:pt x="809" y="5"/>
                    <a:pt x="755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4" name="Google Shape;4424;p56"/>
            <p:cNvSpPr/>
            <p:nvPr/>
          </p:nvSpPr>
          <p:spPr>
            <a:xfrm>
              <a:off x="1227207" y="4206063"/>
              <a:ext cx="49428" cy="30099"/>
            </a:xfrm>
            <a:custGeom>
              <a:avLst/>
              <a:gdLst/>
              <a:ahLst/>
              <a:cxnLst/>
              <a:rect l="l" t="t" r="r" b="b"/>
              <a:pathLst>
                <a:path w="1496" h="911" extrusionOk="0">
                  <a:moveTo>
                    <a:pt x="735" y="61"/>
                  </a:moveTo>
                  <a:cubicBezTo>
                    <a:pt x="769" y="61"/>
                    <a:pt x="803" y="62"/>
                    <a:pt x="836" y="65"/>
                  </a:cubicBezTo>
                  <a:lnTo>
                    <a:pt x="807" y="117"/>
                  </a:lnTo>
                  <a:cubicBezTo>
                    <a:pt x="794" y="134"/>
                    <a:pt x="803" y="160"/>
                    <a:pt x="826" y="163"/>
                  </a:cubicBezTo>
                  <a:lnTo>
                    <a:pt x="1087" y="222"/>
                  </a:lnTo>
                  <a:cubicBezTo>
                    <a:pt x="1090" y="222"/>
                    <a:pt x="1092" y="223"/>
                    <a:pt x="1094" y="223"/>
                  </a:cubicBezTo>
                  <a:cubicBezTo>
                    <a:pt x="1105" y="223"/>
                    <a:pt x="1115" y="217"/>
                    <a:pt x="1120" y="209"/>
                  </a:cubicBezTo>
                  <a:lnTo>
                    <a:pt x="1159" y="147"/>
                  </a:lnTo>
                  <a:cubicBezTo>
                    <a:pt x="1205" y="163"/>
                    <a:pt x="1244" y="186"/>
                    <a:pt x="1283" y="212"/>
                  </a:cubicBezTo>
                  <a:cubicBezTo>
                    <a:pt x="1316" y="235"/>
                    <a:pt x="1345" y="264"/>
                    <a:pt x="1368" y="294"/>
                  </a:cubicBezTo>
                  <a:lnTo>
                    <a:pt x="1270" y="303"/>
                  </a:lnTo>
                  <a:cubicBezTo>
                    <a:pt x="1250" y="303"/>
                    <a:pt x="1237" y="326"/>
                    <a:pt x="1244" y="346"/>
                  </a:cubicBezTo>
                  <a:lnTo>
                    <a:pt x="1293" y="509"/>
                  </a:lnTo>
                  <a:cubicBezTo>
                    <a:pt x="1296" y="520"/>
                    <a:pt x="1306" y="529"/>
                    <a:pt x="1319" y="529"/>
                  </a:cubicBezTo>
                  <a:cubicBezTo>
                    <a:pt x="1321" y="529"/>
                    <a:pt x="1323" y="529"/>
                    <a:pt x="1326" y="529"/>
                  </a:cubicBezTo>
                  <a:lnTo>
                    <a:pt x="1427" y="519"/>
                  </a:lnTo>
                  <a:lnTo>
                    <a:pt x="1427" y="519"/>
                  </a:lnTo>
                  <a:cubicBezTo>
                    <a:pt x="1407" y="591"/>
                    <a:pt x="1365" y="649"/>
                    <a:pt x="1306" y="692"/>
                  </a:cubicBezTo>
                  <a:lnTo>
                    <a:pt x="1224" y="633"/>
                  </a:lnTo>
                  <a:cubicBezTo>
                    <a:pt x="1219" y="630"/>
                    <a:pt x="1214" y="628"/>
                    <a:pt x="1208" y="628"/>
                  </a:cubicBezTo>
                  <a:cubicBezTo>
                    <a:pt x="1202" y="628"/>
                    <a:pt x="1197" y="630"/>
                    <a:pt x="1192" y="633"/>
                  </a:cubicBezTo>
                  <a:lnTo>
                    <a:pt x="976" y="734"/>
                  </a:lnTo>
                  <a:cubicBezTo>
                    <a:pt x="957" y="744"/>
                    <a:pt x="953" y="773"/>
                    <a:pt x="973" y="787"/>
                  </a:cubicBezTo>
                  <a:lnTo>
                    <a:pt x="1019" y="822"/>
                  </a:lnTo>
                  <a:cubicBezTo>
                    <a:pt x="933" y="841"/>
                    <a:pt x="845" y="851"/>
                    <a:pt x="757" y="851"/>
                  </a:cubicBezTo>
                  <a:cubicBezTo>
                    <a:pt x="734" y="851"/>
                    <a:pt x="712" y="850"/>
                    <a:pt x="689" y="849"/>
                  </a:cubicBezTo>
                  <a:lnTo>
                    <a:pt x="715" y="796"/>
                  </a:lnTo>
                  <a:cubicBezTo>
                    <a:pt x="722" y="787"/>
                    <a:pt x="722" y="777"/>
                    <a:pt x="718" y="770"/>
                  </a:cubicBezTo>
                  <a:cubicBezTo>
                    <a:pt x="715" y="760"/>
                    <a:pt x="709" y="754"/>
                    <a:pt x="699" y="751"/>
                  </a:cubicBezTo>
                  <a:lnTo>
                    <a:pt x="434" y="692"/>
                  </a:lnTo>
                  <a:cubicBezTo>
                    <a:pt x="431" y="691"/>
                    <a:pt x="428" y="691"/>
                    <a:pt x="425" y="691"/>
                  </a:cubicBezTo>
                  <a:cubicBezTo>
                    <a:pt x="416" y="691"/>
                    <a:pt x="407" y="695"/>
                    <a:pt x="402" y="705"/>
                  </a:cubicBezTo>
                  <a:lnTo>
                    <a:pt x="356" y="777"/>
                  </a:lnTo>
                  <a:cubicBezTo>
                    <a:pt x="304" y="757"/>
                    <a:pt x="255" y="731"/>
                    <a:pt x="209" y="698"/>
                  </a:cubicBezTo>
                  <a:cubicBezTo>
                    <a:pt x="177" y="676"/>
                    <a:pt x="151" y="649"/>
                    <a:pt x="128" y="620"/>
                  </a:cubicBezTo>
                  <a:lnTo>
                    <a:pt x="255" y="610"/>
                  </a:lnTo>
                  <a:cubicBezTo>
                    <a:pt x="265" y="607"/>
                    <a:pt x="271" y="604"/>
                    <a:pt x="278" y="597"/>
                  </a:cubicBezTo>
                  <a:cubicBezTo>
                    <a:pt x="281" y="587"/>
                    <a:pt x="284" y="578"/>
                    <a:pt x="281" y="571"/>
                  </a:cubicBezTo>
                  <a:lnTo>
                    <a:pt x="235" y="408"/>
                  </a:lnTo>
                  <a:cubicBezTo>
                    <a:pt x="229" y="392"/>
                    <a:pt x="216" y="385"/>
                    <a:pt x="203" y="385"/>
                  </a:cubicBezTo>
                  <a:lnTo>
                    <a:pt x="62" y="398"/>
                  </a:lnTo>
                  <a:cubicBezTo>
                    <a:pt x="85" y="320"/>
                    <a:pt x="137" y="251"/>
                    <a:pt x="206" y="209"/>
                  </a:cubicBezTo>
                  <a:lnTo>
                    <a:pt x="304" y="281"/>
                  </a:lnTo>
                  <a:cubicBezTo>
                    <a:pt x="310" y="284"/>
                    <a:pt x="315" y="286"/>
                    <a:pt x="322" y="286"/>
                  </a:cubicBezTo>
                  <a:cubicBezTo>
                    <a:pt x="326" y="286"/>
                    <a:pt x="331" y="285"/>
                    <a:pt x="337" y="284"/>
                  </a:cubicBezTo>
                  <a:lnTo>
                    <a:pt x="549" y="179"/>
                  </a:lnTo>
                  <a:cubicBezTo>
                    <a:pt x="559" y="173"/>
                    <a:pt x="565" y="166"/>
                    <a:pt x="568" y="153"/>
                  </a:cubicBezTo>
                  <a:cubicBezTo>
                    <a:pt x="568" y="144"/>
                    <a:pt x="562" y="134"/>
                    <a:pt x="555" y="127"/>
                  </a:cubicBezTo>
                  <a:lnTo>
                    <a:pt x="500" y="85"/>
                  </a:lnTo>
                  <a:cubicBezTo>
                    <a:pt x="577" y="69"/>
                    <a:pt x="657" y="61"/>
                    <a:pt x="735" y="61"/>
                  </a:cubicBezTo>
                  <a:close/>
                  <a:moveTo>
                    <a:pt x="739" y="0"/>
                  </a:moveTo>
                  <a:cubicBezTo>
                    <a:pt x="632" y="0"/>
                    <a:pt x="525" y="14"/>
                    <a:pt x="421" y="42"/>
                  </a:cubicBezTo>
                  <a:cubicBezTo>
                    <a:pt x="399" y="49"/>
                    <a:pt x="392" y="82"/>
                    <a:pt x="412" y="95"/>
                  </a:cubicBezTo>
                  <a:lnTo>
                    <a:pt x="480" y="144"/>
                  </a:lnTo>
                  <a:lnTo>
                    <a:pt x="330" y="219"/>
                  </a:lnTo>
                  <a:lnTo>
                    <a:pt x="226" y="147"/>
                  </a:lnTo>
                  <a:cubicBezTo>
                    <a:pt x="221" y="142"/>
                    <a:pt x="215" y="139"/>
                    <a:pt x="209" y="139"/>
                  </a:cubicBezTo>
                  <a:cubicBezTo>
                    <a:pt x="204" y="139"/>
                    <a:pt x="198" y="142"/>
                    <a:pt x="193" y="147"/>
                  </a:cubicBezTo>
                  <a:cubicBezTo>
                    <a:pt x="75" y="225"/>
                    <a:pt x="10" y="326"/>
                    <a:pt x="0" y="431"/>
                  </a:cubicBezTo>
                  <a:cubicBezTo>
                    <a:pt x="0" y="441"/>
                    <a:pt x="4" y="447"/>
                    <a:pt x="10" y="454"/>
                  </a:cubicBezTo>
                  <a:cubicBezTo>
                    <a:pt x="17" y="460"/>
                    <a:pt x="26" y="463"/>
                    <a:pt x="33" y="463"/>
                  </a:cubicBezTo>
                  <a:lnTo>
                    <a:pt x="186" y="450"/>
                  </a:lnTo>
                  <a:lnTo>
                    <a:pt x="216" y="552"/>
                  </a:lnTo>
                  <a:lnTo>
                    <a:pt x="72" y="565"/>
                  </a:lnTo>
                  <a:cubicBezTo>
                    <a:pt x="62" y="568"/>
                    <a:pt x="53" y="574"/>
                    <a:pt x="46" y="584"/>
                  </a:cubicBezTo>
                  <a:cubicBezTo>
                    <a:pt x="43" y="591"/>
                    <a:pt x="43" y="604"/>
                    <a:pt x="46" y="614"/>
                  </a:cubicBezTo>
                  <a:cubicBezTo>
                    <a:pt x="82" y="666"/>
                    <a:pt x="124" y="711"/>
                    <a:pt x="177" y="751"/>
                  </a:cubicBezTo>
                  <a:cubicBezTo>
                    <a:pt x="232" y="790"/>
                    <a:pt x="297" y="819"/>
                    <a:pt x="363" y="845"/>
                  </a:cubicBezTo>
                  <a:cubicBezTo>
                    <a:pt x="365" y="846"/>
                    <a:pt x="367" y="846"/>
                    <a:pt x="370" y="846"/>
                  </a:cubicBezTo>
                  <a:cubicBezTo>
                    <a:pt x="381" y="846"/>
                    <a:pt x="393" y="840"/>
                    <a:pt x="399" y="832"/>
                  </a:cubicBezTo>
                  <a:lnTo>
                    <a:pt x="448" y="757"/>
                  </a:lnTo>
                  <a:lnTo>
                    <a:pt x="647" y="803"/>
                  </a:lnTo>
                  <a:lnTo>
                    <a:pt x="611" y="858"/>
                  </a:lnTo>
                  <a:cubicBezTo>
                    <a:pt x="604" y="868"/>
                    <a:pt x="604" y="878"/>
                    <a:pt x="611" y="888"/>
                  </a:cubicBezTo>
                  <a:cubicBezTo>
                    <a:pt x="614" y="898"/>
                    <a:pt x="624" y="904"/>
                    <a:pt x="634" y="904"/>
                  </a:cubicBezTo>
                  <a:cubicBezTo>
                    <a:pt x="679" y="911"/>
                    <a:pt x="722" y="911"/>
                    <a:pt x="767" y="911"/>
                  </a:cubicBezTo>
                  <a:cubicBezTo>
                    <a:pt x="878" y="911"/>
                    <a:pt x="989" y="894"/>
                    <a:pt x="1097" y="858"/>
                  </a:cubicBezTo>
                  <a:cubicBezTo>
                    <a:pt x="1110" y="855"/>
                    <a:pt x="1117" y="845"/>
                    <a:pt x="1120" y="835"/>
                  </a:cubicBezTo>
                  <a:cubicBezTo>
                    <a:pt x="1120" y="822"/>
                    <a:pt x="1117" y="813"/>
                    <a:pt x="1107" y="806"/>
                  </a:cubicBezTo>
                  <a:lnTo>
                    <a:pt x="1048" y="764"/>
                  </a:lnTo>
                  <a:lnTo>
                    <a:pt x="1202" y="692"/>
                  </a:lnTo>
                  <a:lnTo>
                    <a:pt x="1286" y="751"/>
                  </a:lnTo>
                  <a:cubicBezTo>
                    <a:pt x="1291" y="756"/>
                    <a:pt x="1298" y="758"/>
                    <a:pt x="1304" y="758"/>
                  </a:cubicBezTo>
                  <a:cubicBezTo>
                    <a:pt x="1311" y="758"/>
                    <a:pt x="1317" y="756"/>
                    <a:pt x="1322" y="751"/>
                  </a:cubicBezTo>
                  <a:cubicBezTo>
                    <a:pt x="1417" y="692"/>
                    <a:pt x="1479" y="594"/>
                    <a:pt x="1495" y="486"/>
                  </a:cubicBezTo>
                  <a:cubicBezTo>
                    <a:pt x="1495" y="476"/>
                    <a:pt x="1492" y="467"/>
                    <a:pt x="1485" y="460"/>
                  </a:cubicBezTo>
                  <a:cubicBezTo>
                    <a:pt x="1479" y="454"/>
                    <a:pt x="1469" y="450"/>
                    <a:pt x="1459" y="450"/>
                  </a:cubicBezTo>
                  <a:lnTo>
                    <a:pt x="1342" y="463"/>
                  </a:lnTo>
                  <a:lnTo>
                    <a:pt x="1313" y="359"/>
                  </a:lnTo>
                  <a:lnTo>
                    <a:pt x="1427" y="349"/>
                  </a:lnTo>
                  <a:cubicBezTo>
                    <a:pt x="1437" y="349"/>
                    <a:pt x="1446" y="343"/>
                    <a:pt x="1450" y="333"/>
                  </a:cubicBezTo>
                  <a:cubicBezTo>
                    <a:pt x="1456" y="323"/>
                    <a:pt x="1456" y="313"/>
                    <a:pt x="1450" y="303"/>
                  </a:cubicBezTo>
                  <a:cubicBezTo>
                    <a:pt x="1417" y="248"/>
                    <a:pt x="1371" y="199"/>
                    <a:pt x="1319" y="160"/>
                  </a:cubicBezTo>
                  <a:cubicBezTo>
                    <a:pt x="1270" y="127"/>
                    <a:pt x="1218" y="101"/>
                    <a:pt x="1162" y="78"/>
                  </a:cubicBezTo>
                  <a:cubicBezTo>
                    <a:pt x="1159" y="77"/>
                    <a:pt x="1155" y="77"/>
                    <a:pt x="1151" y="77"/>
                  </a:cubicBezTo>
                  <a:cubicBezTo>
                    <a:pt x="1140" y="77"/>
                    <a:pt x="1131" y="81"/>
                    <a:pt x="1123" y="91"/>
                  </a:cubicBezTo>
                  <a:lnTo>
                    <a:pt x="1084" y="157"/>
                  </a:lnTo>
                  <a:lnTo>
                    <a:pt x="885" y="111"/>
                  </a:lnTo>
                  <a:lnTo>
                    <a:pt x="918" y="59"/>
                  </a:lnTo>
                  <a:cubicBezTo>
                    <a:pt x="931" y="39"/>
                    <a:pt x="918" y="13"/>
                    <a:pt x="895" y="10"/>
                  </a:cubicBezTo>
                  <a:cubicBezTo>
                    <a:pt x="843" y="3"/>
                    <a:pt x="791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5" name="Google Shape;4425;p56"/>
            <p:cNvSpPr/>
            <p:nvPr/>
          </p:nvSpPr>
          <p:spPr>
            <a:xfrm>
              <a:off x="1084411" y="4276569"/>
              <a:ext cx="47379" cy="28084"/>
            </a:xfrm>
            <a:custGeom>
              <a:avLst/>
              <a:gdLst/>
              <a:ahLst/>
              <a:cxnLst/>
              <a:rect l="l" t="t" r="r" b="b"/>
              <a:pathLst>
                <a:path w="1434" h="850" extrusionOk="0">
                  <a:moveTo>
                    <a:pt x="710" y="1"/>
                  </a:moveTo>
                  <a:cubicBezTo>
                    <a:pt x="605" y="1"/>
                    <a:pt x="500" y="14"/>
                    <a:pt x="399" y="43"/>
                  </a:cubicBezTo>
                  <a:lnTo>
                    <a:pt x="510" y="121"/>
                  </a:lnTo>
                  <a:lnTo>
                    <a:pt x="295" y="226"/>
                  </a:lnTo>
                  <a:lnTo>
                    <a:pt x="180" y="141"/>
                  </a:lnTo>
                  <a:cubicBezTo>
                    <a:pt x="69" y="213"/>
                    <a:pt x="7" y="307"/>
                    <a:pt x="1" y="402"/>
                  </a:cubicBezTo>
                  <a:lnTo>
                    <a:pt x="177" y="386"/>
                  </a:lnTo>
                  <a:lnTo>
                    <a:pt x="226" y="549"/>
                  </a:lnTo>
                  <a:lnTo>
                    <a:pt x="46" y="565"/>
                  </a:lnTo>
                  <a:cubicBezTo>
                    <a:pt x="76" y="614"/>
                    <a:pt x="118" y="657"/>
                    <a:pt x="164" y="693"/>
                  </a:cubicBezTo>
                  <a:cubicBezTo>
                    <a:pt x="219" y="728"/>
                    <a:pt x="281" y="761"/>
                    <a:pt x="344" y="784"/>
                  </a:cubicBezTo>
                  <a:lnTo>
                    <a:pt x="402" y="689"/>
                  </a:lnTo>
                  <a:lnTo>
                    <a:pt x="667" y="748"/>
                  </a:lnTo>
                  <a:lnTo>
                    <a:pt x="608" y="843"/>
                  </a:lnTo>
                  <a:cubicBezTo>
                    <a:pt x="649" y="847"/>
                    <a:pt x="690" y="849"/>
                    <a:pt x="732" y="849"/>
                  </a:cubicBezTo>
                  <a:cubicBezTo>
                    <a:pt x="841" y="849"/>
                    <a:pt x="952" y="833"/>
                    <a:pt x="1058" y="800"/>
                  </a:cubicBezTo>
                  <a:lnTo>
                    <a:pt x="960" y="732"/>
                  </a:lnTo>
                  <a:lnTo>
                    <a:pt x="1176" y="627"/>
                  </a:lnTo>
                  <a:lnTo>
                    <a:pt x="1274" y="699"/>
                  </a:lnTo>
                  <a:cubicBezTo>
                    <a:pt x="1375" y="627"/>
                    <a:pt x="1430" y="542"/>
                    <a:pt x="1434" y="454"/>
                  </a:cubicBezTo>
                  <a:lnTo>
                    <a:pt x="1434" y="454"/>
                  </a:lnTo>
                  <a:lnTo>
                    <a:pt x="1290" y="471"/>
                  </a:lnTo>
                  <a:lnTo>
                    <a:pt x="1244" y="307"/>
                  </a:lnTo>
                  <a:lnTo>
                    <a:pt x="1395" y="291"/>
                  </a:lnTo>
                  <a:cubicBezTo>
                    <a:pt x="1362" y="239"/>
                    <a:pt x="1323" y="193"/>
                    <a:pt x="1270" y="161"/>
                  </a:cubicBezTo>
                  <a:cubicBezTo>
                    <a:pt x="1225" y="125"/>
                    <a:pt x="1173" y="99"/>
                    <a:pt x="1120" y="79"/>
                  </a:cubicBezTo>
                  <a:lnTo>
                    <a:pt x="1068" y="161"/>
                  </a:lnTo>
                  <a:lnTo>
                    <a:pt x="804" y="102"/>
                  </a:lnTo>
                  <a:lnTo>
                    <a:pt x="862" y="10"/>
                  </a:lnTo>
                  <a:cubicBezTo>
                    <a:pt x="812" y="4"/>
                    <a:pt x="761" y="1"/>
                    <a:pt x="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6" name="Google Shape;4426;p56"/>
            <p:cNvSpPr/>
            <p:nvPr/>
          </p:nvSpPr>
          <p:spPr>
            <a:xfrm>
              <a:off x="1083354" y="4275512"/>
              <a:ext cx="49428" cy="30099"/>
            </a:xfrm>
            <a:custGeom>
              <a:avLst/>
              <a:gdLst/>
              <a:ahLst/>
              <a:cxnLst/>
              <a:rect l="l" t="t" r="r" b="b"/>
              <a:pathLst>
                <a:path w="1496" h="911" extrusionOk="0">
                  <a:moveTo>
                    <a:pt x="725" y="63"/>
                  </a:moveTo>
                  <a:cubicBezTo>
                    <a:pt x="763" y="63"/>
                    <a:pt x="801" y="65"/>
                    <a:pt x="839" y="68"/>
                  </a:cubicBezTo>
                  <a:lnTo>
                    <a:pt x="806" y="117"/>
                  </a:lnTo>
                  <a:cubicBezTo>
                    <a:pt x="803" y="127"/>
                    <a:pt x="800" y="137"/>
                    <a:pt x="803" y="147"/>
                  </a:cubicBezTo>
                  <a:cubicBezTo>
                    <a:pt x="810" y="153"/>
                    <a:pt x="816" y="163"/>
                    <a:pt x="826" y="163"/>
                  </a:cubicBezTo>
                  <a:lnTo>
                    <a:pt x="1087" y="222"/>
                  </a:lnTo>
                  <a:cubicBezTo>
                    <a:pt x="1090" y="223"/>
                    <a:pt x="1093" y="223"/>
                    <a:pt x="1096" y="223"/>
                  </a:cubicBezTo>
                  <a:cubicBezTo>
                    <a:pt x="1106" y="223"/>
                    <a:pt x="1115" y="219"/>
                    <a:pt x="1120" y="209"/>
                  </a:cubicBezTo>
                  <a:lnTo>
                    <a:pt x="1162" y="147"/>
                  </a:lnTo>
                  <a:cubicBezTo>
                    <a:pt x="1205" y="166"/>
                    <a:pt x="1247" y="186"/>
                    <a:pt x="1283" y="215"/>
                  </a:cubicBezTo>
                  <a:cubicBezTo>
                    <a:pt x="1316" y="238"/>
                    <a:pt x="1345" y="264"/>
                    <a:pt x="1371" y="297"/>
                  </a:cubicBezTo>
                  <a:lnTo>
                    <a:pt x="1273" y="303"/>
                  </a:lnTo>
                  <a:cubicBezTo>
                    <a:pt x="1263" y="307"/>
                    <a:pt x="1254" y="310"/>
                    <a:pt x="1250" y="320"/>
                  </a:cubicBezTo>
                  <a:cubicBezTo>
                    <a:pt x="1244" y="326"/>
                    <a:pt x="1244" y="336"/>
                    <a:pt x="1247" y="343"/>
                  </a:cubicBezTo>
                  <a:lnTo>
                    <a:pt x="1293" y="506"/>
                  </a:lnTo>
                  <a:cubicBezTo>
                    <a:pt x="1296" y="520"/>
                    <a:pt x="1308" y="529"/>
                    <a:pt x="1320" y="529"/>
                  </a:cubicBezTo>
                  <a:cubicBezTo>
                    <a:pt x="1322" y="529"/>
                    <a:pt x="1324" y="529"/>
                    <a:pt x="1325" y="529"/>
                  </a:cubicBezTo>
                  <a:lnTo>
                    <a:pt x="1430" y="519"/>
                  </a:lnTo>
                  <a:lnTo>
                    <a:pt x="1430" y="519"/>
                  </a:lnTo>
                  <a:cubicBezTo>
                    <a:pt x="1407" y="587"/>
                    <a:pt x="1365" y="649"/>
                    <a:pt x="1306" y="692"/>
                  </a:cubicBezTo>
                  <a:lnTo>
                    <a:pt x="1224" y="633"/>
                  </a:lnTo>
                  <a:cubicBezTo>
                    <a:pt x="1218" y="629"/>
                    <a:pt x="1213" y="628"/>
                    <a:pt x="1207" y="628"/>
                  </a:cubicBezTo>
                  <a:cubicBezTo>
                    <a:pt x="1203" y="628"/>
                    <a:pt x="1199" y="629"/>
                    <a:pt x="1195" y="630"/>
                  </a:cubicBezTo>
                  <a:lnTo>
                    <a:pt x="979" y="734"/>
                  </a:lnTo>
                  <a:cubicBezTo>
                    <a:pt x="970" y="741"/>
                    <a:pt x="963" y="747"/>
                    <a:pt x="963" y="760"/>
                  </a:cubicBezTo>
                  <a:cubicBezTo>
                    <a:pt x="960" y="770"/>
                    <a:pt x="966" y="780"/>
                    <a:pt x="973" y="787"/>
                  </a:cubicBezTo>
                  <a:lnTo>
                    <a:pt x="1022" y="822"/>
                  </a:lnTo>
                  <a:cubicBezTo>
                    <a:pt x="936" y="841"/>
                    <a:pt x="848" y="851"/>
                    <a:pt x="760" y="851"/>
                  </a:cubicBezTo>
                  <a:cubicBezTo>
                    <a:pt x="737" y="851"/>
                    <a:pt x="715" y="850"/>
                    <a:pt x="692" y="849"/>
                  </a:cubicBezTo>
                  <a:lnTo>
                    <a:pt x="718" y="796"/>
                  </a:lnTo>
                  <a:cubicBezTo>
                    <a:pt x="725" y="790"/>
                    <a:pt x="725" y="780"/>
                    <a:pt x="721" y="770"/>
                  </a:cubicBezTo>
                  <a:cubicBezTo>
                    <a:pt x="718" y="760"/>
                    <a:pt x="708" y="754"/>
                    <a:pt x="699" y="751"/>
                  </a:cubicBezTo>
                  <a:lnTo>
                    <a:pt x="438" y="692"/>
                  </a:lnTo>
                  <a:cubicBezTo>
                    <a:pt x="435" y="691"/>
                    <a:pt x="433" y="691"/>
                    <a:pt x="431" y="691"/>
                  </a:cubicBezTo>
                  <a:cubicBezTo>
                    <a:pt x="420" y="691"/>
                    <a:pt x="410" y="697"/>
                    <a:pt x="405" y="705"/>
                  </a:cubicBezTo>
                  <a:lnTo>
                    <a:pt x="359" y="777"/>
                  </a:lnTo>
                  <a:cubicBezTo>
                    <a:pt x="307" y="757"/>
                    <a:pt x="258" y="731"/>
                    <a:pt x="209" y="698"/>
                  </a:cubicBezTo>
                  <a:cubicBezTo>
                    <a:pt x="180" y="676"/>
                    <a:pt x="150" y="649"/>
                    <a:pt x="127" y="623"/>
                  </a:cubicBezTo>
                  <a:lnTo>
                    <a:pt x="258" y="610"/>
                  </a:lnTo>
                  <a:cubicBezTo>
                    <a:pt x="265" y="610"/>
                    <a:pt x="274" y="604"/>
                    <a:pt x="278" y="597"/>
                  </a:cubicBezTo>
                  <a:cubicBezTo>
                    <a:pt x="284" y="591"/>
                    <a:pt x="284" y="581"/>
                    <a:pt x="284" y="571"/>
                  </a:cubicBezTo>
                  <a:lnTo>
                    <a:pt x="235" y="408"/>
                  </a:lnTo>
                  <a:cubicBezTo>
                    <a:pt x="232" y="395"/>
                    <a:pt x="219" y="385"/>
                    <a:pt x="203" y="385"/>
                  </a:cubicBezTo>
                  <a:lnTo>
                    <a:pt x="65" y="398"/>
                  </a:lnTo>
                  <a:cubicBezTo>
                    <a:pt x="88" y="320"/>
                    <a:pt x="137" y="255"/>
                    <a:pt x="206" y="209"/>
                  </a:cubicBezTo>
                  <a:lnTo>
                    <a:pt x="307" y="281"/>
                  </a:lnTo>
                  <a:cubicBezTo>
                    <a:pt x="311" y="284"/>
                    <a:pt x="317" y="286"/>
                    <a:pt x="323" y="286"/>
                  </a:cubicBezTo>
                  <a:cubicBezTo>
                    <a:pt x="328" y="286"/>
                    <a:pt x="332" y="285"/>
                    <a:pt x="336" y="284"/>
                  </a:cubicBezTo>
                  <a:lnTo>
                    <a:pt x="552" y="179"/>
                  </a:lnTo>
                  <a:cubicBezTo>
                    <a:pt x="562" y="176"/>
                    <a:pt x="568" y="166"/>
                    <a:pt x="568" y="157"/>
                  </a:cubicBezTo>
                  <a:cubicBezTo>
                    <a:pt x="568" y="144"/>
                    <a:pt x="565" y="134"/>
                    <a:pt x="555" y="127"/>
                  </a:cubicBezTo>
                  <a:lnTo>
                    <a:pt x="500" y="88"/>
                  </a:lnTo>
                  <a:cubicBezTo>
                    <a:pt x="574" y="71"/>
                    <a:pt x="649" y="63"/>
                    <a:pt x="725" y="63"/>
                  </a:cubicBezTo>
                  <a:close/>
                  <a:moveTo>
                    <a:pt x="739" y="0"/>
                  </a:moveTo>
                  <a:cubicBezTo>
                    <a:pt x="632" y="0"/>
                    <a:pt x="524" y="14"/>
                    <a:pt x="421" y="42"/>
                  </a:cubicBezTo>
                  <a:cubicBezTo>
                    <a:pt x="408" y="46"/>
                    <a:pt x="402" y="55"/>
                    <a:pt x="398" y="65"/>
                  </a:cubicBezTo>
                  <a:cubicBezTo>
                    <a:pt x="398" y="78"/>
                    <a:pt x="402" y="91"/>
                    <a:pt x="411" y="98"/>
                  </a:cubicBezTo>
                  <a:lnTo>
                    <a:pt x="480" y="147"/>
                  </a:lnTo>
                  <a:lnTo>
                    <a:pt x="327" y="219"/>
                  </a:lnTo>
                  <a:lnTo>
                    <a:pt x="225" y="147"/>
                  </a:lnTo>
                  <a:cubicBezTo>
                    <a:pt x="220" y="144"/>
                    <a:pt x="215" y="142"/>
                    <a:pt x="209" y="142"/>
                  </a:cubicBezTo>
                  <a:cubicBezTo>
                    <a:pt x="203" y="142"/>
                    <a:pt x="198" y="144"/>
                    <a:pt x="193" y="147"/>
                  </a:cubicBezTo>
                  <a:cubicBezTo>
                    <a:pt x="75" y="222"/>
                    <a:pt x="7" y="323"/>
                    <a:pt x="0" y="431"/>
                  </a:cubicBezTo>
                  <a:cubicBezTo>
                    <a:pt x="0" y="437"/>
                    <a:pt x="3" y="447"/>
                    <a:pt x="10" y="454"/>
                  </a:cubicBezTo>
                  <a:cubicBezTo>
                    <a:pt x="16" y="460"/>
                    <a:pt x="26" y="463"/>
                    <a:pt x="33" y="463"/>
                  </a:cubicBezTo>
                  <a:lnTo>
                    <a:pt x="186" y="447"/>
                  </a:lnTo>
                  <a:lnTo>
                    <a:pt x="216" y="552"/>
                  </a:lnTo>
                  <a:lnTo>
                    <a:pt x="72" y="565"/>
                  </a:lnTo>
                  <a:cubicBezTo>
                    <a:pt x="49" y="568"/>
                    <a:pt x="36" y="591"/>
                    <a:pt x="49" y="610"/>
                  </a:cubicBezTo>
                  <a:cubicBezTo>
                    <a:pt x="82" y="666"/>
                    <a:pt x="124" y="711"/>
                    <a:pt x="176" y="747"/>
                  </a:cubicBezTo>
                  <a:cubicBezTo>
                    <a:pt x="235" y="787"/>
                    <a:pt x="297" y="819"/>
                    <a:pt x="366" y="842"/>
                  </a:cubicBezTo>
                  <a:cubicBezTo>
                    <a:pt x="369" y="844"/>
                    <a:pt x="373" y="845"/>
                    <a:pt x="377" y="845"/>
                  </a:cubicBezTo>
                  <a:cubicBezTo>
                    <a:pt x="386" y="845"/>
                    <a:pt x="395" y="839"/>
                    <a:pt x="402" y="832"/>
                  </a:cubicBezTo>
                  <a:lnTo>
                    <a:pt x="447" y="757"/>
                  </a:lnTo>
                  <a:lnTo>
                    <a:pt x="646" y="800"/>
                  </a:lnTo>
                  <a:lnTo>
                    <a:pt x="611" y="858"/>
                  </a:lnTo>
                  <a:cubicBezTo>
                    <a:pt x="607" y="865"/>
                    <a:pt x="607" y="878"/>
                    <a:pt x="611" y="888"/>
                  </a:cubicBezTo>
                  <a:cubicBezTo>
                    <a:pt x="617" y="898"/>
                    <a:pt x="624" y="904"/>
                    <a:pt x="637" y="904"/>
                  </a:cubicBezTo>
                  <a:cubicBezTo>
                    <a:pt x="679" y="907"/>
                    <a:pt x="725" y="911"/>
                    <a:pt x="767" y="911"/>
                  </a:cubicBezTo>
                  <a:cubicBezTo>
                    <a:pt x="878" y="911"/>
                    <a:pt x="989" y="894"/>
                    <a:pt x="1097" y="858"/>
                  </a:cubicBezTo>
                  <a:cubicBezTo>
                    <a:pt x="1123" y="852"/>
                    <a:pt x="1126" y="819"/>
                    <a:pt x="1107" y="806"/>
                  </a:cubicBezTo>
                  <a:lnTo>
                    <a:pt x="1048" y="764"/>
                  </a:lnTo>
                  <a:lnTo>
                    <a:pt x="1201" y="692"/>
                  </a:lnTo>
                  <a:lnTo>
                    <a:pt x="1286" y="754"/>
                  </a:lnTo>
                  <a:cubicBezTo>
                    <a:pt x="1291" y="757"/>
                    <a:pt x="1298" y="759"/>
                    <a:pt x="1304" y="759"/>
                  </a:cubicBezTo>
                  <a:cubicBezTo>
                    <a:pt x="1311" y="759"/>
                    <a:pt x="1317" y="757"/>
                    <a:pt x="1322" y="754"/>
                  </a:cubicBezTo>
                  <a:cubicBezTo>
                    <a:pt x="1427" y="679"/>
                    <a:pt x="1485" y="587"/>
                    <a:pt x="1495" y="486"/>
                  </a:cubicBezTo>
                  <a:cubicBezTo>
                    <a:pt x="1495" y="468"/>
                    <a:pt x="1481" y="453"/>
                    <a:pt x="1467" y="453"/>
                  </a:cubicBezTo>
                  <a:cubicBezTo>
                    <a:pt x="1465" y="453"/>
                    <a:pt x="1464" y="453"/>
                    <a:pt x="1462" y="454"/>
                  </a:cubicBezTo>
                  <a:lnTo>
                    <a:pt x="1345" y="463"/>
                  </a:lnTo>
                  <a:lnTo>
                    <a:pt x="1312" y="359"/>
                  </a:lnTo>
                  <a:lnTo>
                    <a:pt x="1427" y="349"/>
                  </a:lnTo>
                  <a:cubicBezTo>
                    <a:pt x="1436" y="349"/>
                    <a:pt x="1446" y="343"/>
                    <a:pt x="1453" y="333"/>
                  </a:cubicBezTo>
                  <a:cubicBezTo>
                    <a:pt x="1456" y="323"/>
                    <a:pt x="1456" y="313"/>
                    <a:pt x="1453" y="303"/>
                  </a:cubicBezTo>
                  <a:cubicBezTo>
                    <a:pt x="1417" y="248"/>
                    <a:pt x="1374" y="199"/>
                    <a:pt x="1319" y="160"/>
                  </a:cubicBezTo>
                  <a:cubicBezTo>
                    <a:pt x="1270" y="127"/>
                    <a:pt x="1218" y="101"/>
                    <a:pt x="1162" y="78"/>
                  </a:cubicBezTo>
                  <a:cubicBezTo>
                    <a:pt x="1159" y="78"/>
                    <a:pt x="1156" y="77"/>
                    <a:pt x="1152" y="77"/>
                  </a:cubicBezTo>
                  <a:cubicBezTo>
                    <a:pt x="1142" y="77"/>
                    <a:pt x="1130" y="81"/>
                    <a:pt x="1123" y="91"/>
                  </a:cubicBezTo>
                  <a:lnTo>
                    <a:pt x="1084" y="157"/>
                  </a:lnTo>
                  <a:lnTo>
                    <a:pt x="885" y="114"/>
                  </a:lnTo>
                  <a:lnTo>
                    <a:pt x="921" y="59"/>
                  </a:lnTo>
                  <a:cubicBezTo>
                    <a:pt x="924" y="49"/>
                    <a:pt x="924" y="39"/>
                    <a:pt x="921" y="29"/>
                  </a:cubicBezTo>
                  <a:cubicBezTo>
                    <a:pt x="914" y="20"/>
                    <a:pt x="908" y="13"/>
                    <a:pt x="894" y="10"/>
                  </a:cubicBezTo>
                  <a:cubicBezTo>
                    <a:pt x="843" y="3"/>
                    <a:pt x="791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27" name="Google Shape;4427;p56"/>
          <p:cNvGrpSpPr/>
          <p:nvPr/>
        </p:nvGrpSpPr>
        <p:grpSpPr>
          <a:xfrm>
            <a:off x="7792318" y="204025"/>
            <a:ext cx="1219232" cy="1950288"/>
            <a:chOff x="7944618" y="204025"/>
            <a:chExt cx="1219232" cy="1950288"/>
          </a:xfrm>
        </p:grpSpPr>
        <p:sp>
          <p:nvSpPr>
            <p:cNvPr id="4428" name="Google Shape;4428;p56"/>
            <p:cNvSpPr/>
            <p:nvPr/>
          </p:nvSpPr>
          <p:spPr>
            <a:xfrm rot="-4511497" flipH="1">
              <a:off x="8310270" y="434475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9" name="Google Shape;4429;p56"/>
            <p:cNvSpPr/>
            <p:nvPr/>
          </p:nvSpPr>
          <p:spPr>
            <a:xfrm flipH="1">
              <a:off x="8732175" y="204025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0" name="Google Shape;4430;p56"/>
            <p:cNvSpPr/>
            <p:nvPr/>
          </p:nvSpPr>
          <p:spPr>
            <a:xfrm flipH="1">
              <a:off x="8772075" y="5349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1" name="Google Shape;4431;p56"/>
            <p:cNvSpPr/>
            <p:nvPr/>
          </p:nvSpPr>
          <p:spPr>
            <a:xfrm rot="-4514075" flipH="1">
              <a:off x="8983852" y="76890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2" name="Google Shape;4432;p56"/>
            <p:cNvSpPr/>
            <p:nvPr/>
          </p:nvSpPr>
          <p:spPr>
            <a:xfrm flipH="1">
              <a:off x="8952550" y="10986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3" name="Google Shape;4433;p56"/>
            <p:cNvSpPr/>
            <p:nvPr/>
          </p:nvSpPr>
          <p:spPr>
            <a:xfrm rot="-4514075" flipH="1">
              <a:off x="8567777" y="863632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4" name="Google Shape;4434;p56"/>
            <p:cNvSpPr/>
            <p:nvPr/>
          </p:nvSpPr>
          <p:spPr>
            <a:xfrm flipH="1">
              <a:off x="9082575" y="183420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5" name="Google Shape;4435;p56"/>
            <p:cNvSpPr/>
            <p:nvPr/>
          </p:nvSpPr>
          <p:spPr>
            <a:xfrm flipH="1">
              <a:off x="9136850" y="21273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6" name="Google Shape;4436;p56"/>
            <p:cNvSpPr/>
            <p:nvPr/>
          </p:nvSpPr>
          <p:spPr>
            <a:xfrm rot="-4511497" flipH="1">
              <a:off x="7947620" y="987725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37" name="Google Shape;4437;p56"/>
          <p:cNvGrpSpPr/>
          <p:nvPr/>
        </p:nvGrpSpPr>
        <p:grpSpPr>
          <a:xfrm>
            <a:off x="1187150" y="91613"/>
            <a:ext cx="3554800" cy="3121163"/>
            <a:chOff x="1187150" y="91613"/>
            <a:chExt cx="3554800" cy="3121163"/>
          </a:xfrm>
        </p:grpSpPr>
        <p:sp>
          <p:nvSpPr>
            <p:cNvPr id="4438" name="Google Shape;4438;p56"/>
            <p:cNvSpPr/>
            <p:nvPr/>
          </p:nvSpPr>
          <p:spPr>
            <a:xfrm>
              <a:off x="1214150" y="12538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9" name="Google Shape;4439;p56"/>
            <p:cNvSpPr/>
            <p:nvPr/>
          </p:nvSpPr>
          <p:spPr>
            <a:xfrm>
              <a:off x="1555475" y="128082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0" name="Google Shape;4440;p56"/>
            <p:cNvSpPr/>
            <p:nvPr/>
          </p:nvSpPr>
          <p:spPr>
            <a:xfrm>
              <a:off x="1187150" y="15712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1" name="Google Shape;4441;p56"/>
            <p:cNvSpPr/>
            <p:nvPr/>
          </p:nvSpPr>
          <p:spPr>
            <a:xfrm rot="4514075">
              <a:off x="2482102" y="2152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2" name="Google Shape;4442;p56"/>
            <p:cNvSpPr/>
            <p:nvPr/>
          </p:nvSpPr>
          <p:spPr>
            <a:xfrm rot="4504115">
              <a:off x="2426887" y="500690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3" name="Google Shape;4443;p56"/>
            <p:cNvSpPr/>
            <p:nvPr/>
          </p:nvSpPr>
          <p:spPr>
            <a:xfrm rot="4511497">
              <a:off x="2178984" y="327525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4" name="Google Shape;4444;p56"/>
            <p:cNvSpPr/>
            <p:nvPr/>
          </p:nvSpPr>
          <p:spPr>
            <a:xfrm rot="4511497">
              <a:off x="2059704" y="544066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5" name="Google Shape;4445;p56"/>
            <p:cNvSpPr/>
            <p:nvPr/>
          </p:nvSpPr>
          <p:spPr>
            <a:xfrm>
              <a:off x="1480125" y="96275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6" name="Google Shape;4446;p56"/>
            <p:cNvSpPr/>
            <p:nvPr/>
          </p:nvSpPr>
          <p:spPr>
            <a:xfrm rot="4504115">
              <a:off x="2296730" y="594355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7" name="Google Shape;4447;p56"/>
            <p:cNvSpPr/>
            <p:nvPr/>
          </p:nvSpPr>
          <p:spPr>
            <a:xfrm>
              <a:off x="1829850" y="860700"/>
              <a:ext cx="186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8" name="Google Shape;4448;p56"/>
            <p:cNvSpPr/>
            <p:nvPr/>
          </p:nvSpPr>
          <p:spPr>
            <a:xfrm>
              <a:off x="2856700" y="916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9" name="Google Shape;4449;p56"/>
            <p:cNvSpPr/>
            <p:nvPr/>
          </p:nvSpPr>
          <p:spPr>
            <a:xfrm rot="4504115">
              <a:off x="3180362" y="120665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0" name="Google Shape;4450;p56"/>
            <p:cNvSpPr/>
            <p:nvPr/>
          </p:nvSpPr>
          <p:spPr>
            <a:xfrm>
              <a:off x="1549025" y="210320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1" name="Google Shape;4451;p56"/>
            <p:cNvSpPr/>
            <p:nvPr/>
          </p:nvSpPr>
          <p:spPr>
            <a:xfrm>
              <a:off x="1850200" y="230787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2" name="Google Shape;4452;p56"/>
            <p:cNvSpPr/>
            <p:nvPr/>
          </p:nvSpPr>
          <p:spPr>
            <a:xfrm>
              <a:off x="2447750" y="115136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3" name="Google Shape;4453;p56"/>
            <p:cNvSpPr/>
            <p:nvPr/>
          </p:nvSpPr>
          <p:spPr>
            <a:xfrm rot="4514075">
              <a:off x="2779652" y="9036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4" name="Google Shape;4454;p56"/>
            <p:cNvSpPr/>
            <p:nvPr/>
          </p:nvSpPr>
          <p:spPr>
            <a:xfrm rot="4504115">
              <a:off x="3303912" y="409790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5" name="Google Shape;4455;p56"/>
            <p:cNvSpPr/>
            <p:nvPr/>
          </p:nvSpPr>
          <p:spPr>
            <a:xfrm>
              <a:off x="1409925" y="242560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6" name="Google Shape;4456;p56"/>
            <p:cNvSpPr/>
            <p:nvPr/>
          </p:nvSpPr>
          <p:spPr>
            <a:xfrm>
              <a:off x="3528800" y="54406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7" name="Google Shape;4457;p56"/>
            <p:cNvSpPr/>
            <p:nvPr/>
          </p:nvSpPr>
          <p:spPr>
            <a:xfrm rot="4514075">
              <a:off x="3917189" y="3632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8" name="Google Shape;4458;p56"/>
            <p:cNvSpPr/>
            <p:nvPr/>
          </p:nvSpPr>
          <p:spPr>
            <a:xfrm>
              <a:off x="2119588" y="27177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9" name="Google Shape;4459;p56"/>
            <p:cNvSpPr/>
            <p:nvPr/>
          </p:nvSpPr>
          <p:spPr>
            <a:xfrm>
              <a:off x="3961500" y="8719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0" name="Google Shape;4460;p56"/>
            <p:cNvSpPr/>
            <p:nvPr/>
          </p:nvSpPr>
          <p:spPr>
            <a:xfrm>
              <a:off x="3113875" y="9691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1" name="Google Shape;4461;p56"/>
            <p:cNvSpPr/>
            <p:nvPr/>
          </p:nvSpPr>
          <p:spPr>
            <a:xfrm>
              <a:off x="1416375" y="318577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2" name="Google Shape;4462;p56"/>
            <p:cNvSpPr/>
            <p:nvPr/>
          </p:nvSpPr>
          <p:spPr>
            <a:xfrm>
              <a:off x="4714950" y="2216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1" name="Google Shape;3117;p48">
            <a:extLst>
              <a:ext uri="{FF2B5EF4-FFF2-40B4-BE49-F238E27FC236}">
                <a16:creationId xmlns:a16="http://schemas.microsoft.com/office/drawing/2014/main" id="{6138C977-4A36-4526-9E5E-1FA79D8682BC}"/>
              </a:ext>
            </a:extLst>
          </p:cNvPr>
          <p:cNvSpPr/>
          <p:nvPr/>
        </p:nvSpPr>
        <p:spPr>
          <a:xfrm>
            <a:off x="3352143" y="1226437"/>
            <a:ext cx="2116199" cy="483356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2" name="Google Shape;3120;p48">
            <a:extLst>
              <a:ext uri="{FF2B5EF4-FFF2-40B4-BE49-F238E27FC236}">
                <a16:creationId xmlns:a16="http://schemas.microsoft.com/office/drawing/2014/main" id="{98DB4F6B-6FB6-430B-B9E0-8A2C93857E8F}"/>
              </a:ext>
            </a:extLst>
          </p:cNvPr>
          <p:cNvSpPr txBox="1">
            <a:spLocks/>
          </p:cNvSpPr>
          <p:nvPr/>
        </p:nvSpPr>
        <p:spPr>
          <a:xfrm>
            <a:off x="3465043" y="1212025"/>
            <a:ext cx="1957386" cy="4833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/>
              <a:t>Marketing : 2M</a:t>
            </a:r>
          </a:p>
        </p:txBody>
      </p:sp>
      <p:sp>
        <p:nvSpPr>
          <p:cNvPr id="474" name="Google Shape;3117;p48">
            <a:extLst>
              <a:ext uri="{FF2B5EF4-FFF2-40B4-BE49-F238E27FC236}">
                <a16:creationId xmlns:a16="http://schemas.microsoft.com/office/drawing/2014/main" id="{1E6EE221-4BCD-469C-B1D5-6F086B68243D}"/>
              </a:ext>
            </a:extLst>
          </p:cNvPr>
          <p:cNvSpPr/>
          <p:nvPr/>
        </p:nvSpPr>
        <p:spPr>
          <a:xfrm>
            <a:off x="3344101" y="1864353"/>
            <a:ext cx="2116199" cy="483356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5" name="Google Shape;3120;p48">
            <a:extLst>
              <a:ext uri="{FF2B5EF4-FFF2-40B4-BE49-F238E27FC236}">
                <a16:creationId xmlns:a16="http://schemas.microsoft.com/office/drawing/2014/main" id="{2124DAC6-A504-42AE-A206-FD9C6634AA67}"/>
              </a:ext>
            </a:extLst>
          </p:cNvPr>
          <p:cNvSpPr txBox="1">
            <a:spLocks/>
          </p:cNvSpPr>
          <p:nvPr/>
        </p:nvSpPr>
        <p:spPr>
          <a:xfrm>
            <a:off x="3457001" y="1849941"/>
            <a:ext cx="1957386" cy="4833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/>
              <a:t>Production : 200k</a:t>
            </a:r>
          </a:p>
        </p:txBody>
      </p:sp>
      <p:sp>
        <p:nvSpPr>
          <p:cNvPr id="477" name="Google Shape;3117;p48">
            <a:extLst>
              <a:ext uri="{FF2B5EF4-FFF2-40B4-BE49-F238E27FC236}">
                <a16:creationId xmlns:a16="http://schemas.microsoft.com/office/drawing/2014/main" id="{4E89E481-DF83-4C8A-A4A1-3CC0CD14DE8F}"/>
              </a:ext>
            </a:extLst>
          </p:cNvPr>
          <p:cNvSpPr/>
          <p:nvPr/>
        </p:nvSpPr>
        <p:spPr>
          <a:xfrm>
            <a:off x="3351878" y="2472529"/>
            <a:ext cx="2116199" cy="483356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3120;p48">
            <a:extLst>
              <a:ext uri="{FF2B5EF4-FFF2-40B4-BE49-F238E27FC236}">
                <a16:creationId xmlns:a16="http://schemas.microsoft.com/office/drawing/2014/main" id="{FB536418-4A92-4B6A-ADC1-CB42F60FF524}"/>
              </a:ext>
            </a:extLst>
          </p:cNvPr>
          <p:cNvSpPr txBox="1">
            <a:spLocks/>
          </p:cNvSpPr>
          <p:nvPr/>
        </p:nvSpPr>
        <p:spPr>
          <a:xfrm>
            <a:off x="3464778" y="2458117"/>
            <a:ext cx="1957386" cy="4833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/>
              <a:t>Maintenance : 500K</a:t>
            </a:r>
          </a:p>
        </p:txBody>
      </p:sp>
      <p:sp>
        <p:nvSpPr>
          <p:cNvPr id="483" name="Google Shape;9816;p107">
            <a:extLst>
              <a:ext uri="{FF2B5EF4-FFF2-40B4-BE49-F238E27FC236}">
                <a16:creationId xmlns:a16="http://schemas.microsoft.com/office/drawing/2014/main" id="{150EDB32-B44E-406B-8E1E-226FD2C091F7}"/>
              </a:ext>
            </a:extLst>
          </p:cNvPr>
          <p:cNvSpPr txBox="1">
            <a:spLocks/>
          </p:cNvSpPr>
          <p:nvPr/>
        </p:nvSpPr>
        <p:spPr>
          <a:xfrm>
            <a:off x="8316007" y="4839694"/>
            <a:ext cx="1268436" cy="346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100" dirty="0">
                <a:solidFill>
                  <a:schemeClr val="bg1"/>
                </a:solidFill>
              </a:rPr>
              <a:t>Comptable</a:t>
            </a:r>
          </a:p>
        </p:txBody>
      </p:sp>
      <p:sp>
        <p:nvSpPr>
          <p:cNvPr id="484" name="Google Shape;3117;p48">
            <a:extLst>
              <a:ext uri="{FF2B5EF4-FFF2-40B4-BE49-F238E27FC236}">
                <a16:creationId xmlns:a16="http://schemas.microsoft.com/office/drawing/2014/main" id="{BA19182C-83A3-49DD-A6CE-0BBA6B9A1369}"/>
              </a:ext>
            </a:extLst>
          </p:cNvPr>
          <p:cNvSpPr/>
          <p:nvPr/>
        </p:nvSpPr>
        <p:spPr>
          <a:xfrm>
            <a:off x="3340992" y="3401622"/>
            <a:ext cx="2116199" cy="483356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3120;p48">
            <a:extLst>
              <a:ext uri="{FF2B5EF4-FFF2-40B4-BE49-F238E27FC236}">
                <a16:creationId xmlns:a16="http://schemas.microsoft.com/office/drawing/2014/main" id="{EABAF522-C3EB-42E1-B0BD-530C9BC16606}"/>
              </a:ext>
            </a:extLst>
          </p:cNvPr>
          <p:cNvSpPr txBox="1">
            <a:spLocks/>
          </p:cNvSpPr>
          <p:nvPr/>
        </p:nvSpPr>
        <p:spPr>
          <a:xfrm>
            <a:off x="3453892" y="3387210"/>
            <a:ext cx="1957386" cy="4833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/>
              <a:t>Part de marché : 15%</a:t>
            </a:r>
          </a:p>
        </p:txBody>
      </p:sp>
      <p:sp>
        <p:nvSpPr>
          <p:cNvPr id="486" name="Google Shape;3117;p48">
            <a:extLst>
              <a:ext uri="{FF2B5EF4-FFF2-40B4-BE49-F238E27FC236}">
                <a16:creationId xmlns:a16="http://schemas.microsoft.com/office/drawing/2014/main" id="{D0A70963-F0F2-4D08-AC98-00C43AF2B9AA}"/>
              </a:ext>
            </a:extLst>
          </p:cNvPr>
          <p:cNvSpPr/>
          <p:nvPr/>
        </p:nvSpPr>
        <p:spPr>
          <a:xfrm>
            <a:off x="3340992" y="3963541"/>
            <a:ext cx="2116199" cy="483356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7" name="Google Shape;3120;p48">
            <a:extLst>
              <a:ext uri="{FF2B5EF4-FFF2-40B4-BE49-F238E27FC236}">
                <a16:creationId xmlns:a16="http://schemas.microsoft.com/office/drawing/2014/main" id="{A61609CC-5E1B-4098-B810-3EF34D6608A0}"/>
              </a:ext>
            </a:extLst>
          </p:cNvPr>
          <p:cNvSpPr txBox="1">
            <a:spLocks/>
          </p:cNvSpPr>
          <p:nvPr/>
        </p:nvSpPr>
        <p:spPr>
          <a:xfrm>
            <a:off x="3453892" y="3949129"/>
            <a:ext cx="1957386" cy="4833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/>
              <a:t>Partenariats:  labels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4A3A6-A426-40C0-8CD2-8DA0878A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suite</a:t>
            </a:r>
          </a:p>
        </p:txBody>
      </p:sp>
      <p:sp>
        <p:nvSpPr>
          <p:cNvPr id="4" name="Google Shape;3117;p48">
            <a:extLst>
              <a:ext uri="{FF2B5EF4-FFF2-40B4-BE49-F238E27FC236}">
                <a16:creationId xmlns:a16="http://schemas.microsoft.com/office/drawing/2014/main" id="{F66D8A06-4CE6-48FB-ABCE-5F4C55BDA73B}"/>
              </a:ext>
            </a:extLst>
          </p:cNvPr>
          <p:cNvSpPr/>
          <p:nvPr/>
        </p:nvSpPr>
        <p:spPr>
          <a:xfrm>
            <a:off x="1017920" y="1219225"/>
            <a:ext cx="2116199" cy="483356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3120;p48">
            <a:extLst>
              <a:ext uri="{FF2B5EF4-FFF2-40B4-BE49-F238E27FC236}">
                <a16:creationId xmlns:a16="http://schemas.microsoft.com/office/drawing/2014/main" id="{57AA4D2D-3377-4D0F-9749-BFE7C38C66D0}"/>
              </a:ext>
            </a:extLst>
          </p:cNvPr>
          <p:cNvSpPr txBox="1">
            <a:spLocks/>
          </p:cNvSpPr>
          <p:nvPr/>
        </p:nvSpPr>
        <p:spPr>
          <a:xfrm>
            <a:off x="1130820" y="1204813"/>
            <a:ext cx="1957386" cy="4833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/>
              <a:t>Location instruments</a:t>
            </a:r>
          </a:p>
        </p:txBody>
      </p:sp>
      <p:sp>
        <p:nvSpPr>
          <p:cNvPr id="6" name="Google Shape;3117;p48">
            <a:extLst>
              <a:ext uri="{FF2B5EF4-FFF2-40B4-BE49-F238E27FC236}">
                <a16:creationId xmlns:a16="http://schemas.microsoft.com/office/drawing/2014/main" id="{B1C05C42-8191-423C-8670-2DDA0624501F}"/>
              </a:ext>
            </a:extLst>
          </p:cNvPr>
          <p:cNvSpPr/>
          <p:nvPr/>
        </p:nvSpPr>
        <p:spPr>
          <a:xfrm>
            <a:off x="3677993" y="1233637"/>
            <a:ext cx="2116199" cy="483356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3120;p48">
            <a:extLst>
              <a:ext uri="{FF2B5EF4-FFF2-40B4-BE49-F238E27FC236}">
                <a16:creationId xmlns:a16="http://schemas.microsoft.com/office/drawing/2014/main" id="{9D137194-48C0-4110-BE82-281D243775F2}"/>
              </a:ext>
            </a:extLst>
          </p:cNvPr>
          <p:cNvSpPr txBox="1">
            <a:spLocks/>
          </p:cNvSpPr>
          <p:nvPr/>
        </p:nvSpPr>
        <p:spPr>
          <a:xfrm>
            <a:off x="3790893" y="1219225"/>
            <a:ext cx="1957386" cy="4833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 err="1"/>
              <a:t>Platerforme</a:t>
            </a:r>
            <a:r>
              <a:rPr lang="fr-FR" sz="1800" dirty="0"/>
              <a:t> musicale</a:t>
            </a:r>
          </a:p>
        </p:txBody>
      </p:sp>
      <p:sp>
        <p:nvSpPr>
          <p:cNvPr id="8" name="Google Shape;3117;p48">
            <a:extLst>
              <a:ext uri="{FF2B5EF4-FFF2-40B4-BE49-F238E27FC236}">
                <a16:creationId xmlns:a16="http://schemas.microsoft.com/office/drawing/2014/main" id="{46D061BC-EC4E-4B10-9003-85DDD999D0C0}"/>
              </a:ext>
            </a:extLst>
          </p:cNvPr>
          <p:cNvSpPr/>
          <p:nvPr/>
        </p:nvSpPr>
        <p:spPr>
          <a:xfrm>
            <a:off x="1017920" y="2088394"/>
            <a:ext cx="2116199" cy="483356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3120;p48">
            <a:extLst>
              <a:ext uri="{FF2B5EF4-FFF2-40B4-BE49-F238E27FC236}">
                <a16:creationId xmlns:a16="http://schemas.microsoft.com/office/drawing/2014/main" id="{57A6F003-534B-476B-93DA-37C4F63D1346}"/>
              </a:ext>
            </a:extLst>
          </p:cNvPr>
          <p:cNvSpPr txBox="1">
            <a:spLocks/>
          </p:cNvSpPr>
          <p:nvPr/>
        </p:nvSpPr>
        <p:spPr>
          <a:xfrm>
            <a:off x="1130820" y="2073982"/>
            <a:ext cx="1957386" cy="4833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/>
              <a:t>Location studio</a:t>
            </a:r>
          </a:p>
        </p:txBody>
      </p:sp>
      <p:sp>
        <p:nvSpPr>
          <p:cNvPr id="10" name="Google Shape;3117;p48">
            <a:extLst>
              <a:ext uri="{FF2B5EF4-FFF2-40B4-BE49-F238E27FC236}">
                <a16:creationId xmlns:a16="http://schemas.microsoft.com/office/drawing/2014/main" id="{A53DEE0C-326D-4892-A11E-B3164681D93A}"/>
              </a:ext>
            </a:extLst>
          </p:cNvPr>
          <p:cNvSpPr/>
          <p:nvPr/>
        </p:nvSpPr>
        <p:spPr>
          <a:xfrm>
            <a:off x="3723906" y="2073982"/>
            <a:ext cx="2116199" cy="483356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3120;p48">
            <a:extLst>
              <a:ext uri="{FF2B5EF4-FFF2-40B4-BE49-F238E27FC236}">
                <a16:creationId xmlns:a16="http://schemas.microsoft.com/office/drawing/2014/main" id="{8B955715-339D-42D6-A72A-E2BBE770EA3A}"/>
              </a:ext>
            </a:extLst>
          </p:cNvPr>
          <p:cNvSpPr txBox="1">
            <a:spLocks/>
          </p:cNvSpPr>
          <p:nvPr/>
        </p:nvSpPr>
        <p:spPr>
          <a:xfrm>
            <a:off x="3836806" y="2059570"/>
            <a:ext cx="1957386" cy="4833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/>
              <a:t>Contrôle Mental</a:t>
            </a:r>
          </a:p>
        </p:txBody>
      </p:sp>
      <p:sp>
        <p:nvSpPr>
          <p:cNvPr id="12" name="Google Shape;3117;p48">
            <a:extLst>
              <a:ext uri="{FF2B5EF4-FFF2-40B4-BE49-F238E27FC236}">
                <a16:creationId xmlns:a16="http://schemas.microsoft.com/office/drawing/2014/main" id="{98721A84-EC21-41BC-983E-3691D4DCB849}"/>
              </a:ext>
            </a:extLst>
          </p:cNvPr>
          <p:cNvSpPr/>
          <p:nvPr/>
        </p:nvSpPr>
        <p:spPr>
          <a:xfrm>
            <a:off x="2520605" y="3115827"/>
            <a:ext cx="2116199" cy="483356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3120;p48">
            <a:extLst>
              <a:ext uri="{FF2B5EF4-FFF2-40B4-BE49-F238E27FC236}">
                <a16:creationId xmlns:a16="http://schemas.microsoft.com/office/drawing/2014/main" id="{DC257BE6-09A8-48B2-9518-54EC844701D4}"/>
              </a:ext>
            </a:extLst>
          </p:cNvPr>
          <p:cNvSpPr txBox="1">
            <a:spLocks/>
          </p:cNvSpPr>
          <p:nvPr/>
        </p:nvSpPr>
        <p:spPr>
          <a:xfrm>
            <a:off x="2633505" y="3101415"/>
            <a:ext cx="1957386" cy="4833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/>
              <a:t>Musique pour aliens</a:t>
            </a:r>
          </a:p>
        </p:txBody>
      </p:sp>
    </p:spTree>
    <p:extLst>
      <p:ext uri="{BB962C8B-B14F-4D97-AF65-F5344CB8AC3E}">
        <p14:creationId xmlns:p14="http://schemas.microsoft.com/office/powerpoint/2010/main" val="28656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5" name="Google Shape;9815;p10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</a:t>
            </a:r>
            <a:endParaRPr dirty="0"/>
          </a:p>
        </p:txBody>
      </p:sp>
      <p:sp>
        <p:nvSpPr>
          <p:cNvPr id="9816" name="Google Shape;9816;p107"/>
          <p:cNvSpPr txBox="1">
            <a:spLocks noGrp="1"/>
          </p:cNvSpPr>
          <p:nvPr>
            <p:ph type="body" idx="1"/>
          </p:nvPr>
        </p:nvSpPr>
        <p:spPr>
          <a:xfrm>
            <a:off x="8361442" y="4753701"/>
            <a:ext cx="873035" cy="346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©Amuziq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9817" name="Google Shape;9817;p107"/>
          <p:cNvGrpSpPr/>
          <p:nvPr/>
        </p:nvGrpSpPr>
        <p:grpSpPr>
          <a:xfrm>
            <a:off x="670241" y="3802843"/>
            <a:ext cx="2231194" cy="1124267"/>
            <a:chOff x="3739700" y="2413875"/>
            <a:chExt cx="843775" cy="425150"/>
          </a:xfrm>
        </p:grpSpPr>
        <p:sp>
          <p:nvSpPr>
            <p:cNvPr id="9818" name="Google Shape;9818;p107"/>
            <p:cNvSpPr/>
            <p:nvPr/>
          </p:nvSpPr>
          <p:spPr>
            <a:xfrm>
              <a:off x="3740625" y="2765175"/>
              <a:ext cx="842850" cy="73850"/>
            </a:xfrm>
            <a:custGeom>
              <a:avLst/>
              <a:gdLst/>
              <a:ahLst/>
              <a:cxnLst/>
              <a:rect l="l" t="t" r="r" b="b"/>
              <a:pathLst>
                <a:path w="33714" h="2954" extrusionOk="0">
                  <a:moveTo>
                    <a:pt x="28182" y="0"/>
                  </a:moveTo>
                  <a:lnTo>
                    <a:pt x="0" y="232"/>
                  </a:lnTo>
                  <a:lnTo>
                    <a:pt x="2773" y="1613"/>
                  </a:lnTo>
                  <a:lnTo>
                    <a:pt x="12710" y="2419"/>
                  </a:lnTo>
                  <a:lnTo>
                    <a:pt x="20233" y="2903"/>
                  </a:lnTo>
                  <a:lnTo>
                    <a:pt x="33713" y="2954"/>
                  </a:lnTo>
                  <a:lnTo>
                    <a:pt x="2818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9" name="Google Shape;9819;p107"/>
            <p:cNvSpPr/>
            <p:nvPr/>
          </p:nvSpPr>
          <p:spPr>
            <a:xfrm>
              <a:off x="3740625" y="2444150"/>
              <a:ext cx="547850" cy="326825"/>
            </a:xfrm>
            <a:custGeom>
              <a:avLst/>
              <a:gdLst/>
              <a:ahLst/>
              <a:cxnLst/>
              <a:rect l="l" t="t" r="r" b="b"/>
              <a:pathLst>
                <a:path w="21914" h="13073" extrusionOk="0">
                  <a:moveTo>
                    <a:pt x="0" y="1"/>
                  </a:moveTo>
                  <a:lnTo>
                    <a:pt x="0" y="13073"/>
                  </a:lnTo>
                  <a:lnTo>
                    <a:pt x="21914" y="13073"/>
                  </a:lnTo>
                  <a:lnTo>
                    <a:pt x="21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0" name="Google Shape;9820;p107"/>
            <p:cNvSpPr/>
            <p:nvPr/>
          </p:nvSpPr>
          <p:spPr>
            <a:xfrm>
              <a:off x="3739700" y="2443350"/>
              <a:ext cx="549700" cy="328525"/>
            </a:xfrm>
            <a:custGeom>
              <a:avLst/>
              <a:gdLst/>
              <a:ahLst/>
              <a:cxnLst/>
              <a:rect l="l" t="t" r="r" b="b"/>
              <a:pathLst>
                <a:path w="21988" h="13141" extrusionOk="0">
                  <a:moveTo>
                    <a:pt x="21918" y="65"/>
                  </a:moveTo>
                  <a:lnTo>
                    <a:pt x="21918" y="13072"/>
                  </a:lnTo>
                  <a:lnTo>
                    <a:pt x="70" y="13072"/>
                  </a:lnTo>
                  <a:lnTo>
                    <a:pt x="70" y="65"/>
                  </a:lnTo>
                  <a:close/>
                  <a:moveTo>
                    <a:pt x="37" y="0"/>
                  </a:moveTo>
                  <a:cubicBezTo>
                    <a:pt x="19" y="0"/>
                    <a:pt x="1" y="15"/>
                    <a:pt x="1" y="33"/>
                  </a:cubicBezTo>
                  <a:lnTo>
                    <a:pt x="1" y="13105"/>
                  </a:lnTo>
                  <a:cubicBezTo>
                    <a:pt x="1" y="13123"/>
                    <a:pt x="19" y="13141"/>
                    <a:pt x="37" y="13141"/>
                  </a:cubicBezTo>
                  <a:lnTo>
                    <a:pt x="21951" y="13141"/>
                  </a:lnTo>
                  <a:cubicBezTo>
                    <a:pt x="21969" y="13141"/>
                    <a:pt x="21987" y="13123"/>
                    <a:pt x="21987" y="13105"/>
                  </a:cubicBezTo>
                  <a:lnTo>
                    <a:pt x="21987" y="33"/>
                  </a:lnTo>
                  <a:cubicBezTo>
                    <a:pt x="21987" y="15"/>
                    <a:pt x="21969" y="0"/>
                    <a:pt x="21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1" name="Google Shape;9821;p107"/>
            <p:cNvSpPr/>
            <p:nvPr/>
          </p:nvSpPr>
          <p:spPr>
            <a:xfrm>
              <a:off x="4180925" y="2444150"/>
              <a:ext cx="107550" cy="326825"/>
            </a:xfrm>
            <a:custGeom>
              <a:avLst/>
              <a:gdLst/>
              <a:ahLst/>
              <a:cxnLst/>
              <a:rect l="l" t="t" r="r" b="b"/>
              <a:pathLst>
                <a:path w="4302" h="13073" extrusionOk="0">
                  <a:moveTo>
                    <a:pt x="0" y="1"/>
                  </a:moveTo>
                  <a:lnTo>
                    <a:pt x="4302" y="1"/>
                  </a:lnTo>
                  <a:lnTo>
                    <a:pt x="4302" y="13073"/>
                  </a:lnTo>
                  <a:lnTo>
                    <a:pt x="0" y="13073"/>
                  </a:lnTo>
                  <a:close/>
                </a:path>
              </a:pathLst>
            </a:custGeom>
            <a:gradFill>
              <a:gsLst>
                <a:gs pos="0">
                  <a:srgbClr val="D88794">
                    <a:alpha val="32549"/>
                  </a:srgbClr>
                </a:gs>
                <a:gs pos="33000">
                  <a:srgbClr val="F5A65A">
                    <a:alpha val="26274"/>
                  </a:srgbClr>
                </a:gs>
                <a:gs pos="100000">
                  <a:srgbClr val="D88794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2" name="Google Shape;9822;p107"/>
            <p:cNvSpPr/>
            <p:nvPr/>
          </p:nvSpPr>
          <p:spPr>
            <a:xfrm>
              <a:off x="3740625" y="2444150"/>
              <a:ext cx="447725" cy="326825"/>
            </a:xfrm>
            <a:custGeom>
              <a:avLst/>
              <a:gdLst/>
              <a:ahLst/>
              <a:cxnLst/>
              <a:rect l="l" t="t" r="r" b="b"/>
              <a:pathLst>
                <a:path w="17909" h="13073" extrusionOk="0">
                  <a:moveTo>
                    <a:pt x="0" y="1"/>
                  </a:moveTo>
                  <a:lnTo>
                    <a:pt x="0" y="13073"/>
                  </a:lnTo>
                  <a:lnTo>
                    <a:pt x="17909" y="13073"/>
                  </a:lnTo>
                  <a:lnTo>
                    <a:pt x="17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3" name="Google Shape;9823;p107"/>
            <p:cNvSpPr/>
            <p:nvPr/>
          </p:nvSpPr>
          <p:spPr>
            <a:xfrm>
              <a:off x="3739700" y="2443350"/>
              <a:ext cx="449550" cy="328525"/>
            </a:xfrm>
            <a:custGeom>
              <a:avLst/>
              <a:gdLst/>
              <a:ahLst/>
              <a:cxnLst/>
              <a:rect l="l" t="t" r="r" b="b"/>
              <a:pathLst>
                <a:path w="17982" h="13141" extrusionOk="0">
                  <a:moveTo>
                    <a:pt x="17913" y="65"/>
                  </a:moveTo>
                  <a:lnTo>
                    <a:pt x="17913" y="13072"/>
                  </a:lnTo>
                  <a:lnTo>
                    <a:pt x="70" y="13072"/>
                  </a:lnTo>
                  <a:lnTo>
                    <a:pt x="70" y="65"/>
                  </a:lnTo>
                  <a:close/>
                  <a:moveTo>
                    <a:pt x="37" y="0"/>
                  </a:moveTo>
                  <a:cubicBezTo>
                    <a:pt x="15" y="0"/>
                    <a:pt x="1" y="15"/>
                    <a:pt x="1" y="33"/>
                  </a:cubicBezTo>
                  <a:lnTo>
                    <a:pt x="1" y="13105"/>
                  </a:lnTo>
                  <a:cubicBezTo>
                    <a:pt x="1" y="13123"/>
                    <a:pt x="15" y="13141"/>
                    <a:pt x="37" y="13141"/>
                  </a:cubicBezTo>
                  <a:lnTo>
                    <a:pt x="17946" y="13141"/>
                  </a:lnTo>
                  <a:cubicBezTo>
                    <a:pt x="17967" y="13141"/>
                    <a:pt x="17982" y="13123"/>
                    <a:pt x="17982" y="13105"/>
                  </a:cubicBezTo>
                  <a:lnTo>
                    <a:pt x="17982" y="33"/>
                  </a:lnTo>
                  <a:cubicBezTo>
                    <a:pt x="17982" y="15"/>
                    <a:pt x="17967" y="0"/>
                    <a:pt x="17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4" name="Google Shape;9824;p107"/>
            <p:cNvSpPr/>
            <p:nvPr/>
          </p:nvSpPr>
          <p:spPr>
            <a:xfrm>
              <a:off x="3796650" y="2468100"/>
              <a:ext cx="364050" cy="278925"/>
            </a:xfrm>
            <a:custGeom>
              <a:avLst/>
              <a:gdLst/>
              <a:ahLst/>
              <a:cxnLst/>
              <a:rect l="l" t="t" r="r" b="b"/>
              <a:pathLst>
                <a:path w="14562" h="11157" extrusionOk="0">
                  <a:moveTo>
                    <a:pt x="0" y="1"/>
                  </a:moveTo>
                  <a:lnTo>
                    <a:pt x="0" y="11157"/>
                  </a:lnTo>
                  <a:lnTo>
                    <a:pt x="14561" y="11157"/>
                  </a:lnTo>
                  <a:lnTo>
                    <a:pt x="14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5" name="Google Shape;9825;p107"/>
            <p:cNvSpPr/>
            <p:nvPr/>
          </p:nvSpPr>
          <p:spPr>
            <a:xfrm>
              <a:off x="3795825" y="2467300"/>
              <a:ext cx="365675" cy="280625"/>
            </a:xfrm>
            <a:custGeom>
              <a:avLst/>
              <a:gdLst/>
              <a:ahLst/>
              <a:cxnLst/>
              <a:rect l="l" t="t" r="r" b="b"/>
              <a:pathLst>
                <a:path w="14627" h="11225" extrusionOk="0">
                  <a:moveTo>
                    <a:pt x="14558" y="65"/>
                  </a:moveTo>
                  <a:lnTo>
                    <a:pt x="14558" y="11156"/>
                  </a:lnTo>
                  <a:lnTo>
                    <a:pt x="69" y="11156"/>
                  </a:lnTo>
                  <a:lnTo>
                    <a:pt x="69" y="65"/>
                  </a:lnTo>
                  <a:close/>
                  <a:moveTo>
                    <a:pt x="33" y="0"/>
                  </a:moveTo>
                  <a:cubicBezTo>
                    <a:pt x="15" y="0"/>
                    <a:pt x="1" y="15"/>
                    <a:pt x="1" y="33"/>
                  </a:cubicBezTo>
                  <a:lnTo>
                    <a:pt x="1" y="11189"/>
                  </a:lnTo>
                  <a:cubicBezTo>
                    <a:pt x="1" y="11207"/>
                    <a:pt x="15" y="11225"/>
                    <a:pt x="33" y="11225"/>
                  </a:cubicBezTo>
                  <a:lnTo>
                    <a:pt x="14594" y="11225"/>
                  </a:lnTo>
                  <a:cubicBezTo>
                    <a:pt x="14612" y="11225"/>
                    <a:pt x="14627" y="11207"/>
                    <a:pt x="14627" y="11189"/>
                  </a:cubicBezTo>
                  <a:lnTo>
                    <a:pt x="14627" y="33"/>
                  </a:lnTo>
                  <a:cubicBezTo>
                    <a:pt x="14627" y="15"/>
                    <a:pt x="14612" y="0"/>
                    <a:pt x="14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6" name="Google Shape;9826;p107"/>
            <p:cNvSpPr/>
            <p:nvPr/>
          </p:nvSpPr>
          <p:spPr>
            <a:xfrm>
              <a:off x="3796650" y="2468100"/>
              <a:ext cx="364050" cy="278925"/>
            </a:xfrm>
            <a:custGeom>
              <a:avLst/>
              <a:gdLst/>
              <a:ahLst/>
              <a:cxnLst/>
              <a:rect l="l" t="t" r="r" b="b"/>
              <a:pathLst>
                <a:path w="14562" h="11157" extrusionOk="0">
                  <a:moveTo>
                    <a:pt x="0" y="1"/>
                  </a:moveTo>
                  <a:lnTo>
                    <a:pt x="0" y="11157"/>
                  </a:lnTo>
                  <a:lnTo>
                    <a:pt x="14561" y="11157"/>
                  </a:lnTo>
                  <a:lnTo>
                    <a:pt x="1456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7" name="Google Shape;9827;p107"/>
            <p:cNvSpPr/>
            <p:nvPr/>
          </p:nvSpPr>
          <p:spPr>
            <a:xfrm>
              <a:off x="4205225" y="2467375"/>
              <a:ext cx="64100" cy="138575"/>
            </a:xfrm>
            <a:custGeom>
              <a:avLst/>
              <a:gdLst/>
              <a:ahLst/>
              <a:cxnLst/>
              <a:rect l="l" t="t" r="r" b="b"/>
              <a:pathLst>
                <a:path w="2564" h="5543" extrusionOk="0">
                  <a:moveTo>
                    <a:pt x="1" y="1"/>
                  </a:moveTo>
                  <a:lnTo>
                    <a:pt x="1" y="5543"/>
                  </a:lnTo>
                  <a:lnTo>
                    <a:pt x="2564" y="5543"/>
                  </a:lnTo>
                  <a:lnTo>
                    <a:pt x="25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8" name="Google Shape;9828;p107"/>
            <p:cNvSpPr/>
            <p:nvPr/>
          </p:nvSpPr>
          <p:spPr>
            <a:xfrm>
              <a:off x="4204325" y="2466575"/>
              <a:ext cx="65825" cy="140275"/>
            </a:xfrm>
            <a:custGeom>
              <a:avLst/>
              <a:gdLst/>
              <a:ahLst/>
              <a:cxnLst/>
              <a:rect l="l" t="t" r="r" b="b"/>
              <a:pathLst>
                <a:path w="2633" h="5611" extrusionOk="0">
                  <a:moveTo>
                    <a:pt x="2563" y="65"/>
                  </a:moveTo>
                  <a:lnTo>
                    <a:pt x="2563" y="5542"/>
                  </a:lnTo>
                  <a:lnTo>
                    <a:pt x="69" y="5542"/>
                  </a:lnTo>
                  <a:lnTo>
                    <a:pt x="69" y="65"/>
                  </a:lnTo>
                  <a:close/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lnTo>
                    <a:pt x="0" y="5575"/>
                  </a:lnTo>
                  <a:cubicBezTo>
                    <a:pt x="0" y="5596"/>
                    <a:pt x="15" y="5611"/>
                    <a:pt x="33" y="5611"/>
                  </a:cubicBezTo>
                  <a:lnTo>
                    <a:pt x="2600" y="5611"/>
                  </a:lnTo>
                  <a:cubicBezTo>
                    <a:pt x="2618" y="5607"/>
                    <a:pt x="2632" y="5593"/>
                    <a:pt x="2632" y="5575"/>
                  </a:cubicBezTo>
                  <a:lnTo>
                    <a:pt x="2632" y="33"/>
                  </a:lnTo>
                  <a:cubicBezTo>
                    <a:pt x="2632" y="15"/>
                    <a:pt x="2614" y="0"/>
                    <a:pt x="2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9" name="Google Shape;9829;p107"/>
            <p:cNvSpPr/>
            <p:nvPr/>
          </p:nvSpPr>
          <p:spPr>
            <a:xfrm>
              <a:off x="3782175" y="2770950"/>
              <a:ext cx="52100" cy="12775"/>
            </a:xfrm>
            <a:custGeom>
              <a:avLst/>
              <a:gdLst/>
              <a:ahLst/>
              <a:cxnLst/>
              <a:rect l="l" t="t" r="r" b="b"/>
              <a:pathLst>
                <a:path w="2084" h="511" extrusionOk="0">
                  <a:moveTo>
                    <a:pt x="1" y="1"/>
                  </a:moveTo>
                  <a:lnTo>
                    <a:pt x="1" y="297"/>
                  </a:lnTo>
                  <a:lnTo>
                    <a:pt x="644" y="297"/>
                  </a:lnTo>
                  <a:lnTo>
                    <a:pt x="644" y="510"/>
                  </a:lnTo>
                  <a:lnTo>
                    <a:pt x="1436" y="510"/>
                  </a:lnTo>
                  <a:lnTo>
                    <a:pt x="1436" y="297"/>
                  </a:lnTo>
                  <a:lnTo>
                    <a:pt x="2083" y="297"/>
                  </a:lnTo>
                  <a:lnTo>
                    <a:pt x="2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0" name="Google Shape;9830;p107"/>
            <p:cNvSpPr/>
            <p:nvPr/>
          </p:nvSpPr>
          <p:spPr>
            <a:xfrm>
              <a:off x="4105100" y="2770950"/>
              <a:ext cx="52075" cy="12775"/>
            </a:xfrm>
            <a:custGeom>
              <a:avLst/>
              <a:gdLst/>
              <a:ahLst/>
              <a:cxnLst/>
              <a:rect l="l" t="t" r="r" b="b"/>
              <a:pathLst>
                <a:path w="2083" h="511" extrusionOk="0">
                  <a:moveTo>
                    <a:pt x="0" y="1"/>
                  </a:moveTo>
                  <a:lnTo>
                    <a:pt x="0" y="297"/>
                  </a:lnTo>
                  <a:lnTo>
                    <a:pt x="644" y="297"/>
                  </a:lnTo>
                  <a:lnTo>
                    <a:pt x="644" y="510"/>
                  </a:lnTo>
                  <a:lnTo>
                    <a:pt x="1435" y="510"/>
                  </a:lnTo>
                  <a:lnTo>
                    <a:pt x="1435" y="297"/>
                  </a:lnTo>
                  <a:lnTo>
                    <a:pt x="2082" y="297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1" name="Google Shape;9831;p107"/>
            <p:cNvSpPr/>
            <p:nvPr/>
          </p:nvSpPr>
          <p:spPr>
            <a:xfrm>
              <a:off x="4205600" y="2651850"/>
              <a:ext cx="65275" cy="65275"/>
            </a:xfrm>
            <a:custGeom>
              <a:avLst/>
              <a:gdLst/>
              <a:ahLst/>
              <a:cxnLst/>
              <a:rect l="l" t="t" r="r" b="b"/>
              <a:pathLst>
                <a:path w="2611" h="2611" extrusionOk="0">
                  <a:moveTo>
                    <a:pt x="1305" y="0"/>
                  </a:moveTo>
                  <a:cubicBezTo>
                    <a:pt x="586" y="0"/>
                    <a:pt x="0" y="586"/>
                    <a:pt x="0" y="1305"/>
                  </a:cubicBezTo>
                  <a:cubicBezTo>
                    <a:pt x="0" y="2028"/>
                    <a:pt x="586" y="2610"/>
                    <a:pt x="1305" y="2610"/>
                  </a:cubicBezTo>
                  <a:cubicBezTo>
                    <a:pt x="2028" y="2610"/>
                    <a:pt x="2610" y="2028"/>
                    <a:pt x="2610" y="1305"/>
                  </a:cubicBezTo>
                  <a:cubicBezTo>
                    <a:pt x="2610" y="586"/>
                    <a:pt x="2028" y="0"/>
                    <a:pt x="1305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2" name="Google Shape;9832;p107"/>
            <p:cNvSpPr/>
            <p:nvPr/>
          </p:nvSpPr>
          <p:spPr>
            <a:xfrm>
              <a:off x="4205600" y="2643975"/>
              <a:ext cx="65275" cy="65275"/>
            </a:xfrm>
            <a:custGeom>
              <a:avLst/>
              <a:gdLst/>
              <a:ahLst/>
              <a:cxnLst/>
              <a:rect l="l" t="t" r="r" b="b"/>
              <a:pathLst>
                <a:path w="2611" h="2611" extrusionOk="0">
                  <a:moveTo>
                    <a:pt x="1305" y="1"/>
                  </a:moveTo>
                  <a:cubicBezTo>
                    <a:pt x="586" y="1"/>
                    <a:pt x="0" y="586"/>
                    <a:pt x="0" y="1306"/>
                  </a:cubicBezTo>
                  <a:cubicBezTo>
                    <a:pt x="0" y="2029"/>
                    <a:pt x="586" y="2611"/>
                    <a:pt x="1305" y="2611"/>
                  </a:cubicBezTo>
                  <a:cubicBezTo>
                    <a:pt x="2028" y="2611"/>
                    <a:pt x="2610" y="2029"/>
                    <a:pt x="2610" y="1306"/>
                  </a:cubicBezTo>
                  <a:cubicBezTo>
                    <a:pt x="2610" y="586"/>
                    <a:pt x="2028" y="1"/>
                    <a:pt x="1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3" name="Google Shape;9833;p107"/>
            <p:cNvSpPr/>
            <p:nvPr/>
          </p:nvSpPr>
          <p:spPr>
            <a:xfrm>
              <a:off x="4231525" y="2657800"/>
              <a:ext cx="38425" cy="45950"/>
            </a:xfrm>
            <a:custGeom>
              <a:avLst/>
              <a:gdLst/>
              <a:ahLst/>
              <a:cxnLst/>
              <a:rect l="l" t="t" r="r" b="b"/>
              <a:pathLst>
                <a:path w="1537" h="1838" extrusionOk="0">
                  <a:moveTo>
                    <a:pt x="1212" y="95"/>
                  </a:moveTo>
                  <a:cubicBezTo>
                    <a:pt x="1410" y="153"/>
                    <a:pt x="1537" y="778"/>
                    <a:pt x="1241" y="1237"/>
                  </a:cubicBezTo>
                  <a:cubicBezTo>
                    <a:pt x="959" y="1671"/>
                    <a:pt x="380" y="1837"/>
                    <a:pt x="239" y="1689"/>
                  </a:cubicBezTo>
                  <a:cubicBezTo>
                    <a:pt x="1" y="1429"/>
                    <a:pt x="875" y="1"/>
                    <a:pt x="1212" y="95"/>
                  </a:cubicBezTo>
                  <a:close/>
                </a:path>
              </a:pathLst>
            </a:custGeom>
            <a:gradFill>
              <a:gsLst>
                <a:gs pos="0">
                  <a:srgbClr val="D88794">
                    <a:alpha val="32549"/>
                  </a:srgbClr>
                </a:gs>
                <a:gs pos="33000">
                  <a:srgbClr val="F5A65A">
                    <a:alpha val="26274"/>
                  </a:srgbClr>
                </a:gs>
                <a:gs pos="100000">
                  <a:srgbClr val="D88794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4" name="Google Shape;9834;p107"/>
            <p:cNvSpPr/>
            <p:nvPr/>
          </p:nvSpPr>
          <p:spPr>
            <a:xfrm>
              <a:off x="4210300" y="2473450"/>
              <a:ext cx="53875" cy="28025"/>
            </a:xfrm>
            <a:custGeom>
              <a:avLst/>
              <a:gdLst/>
              <a:ahLst/>
              <a:cxnLst/>
              <a:rect l="l" t="t" r="r" b="b"/>
              <a:pathLst>
                <a:path w="2155" h="1121" extrusionOk="0">
                  <a:moveTo>
                    <a:pt x="0" y="0"/>
                  </a:moveTo>
                  <a:lnTo>
                    <a:pt x="0" y="1121"/>
                  </a:lnTo>
                  <a:lnTo>
                    <a:pt x="2155" y="1121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5" name="Google Shape;9835;p107"/>
            <p:cNvSpPr/>
            <p:nvPr/>
          </p:nvSpPr>
          <p:spPr>
            <a:xfrm>
              <a:off x="4209750" y="2571050"/>
              <a:ext cx="54975" cy="1375"/>
            </a:xfrm>
            <a:custGeom>
              <a:avLst/>
              <a:gdLst/>
              <a:ahLst/>
              <a:cxnLst/>
              <a:rect l="l" t="t" r="r" b="b"/>
              <a:pathLst>
                <a:path w="2199" h="55" extrusionOk="0">
                  <a:moveTo>
                    <a:pt x="0" y="0"/>
                  </a:moveTo>
                  <a:lnTo>
                    <a:pt x="0" y="55"/>
                  </a:lnTo>
                  <a:lnTo>
                    <a:pt x="2198" y="55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6" name="Google Shape;9836;p107"/>
            <p:cNvSpPr/>
            <p:nvPr/>
          </p:nvSpPr>
          <p:spPr>
            <a:xfrm>
              <a:off x="4209750" y="2577000"/>
              <a:ext cx="54975" cy="1400"/>
            </a:xfrm>
            <a:custGeom>
              <a:avLst/>
              <a:gdLst/>
              <a:ahLst/>
              <a:cxnLst/>
              <a:rect l="l" t="t" r="r" b="b"/>
              <a:pathLst>
                <a:path w="2199" h="56" extrusionOk="0">
                  <a:moveTo>
                    <a:pt x="0" y="1"/>
                  </a:moveTo>
                  <a:lnTo>
                    <a:pt x="0" y="55"/>
                  </a:lnTo>
                  <a:lnTo>
                    <a:pt x="2198" y="55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7" name="Google Shape;9837;p107"/>
            <p:cNvSpPr/>
            <p:nvPr/>
          </p:nvSpPr>
          <p:spPr>
            <a:xfrm>
              <a:off x="4209750" y="2582975"/>
              <a:ext cx="54975" cy="1375"/>
            </a:xfrm>
            <a:custGeom>
              <a:avLst/>
              <a:gdLst/>
              <a:ahLst/>
              <a:cxnLst/>
              <a:rect l="l" t="t" r="r" b="b"/>
              <a:pathLst>
                <a:path w="2199" h="55" extrusionOk="0">
                  <a:moveTo>
                    <a:pt x="0" y="0"/>
                  </a:moveTo>
                  <a:lnTo>
                    <a:pt x="0" y="55"/>
                  </a:lnTo>
                  <a:lnTo>
                    <a:pt x="2198" y="55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8" name="Google Shape;9838;p107"/>
            <p:cNvSpPr/>
            <p:nvPr/>
          </p:nvSpPr>
          <p:spPr>
            <a:xfrm>
              <a:off x="4209750" y="2588950"/>
              <a:ext cx="54975" cy="1375"/>
            </a:xfrm>
            <a:custGeom>
              <a:avLst/>
              <a:gdLst/>
              <a:ahLst/>
              <a:cxnLst/>
              <a:rect l="l" t="t" r="r" b="b"/>
              <a:pathLst>
                <a:path w="2199" h="55" extrusionOk="0">
                  <a:moveTo>
                    <a:pt x="0" y="0"/>
                  </a:moveTo>
                  <a:lnTo>
                    <a:pt x="0" y="54"/>
                  </a:lnTo>
                  <a:lnTo>
                    <a:pt x="2198" y="54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9" name="Google Shape;9839;p107"/>
            <p:cNvSpPr/>
            <p:nvPr/>
          </p:nvSpPr>
          <p:spPr>
            <a:xfrm>
              <a:off x="4209750" y="2594900"/>
              <a:ext cx="54975" cy="1375"/>
            </a:xfrm>
            <a:custGeom>
              <a:avLst/>
              <a:gdLst/>
              <a:ahLst/>
              <a:cxnLst/>
              <a:rect l="l" t="t" r="r" b="b"/>
              <a:pathLst>
                <a:path w="2199" h="55" extrusionOk="0">
                  <a:moveTo>
                    <a:pt x="0" y="1"/>
                  </a:moveTo>
                  <a:lnTo>
                    <a:pt x="0" y="55"/>
                  </a:lnTo>
                  <a:lnTo>
                    <a:pt x="2198" y="55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0" name="Google Shape;9840;p107"/>
            <p:cNvSpPr/>
            <p:nvPr/>
          </p:nvSpPr>
          <p:spPr>
            <a:xfrm>
              <a:off x="3796650" y="2650750"/>
              <a:ext cx="364050" cy="96275"/>
            </a:xfrm>
            <a:custGeom>
              <a:avLst/>
              <a:gdLst/>
              <a:ahLst/>
              <a:cxnLst/>
              <a:rect l="l" t="t" r="r" b="b"/>
              <a:pathLst>
                <a:path w="14562" h="3851" extrusionOk="0">
                  <a:moveTo>
                    <a:pt x="3192" y="1"/>
                  </a:moveTo>
                  <a:lnTo>
                    <a:pt x="0" y="3851"/>
                  </a:lnTo>
                  <a:lnTo>
                    <a:pt x="14561" y="3851"/>
                  </a:lnTo>
                  <a:lnTo>
                    <a:pt x="113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1" name="Google Shape;9841;p107"/>
            <p:cNvSpPr/>
            <p:nvPr/>
          </p:nvSpPr>
          <p:spPr>
            <a:xfrm>
              <a:off x="3795750" y="2649925"/>
              <a:ext cx="365850" cy="98000"/>
            </a:xfrm>
            <a:custGeom>
              <a:avLst/>
              <a:gdLst/>
              <a:ahLst/>
              <a:cxnLst/>
              <a:rect l="l" t="t" r="r" b="b"/>
              <a:pathLst>
                <a:path w="14634" h="3920" extrusionOk="0">
                  <a:moveTo>
                    <a:pt x="11387" y="66"/>
                  </a:moveTo>
                  <a:lnTo>
                    <a:pt x="14525" y="3851"/>
                  </a:lnTo>
                  <a:lnTo>
                    <a:pt x="109" y="3851"/>
                  </a:lnTo>
                  <a:lnTo>
                    <a:pt x="3243" y="66"/>
                  </a:lnTo>
                  <a:close/>
                  <a:moveTo>
                    <a:pt x="3223" y="0"/>
                  </a:moveTo>
                  <a:cubicBezTo>
                    <a:pt x="3215" y="0"/>
                    <a:pt x="3209" y="6"/>
                    <a:pt x="3203" y="12"/>
                  </a:cubicBezTo>
                  <a:lnTo>
                    <a:pt x="11" y="3862"/>
                  </a:lnTo>
                  <a:cubicBezTo>
                    <a:pt x="4" y="3873"/>
                    <a:pt x="0" y="3887"/>
                    <a:pt x="7" y="3898"/>
                  </a:cubicBezTo>
                  <a:cubicBezTo>
                    <a:pt x="11" y="3913"/>
                    <a:pt x="22" y="3920"/>
                    <a:pt x="36" y="3920"/>
                  </a:cubicBezTo>
                  <a:lnTo>
                    <a:pt x="14597" y="3920"/>
                  </a:lnTo>
                  <a:cubicBezTo>
                    <a:pt x="14608" y="3920"/>
                    <a:pt x="14623" y="3913"/>
                    <a:pt x="14630" y="3898"/>
                  </a:cubicBezTo>
                  <a:cubicBezTo>
                    <a:pt x="14634" y="3887"/>
                    <a:pt x="14634" y="3873"/>
                    <a:pt x="14623" y="3862"/>
                  </a:cubicBezTo>
                  <a:lnTo>
                    <a:pt x="11431" y="12"/>
                  </a:lnTo>
                  <a:cubicBezTo>
                    <a:pt x="11423" y="5"/>
                    <a:pt x="11416" y="1"/>
                    <a:pt x="11405" y="1"/>
                  </a:cubicBezTo>
                  <a:lnTo>
                    <a:pt x="3228" y="1"/>
                  </a:lnTo>
                  <a:cubicBezTo>
                    <a:pt x="3226" y="1"/>
                    <a:pt x="3224" y="0"/>
                    <a:pt x="3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2" name="Google Shape;9842;p107"/>
            <p:cNvSpPr/>
            <p:nvPr/>
          </p:nvSpPr>
          <p:spPr>
            <a:xfrm>
              <a:off x="3740625" y="2414700"/>
              <a:ext cx="328700" cy="385750"/>
            </a:xfrm>
            <a:custGeom>
              <a:avLst/>
              <a:gdLst/>
              <a:ahLst/>
              <a:cxnLst/>
              <a:rect l="l" t="t" r="r" b="b"/>
              <a:pathLst>
                <a:path w="13148" h="15430" extrusionOk="0">
                  <a:moveTo>
                    <a:pt x="13148" y="0"/>
                  </a:moveTo>
                  <a:lnTo>
                    <a:pt x="0" y="1179"/>
                  </a:lnTo>
                  <a:lnTo>
                    <a:pt x="0" y="14251"/>
                  </a:lnTo>
                  <a:lnTo>
                    <a:pt x="13148" y="15429"/>
                  </a:lnTo>
                  <a:lnTo>
                    <a:pt x="13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3" name="Google Shape;9843;p107"/>
            <p:cNvSpPr/>
            <p:nvPr/>
          </p:nvSpPr>
          <p:spPr>
            <a:xfrm>
              <a:off x="3771075" y="2488900"/>
              <a:ext cx="213025" cy="237350"/>
            </a:xfrm>
            <a:custGeom>
              <a:avLst/>
              <a:gdLst/>
              <a:ahLst/>
              <a:cxnLst/>
              <a:rect l="l" t="t" r="r" b="b"/>
              <a:pathLst>
                <a:path w="8521" h="9494" extrusionOk="0">
                  <a:moveTo>
                    <a:pt x="8521" y="0"/>
                  </a:moveTo>
                  <a:lnTo>
                    <a:pt x="0" y="575"/>
                  </a:lnTo>
                  <a:lnTo>
                    <a:pt x="0" y="8918"/>
                  </a:lnTo>
                  <a:lnTo>
                    <a:pt x="8521" y="9493"/>
                  </a:lnTo>
                  <a:lnTo>
                    <a:pt x="8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4" name="Google Shape;9844;p107"/>
            <p:cNvSpPr/>
            <p:nvPr/>
          </p:nvSpPr>
          <p:spPr>
            <a:xfrm>
              <a:off x="3740625" y="2414700"/>
              <a:ext cx="328700" cy="385750"/>
            </a:xfrm>
            <a:custGeom>
              <a:avLst/>
              <a:gdLst/>
              <a:ahLst/>
              <a:cxnLst/>
              <a:rect l="l" t="t" r="r" b="b"/>
              <a:pathLst>
                <a:path w="13148" h="15430" extrusionOk="0">
                  <a:moveTo>
                    <a:pt x="13148" y="15429"/>
                  </a:moveTo>
                  <a:lnTo>
                    <a:pt x="0" y="14251"/>
                  </a:lnTo>
                  <a:lnTo>
                    <a:pt x="0" y="1179"/>
                  </a:lnTo>
                  <a:lnTo>
                    <a:pt x="13148" y="0"/>
                  </a:lnTo>
                  <a:close/>
                </a:path>
              </a:pathLst>
            </a:custGeom>
            <a:gradFill>
              <a:gsLst>
                <a:gs pos="0">
                  <a:srgbClr val="D88794">
                    <a:alpha val="32549"/>
                  </a:srgbClr>
                </a:gs>
                <a:gs pos="33000">
                  <a:srgbClr val="F5A65A">
                    <a:alpha val="26274"/>
                  </a:srgbClr>
                </a:gs>
                <a:gs pos="100000">
                  <a:srgbClr val="D88794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5" name="Google Shape;9845;p107"/>
            <p:cNvSpPr/>
            <p:nvPr/>
          </p:nvSpPr>
          <p:spPr>
            <a:xfrm>
              <a:off x="3739700" y="2413875"/>
              <a:ext cx="330525" cy="387475"/>
            </a:xfrm>
            <a:custGeom>
              <a:avLst/>
              <a:gdLst/>
              <a:ahLst/>
              <a:cxnLst/>
              <a:rect l="l" t="t" r="r" b="b"/>
              <a:pathLst>
                <a:path w="13221" h="15499" extrusionOk="0">
                  <a:moveTo>
                    <a:pt x="13152" y="70"/>
                  </a:moveTo>
                  <a:lnTo>
                    <a:pt x="13152" y="15430"/>
                  </a:lnTo>
                  <a:lnTo>
                    <a:pt x="70" y="14255"/>
                  </a:lnTo>
                  <a:lnTo>
                    <a:pt x="70" y="1244"/>
                  </a:lnTo>
                  <a:lnTo>
                    <a:pt x="13152" y="70"/>
                  </a:lnTo>
                  <a:close/>
                  <a:moveTo>
                    <a:pt x="13188" y="0"/>
                  </a:moveTo>
                  <a:cubicBezTo>
                    <a:pt x="13186" y="0"/>
                    <a:pt x="13183" y="0"/>
                    <a:pt x="13181" y="1"/>
                  </a:cubicBezTo>
                  <a:lnTo>
                    <a:pt x="33" y="1179"/>
                  </a:lnTo>
                  <a:cubicBezTo>
                    <a:pt x="15" y="1179"/>
                    <a:pt x="1" y="1194"/>
                    <a:pt x="1" y="1212"/>
                  </a:cubicBezTo>
                  <a:lnTo>
                    <a:pt x="1" y="14284"/>
                  </a:lnTo>
                  <a:cubicBezTo>
                    <a:pt x="1" y="14302"/>
                    <a:pt x="15" y="14316"/>
                    <a:pt x="33" y="14320"/>
                  </a:cubicBezTo>
                  <a:lnTo>
                    <a:pt x="13181" y="15498"/>
                  </a:lnTo>
                  <a:lnTo>
                    <a:pt x="13185" y="15498"/>
                  </a:lnTo>
                  <a:cubicBezTo>
                    <a:pt x="13196" y="15498"/>
                    <a:pt x="13203" y="15495"/>
                    <a:pt x="13210" y="15487"/>
                  </a:cubicBezTo>
                  <a:cubicBezTo>
                    <a:pt x="13217" y="15480"/>
                    <a:pt x="13221" y="15473"/>
                    <a:pt x="13221" y="15462"/>
                  </a:cubicBezTo>
                  <a:lnTo>
                    <a:pt x="13221" y="33"/>
                  </a:lnTo>
                  <a:cubicBezTo>
                    <a:pt x="13221" y="14"/>
                    <a:pt x="13206" y="0"/>
                    <a:pt x="13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6" name="Google Shape;9846;p107"/>
            <p:cNvSpPr/>
            <p:nvPr/>
          </p:nvSpPr>
          <p:spPr>
            <a:xfrm>
              <a:off x="4069300" y="2414775"/>
              <a:ext cx="19375" cy="385675"/>
            </a:xfrm>
            <a:custGeom>
              <a:avLst/>
              <a:gdLst/>
              <a:ahLst/>
              <a:cxnLst/>
              <a:rect l="l" t="t" r="r" b="b"/>
              <a:pathLst>
                <a:path w="775" h="15427" extrusionOk="0">
                  <a:moveTo>
                    <a:pt x="1" y="1"/>
                  </a:moveTo>
                  <a:lnTo>
                    <a:pt x="1" y="15426"/>
                  </a:lnTo>
                  <a:lnTo>
                    <a:pt x="774" y="15278"/>
                  </a:lnTo>
                  <a:lnTo>
                    <a:pt x="774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7" name="Google Shape;9847;p107"/>
            <p:cNvSpPr/>
            <p:nvPr/>
          </p:nvSpPr>
          <p:spPr>
            <a:xfrm>
              <a:off x="4068500" y="2413875"/>
              <a:ext cx="20975" cy="387475"/>
            </a:xfrm>
            <a:custGeom>
              <a:avLst/>
              <a:gdLst/>
              <a:ahLst/>
              <a:cxnLst/>
              <a:rect l="l" t="t" r="r" b="b"/>
              <a:pathLst>
                <a:path w="839" h="15499" extrusionOk="0">
                  <a:moveTo>
                    <a:pt x="69" y="77"/>
                  </a:moveTo>
                  <a:lnTo>
                    <a:pt x="770" y="214"/>
                  </a:lnTo>
                  <a:lnTo>
                    <a:pt x="770" y="15285"/>
                  </a:lnTo>
                  <a:lnTo>
                    <a:pt x="69" y="15422"/>
                  </a:lnTo>
                  <a:lnTo>
                    <a:pt x="69" y="77"/>
                  </a:lnTo>
                  <a:close/>
                  <a:moveTo>
                    <a:pt x="40" y="1"/>
                  </a:moveTo>
                  <a:cubicBezTo>
                    <a:pt x="29" y="1"/>
                    <a:pt x="18" y="4"/>
                    <a:pt x="11" y="8"/>
                  </a:cubicBezTo>
                  <a:cubicBezTo>
                    <a:pt x="4" y="15"/>
                    <a:pt x="0" y="26"/>
                    <a:pt x="0" y="37"/>
                  </a:cubicBezTo>
                  <a:lnTo>
                    <a:pt x="0" y="15462"/>
                  </a:lnTo>
                  <a:cubicBezTo>
                    <a:pt x="0" y="15473"/>
                    <a:pt x="4" y="15484"/>
                    <a:pt x="11" y="15491"/>
                  </a:cubicBezTo>
                  <a:cubicBezTo>
                    <a:pt x="18" y="15495"/>
                    <a:pt x="25" y="15498"/>
                    <a:pt x="33" y="15498"/>
                  </a:cubicBezTo>
                  <a:lnTo>
                    <a:pt x="40" y="15498"/>
                  </a:lnTo>
                  <a:lnTo>
                    <a:pt x="810" y="15346"/>
                  </a:lnTo>
                  <a:cubicBezTo>
                    <a:pt x="828" y="15343"/>
                    <a:pt x="839" y="15328"/>
                    <a:pt x="839" y="15314"/>
                  </a:cubicBezTo>
                  <a:lnTo>
                    <a:pt x="839" y="185"/>
                  </a:lnTo>
                  <a:cubicBezTo>
                    <a:pt x="839" y="171"/>
                    <a:pt x="828" y="156"/>
                    <a:pt x="810" y="153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8" name="Google Shape;9848;p107"/>
            <p:cNvSpPr/>
            <p:nvPr/>
          </p:nvSpPr>
          <p:spPr>
            <a:xfrm>
              <a:off x="4069300" y="2414775"/>
              <a:ext cx="19375" cy="385675"/>
            </a:xfrm>
            <a:custGeom>
              <a:avLst/>
              <a:gdLst/>
              <a:ahLst/>
              <a:cxnLst/>
              <a:rect l="l" t="t" r="r" b="b"/>
              <a:pathLst>
                <a:path w="775" h="15427" extrusionOk="0">
                  <a:moveTo>
                    <a:pt x="1" y="1"/>
                  </a:moveTo>
                  <a:lnTo>
                    <a:pt x="1" y="15426"/>
                  </a:lnTo>
                  <a:lnTo>
                    <a:pt x="774" y="15278"/>
                  </a:lnTo>
                  <a:lnTo>
                    <a:pt x="774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9" name="Google Shape;9849;p107"/>
            <p:cNvSpPr/>
            <p:nvPr/>
          </p:nvSpPr>
          <p:spPr>
            <a:xfrm>
              <a:off x="4019875" y="2487350"/>
              <a:ext cx="8875" cy="240350"/>
            </a:xfrm>
            <a:custGeom>
              <a:avLst/>
              <a:gdLst/>
              <a:ahLst/>
              <a:cxnLst/>
              <a:rect l="l" t="t" r="r" b="b"/>
              <a:pathLst>
                <a:path w="355" h="9614" extrusionOk="0">
                  <a:moveTo>
                    <a:pt x="0" y="1"/>
                  </a:moveTo>
                  <a:lnTo>
                    <a:pt x="0" y="9613"/>
                  </a:lnTo>
                  <a:lnTo>
                    <a:pt x="355" y="9613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0" name="Google Shape;9850;p107"/>
            <p:cNvSpPr/>
            <p:nvPr/>
          </p:nvSpPr>
          <p:spPr>
            <a:xfrm>
              <a:off x="4019050" y="2486550"/>
              <a:ext cx="10600" cy="242050"/>
            </a:xfrm>
            <a:custGeom>
              <a:avLst/>
              <a:gdLst/>
              <a:ahLst/>
              <a:cxnLst/>
              <a:rect l="l" t="t" r="r" b="b"/>
              <a:pathLst>
                <a:path w="424" h="9682" extrusionOk="0">
                  <a:moveTo>
                    <a:pt x="355" y="69"/>
                  </a:moveTo>
                  <a:lnTo>
                    <a:pt x="355" y="9613"/>
                  </a:lnTo>
                  <a:lnTo>
                    <a:pt x="66" y="9613"/>
                  </a:lnTo>
                  <a:lnTo>
                    <a:pt x="66" y="69"/>
                  </a:lnTo>
                  <a:close/>
                  <a:moveTo>
                    <a:pt x="33" y="0"/>
                  </a:moveTo>
                  <a:cubicBezTo>
                    <a:pt x="15" y="0"/>
                    <a:pt x="1" y="15"/>
                    <a:pt x="1" y="36"/>
                  </a:cubicBezTo>
                  <a:lnTo>
                    <a:pt x="1" y="9649"/>
                  </a:lnTo>
                  <a:cubicBezTo>
                    <a:pt x="1" y="9667"/>
                    <a:pt x="15" y="9681"/>
                    <a:pt x="33" y="9681"/>
                  </a:cubicBezTo>
                  <a:lnTo>
                    <a:pt x="388" y="9681"/>
                  </a:lnTo>
                  <a:cubicBezTo>
                    <a:pt x="406" y="9681"/>
                    <a:pt x="424" y="9667"/>
                    <a:pt x="424" y="9649"/>
                  </a:cubicBezTo>
                  <a:lnTo>
                    <a:pt x="424" y="36"/>
                  </a:lnTo>
                  <a:cubicBezTo>
                    <a:pt x="424" y="15"/>
                    <a:pt x="406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1" name="Google Shape;9851;p107"/>
            <p:cNvSpPr/>
            <p:nvPr/>
          </p:nvSpPr>
          <p:spPr>
            <a:xfrm>
              <a:off x="4028725" y="2487450"/>
              <a:ext cx="11500" cy="10325"/>
            </a:xfrm>
            <a:custGeom>
              <a:avLst/>
              <a:gdLst/>
              <a:ahLst/>
              <a:cxnLst/>
              <a:rect l="l" t="t" r="r" b="b"/>
              <a:pathLst>
                <a:path w="460" h="413" extrusionOk="0">
                  <a:moveTo>
                    <a:pt x="1" y="0"/>
                  </a:moveTo>
                  <a:lnTo>
                    <a:pt x="1" y="413"/>
                  </a:lnTo>
                  <a:lnTo>
                    <a:pt x="460" y="413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2" name="Google Shape;9852;p107"/>
            <p:cNvSpPr/>
            <p:nvPr/>
          </p:nvSpPr>
          <p:spPr>
            <a:xfrm>
              <a:off x="4027925" y="2486550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459" y="69"/>
                  </a:moveTo>
                  <a:lnTo>
                    <a:pt x="459" y="416"/>
                  </a:lnTo>
                  <a:lnTo>
                    <a:pt x="69" y="416"/>
                  </a:lnTo>
                  <a:lnTo>
                    <a:pt x="69" y="69"/>
                  </a:lnTo>
                  <a:close/>
                  <a:moveTo>
                    <a:pt x="36" y="0"/>
                  </a:moveTo>
                  <a:cubicBezTo>
                    <a:pt x="14" y="0"/>
                    <a:pt x="0" y="15"/>
                    <a:pt x="0" y="33"/>
                  </a:cubicBezTo>
                  <a:lnTo>
                    <a:pt x="0" y="449"/>
                  </a:lnTo>
                  <a:cubicBezTo>
                    <a:pt x="0" y="467"/>
                    <a:pt x="14" y="481"/>
                    <a:pt x="36" y="485"/>
                  </a:cubicBezTo>
                  <a:lnTo>
                    <a:pt x="492" y="485"/>
                  </a:lnTo>
                  <a:cubicBezTo>
                    <a:pt x="510" y="481"/>
                    <a:pt x="524" y="467"/>
                    <a:pt x="524" y="449"/>
                  </a:cubicBezTo>
                  <a:lnTo>
                    <a:pt x="524" y="33"/>
                  </a:lnTo>
                  <a:cubicBezTo>
                    <a:pt x="524" y="15"/>
                    <a:pt x="510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3" name="Google Shape;9853;p107"/>
            <p:cNvSpPr/>
            <p:nvPr/>
          </p:nvSpPr>
          <p:spPr>
            <a:xfrm>
              <a:off x="4028725" y="2717350"/>
              <a:ext cx="11500" cy="10425"/>
            </a:xfrm>
            <a:custGeom>
              <a:avLst/>
              <a:gdLst/>
              <a:ahLst/>
              <a:cxnLst/>
              <a:rect l="l" t="t" r="r" b="b"/>
              <a:pathLst>
                <a:path w="460" h="417" extrusionOk="0">
                  <a:moveTo>
                    <a:pt x="1" y="1"/>
                  </a:moveTo>
                  <a:lnTo>
                    <a:pt x="1" y="417"/>
                  </a:lnTo>
                  <a:lnTo>
                    <a:pt x="460" y="417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4" name="Google Shape;9854;p107"/>
            <p:cNvSpPr/>
            <p:nvPr/>
          </p:nvSpPr>
          <p:spPr>
            <a:xfrm>
              <a:off x="4027925" y="2716550"/>
              <a:ext cx="13125" cy="12050"/>
            </a:xfrm>
            <a:custGeom>
              <a:avLst/>
              <a:gdLst/>
              <a:ahLst/>
              <a:cxnLst/>
              <a:rect l="l" t="t" r="r" b="b"/>
              <a:pathLst>
                <a:path w="525" h="482" extrusionOk="0">
                  <a:moveTo>
                    <a:pt x="459" y="66"/>
                  </a:moveTo>
                  <a:lnTo>
                    <a:pt x="459" y="413"/>
                  </a:lnTo>
                  <a:lnTo>
                    <a:pt x="69" y="413"/>
                  </a:lnTo>
                  <a:lnTo>
                    <a:pt x="69" y="66"/>
                  </a:lnTo>
                  <a:close/>
                  <a:moveTo>
                    <a:pt x="36" y="0"/>
                  </a:moveTo>
                  <a:cubicBezTo>
                    <a:pt x="14" y="0"/>
                    <a:pt x="0" y="15"/>
                    <a:pt x="0" y="33"/>
                  </a:cubicBezTo>
                  <a:lnTo>
                    <a:pt x="0" y="449"/>
                  </a:lnTo>
                  <a:cubicBezTo>
                    <a:pt x="0" y="467"/>
                    <a:pt x="14" y="481"/>
                    <a:pt x="36" y="481"/>
                  </a:cubicBezTo>
                  <a:lnTo>
                    <a:pt x="492" y="481"/>
                  </a:lnTo>
                  <a:cubicBezTo>
                    <a:pt x="510" y="481"/>
                    <a:pt x="524" y="467"/>
                    <a:pt x="524" y="449"/>
                  </a:cubicBezTo>
                  <a:lnTo>
                    <a:pt x="524" y="33"/>
                  </a:lnTo>
                  <a:cubicBezTo>
                    <a:pt x="524" y="15"/>
                    <a:pt x="510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5" name="Google Shape;9855;p107"/>
            <p:cNvSpPr/>
            <p:nvPr/>
          </p:nvSpPr>
          <p:spPr>
            <a:xfrm>
              <a:off x="4007225" y="2487450"/>
              <a:ext cx="12675" cy="240325"/>
            </a:xfrm>
            <a:custGeom>
              <a:avLst/>
              <a:gdLst/>
              <a:ahLst/>
              <a:cxnLst/>
              <a:rect l="l" t="t" r="r" b="b"/>
              <a:pathLst>
                <a:path w="507" h="9613" extrusionOk="0">
                  <a:moveTo>
                    <a:pt x="506" y="0"/>
                  </a:moveTo>
                  <a:lnTo>
                    <a:pt x="0" y="94"/>
                  </a:lnTo>
                  <a:lnTo>
                    <a:pt x="0" y="9515"/>
                  </a:lnTo>
                  <a:lnTo>
                    <a:pt x="506" y="96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6" name="Google Shape;9856;p107"/>
            <p:cNvSpPr/>
            <p:nvPr/>
          </p:nvSpPr>
          <p:spPr>
            <a:xfrm>
              <a:off x="4007225" y="2487450"/>
              <a:ext cx="12675" cy="240325"/>
            </a:xfrm>
            <a:custGeom>
              <a:avLst/>
              <a:gdLst/>
              <a:ahLst/>
              <a:cxnLst/>
              <a:rect l="l" t="t" r="r" b="b"/>
              <a:pathLst>
                <a:path w="507" h="9613" extrusionOk="0">
                  <a:moveTo>
                    <a:pt x="0" y="9515"/>
                  </a:moveTo>
                  <a:lnTo>
                    <a:pt x="506" y="9613"/>
                  </a:lnTo>
                  <a:lnTo>
                    <a:pt x="506" y="0"/>
                  </a:lnTo>
                  <a:lnTo>
                    <a:pt x="0" y="94"/>
                  </a:lnTo>
                  <a:close/>
                </a:path>
              </a:pathLst>
            </a:custGeom>
            <a:gradFill>
              <a:gsLst>
                <a:gs pos="0">
                  <a:srgbClr val="D88794">
                    <a:alpha val="32549"/>
                  </a:srgbClr>
                </a:gs>
                <a:gs pos="33000">
                  <a:srgbClr val="F5A65A">
                    <a:alpha val="26274"/>
                  </a:srgbClr>
                </a:gs>
                <a:gs pos="100000">
                  <a:srgbClr val="D88794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7" name="Google Shape;9857;p107"/>
            <p:cNvSpPr/>
            <p:nvPr/>
          </p:nvSpPr>
          <p:spPr>
            <a:xfrm>
              <a:off x="4006325" y="2486550"/>
              <a:ext cx="14375" cy="242050"/>
            </a:xfrm>
            <a:custGeom>
              <a:avLst/>
              <a:gdLst/>
              <a:ahLst/>
              <a:cxnLst/>
              <a:rect l="l" t="t" r="r" b="b"/>
              <a:pathLst>
                <a:path w="575" h="9682" extrusionOk="0">
                  <a:moveTo>
                    <a:pt x="510" y="76"/>
                  </a:moveTo>
                  <a:lnTo>
                    <a:pt x="510" y="9605"/>
                  </a:lnTo>
                  <a:lnTo>
                    <a:pt x="69" y="9522"/>
                  </a:lnTo>
                  <a:lnTo>
                    <a:pt x="69" y="159"/>
                  </a:lnTo>
                  <a:lnTo>
                    <a:pt x="510" y="76"/>
                  </a:lnTo>
                  <a:close/>
                  <a:moveTo>
                    <a:pt x="535" y="0"/>
                  </a:moveTo>
                  <a:lnTo>
                    <a:pt x="29" y="98"/>
                  </a:lnTo>
                  <a:cubicBezTo>
                    <a:pt x="15" y="102"/>
                    <a:pt x="0" y="116"/>
                    <a:pt x="0" y="130"/>
                  </a:cubicBezTo>
                  <a:lnTo>
                    <a:pt x="0" y="9551"/>
                  </a:lnTo>
                  <a:cubicBezTo>
                    <a:pt x="0" y="9569"/>
                    <a:pt x="15" y="9584"/>
                    <a:pt x="29" y="9584"/>
                  </a:cubicBezTo>
                  <a:lnTo>
                    <a:pt x="535" y="9681"/>
                  </a:lnTo>
                  <a:lnTo>
                    <a:pt x="542" y="9681"/>
                  </a:lnTo>
                  <a:cubicBezTo>
                    <a:pt x="550" y="9681"/>
                    <a:pt x="557" y="9678"/>
                    <a:pt x="564" y="9674"/>
                  </a:cubicBezTo>
                  <a:cubicBezTo>
                    <a:pt x="571" y="9667"/>
                    <a:pt x="575" y="9656"/>
                    <a:pt x="575" y="9649"/>
                  </a:cubicBezTo>
                  <a:lnTo>
                    <a:pt x="575" y="36"/>
                  </a:lnTo>
                  <a:cubicBezTo>
                    <a:pt x="575" y="26"/>
                    <a:pt x="571" y="15"/>
                    <a:pt x="564" y="8"/>
                  </a:cubicBezTo>
                  <a:cubicBezTo>
                    <a:pt x="557" y="4"/>
                    <a:pt x="546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8" name="Google Shape;9858;p107"/>
            <p:cNvSpPr/>
            <p:nvPr/>
          </p:nvSpPr>
          <p:spPr>
            <a:xfrm>
              <a:off x="4180025" y="2443350"/>
              <a:ext cx="109375" cy="328525"/>
            </a:xfrm>
            <a:custGeom>
              <a:avLst/>
              <a:gdLst/>
              <a:ahLst/>
              <a:cxnLst/>
              <a:rect l="l" t="t" r="r" b="b"/>
              <a:pathLst>
                <a:path w="4375" h="13141" extrusionOk="0">
                  <a:moveTo>
                    <a:pt x="4305" y="65"/>
                  </a:moveTo>
                  <a:lnTo>
                    <a:pt x="4305" y="13072"/>
                  </a:lnTo>
                  <a:lnTo>
                    <a:pt x="69" y="13072"/>
                  </a:lnTo>
                  <a:lnTo>
                    <a:pt x="69" y="65"/>
                  </a:lnTo>
                  <a:close/>
                  <a:moveTo>
                    <a:pt x="36" y="0"/>
                  </a:moveTo>
                  <a:cubicBezTo>
                    <a:pt x="14" y="0"/>
                    <a:pt x="0" y="15"/>
                    <a:pt x="0" y="33"/>
                  </a:cubicBezTo>
                  <a:lnTo>
                    <a:pt x="0" y="13105"/>
                  </a:lnTo>
                  <a:cubicBezTo>
                    <a:pt x="0" y="13123"/>
                    <a:pt x="14" y="13141"/>
                    <a:pt x="36" y="13141"/>
                  </a:cubicBezTo>
                  <a:lnTo>
                    <a:pt x="4338" y="13141"/>
                  </a:lnTo>
                  <a:cubicBezTo>
                    <a:pt x="4356" y="13141"/>
                    <a:pt x="4374" y="13123"/>
                    <a:pt x="4374" y="13105"/>
                  </a:cubicBezTo>
                  <a:lnTo>
                    <a:pt x="4374" y="33"/>
                  </a:lnTo>
                  <a:cubicBezTo>
                    <a:pt x="4374" y="15"/>
                    <a:pt x="4356" y="0"/>
                    <a:pt x="4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859" name="Google Shape;9859;p107"/>
          <p:cNvGrpSpPr/>
          <p:nvPr/>
        </p:nvGrpSpPr>
        <p:grpSpPr>
          <a:xfrm>
            <a:off x="2720982" y="3912335"/>
            <a:ext cx="194695" cy="817220"/>
            <a:chOff x="4697400" y="2452750"/>
            <a:chExt cx="133600" cy="560700"/>
          </a:xfrm>
        </p:grpSpPr>
        <p:sp>
          <p:nvSpPr>
            <p:cNvPr id="9860" name="Google Shape;9860;p107"/>
            <p:cNvSpPr/>
            <p:nvPr/>
          </p:nvSpPr>
          <p:spPr>
            <a:xfrm>
              <a:off x="4743500" y="2454500"/>
              <a:ext cx="50450" cy="45350"/>
            </a:xfrm>
            <a:custGeom>
              <a:avLst/>
              <a:gdLst/>
              <a:ahLst/>
              <a:cxnLst/>
              <a:rect l="l" t="t" r="r" b="b"/>
              <a:pathLst>
                <a:path w="2018" h="1814" extrusionOk="0">
                  <a:moveTo>
                    <a:pt x="985" y="0"/>
                  </a:moveTo>
                  <a:cubicBezTo>
                    <a:pt x="667" y="0"/>
                    <a:pt x="350" y="57"/>
                    <a:pt x="47" y="172"/>
                  </a:cubicBezTo>
                  <a:lnTo>
                    <a:pt x="0" y="194"/>
                  </a:lnTo>
                  <a:lnTo>
                    <a:pt x="272" y="1803"/>
                  </a:lnTo>
                  <a:lnTo>
                    <a:pt x="1725" y="1814"/>
                  </a:lnTo>
                  <a:lnTo>
                    <a:pt x="2018" y="209"/>
                  </a:lnTo>
                  <a:cubicBezTo>
                    <a:pt x="1687" y="70"/>
                    <a:pt x="1336" y="0"/>
                    <a:pt x="9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1" name="Google Shape;9861;p107"/>
            <p:cNvSpPr/>
            <p:nvPr/>
          </p:nvSpPr>
          <p:spPr>
            <a:xfrm>
              <a:off x="4743500" y="2452750"/>
              <a:ext cx="50450" cy="47100"/>
            </a:xfrm>
            <a:custGeom>
              <a:avLst/>
              <a:gdLst/>
              <a:ahLst/>
              <a:cxnLst/>
              <a:rect l="l" t="t" r="r" b="b"/>
              <a:pathLst>
                <a:path w="2018" h="1884" extrusionOk="0">
                  <a:moveTo>
                    <a:pt x="1725" y="1884"/>
                  </a:moveTo>
                  <a:lnTo>
                    <a:pt x="272" y="1873"/>
                  </a:lnTo>
                  <a:lnTo>
                    <a:pt x="0" y="264"/>
                  </a:lnTo>
                  <a:lnTo>
                    <a:pt x="47" y="242"/>
                  </a:lnTo>
                  <a:cubicBezTo>
                    <a:pt x="684" y="0"/>
                    <a:pt x="1389" y="15"/>
                    <a:pt x="2018" y="279"/>
                  </a:cubicBezTo>
                  <a:lnTo>
                    <a:pt x="2018" y="27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2" name="Google Shape;9862;p107"/>
            <p:cNvSpPr/>
            <p:nvPr/>
          </p:nvSpPr>
          <p:spPr>
            <a:xfrm>
              <a:off x="4742600" y="2453650"/>
              <a:ext cx="52250" cy="47100"/>
            </a:xfrm>
            <a:custGeom>
              <a:avLst/>
              <a:gdLst/>
              <a:ahLst/>
              <a:cxnLst/>
              <a:rect l="l" t="t" r="r" b="b"/>
              <a:pathLst>
                <a:path w="2090" h="1884" extrusionOk="0">
                  <a:moveTo>
                    <a:pt x="1026" y="68"/>
                  </a:moveTo>
                  <a:cubicBezTo>
                    <a:pt x="1363" y="68"/>
                    <a:pt x="1700" y="134"/>
                    <a:pt x="2017" y="264"/>
                  </a:cubicBezTo>
                  <a:lnTo>
                    <a:pt x="1732" y="1815"/>
                  </a:lnTo>
                  <a:lnTo>
                    <a:pt x="336" y="1804"/>
                  </a:lnTo>
                  <a:lnTo>
                    <a:pt x="76" y="250"/>
                  </a:lnTo>
                  <a:lnTo>
                    <a:pt x="98" y="239"/>
                  </a:lnTo>
                  <a:cubicBezTo>
                    <a:pt x="397" y="125"/>
                    <a:pt x="711" y="68"/>
                    <a:pt x="1026" y="68"/>
                  </a:cubicBezTo>
                  <a:close/>
                  <a:moveTo>
                    <a:pt x="1030" y="1"/>
                  </a:moveTo>
                  <a:cubicBezTo>
                    <a:pt x="705" y="1"/>
                    <a:pt x="381" y="60"/>
                    <a:pt x="73" y="178"/>
                  </a:cubicBezTo>
                  <a:lnTo>
                    <a:pt x="26" y="196"/>
                  </a:lnTo>
                  <a:cubicBezTo>
                    <a:pt x="11" y="199"/>
                    <a:pt x="0" y="217"/>
                    <a:pt x="4" y="232"/>
                  </a:cubicBezTo>
                  <a:lnTo>
                    <a:pt x="275" y="1844"/>
                  </a:lnTo>
                  <a:cubicBezTo>
                    <a:pt x="279" y="1859"/>
                    <a:pt x="293" y="1869"/>
                    <a:pt x="308" y="1873"/>
                  </a:cubicBezTo>
                  <a:lnTo>
                    <a:pt x="1761" y="1884"/>
                  </a:lnTo>
                  <a:cubicBezTo>
                    <a:pt x="1779" y="1880"/>
                    <a:pt x="1790" y="1869"/>
                    <a:pt x="1793" y="1855"/>
                  </a:cubicBezTo>
                  <a:lnTo>
                    <a:pt x="2086" y="246"/>
                  </a:lnTo>
                  <a:cubicBezTo>
                    <a:pt x="2090" y="232"/>
                    <a:pt x="2082" y="217"/>
                    <a:pt x="2068" y="210"/>
                  </a:cubicBezTo>
                  <a:cubicBezTo>
                    <a:pt x="1736" y="71"/>
                    <a:pt x="1383" y="1"/>
                    <a:pt x="1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3" name="Google Shape;9863;p107"/>
            <p:cNvSpPr/>
            <p:nvPr/>
          </p:nvSpPr>
          <p:spPr>
            <a:xfrm>
              <a:off x="4698300" y="2484275"/>
              <a:ext cx="131900" cy="526350"/>
            </a:xfrm>
            <a:custGeom>
              <a:avLst/>
              <a:gdLst/>
              <a:ahLst/>
              <a:cxnLst/>
              <a:rect l="l" t="t" r="r" b="b"/>
              <a:pathLst>
                <a:path w="5276" h="21054" extrusionOk="0">
                  <a:moveTo>
                    <a:pt x="1964" y="1"/>
                  </a:moveTo>
                  <a:cubicBezTo>
                    <a:pt x="1826" y="1"/>
                    <a:pt x="1714" y="113"/>
                    <a:pt x="1714" y="250"/>
                  </a:cubicBezTo>
                  <a:lnTo>
                    <a:pt x="1689" y="3356"/>
                  </a:lnTo>
                  <a:cubicBezTo>
                    <a:pt x="1685" y="3786"/>
                    <a:pt x="1335" y="4129"/>
                    <a:pt x="905" y="4129"/>
                  </a:cubicBezTo>
                  <a:cubicBezTo>
                    <a:pt x="902" y="4129"/>
                    <a:pt x="900" y="4129"/>
                    <a:pt x="898" y="4129"/>
                  </a:cubicBezTo>
                  <a:cubicBezTo>
                    <a:pt x="471" y="4129"/>
                    <a:pt x="124" y="4471"/>
                    <a:pt x="120" y="4899"/>
                  </a:cubicBezTo>
                  <a:lnTo>
                    <a:pt x="1" y="20599"/>
                  </a:lnTo>
                  <a:lnTo>
                    <a:pt x="467" y="20736"/>
                  </a:lnTo>
                  <a:cubicBezTo>
                    <a:pt x="1180" y="20948"/>
                    <a:pt x="1916" y="21054"/>
                    <a:pt x="2651" y="21054"/>
                  </a:cubicBezTo>
                  <a:cubicBezTo>
                    <a:pt x="3411" y="21054"/>
                    <a:pt x="4171" y="20941"/>
                    <a:pt x="4906" y="20715"/>
                  </a:cubicBezTo>
                  <a:lnTo>
                    <a:pt x="5152" y="20639"/>
                  </a:lnTo>
                  <a:lnTo>
                    <a:pt x="5272" y="4939"/>
                  </a:lnTo>
                  <a:cubicBezTo>
                    <a:pt x="5275" y="4509"/>
                    <a:pt x="4928" y="4158"/>
                    <a:pt x="4498" y="4155"/>
                  </a:cubicBezTo>
                  <a:cubicBezTo>
                    <a:pt x="4068" y="4151"/>
                    <a:pt x="3724" y="3800"/>
                    <a:pt x="3728" y="3370"/>
                  </a:cubicBezTo>
                  <a:lnTo>
                    <a:pt x="3739" y="1606"/>
                  </a:lnTo>
                  <a:cubicBezTo>
                    <a:pt x="3742" y="1378"/>
                    <a:pt x="3807" y="1158"/>
                    <a:pt x="3930" y="970"/>
                  </a:cubicBezTo>
                  <a:lnTo>
                    <a:pt x="4361" y="315"/>
                  </a:lnTo>
                  <a:cubicBezTo>
                    <a:pt x="4440" y="189"/>
                    <a:pt x="4350" y="19"/>
                    <a:pt x="4202" y="19"/>
                  </a:cubicBezTo>
                  <a:lnTo>
                    <a:pt x="3753" y="15"/>
                  </a:lnTo>
                  <a:lnTo>
                    <a:pt x="19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4" name="Google Shape;9864;p107"/>
            <p:cNvSpPr/>
            <p:nvPr/>
          </p:nvSpPr>
          <p:spPr>
            <a:xfrm>
              <a:off x="4698300" y="2484275"/>
              <a:ext cx="131900" cy="529175"/>
            </a:xfrm>
            <a:custGeom>
              <a:avLst/>
              <a:gdLst/>
              <a:ahLst/>
              <a:cxnLst/>
              <a:rect l="l" t="t" r="r" b="b"/>
              <a:pathLst>
                <a:path w="5276" h="21167" extrusionOk="0">
                  <a:moveTo>
                    <a:pt x="3728" y="3370"/>
                  </a:moveTo>
                  <a:lnTo>
                    <a:pt x="3739" y="1606"/>
                  </a:lnTo>
                  <a:cubicBezTo>
                    <a:pt x="3742" y="1378"/>
                    <a:pt x="3807" y="1158"/>
                    <a:pt x="3930" y="970"/>
                  </a:cubicBezTo>
                  <a:lnTo>
                    <a:pt x="4361" y="315"/>
                  </a:lnTo>
                  <a:cubicBezTo>
                    <a:pt x="4440" y="189"/>
                    <a:pt x="4350" y="19"/>
                    <a:pt x="4202" y="19"/>
                  </a:cubicBezTo>
                  <a:lnTo>
                    <a:pt x="3753" y="15"/>
                  </a:lnTo>
                  <a:lnTo>
                    <a:pt x="1964" y="1"/>
                  </a:lnTo>
                  <a:cubicBezTo>
                    <a:pt x="1826" y="1"/>
                    <a:pt x="1714" y="113"/>
                    <a:pt x="1714" y="250"/>
                  </a:cubicBezTo>
                  <a:lnTo>
                    <a:pt x="1689" y="3356"/>
                  </a:lnTo>
                  <a:cubicBezTo>
                    <a:pt x="1685" y="3786"/>
                    <a:pt x="1335" y="4129"/>
                    <a:pt x="905" y="4129"/>
                  </a:cubicBezTo>
                  <a:lnTo>
                    <a:pt x="905" y="4129"/>
                  </a:lnTo>
                  <a:cubicBezTo>
                    <a:pt x="474" y="4126"/>
                    <a:pt x="124" y="4469"/>
                    <a:pt x="120" y="4899"/>
                  </a:cubicBezTo>
                  <a:lnTo>
                    <a:pt x="1" y="20599"/>
                  </a:lnTo>
                  <a:lnTo>
                    <a:pt x="467" y="20736"/>
                  </a:lnTo>
                  <a:cubicBezTo>
                    <a:pt x="1917" y="21167"/>
                    <a:pt x="3460" y="21159"/>
                    <a:pt x="4906" y="20715"/>
                  </a:cubicBezTo>
                  <a:lnTo>
                    <a:pt x="5152" y="20639"/>
                  </a:lnTo>
                  <a:lnTo>
                    <a:pt x="5272" y="4939"/>
                  </a:lnTo>
                  <a:cubicBezTo>
                    <a:pt x="5275" y="4509"/>
                    <a:pt x="4928" y="4158"/>
                    <a:pt x="4498" y="4155"/>
                  </a:cubicBezTo>
                  <a:lnTo>
                    <a:pt x="4498" y="4155"/>
                  </a:lnTo>
                  <a:cubicBezTo>
                    <a:pt x="4068" y="4151"/>
                    <a:pt x="3724" y="3800"/>
                    <a:pt x="3728" y="3370"/>
                  </a:cubicBezTo>
                  <a:close/>
                </a:path>
              </a:pathLst>
            </a:custGeom>
            <a:gradFill>
              <a:gsLst>
                <a:gs pos="0">
                  <a:srgbClr val="D88794">
                    <a:alpha val="32549"/>
                  </a:srgbClr>
                </a:gs>
                <a:gs pos="33000">
                  <a:srgbClr val="F5A65A">
                    <a:alpha val="26274"/>
                  </a:srgbClr>
                </a:gs>
                <a:gs pos="100000">
                  <a:srgbClr val="D88794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5" name="Google Shape;9865;p107"/>
            <p:cNvSpPr/>
            <p:nvPr/>
          </p:nvSpPr>
          <p:spPr>
            <a:xfrm>
              <a:off x="4697400" y="2483475"/>
              <a:ext cx="133600" cy="528075"/>
            </a:xfrm>
            <a:custGeom>
              <a:avLst/>
              <a:gdLst/>
              <a:ahLst/>
              <a:cxnLst/>
              <a:rect l="l" t="t" r="r" b="b"/>
              <a:pathLst>
                <a:path w="5344" h="21123" extrusionOk="0">
                  <a:moveTo>
                    <a:pt x="2000" y="65"/>
                  </a:moveTo>
                  <a:lnTo>
                    <a:pt x="4234" y="84"/>
                  </a:lnTo>
                  <a:cubicBezTo>
                    <a:pt x="4360" y="84"/>
                    <a:pt x="4433" y="225"/>
                    <a:pt x="4364" y="329"/>
                  </a:cubicBezTo>
                  <a:lnTo>
                    <a:pt x="3937" y="980"/>
                  </a:lnTo>
                  <a:cubicBezTo>
                    <a:pt x="3811" y="1175"/>
                    <a:pt x="3742" y="1403"/>
                    <a:pt x="3739" y="1634"/>
                  </a:cubicBezTo>
                  <a:lnTo>
                    <a:pt x="3728" y="3402"/>
                  </a:lnTo>
                  <a:cubicBezTo>
                    <a:pt x="3724" y="3850"/>
                    <a:pt x="4086" y="4215"/>
                    <a:pt x="4534" y="4219"/>
                  </a:cubicBezTo>
                  <a:cubicBezTo>
                    <a:pt x="4946" y="4223"/>
                    <a:pt x="5275" y="4559"/>
                    <a:pt x="5271" y="4971"/>
                  </a:cubicBezTo>
                  <a:lnTo>
                    <a:pt x="5152" y="20646"/>
                  </a:lnTo>
                  <a:lnTo>
                    <a:pt x="4932" y="20714"/>
                  </a:lnTo>
                  <a:cubicBezTo>
                    <a:pt x="4200" y="20940"/>
                    <a:pt x="3443" y="21053"/>
                    <a:pt x="2685" y="21053"/>
                  </a:cubicBezTo>
                  <a:cubicBezTo>
                    <a:pt x="1953" y="21053"/>
                    <a:pt x="1220" y="20947"/>
                    <a:pt x="510" y="20736"/>
                  </a:cubicBezTo>
                  <a:lnTo>
                    <a:pt x="69" y="20606"/>
                  </a:lnTo>
                  <a:lnTo>
                    <a:pt x="185" y="4931"/>
                  </a:lnTo>
                  <a:cubicBezTo>
                    <a:pt x="189" y="4523"/>
                    <a:pt x="521" y="4194"/>
                    <a:pt x="933" y="4194"/>
                  </a:cubicBezTo>
                  <a:lnTo>
                    <a:pt x="944" y="4194"/>
                  </a:lnTo>
                  <a:cubicBezTo>
                    <a:pt x="1389" y="4194"/>
                    <a:pt x="1754" y="3832"/>
                    <a:pt x="1758" y="3388"/>
                  </a:cubicBezTo>
                  <a:lnTo>
                    <a:pt x="1783" y="282"/>
                  </a:lnTo>
                  <a:cubicBezTo>
                    <a:pt x="1783" y="163"/>
                    <a:pt x="1881" y="65"/>
                    <a:pt x="2000" y="65"/>
                  </a:cubicBezTo>
                  <a:close/>
                  <a:moveTo>
                    <a:pt x="1993" y="0"/>
                  </a:moveTo>
                  <a:cubicBezTo>
                    <a:pt x="1841" y="0"/>
                    <a:pt x="1714" y="126"/>
                    <a:pt x="1714" y="282"/>
                  </a:cubicBezTo>
                  <a:lnTo>
                    <a:pt x="1689" y="3388"/>
                  </a:lnTo>
                  <a:cubicBezTo>
                    <a:pt x="1685" y="3796"/>
                    <a:pt x="1353" y="4125"/>
                    <a:pt x="944" y="4125"/>
                  </a:cubicBezTo>
                  <a:lnTo>
                    <a:pt x="933" y="4125"/>
                  </a:lnTo>
                  <a:cubicBezTo>
                    <a:pt x="485" y="4125"/>
                    <a:pt x="124" y="4487"/>
                    <a:pt x="120" y="4931"/>
                  </a:cubicBezTo>
                  <a:lnTo>
                    <a:pt x="1" y="20631"/>
                  </a:lnTo>
                  <a:cubicBezTo>
                    <a:pt x="1" y="20646"/>
                    <a:pt x="12" y="20656"/>
                    <a:pt x="26" y="20664"/>
                  </a:cubicBezTo>
                  <a:lnTo>
                    <a:pt x="492" y="20801"/>
                  </a:lnTo>
                  <a:cubicBezTo>
                    <a:pt x="1201" y="21014"/>
                    <a:pt x="1942" y="21119"/>
                    <a:pt x="2683" y="21123"/>
                  </a:cubicBezTo>
                  <a:cubicBezTo>
                    <a:pt x="3449" y="21119"/>
                    <a:pt x="4216" y="21003"/>
                    <a:pt x="4950" y="20779"/>
                  </a:cubicBezTo>
                  <a:lnTo>
                    <a:pt x="5195" y="20700"/>
                  </a:lnTo>
                  <a:cubicBezTo>
                    <a:pt x="5210" y="20696"/>
                    <a:pt x="5221" y="20685"/>
                    <a:pt x="5221" y="20671"/>
                  </a:cubicBezTo>
                  <a:lnTo>
                    <a:pt x="5340" y="4971"/>
                  </a:lnTo>
                  <a:cubicBezTo>
                    <a:pt x="5344" y="4523"/>
                    <a:pt x="4982" y="4158"/>
                    <a:pt x="4534" y="4154"/>
                  </a:cubicBezTo>
                  <a:cubicBezTo>
                    <a:pt x="4122" y="4150"/>
                    <a:pt x="3793" y="3814"/>
                    <a:pt x="3796" y="3402"/>
                  </a:cubicBezTo>
                  <a:lnTo>
                    <a:pt x="3807" y="1638"/>
                  </a:lnTo>
                  <a:cubicBezTo>
                    <a:pt x="3811" y="1417"/>
                    <a:pt x="3876" y="1204"/>
                    <a:pt x="3995" y="1020"/>
                  </a:cubicBezTo>
                  <a:lnTo>
                    <a:pt x="4422" y="365"/>
                  </a:lnTo>
                  <a:cubicBezTo>
                    <a:pt x="4519" y="217"/>
                    <a:pt x="4411" y="18"/>
                    <a:pt x="4234" y="18"/>
                  </a:cubicBezTo>
                  <a:lnTo>
                    <a:pt x="2000" y="0"/>
                  </a:lnTo>
                  <a:cubicBezTo>
                    <a:pt x="1998" y="0"/>
                    <a:pt x="1996" y="0"/>
                    <a:pt x="1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6" name="Google Shape;9866;p107"/>
            <p:cNvSpPr/>
            <p:nvPr/>
          </p:nvSpPr>
          <p:spPr>
            <a:xfrm>
              <a:off x="4699225" y="2680575"/>
              <a:ext cx="85425" cy="201375"/>
            </a:xfrm>
            <a:custGeom>
              <a:avLst/>
              <a:gdLst/>
              <a:ahLst/>
              <a:cxnLst/>
              <a:rect l="l" t="t" r="r" b="b"/>
              <a:pathLst>
                <a:path w="3417" h="8055" extrusionOk="0">
                  <a:moveTo>
                    <a:pt x="62" y="1"/>
                  </a:moveTo>
                  <a:lnTo>
                    <a:pt x="0" y="8026"/>
                  </a:lnTo>
                  <a:lnTo>
                    <a:pt x="3355" y="8055"/>
                  </a:lnTo>
                  <a:lnTo>
                    <a:pt x="3416" y="26"/>
                  </a:lnTo>
                  <a:lnTo>
                    <a:pt x="6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7" name="Google Shape;9867;p107"/>
            <p:cNvSpPr/>
            <p:nvPr/>
          </p:nvSpPr>
          <p:spPr>
            <a:xfrm>
              <a:off x="4698500" y="2679575"/>
              <a:ext cx="87125" cy="203100"/>
            </a:xfrm>
            <a:custGeom>
              <a:avLst/>
              <a:gdLst/>
              <a:ahLst/>
              <a:cxnLst/>
              <a:rect l="l" t="t" r="r" b="b"/>
              <a:pathLst>
                <a:path w="3485" h="8124" extrusionOk="0">
                  <a:moveTo>
                    <a:pt x="130" y="70"/>
                  </a:moveTo>
                  <a:lnTo>
                    <a:pt x="3416" y="95"/>
                  </a:lnTo>
                  <a:lnTo>
                    <a:pt x="3355" y="8055"/>
                  </a:lnTo>
                  <a:lnTo>
                    <a:pt x="69" y="8030"/>
                  </a:lnTo>
                  <a:lnTo>
                    <a:pt x="130" y="70"/>
                  </a:lnTo>
                  <a:close/>
                  <a:moveTo>
                    <a:pt x="98" y="1"/>
                  </a:moveTo>
                  <a:cubicBezTo>
                    <a:pt x="80" y="1"/>
                    <a:pt x="62" y="15"/>
                    <a:pt x="62" y="33"/>
                  </a:cubicBezTo>
                  <a:lnTo>
                    <a:pt x="0" y="8062"/>
                  </a:lnTo>
                  <a:cubicBezTo>
                    <a:pt x="0" y="8073"/>
                    <a:pt x="4" y="8080"/>
                    <a:pt x="11" y="8088"/>
                  </a:cubicBezTo>
                  <a:cubicBezTo>
                    <a:pt x="18" y="8095"/>
                    <a:pt x="25" y="8098"/>
                    <a:pt x="36" y="8098"/>
                  </a:cubicBezTo>
                  <a:lnTo>
                    <a:pt x="3387" y="8124"/>
                  </a:lnTo>
                  <a:cubicBezTo>
                    <a:pt x="3409" y="8124"/>
                    <a:pt x="3424" y="8109"/>
                    <a:pt x="3424" y="8088"/>
                  </a:cubicBezTo>
                  <a:lnTo>
                    <a:pt x="3485" y="62"/>
                  </a:lnTo>
                  <a:cubicBezTo>
                    <a:pt x="3485" y="41"/>
                    <a:pt x="3471" y="26"/>
                    <a:pt x="3452" y="26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8" name="Google Shape;9868;p107"/>
            <p:cNvSpPr/>
            <p:nvPr/>
          </p:nvSpPr>
          <p:spPr>
            <a:xfrm>
              <a:off x="4747750" y="2484275"/>
              <a:ext cx="41675" cy="15575"/>
            </a:xfrm>
            <a:custGeom>
              <a:avLst/>
              <a:gdLst/>
              <a:ahLst/>
              <a:cxnLst/>
              <a:rect l="l" t="t" r="r" b="b"/>
              <a:pathLst>
                <a:path w="1667" h="623" extrusionOk="0">
                  <a:moveTo>
                    <a:pt x="0" y="1"/>
                  </a:moveTo>
                  <a:lnTo>
                    <a:pt x="102" y="612"/>
                  </a:lnTo>
                  <a:lnTo>
                    <a:pt x="1555" y="623"/>
                  </a:lnTo>
                  <a:lnTo>
                    <a:pt x="1667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9" name="Google Shape;9869;p107"/>
            <p:cNvSpPr/>
            <p:nvPr/>
          </p:nvSpPr>
          <p:spPr>
            <a:xfrm>
              <a:off x="4747750" y="2484275"/>
              <a:ext cx="41675" cy="15575"/>
            </a:xfrm>
            <a:custGeom>
              <a:avLst/>
              <a:gdLst/>
              <a:ahLst/>
              <a:cxnLst/>
              <a:rect l="l" t="t" r="r" b="b"/>
              <a:pathLst>
                <a:path w="1667" h="623" extrusionOk="0">
                  <a:moveTo>
                    <a:pt x="1667" y="15"/>
                  </a:moveTo>
                  <a:lnTo>
                    <a:pt x="0" y="1"/>
                  </a:lnTo>
                  <a:lnTo>
                    <a:pt x="102" y="612"/>
                  </a:lnTo>
                  <a:lnTo>
                    <a:pt x="1555" y="62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0" name="Google Shape;9870;p107"/>
            <p:cNvSpPr/>
            <p:nvPr/>
          </p:nvSpPr>
          <p:spPr>
            <a:xfrm>
              <a:off x="4746850" y="2483475"/>
              <a:ext cx="43475" cy="17275"/>
            </a:xfrm>
            <a:custGeom>
              <a:avLst/>
              <a:gdLst/>
              <a:ahLst/>
              <a:cxnLst/>
              <a:rect l="l" t="t" r="r" b="b"/>
              <a:pathLst>
                <a:path w="1739" h="691" extrusionOk="0">
                  <a:moveTo>
                    <a:pt x="76" y="65"/>
                  </a:moveTo>
                  <a:lnTo>
                    <a:pt x="1663" y="80"/>
                  </a:lnTo>
                  <a:lnTo>
                    <a:pt x="1562" y="622"/>
                  </a:lnTo>
                  <a:lnTo>
                    <a:pt x="166" y="611"/>
                  </a:lnTo>
                  <a:lnTo>
                    <a:pt x="76" y="65"/>
                  </a:lnTo>
                  <a:close/>
                  <a:moveTo>
                    <a:pt x="36" y="0"/>
                  </a:moveTo>
                  <a:cubicBezTo>
                    <a:pt x="25" y="0"/>
                    <a:pt x="18" y="4"/>
                    <a:pt x="11" y="11"/>
                  </a:cubicBezTo>
                  <a:cubicBezTo>
                    <a:pt x="4" y="18"/>
                    <a:pt x="0" y="29"/>
                    <a:pt x="4" y="40"/>
                  </a:cubicBezTo>
                  <a:lnTo>
                    <a:pt x="105" y="651"/>
                  </a:lnTo>
                  <a:cubicBezTo>
                    <a:pt x="109" y="666"/>
                    <a:pt x="123" y="676"/>
                    <a:pt x="138" y="680"/>
                  </a:cubicBezTo>
                  <a:lnTo>
                    <a:pt x="1591" y="691"/>
                  </a:lnTo>
                  <a:cubicBezTo>
                    <a:pt x="1609" y="691"/>
                    <a:pt x="1623" y="676"/>
                    <a:pt x="1627" y="662"/>
                  </a:cubicBezTo>
                  <a:lnTo>
                    <a:pt x="1735" y="51"/>
                  </a:lnTo>
                  <a:cubicBezTo>
                    <a:pt x="1739" y="44"/>
                    <a:pt x="1735" y="33"/>
                    <a:pt x="1728" y="26"/>
                  </a:cubicBezTo>
                  <a:cubicBezTo>
                    <a:pt x="1725" y="15"/>
                    <a:pt x="1714" y="11"/>
                    <a:pt x="1703" y="11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1" name="Google Shape;9871;p107"/>
            <p:cNvSpPr/>
            <p:nvPr/>
          </p:nvSpPr>
          <p:spPr>
            <a:xfrm>
              <a:off x="4706975" y="2508425"/>
              <a:ext cx="59500" cy="164400"/>
            </a:xfrm>
            <a:custGeom>
              <a:avLst/>
              <a:gdLst/>
              <a:ahLst/>
              <a:cxnLst/>
              <a:rect l="l" t="t" r="r" b="b"/>
              <a:pathLst>
                <a:path w="2380" h="6576" extrusionOk="0">
                  <a:moveTo>
                    <a:pt x="811" y="6576"/>
                  </a:moveTo>
                  <a:cubicBezTo>
                    <a:pt x="811" y="6576"/>
                    <a:pt x="1100" y="5571"/>
                    <a:pt x="1324" y="5144"/>
                  </a:cubicBezTo>
                  <a:cubicBezTo>
                    <a:pt x="1530" y="4750"/>
                    <a:pt x="1740" y="4356"/>
                    <a:pt x="1957" y="3966"/>
                  </a:cubicBezTo>
                  <a:cubicBezTo>
                    <a:pt x="2137" y="3633"/>
                    <a:pt x="2358" y="3319"/>
                    <a:pt x="2362" y="2925"/>
                  </a:cubicBezTo>
                  <a:cubicBezTo>
                    <a:pt x="2369" y="1956"/>
                    <a:pt x="2372" y="987"/>
                    <a:pt x="2380" y="18"/>
                  </a:cubicBezTo>
                  <a:cubicBezTo>
                    <a:pt x="2249" y="47"/>
                    <a:pt x="2108" y="11"/>
                    <a:pt x="1975" y="4"/>
                  </a:cubicBezTo>
                  <a:cubicBezTo>
                    <a:pt x="1837" y="0"/>
                    <a:pt x="1682" y="36"/>
                    <a:pt x="1620" y="159"/>
                  </a:cubicBezTo>
                  <a:cubicBezTo>
                    <a:pt x="1599" y="221"/>
                    <a:pt x="1588" y="286"/>
                    <a:pt x="1592" y="351"/>
                  </a:cubicBezTo>
                  <a:cubicBezTo>
                    <a:pt x="1588" y="983"/>
                    <a:pt x="1584" y="1616"/>
                    <a:pt x="1581" y="2249"/>
                  </a:cubicBezTo>
                  <a:cubicBezTo>
                    <a:pt x="1581" y="2596"/>
                    <a:pt x="1548" y="3001"/>
                    <a:pt x="1263" y="3203"/>
                  </a:cubicBezTo>
                  <a:cubicBezTo>
                    <a:pt x="981" y="3402"/>
                    <a:pt x="558" y="3301"/>
                    <a:pt x="279" y="3514"/>
                  </a:cubicBezTo>
                  <a:cubicBezTo>
                    <a:pt x="23" y="3709"/>
                    <a:pt x="1" y="4081"/>
                    <a:pt x="5" y="4407"/>
                  </a:cubicBezTo>
                  <a:cubicBezTo>
                    <a:pt x="8" y="5119"/>
                    <a:pt x="15" y="5827"/>
                    <a:pt x="19" y="6540"/>
                  </a:cubicBezTo>
                  <a:lnTo>
                    <a:pt x="803" y="6576"/>
                  </a:lnTo>
                </a:path>
              </a:pathLst>
            </a:custGeom>
            <a:gradFill>
              <a:gsLst>
                <a:gs pos="0">
                  <a:srgbClr val="D88794">
                    <a:alpha val="32549"/>
                  </a:srgbClr>
                </a:gs>
                <a:gs pos="33000">
                  <a:srgbClr val="F5A65A">
                    <a:alpha val="26274"/>
                  </a:srgbClr>
                </a:gs>
                <a:gs pos="100000">
                  <a:srgbClr val="D88794">
                    <a:alpha val="0"/>
                  </a:srgbClr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872" name="Google Shape;9872;p107"/>
          <p:cNvGrpSpPr/>
          <p:nvPr/>
        </p:nvGrpSpPr>
        <p:grpSpPr>
          <a:xfrm>
            <a:off x="3987724" y="3392290"/>
            <a:ext cx="2447593" cy="1682085"/>
            <a:chOff x="1742100" y="2487425"/>
            <a:chExt cx="1099350" cy="755450"/>
          </a:xfrm>
        </p:grpSpPr>
        <p:sp>
          <p:nvSpPr>
            <p:cNvPr id="9873" name="Google Shape;9873;p107"/>
            <p:cNvSpPr/>
            <p:nvPr/>
          </p:nvSpPr>
          <p:spPr>
            <a:xfrm>
              <a:off x="2464175" y="2559150"/>
              <a:ext cx="99675" cy="605350"/>
            </a:xfrm>
            <a:custGeom>
              <a:avLst/>
              <a:gdLst/>
              <a:ahLst/>
              <a:cxnLst/>
              <a:rect l="l" t="t" r="r" b="b"/>
              <a:pathLst>
                <a:path w="3987" h="24214" extrusionOk="0">
                  <a:moveTo>
                    <a:pt x="1" y="1"/>
                  </a:moveTo>
                  <a:lnTo>
                    <a:pt x="448" y="18609"/>
                  </a:lnTo>
                  <a:cubicBezTo>
                    <a:pt x="448" y="18612"/>
                    <a:pt x="448" y="18615"/>
                    <a:pt x="451" y="18622"/>
                  </a:cubicBezTo>
                  <a:lnTo>
                    <a:pt x="3020" y="24194"/>
                  </a:lnTo>
                  <a:cubicBezTo>
                    <a:pt x="3027" y="24203"/>
                    <a:pt x="3036" y="24210"/>
                    <a:pt x="3050" y="24210"/>
                  </a:cubicBezTo>
                  <a:lnTo>
                    <a:pt x="3053" y="24213"/>
                  </a:lnTo>
                  <a:cubicBezTo>
                    <a:pt x="3069" y="24210"/>
                    <a:pt x="3079" y="24200"/>
                    <a:pt x="3079" y="24184"/>
                  </a:cubicBezTo>
                  <a:lnTo>
                    <a:pt x="3986" y="4890"/>
                  </a:lnTo>
                  <a:lnTo>
                    <a:pt x="3924" y="4887"/>
                  </a:lnTo>
                  <a:lnTo>
                    <a:pt x="3023" y="24057"/>
                  </a:lnTo>
                  <a:lnTo>
                    <a:pt x="510" y="18606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4" name="Google Shape;9874;p107"/>
            <p:cNvSpPr/>
            <p:nvPr/>
          </p:nvSpPr>
          <p:spPr>
            <a:xfrm>
              <a:off x="2326525" y="2608350"/>
              <a:ext cx="363225" cy="484500"/>
            </a:xfrm>
            <a:custGeom>
              <a:avLst/>
              <a:gdLst/>
              <a:ahLst/>
              <a:cxnLst/>
              <a:rect l="l" t="t" r="r" b="b"/>
              <a:pathLst>
                <a:path w="14529" h="19380" extrusionOk="0">
                  <a:moveTo>
                    <a:pt x="62" y="1"/>
                  </a:moveTo>
                  <a:lnTo>
                    <a:pt x="0" y="7"/>
                  </a:lnTo>
                  <a:lnTo>
                    <a:pt x="1930" y="19353"/>
                  </a:lnTo>
                  <a:cubicBezTo>
                    <a:pt x="1930" y="19370"/>
                    <a:pt x="1943" y="19379"/>
                    <a:pt x="1959" y="19379"/>
                  </a:cubicBezTo>
                  <a:lnTo>
                    <a:pt x="12570" y="19379"/>
                  </a:lnTo>
                  <a:cubicBezTo>
                    <a:pt x="12587" y="19379"/>
                    <a:pt x="12600" y="19370"/>
                    <a:pt x="12600" y="19353"/>
                  </a:cubicBezTo>
                  <a:lnTo>
                    <a:pt x="14529" y="7"/>
                  </a:lnTo>
                  <a:lnTo>
                    <a:pt x="14467" y="4"/>
                  </a:lnTo>
                  <a:lnTo>
                    <a:pt x="12541" y="19321"/>
                  </a:lnTo>
                  <a:lnTo>
                    <a:pt x="1985" y="1932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5" name="Google Shape;9875;p107"/>
            <p:cNvSpPr/>
            <p:nvPr/>
          </p:nvSpPr>
          <p:spPr>
            <a:xfrm>
              <a:off x="2176125" y="2536300"/>
              <a:ext cx="664500" cy="144375"/>
            </a:xfrm>
            <a:custGeom>
              <a:avLst/>
              <a:gdLst/>
              <a:ahLst/>
              <a:cxnLst/>
              <a:rect l="l" t="t" r="r" b="b"/>
              <a:pathLst>
                <a:path w="26580" h="5775" extrusionOk="0">
                  <a:moveTo>
                    <a:pt x="13305" y="1"/>
                  </a:moveTo>
                  <a:cubicBezTo>
                    <a:pt x="9000" y="1"/>
                    <a:pt x="5178" y="448"/>
                    <a:pt x="2752" y="1137"/>
                  </a:cubicBezTo>
                  <a:lnTo>
                    <a:pt x="1" y="1137"/>
                  </a:lnTo>
                  <a:lnTo>
                    <a:pt x="1" y="2889"/>
                  </a:lnTo>
                  <a:lnTo>
                    <a:pt x="24" y="2889"/>
                  </a:lnTo>
                  <a:cubicBezTo>
                    <a:pt x="24" y="4482"/>
                    <a:pt x="5971" y="5775"/>
                    <a:pt x="13302" y="5775"/>
                  </a:cubicBezTo>
                  <a:cubicBezTo>
                    <a:pt x="20636" y="5775"/>
                    <a:pt x="26580" y="4482"/>
                    <a:pt x="26580" y="2889"/>
                  </a:cubicBezTo>
                  <a:lnTo>
                    <a:pt x="26580" y="1137"/>
                  </a:lnTo>
                  <a:lnTo>
                    <a:pt x="23858" y="1137"/>
                  </a:lnTo>
                  <a:cubicBezTo>
                    <a:pt x="21433" y="448"/>
                    <a:pt x="17607" y="1"/>
                    <a:pt x="13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6" name="Google Shape;9876;p107"/>
            <p:cNvSpPr/>
            <p:nvPr/>
          </p:nvSpPr>
          <p:spPr>
            <a:xfrm>
              <a:off x="2176125" y="2536300"/>
              <a:ext cx="664500" cy="144375"/>
            </a:xfrm>
            <a:custGeom>
              <a:avLst/>
              <a:gdLst/>
              <a:ahLst/>
              <a:cxnLst/>
              <a:rect l="l" t="t" r="r" b="b"/>
              <a:pathLst>
                <a:path w="26580" h="5775" extrusionOk="0">
                  <a:moveTo>
                    <a:pt x="23858" y="1137"/>
                  </a:moveTo>
                  <a:cubicBezTo>
                    <a:pt x="21433" y="448"/>
                    <a:pt x="17607" y="1"/>
                    <a:pt x="13305" y="1"/>
                  </a:cubicBezTo>
                  <a:cubicBezTo>
                    <a:pt x="9000" y="1"/>
                    <a:pt x="5178" y="448"/>
                    <a:pt x="2752" y="1137"/>
                  </a:cubicBezTo>
                  <a:lnTo>
                    <a:pt x="1" y="1137"/>
                  </a:lnTo>
                  <a:lnTo>
                    <a:pt x="1" y="2889"/>
                  </a:lnTo>
                  <a:lnTo>
                    <a:pt x="24" y="2889"/>
                  </a:lnTo>
                  <a:cubicBezTo>
                    <a:pt x="24" y="4482"/>
                    <a:pt x="5971" y="5775"/>
                    <a:pt x="13302" y="5775"/>
                  </a:cubicBezTo>
                  <a:cubicBezTo>
                    <a:pt x="20636" y="5775"/>
                    <a:pt x="26580" y="4482"/>
                    <a:pt x="26580" y="2889"/>
                  </a:cubicBezTo>
                  <a:lnTo>
                    <a:pt x="26580" y="1137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7" name="Google Shape;9877;p107"/>
            <p:cNvSpPr/>
            <p:nvPr/>
          </p:nvSpPr>
          <p:spPr>
            <a:xfrm>
              <a:off x="2175400" y="2535575"/>
              <a:ext cx="666050" cy="145850"/>
            </a:xfrm>
            <a:custGeom>
              <a:avLst/>
              <a:gdLst/>
              <a:ahLst/>
              <a:cxnLst/>
              <a:rect l="l" t="t" r="r" b="b"/>
              <a:pathLst>
                <a:path w="26642" h="5834" extrusionOk="0">
                  <a:moveTo>
                    <a:pt x="13337" y="62"/>
                  </a:moveTo>
                  <a:cubicBezTo>
                    <a:pt x="17505" y="62"/>
                    <a:pt x="21347" y="474"/>
                    <a:pt x="23883" y="1195"/>
                  </a:cubicBezTo>
                  <a:lnTo>
                    <a:pt x="26583" y="1195"/>
                  </a:lnTo>
                  <a:lnTo>
                    <a:pt x="26583" y="2918"/>
                  </a:lnTo>
                  <a:cubicBezTo>
                    <a:pt x="26583" y="3663"/>
                    <a:pt x="25176" y="4394"/>
                    <a:pt x="22718" y="4929"/>
                  </a:cubicBezTo>
                  <a:cubicBezTo>
                    <a:pt x="20211" y="5474"/>
                    <a:pt x="16882" y="5771"/>
                    <a:pt x="13334" y="5771"/>
                  </a:cubicBezTo>
                  <a:cubicBezTo>
                    <a:pt x="9789" y="5771"/>
                    <a:pt x="6457" y="5474"/>
                    <a:pt x="3950" y="4929"/>
                  </a:cubicBezTo>
                  <a:cubicBezTo>
                    <a:pt x="1495" y="4394"/>
                    <a:pt x="85" y="3663"/>
                    <a:pt x="85" y="2918"/>
                  </a:cubicBezTo>
                  <a:cubicBezTo>
                    <a:pt x="85" y="2902"/>
                    <a:pt x="76" y="2889"/>
                    <a:pt x="62" y="2886"/>
                  </a:cubicBezTo>
                  <a:lnTo>
                    <a:pt x="66" y="1195"/>
                  </a:lnTo>
                  <a:lnTo>
                    <a:pt x="2791" y="1195"/>
                  </a:lnTo>
                  <a:cubicBezTo>
                    <a:pt x="5327" y="474"/>
                    <a:pt x="9169" y="62"/>
                    <a:pt x="13337" y="62"/>
                  </a:cubicBezTo>
                  <a:close/>
                  <a:moveTo>
                    <a:pt x="13334" y="0"/>
                  </a:moveTo>
                  <a:cubicBezTo>
                    <a:pt x="9163" y="0"/>
                    <a:pt x="5314" y="415"/>
                    <a:pt x="2775" y="1136"/>
                  </a:cubicBezTo>
                  <a:lnTo>
                    <a:pt x="30" y="1136"/>
                  </a:lnTo>
                  <a:cubicBezTo>
                    <a:pt x="14" y="1136"/>
                    <a:pt x="0" y="1149"/>
                    <a:pt x="0" y="1166"/>
                  </a:cubicBezTo>
                  <a:lnTo>
                    <a:pt x="0" y="2918"/>
                  </a:lnTo>
                  <a:cubicBezTo>
                    <a:pt x="0" y="2932"/>
                    <a:pt x="10" y="2945"/>
                    <a:pt x="27" y="2948"/>
                  </a:cubicBezTo>
                  <a:cubicBezTo>
                    <a:pt x="62" y="3721"/>
                    <a:pt x="1446" y="4446"/>
                    <a:pt x="3937" y="4988"/>
                  </a:cubicBezTo>
                  <a:cubicBezTo>
                    <a:pt x="6447" y="5533"/>
                    <a:pt x="9783" y="5833"/>
                    <a:pt x="13334" y="5833"/>
                  </a:cubicBezTo>
                  <a:cubicBezTo>
                    <a:pt x="16882" y="5833"/>
                    <a:pt x="20218" y="5533"/>
                    <a:pt x="22728" y="4988"/>
                  </a:cubicBezTo>
                  <a:cubicBezTo>
                    <a:pt x="25254" y="4439"/>
                    <a:pt x="26642" y="3705"/>
                    <a:pt x="26642" y="2918"/>
                  </a:cubicBezTo>
                  <a:lnTo>
                    <a:pt x="26642" y="1166"/>
                  </a:lnTo>
                  <a:cubicBezTo>
                    <a:pt x="26642" y="1149"/>
                    <a:pt x="26628" y="1136"/>
                    <a:pt x="26612" y="1136"/>
                  </a:cubicBezTo>
                  <a:lnTo>
                    <a:pt x="23893" y="1136"/>
                  </a:lnTo>
                  <a:cubicBezTo>
                    <a:pt x="21351" y="415"/>
                    <a:pt x="17502" y="0"/>
                    <a:pt x="1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8" name="Google Shape;9878;p107"/>
            <p:cNvSpPr/>
            <p:nvPr/>
          </p:nvSpPr>
          <p:spPr>
            <a:xfrm>
              <a:off x="2176775" y="2488175"/>
              <a:ext cx="663950" cy="144375"/>
            </a:xfrm>
            <a:custGeom>
              <a:avLst/>
              <a:gdLst/>
              <a:ahLst/>
              <a:cxnLst/>
              <a:rect l="l" t="t" r="r" b="b"/>
              <a:pathLst>
                <a:path w="26558" h="5775" extrusionOk="0">
                  <a:moveTo>
                    <a:pt x="13279" y="0"/>
                  </a:moveTo>
                  <a:cubicBezTo>
                    <a:pt x="5945" y="0"/>
                    <a:pt x="1" y="1293"/>
                    <a:pt x="1" y="2889"/>
                  </a:cubicBezTo>
                  <a:cubicBezTo>
                    <a:pt x="1" y="4482"/>
                    <a:pt x="5945" y="5774"/>
                    <a:pt x="13279" y="5774"/>
                  </a:cubicBezTo>
                  <a:cubicBezTo>
                    <a:pt x="20613" y="5774"/>
                    <a:pt x="26557" y="4482"/>
                    <a:pt x="26557" y="2889"/>
                  </a:cubicBezTo>
                  <a:cubicBezTo>
                    <a:pt x="26557" y="1293"/>
                    <a:pt x="20613" y="0"/>
                    <a:pt x="13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9" name="Google Shape;9879;p107"/>
            <p:cNvSpPr/>
            <p:nvPr/>
          </p:nvSpPr>
          <p:spPr>
            <a:xfrm>
              <a:off x="2176775" y="2488175"/>
              <a:ext cx="663950" cy="144375"/>
            </a:xfrm>
            <a:custGeom>
              <a:avLst/>
              <a:gdLst/>
              <a:ahLst/>
              <a:cxnLst/>
              <a:rect l="l" t="t" r="r" b="b"/>
              <a:pathLst>
                <a:path w="26558" h="5775" extrusionOk="0">
                  <a:moveTo>
                    <a:pt x="26557" y="2889"/>
                  </a:moveTo>
                  <a:cubicBezTo>
                    <a:pt x="26557" y="4482"/>
                    <a:pt x="20613" y="5774"/>
                    <a:pt x="13279" y="5774"/>
                  </a:cubicBezTo>
                  <a:cubicBezTo>
                    <a:pt x="5945" y="5774"/>
                    <a:pt x="1" y="4482"/>
                    <a:pt x="1" y="2889"/>
                  </a:cubicBezTo>
                  <a:cubicBezTo>
                    <a:pt x="1" y="1293"/>
                    <a:pt x="5945" y="0"/>
                    <a:pt x="13279" y="0"/>
                  </a:cubicBezTo>
                  <a:cubicBezTo>
                    <a:pt x="20613" y="0"/>
                    <a:pt x="26557" y="1293"/>
                    <a:pt x="26557" y="2889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0" name="Google Shape;9880;p107"/>
            <p:cNvSpPr/>
            <p:nvPr/>
          </p:nvSpPr>
          <p:spPr>
            <a:xfrm>
              <a:off x="2175975" y="2487425"/>
              <a:ext cx="665475" cy="145925"/>
            </a:xfrm>
            <a:custGeom>
              <a:avLst/>
              <a:gdLst/>
              <a:ahLst/>
              <a:cxnLst/>
              <a:rect l="l" t="t" r="r" b="b"/>
              <a:pathLst>
                <a:path w="26619" h="5837" extrusionOk="0">
                  <a:moveTo>
                    <a:pt x="13311" y="63"/>
                  </a:moveTo>
                  <a:cubicBezTo>
                    <a:pt x="16856" y="63"/>
                    <a:pt x="20188" y="363"/>
                    <a:pt x="22695" y="908"/>
                  </a:cubicBezTo>
                  <a:cubicBezTo>
                    <a:pt x="25150" y="1440"/>
                    <a:pt x="26560" y="2174"/>
                    <a:pt x="26560" y="2919"/>
                  </a:cubicBezTo>
                  <a:cubicBezTo>
                    <a:pt x="26560" y="3663"/>
                    <a:pt x="25150" y="4394"/>
                    <a:pt x="22695" y="4929"/>
                  </a:cubicBezTo>
                  <a:cubicBezTo>
                    <a:pt x="20188" y="5474"/>
                    <a:pt x="16856" y="5775"/>
                    <a:pt x="13311" y="5775"/>
                  </a:cubicBezTo>
                  <a:cubicBezTo>
                    <a:pt x="9763" y="5775"/>
                    <a:pt x="6434" y="5474"/>
                    <a:pt x="3927" y="4929"/>
                  </a:cubicBezTo>
                  <a:cubicBezTo>
                    <a:pt x="1469" y="4394"/>
                    <a:pt x="62" y="3663"/>
                    <a:pt x="62" y="2919"/>
                  </a:cubicBezTo>
                  <a:cubicBezTo>
                    <a:pt x="62" y="2171"/>
                    <a:pt x="1469" y="1440"/>
                    <a:pt x="3927" y="908"/>
                  </a:cubicBezTo>
                  <a:cubicBezTo>
                    <a:pt x="6434" y="363"/>
                    <a:pt x="9766" y="63"/>
                    <a:pt x="13311" y="63"/>
                  </a:cubicBezTo>
                  <a:close/>
                  <a:moveTo>
                    <a:pt x="13311" y="1"/>
                  </a:moveTo>
                  <a:cubicBezTo>
                    <a:pt x="9763" y="1"/>
                    <a:pt x="6424" y="301"/>
                    <a:pt x="3914" y="846"/>
                  </a:cubicBezTo>
                  <a:cubicBezTo>
                    <a:pt x="1391" y="1398"/>
                    <a:pt x="0" y="2132"/>
                    <a:pt x="0" y="2919"/>
                  </a:cubicBezTo>
                  <a:cubicBezTo>
                    <a:pt x="0" y="3705"/>
                    <a:pt x="1391" y="4440"/>
                    <a:pt x="3914" y="4988"/>
                  </a:cubicBezTo>
                  <a:cubicBezTo>
                    <a:pt x="6424" y="5536"/>
                    <a:pt x="9760" y="5837"/>
                    <a:pt x="13311" y="5837"/>
                  </a:cubicBezTo>
                  <a:cubicBezTo>
                    <a:pt x="16859" y="5837"/>
                    <a:pt x="20195" y="5536"/>
                    <a:pt x="22705" y="4988"/>
                  </a:cubicBezTo>
                  <a:cubicBezTo>
                    <a:pt x="25228" y="4440"/>
                    <a:pt x="26619" y="3705"/>
                    <a:pt x="26619" y="2919"/>
                  </a:cubicBezTo>
                  <a:cubicBezTo>
                    <a:pt x="26619" y="2132"/>
                    <a:pt x="25228" y="1394"/>
                    <a:pt x="22705" y="846"/>
                  </a:cubicBezTo>
                  <a:cubicBezTo>
                    <a:pt x="20195" y="301"/>
                    <a:pt x="16859" y="1"/>
                    <a:pt x="13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1" name="Google Shape;9881;p107"/>
            <p:cNvSpPr/>
            <p:nvPr/>
          </p:nvSpPr>
          <p:spPr>
            <a:xfrm>
              <a:off x="1742100" y="3022575"/>
              <a:ext cx="898775" cy="220300"/>
            </a:xfrm>
            <a:custGeom>
              <a:avLst/>
              <a:gdLst/>
              <a:ahLst/>
              <a:cxnLst/>
              <a:rect l="l" t="t" r="r" b="b"/>
              <a:pathLst>
                <a:path w="35951" h="8812" extrusionOk="0">
                  <a:moveTo>
                    <a:pt x="29360" y="0"/>
                  </a:moveTo>
                  <a:lnTo>
                    <a:pt x="18233" y="464"/>
                  </a:lnTo>
                  <a:cubicBezTo>
                    <a:pt x="17375" y="421"/>
                    <a:pt x="16487" y="402"/>
                    <a:pt x="15576" y="402"/>
                  </a:cubicBezTo>
                  <a:cubicBezTo>
                    <a:pt x="8242" y="402"/>
                    <a:pt x="0" y="3147"/>
                    <a:pt x="0" y="4850"/>
                  </a:cubicBezTo>
                  <a:cubicBezTo>
                    <a:pt x="0" y="6329"/>
                    <a:pt x="4060" y="8811"/>
                    <a:pt x="10896" y="8811"/>
                  </a:cubicBezTo>
                  <a:cubicBezTo>
                    <a:pt x="11953" y="8811"/>
                    <a:pt x="13076" y="8752"/>
                    <a:pt x="14261" y="8620"/>
                  </a:cubicBezTo>
                  <a:cubicBezTo>
                    <a:pt x="21550" y="7811"/>
                    <a:pt x="28855" y="5196"/>
                    <a:pt x="28855" y="3489"/>
                  </a:cubicBezTo>
                  <a:cubicBezTo>
                    <a:pt x="28851" y="3398"/>
                    <a:pt x="28835" y="3307"/>
                    <a:pt x="28802" y="3222"/>
                  </a:cubicBezTo>
                  <a:lnTo>
                    <a:pt x="35951" y="2853"/>
                  </a:lnTo>
                  <a:lnTo>
                    <a:pt x="35944" y="2713"/>
                  </a:lnTo>
                  <a:lnTo>
                    <a:pt x="28737" y="3088"/>
                  </a:lnTo>
                  <a:cubicBezTo>
                    <a:pt x="28061" y="1887"/>
                    <a:pt x="24435" y="908"/>
                    <a:pt x="19611" y="548"/>
                  </a:cubicBezTo>
                  <a:lnTo>
                    <a:pt x="29364" y="140"/>
                  </a:lnTo>
                  <a:lnTo>
                    <a:pt x="293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2" name="Google Shape;9882;p107"/>
            <p:cNvSpPr/>
            <p:nvPr/>
          </p:nvSpPr>
          <p:spPr>
            <a:xfrm>
              <a:off x="2138100" y="3161850"/>
              <a:ext cx="402400" cy="32025"/>
            </a:xfrm>
            <a:custGeom>
              <a:avLst/>
              <a:gdLst/>
              <a:ahLst/>
              <a:cxnLst/>
              <a:rect l="l" t="t" r="r" b="b"/>
              <a:pathLst>
                <a:path w="16096" h="1281" extrusionOk="0">
                  <a:moveTo>
                    <a:pt x="16089" y="1"/>
                  </a:moveTo>
                  <a:lnTo>
                    <a:pt x="1" y="1140"/>
                  </a:lnTo>
                  <a:lnTo>
                    <a:pt x="11" y="1280"/>
                  </a:lnTo>
                  <a:lnTo>
                    <a:pt x="16096" y="141"/>
                  </a:lnTo>
                  <a:lnTo>
                    <a:pt x="16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883" name="Google Shape;9883;p107"/>
          <p:cNvGrpSpPr/>
          <p:nvPr/>
        </p:nvGrpSpPr>
        <p:grpSpPr>
          <a:xfrm>
            <a:off x="6499475" y="3824662"/>
            <a:ext cx="2512743" cy="1357057"/>
            <a:chOff x="6499475" y="3824662"/>
            <a:chExt cx="2512743" cy="1357057"/>
          </a:xfrm>
        </p:grpSpPr>
        <p:sp>
          <p:nvSpPr>
            <p:cNvPr id="9884" name="Google Shape;9884;p107"/>
            <p:cNvSpPr/>
            <p:nvPr/>
          </p:nvSpPr>
          <p:spPr>
            <a:xfrm>
              <a:off x="6564509" y="4732156"/>
              <a:ext cx="2447709" cy="449563"/>
            </a:xfrm>
            <a:custGeom>
              <a:avLst/>
              <a:gdLst/>
              <a:ahLst/>
              <a:cxnLst/>
              <a:rect l="l" t="t" r="r" b="b"/>
              <a:pathLst>
                <a:path w="33686" h="6187" extrusionOk="0">
                  <a:moveTo>
                    <a:pt x="22875" y="3490"/>
                  </a:moveTo>
                  <a:cubicBezTo>
                    <a:pt x="22878" y="3518"/>
                    <a:pt x="22887" y="3544"/>
                    <a:pt x="22893" y="3569"/>
                  </a:cubicBezTo>
                  <a:lnTo>
                    <a:pt x="22893" y="3569"/>
                  </a:lnTo>
                  <a:cubicBezTo>
                    <a:pt x="22799" y="3579"/>
                    <a:pt x="22704" y="3583"/>
                    <a:pt x="22610" y="3583"/>
                  </a:cubicBezTo>
                  <a:cubicBezTo>
                    <a:pt x="22581" y="3583"/>
                    <a:pt x="22551" y="3582"/>
                    <a:pt x="22522" y="3582"/>
                  </a:cubicBezTo>
                  <a:lnTo>
                    <a:pt x="22509" y="3578"/>
                  </a:lnTo>
                  <a:cubicBezTo>
                    <a:pt x="22476" y="3546"/>
                    <a:pt x="22441" y="3516"/>
                    <a:pt x="22405" y="3490"/>
                  </a:cubicBezTo>
                  <a:close/>
                  <a:moveTo>
                    <a:pt x="20786" y="3490"/>
                  </a:moveTo>
                  <a:cubicBezTo>
                    <a:pt x="20456" y="3546"/>
                    <a:pt x="20120" y="3582"/>
                    <a:pt x="19806" y="3604"/>
                  </a:cubicBezTo>
                  <a:lnTo>
                    <a:pt x="19771" y="3595"/>
                  </a:lnTo>
                  <a:cubicBezTo>
                    <a:pt x="19676" y="3569"/>
                    <a:pt x="19555" y="3533"/>
                    <a:pt x="19421" y="3490"/>
                  </a:cubicBezTo>
                  <a:close/>
                  <a:moveTo>
                    <a:pt x="14799" y="3490"/>
                  </a:moveTo>
                  <a:cubicBezTo>
                    <a:pt x="14816" y="3542"/>
                    <a:pt x="14829" y="3591"/>
                    <a:pt x="14842" y="3644"/>
                  </a:cubicBezTo>
                  <a:cubicBezTo>
                    <a:pt x="14750" y="3651"/>
                    <a:pt x="14660" y="3656"/>
                    <a:pt x="14569" y="3656"/>
                  </a:cubicBezTo>
                  <a:cubicBezTo>
                    <a:pt x="14534" y="3656"/>
                    <a:pt x="14499" y="3655"/>
                    <a:pt x="14463" y="3653"/>
                  </a:cubicBezTo>
                  <a:cubicBezTo>
                    <a:pt x="14336" y="3627"/>
                    <a:pt x="14212" y="3598"/>
                    <a:pt x="14101" y="3565"/>
                  </a:cubicBezTo>
                  <a:cubicBezTo>
                    <a:pt x="14176" y="3539"/>
                    <a:pt x="14245" y="3516"/>
                    <a:pt x="14310" y="3490"/>
                  </a:cubicBezTo>
                  <a:close/>
                  <a:moveTo>
                    <a:pt x="29863" y="3490"/>
                  </a:moveTo>
                  <a:cubicBezTo>
                    <a:pt x="29990" y="3598"/>
                    <a:pt x="30065" y="3699"/>
                    <a:pt x="30065" y="3800"/>
                  </a:cubicBezTo>
                  <a:lnTo>
                    <a:pt x="30069" y="3800"/>
                  </a:lnTo>
                  <a:cubicBezTo>
                    <a:pt x="30004" y="3808"/>
                    <a:pt x="29883" y="3818"/>
                    <a:pt x="29713" y="3818"/>
                  </a:cubicBezTo>
                  <a:cubicBezTo>
                    <a:pt x="29319" y="3818"/>
                    <a:pt x="28662" y="3766"/>
                    <a:pt x="27826" y="3523"/>
                  </a:cubicBezTo>
                  <a:lnTo>
                    <a:pt x="27722" y="3490"/>
                  </a:lnTo>
                  <a:close/>
                  <a:moveTo>
                    <a:pt x="23776" y="3503"/>
                  </a:moveTo>
                  <a:lnTo>
                    <a:pt x="23776" y="3503"/>
                  </a:lnTo>
                  <a:cubicBezTo>
                    <a:pt x="23873" y="3562"/>
                    <a:pt x="23975" y="3621"/>
                    <a:pt x="24086" y="3679"/>
                  </a:cubicBezTo>
                  <a:cubicBezTo>
                    <a:pt x="24148" y="3755"/>
                    <a:pt x="24203" y="3823"/>
                    <a:pt x="24252" y="3885"/>
                  </a:cubicBezTo>
                  <a:cubicBezTo>
                    <a:pt x="24063" y="3810"/>
                    <a:pt x="23877" y="3722"/>
                    <a:pt x="23697" y="3627"/>
                  </a:cubicBezTo>
                  <a:cubicBezTo>
                    <a:pt x="23749" y="3608"/>
                    <a:pt x="23782" y="3559"/>
                    <a:pt x="23776" y="3503"/>
                  </a:cubicBezTo>
                  <a:close/>
                  <a:moveTo>
                    <a:pt x="21696" y="3621"/>
                  </a:moveTo>
                  <a:cubicBezTo>
                    <a:pt x="21739" y="3725"/>
                    <a:pt x="21807" y="3813"/>
                    <a:pt x="21899" y="3882"/>
                  </a:cubicBezTo>
                  <a:lnTo>
                    <a:pt x="21902" y="3882"/>
                  </a:lnTo>
                  <a:cubicBezTo>
                    <a:pt x="21839" y="3886"/>
                    <a:pt x="21758" y="3889"/>
                    <a:pt x="21662" y="3889"/>
                  </a:cubicBezTo>
                  <a:cubicBezTo>
                    <a:pt x="21386" y="3889"/>
                    <a:pt x="20980" y="3864"/>
                    <a:pt x="20472" y="3764"/>
                  </a:cubicBezTo>
                  <a:cubicBezTo>
                    <a:pt x="20884" y="3755"/>
                    <a:pt x="21295" y="3706"/>
                    <a:pt x="21696" y="3621"/>
                  </a:cubicBezTo>
                  <a:close/>
                  <a:moveTo>
                    <a:pt x="15720" y="3575"/>
                  </a:moveTo>
                  <a:cubicBezTo>
                    <a:pt x="15815" y="3634"/>
                    <a:pt x="15919" y="3693"/>
                    <a:pt x="16027" y="3755"/>
                  </a:cubicBezTo>
                  <a:cubicBezTo>
                    <a:pt x="16088" y="3826"/>
                    <a:pt x="16143" y="3890"/>
                    <a:pt x="16192" y="3952"/>
                  </a:cubicBezTo>
                  <a:lnTo>
                    <a:pt x="16192" y="3952"/>
                  </a:lnTo>
                  <a:cubicBezTo>
                    <a:pt x="16004" y="3877"/>
                    <a:pt x="15820" y="3793"/>
                    <a:pt x="15642" y="3699"/>
                  </a:cubicBezTo>
                  <a:cubicBezTo>
                    <a:pt x="15694" y="3683"/>
                    <a:pt x="15726" y="3631"/>
                    <a:pt x="15720" y="3575"/>
                  </a:cubicBezTo>
                  <a:close/>
                  <a:moveTo>
                    <a:pt x="22542" y="3617"/>
                  </a:moveTo>
                  <a:lnTo>
                    <a:pt x="22862" y="3653"/>
                  </a:lnTo>
                  <a:lnTo>
                    <a:pt x="22888" y="3653"/>
                  </a:lnTo>
                  <a:cubicBezTo>
                    <a:pt x="22796" y="3784"/>
                    <a:pt x="22679" y="3895"/>
                    <a:pt x="22548" y="3986"/>
                  </a:cubicBezTo>
                  <a:cubicBezTo>
                    <a:pt x="22473" y="3950"/>
                    <a:pt x="22398" y="3911"/>
                    <a:pt x="22330" y="3866"/>
                  </a:cubicBezTo>
                  <a:cubicBezTo>
                    <a:pt x="22395" y="3839"/>
                    <a:pt x="22460" y="3810"/>
                    <a:pt x="22522" y="3781"/>
                  </a:cubicBezTo>
                  <a:cubicBezTo>
                    <a:pt x="22584" y="3761"/>
                    <a:pt x="22604" y="3702"/>
                    <a:pt x="22538" y="3617"/>
                  </a:cubicBezTo>
                  <a:close/>
                  <a:moveTo>
                    <a:pt x="26667" y="3490"/>
                  </a:moveTo>
                  <a:cubicBezTo>
                    <a:pt x="26844" y="3546"/>
                    <a:pt x="27020" y="3601"/>
                    <a:pt x="27200" y="3653"/>
                  </a:cubicBezTo>
                  <a:cubicBezTo>
                    <a:pt x="27317" y="3768"/>
                    <a:pt x="27418" y="3901"/>
                    <a:pt x="27493" y="4048"/>
                  </a:cubicBezTo>
                  <a:cubicBezTo>
                    <a:pt x="27196" y="3957"/>
                    <a:pt x="26873" y="3852"/>
                    <a:pt x="26527" y="3738"/>
                  </a:cubicBezTo>
                  <a:cubicBezTo>
                    <a:pt x="26335" y="3660"/>
                    <a:pt x="26132" y="3575"/>
                    <a:pt x="25927" y="3490"/>
                  </a:cubicBezTo>
                  <a:close/>
                  <a:moveTo>
                    <a:pt x="13912" y="3621"/>
                  </a:moveTo>
                  <a:cubicBezTo>
                    <a:pt x="14261" y="3663"/>
                    <a:pt x="14662" y="3709"/>
                    <a:pt x="14803" y="3722"/>
                  </a:cubicBezTo>
                  <a:lnTo>
                    <a:pt x="14832" y="3725"/>
                  </a:lnTo>
                  <a:cubicBezTo>
                    <a:pt x="14737" y="3856"/>
                    <a:pt x="14623" y="3967"/>
                    <a:pt x="14489" y="4058"/>
                  </a:cubicBezTo>
                  <a:lnTo>
                    <a:pt x="14493" y="4055"/>
                  </a:lnTo>
                  <a:cubicBezTo>
                    <a:pt x="14189" y="3908"/>
                    <a:pt x="14006" y="3758"/>
                    <a:pt x="13895" y="3627"/>
                  </a:cubicBezTo>
                  <a:lnTo>
                    <a:pt x="13912" y="3621"/>
                  </a:lnTo>
                  <a:close/>
                  <a:moveTo>
                    <a:pt x="18380" y="3490"/>
                  </a:moveTo>
                  <a:cubicBezTo>
                    <a:pt x="18533" y="3539"/>
                    <a:pt x="18690" y="3588"/>
                    <a:pt x="18847" y="3637"/>
                  </a:cubicBezTo>
                  <a:cubicBezTo>
                    <a:pt x="18628" y="3637"/>
                    <a:pt x="18494" y="3631"/>
                    <a:pt x="18494" y="3631"/>
                  </a:cubicBezTo>
                  <a:lnTo>
                    <a:pt x="18494" y="3631"/>
                  </a:lnTo>
                  <a:cubicBezTo>
                    <a:pt x="18697" y="3663"/>
                    <a:pt x="18889" y="3686"/>
                    <a:pt x="19075" y="3706"/>
                  </a:cubicBezTo>
                  <a:lnTo>
                    <a:pt x="19141" y="3728"/>
                  </a:lnTo>
                  <a:cubicBezTo>
                    <a:pt x="19261" y="3843"/>
                    <a:pt x="19359" y="3977"/>
                    <a:pt x="19438" y="4120"/>
                  </a:cubicBezTo>
                  <a:cubicBezTo>
                    <a:pt x="19141" y="4029"/>
                    <a:pt x="18817" y="3924"/>
                    <a:pt x="18471" y="3810"/>
                  </a:cubicBezTo>
                  <a:cubicBezTo>
                    <a:pt x="18240" y="3719"/>
                    <a:pt x="18001" y="3621"/>
                    <a:pt x="17757" y="3516"/>
                  </a:cubicBezTo>
                  <a:lnTo>
                    <a:pt x="17704" y="3490"/>
                  </a:lnTo>
                  <a:close/>
                  <a:moveTo>
                    <a:pt x="25313" y="3490"/>
                  </a:moveTo>
                  <a:lnTo>
                    <a:pt x="25385" y="3513"/>
                  </a:lnTo>
                  <a:cubicBezTo>
                    <a:pt x="25548" y="3578"/>
                    <a:pt x="25711" y="3647"/>
                    <a:pt x="25874" y="3712"/>
                  </a:cubicBezTo>
                  <a:cubicBezTo>
                    <a:pt x="26047" y="3807"/>
                    <a:pt x="26184" y="3885"/>
                    <a:pt x="26259" y="3931"/>
                  </a:cubicBezTo>
                  <a:cubicBezTo>
                    <a:pt x="26441" y="4048"/>
                    <a:pt x="26458" y="4129"/>
                    <a:pt x="26407" y="4188"/>
                  </a:cubicBezTo>
                  <a:lnTo>
                    <a:pt x="26407" y="4188"/>
                  </a:lnTo>
                  <a:cubicBezTo>
                    <a:pt x="26261" y="4129"/>
                    <a:pt x="26122" y="4064"/>
                    <a:pt x="25985" y="3990"/>
                  </a:cubicBezTo>
                  <a:cubicBezTo>
                    <a:pt x="25806" y="3895"/>
                    <a:pt x="25483" y="3709"/>
                    <a:pt x="25104" y="3490"/>
                  </a:cubicBezTo>
                  <a:close/>
                  <a:moveTo>
                    <a:pt x="17042" y="3490"/>
                  </a:moveTo>
                  <a:lnTo>
                    <a:pt x="17329" y="3585"/>
                  </a:lnTo>
                  <a:cubicBezTo>
                    <a:pt x="17492" y="3650"/>
                    <a:pt x="17655" y="3719"/>
                    <a:pt x="17819" y="3784"/>
                  </a:cubicBezTo>
                  <a:cubicBezTo>
                    <a:pt x="17992" y="3879"/>
                    <a:pt x="18129" y="3957"/>
                    <a:pt x="18204" y="4003"/>
                  </a:cubicBezTo>
                  <a:cubicBezTo>
                    <a:pt x="18387" y="4120"/>
                    <a:pt x="18403" y="4202"/>
                    <a:pt x="18351" y="4260"/>
                  </a:cubicBezTo>
                  <a:cubicBezTo>
                    <a:pt x="18207" y="4202"/>
                    <a:pt x="18063" y="4136"/>
                    <a:pt x="17926" y="4065"/>
                  </a:cubicBezTo>
                  <a:cubicBezTo>
                    <a:pt x="17727" y="3957"/>
                    <a:pt x="17355" y="3742"/>
                    <a:pt x="16924" y="3490"/>
                  </a:cubicBezTo>
                  <a:close/>
                  <a:moveTo>
                    <a:pt x="24663" y="3490"/>
                  </a:moveTo>
                  <a:cubicBezTo>
                    <a:pt x="25241" y="3817"/>
                    <a:pt x="25803" y="4117"/>
                    <a:pt x="26207" y="4287"/>
                  </a:cubicBezTo>
                  <a:cubicBezTo>
                    <a:pt x="26162" y="4300"/>
                    <a:pt x="26113" y="4309"/>
                    <a:pt x="26064" y="4319"/>
                  </a:cubicBezTo>
                  <a:lnTo>
                    <a:pt x="26067" y="4316"/>
                  </a:lnTo>
                  <a:cubicBezTo>
                    <a:pt x="25992" y="4309"/>
                    <a:pt x="25917" y="4300"/>
                    <a:pt x="25845" y="4290"/>
                  </a:cubicBezTo>
                  <a:cubicBezTo>
                    <a:pt x="25509" y="4130"/>
                    <a:pt x="25186" y="3963"/>
                    <a:pt x="24876" y="3794"/>
                  </a:cubicBezTo>
                  <a:cubicBezTo>
                    <a:pt x="24781" y="3693"/>
                    <a:pt x="24680" y="3591"/>
                    <a:pt x="24582" y="3490"/>
                  </a:cubicBezTo>
                  <a:close/>
                  <a:moveTo>
                    <a:pt x="20495" y="3967"/>
                  </a:moveTo>
                  <a:cubicBezTo>
                    <a:pt x="20658" y="4003"/>
                    <a:pt x="20818" y="4032"/>
                    <a:pt x="20985" y="4045"/>
                  </a:cubicBezTo>
                  <a:cubicBezTo>
                    <a:pt x="21160" y="4055"/>
                    <a:pt x="21307" y="4060"/>
                    <a:pt x="21432" y="4060"/>
                  </a:cubicBezTo>
                  <a:cubicBezTo>
                    <a:pt x="21705" y="4060"/>
                    <a:pt x="21867" y="4038"/>
                    <a:pt x="21961" y="4009"/>
                  </a:cubicBezTo>
                  <a:lnTo>
                    <a:pt x="21977" y="4003"/>
                  </a:lnTo>
                  <a:cubicBezTo>
                    <a:pt x="21984" y="4003"/>
                    <a:pt x="21990" y="3999"/>
                    <a:pt x="21997" y="3996"/>
                  </a:cubicBezTo>
                  <a:cubicBezTo>
                    <a:pt x="22010" y="3990"/>
                    <a:pt x="22026" y="3983"/>
                    <a:pt x="22049" y="3977"/>
                  </a:cubicBezTo>
                  <a:lnTo>
                    <a:pt x="22052" y="3980"/>
                  </a:lnTo>
                  <a:cubicBezTo>
                    <a:pt x="22147" y="4032"/>
                    <a:pt x="22241" y="4078"/>
                    <a:pt x="22343" y="4114"/>
                  </a:cubicBezTo>
                  <a:cubicBezTo>
                    <a:pt x="22186" y="4205"/>
                    <a:pt x="22023" y="4283"/>
                    <a:pt x="21856" y="4352"/>
                  </a:cubicBezTo>
                  <a:cubicBezTo>
                    <a:pt x="21481" y="4254"/>
                    <a:pt x="21021" y="4123"/>
                    <a:pt x="20495" y="3967"/>
                  </a:cubicBezTo>
                  <a:close/>
                  <a:moveTo>
                    <a:pt x="23573" y="3715"/>
                  </a:moveTo>
                  <a:cubicBezTo>
                    <a:pt x="23821" y="3888"/>
                    <a:pt x="24095" y="4025"/>
                    <a:pt x="24383" y="4123"/>
                  </a:cubicBezTo>
                  <a:lnTo>
                    <a:pt x="24419" y="4133"/>
                  </a:lnTo>
                  <a:cubicBezTo>
                    <a:pt x="24438" y="4176"/>
                    <a:pt x="24425" y="4221"/>
                    <a:pt x="24389" y="4247"/>
                  </a:cubicBezTo>
                  <a:cubicBezTo>
                    <a:pt x="24347" y="4208"/>
                    <a:pt x="24301" y="4176"/>
                    <a:pt x="24252" y="4140"/>
                  </a:cubicBezTo>
                  <a:lnTo>
                    <a:pt x="24252" y="4140"/>
                  </a:lnTo>
                  <a:cubicBezTo>
                    <a:pt x="24287" y="4181"/>
                    <a:pt x="24313" y="4229"/>
                    <a:pt x="24330" y="4280"/>
                  </a:cubicBezTo>
                  <a:lnTo>
                    <a:pt x="24330" y="4280"/>
                  </a:lnTo>
                  <a:cubicBezTo>
                    <a:pt x="24192" y="4342"/>
                    <a:pt x="23934" y="4353"/>
                    <a:pt x="23772" y="4353"/>
                  </a:cubicBezTo>
                  <a:cubicBezTo>
                    <a:pt x="23738" y="4353"/>
                    <a:pt x="23708" y="4352"/>
                    <a:pt x="23684" y="4352"/>
                  </a:cubicBezTo>
                  <a:cubicBezTo>
                    <a:pt x="23593" y="4332"/>
                    <a:pt x="23508" y="4313"/>
                    <a:pt x="23426" y="4293"/>
                  </a:cubicBezTo>
                  <a:cubicBezTo>
                    <a:pt x="23475" y="4136"/>
                    <a:pt x="23498" y="3973"/>
                    <a:pt x="23495" y="3813"/>
                  </a:cubicBezTo>
                  <a:cubicBezTo>
                    <a:pt x="23524" y="3781"/>
                    <a:pt x="23550" y="3748"/>
                    <a:pt x="23573" y="3715"/>
                  </a:cubicBezTo>
                  <a:close/>
                  <a:moveTo>
                    <a:pt x="16477" y="3490"/>
                  </a:moveTo>
                  <a:cubicBezTo>
                    <a:pt x="17101" y="3846"/>
                    <a:pt x="17714" y="4176"/>
                    <a:pt x="18152" y="4358"/>
                  </a:cubicBezTo>
                  <a:cubicBezTo>
                    <a:pt x="18103" y="4371"/>
                    <a:pt x="18057" y="4381"/>
                    <a:pt x="18008" y="4391"/>
                  </a:cubicBezTo>
                  <a:lnTo>
                    <a:pt x="18008" y="4388"/>
                  </a:lnTo>
                  <a:cubicBezTo>
                    <a:pt x="17933" y="4381"/>
                    <a:pt x="17858" y="4371"/>
                    <a:pt x="17786" y="4362"/>
                  </a:cubicBezTo>
                  <a:cubicBezTo>
                    <a:pt x="17453" y="4202"/>
                    <a:pt x="17127" y="4035"/>
                    <a:pt x="16817" y="3866"/>
                  </a:cubicBezTo>
                  <a:cubicBezTo>
                    <a:pt x="16702" y="3742"/>
                    <a:pt x="16578" y="3614"/>
                    <a:pt x="16454" y="3490"/>
                  </a:cubicBezTo>
                  <a:close/>
                  <a:moveTo>
                    <a:pt x="15518" y="3784"/>
                  </a:moveTo>
                  <a:cubicBezTo>
                    <a:pt x="15766" y="3960"/>
                    <a:pt x="16037" y="4097"/>
                    <a:pt x="16324" y="4192"/>
                  </a:cubicBezTo>
                  <a:lnTo>
                    <a:pt x="16360" y="4205"/>
                  </a:lnTo>
                  <a:cubicBezTo>
                    <a:pt x="16439" y="4397"/>
                    <a:pt x="15984" y="4425"/>
                    <a:pt x="15728" y="4425"/>
                  </a:cubicBezTo>
                  <a:cubicBezTo>
                    <a:pt x="15688" y="4425"/>
                    <a:pt x="15653" y="4425"/>
                    <a:pt x="15625" y="4424"/>
                  </a:cubicBezTo>
                  <a:lnTo>
                    <a:pt x="15625" y="4420"/>
                  </a:lnTo>
                  <a:cubicBezTo>
                    <a:pt x="15537" y="4404"/>
                    <a:pt x="15452" y="4385"/>
                    <a:pt x="15371" y="4362"/>
                  </a:cubicBezTo>
                  <a:cubicBezTo>
                    <a:pt x="15420" y="4208"/>
                    <a:pt x="15442" y="4045"/>
                    <a:pt x="15439" y="3882"/>
                  </a:cubicBezTo>
                  <a:cubicBezTo>
                    <a:pt x="15469" y="3852"/>
                    <a:pt x="15495" y="3820"/>
                    <a:pt x="15518" y="3784"/>
                  </a:cubicBezTo>
                  <a:close/>
                  <a:moveTo>
                    <a:pt x="26942" y="4127"/>
                  </a:moveTo>
                  <a:lnTo>
                    <a:pt x="26942" y="4127"/>
                  </a:lnTo>
                  <a:cubicBezTo>
                    <a:pt x="27141" y="4198"/>
                    <a:pt x="27337" y="4270"/>
                    <a:pt x="27536" y="4342"/>
                  </a:cubicBezTo>
                  <a:cubicBezTo>
                    <a:pt x="27516" y="4391"/>
                    <a:pt x="27487" y="4433"/>
                    <a:pt x="27448" y="4469"/>
                  </a:cubicBezTo>
                  <a:cubicBezTo>
                    <a:pt x="27209" y="4433"/>
                    <a:pt x="26974" y="4378"/>
                    <a:pt x="26743" y="4306"/>
                  </a:cubicBezTo>
                  <a:lnTo>
                    <a:pt x="26746" y="4306"/>
                  </a:lnTo>
                  <a:cubicBezTo>
                    <a:pt x="26818" y="4290"/>
                    <a:pt x="26886" y="4260"/>
                    <a:pt x="26948" y="4225"/>
                  </a:cubicBezTo>
                  <a:cubicBezTo>
                    <a:pt x="26981" y="4205"/>
                    <a:pt x="26974" y="4169"/>
                    <a:pt x="26942" y="4127"/>
                  </a:cubicBezTo>
                  <a:close/>
                  <a:moveTo>
                    <a:pt x="18883" y="4198"/>
                  </a:moveTo>
                  <a:cubicBezTo>
                    <a:pt x="19082" y="4274"/>
                    <a:pt x="19281" y="4345"/>
                    <a:pt x="19477" y="4414"/>
                  </a:cubicBezTo>
                  <a:cubicBezTo>
                    <a:pt x="19460" y="4463"/>
                    <a:pt x="19428" y="4505"/>
                    <a:pt x="19389" y="4541"/>
                  </a:cubicBezTo>
                  <a:cubicBezTo>
                    <a:pt x="19150" y="4505"/>
                    <a:pt x="18915" y="4450"/>
                    <a:pt x="18687" y="4378"/>
                  </a:cubicBezTo>
                  <a:cubicBezTo>
                    <a:pt x="18759" y="4362"/>
                    <a:pt x="18827" y="4336"/>
                    <a:pt x="18893" y="4296"/>
                  </a:cubicBezTo>
                  <a:cubicBezTo>
                    <a:pt x="18925" y="4277"/>
                    <a:pt x="18919" y="4241"/>
                    <a:pt x="18883" y="4198"/>
                  </a:cubicBezTo>
                  <a:close/>
                  <a:moveTo>
                    <a:pt x="22770" y="4251"/>
                  </a:moveTo>
                  <a:cubicBezTo>
                    <a:pt x="22822" y="4264"/>
                    <a:pt x="22875" y="4277"/>
                    <a:pt x="22920" y="4287"/>
                  </a:cubicBezTo>
                  <a:cubicBezTo>
                    <a:pt x="22901" y="4388"/>
                    <a:pt x="22862" y="4482"/>
                    <a:pt x="22809" y="4571"/>
                  </a:cubicBezTo>
                  <a:cubicBezTo>
                    <a:pt x="22663" y="4548"/>
                    <a:pt x="22441" y="4499"/>
                    <a:pt x="22147" y="4427"/>
                  </a:cubicBezTo>
                  <a:cubicBezTo>
                    <a:pt x="22359" y="4385"/>
                    <a:pt x="22568" y="4326"/>
                    <a:pt x="22770" y="4254"/>
                  </a:cubicBezTo>
                  <a:lnTo>
                    <a:pt x="22770" y="4251"/>
                  </a:lnTo>
                  <a:close/>
                  <a:moveTo>
                    <a:pt x="23403" y="4352"/>
                  </a:moveTo>
                  <a:cubicBezTo>
                    <a:pt x="23671" y="4385"/>
                    <a:pt x="23919" y="4411"/>
                    <a:pt x="24024" y="4420"/>
                  </a:cubicBezTo>
                  <a:lnTo>
                    <a:pt x="24053" y="4424"/>
                  </a:lnTo>
                  <a:lnTo>
                    <a:pt x="24079" y="4427"/>
                  </a:lnTo>
                  <a:lnTo>
                    <a:pt x="24076" y="4427"/>
                  </a:lnTo>
                  <a:cubicBezTo>
                    <a:pt x="24154" y="4433"/>
                    <a:pt x="24236" y="4440"/>
                    <a:pt x="24327" y="4440"/>
                  </a:cubicBezTo>
                  <a:cubicBezTo>
                    <a:pt x="24275" y="4549"/>
                    <a:pt x="24100" y="4643"/>
                    <a:pt x="23646" y="4643"/>
                  </a:cubicBezTo>
                  <a:cubicBezTo>
                    <a:pt x="23528" y="4643"/>
                    <a:pt x="23392" y="4637"/>
                    <a:pt x="23234" y="4623"/>
                  </a:cubicBezTo>
                  <a:cubicBezTo>
                    <a:pt x="23306" y="4544"/>
                    <a:pt x="23364" y="4453"/>
                    <a:pt x="23403" y="4352"/>
                  </a:cubicBezTo>
                  <a:close/>
                  <a:moveTo>
                    <a:pt x="20378" y="4531"/>
                  </a:moveTo>
                  <a:cubicBezTo>
                    <a:pt x="20854" y="4662"/>
                    <a:pt x="21275" y="4760"/>
                    <a:pt x="21598" y="4815"/>
                  </a:cubicBezTo>
                  <a:cubicBezTo>
                    <a:pt x="21305" y="4783"/>
                    <a:pt x="21017" y="4731"/>
                    <a:pt x="20737" y="4655"/>
                  </a:cubicBezTo>
                  <a:cubicBezTo>
                    <a:pt x="20622" y="4620"/>
                    <a:pt x="20505" y="4577"/>
                    <a:pt x="20378" y="4535"/>
                  </a:cubicBezTo>
                  <a:lnTo>
                    <a:pt x="20378" y="4531"/>
                  </a:lnTo>
                  <a:close/>
                  <a:moveTo>
                    <a:pt x="19787" y="3921"/>
                  </a:moveTo>
                  <a:cubicBezTo>
                    <a:pt x="20449" y="4114"/>
                    <a:pt x="21093" y="4290"/>
                    <a:pt x="21670" y="4427"/>
                  </a:cubicBezTo>
                  <a:cubicBezTo>
                    <a:pt x="21429" y="4515"/>
                    <a:pt x="21252" y="4561"/>
                    <a:pt x="21252" y="4561"/>
                  </a:cubicBezTo>
                  <a:cubicBezTo>
                    <a:pt x="21484" y="4538"/>
                    <a:pt x="21693" y="4512"/>
                    <a:pt x="21889" y="4479"/>
                  </a:cubicBezTo>
                  <a:cubicBezTo>
                    <a:pt x="22202" y="4551"/>
                    <a:pt x="22493" y="4610"/>
                    <a:pt x="22747" y="4649"/>
                  </a:cubicBezTo>
                  <a:cubicBezTo>
                    <a:pt x="22702" y="4704"/>
                    <a:pt x="22636" y="4744"/>
                    <a:pt x="22568" y="4763"/>
                  </a:cubicBezTo>
                  <a:cubicBezTo>
                    <a:pt x="22411" y="4806"/>
                    <a:pt x="22251" y="4828"/>
                    <a:pt x="22088" y="4832"/>
                  </a:cubicBezTo>
                  <a:cubicBezTo>
                    <a:pt x="21892" y="4809"/>
                    <a:pt x="21696" y="4776"/>
                    <a:pt x="21504" y="4731"/>
                  </a:cubicBezTo>
                  <a:cubicBezTo>
                    <a:pt x="21301" y="4675"/>
                    <a:pt x="20848" y="4551"/>
                    <a:pt x="20205" y="4358"/>
                  </a:cubicBezTo>
                  <a:cubicBezTo>
                    <a:pt x="20159" y="4251"/>
                    <a:pt x="20035" y="4110"/>
                    <a:pt x="19787" y="3921"/>
                  </a:cubicBezTo>
                  <a:close/>
                  <a:moveTo>
                    <a:pt x="24879" y="4381"/>
                  </a:moveTo>
                  <a:cubicBezTo>
                    <a:pt x="25186" y="4786"/>
                    <a:pt x="25300" y="5041"/>
                    <a:pt x="25339" y="5139"/>
                  </a:cubicBezTo>
                  <a:lnTo>
                    <a:pt x="25339" y="5135"/>
                  </a:lnTo>
                  <a:lnTo>
                    <a:pt x="25339" y="5135"/>
                  </a:lnTo>
                  <a:cubicBezTo>
                    <a:pt x="25375" y="5223"/>
                    <a:pt x="25166" y="5338"/>
                    <a:pt x="24902" y="5442"/>
                  </a:cubicBezTo>
                  <a:cubicBezTo>
                    <a:pt x="24066" y="5344"/>
                    <a:pt x="22108" y="5103"/>
                    <a:pt x="21598" y="4943"/>
                  </a:cubicBezTo>
                  <a:cubicBezTo>
                    <a:pt x="21546" y="4926"/>
                    <a:pt x="21474" y="4904"/>
                    <a:pt x="21393" y="4877"/>
                  </a:cubicBezTo>
                  <a:lnTo>
                    <a:pt x="21393" y="4877"/>
                  </a:lnTo>
                  <a:cubicBezTo>
                    <a:pt x="21615" y="4911"/>
                    <a:pt x="21839" y="4929"/>
                    <a:pt x="22063" y="4929"/>
                  </a:cubicBezTo>
                  <a:cubicBezTo>
                    <a:pt x="22185" y="4929"/>
                    <a:pt x="22306" y="4924"/>
                    <a:pt x="22427" y="4913"/>
                  </a:cubicBezTo>
                  <a:cubicBezTo>
                    <a:pt x="23503" y="5027"/>
                    <a:pt x="24064" y="5038"/>
                    <a:pt x="24238" y="5038"/>
                  </a:cubicBezTo>
                  <a:cubicBezTo>
                    <a:pt x="24278" y="5038"/>
                    <a:pt x="24298" y="5037"/>
                    <a:pt x="24298" y="5037"/>
                  </a:cubicBezTo>
                  <a:cubicBezTo>
                    <a:pt x="24298" y="5037"/>
                    <a:pt x="23420" y="4979"/>
                    <a:pt x="22620" y="4894"/>
                  </a:cubicBezTo>
                  <a:lnTo>
                    <a:pt x="22672" y="4887"/>
                  </a:lnTo>
                  <a:cubicBezTo>
                    <a:pt x="22842" y="4864"/>
                    <a:pt x="23005" y="4802"/>
                    <a:pt x="23146" y="4698"/>
                  </a:cubicBezTo>
                  <a:lnTo>
                    <a:pt x="23155" y="4698"/>
                  </a:lnTo>
                  <a:cubicBezTo>
                    <a:pt x="23431" y="4724"/>
                    <a:pt x="23656" y="4735"/>
                    <a:pt x="23838" y="4735"/>
                  </a:cubicBezTo>
                  <a:cubicBezTo>
                    <a:pt x="24500" y="4735"/>
                    <a:pt x="24601" y="4584"/>
                    <a:pt x="24539" y="4433"/>
                  </a:cubicBezTo>
                  <a:cubicBezTo>
                    <a:pt x="24624" y="4427"/>
                    <a:pt x="24712" y="4420"/>
                    <a:pt x="24800" y="4407"/>
                  </a:cubicBezTo>
                  <a:cubicBezTo>
                    <a:pt x="24830" y="4404"/>
                    <a:pt x="24856" y="4394"/>
                    <a:pt x="24879" y="4381"/>
                  </a:cubicBezTo>
                  <a:close/>
                  <a:moveTo>
                    <a:pt x="19183" y="1"/>
                  </a:moveTo>
                  <a:lnTo>
                    <a:pt x="0" y="331"/>
                  </a:lnTo>
                  <a:lnTo>
                    <a:pt x="2938" y="2204"/>
                  </a:lnTo>
                  <a:lnTo>
                    <a:pt x="8705" y="3493"/>
                  </a:lnTo>
                  <a:lnTo>
                    <a:pt x="13105" y="3493"/>
                  </a:lnTo>
                  <a:cubicBezTo>
                    <a:pt x="12270" y="3683"/>
                    <a:pt x="11285" y="3710"/>
                    <a:pt x="10779" y="3710"/>
                  </a:cubicBezTo>
                  <a:cubicBezTo>
                    <a:pt x="10569" y="3710"/>
                    <a:pt x="10442" y="3706"/>
                    <a:pt x="10442" y="3706"/>
                  </a:cubicBezTo>
                  <a:lnTo>
                    <a:pt x="10442" y="3706"/>
                  </a:lnTo>
                  <a:cubicBezTo>
                    <a:pt x="11068" y="3803"/>
                    <a:pt x="11629" y="3844"/>
                    <a:pt x="12125" y="3844"/>
                  </a:cubicBezTo>
                  <a:cubicBezTo>
                    <a:pt x="12723" y="3844"/>
                    <a:pt x="13227" y="3785"/>
                    <a:pt x="13641" y="3696"/>
                  </a:cubicBezTo>
                  <a:cubicBezTo>
                    <a:pt x="13690" y="3836"/>
                    <a:pt x="13817" y="3954"/>
                    <a:pt x="13996" y="4058"/>
                  </a:cubicBezTo>
                  <a:cubicBezTo>
                    <a:pt x="14091" y="4110"/>
                    <a:pt x="14186" y="4156"/>
                    <a:pt x="14287" y="4192"/>
                  </a:cubicBezTo>
                  <a:cubicBezTo>
                    <a:pt x="13791" y="4482"/>
                    <a:pt x="13197" y="4636"/>
                    <a:pt x="13197" y="4636"/>
                  </a:cubicBezTo>
                  <a:cubicBezTo>
                    <a:pt x="13856" y="4574"/>
                    <a:pt x="14349" y="4463"/>
                    <a:pt x="14715" y="4329"/>
                  </a:cubicBezTo>
                  <a:cubicBezTo>
                    <a:pt x="14767" y="4342"/>
                    <a:pt x="14819" y="4352"/>
                    <a:pt x="14865" y="4362"/>
                  </a:cubicBezTo>
                  <a:cubicBezTo>
                    <a:pt x="14806" y="4636"/>
                    <a:pt x="14666" y="4796"/>
                    <a:pt x="14512" y="4838"/>
                  </a:cubicBezTo>
                  <a:cubicBezTo>
                    <a:pt x="14323" y="4889"/>
                    <a:pt x="14117" y="4910"/>
                    <a:pt x="13905" y="4910"/>
                  </a:cubicBezTo>
                  <a:cubicBezTo>
                    <a:pt x="12886" y="4910"/>
                    <a:pt x="11745" y="4424"/>
                    <a:pt x="11744" y="4424"/>
                  </a:cubicBezTo>
                  <a:lnTo>
                    <a:pt x="11744" y="4424"/>
                  </a:lnTo>
                  <a:cubicBezTo>
                    <a:pt x="11745" y="4424"/>
                    <a:pt x="12741" y="5007"/>
                    <a:pt x="14018" y="5007"/>
                  </a:cubicBezTo>
                  <a:cubicBezTo>
                    <a:pt x="14212" y="5007"/>
                    <a:pt x="14412" y="4993"/>
                    <a:pt x="14617" y="4962"/>
                  </a:cubicBezTo>
                  <a:cubicBezTo>
                    <a:pt x="15018" y="4904"/>
                    <a:pt x="15240" y="4698"/>
                    <a:pt x="15351" y="4427"/>
                  </a:cubicBezTo>
                  <a:cubicBezTo>
                    <a:pt x="15615" y="4460"/>
                    <a:pt x="15864" y="4486"/>
                    <a:pt x="15968" y="4496"/>
                  </a:cubicBezTo>
                  <a:lnTo>
                    <a:pt x="16001" y="4499"/>
                  </a:lnTo>
                  <a:lnTo>
                    <a:pt x="16027" y="4502"/>
                  </a:lnTo>
                  <a:lnTo>
                    <a:pt x="16020" y="4502"/>
                  </a:lnTo>
                  <a:cubicBezTo>
                    <a:pt x="16122" y="4512"/>
                    <a:pt x="16224" y="4517"/>
                    <a:pt x="16327" y="4517"/>
                  </a:cubicBezTo>
                  <a:cubicBezTo>
                    <a:pt x="16466" y="4517"/>
                    <a:pt x="16605" y="4508"/>
                    <a:pt x="16742" y="4489"/>
                  </a:cubicBezTo>
                  <a:cubicBezTo>
                    <a:pt x="16771" y="4482"/>
                    <a:pt x="16797" y="4476"/>
                    <a:pt x="16820" y="4463"/>
                  </a:cubicBezTo>
                  <a:cubicBezTo>
                    <a:pt x="17130" y="4861"/>
                    <a:pt x="17244" y="5116"/>
                    <a:pt x="17280" y="5214"/>
                  </a:cubicBezTo>
                  <a:cubicBezTo>
                    <a:pt x="17368" y="5439"/>
                    <a:pt x="15857" y="5834"/>
                    <a:pt x="15857" y="5834"/>
                  </a:cubicBezTo>
                  <a:cubicBezTo>
                    <a:pt x="16425" y="5765"/>
                    <a:pt x="16977" y="5605"/>
                    <a:pt x="17489" y="5354"/>
                  </a:cubicBezTo>
                  <a:cubicBezTo>
                    <a:pt x="17753" y="5223"/>
                    <a:pt x="17607" y="4858"/>
                    <a:pt x="17277" y="4420"/>
                  </a:cubicBezTo>
                  <a:lnTo>
                    <a:pt x="17277" y="4420"/>
                  </a:lnTo>
                  <a:lnTo>
                    <a:pt x="17349" y="4427"/>
                  </a:lnTo>
                  <a:cubicBezTo>
                    <a:pt x="17819" y="4646"/>
                    <a:pt x="18338" y="4871"/>
                    <a:pt x="18899" y="5086"/>
                  </a:cubicBezTo>
                  <a:lnTo>
                    <a:pt x="19007" y="5129"/>
                  </a:lnTo>
                  <a:cubicBezTo>
                    <a:pt x="19121" y="5171"/>
                    <a:pt x="19239" y="5214"/>
                    <a:pt x="19356" y="5256"/>
                  </a:cubicBezTo>
                  <a:lnTo>
                    <a:pt x="19447" y="5292"/>
                  </a:lnTo>
                  <a:cubicBezTo>
                    <a:pt x="19594" y="5344"/>
                    <a:pt x="19741" y="5396"/>
                    <a:pt x="19891" y="5449"/>
                  </a:cubicBezTo>
                  <a:lnTo>
                    <a:pt x="19970" y="5475"/>
                  </a:lnTo>
                  <a:cubicBezTo>
                    <a:pt x="20097" y="5514"/>
                    <a:pt x="20221" y="5556"/>
                    <a:pt x="20352" y="5595"/>
                  </a:cubicBezTo>
                  <a:lnTo>
                    <a:pt x="20482" y="5638"/>
                  </a:lnTo>
                  <a:cubicBezTo>
                    <a:pt x="20613" y="5677"/>
                    <a:pt x="20747" y="5716"/>
                    <a:pt x="20880" y="5755"/>
                  </a:cubicBezTo>
                  <a:cubicBezTo>
                    <a:pt x="20906" y="5765"/>
                    <a:pt x="20929" y="5772"/>
                    <a:pt x="20959" y="5778"/>
                  </a:cubicBezTo>
                  <a:cubicBezTo>
                    <a:pt x="21115" y="5824"/>
                    <a:pt x="21275" y="5870"/>
                    <a:pt x="21435" y="5912"/>
                  </a:cubicBezTo>
                  <a:lnTo>
                    <a:pt x="21556" y="5945"/>
                  </a:lnTo>
                  <a:cubicBezTo>
                    <a:pt x="21683" y="5977"/>
                    <a:pt x="21807" y="6007"/>
                    <a:pt x="21935" y="6039"/>
                  </a:cubicBezTo>
                  <a:lnTo>
                    <a:pt x="22078" y="6072"/>
                  </a:lnTo>
                  <a:cubicBezTo>
                    <a:pt x="22245" y="6111"/>
                    <a:pt x="22411" y="6150"/>
                    <a:pt x="22578" y="6186"/>
                  </a:cubicBezTo>
                  <a:cubicBezTo>
                    <a:pt x="22578" y="6186"/>
                    <a:pt x="20857" y="5674"/>
                    <a:pt x="19010" y="4910"/>
                  </a:cubicBezTo>
                  <a:cubicBezTo>
                    <a:pt x="18651" y="4760"/>
                    <a:pt x="18285" y="4600"/>
                    <a:pt x="17930" y="4433"/>
                  </a:cubicBezTo>
                  <a:cubicBezTo>
                    <a:pt x="18083" y="4430"/>
                    <a:pt x="18220" y="4427"/>
                    <a:pt x="18305" y="4424"/>
                  </a:cubicBezTo>
                  <a:cubicBezTo>
                    <a:pt x="18377" y="4453"/>
                    <a:pt x="18452" y="4476"/>
                    <a:pt x="18527" y="4496"/>
                  </a:cubicBezTo>
                  <a:cubicBezTo>
                    <a:pt x="18912" y="4584"/>
                    <a:pt x="19147" y="4610"/>
                    <a:pt x="19291" y="4610"/>
                  </a:cubicBezTo>
                  <a:lnTo>
                    <a:pt x="19330" y="4610"/>
                  </a:lnTo>
                  <a:cubicBezTo>
                    <a:pt x="19386" y="4608"/>
                    <a:pt x="19503" y="4606"/>
                    <a:pt x="19640" y="4606"/>
                  </a:cubicBezTo>
                  <a:cubicBezTo>
                    <a:pt x="19741" y="4606"/>
                    <a:pt x="19852" y="4607"/>
                    <a:pt x="19960" y="4610"/>
                  </a:cubicBezTo>
                  <a:cubicBezTo>
                    <a:pt x="19986" y="4610"/>
                    <a:pt x="20012" y="4610"/>
                    <a:pt x="20038" y="4606"/>
                  </a:cubicBezTo>
                  <a:cubicBezTo>
                    <a:pt x="20717" y="4828"/>
                    <a:pt x="21337" y="4998"/>
                    <a:pt x="21827" y="5076"/>
                  </a:cubicBezTo>
                  <a:cubicBezTo>
                    <a:pt x="23348" y="5315"/>
                    <a:pt x="24347" y="5416"/>
                    <a:pt x="24866" y="5462"/>
                  </a:cubicBezTo>
                  <a:cubicBezTo>
                    <a:pt x="24448" y="5625"/>
                    <a:pt x="23913" y="5762"/>
                    <a:pt x="23913" y="5762"/>
                  </a:cubicBezTo>
                  <a:cubicBezTo>
                    <a:pt x="24314" y="5716"/>
                    <a:pt x="24706" y="5622"/>
                    <a:pt x="25084" y="5478"/>
                  </a:cubicBezTo>
                  <a:cubicBezTo>
                    <a:pt x="25215" y="5488"/>
                    <a:pt x="25284" y="5491"/>
                    <a:pt x="25284" y="5491"/>
                  </a:cubicBezTo>
                  <a:lnTo>
                    <a:pt x="25104" y="5471"/>
                  </a:lnTo>
                  <a:cubicBezTo>
                    <a:pt x="25248" y="5416"/>
                    <a:pt x="25395" y="5354"/>
                    <a:pt x="25545" y="5282"/>
                  </a:cubicBezTo>
                  <a:cubicBezTo>
                    <a:pt x="25812" y="5148"/>
                    <a:pt x="25662" y="4786"/>
                    <a:pt x="25336" y="4345"/>
                  </a:cubicBezTo>
                  <a:lnTo>
                    <a:pt x="25336" y="4345"/>
                  </a:lnTo>
                  <a:lnTo>
                    <a:pt x="25404" y="4355"/>
                  </a:lnTo>
                  <a:cubicBezTo>
                    <a:pt x="26792" y="5001"/>
                    <a:pt x="28623" y="5693"/>
                    <a:pt x="30637" y="6114"/>
                  </a:cubicBezTo>
                  <a:cubicBezTo>
                    <a:pt x="30637" y="6114"/>
                    <a:pt x="28175" y="5383"/>
                    <a:pt x="25985" y="4362"/>
                  </a:cubicBezTo>
                  <a:cubicBezTo>
                    <a:pt x="26139" y="4358"/>
                    <a:pt x="26276" y="4355"/>
                    <a:pt x="26361" y="4355"/>
                  </a:cubicBezTo>
                  <a:cubicBezTo>
                    <a:pt x="26432" y="4381"/>
                    <a:pt x="26508" y="4404"/>
                    <a:pt x="26583" y="4424"/>
                  </a:cubicBezTo>
                  <a:cubicBezTo>
                    <a:pt x="26971" y="4515"/>
                    <a:pt x="27203" y="4541"/>
                    <a:pt x="27346" y="4541"/>
                  </a:cubicBezTo>
                  <a:lnTo>
                    <a:pt x="27359" y="4541"/>
                  </a:lnTo>
                  <a:lnTo>
                    <a:pt x="27363" y="4538"/>
                  </a:lnTo>
                  <a:lnTo>
                    <a:pt x="27389" y="4538"/>
                  </a:lnTo>
                  <a:cubicBezTo>
                    <a:pt x="27448" y="4536"/>
                    <a:pt x="27573" y="4533"/>
                    <a:pt x="27719" y="4533"/>
                  </a:cubicBezTo>
                  <a:cubicBezTo>
                    <a:pt x="27813" y="4533"/>
                    <a:pt x="27916" y="4534"/>
                    <a:pt x="28016" y="4538"/>
                  </a:cubicBezTo>
                  <a:cubicBezTo>
                    <a:pt x="28042" y="4538"/>
                    <a:pt x="28068" y="4535"/>
                    <a:pt x="28094" y="4531"/>
                  </a:cubicBezTo>
                  <a:cubicBezTo>
                    <a:pt x="28773" y="4753"/>
                    <a:pt x="29396" y="4926"/>
                    <a:pt x="29883" y="5001"/>
                  </a:cubicBezTo>
                  <a:cubicBezTo>
                    <a:pt x="32223" y="5370"/>
                    <a:pt x="33339" y="5419"/>
                    <a:pt x="33339" y="5419"/>
                  </a:cubicBezTo>
                  <a:cubicBezTo>
                    <a:pt x="33339" y="5419"/>
                    <a:pt x="30307" y="5080"/>
                    <a:pt x="29651" y="4874"/>
                  </a:cubicBezTo>
                  <a:cubicBezTo>
                    <a:pt x="29448" y="4809"/>
                    <a:pt x="29021" y="4672"/>
                    <a:pt x="28433" y="4466"/>
                  </a:cubicBezTo>
                  <a:lnTo>
                    <a:pt x="28433" y="4466"/>
                  </a:lnTo>
                  <a:cubicBezTo>
                    <a:pt x="29008" y="4620"/>
                    <a:pt x="29501" y="4734"/>
                    <a:pt x="29840" y="4776"/>
                  </a:cubicBezTo>
                  <a:cubicBezTo>
                    <a:pt x="31356" y="4958"/>
                    <a:pt x="32106" y="4973"/>
                    <a:pt x="32301" y="4973"/>
                  </a:cubicBezTo>
                  <a:cubicBezTo>
                    <a:pt x="32336" y="4973"/>
                    <a:pt x="32353" y="4972"/>
                    <a:pt x="32353" y="4972"/>
                  </a:cubicBezTo>
                  <a:cubicBezTo>
                    <a:pt x="32353" y="4972"/>
                    <a:pt x="30176" y="4825"/>
                    <a:pt x="29559" y="4659"/>
                  </a:cubicBezTo>
                  <a:cubicBezTo>
                    <a:pt x="29357" y="4606"/>
                    <a:pt x="28903" y="4479"/>
                    <a:pt x="28260" y="4287"/>
                  </a:cubicBezTo>
                  <a:cubicBezTo>
                    <a:pt x="28218" y="4182"/>
                    <a:pt x="28094" y="4042"/>
                    <a:pt x="27843" y="3852"/>
                  </a:cubicBezTo>
                  <a:lnTo>
                    <a:pt x="27843" y="3852"/>
                  </a:lnTo>
                  <a:cubicBezTo>
                    <a:pt x="29178" y="4244"/>
                    <a:pt x="30441" y="4564"/>
                    <a:pt x="31208" y="4636"/>
                  </a:cubicBezTo>
                  <a:cubicBezTo>
                    <a:pt x="31478" y="4661"/>
                    <a:pt x="31700" y="4672"/>
                    <a:pt x="31880" y="4672"/>
                  </a:cubicBezTo>
                  <a:cubicBezTo>
                    <a:pt x="33212" y="4672"/>
                    <a:pt x="32311" y="4075"/>
                    <a:pt x="32311" y="4074"/>
                  </a:cubicBezTo>
                  <a:lnTo>
                    <a:pt x="32311" y="4074"/>
                  </a:lnTo>
                  <a:cubicBezTo>
                    <a:pt x="32311" y="4075"/>
                    <a:pt x="32751" y="4575"/>
                    <a:pt x="31701" y="4575"/>
                  </a:cubicBezTo>
                  <a:cubicBezTo>
                    <a:pt x="31499" y="4575"/>
                    <a:pt x="31241" y="4556"/>
                    <a:pt x="30914" y="4512"/>
                  </a:cubicBezTo>
                  <a:cubicBezTo>
                    <a:pt x="30584" y="4466"/>
                    <a:pt x="29742" y="4257"/>
                    <a:pt x="28554" y="3901"/>
                  </a:cubicBezTo>
                  <a:lnTo>
                    <a:pt x="28554" y="3901"/>
                  </a:lnTo>
                  <a:cubicBezTo>
                    <a:pt x="28714" y="3937"/>
                    <a:pt x="28877" y="3963"/>
                    <a:pt x="29044" y="3977"/>
                  </a:cubicBezTo>
                  <a:cubicBezTo>
                    <a:pt x="29219" y="3988"/>
                    <a:pt x="29367" y="3993"/>
                    <a:pt x="29492" y="3993"/>
                  </a:cubicBezTo>
                  <a:cubicBezTo>
                    <a:pt x="29763" y="3993"/>
                    <a:pt x="29923" y="3970"/>
                    <a:pt x="30020" y="3941"/>
                  </a:cubicBezTo>
                  <a:lnTo>
                    <a:pt x="30036" y="3937"/>
                  </a:lnTo>
                  <a:cubicBezTo>
                    <a:pt x="30039" y="3934"/>
                    <a:pt x="30046" y="3931"/>
                    <a:pt x="30052" y="3931"/>
                  </a:cubicBezTo>
                  <a:cubicBezTo>
                    <a:pt x="30144" y="3895"/>
                    <a:pt x="30388" y="3800"/>
                    <a:pt x="30581" y="3712"/>
                  </a:cubicBezTo>
                  <a:cubicBezTo>
                    <a:pt x="30653" y="3689"/>
                    <a:pt x="30669" y="3611"/>
                    <a:pt x="30552" y="3493"/>
                  </a:cubicBezTo>
                  <a:lnTo>
                    <a:pt x="33685" y="3493"/>
                  </a:lnTo>
                  <a:lnTo>
                    <a:pt x="191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5" name="Google Shape;9885;p107"/>
            <p:cNvSpPr/>
            <p:nvPr/>
          </p:nvSpPr>
          <p:spPr>
            <a:xfrm>
              <a:off x="7442065" y="4160440"/>
              <a:ext cx="117205" cy="248288"/>
            </a:xfrm>
            <a:custGeom>
              <a:avLst/>
              <a:gdLst/>
              <a:ahLst/>
              <a:cxnLst/>
              <a:rect l="l" t="t" r="r" b="b"/>
              <a:pathLst>
                <a:path w="1613" h="3417" extrusionOk="0">
                  <a:moveTo>
                    <a:pt x="1345" y="136"/>
                  </a:moveTo>
                  <a:lnTo>
                    <a:pt x="1345" y="136"/>
                  </a:lnTo>
                  <a:cubicBezTo>
                    <a:pt x="960" y="404"/>
                    <a:pt x="715" y="737"/>
                    <a:pt x="620" y="1135"/>
                  </a:cubicBezTo>
                  <a:cubicBezTo>
                    <a:pt x="522" y="1540"/>
                    <a:pt x="536" y="2216"/>
                    <a:pt x="1120" y="3169"/>
                  </a:cubicBezTo>
                  <a:cubicBezTo>
                    <a:pt x="418" y="2441"/>
                    <a:pt x="62" y="1788"/>
                    <a:pt x="92" y="1263"/>
                  </a:cubicBezTo>
                  <a:cubicBezTo>
                    <a:pt x="108" y="757"/>
                    <a:pt x="480" y="427"/>
                    <a:pt x="669" y="368"/>
                  </a:cubicBezTo>
                  <a:cubicBezTo>
                    <a:pt x="901" y="283"/>
                    <a:pt x="1162" y="195"/>
                    <a:pt x="1345" y="136"/>
                  </a:cubicBezTo>
                  <a:close/>
                  <a:moveTo>
                    <a:pt x="1576" y="0"/>
                  </a:moveTo>
                  <a:cubicBezTo>
                    <a:pt x="1572" y="0"/>
                    <a:pt x="1565" y="1"/>
                    <a:pt x="1557" y="3"/>
                  </a:cubicBezTo>
                  <a:lnTo>
                    <a:pt x="1551" y="6"/>
                  </a:lnTo>
                  <a:cubicBezTo>
                    <a:pt x="1511" y="12"/>
                    <a:pt x="1430" y="42"/>
                    <a:pt x="1257" y="101"/>
                  </a:cubicBezTo>
                  <a:cubicBezTo>
                    <a:pt x="1100" y="153"/>
                    <a:pt x="865" y="231"/>
                    <a:pt x="650" y="313"/>
                  </a:cubicBezTo>
                  <a:cubicBezTo>
                    <a:pt x="451" y="371"/>
                    <a:pt x="49" y="724"/>
                    <a:pt x="33" y="1259"/>
                  </a:cubicBezTo>
                  <a:cubicBezTo>
                    <a:pt x="0" y="1847"/>
                    <a:pt x="425" y="2588"/>
                    <a:pt x="1267" y="3400"/>
                  </a:cubicBezTo>
                  <a:lnTo>
                    <a:pt x="1296" y="3417"/>
                  </a:lnTo>
                  <a:lnTo>
                    <a:pt x="1312" y="3397"/>
                  </a:lnTo>
                  <a:cubicBezTo>
                    <a:pt x="1329" y="3381"/>
                    <a:pt x="1325" y="3371"/>
                    <a:pt x="1276" y="3299"/>
                  </a:cubicBezTo>
                  <a:cubicBezTo>
                    <a:pt x="601" y="2274"/>
                    <a:pt x="578" y="1563"/>
                    <a:pt x="679" y="1148"/>
                  </a:cubicBezTo>
                  <a:cubicBezTo>
                    <a:pt x="787" y="701"/>
                    <a:pt x="1094" y="332"/>
                    <a:pt x="1587" y="55"/>
                  </a:cubicBezTo>
                  <a:lnTo>
                    <a:pt x="1613" y="39"/>
                  </a:lnTo>
                  <a:lnTo>
                    <a:pt x="1596" y="12"/>
                  </a:lnTo>
                  <a:cubicBezTo>
                    <a:pt x="1592" y="5"/>
                    <a:pt x="1589" y="0"/>
                    <a:pt x="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6" name="Google Shape;9886;p107"/>
            <p:cNvSpPr/>
            <p:nvPr/>
          </p:nvSpPr>
          <p:spPr>
            <a:xfrm>
              <a:off x="6749510" y="4165890"/>
              <a:ext cx="117423" cy="248288"/>
            </a:xfrm>
            <a:custGeom>
              <a:avLst/>
              <a:gdLst/>
              <a:ahLst/>
              <a:cxnLst/>
              <a:rect l="l" t="t" r="r" b="b"/>
              <a:pathLst>
                <a:path w="1616" h="3417" extrusionOk="0">
                  <a:moveTo>
                    <a:pt x="1345" y="137"/>
                  </a:moveTo>
                  <a:lnTo>
                    <a:pt x="1345" y="137"/>
                  </a:lnTo>
                  <a:cubicBezTo>
                    <a:pt x="960" y="404"/>
                    <a:pt x="718" y="740"/>
                    <a:pt x="624" y="1135"/>
                  </a:cubicBezTo>
                  <a:cubicBezTo>
                    <a:pt x="526" y="1540"/>
                    <a:pt x="539" y="2216"/>
                    <a:pt x="1123" y="3169"/>
                  </a:cubicBezTo>
                  <a:cubicBezTo>
                    <a:pt x="421" y="2444"/>
                    <a:pt x="66" y="1788"/>
                    <a:pt x="95" y="1263"/>
                  </a:cubicBezTo>
                  <a:cubicBezTo>
                    <a:pt x="111" y="757"/>
                    <a:pt x="483" y="427"/>
                    <a:pt x="673" y="372"/>
                  </a:cubicBezTo>
                  <a:cubicBezTo>
                    <a:pt x="904" y="283"/>
                    <a:pt x="1166" y="195"/>
                    <a:pt x="1345" y="137"/>
                  </a:cubicBezTo>
                  <a:close/>
                  <a:moveTo>
                    <a:pt x="1577" y="0"/>
                  </a:moveTo>
                  <a:cubicBezTo>
                    <a:pt x="1572" y="0"/>
                    <a:pt x="1565" y="1"/>
                    <a:pt x="1557" y="3"/>
                  </a:cubicBezTo>
                  <a:lnTo>
                    <a:pt x="1554" y="6"/>
                  </a:lnTo>
                  <a:cubicBezTo>
                    <a:pt x="1515" y="16"/>
                    <a:pt x="1433" y="42"/>
                    <a:pt x="1260" y="101"/>
                  </a:cubicBezTo>
                  <a:cubicBezTo>
                    <a:pt x="1100" y="153"/>
                    <a:pt x="868" y="234"/>
                    <a:pt x="653" y="313"/>
                  </a:cubicBezTo>
                  <a:cubicBezTo>
                    <a:pt x="451" y="372"/>
                    <a:pt x="49" y="724"/>
                    <a:pt x="36" y="1263"/>
                  </a:cubicBezTo>
                  <a:cubicBezTo>
                    <a:pt x="0" y="1847"/>
                    <a:pt x="428" y="2588"/>
                    <a:pt x="1270" y="3401"/>
                  </a:cubicBezTo>
                  <a:lnTo>
                    <a:pt x="1299" y="3417"/>
                  </a:lnTo>
                  <a:lnTo>
                    <a:pt x="1312" y="3397"/>
                  </a:lnTo>
                  <a:cubicBezTo>
                    <a:pt x="1332" y="3381"/>
                    <a:pt x="1325" y="3371"/>
                    <a:pt x="1280" y="3299"/>
                  </a:cubicBezTo>
                  <a:cubicBezTo>
                    <a:pt x="604" y="2274"/>
                    <a:pt x="581" y="1566"/>
                    <a:pt x="682" y="1148"/>
                  </a:cubicBezTo>
                  <a:cubicBezTo>
                    <a:pt x="790" y="701"/>
                    <a:pt x="1094" y="332"/>
                    <a:pt x="1587" y="55"/>
                  </a:cubicBezTo>
                  <a:lnTo>
                    <a:pt x="1616" y="39"/>
                  </a:lnTo>
                  <a:lnTo>
                    <a:pt x="1600" y="13"/>
                  </a:lnTo>
                  <a:cubicBezTo>
                    <a:pt x="1595" y="5"/>
                    <a:pt x="1590" y="0"/>
                    <a:pt x="1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7" name="Google Shape;9887;p107"/>
            <p:cNvSpPr/>
            <p:nvPr/>
          </p:nvSpPr>
          <p:spPr>
            <a:xfrm>
              <a:off x="7354288" y="3907717"/>
              <a:ext cx="443823" cy="713764"/>
            </a:xfrm>
            <a:custGeom>
              <a:avLst/>
              <a:gdLst/>
              <a:ahLst/>
              <a:cxnLst/>
              <a:rect l="l" t="t" r="r" b="b"/>
              <a:pathLst>
                <a:path w="6108" h="9823" extrusionOk="0">
                  <a:moveTo>
                    <a:pt x="418" y="155"/>
                  </a:moveTo>
                  <a:lnTo>
                    <a:pt x="418" y="155"/>
                  </a:lnTo>
                  <a:cubicBezTo>
                    <a:pt x="872" y="285"/>
                    <a:pt x="1711" y="589"/>
                    <a:pt x="2840" y="1258"/>
                  </a:cubicBezTo>
                  <a:cubicBezTo>
                    <a:pt x="4528" y="2263"/>
                    <a:pt x="5935" y="9105"/>
                    <a:pt x="6039" y="9617"/>
                  </a:cubicBezTo>
                  <a:lnTo>
                    <a:pt x="5350" y="9754"/>
                  </a:lnTo>
                  <a:cubicBezTo>
                    <a:pt x="4727" y="5109"/>
                    <a:pt x="3327" y="2335"/>
                    <a:pt x="2912" y="1594"/>
                  </a:cubicBezTo>
                  <a:cubicBezTo>
                    <a:pt x="2654" y="1131"/>
                    <a:pt x="1136" y="452"/>
                    <a:pt x="418" y="155"/>
                  </a:cubicBezTo>
                  <a:close/>
                  <a:moveTo>
                    <a:pt x="31" y="1"/>
                  </a:moveTo>
                  <a:cubicBezTo>
                    <a:pt x="19" y="1"/>
                    <a:pt x="7" y="10"/>
                    <a:pt x="4" y="24"/>
                  </a:cubicBezTo>
                  <a:cubicBezTo>
                    <a:pt x="1" y="37"/>
                    <a:pt x="7" y="53"/>
                    <a:pt x="23" y="60"/>
                  </a:cubicBezTo>
                  <a:cubicBezTo>
                    <a:pt x="46" y="70"/>
                    <a:pt x="2533" y="1046"/>
                    <a:pt x="2860" y="1623"/>
                  </a:cubicBezTo>
                  <a:cubicBezTo>
                    <a:pt x="3274" y="2364"/>
                    <a:pt x="4675" y="5142"/>
                    <a:pt x="5295" y="9797"/>
                  </a:cubicBezTo>
                  <a:cubicBezTo>
                    <a:pt x="5295" y="9806"/>
                    <a:pt x="5301" y="9813"/>
                    <a:pt x="5308" y="9816"/>
                  </a:cubicBezTo>
                  <a:cubicBezTo>
                    <a:pt x="5311" y="9823"/>
                    <a:pt x="5318" y="9823"/>
                    <a:pt x="5324" y="9823"/>
                  </a:cubicBezTo>
                  <a:lnTo>
                    <a:pt x="5331" y="9823"/>
                  </a:lnTo>
                  <a:lnTo>
                    <a:pt x="6081" y="9672"/>
                  </a:lnTo>
                  <a:cubicBezTo>
                    <a:pt x="6098" y="9669"/>
                    <a:pt x="6108" y="9653"/>
                    <a:pt x="6104" y="9637"/>
                  </a:cubicBezTo>
                  <a:cubicBezTo>
                    <a:pt x="6101" y="9617"/>
                    <a:pt x="5739" y="7776"/>
                    <a:pt x="5161" y="5827"/>
                  </a:cubicBezTo>
                  <a:cubicBezTo>
                    <a:pt x="4387" y="3203"/>
                    <a:pt x="3617" y="1650"/>
                    <a:pt x="2873" y="1209"/>
                  </a:cubicBezTo>
                  <a:cubicBezTo>
                    <a:pt x="1110" y="161"/>
                    <a:pt x="50" y="1"/>
                    <a:pt x="36" y="1"/>
                  </a:cubicBezTo>
                  <a:cubicBezTo>
                    <a:pt x="35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8" name="Google Shape;9888;p107"/>
            <p:cNvSpPr/>
            <p:nvPr/>
          </p:nvSpPr>
          <p:spPr>
            <a:xfrm>
              <a:off x="6564291" y="4303151"/>
              <a:ext cx="1574378" cy="74043"/>
            </a:xfrm>
            <a:custGeom>
              <a:avLst/>
              <a:gdLst/>
              <a:ahLst/>
              <a:cxnLst/>
              <a:rect l="l" t="t" r="r" b="b"/>
              <a:pathLst>
                <a:path w="21667" h="1019" extrusionOk="0">
                  <a:moveTo>
                    <a:pt x="0" y="0"/>
                  </a:moveTo>
                  <a:lnTo>
                    <a:pt x="3156" y="1019"/>
                  </a:lnTo>
                  <a:lnTo>
                    <a:pt x="21667" y="1019"/>
                  </a:lnTo>
                  <a:lnTo>
                    <a:pt x="18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9" name="Google Shape;9889;p107"/>
            <p:cNvSpPr/>
            <p:nvPr/>
          </p:nvSpPr>
          <p:spPr>
            <a:xfrm>
              <a:off x="6561893" y="4300826"/>
              <a:ext cx="1579901" cy="78548"/>
            </a:xfrm>
            <a:custGeom>
              <a:avLst/>
              <a:gdLst/>
              <a:ahLst/>
              <a:cxnLst/>
              <a:rect l="l" t="t" r="r" b="b"/>
              <a:pathLst>
                <a:path w="21743" h="1081" extrusionOk="0">
                  <a:moveTo>
                    <a:pt x="18537" y="62"/>
                  </a:moveTo>
                  <a:lnTo>
                    <a:pt x="21504" y="1021"/>
                  </a:lnTo>
                  <a:lnTo>
                    <a:pt x="3196" y="1021"/>
                  </a:lnTo>
                  <a:lnTo>
                    <a:pt x="229" y="62"/>
                  </a:lnTo>
                  <a:close/>
                  <a:moveTo>
                    <a:pt x="18548" y="0"/>
                  </a:moveTo>
                  <a:cubicBezTo>
                    <a:pt x="18547" y="0"/>
                    <a:pt x="18545" y="1"/>
                    <a:pt x="18543" y="3"/>
                  </a:cubicBezTo>
                  <a:lnTo>
                    <a:pt x="33" y="3"/>
                  </a:lnTo>
                  <a:cubicBezTo>
                    <a:pt x="32" y="3"/>
                    <a:pt x="30" y="2"/>
                    <a:pt x="29" y="2"/>
                  </a:cubicBezTo>
                  <a:cubicBezTo>
                    <a:pt x="17" y="2"/>
                    <a:pt x="7" y="14"/>
                    <a:pt x="4" y="26"/>
                  </a:cubicBezTo>
                  <a:cubicBezTo>
                    <a:pt x="0" y="42"/>
                    <a:pt x="10" y="55"/>
                    <a:pt x="27" y="62"/>
                  </a:cubicBezTo>
                  <a:lnTo>
                    <a:pt x="3180" y="1080"/>
                  </a:lnTo>
                  <a:lnTo>
                    <a:pt x="21700" y="1080"/>
                  </a:lnTo>
                  <a:cubicBezTo>
                    <a:pt x="21736" y="1080"/>
                    <a:pt x="21742" y="1028"/>
                    <a:pt x="21709" y="1018"/>
                  </a:cubicBezTo>
                  <a:lnTo>
                    <a:pt x="18553" y="3"/>
                  </a:lnTo>
                  <a:cubicBezTo>
                    <a:pt x="18552" y="1"/>
                    <a:pt x="18550" y="0"/>
                    <a:pt x="18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0" name="Google Shape;9890;p107"/>
            <p:cNvSpPr/>
            <p:nvPr/>
          </p:nvSpPr>
          <p:spPr>
            <a:xfrm>
              <a:off x="6957981" y="3830039"/>
              <a:ext cx="228960" cy="762012"/>
            </a:xfrm>
            <a:custGeom>
              <a:avLst/>
              <a:gdLst/>
              <a:ahLst/>
              <a:cxnLst/>
              <a:rect l="l" t="t" r="r" b="b"/>
              <a:pathLst>
                <a:path w="3151" h="10487" extrusionOk="0">
                  <a:moveTo>
                    <a:pt x="2974" y="182"/>
                  </a:moveTo>
                  <a:lnTo>
                    <a:pt x="2974" y="182"/>
                  </a:lnTo>
                  <a:cubicBezTo>
                    <a:pt x="2337" y="1149"/>
                    <a:pt x="1825" y="2190"/>
                    <a:pt x="1443" y="3280"/>
                  </a:cubicBezTo>
                  <a:cubicBezTo>
                    <a:pt x="1048" y="4419"/>
                    <a:pt x="829" y="5545"/>
                    <a:pt x="790" y="6629"/>
                  </a:cubicBezTo>
                  <a:cubicBezTo>
                    <a:pt x="741" y="7863"/>
                    <a:pt x="950" y="9096"/>
                    <a:pt x="1407" y="10245"/>
                  </a:cubicBezTo>
                  <a:cubicBezTo>
                    <a:pt x="1198" y="9968"/>
                    <a:pt x="790" y="9442"/>
                    <a:pt x="421" y="9015"/>
                  </a:cubicBezTo>
                  <a:cubicBezTo>
                    <a:pt x="203" y="8757"/>
                    <a:pt x="62" y="7566"/>
                    <a:pt x="219" y="6094"/>
                  </a:cubicBezTo>
                  <a:cubicBezTo>
                    <a:pt x="350" y="4876"/>
                    <a:pt x="875" y="1906"/>
                    <a:pt x="2974" y="182"/>
                  </a:cubicBezTo>
                  <a:close/>
                  <a:moveTo>
                    <a:pt x="3116" y="0"/>
                  </a:moveTo>
                  <a:cubicBezTo>
                    <a:pt x="3109" y="0"/>
                    <a:pt x="3103" y="2"/>
                    <a:pt x="3098" y="6"/>
                  </a:cubicBezTo>
                  <a:cubicBezTo>
                    <a:pt x="2213" y="682"/>
                    <a:pt x="1502" y="1635"/>
                    <a:pt x="983" y="2839"/>
                  </a:cubicBezTo>
                  <a:cubicBezTo>
                    <a:pt x="457" y="4060"/>
                    <a:pt x="245" y="5278"/>
                    <a:pt x="157" y="6087"/>
                  </a:cubicBezTo>
                  <a:cubicBezTo>
                    <a:pt x="0" y="7575"/>
                    <a:pt x="147" y="8786"/>
                    <a:pt x="376" y="9054"/>
                  </a:cubicBezTo>
                  <a:cubicBezTo>
                    <a:pt x="895" y="9661"/>
                    <a:pt x="1499" y="10467"/>
                    <a:pt x="1505" y="10474"/>
                  </a:cubicBezTo>
                  <a:cubicBezTo>
                    <a:pt x="1512" y="10480"/>
                    <a:pt x="1518" y="10487"/>
                    <a:pt x="1528" y="10487"/>
                  </a:cubicBezTo>
                  <a:lnTo>
                    <a:pt x="1531" y="10484"/>
                  </a:lnTo>
                  <a:cubicBezTo>
                    <a:pt x="1551" y="10484"/>
                    <a:pt x="1564" y="10461"/>
                    <a:pt x="1557" y="10441"/>
                  </a:cubicBezTo>
                  <a:cubicBezTo>
                    <a:pt x="392" y="7761"/>
                    <a:pt x="882" y="5082"/>
                    <a:pt x="1502" y="3303"/>
                  </a:cubicBezTo>
                  <a:cubicBezTo>
                    <a:pt x="2171" y="1374"/>
                    <a:pt x="3134" y="65"/>
                    <a:pt x="3140" y="52"/>
                  </a:cubicBezTo>
                  <a:cubicBezTo>
                    <a:pt x="3150" y="39"/>
                    <a:pt x="3150" y="19"/>
                    <a:pt x="3140" y="9"/>
                  </a:cubicBezTo>
                  <a:cubicBezTo>
                    <a:pt x="3133" y="4"/>
                    <a:pt x="3124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1" name="Google Shape;9891;p107"/>
            <p:cNvSpPr/>
            <p:nvPr/>
          </p:nvSpPr>
          <p:spPr>
            <a:xfrm>
              <a:off x="6501873" y="4302352"/>
              <a:ext cx="556958" cy="310850"/>
            </a:xfrm>
            <a:custGeom>
              <a:avLst/>
              <a:gdLst/>
              <a:ahLst/>
              <a:cxnLst/>
              <a:rect l="l" t="t" r="r" b="b"/>
              <a:pathLst>
                <a:path w="7665" h="4278" extrusionOk="0">
                  <a:moveTo>
                    <a:pt x="1832" y="0"/>
                  </a:moveTo>
                  <a:cubicBezTo>
                    <a:pt x="1209" y="0"/>
                    <a:pt x="587" y="122"/>
                    <a:pt x="1" y="416"/>
                  </a:cubicBezTo>
                  <a:cubicBezTo>
                    <a:pt x="1" y="416"/>
                    <a:pt x="223" y="389"/>
                    <a:pt x="600" y="389"/>
                  </a:cubicBezTo>
                  <a:cubicBezTo>
                    <a:pt x="2005" y="389"/>
                    <a:pt x="5554" y="761"/>
                    <a:pt x="7665" y="4277"/>
                  </a:cubicBezTo>
                  <a:cubicBezTo>
                    <a:pt x="7665" y="4277"/>
                    <a:pt x="7348" y="3380"/>
                    <a:pt x="7126" y="2639"/>
                  </a:cubicBezTo>
                  <a:cubicBezTo>
                    <a:pt x="6950" y="2041"/>
                    <a:pt x="4383" y="0"/>
                    <a:pt x="1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2" name="Google Shape;9892;p107"/>
            <p:cNvSpPr/>
            <p:nvPr/>
          </p:nvSpPr>
          <p:spPr>
            <a:xfrm>
              <a:off x="6499475" y="4299881"/>
              <a:ext cx="561972" cy="315719"/>
            </a:xfrm>
            <a:custGeom>
              <a:avLst/>
              <a:gdLst/>
              <a:ahLst/>
              <a:cxnLst/>
              <a:rect l="l" t="t" r="r" b="b"/>
              <a:pathLst>
                <a:path w="7734" h="4345" extrusionOk="0">
                  <a:moveTo>
                    <a:pt x="1865" y="64"/>
                  </a:moveTo>
                  <a:cubicBezTo>
                    <a:pt x="2797" y="64"/>
                    <a:pt x="3687" y="340"/>
                    <a:pt x="4378" y="639"/>
                  </a:cubicBezTo>
                  <a:cubicBezTo>
                    <a:pt x="5860" y="1279"/>
                    <a:pt x="7015" y="2294"/>
                    <a:pt x="7130" y="2683"/>
                  </a:cubicBezTo>
                  <a:cubicBezTo>
                    <a:pt x="7276" y="3172"/>
                    <a:pt x="7469" y="3740"/>
                    <a:pt x="7580" y="4063"/>
                  </a:cubicBezTo>
                  <a:cubicBezTo>
                    <a:pt x="6199" y="1922"/>
                    <a:pt x="4267" y="1041"/>
                    <a:pt x="2870" y="679"/>
                  </a:cubicBezTo>
                  <a:cubicBezTo>
                    <a:pt x="2136" y="492"/>
                    <a:pt x="1385" y="395"/>
                    <a:pt x="628" y="395"/>
                  </a:cubicBezTo>
                  <a:cubicBezTo>
                    <a:pt x="445" y="395"/>
                    <a:pt x="298" y="401"/>
                    <a:pt x="197" y="408"/>
                  </a:cubicBezTo>
                  <a:cubicBezTo>
                    <a:pt x="746" y="161"/>
                    <a:pt x="1313" y="64"/>
                    <a:pt x="1865" y="64"/>
                  </a:cubicBezTo>
                  <a:close/>
                  <a:moveTo>
                    <a:pt x="1867" y="0"/>
                  </a:moveTo>
                  <a:cubicBezTo>
                    <a:pt x="1255" y="0"/>
                    <a:pt x="626" y="117"/>
                    <a:pt x="21" y="421"/>
                  </a:cubicBezTo>
                  <a:cubicBezTo>
                    <a:pt x="7" y="427"/>
                    <a:pt x="1" y="444"/>
                    <a:pt x="4" y="457"/>
                  </a:cubicBezTo>
                  <a:cubicBezTo>
                    <a:pt x="11" y="473"/>
                    <a:pt x="24" y="479"/>
                    <a:pt x="37" y="479"/>
                  </a:cubicBezTo>
                  <a:cubicBezTo>
                    <a:pt x="42" y="479"/>
                    <a:pt x="263" y="454"/>
                    <a:pt x="631" y="454"/>
                  </a:cubicBezTo>
                  <a:cubicBezTo>
                    <a:pt x="1146" y="454"/>
                    <a:pt x="1949" y="503"/>
                    <a:pt x="2857" y="737"/>
                  </a:cubicBezTo>
                  <a:cubicBezTo>
                    <a:pt x="4293" y="1109"/>
                    <a:pt x="6294" y="2033"/>
                    <a:pt x="7671" y="4328"/>
                  </a:cubicBezTo>
                  <a:cubicBezTo>
                    <a:pt x="7678" y="4338"/>
                    <a:pt x="7688" y="4344"/>
                    <a:pt x="7698" y="4344"/>
                  </a:cubicBezTo>
                  <a:cubicBezTo>
                    <a:pt x="7704" y="4344"/>
                    <a:pt x="7707" y="4341"/>
                    <a:pt x="7714" y="4338"/>
                  </a:cubicBezTo>
                  <a:cubicBezTo>
                    <a:pt x="7727" y="4331"/>
                    <a:pt x="7733" y="4315"/>
                    <a:pt x="7730" y="4302"/>
                  </a:cubicBezTo>
                  <a:cubicBezTo>
                    <a:pt x="7727" y="4292"/>
                    <a:pt x="7407" y="3394"/>
                    <a:pt x="7192" y="2663"/>
                  </a:cubicBezTo>
                  <a:cubicBezTo>
                    <a:pt x="7074" y="2262"/>
                    <a:pt x="5902" y="1230"/>
                    <a:pt x="4404" y="581"/>
                  </a:cubicBezTo>
                  <a:cubicBezTo>
                    <a:pt x="3706" y="278"/>
                    <a:pt x="2808" y="0"/>
                    <a:pt x="1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3" name="Google Shape;9893;p107"/>
            <p:cNvSpPr/>
            <p:nvPr/>
          </p:nvSpPr>
          <p:spPr>
            <a:xfrm>
              <a:off x="7028174" y="4238335"/>
              <a:ext cx="436847" cy="491344"/>
            </a:xfrm>
            <a:custGeom>
              <a:avLst/>
              <a:gdLst/>
              <a:ahLst/>
              <a:cxnLst/>
              <a:rect l="l" t="t" r="r" b="b"/>
              <a:pathLst>
                <a:path w="6012" h="6762" extrusionOk="0">
                  <a:moveTo>
                    <a:pt x="4958" y="1"/>
                  </a:moveTo>
                  <a:cubicBezTo>
                    <a:pt x="4795" y="1"/>
                    <a:pt x="4607" y="18"/>
                    <a:pt x="4391" y="57"/>
                  </a:cubicBezTo>
                  <a:cubicBezTo>
                    <a:pt x="2941" y="347"/>
                    <a:pt x="46" y="6632"/>
                    <a:pt x="1" y="6637"/>
                  </a:cubicBezTo>
                  <a:lnTo>
                    <a:pt x="1" y="6637"/>
                  </a:lnTo>
                  <a:cubicBezTo>
                    <a:pt x="1" y="6637"/>
                    <a:pt x="1" y="6637"/>
                    <a:pt x="0" y="6637"/>
                  </a:cubicBezTo>
                  <a:lnTo>
                    <a:pt x="0" y="6637"/>
                  </a:lnTo>
                  <a:cubicBezTo>
                    <a:pt x="1" y="6637"/>
                    <a:pt x="1" y="6637"/>
                    <a:pt x="1" y="6637"/>
                  </a:cubicBezTo>
                  <a:cubicBezTo>
                    <a:pt x="1" y="6637"/>
                    <a:pt x="1" y="6637"/>
                    <a:pt x="1" y="6637"/>
                  </a:cubicBezTo>
                  <a:lnTo>
                    <a:pt x="1" y="6637"/>
                  </a:lnTo>
                  <a:cubicBezTo>
                    <a:pt x="154" y="6673"/>
                    <a:pt x="307" y="6712"/>
                    <a:pt x="457" y="6761"/>
                  </a:cubicBezTo>
                  <a:cubicBezTo>
                    <a:pt x="976" y="5687"/>
                    <a:pt x="3160" y="2120"/>
                    <a:pt x="3842" y="1281"/>
                  </a:cubicBezTo>
                  <a:cubicBezTo>
                    <a:pt x="4374" y="583"/>
                    <a:pt x="5083" y="444"/>
                    <a:pt x="5542" y="444"/>
                  </a:cubicBezTo>
                  <a:cubicBezTo>
                    <a:pt x="5824" y="444"/>
                    <a:pt x="6011" y="496"/>
                    <a:pt x="6006" y="504"/>
                  </a:cubicBezTo>
                  <a:cubicBezTo>
                    <a:pt x="6006" y="504"/>
                    <a:pt x="6007" y="504"/>
                    <a:pt x="6007" y="504"/>
                  </a:cubicBezTo>
                  <a:cubicBezTo>
                    <a:pt x="6011" y="504"/>
                    <a:pt x="5858" y="1"/>
                    <a:pt x="4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4" name="Google Shape;9894;p107"/>
            <p:cNvSpPr/>
            <p:nvPr/>
          </p:nvSpPr>
          <p:spPr>
            <a:xfrm>
              <a:off x="7025776" y="4236155"/>
              <a:ext cx="441497" cy="495849"/>
            </a:xfrm>
            <a:custGeom>
              <a:avLst/>
              <a:gdLst/>
              <a:ahLst/>
              <a:cxnLst/>
              <a:rect l="l" t="t" r="r" b="b"/>
              <a:pathLst>
                <a:path w="6076" h="6824" extrusionOk="0">
                  <a:moveTo>
                    <a:pt x="4987" y="62"/>
                  </a:moveTo>
                  <a:cubicBezTo>
                    <a:pt x="5672" y="62"/>
                    <a:pt x="5912" y="357"/>
                    <a:pt x="5984" y="482"/>
                  </a:cubicBezTo>
                  <a:cubicBezTo>
                    <a:pt x="5903" y="463"/>
                    <a:pt x="5761" y="442"/>
                    <a:pt x="5583" y="442"/>
                  </a:cubicBezTo>
                  <a:cubicBezTo>
                    <a:pt x="5113" y="442"/>
                    <a:pt x="4390" y="586"/>
                    <a:pt x="3856" y="1291"/>
                  </a:cubicBezTo>
                  <a:cubicBezTo>
                    <a:pt x="3170" y="2133"/>
                    <a:pt x="1013" y="5658"/>
                    <a:pt x="474" y="6755"/>
                  </a:cubicBezTo>
                  <a:cubicBezTo>
                    <a:pt x="347" y="6713"/>
                    <a:pt x="216" y="6677"/>
                    <a:pt x="82" y="6647"/>
                  </a:cubicBezTo>
                  <a:cubicBezTo>
                    <a:pt x="109" y="6598"/>
                    <a:pt x="158" y="6494"/>
                    <a:pt x="265" y="6285"/>
                  </a:cubicBezTo>
                  <a:cubicBezTo>
                    <a:pt x="2224" y="2352"/>
                    <a:pt x="3627" y="279"/>
                    <a:pt x="4430" y="116"/>
                  </a:cubicBezTo>
                  <a:cubicBezTo>
                    <a:pt x="4642" y="78"/>
                    <a:pt x="4827" y="62"/>
                    <a:pt x="4987" y="62"/>
                  </a:cubicBezTo>
                  <a:close/>
                  <a:moveTo>
                    <a:pt x="4996" y="1"/>
                  </a:moveTo>
                  <a:cubicBezTo>
                    <a:pt x="4830" y="1"/>
                    <a:pt x="4640" y="18"/>
                    <a:pt x="4420" y="57"/>
                  </a:cubicBezTo>
                  <a:cubicBezTo>
                    <a:pt x="3173" y="305"/>
                    <a:pt x="944" y="4787"/>
                    <a:pt x="210" y="6259"/>
                  </a:cubicBezTo>
                  <a:cubicBezTo>
                    <a:pt x="112" y="6458"/>
                    <a:pt x="30" y="6618"/>
                    <a:pt x="14" y="6644"/>
                  </a:cubicBezTo>
                  <a:cubicBezTo>
                    <a:pt x="11" y="6647"/>
                    <a:pt x="7" y="6651"/>
                    <a:pt x="4" y="6657"/>
                  </a:cubicBezTo>
                  <a:cubicBezTo>
                    <a:pt x="1" y="6670"/>
                    <a:pt x="4" y="6687"/>
                    <a:pt x="17" y="6693"/>
                  </a:cubicBezTo>
                  <a:cubicBezTo>
                    <a:pt x="20" y="6696"/>
                    <a:pt x="24" y="6696"/>
                    <a:pt x="27" y="6696"/>
                  </a:cubicBezTo>
                  <a:cubicBezTo>
                    <a:pt x="180" y="6732"/>
                    <a:pt x="334" y="6775"/>
                    <a:pt x="481" y="6824"/>
                  </a:cubicBezTo>
                  <a:lnTo>
                    <a:pt x="490" y="6824"/>
                  </a:lnTo>
                  <a:cubicBezTo>
                    <a:pt x="500" y="6824"/>
                    <a:pt x="513" y="6817"/>
                    <a:pt x="517" y="6807"/>
                  </a:cubicBezTo>
                  <a:cubicBezTo>
                    <a:pt x="1036" y="5740"/>
                    <a:pt x="3213" y="2176"/>
                    <a:pt x="3905" y="1330"/>
                  </a:cubicBezTo>
                  <a:cubicBezTo>
                    <a:pt x="4427" y="644"/>
                    <a:pt x="5141" y="503"/>
                    <a:pt x="5594" y="503"/>
                  </a:cubicBezTo>
                  <a:cubicBezTo>
                    <a:pt x="5817" y="503"/>
                    <a:pt x="5977" y="537"/>
                    <a:pt x="6020" y="557"/>
                  </a:cubicBezTo>
                  <a:cubicBezTo>
                    <a:pt x="6026" y="563"/>
                    <a:pt x="6033" y="565"/>
                    <a:pt x="6041" y="565"/>
                  </a:cubicBezTo>
                  <a:cubicBezTo>
                    <a:pt x="6045" y="565"/>
                    <a:pt x="6049" y="564"/>
                    <a:pt x="6052" y="563"/>
                  </a:cubicBezTo>
                  <a:cubicBezTo>
                    <a:pt x="6069" y="557"/>
                    <a:pt x="6075" y="537"/>
                    <a:pt x="6069" y="521"/>
                  </a:cubicBezTo>
                  <a:cubicBezTo>
                    <a:pt x="6060" y="496"/>
                    <a:pt x="5896" y="1"/>
                    <a:pt x="4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5" name="Google Shape;9895;p107"/>
            <p:cNvSpPr/>
            <p:nvPr/>
          </p:nvSpPr>
          <p:spPr>
            <a:xfrm>
              <a:off x="7337430" y="4246692"/>
              <a:ext cx="257443" cy="385983"/>
            </a:xfrm>
            <a:custGeom>
              <a:avLst/>
              <a:gdLst/>
              <a:ahLst/>
              <a:cxnLst/>
              <a:rect l="l" t="t" r="r" b="b"/>
              <a:pathLst>
                <a:path w="3543" h="5312" extrusionOk="0">
                  <a:moveTo>
                    <a:pt x="1339" y="0"/>
                  </a:moveTo>
                  <a:cubicBezTo>
                    <a:pt x="1339" y="0"/>
                    <a:pt x="1339" y="0"/>
                    <a:pt x="1339" y="0"/>
                  </a:cubicBezTo>
                  <a:cubicBezTo>
                    <a:pt x="3543" y="1990"/>
                    <a:pt x="0" y="5312"/>
                    <a:pt x="48" y="5312"/>
                  </a:cubicBezTo>
                  <a:cubicBezTo>
                    <a:pt x="48" y="5312"/>
                    <a:pt x="49" y="5311"/>
                    <a:pt x="50" y="5311"/>
                  </a:cubicBezTo>
                  <a:cubicBezTo>
                    <a:pt x="1754" y="4002"/>
                    <a:pt x="2573" y="2925"/>
                    <a:pt x="2795" y="2093"/>
                  </a:cubicBezTo>
                  <a:cubicBezTo>
                    <a:pt x="3033" y="1270"/>
                    <a:pt x="2677" y="696"/>
                    <a:pt x="2436" y="581"/>
                  </a:cubicBezTo>
                  <a:cubicBezTo>
                    <a:pt x="1955" y="309"/>
                    <a:pt x="1349" y="0"/>
                    <a:pt x="1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6" name="Google Shape;9896;p107"/>
            <p:cNvSpPr/>
            <p:nvPr/>
          </p:nvSpPr>
          <p:spPr>
            <a:xfrm>
              <a:off x="7337939" y="4244512"/>
              <a:ext cx="222493" cy="390270"/>
            </a:xfrm>
            <a:custGeom>
              <a:avLst/>
              <a:gdLst/>
              <a:ahLst/>
              <a:cxnLst/>
              <a:rect l="l" t="t" r="r" b="b"/>
              <a:pathLst>
                <a:path w="3062" h="5371" extrusionOk="0">
                  <a:moveTo>
                    <a:pt x="1492" y="148"/>
                  </a:moveTo>
                  <a:lnTo>
                    <a:pt x="1492" y="148"/>
                  </a:lnTo>
                  <a:cubicBezTo>
                    <a:pt x="1707" y="256"/>
                    <a:pt x="2086" y="452"/>
                    <a:pt x="2416" y="641"/>
                  </a:cubicBezTo>
                  <a:cubicBezTo>
                    <a:pt x="2644" y="749"/>
                    <a:pt x="2993" y="1310"/>
                    <a:pt x="2758" y="2116"/>
                  </a:cubicBezTo>
                  <a:cubicBezTo>
                    <a:pt x="2530" y="2968"/>
                    <a:pt x="1681" y="3996"/>
                    <a:pt x="301" y="5103"/>
                  </a:cubicBezTo>
                  <a:cubicBezTo>
                    <a:pt x="1822" y="3412"/>
                    <a:pt x="2112" y="2221"/>
                    <a:pt x="2083" y="1512"/>
                  </a:cubicBezTo>
                  <a:cubicBezTo>
                    <a:pt x="2063" y="1000"/>
                    <a:pt x="1854" y="514"/>
                    <a:pt x="1492" y="148"/>
                  </a:cubicBezTo>
                  <a:close/>
                  <a:moveTo>
                    <a:pt x="1325" y="0"/>
                  </a:moveTo>
                  <a:cubicBezTo>
                    <a:pt x="1317" y="0"/>
                    <a:pt x="1313" y="4"/>
                    <a:pt x="1309" y="8"/>
                  </a:cubicBezTo>
                  <a:cubicBezTo>
                    <a:pt x="1299" y="21"/>
                    <a:pt x="1299" y="40"/>
                    <a:pt x="1312" y="53"/>
                  </a:cubicBezTo>
                  <a:cubicBezTo>
                    <a:pt x="1760" y="455"/>
                    <a:pt x="1998" y="948"/>
                    <a:pt x="2021" y="1512"/>
                  </a:cubicBezTo>
                  <a:cubicBezTo>
                    <a:pt x="2053" y="2234"/>
                    <a:pt x="1743" y="3464"/>
                    <a:pt x="105" y="5227"/>
                  </a:cubicBezTo>
                  <a:cubicBezTo>
                    <a:pt x="0" y="5338"/>
                    <a:pt x="0" y="5338"/>
                    <a:pt x="17" y="5361"/>
                  </a:cubicBezTo>
                  <a:cubicBezTo>
                    <a:pt x="23" y="5367"/>
                    <a:pt x="33" y="5370"/>
                    <a:pt x="43" y="5370"/>
                  </a:cubicBezTo>
                  <a:cubicBezTo>
                    <a:pt x="49" y="5370"/>
                    <a:pt x="53" y="5370"/>
                    <a:pt x="56" y="5367"/>
                  </a:cubicBezTo>
                  <a:cubicBezTo>
                    <a:pt x="59" y="5367"/>
                    <a:pt x="59" y="5364"/>
                    <a:pt x="62" y="5364"/>
                  </a:cubicBezTo>
                  <a:cubicBezTo>
                    <a:pt x="1619" y="4169"/>
                    <a:pt x="2572" y="3050"/>
                    <a:pt x="2817" y="2129"/>
                  </a:cubicBezTo>
                  <a:cubicBezTo>
                    <a:pt x="3062" y="1287"/>
                    <a:pt x="2687" y="696"/>
                    <a:pt x="2442" y="582"/>
                  </a:cubicBezTo>
                  <a:cubicBezTo>
                    <a:pt x="2184" y="438"/>
                    <a:pt x="1903" y="288"/>
                    <a:pt x="1714" y="187"/>
                  </a:cubicBezTo>
                  <a:cubicBezTo>
                    <a:pt x="1489" y="73"/>
                    <a:pt x="1394" y="24"/>
                    <a:pt x="1352" y="8"/>
                  </a:cubicBezTo>
                  <a:cubicBezTo>
                    <a:pt x="1339" y="2"/>
                    <a:pt x="1331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7" name="Google Shape;9897;p107"/>
            <p:cNvSpPr/>
            <p:nvPr/>
          </p:nvSpPr>
          <p:spPr>
            <a:xfrm>
              <a:off x="7042126" y="4177080"/>
              <a:ext cx="151574" cy="357863"/>
            </a:xfrm>
            <a:custGeom>
              <a:avLst/>
              <a:gdLst/>
              <a:ahLst/>
              <a:cxnLst/>
              <a:rect l="l" t="t" r="r" b="b"/>
              <a:pathLst>
                <a:path w="2086" h="4925" extrusionOk="0">
                  <a:moveTo>
                    <a:pt x="388" y="0"/>
                  </a:moveTo>
                  <a:cubicBezTo>
                    <a:pt x="138" y="0"/>
                    <a:pt x="0" y="87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6"/>
                    <a:pt x="6" y="86"/>
                    <a:pt x="8" y="86"/>
                  </a:cubicBezTo>
                  <a:cubicBezTo>
                    <a:pt x="76" y="86"/>
                    <a:pt x="1029" y="306"/>
                    <a:pt x="1033" y="1096"/>
                  </a:cubicBezTo>
                  <a:cubicBezTo>
                    <a:pt x="1065" y="1719"/>
                    <a:pt x="729" y="4160"/>
                    <a:pt x="536" y="4859"/>
                  </a:cubicBezTo>
                  <a:cubicBezTo>
                    <a:pt x="657" y="4875"/>
                    <a:pt x="778" y="4898"/>
                    <a:pt x="895" y="4924"/>
                  </a:cubicBezTo>
                  <a:lnTo>
                    <a:pt x="895" y="4924"/>
                  </a:lnTo>
                  <a:cubicBezTo>
                    <a:pt x="870" y="4912"/>
                    <a:pt x="2086" y="873"/>
                    <a:pt x="1281" y="312"/>
                  </a:cubicBezTo>
                  <a:cubicBezTo>
                    <a:pt x="910" y="66"/>
                    <a:pt x="607" y="0"/>
                    <a:pt x="388" y="0"/>
                  </a:cubicBezTo>
                  <a:close/>
                  <a:moveTo>
                    <a:pt x="895" y="4924"/>
                  </a:moveTo>
                  <a:cubicBezTo>
                    <a:pt x="895" y="4924"/>
                    <a:pt x="895" y="4924"/>
                    <a:pt x="895" y="4924"/>
                  </a:cubicBezTo>
                  <a:cubicBezTo>
                    <a:pt x="895" y="4924"/>
                    <a:pt x="895" y="4924"/>
                    <a:pt x="895" y="4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8" name="Google Shape;9898;p107"/>
            <p:cNvSpPr/>
            <p:nvPr/>
          </p:nvSpPr>
          <p:spPr>
            <a:xfrm>
              <a:off x="7039364" y="4175191"/>
              <a:ext cx="147796" cy="362077"/>
            </a:xfrm>
            <a:custGeom>
              <a:avLst/>
              <a:gdLst/>
              <a:ahLst/>
              <a:cxnLst/>
              <a:rect l="l" t="t" r="r" b="b"/>
              <a:pathLst>
                <a:path w="2034" h="4983" extrusionOk="0">
                  <a:moveTo>
                    <a:pt x="429" y="58"/>
                  </a:moveTo>
                  <a:cubicBezTo>
                    <a:pt x="642" y="58"/>
                    <a:pt x="940" y="122"/>
                    <a:pt x="1302" y="364"/>
                  </a:cubicBezTo>
                  <a:cubicBezTo>
                    <a:pt x="1743" y="671"/>
                    <a:pt x="1629" y="2124"/>
                    <a:pt x="969" y="4679"/>
                  </a:cubicBezTo>
                  <a:cubicBezTo>
                    <a:pt x="937" y="4807"/>
                    <a:pt x="917" y="4875"/>
                    <a:pt x="911" y="4911"/>
                  </a:cubicBezTo>
                  <a:cubicBezTo>
                    <a:pt x="813" y="4892"/>
                    <a:pt x="711" y="4872"/>
                    <a:pt x="614" y="4859"/>
                  </a:cubicBezTo>
                  <a:cubicBezTo>
                    <a:pt x="803" y="4124"/>
                    <a:pt x="1133" y="1742"/>
                    <a:pt x="1100" y="1118"/>
                  </a:cubicBezTo>
                  <a:cubicBezTo>
                    <a:pt x="1100" y="446"/>
                    <a:pt x="424" y="168"/>
                    <a:pt x="150" y="100"/>
                  </a:cubicBezTo>
                  <a:cubicBezTo>
                    <a:pt x="212" y="80"/>
                    <a:pt x="307" y="58"/>
                    <a:pt x="429" y="58"/>
                  </a:cubicBezTo>
                  <a:close/>
                  <a:moveTo>
                    <a:pt x="431" y="0"/>
                  </a:moveTo>
                  <a:cubicBezTo>
                    <a:pt x="210" y="0"/>
                    <a:pt x="71" y="66"/>
                    <a:pt x="33" y="87"/>
                  </a:cubicBezTo>
                  <a:lnTo>
                    <a:pt x="23" y="93"/>
                  </a:lnTo>
                  <a:cubicBezTo>
                    <a:pt x="1" y="112"/>
                    <a:pt x="18" y="146"/>
                    <a:pt x="45" y="146"/>
                  </a:cubicBezTo>
                  <a:cubicBezTo>
                    <a:pt x="46" y="146"/>
                    <a:pt x="48" y="146"/>
                    <a:pt x="49" y="146"/>
                  </a:cubicBezTo>
                  <a:cubicBezTo>
                    <a:pt x="98" y="152"/>
                    <a:pt x="1038" y="348"/>
                    <a:pt x="1041" y="1125"/>
                  </a:cubicBezTo>
                  <a:cubicBezTo>
                    <a:pt x="1071" y="1752"/>
                    <a:pt x="734" y="4183"/>
                    <a:pt x="545" y="4878"/>
                  </a:cubicBezTo>
                  <a:cubicBezTo>
                    <a:pt x="542" y="4885"/>
                    <a:pt x="545" y="4895"/>
                    <a:pt x="548" y="4901"/>
                  </a:cubicBezTo>
                  <a:cubicBezTo>
                    <a:pt x="555" y="4908"/>
                    <a:pt x="561" y="4914"/>
                    <a:pt x="571" y="4914"/>
                  </a:cubicBezTo>
                  <a:cubicBezTo>
                    <a:pt x="689" y="4934"/>
                    <a:pt x="809" y="4954"/>
                    <a:pt x="927" y="4980"/>
                  </a:cubicBezTo>
                  <a:lnTo>
                    <a:pt x="933" y="4980"/>
                  </a:lnTo>
                  <a:lnTo>
                    <a:pt x="937" y="4983"/>
                  </a:lnTo>
                  <a:cubicBezTo>
                    <a:pt x="950" y="4980"/>
                    <a:pt x="963" y="4970"/>
                    <a:pt x="966" y="4954"/>
                  </a:cubicBezTo>
                  <a:cubicBezTo>
                    <a:pt x="966" y="4950"/>
                    <a:pt x="966" y="4950"/>
                    <a:pt x="966" y="4947"/>
                  </a:cubicBezTo>
                  <a:cubicBezTo>
                    <a:pt x="969" y="4924"/>
                    <a:pt x="995" y="4823"/>
                    <a:pt x="1028" y="4699"/>
                  </a:cubicBezTo>
                  <a:cubicBezTo>
                    <a:pt x="1276" y="3736"/>
                    <a:pt x="2033" y="802"/>
                    <a:pt x="1335" y="315"/>
                  </a:cubicBezTo>
                  <a:cubicBezTo>
                    <a:pt x="962" y="67"/>
                    <a:pt x="655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9" name="Google Shape;9899;p107"/>
            <p:cNvSpPr/>
            <p:nvPr/>
          </p:nvSpPr>
          <p:spPr>
            <a:xfrm>
              <a:off x="7061817" y="4175554"/>
              <a:ext cx="2689" cy="229614"/>
            </a:xfrm>
            <a:custGeom>
              <a:avLst/>
              <a:gdLst/>
              <a:ahLst/>
              <a:cxnLst/>
              <a:rect l="l" t="t" r="r" b="b"/>
              <a:pathLst>
                <a:path w="37" h="3160" extrusionOk="0">
                  <a:moveTo>
                    <a:pt x="1" y="0"/>
                  </a:moveTo>
                  <a:lnTo>
                    <a:pt x="1" y="3160"/>
                  </a:lnTo>
                  <a:lnTo>
                    <a:pt x="37" y="316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0" name="Google Shape;9900;p107"/>
            <p:cNvSpPr/>
            <p:nvPr/>
          </p:nvSpPr>
          <p:spPr>
            <a:xfrm>
              <a:off x="7067340" y="4175554"/>
              <a:ext cx="2616" cy="229614"/>
            </a:xfrm>
            <a:custGeom>
              <a:avLst/>
              <a:gdLst/>
              <a:ahLst/>
              <a:cxnLst/>
              <a:rect l="l" t="t" r="r" b="b"/>
              <a:pathLst>
                <a:path w="36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36" y="316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1" name="Google Shape;9901;p107"/>
            <p:cNvSpPr/>
            <p:nvPr/>
          </p:nvSpPr>
          <p:spPr>
            <a:xfrm>
              <a:off x="7069883" y="4175554"/>
              <a:ext cx="2979" cy="229614"/>
            </a:xfrm>
            <a:custGeom>
              <a:avLst/>
              <a:gdLst/>
              <a:ahLst/>
              <a:cxnLst/>
              <a:rect l="l" t="t" r="r" b="b"/>
              <a:pathLst>
                <a:path w="41" h="3160" extrusionOk="0">
                  <a:moveTo>
                    <a:pt x="1" y="0"/>
                  </a:moveTo>
                  <a:lnTo>
                    <a:pt x="1" y="3160"/>
                  </a:lnTo>
                  <a:lnTo>
                    <a:pt x="40" y="316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2" name="Google Shape;9902;p107"/>
            <p:cNvSpPr/>
            <p:nvPr/>
          </p:nvSpPr>
          <p:spPr>
            <a:xfrm>
              <a:off x="7072790" y="4175554"/>
              <a:ext cx="2907" cy="229614"/>
            </a:xfrm>
            <a:custGeom>
              <a:avLst/>
              <a:gdLst/>
              <a:ahLst/>
              <a:cxnLst/>
              <a:rect l="l" t="t" r="r" b="b"/>
              <a:pathLst>
                <a:path w="40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39" y="31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3" name="Google Shape;9903;p107"/>
            <p:cNvSpPr/>
            <p:nvPr/>
          </p:nvSpPr>
          <p:spPr>
            <a:xfrm>
              <a:off x="7075406" y="4175554"/>
              <a:ext cx="509" cy="229614"/>
            </a:xfrm>
            <a:custGeom>
              <a:avLst/>
              <a:gdLst/>
              <a:ahLst/>
              <a:cxnLst/>
              <a:rect l="l" t="t" r="r" b="b"/>
              <a:pathLst>
                <a:path w="7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" y="316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4" name="Google Shape;9904;p107"/>
            <p:cNvSpPr/>
            <p:nvPr/>
          </p:nvSpPr>
          <p:spPr>
            <a:xfrm>
              <a:off x="6835761" y="4164582"/>
              <a:ext cx="210285" cy="319570"/>
            </a:xfrm>
            <a:custGeom>
              <a:avLst/>
              <a:gdLst/>
              <a:ahLst/>
              <a:cxnLst/>
              <a:rect l="l" t="t" r="r" b="b"/>
              <a:pathLst>
                <a:path w="2894" h="4398" extrusionOk="0">
                  <a:moveTo>
                    <a:pt x="2893" y="4339"/>
                  </a:moveTo>
                  <a:cubicBezTo>
                    <a:pt x="2893" y="4339"/>
                    <a:pt x="2893" y="4339"/>
                    <a:pt x="2893" y="4339"/>
                  </a:cubicBezTo>
                  <a:lnTo>
                    <a:pt x="2893" y="4339"/>
                  </a:lnTo>
                  <a:cubicBezTo>
                    <a:pt x="2893" y="4339"/>
                    <a:pt x="2893" y="4339"/>
                    <a:pt x="2893" y="4339"/>
                  </a:cubicBezTo>
                  <a:cubicBezTo>
                    <a:pt x="2893" y="4339"/>
                    <a:pt x="2893" y="4339"/>
                    <a:pt x="2893" y="4339"/>
                  </a:cubicBezTo>
                  <a:close/>
                  <a:moveTo>
                    <a:pt x="752" y="0"/>
                  </a:moveTo>
                  <a:cubicBezTo>
                    <a:pt x="196" y="0"/>
                    <a:pt x="0" y="272"/>
                    <a:pt x="4" y="272"/>
                  </a:cubicBezTo>
                  <a:cubicBezTo>
                    <a:pt x="4" y="272"/>
                    <a:pt x="5" y="272"/>
                    <a:pt x="5" y="272"/>
                  </a:cubicBezTo>
                  <a:cubicBezTo>
                    <a:pt x="4" y="267"/>
                    <a:pt x="98" y="250"/>
                    <a:pt x="239" y="250"/>
                  </a:cubicBezTo>
                  <a:cubicBezTo>
                    <a:pt x="560" y="250"/>
                    <a:pt x="1122" y="337"/>
                    <a:pt x="1369" y="847"/>
                  </a:cubicBezTo>
                  <a:cubicBezTo>
                    <a:pt x="1666" y="1398"/>
                    <a:pt x="2413" y="3706"/>
                    <a:pt x="2541" y="4398"/>
                  </a:cubicBezTo>
                  <a:cubicBezTo>
                    <a:pt x="2658" y="4372"/>
                    <a:pt x="2776" y="4355"/>
                    <a:pt x="2893" y="4339"/>
                  </a:cubicBezTo>
                  <a:lnTo>
                    <a:pt x="2893" y="4339"/>
                  </a:lnTo>
                  <a:cubicBezTo>
                    <a:pt x="2864" y="4334"/>
                    <a:pt x="2222" y="307"/>
                    <a:pt x="1255" y="63"/>
                  </a:cubicBezTo>
                  <a:cubicBezTo>
                    <a:pt x="1062" y="18"/>
                    <a:pt x="895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5" name="Google Shape;9905;p107"/>
            <p:cNvSpPr/>
            <p:nvPr/>
          </p:nvSpPr>
          <p:spPr>
            <a:xfrm>
              <a:off x="6833654" y="4162620"/>
              <a:ext cx="215008" cy="323929"/>
            </a:xfrm>
            <a:custGeom>
              <a:avLst/>
              <a:gdLst/>
              <a:ahLst/>
              <a:cxnLst/>
              <a:rect l="l" t="t" r="r" b="b"/>
              <a:pathLst>
                <a:path w="2959" h="4458" extrusionOk="0">
                  <a:moveTo>
                    <a:pt x="779" y="60"/>
                  </a:moveTo>
                  <a:cubicBezTo>
                    <a:pt x="920" y="60"/>
                    <a:pt x="1085" y="78"/>
                    <a:pt x="1277" y="123"/>
                  </a:cubicBezTo>
                  <a:cubicBezTo>
                    <a:pt x="1809" y="257"/>
                    <a:pt x="2335" y="1601"/>
                    <a:pt x="2837" y="4118"/>
                  </a:cubicBezTo>
                  <a:cubicBezTo>
                    <a:pt x="2860" y="4239"/>
                    <a:pt x="2877" y="4304"/>
                    <a:pt x="2883" y="4343"/>
                  </a:cubicBezTo>
                  <a:cubicBezTo>
                    <a:pt x="2788" y="4356"/>
                    <a:pt x="2691" y="4373"/>
                    <a:pt x="2593" y="4389"/>
                  </a:cubicBezTo>
                  <a:cubicBezTo>
                    <a:pt x="2452" y="3668"/>
                    <a:pt x="1721" y="1412"/>
                    <a:pt x="1424" y="864"/>
                  </a:cubicBezTo>
                  <a:cubicBezTo>
                    <a:pt x="1173" y="341"/>
                    <a:pt x="595" y="247"/>
                    <a:pt x="265" y="247"/>
                  </a:cubicBezTo>
                  <a:cubicBezTo>
                    <a:pt x="210" y="247"/>
                    <a:pt x="161" y="247"/>
                    <a:pt x="122" y="253"/>
                  </a:cubicBezTo>
                  <a:cubicBezTo>
                    <a:pt x="213" y="178"/>
                    <a:pt x="415" y="60"/>
                    <a:pt x="779" y="60"/>
                  </a:cubicBezTo>
                  <a:close/>
                  <a:moveTo>
                    <a:pt x="780" y="0"/>
                  </a:moveTo>
                  <a:cubicBezTo>
                    <a:pt x="207" y="0"/>
                    <a:pt x="8" y="284"/>
                    <a:pt x="8" y="289"/>
                  </a:cubicBezTo>
                  <a:cubicBezTo>
                    <a:pt x="1" y="302"/>
                    <a:pt x="4" y="319"/>
                    <a:pt x="17" y="325"/>
                  </a:cubicBezTo>
                  <a:cubicBezTo>
                    <a:pt x="22" y="328"/>
                    <a:pt x="28" y="330"/>
                    <a:pt x="34" y="330"/>
                  </a:cubicBezTo>
                  <a:cubicBezTo>
                    <a:pt x="39" y="330"/>
                    <a:pt x="45" y="328"/>
                    <a:pt x="50" y="325"/>
                  </a:cubicBezTo>
                  <a:cubicBezTo>
                    <a:pt x="76" y="318"/>
                    <a:pt x="153" y="308"/>
                    <a:pt x="258" y="308"/>
                  </a:cubicBezTo>
                  <a:cubicBezTo>
                    <a:pt x="570" y="308"/>
                    <a:pt x="1130" y="395"/>
                    <a:pt x="1372" y="890"/>
                  </a:cubicBezTo>
                  <a:cubicBezTo>
                    <a:pt x="1669" y="1445"/>
                    <a:pt x="2413" y="3749"/>
                    <a:pt x="2540" y="4431"/>
                  </a:cubicBezTo>
                  <a:cubicBezTo>
                    <a:pt x="2540" y="4438"/>
                    <a:pt x="2547" y="4444"/>
                    <a:pt x="2553" y="4451"/>
                  </a:cubicBezTo>
                  <a:cubicBezTo>
                    <a:pt x="2557" y="4454"/>
                    <a:pt x="2563" y="4457"/>
                    <a:pt x="2570" y="4457"/>
                  </a:cubicBezTo>
                  <a:lnTo>
                    <a:pt x="2576" y="4457"/>
                  </a:lnTo>
                  <a:cubicBezTo>
                    <a:pt x="2691" y="4435"/>
                    <a:pt x="2811" y="4415"/>
                    <a:pt x="2929" y="4399"/>
                  </a:cubicBezTo>
                  <a:lnTo>
                    <a:pt x="2935" y="4399"/>
                  </a:lnTo>
                  <a:cubicBezTo>
                    <a:pt x="2948" y="4392"/>
                    <a:pt x="2958" y="4376"/>
                    <a:pt x="2952" y="4363"/>
                  </a:cubicBezTo>
                  <a:cubicBezTo>
                    <a:pt x="2952" y="4359"/>
                    <a:pt x="2952" y="4356"/>
                    <a:pt x="2948" y="4353"/>
                  </a:cubicBezTo>
                  <a:cubicBezTo>
                    <a:pt x="2942" y="4330"/>
                    <a:pt x="2922" y="4232"/>
                    <a:pt x="2899" y="4108"/>
                  </a:cubicBezTo>
                  <a:cubicBezTo>
                    <a:pt x="2707" y="3162"/>
                    <a:pt x="2129" y="276"/>
                    <a:pt x="1290" y="64"/>
                  </a:cubicBezTo>
                  <a:cubicBezTo>
                    <a:pt x="1094" y="19"/>
                    <a:pt x="925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6" name="Google Shape;9906;p107"/>
            <p:cNvSpPr/>
            <p:nvPr/>
          </p:nvSpPr>
          <p:spPr>
            <a:xfrm>
              <a:off x="7048084" y="4101510"/>
              <a:ext cx="566186" cy="544169"/>
            </a:xfrm>
            <a:custGeom>
              <a:avLst/>
              <a:gdLst/>
              <a:ahLst/>
              <a:cxnLst/>
              <a:rect l="l" t="t" r="r" b="b"/>
              <a:pathLst>
                <a:path w="7792" h="7489" extrusionOk="0">
                  <a:moveTo>
                    <a:pt x="6165" y="62"/>
                  </a:moveTo>
                  <a:cubicBezTo>
                    <a:pt x="6514" y="62"/>
                    <a:pt x="6812" y="149"/>
                    <a:pt x="7054" y="321"/>
                  </a:cubicBezTo>
                  <a:cubicBezTo>
                    <a:pt x="7459" y="608"/>
                    <a:pt x="7619" y="1075"/>
                    <a:pt x="7678" y="1352"/>
                  </a:cubicBezTo>
                  <a:cubicBezTo>
                    <a:pt x="7537" y="1078"/>
                    <a:pt x="7244" y="611"/>
                    <a:pt x="6741" y="389"/>
                  </a:cubicBezTo>
                  <a:cubicBezTo>
                    <a:pt x="6547" y="303"/>
                    <a:pt x="6340" y="260"/>
                    <a:pt x="6123" y="260"/>
                  </a:cubicBezTo>
                  <a:cubicBezTo>
                    <a:pt x="5853" y="260"/>
                    <a:pt x="5567" y="326"/>
                    <a:pt x="5266" y="458"/>
                  </a:cubicBezTo>
                  <a:cubicBezTo>
                    <a:pt x="4554" y="765"/>
                    <a:pt x="2472" y="3353"/>
                    <a:pt x="849" y="7413"/>
                  </a:cubicBezTo>
                  <a:lnTo>
                    <a:pt x="86" y="7156"/>
                  </a:lnTo>
                  <a:cubicBezTo>
                    <a:pt x="324" y="6673"/>
                    <a:pt x="3278" y="774"/>
                    <a:pt x="5393" y="180"/>
                  </a:cubicBezTo>
                  <a:cubicBezTo>
                    <a:pt x="5672" y="102"/>
                    <a:pt x="5930" y="62"/>
                    <a:pt x="6165" y="62"/>
                  </a:cubicBezTo>
                  <a:close/>
                  <a:moveTo>
                    <a:pt x="6166" y="1"/>
                  </a:moveTo>
                  <a:cubicBezTo>
                    <a:pt x="5926" y="1"/>
                    <a:pt x="5662" y="41"/>
                    <a:pt x="5377" y="122"/>
                  </a:cubicBezTo>
                  <a:cubicBezTo>
                    <a:pt x="4443" y="383"/>
                    <a:pt x="3258" y="1649"/>
                    <a:pt x="1851" y="3882"/>
                  </a:cubicBezTo>
                  <a:cubicBezTo>
                    <a:pt x="804" y="5543"/>
                    <a:pt x="24" y="7146"/>
                    <a:pt x="14" y="7162"/>
                  </a:cubicBezTo>
                  <a:lnTo>
                    <a:pt x="1" y="7192"/>
                  </a:lnTo>
                  <a:lnTo>
                    <a:pt x="885" y="7489"/>
                  </a:lnTo>
                  <a:lnTo>
                    <a:pt x="895" y="7462"/>
                  </a:lnTo>
                  <a:cubicBezTo>
                    <a:pt x="2517" y="3402"/>
                    <a:pt x="4587" y="817"/>
                    <a:pt x="5292" y="513"/>
                  </a:cubicBezTo>
                  <a:cubicBezTo>
                    <a:pt x="5587" y="385"/>
                    <a:pt x="5866" y="321"/>
                    <a:pt x="6127" y="321"/>
                  </a:cubicBezTo>
                  <a:cubicBezTo>
                    <a:pt x="6336" y="321"/>
                    <a:pt x="6533" y="362"/>
                    <a:pt x="6718" y="445"/>
                  </a:cubicBezTo>
                  <a:cubicBezTo>
                    <a:pt x="7430" y="761"/>
                    <a:pt x="7717" y="1584"/>
                    <a:pt x="7717" y="1594"/>
                  </a:cubicBezTo>
                  <a:lnTo>
                    <a:pt x="7792" y="1809"/>
                  </a:lnTo>
                  <a:lnTo>
                    <a:pt x="7779" y="1581"/>
                  </a:lnTo>
                  <a:cubicBezTo>
                    <a:pt x="7779" y="1571"/>
                    <a:pt x="7720" y="719"/>
                    <a:pt x="7090" y="272"/>
                  </a:cubicBezTo>
                  <a:cubicBezTo>
                    <a:pt x="6837" y="91"/>
                    <a:pt x="6528" y="1"/>
                    <a:pt x="6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7" name="Google Shape;9907;p107"/>
            <p:cNvSpPr/>
            <p:nvPr/>
          </p:nvSpPr>
          <p:spPr>
            <a:xfrm>
              <a:off x="6512046" y="4076804"/>
              <a:ext cx="571927" cy="527166"/>
            </a:xfrm>
            <a:custGeom>
              <a:avLst/>
              <a:gdLst/>
              <a:ahLst/>
              <a:cxnLst/>
              <a:rect l="l" t="t" r="r" b="b"/>
              <a:pathLst>
                <a:path w="7871" h="7255" extrusionOk="0">
                  <a:moveTo>
                    <a:pt x="1600" y="0"/>
                  </a:moveTo>
                  <a:cubicBezTo>
                    <a:pt x="49" y="0"/>
                    <a:pt x="1" y="1601"/>
                    <a:pt x="1" y="1601"/>
                  </a:cubicBezTo>
                  <a:cubicBezTo>
                    <a:pt x="1" y="1601"/>
                    <a:pt x="410" y="258"/>
                    <a:pt x="1633" y="258"/>
                  </a:cubicBezTo>
                  <a:cubicBezTo>
                    <a:pt x="1869" y="258"/>
                    <a:pt x="2134" y="307"/>
                    <a:pt x="2433" y="426"/>
                  </a:cubicBezTo>
                  <a:cubicBezTo>
                    <a:pt x="3108" y="693"/>
                    <a:pt x="5253" y="3106"/>
                    <a:pt x="7058" y="7254"/>
                  </a:cubicBezTo>
                  <a:lnTo>
                    <a:pt x="7871" y="6954"/>
                  </a:lnTo>
                  <a:cubicBezTo>
                    <a:pt x="7871" y="6954"/>
                    <a:pt x="4567" y="654"/>
                    <a:pt x="2315" y="96"/>
                  </a:cubicBezTo>
                  <a:cubicBezTo>
                    <a:pt x="2047" y="30"/>
                    <a:pt x="1809" y="0"/>
                    <a:pt x="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8" name="Google Shape;9908;p107"/>
            <p:cNvSpPr/>
            <p:nvPr/>
          </p:nvSpPr>
          <p:spPr>
            <a:xfrm>
              <a:off x="6509721" y="4074552"/>
              <a:ext cx="576359" cy="531526"/>
            </a:xfrm>
            <a:custGeom>
              <a:avLst/>
              <a:gdLst/>
              <a:ahLst/>
              <a:cxnLst/>
              <a:rect l="l" t="t" r="r" b="b"/>
              <a:pathLst>
                <a:path w="7932" h="7315" extrusionOk="0">
                  <a:moveTo>
                    <a:pt x="1628" y="60"/>
                  </a:moveTo>
                  <a:cubicBezTo>
                    <a:pt x="1845" y="60"/>
                    <a:pt x="2083" y="92"/>
                    <a:pt x="2341" y="156"/>
                  </a:cubicBezTo>
                  <a:cubicBezTo>
                    <a:pt x="4472" y="682"/>
                    <a:pt x="7606" y="6489"/>
                    <a:pt x="7860" y="6965"/>
                  </a:cubicBezTo>
                  <a:lnTo>
                    <a:pt x="7106" y="7246"/>
                  </a:lnTo>
                  <a:cubicBezTo>
                    <a:pt x="5357" y="3234"/>
                    <a:pt x="3196" y="715"/>
                    <a:pt x="2478" y="427"/>
                  </a:cubicBezTo>
                  <a:cubicBezTo>
                    <a:pt x="2220" y="320"/>
                    <a:pt x="1942" y="261"/>
                    <a:pt x="1665" y="258"/>
                  </a:cubicBezTo>
                  <a:cubicBezTo>
                    <a:pt x="1433" y="258"/>
                    <a:pt x="1208" y="307"/>
                    <a:pt x="999" y="405"/>
                  </a:cubicBezTo>
                  <a:cubicBezTo>
                    <a:pt x="503" y="643"/>
                    <a:pt x="222" y="1119"/>
                    <a:pt x="92" y="1400"/>
                  </a:cubicBezTo>
                  <a:cubicBezTo>
                    <a:pt x="144" y="1119"/>
                    <a:pt x="288" y="649"/>
                    <a:pt x="686" y="346"/>
                  </a:cubicBezTo>
                  <a:cubicBezTo>
                    <a:pt x="936" y="156"/>
                    <a:pt x="1251" y="60"/>
                    <a:pt x="1628" y="60"/>
                  </a:cubicBezTo>
                  <a:close/>
                  <a:moveTo>
                    <a:pt x="1630" y="0"/>
                  </a:moveTo>
                  <a:cubicBezTo>
                    <a:pt x="1240" y="0"/>
                    <a:pt x="912" y="100"/>
                    <a:pt x="650" y="300"/>
                  </a:cubicBezTo>
                  <a:cubicBezTo>
                    <a:pt x="36" y="767"/>
                    <a:pt x="4" y="1622"/>
                    <a:pt x="4" y="1632"/>
                  </a:cubicBezTo>
                  <a:cubicBezTo>
                    <a:pt x="0" y="1645"/>
                    <a:pt x="13" y="1658"/>
                    <a:pt x="26" y="1661"/>
                  </a:cubicBezTo>
                  <a:cubicBezTo>
                    <a:pt x="29" y="1662"/>
                    <a:pt x="31" y="1662"/>
                    <a:pt x="33" y="1662"/>
                  </a:cubicBezTo>
                  <a:cubicBezTo>
                    <a:pt x="46" y="1662"/>
                    <a:pt x="57" y="1653"/>
                    <a:pt x="62" y="1642"/>
                  </a:cubicBezTo>
                  <a:cubicBezTo>
                    <a:pt x="66" y="1632"/>
                    <a:pt x="327" y="799"/>
                    <a:pt x="1025" y="463"/>
                  </a:cubicBezTo>
                  <a:cubicBezTo>
                    <a:pt x="1221" y="368"/>
                    <a:pt x="1434" y="320"/>
                    <a:pt x="1663" y="320"/>
                  </a:cubicBezTo>
                  <a:cubicBezTo>
                    <a:pt x="1910" y="320"/>
                    <a:pt x="2175" y="376"/>
                    <a:pt x="2455" y="486"/>
                  </a:cubicBezTo>
                  <a:cubicBezTo>
                    <a:pt x="3166" y="770"/>
                    <a:pt x="5317" y="3287"/>
                    <a:pt x="7060" y="7298"/>
                  </a:cubicBezTo>
                  <a:cubicBezTo>
                    <a:pt x="7064" y="7308"/>
                    <a:pt x="7077" y="7314"/>
                    <a:pt x="7090" y="7314"/>
                  </a:cubicBezTo>
                  <a:lnTo>
                    <a:pt x="7096" y="7314"/>
                  </a:lnTo>
                  <a:lnTo>
                    <a:pt x="7912" y="7014"/>
                  </a:lnTo>
                  <a:cubicBezTo>
                    <a:pt x="7919" y="7011"/>
                    <a:pt x="7925" y="7004"/>
                    <a:pt x="7929" y="6995"/>
                  </a:cubicBezTo>
                  <a:cubicBezTo>
                    <a:pt x="7932" y="6988"/>
                    <a:pt x="7932" y="6978"/>
                    <a:pt x="7929" y="6968"/>
                  </a:cubicBezTo>
                  <a:cubicBezTo>
                    <a:pt x="7922" y="6952"/>
                    <a:pt x="7090" y="5372"/>
                    <a:pt x="5996" y="3747"/>
                  </a:cubicBezTo>
                  <a:cubicBezTo>
                    <a:pt x="4521" y="1557"/>
                    <a:pt x="3297" y="329"/>
                    <a:pt x="2354" y="98"/>
                  </a:cubicBezTo>
                  <a:cubicBezTo>
                    <a:pt x="2093" y="33"/>
                    <a:pt x="1852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9" name="Google Shape;9909;p107"/>
            <p:cNvSpPr/>
            <p:nvPr/>
          </p:nvSpPr>
          <p:spPr>
            <a:xfrm>
              <a:off x="6645601" y="3910623"/>
              <a:ext cx="460172" cy="716816"/>
            </a:xfrm>
            <a:custGeom>
              <a:avLst/>
              <a:gdLst/>
              <a:ahLst/>
              <a:cxnLst/>
              <a:rect l="l" t="t" r="r" b="b"/>
              <a:pathLst>
                <a:path w="6333" h="9865" extrusionOk="0">
                  <a:moveTo>
                    <a:pt x="644" y="190"/>
                  </a:moveTo>
                  <a:lnTo>
                    <a:pt x="644" y="190"/>
                  </a:lnTo>
                  <a:cubicBezTo>
                    <a:pt x="1097" y="320"/>
                    <a:pt x="1936" y="627"/>
                    <a:pt x="3066" y="1296"/>
                  </a:cubicBezTo>
                  <a:cubicBezTo>
                    <a:pt x="4753" y="2301"/>
                    <a:pt x="6160" y="9143"/>
                    <a:pt x="6264" y="9655"/>
                  </a:cubicBezTo>
                  <a:lnTo>
                    <a:pt x="5576" y="9792"/>
                  </a:lnTo>
                  <a:cubicBezTo>
                    <a:pt x="4952" y="5144"/>
                    <a:pt x="3552" y="2370"/>
                    <a:pt x="3137" y="1629"/>
                  </a:cubicBezTo>
                  <a:cubicBezTo>
                    <a:pt x="2876" y="1166"/>
                    <a:pt x="1362" y="490"/>
                    <a:pt x="644" y="190"/>
                  </a:cubicBezTo>
                  <a:close/>
                  <a:moveTo>
                    <a:pt x="1" y="0"/>
                  </a:moveTo>
                  <a:lnTo>
                    <a:pt x="245" y="95"/>
                  </a:lnTo>
                  <a:cubicBezTo>
                    <a:pt x="272" y="105"/>
                    <a:pt x="2755" y="1081"/>
                    <a:pt x="3082" y="1658"/>
                  </a:cubicBezTo>
                  <a:cubicBezTo>
                    <a:pt x="3496" y="2399"/>
                    <a:pt x="4897" y="5177"/>
                    <a:pt x="5520" y="9832"/>
                  </a:cubicBezTo>
                  <a:lnTo>
                    <a:pt x="5523" y="9864"/>
                  </a:lnTo>
                  <a:lnTo>
                    <a:pt x="6333" y="9701"/>
                  </a:lnTo>
                  <a:lnTo>
                    <a:pt x="6326" y="9672"/>
                  </a:lnTo>
                  <a:cubicBezTo>
                    <a:pt x="6323" y="9655"/>
                    <a:pt x="5961" y="7811"/>
                    <a:pt x="5386" y="5863"/>
                  </a:cubicBezTo>
                  <a:cubicBezTo>
                    <a:pt x="4609" y="3242"/>
                    <a:pt x="3839" y="1688"/>
                    <a:pt x="3095" y="1244"/>
                  </a:cubicBezTo>
                  <a:cubicBezTo>
                    <a:pt x="1332" y="196"/>
                    <a:pt x="272" y="36"/>
                    <a:pt x="262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0" name="Google Shape;9910;p107"/>
            <p:cNvSpPr/>
            <p:nvPr/>
          </p:nvSpPr>
          <p:spPr>
            <a:xfrm>
              <a:off x="7027448" y="4139295"/>
              <a:ext cx="124108" cy="497157"/>
            </a:xfrm>
            <a:custGeom>
              <a:avLst/>
              <a:gdLst/>
              <a:ahLst/>
              <a:cxnLst/>
              <a:rect l="l" t="t" r="r" b="b"/>
              <a:pathLst>
                <a:path w="1708" h="6842" extrusionOk="0">
                  <a:moveTo>
                    <a:pt x="1363" y="0"/>
                  </a:moveTo>
                  <a:cubicBezTo>
                    <a:pt x="1195" y="0"/>
                    <a:pt x="967" y="74"/>
                    <a:pt x="680" y="330"/>
                  </a:cubicBezTo>
                  <a:cubicBezTo>
                    <a:pt x="1" y="937"/>
                    <a:pt x="203" y="6841"/>
                    <a:pt x="203" y="6841"/>
                  </a:cubicBezTo>
                  <a:lnTo>
                    <a:pt x="781" y="6831"/>
                  </a:lnTo>
                  <a:cubicBezTo>
                    <a:pt x="660" y="5820"/>
                    <a:pt x="722" y="2340"/>
                    <a:pt x="800" y="1469"/>
                  </a:cubicBezTo>
                  <a:cubicBezTo>
                    <a:pt x="905" y="346"/>
                    <a:pt x="1708" y="137"/>
                    <a:pt x="1708" y="137"/>
                  </a:cubicBezTo>
                  <a:cubicBezTo>
                    <a:pt x="1708" y="137"/>
                    <a:pt x="1592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1" name="Google Shape;9911;p107"/>
            <p:cNvSpPr/>
            <p:nvPr/>
          </p:nvSpPr>
          <p:spPr>
            <a:xfrm>
              <a:off x="7025776" y="4136970"/>
              <a:ext cx="127959" cy="501807"/>
            </a:xfrm>
            <a:custGeom>
              <a:avLst/>
              <a:gdLst/>
              <a:ahLst/>
              <a:cxnLst/>
              <a:rect l="l" t="t" r="r" b="b"/>
              <a:pathLst>
                <a:path w="1761" h="6906" extrusionOk="0">
                  <a:moveTo>
                    <a:pt x="1385" y="61"/>
                  </a:moveTo>
                  <a:cubicBezTo>
                    <a:pt x="1398" y="61"/>
                    <a:pt x="1408" y="65"/>
                    <a:pt x="1421" y="65"/>
                  </a:cubicBezTo>
                  <a:cubicBezTo>
                    <a:pt x="1512" y="68"/>
                    <a:pt x="1597" y="100"/>
                    <a:pt x="1672" y="156"/>
                  </a:cubicBezTo>
                  <a:cubicBezTo>
                    <a:pt x="1489" y="228"/>
                    <a:pt x="882" y="535"/>
                    <a:pt x="794" y="1497"/>
                  </a:cubicBezTo>
                  <a:cubicBezTo>
                    <a:pt x="712" y="2372"/>
                    <a:pt x="654" y="5773"/>
                    <a:pt x="768" y="6834"/>
                  </a:cubicBezTo>
                  <a:lnTo>
                    <a:pt x="259" y="6844"/>
                  </a:lnTo>
                  <a:cubicBezTo>
                    <a:pt x="242" y="6387"/>
                    <a:pt x="89" y="952"/>
                    <a:pt x="722" y="384"/>
                  </a:cubicBezTo>
                  <a:cubicBezTo>
                    <a:pt x="964" y="172"/>
                    <a:pt x="1186" y="61"/>
                    <a:pt x="1385" y="61"/>
                  </a:cubicBezTo>
                  <a:close/>
                  <a:moveTo>
                    <a:pt x="1385" y="1"/>
                  </a:moveTo>
                  <a:cubicBezTo>
                    <a:pt x="1170" y="1"/>
                    <a:pt x="934" y="115"/>
                    <a:pt x="683" y="339"/>
                  </a:cubicBezTo>
                  <a:cubicBezTo>
                    <a:pt x="1" y="946"/>
                    <a:pt x="190" y="6632"/>
                    <a:pt x="197" y="6877"/>
                  </a:cubicBezTo>
                  <a:cubicBezTo>
                    <a:pt x="197" y="6893"/>
                    <a:pt x="210" y="6903"/>
                    <a:pt x="226" y="6906"/>
                  </a:cubicBezTo>
                  <a:lnTo>
                    <a:pt x="229" y="6903"/>
                  </a:lnTo>
                  <a:lnTo>
                    <a:pt x="804" y="6893"/>
                  </a:lnTo>
                  <a:cubicBezTo>
                    <a:pt x="810" y="6893"/>
                    <a:pt x="820" y="6890"/>
                    <a:pt x="827" y="6883"/>
                  </a:cubicBezTo>
                  <a:cubicBezTo>
                    <a:pt x="830" y="6877"/>
                    <a:pt x="833" y="6867"/>
                    <a:pt x="833" y="6860"/>
                  </a:cubicBezTo>
                  <a:cubicBezTo>
                    <a:pt x="712" y="5842"/>
                    <a:pt x="774" y="2385"/>
                    <a:pt x="856" y="1504"/>
                  </a:cubicBezTo>
                  <a:cubicBezTo>
                    <a:pt x="954" y="417"/>
                    <a:pt x="1731" y="198"/>
                    <a:pt x="1737" y="198"/>
                  </a:cubicBezTo>
                  <a:cubicBezTo>
                    <a:pt x="1747" y="195"/>
                    <a:pt x="1754" y="185"/>
                    <a:pt x="1760" y="175"/>
                  </a:cubicBezTo>
                  <a:cubicBezTo>
                    <a:pt x="1760" y="166"/>
                    <a:pt x="1760" y="156"/>
                    <a:pt x="1754" y="149"/>
                  </a:cubicBezTo>
                  <a:cubicBezTo>
                    <a:pt x="1666" y="61"/>
                    <a:pt x="1548" y="9"/>
                    <a:pt x="1427" y="2"/>
                  </a:cubicBezTo>
                  <a:cubicBezTo>
                    <a:pt x="1413" y="1"/>
                    <a:pt x="1399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2" name="Google Shape;9912;p107"/>
            <p:cNvSpPr/>
            <p:nvPr/>
          </p:nvSpPr>
          <p:spPr>
            <a:xfrm>
              <a:off x="7125180" y="4137987"/>
              <a:ext cx="169304" cy="308452"/>
            </a:xfrm>
            <a:custGeom>
              <a:avLst/>
              <a:gdLst/>
              <a:ahLst/>
              <a:cxnLst/>
              <a:rect l="l" t="t" r="r" b="b"/>
              <a:pathLst>
                <a:path w="2330" h="4245" extrusionOk="0">
                  <a:moveTo>
                    <a:pt x="806" y="1"/>
                  </a:moveTo>
                  <a:cubicBezTo>
                    <a:pt x="799" y="1"/>
                    <a:pt x="793" y="1"/>
                    <a:pt x="787" y="2"/>
                  </a:cubicBezTo>
                  <a:cubicBezTo>
                    <a:pt x="605" y="15"/>
                    <a:pt x="424" y="22"/>
                    <a:pt x="243" y="22"/>
                  </a:cubicBezTo>
                  <a:cubicBezTo>
                    <a:pt x="162" y="22"/>
                    <a:pt x="81" y="21"/>
                    <a:pt x="0" y="18"/>
                  </a:cubicBezTo>
                  <a:lnTo>
                    <a:pt x="0" y="18"/>
                  </a:lnTo>
                  <a:cubicBezTo>
                    <a:pt x="1743" y="1098"/>
                    <a:pt x="1851" y="4245"/>
                    <a:pt x="1851" y="4245"/>
                  </a:cubicBezTo>
                  <a:cubicBezTo>
                    <a:pt x="2329" y="841"/>
                    <a:pt x="1180" y="1"/>
                    <a:pt x="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3" name="Google Shape;9913;p107"/>
            <p:cNvSpPr/>
            <p:nvPr/>
          </p:nvSpPr>
          <p:spPr>
            <a:xfrm>
              <a:off x="7122782" y="4135880"/>
              <a:ext cx="165380" cy="312957"/>
            </a:xfrm>
            <a:custGeom>
              <a:avLst/>
              <a:gdLst/>
              <a:ahLst/>
              <a:cxnLst/>
              <a:rect l="l" t="t" r="r" b="b"/>
              <a:pathLst>
                <a:path w="2276" h="4307" extrusionOk="0">
                  <a:moveTo>
                    <a:pt x="840" y="62"/>
                  </a:moveTo>
                  <a:cubicBezTo>
                    <a:pt x="941" y="62"/>
                    <a:pt x="1113" y="132"/>
                    <a:pt x="1297" y="324"/>
                  </a:cubicBezTo>
                  <a:cubicBezTo>
                    <a:pt x="1643" y="690"/>
                    <a:pt x="2168" y="1643"/>
                    <a:pt x="1891" y="3973"/>
                  </a:cubicBezTo>
                  <a:cubicBezTo>
                    <a:pt x="1812" y="3174"/>
                    <a:pt x="1483" y="997"/>
                    <a:pt x="141" y="80"/>
                  </a:cubicBezTo>
                  <a:lnTo>
                    <a:pt x="141" y="80"/>
                  </a:lnTo>
                  <a:cubicBezTo>
                    <a:pt x="185" y="80"/>
                    <a:pt x="239" y="81"/>
                    <a:pt x="301" y="81"/>
                  </a:cubicBezTo>
                  <a:cubicBezTo>
                    <a:pt x="453" y="81"/>
                    <a:pt x="646" y="77"/>
                    <a:pt x="820" y="63"/>
                  </a:cubicBezTo>
                  <a:cubicBezTo>
                    <a:pt x="826" y="63"/>
                    <a:pt x="833" y="62"/>
                    <a:pt x="840" y="62"/>
                  </a:cubicBezTo>
                  <a:close/>
                  <a:moveTo>
                    <a:pt x="839" y="0"/>
                  </a:moveTo>
                  <a:cubicBezTo>
                    <a:pt x="831" y="0"/>
                    <a:pt x="824" y="1"/>
                    <a:pt x="817" y="1"/>
                  </a:cubicBezTo>
                  <a:cubicBezTo>
                    <a:pt x="635" y="15"/>
                    <a:pt x="453" y="21"/>
                    <a:pt x="271" y="21"/>
                  </a:cubicBezTo>
                  <a:cubicBezTo>
                    <a:pt x="192" y="21"/>
                    <a:pt x="113" y="19"/>
                    <a:pt x="33" y="17"/>
                  </a:cubicBezTo>
                  <a:cubicBezTo>
                    <a:pt x="20" y="17"/>
                    <a:pt x="7" y="24"/>
                    <a:pt x="4" y="40"/>
                  </a:cubicBezTo>
                  <a:cubicBezTo>
                    <a:pt x="1" y="53"/>
                    <a:pt x="7" y="66"/>
                    <a:pt x="17" y="73"/>
                  </a:cubicBezTo>
                  <a:cubicBezTo>
                    <a:pt x="1728" y="1131"/>
                    <a:pt x="1855" y="4244"/>
                    <a:pt x="1855" y="4277"/>
                  </a:cubicBezTo>
                  <a:cubicBezTo>
                    <a:pt x="1855" y="4293"/>
                    <a:pt x="1868" y="4303"/>
                    <a:pt x="1884" y="4306"/>
                  </a:cubicBezTo>
                  <a:cubicBezTo>
                    <a:pt x="1897" y="4306"/>
                    <a:pt x="1910" y="4293"/>
                    <a:pt x="1910" y="4280"/>
                  </a:cubicBezTo>
                  <a:cubicBezTo>
                    <a:pt x="2276" y="1708"/>
                    <a:pt x="1711" y="670"/>
                    <a:pt x="1339" y="282"/>
                  </a:cubicBezTo>
                  <a:cubicBezTo>
                    <a:pt x="1143" y="73"/>
                    <a:pt x="955" y="0"/>
                    <a:pt x="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4" name="Google Shape;9914;p107"/>
            <p:cNvSpPr/>
            <p:nvPr/>
          </p:nvSpPr>
          <p:spPr>
            <a:xfrm>
              <a:off x="6844699" y="4313760"/>
              <a:ext cx="210358" cy="319352"/>
            </a:xfrm>
            <a:custGeom>
              <a:avLst/>
              <a:gdLst/>
              <a:ahLst/>
              <a:cxnLst/>
              <a:rect l="l" t="t" r="r" b="b"/>
              <a:pathLst>
                <a:path w="2895" h="4395" extrusionOk="0">
                  <a:moveTo>
                    <a:pt x="2894" y="4336"/>
                  </a:moveTo>
                  <a:lnTo>
                    <a:pt x="2894" y="4336"/>
                  </a:lnTo>
                  <a:cubicBezTo>
                    <a:pt x="2894" y="4336"/>
                    <a:pt x="2894" y="4336"/>
                    <a:pt x="2894" y="4336"/>
                  </a:cubicBezTo>
                  <a:lnTo>
                    <a:pt x="2894" y="4336"/>
                  </a:lnTo>
                  <a:cubicBezTo>
                    <a:pt x="2894" y="4336"/>
                    <a:pt x="2894" y="4336"/>
                    <a:pt x="2894" y="4336"/>
                  </a:cubicBezTo>
                  <a:cubicBezTo>
                    <a:pt x="2894" y="4336"/>
                    <a:pt x="2894" y="4336"/>
                    <a:pt x="2894" y="4336"/>
                  </a:cubicBezTo>
                  <a:close/>
                  <a:moveTo>
                    <a:pt x="751" y="0"/>
                  </a:moveTo>
                  <a:cubicBezTo>
                    <a:pt x="196" y="0"/>
                    <a:pt x="1" y="269"/>
                    <a:pt x="5" y="269"/>
                  </a:cubicBezTo>
                  <a:cubicBezTo>
                    <a:pt x="5" y="269"/>
                    <a:pt x="6" y="269"/>
                    <a:pt x="6" y="269"/>
                  </a:cubicBezTo>
                  <a:cubicBezTo>
                    <a:pt x="4" y="265"/>
                    <a:pt x="96" y="248"/>
                    <a:pt x="236" y="248"/>
                  </a:cubicBezTo>
                  <a:cubicBezTo>
                    <a:pt x="555" y="248"/>
                    <a:pt x="1119" y="334"/>
                    <a:pt x="1367" y="847"/>
                  </a:cubicBezTo>
                  <a:cubicBezTo>
                    <a:pt x="1664" y="1395"/>
                    <a:pt x="2411" y="3703"/>
                    <a:pt x="2539" y="4395"/>
                  </a:cubicBezTo>
                  <a:cubicBezTo>
                    <a:pt x="2656" y="4372"/>
                    <a:pt x="2773" y="4352"/>
                    <a:pt x="2894" y="4336"/>
                  </a:cubicBezTo>
                  <a:lnTo>
                    <a:pt x="2894" y="4336"/>
                  </a:lnTo>
                  <a:cubicBezTo>
                    <a:pt x="2862" y="4331"/>
                    <a:pt x="2220" y="307"/>
                    <a:pt x="1256" y="63"/>
                  </a:cubicBezTo>
                  <a:cubicBezTo>
                    <a:pt x="1062" y="18"/>
                    <a:pt x="895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5" name="Google Shape;9915;p107"/>
            <p:cNvSpPr/>
            <p:nvPr/>
          </p:nvSpPr>
          <p:spPr>
            <a:xfrm>
              <a:off x="6842156" y="4311289"/>
              <a:ext cx="215226" cy="323929"/>
            </a:xfrm>
            <a:custGeom>
              <a:avLst/>
              <a:gdLst/>
              <a:ahLst/>
              <a:cxnLst/>
              <a:rect l="l" t="t" r="r" b="b"/>
              <a:pathLst>
                <a:path w="2962" h="4458" extrusionOk="0">
                  <a:moveTo>
                    <a:pt x="783" y="64"/>
                  </a:moveTo>
                  <a:cubicBezTo>
                    <a:pt x="923" y="64"/>
                    <a:pt x="1089" y="82"/>
                    <a:pt x="1281" y="127"/>
                  </a:cubicBezTo>
                  <a:cubicBezTo>
                    <a:pt x="1813" y="260"/>
                    <a:pt x="2339" y="1605"/>
                    <a:pt x="2841" y="4122"/>
                  </a:cubicBezTo>
                  <a:cubicBezTo>
                    <a:pt x="2867" y="4243"/>
                    <a:pt x="2880" y="4308"/>
                    <a:pt x="2890" y="4344"/>
                  </a:cubicBezTo>
                  <a:cubicBezTo>
                    <a:pt x="2792" y="4357"/>
                    <a:pt x="2694" y="4373"/>
                    <a:pt x="2600" y="4393"/>
                  </a:cubicBezTo>
                  <a:cubicBezTo>
                    <a:pt x="2456" y="3671"/>
                    <a:pt x="1725" y="1413"/>
                    <a:pt x="1428" y="864"/>
                  </a:cubicBezTo>
                  <a:cubicBezTo>
                    <a:pt x="1177" y="345"/>
                    <a:pt x="599" y="251"/>
                    <a:pt x="269" y="251"/>
                  </a:cubicBezTo>
                  <a:cubicBezTo>
                    <a:pt x="214" y="251"/>
                    <a:pt x="165" y="254"/>
                    <a:pt x="126" y="257"/>
                  </a:cubicBezTo>
                  <a:cubicBezTo>
                    <a:pt x="217" y="182"/>
                    <a:pt x="419" y="64"/>
                    <a:pt x="783" y="64"/>
                  </a:cubicBezTo>
                  <a:close/>
                  <a:moveTo>
                    <a:pt x="786" y="1"/>
                  </a:moveTo>
                  <a:cubicBezTo>
                    <a:pt x="211" y="1"/>
                    <a:pt x="11" y="285"/>
                    <a:pt x="11" y="290"/>
                  </a:cubicBezTo>
                  <a:cubicBezTo>
                    <a:pt x="1" y="311"/>
                    <a:pt x="18" y="334"/>
                    <a:pt x="38" y="334"/>
                  </a:cubicBezTo>
                  <a:cubicBezTo>
                    <a:pt x="43" y="334"/>
                    <a:pt x="48" y="332"/>
                    <a:pt x="54" y="329"/>
                  </a:cubicBezTo>
                  <a:cubicBezTo>
                    <a:pt x="81" y="321"/>
                    <a:pt x="160" y="310"/>
                    <a:pt x="268" y="310"/>
                  </a:cubicBezTo>
                  <a:cubicBezTo>
                    <a:pt x="581" y="310"/>
                    <a:pt x="1136" y="399"/>
                    <a:pt x="1376" y="894"/>
                  </a:cubicBezTo>
                  <a:cubicBezTo>
                    <a:pt x="1673" y="1449"/>
                    <a:pt x="2417" y="3750"/>
                    <a:pt x="2544" y="4432"/>
                  </a:cubicBezTo>
                  <a:cubicBezTo>
                    <a:pt x="2547" y="4442"/>
                    <a:pt x="2551" y="4448"/>
                    <a:pt x="2557" y="4455"/>
                  </a:cubicBezTo>
                  <a:cubicBezTo>
                    <a:pt x="2564" y="4458"/>
                    <a:pt x="2570" y="4458"/>
                    <a:pt x="2574" y="4458"/>
                  </a:cubicBezTo>
                  <a:lnTo>
                    <a:pt x="2580" y="4458"/>
                  </a:lnTo>
                  <a:cubicBezTo>
                    <a:pt x="2698" y="4435"/>
                    <a:pt x="2815" y="4416"/>
                    <a:pt x="2933" y="4402"/>
                  </a:cubicBezTo>
                  <a:lnTo>
                    <a:pt x="2939" y="4399"/>
                  </a:lnTo>
                  <a:cubicBezTo>
                    <a:pt x="2955" y="4393"/>
                    <a:pt x="2962" y="4376"/>
                    <a:pt x="2959" y="4363"/>
                  </a:cubicBezTo>
                  <a:cubicBezTo>
                    <a:pt x="2955" y="4360"/>
                    <a:pt x="2955" y="4357"/>
                    <a:pt x="2952" y="4354"/>
                  </a:cubicBezTo>
                  <a:cubicBezTo>
                    <a:pt x="2946" y="4331"/>
                    <a:pt x="2926" y="4233"/>
                    <a:pt x="2903" y="4109"/>
                  </a:cubicBezTo>
                  <a:cubicBezTo>
                    <a:pt x="2714" y="3162"/>
                    <a:pt x="2136" y="277"/>
                    <a:pt x="1297" y="65"/>
                  </a:cubicBezTo>
                  <a:cubicBezTo>
                    <a:pt x="1101" y="19"/>
                    <a:pt x="931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6" name="Google Shape;9916;p107"/>
            <p:cNvSpPr/>
            <p:nvPr/>
          </p:nvSpPr>
          <p:spPr>
            <a:xfrm>
              <a:off x="6726112" y="4317103"/>
              <a:ext cx="146560" cy="243492"/>
            </a:xfrm>
            <a:custGeom>
              <a:avLst/>
              <a:gdLst/>
              <a:ahLst/>
              <a:cxnLst/>
              <a:rect l="l" t="t" r="r" b="b"/>
              <a:pathLst>
                <a:path w="2017" h="3351" extrusionOk="0">
                  <a:moveTo>
                    <a:pt x="2016" y="1"/>
                  </a:moveTo>
                  <a:cubicBezTo>
                    <a:pt x="2016" y="1"/>
                    <a:pt x="1510" y="164"/>
                    <a:pt x="1106" y="311"/>
                  </a:cubicBezTo>
                  <a:cubicBezTo>
                    <a:pt x="907" y="370"/>
                    <a:pt x="525" y="712"/>
                    <a:pt x="508" y="1231"/>
                  </a:cubicBezTo>
                  <a:cubicBezTo>
                    <a:pt x="479" y="1757"/>
                    <a:pt x="818" y="2462"/>
                    <a:pt x="1732" y="3350"/>
                  </a:cubicBezTo>
                  <a:cubicBezTo>
                    <a:pt x="1733" y="3350"/>
                    <a:pt x="1733" y="3350"/>
                    <a:pt x="1733" y="3350"/>
                  </a:cubicBezTo>
                  <a:cubicBezTo>
                    <a:pt x="1768" y="3350"/>
                    <a:pt x="1" y="1138"/>
                    <a:pt x="2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7" name="Google Shape;9917;p107"/>
            <p:cNvSpPr/>
            <p:nvPr/>
          </p:nvSpPr>
          <p:spPr>
            <a:xfrm>
              <a:off x="6758302" y="4314777"/>
              <a:ext cx="116987" cy="247924"/>
            </a:xfrm>
            <a:custGeom>
              <a:avLst/>
              <a:gdLst/>
              <a:ahLst/>
              <a:cxnLst/>
              <a:rect l="l" t="t" r="r" b="b"/>
              <a:pathLst>
                <a:path w="1610" h="3412" extrusionOk="0">
                  <a:moveTo>
                    <a:pt x="1345" y="137"/>
                  </a:moveTo>
                  <a:cubicBezTo>
                    <a:pt x="963" y="405"/>
                    <a:pt x="718" y="741"/>
                    <a:pt x="623" y="1136"/>
                  </a:cubicBezTo>
                  <a:cubicBezTo>
                    <a:pt x="526" y="1541"/>
                    <a:pt x="539" y="2217"/>
                    <a:pt x="1123" y="3170"/>
                  </a:cubicBezTo>
                  <a:cubicBezTo>
                    <a:pt x="421" y="2445"/>
                    <a:pt x="65" y="1789"/>
                    <a:pt x="95" y="1267"/>
                  </a:cubicBezTo>
                  <a:cubicBezTo>
                    <a:pt x="111" y="758"/>
                    <a:pt x="483" y="428"/>
                    <a:pt x="672" y="372"/>
                  </a:cubicBezTo>
                  <a:cubicBezTo>
                    <a:pt x="904" y="287"/>
                    <a:pt x="1165" y="199"/>
                    <a:pt x="1345" y="137"/>
                  </a:cubicBezTo>
                  <a:close/>
                  <a:moveTo>
                    <a:pt x="1578" y="1"/>
                  </a:moveTo>
                  <a:cubicBezTo>
                    <a:pt x="1573" y="1"/>
                    <a:pt x="1566" y="2"/>
                    <a:pt x="1557" y="4"/>
                  </a:cubicBezTo>
                  <a:lnTo>
                    <a:pt x="1554" y="7"/>
                  </a:lnTo>
                  <a:cubicBezTo>
                    <a:pt x="1515" y="17"/>
                    <a:pt x="1433" y="43"/>
                    <a:pt x="1260" y="101"/>
                  </a:cubicBezTo>
                  <a:cubicBezTo>
                    <a:pt x="1103" y="154"/>
                    <a:pt x="868" y="235"/>
                    <a:pt x="653" y="314"/>
                  </a:cubicBezTo>
                  <a:cubicBezTo>
                    <a:pt x="454" y="376"/>
                    <a:pt x="52" y="728"/>
                    <a:pt x="36" y="1263"/>
                  </a:cubicBezTo>
                  <a:cubicBezTo>
                    <a:pt x="0" y="1848"/>
                    <a:pt x="428" y="2589"/>
                    <a:pt x="1270" y="3401"/>
                  </a:cubicBezTo>
                  <a:cubicBezTo>
                    <a:pt x="1270" y="3405"/>
                    <a:pt x="1273" y="3405"/>
                    <a:pt x="1276" y="3408"/>
                  </a:cubicBezTo>
                  <a:cubicBezTo>
                    <a:pt x="1280" y="3411"/>
                    <a:pt x="1286" y="3411"/>
                    <a:pt x="1293" y="3411"/>
                  </a:cubicBezTo>
                  <a:cubicBezTo>
                    <a:pt x="1299" y="3411"/>
                    <a:pt x="1309" y="3408"/>
                    <a:pt x="1315" y="3401"/>
                  </a:cubicBezTo>
                  <a:cubicBezTo>
                    <a:pt x="1332" y="3382"/>
                    <a:pt x="1328" y="3372"/>
                    <a:pt x="1280" y="3300"/>
                  </a:cubicBezTo>
                  <a:cubicBezTo>
                    <a:pt x="604" y="2279"/>
                    <a:pt x="581" y="1567"/>
                    <a:pt x="682" y="1149"/>
                  </a:cubicBezTo>
                  <a:cubicBezTo>
                    <a:pt x="790" y="702"/>
                    <a:pt x="1097" y="336"/>
                    <a:pt x="1586" y="56"/>
                  </a:cubicBezTo>
                  <a:cubicBezTo>
                    <a:pt x="1603" y="49"/>
                    <a:pt x="1609" y="30"/>
                    <a:pt x="1599" y="13"/>
                  </a:cubicBezTo>
                  <a:cubicBezTo>
                    <a:pt x="1595" y="6"/>
                    <a:pt x="1592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8" name="Google Shape;9918;p107"/>
            <p:cNvSpPr/>
            <p:nvPr/>
          </p:nvSpPr>
          <p:spPr>
            <a:xfrm>
              <a:off x="7650319" y="3824662"/>
              <a:ext cx="229178" cy="761939"/>
            </a:xfrm>
            <a:custGeom>
              <a:avLst/>
              <a:gdLst/>
              <a:ahLst/>
              <a:cxnLst/>
              <a:rect l="l" t="t" r="r" b="b"/>
              <a:pathLst>
                <a:path w="3154" h="10486" extrusionOk="0">
                  <a:moveTo>
                    <a:pt x="2977" y="181"/>
                  </a:moveTo>
                  <a:cubicBezTo>
                    <a:pt x="2340" y="1147"/>
                    <a:pt x="1825" y="2185"/>
                    <a:pt x="1443" y="3279"/>
                  </a:cubicBezTo>
                  <a:cubicBezTo>
                    <a:pt x="1048" y="4415"/>
                    <a:pt x="829" y="5544"/>
                    <a:pt x="790" y="6628"/>
                  </a:cubicBezTo>
                  <a:cubicBezTo>
                    <a:pt x="741" y="7862"/>
                    <a:pt x="950" y="9095"/>
                    <a:pt x="1410" y="10244"/>
                  </a:cubicBezTo>
                  <a:cubicBezTo>
                    <a:pt x="1198" y="9967"/>
                    <a:pt x="790" y="9441"/>
                    <a:pt x="424" y="9010"/>
                  </a:cubicBezTo>
                  <a:cubicBezTo>
                    <a:pt x="202" y="8753"/>
                    <a:pt x="62" y="7565"/>
                    <a:pt x="219" y="6092"/>
                  </a:cubicBezTo>
                  <a:cubicBezTo>
                    <a:pt x="349" y="4872"/>
                    <a:pt x="878" y="1901"/>
                    <a:pt x="2977" y="181"/>
                  </a:cubicBezTo>
                  <a:close/>
                  <a:moveTo>
                    <a:pt x="3115" y="0"/>
                  </a:moveTo>
                  <a:cubicBezTo>
                    <a:pt x="3109" y="0"/>
                    <a:pt x="3103" y="2"/>
                    <a:pt x="3098" y="5"/>
                  </a:cubicBezTo>
                  <a:cubicBezTo>
                    <a:pt x="2213" y="677"/>
                    <a:pt x="1502" y="1631"/>
                    <a:pt x="983" y="2838"/>
                  </a:cubicBezTo>
                  <a:cubicBezTo>
                    <a:pt x="457" y="4059"/>
                    <a:pt x="245" y="5276"/>
                    <a:pt x="160" y="6086"/>
                  </a:cubicBezTo>
                  <a:cubicBezTo>
                    <a:pt x="0" y="7574"/>
                    <a:pt x="147" y="8785"/>
                    <a:pt x="375" y="9050"/>
                  </a:cubicBezTo>
                  <a:cubicBezTo>
                    <a:pt x="898" y="9660"/>
                    <a:pt x="1498" y="10463"/>
                    <a:pt x="1505" y="10473"/>
                  </a:cubicBezTo>
                  <a:cubicBezTo>
                    <a:pt x="1511" y="10479"/>
                    <a:pt x="1521" y="10486"/>
                    <a:pt x="1531" y="10486"/>
                  </a:cubicBezTo>
                  <a:lnTo>
                    <a:pt x="1531" y="10479"/>
                  </a:lnTo>
                  <a:cubicBezTo>
                    <a:pt x="1550" y="10479"/>
                    <a:pt x="1567" y="10456"/>
                    <a:pt x="1557" y="10437"/>
                  </a:cubicBezTo>
                  <a:cubicBezTo>
                    <a:pt x="392" y="7757"/>
                    <a:pt x="885" y="5077"/>
                    <a:pt x="1502" y="3298"/>
                  </a:cubicBezTo>
                  <a:cubicBezTo>
                    <a:pt x="2174" y="1369"/>
                    <a:pt x="3134" y="57"/>
                    <a:pt x="3143" y="47"/>
                  </a:cubicBezTo>
                  <a:cubicBezTo>
                    <a:pt x="3154" y="24"/>
                    <a:pt x="3137" y="0"/>
                    <a:pt x="3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9" name="Google Shape;9919;p107"/>
            <p:cNvSpPr/>
            <p:nvPr/>
          </p:nvSpPr>
          <p:spPr>
            <a:xfrm>
              <a:off x="7194210" y="4296829"/>
              <a:ext cx="557176" cy="310923"/>
            </a:xfrm>
            <a:custGeom>
              <a:avLst/>
              <a:gdLst/>
              <a:ahLst/>
              <a:cxnLst/>
              <a:rect l="l" t="t" r="r" b="b"/>
              <a:pathLst>
                <a:path w="7668" h="4279" extrusionOk="0">
                  <a:moveTo>
                    <a:pt x="1834" y="0"/>
                  </a:moveTo>
                  <a:cubicBezTo>
                    <a:pt x="1210" y="0"/>
                    <a:pt x="587" y="122"/>
                    <a:pt x="0" y="417"/>
                  </a:cubicBezTo>
                  <a:cubicBezTo>
                    <a:pt x="0" y="417"/>
                    <a:pt x="223" y="390"/>
                    <a:pt x="600" y="390"/>
                  </a:cubicBezTo>
                  <a:cubicBezTo>
                    <a:pt x="2006" y="390"/>
                    <a:pt x="5557" y="762"/>
                    <a:pt x="7668" y="4278"/>
                  </a:cubicBezTo>
                  <a:cubicBezTo>
                    <a:pt x="7668" y="4278"/>
                    <a:pt x="7348" y="3381"/>
                    <a:pt x="7129" y="2637"/>
                  </a:cubicBezTo>
                  <a:cubicBezTo>
                    <a:pt x="6953" y="2041"/>
                    <a:pt x="4385" y="0"/>
                    <a:pt x="1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0" name="Google Shape;9920;p107"/>
            <p:cNvSpPr/>
            <p:nvPr/>
          </p:nvSpPr>
          <p:spPr>
            <a:xfrm>
              <a:off x="7190940" y="4294432"/>
              <a:ext cx="562844" cy="315428"/>
            </a:xfrm>
            <a:custGeom>
              <a:avLst/>
              <a:gdLst/>
              <a:ahLst/>
              <a:cxnLst/>
              <a:rect l="l" t="t" r="r" b="b"/>
              <a:pathLst>
                <a:path w="7746" h="4341" extrusionOk="0">
                  <a:moveTo>
                    <a:pt x="1877" y="64"/>
                  </a:moveTo>
                  <a:cubicBezTo>
                    <a:pt x="2809" y="64"/>
                    <a:pt x="3699" y="340"/>
                    <a:pt x="4390" y="639"/>
                  </a:cubicBezTo>
                  <a:cubicBezTo>
                    <a:pt x="5872" y="1279"/>
                    <a:pt x="7027" y="2291"/>
                    <a:pt x="7145" y="2679"/>
                  </a:cubicBezTo>
                  <a:cubicBezTo>
                    <a:pt x="7288" y="3172"/>
                    <a:pt x="7481" y="3740"/>
                    <a:pt x="7592" y="4063"/>
                  </a:cubicBezTo>
                  <a:cubicBezTo>
                    <a:pt x="6211" y="1919"/>
                    <a:pt x="4282" y="1041"/>
                    <a:pt x="2882" y="678"/>
                  </a:cubicBezTo>
                  <a:cubicBezTo>
                    <a:pt x="2151" y="492"/>
                    <a:pt x="1397" y="394"/>
                    <a:pt x="643" y="394"/>
                  </a:cubicBezTo>
                  <a:cubicBezTo>
                    <a:pt x="460" y="394"/>
                    <a:pt x="313" y="398"/>
                    <a:pt x="209" y="408"/>
                  </a:cubicBezTo>
                  <a:cubicBezTo>
                    <a:pt x="758" y="161"/>
                    <a:pt x="1325" y="64"/>
                    <a:pt x="1877" y="64"/>
                  </a:cubicBezTo>
                  <a:close/>
                  <a:moveTo>
                    <a:pt x="1878" y="0"/>
                  </a:moveTo>
                  <a:cubicBezTo>
                    <a:pt x="1267" y="0"/>
                    <a:pt x="638" y="117"/>
                    <a:pt x="32" y="421"/>
                  </a:cubicBezTo>
                  <a:cubicBezTo>
                    <a:pt x="1" y="436"/>
                    <a:pt x="15" y="480"/>
                    <a:pt x="45" y="480"/>
                  </a:cubicBezTo>
                  <a:cubicBezTo>
                    <a:pt x="46" y="480"/>
                    <a:pt x="47" y="479"/>
                    <a:pt x="49" y="479"/>
                  </a:cubicBezTo>
                  <a:cubicBezTo>
                    <a:pt x="54" y="478"/>
                    <a:pt x="272" y="453"/>
                    <a:pt x="637" y="453"/>
                  </a:cubicBezTo>
                  <a:cubicBezTo>
                    <a:pt x="1151" y="453"/>
                    <a:pt x="1955" y="503"/>
                    <a:pt x="2865" y="737"/>
                  </a:cubicBezTo>
                  <a:cubicBezTo>
                    <a:pt x="4305" y="1109"/>
                    <a:pt x="6306" y="2033"/>
                    <a:pt x="7686" y="4328"/>
                  </a:cubicBezTo>
                  <a:cubicBezTo>
                    <a:pt x="7690" y="4337"/>
                    <a:pt x="7699" y="4341"/>
                    <a:pt x="7713" y="4341"/>
                  </a:cubicBezTo>
                  <a:cubicBezTo>
                    <a:pt x="7716" y="4341"/>
                    <a:pt x="7719" y="4341"/>
                    <a:pt x="7726" y="4337"/>
                  </a:cubicBezTo>
                  <a:cubicBezTo>
                    <a:pt x="7739" y="4331"/>
                    <a:pt x="7745" y="4315"/>
                    <a:pt x="7739" y="4302"/>
                  </a:cubicBezTo>
                  <a:cubicBezTo>
                    <a:pt x="7735" y="4292"/>
                    <a:pt x="7419" y="3394"/>
                    <a:pt x="7203" y="2660"/>
                  </a:cubicBezTo>
                  <a:cubicBezTo>
                    <a:pt x="7086" y="2262"/>
                    <a:pt x="5914" y="1230"/>
                    <a:pt x="4416" y="581"/>
                  </a:cubicBezTo>
                  <a:cubicBezTo>
                    <a:pt x="3717" y="278"/>
                    <a:pt x="2820" y="0"/>
                    <a:pt x="1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1" name="Google Shape;9921;p107"/>
            <p:cNvSpPr/>
            <p:nvPr/>
          </p:nvSpPr>
          <p:spPr>
            <a:xfrm>
              <a:off x="7297828" y="4143728"/>
              <a:ext cx="462134" cy="459954"/>
            </a:xfrm>
            <a:custGeom>
              <a:avLst/>
              <a:gdLst/>
              <a:ahLst/>
              <a:cxnLst/>
              <a:rect l="l" t="t" r="r" b="b"/>
              <a:pathLst>
                <a:path w="6360" h="6330" extrusionOk="0">
                  <a:moveTo>
                    <a:pt x="4" y="1"/>
                  </a:moveTo>
                  <a:cubicBezTo>
                    <a:pt x="1" y="1"/>
                    <a:pt x="5869" y="2296"/>
                    <a:pt x="5357" y="6330"/>
                  </a:cubicBezTo>
                  <a:cubicBezTo>
                    <a:pt x="5357" y="6330"/>
                    <a:pt x="5700" y="5635"/>
                    <a:pt x="6029" y="5083"/>
                  </a:cubicBezTo>
                  <a:cubicBezTo>
                    <a:pt x="6359" y="4531"/>
                    <a:pt x="4391" y="706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2" name="Google Shape;9922;p107"/>
            <p:cNvSpPr/>
            <p:nvPr/>
          </p:nvSpPr>
          <p:spPr>
            <a:xfrm>
              <a:off x="7294922" y="4141548"/>
              <a:ext cx="449563" cy="464531"/>
            </a:xfrm>
            <a:custGeom>
              <a:avLst/>
              <a:gdLst/>
              <a:ahLst/>
              <a:cxnLst/>
              <a:rect l="l" t="t" r="r" b="b"/>
              <a:pathLst>
                <a:path w="6187" h="6393" extrusionOk="0">
                  <a:moveTo>
                    <a:pt x="302" y="106"/>
                  </a:moveTo>
                  <a:cubicBezTo>
                    <a:pt x="3458" y="716"/>
                    <a:pt x="5270" y="2939"/>
                    <a:pt x="5851" y="4189"/>
                  </a:cubicBezTo>
                  <a:cubicBezTo>
                    <a:pt x="6089" y="4698"/>
                    <a:pt x="6105" y="4992"/>
                    <a:pt x="6043" y="5097"/>
                  </a:cubicBezTo>
                  <a:cubicBezTo>
                    <a:pt x="5808" y="5492"/>
                    <a:pt x="5563" y="5962"/>
                    <a:pt x="5443" y="6197"/>
                  </a:cubicBezTo>
                  <a:cubicBezTo>
                    <a:pt x="5518" y="5325"/>
                    <a:pt x="5302" y="4473"/>
                    <a:pt x="4803" y="3654"/>
                  </a:cubicBezTo>
                  <a:cubicBezTo>
                    <a:pt x="4379" y="2959"/>
                    <a:pt x="3745" y="2286"/>
                    <a:pt x="2929" y="1660"/>
                  </a:cubicBezTo>
                  <a:cubicBezTo>
                    <a:pt x="1878" y="850"/>
                    <a:pt x="782" y="321"/>
                    <a:pt x="302" y="109"/>
                  </a:cubicBezTo>
                  <a:lnTo>
                    <a:pt x="302" y="106"/>
                  </a:lnTo>
                  <a:close/>
                  <a:moveTo>
                    <a:pt x="41" y="1"/>
                  </a:moveTo>
                  <a:cubicBezTo>
                    <a:pt x="10" y="1"/>
                    <a:pt x="0" y="48"/>
                    <a:pt x="31" y="60"/>
                  </a:cubicBezTo>
                  <a:cubicBezTo>
                    <a:pt x="47" y="67"/>
                    <a:pt x="1513" y="645"/>
                    <a:pt x="2893" y="1709"/>
                  </a:cubicBezTo>
                  <a:cubicBezTo>
                    <a:pt x="4166" y="2688"/>
                    <a:pt x="5629" y="4290"/>
                    <a:pt x="5364" y="6360"/>
                  </a:cubicBezTo>
                  <a:cubicBezTo>
                    <a:pt x="5364" y="6373"/>
                    <a:pt x="5371" y="6386"/>
                    <a:pt x="5387" y="6392"/>
                  </a:cubicBezTo>
                  <a:lnTo>
                    <a:pt x="5397" y="6392"/>
                  </a:lnTo>
                  <a:cubicBezTo>
                    <a:pt x="5407" y="6392"/>
                    <a:pt x="5417" y="6386"/>
                    <a:pt x="5423" y="6376"/>
                  </a:cubicBezTo>
                  <a:cubicBezTo>
                    <a:pt x="5426" y="6366"/>
                    <a:pt x="5769" y="5674"/>
                    <a:pt x="6095" y="5129"/>
                  </a:cubicBezTo>
                  <a:cubicBezTo>
                    <a:pt x="6187" y="4976"/>
                    <a:pt x="6115" y="4614"/>
                    <a:pt x="5906" y="4163"/>
                  </a:cubicBezTo>
                  <a:cubicBezTo>
                    <a:pt x="5306" y="2871"/>
                    <a:pt x="3393" y="537"/>
                    <a:pt x="47" y="2"/>
                  </a:cubicBezTo>
                  <a:cubicBezTo>
                    <a:pt x="45" y="1"/>
                    <a:pt x="43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3" name="Google Shape;9923;p107"/>
            <p:cNvSpPr/>
            <p:nvPr/>
          </p:nvSpPr>
          <p:spPr>
            <a:xfrm>
              <a:off x="8030276" y="4239062"/>
              <a:ext cx="222493" cy="390270"/>
            </a:xfrm>
            <a:custGeom>
              <a:avLst/>
              <a:gdLst/>
              <a:ahLst/>
              <a:cxnLst/>
              <a:rect l="l" t="t" r="r" b="b"/>
              <a:pathLst>
                <a:path w="3062" h="5371" extrusionOk="0">
                  <a:moveTo>
                    <a:pt x="1495" y="145"/>
                  </a:moveTo>
                  <a:lnTo>
                    <a:pt x="1495" y="145"/>
                  </a:lnTo>
                  <a:cubicBezTo>
                    <a:pt x="1710" y="252"/>
                    <a:pt x="2086" y="451"/>
                    <a:pt x="2415" y="638"/>
                  </a:cubicBezTo>
                  <a:cubicBezTo>
                    <a:pt x="2644" y="745"/>
                    <a:pt x="2993" y="1307"/>
                    <a:pt x="2758" y="2113"/>
                  </a:cubicBezTo>
                  <a:cubicBezTo>
                    <a:pt x="2530" y="2968"/>
                    <a:pt x="1684" y="3996"/>
                    <a:pt x="300" y="5099"/>
                  </a:cubicBezTo>
                  <a:cubicBezTo>
                    <a:pt x="1825" y="3409"/>
                    <a:pt x="2115" y="2221"/>
                    <a:pt x="2082" y="1509"/>
                  </a:cubicBezTo>
                  <a:cubicBezTo>
                    <a:pt x="2063" y="997"/>
                    <a:pt x="1854" y="510"/>
                    <a:pt x="1495" y="145"/>
                  </a:cubicBezTo>
                  <a:close/>
                  <a:moveTo>
                    <a:pt x="1327" y="0"/>
                  </a:moveTo>
                  <a:cubicBezTo>
                    <a:pt x="1318" y="0"/>
                    <a:pt x="1315" y="5"/>
                    <a:pt x="1309" y="11"/>
                  </a:cubicBezTo>
                  <a:cubicBezTo>
                    <a:pt x="1299" y="21"/>
                    <a:pt x="1302" y="40"/>
                    <a:pt x="1312" y="50"/>
                  </a:cubicBezTo>
                  <a:cubicBezTo>
                    <a:pt x="1759" y="455"/>
                    <a:pt x="1998" y="948"/>
                    <a:pt x="2024" y="1512"/>
                  </a:cubicBezTo>
                  <a:cubicBezTo>
                    <a:pt x="2053" y="2234"/>
                    <a:pt x="1746" y="3461"/>
                    <a:pt x="104" y="5223"/>
                  </a:cubicBezTo>
                  <a:cubicBezTo>
                    <a:pt x="0" y="5334"/>
                    <a:pt x="0" y="5334"/>
                    <a:pt x="20" y="5357"/>
                  </a:cubicBezTo>
                  <a:cubicBezTo>
                    <a:pt x="23" y="5367"/>
                    <a:pt x="33" y="5370"/>
                    <a:pt x="46" y="5370"/>
                  </a:cubicBezTo>
                  <a:lnTo>
                    <a:pt x="59" y="5370"/>
                  </a:lnTo>
                  <a:cubicBezTo>
                    <a:pt x="59" y="5367"/>
                    <a:pt x="62" y="5367"/>
                    <a:pt x="62" y="5364"/>
                  </a:cubicBezTo>
                  <a:cubicBezTo>
                    <a:pt x="1619" y="4169"/>
                    <a:pt x="2572" y="3050"/>
                    <a:pt x="2817" y="2132"/>
                  </a:cubicBezTo>
                  <a:cubicBezTo>
                    <a:pt x="3062" y="1290"/>
                    <a:pt x="2690" y="700"/>
                    <a:pt x="2445" y="585"/>
                  </a:cubicBezTo>
                  <a:cubicBezTo>
                    <a:pt x="2187" y="438"/>
                    <a:pt x="1906" y="288"/>
                    <a:pt x="1714" y="190"/>
                  </a:cubicBezTo>
                  <a:cubicBezTo>
                    <a:pt x="1492" y="73"/>
                    <a:pt x="1397" y="24"/>
                    <a:pt x="1355" y="8"/>
                  </a:cubicBezTo>
                  <a:cubicBezTo>
                    <a:pt x="1342" y="2"/>
                    <a:pt x="1333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4" name="Google Shape;9924;p107"/>
            <p:cNvSpPr/>
            <p:nvPr/>
          </p:nvSpPr>
          <p:spPr>
            <a:xfrm>
              <a:off x="7734681" y="4171558"/>
              <a:ext cx="151356" cy="357935"/>
            </a:xfrm>
            <a:custGeom>
              <a:avLst/>
              <a:gdLst/>
              <a:ahLst/>
              <a:cxnLst/>
              <a:rect l="l" t="t" r="r" b="b"/>
              <a:pathLst>
                <a:path w="2083" h="4926" extrusionOk="0">
                  <a:moveTo>
                    <a:pt x="1" y="84"/>
                  </a:moveTo>
                  <a:cubicBezTo>
                    <a:pt x="1" y="84"/>
                    <a:pt x="1" y="84"/>
                    <a:pt x="1" y="84"/>
                  </a:cubicBezTo>
                  <a:lnTo>
                    <a:pt x="1" y="84"/>
                  </a:lnTo>
                  <a:cubicBezTo>
                    <a:pt x="1" y="84"/>
                    <a:pt x="1" y="84"/>
                    <a:pt x="1" y="84"/>
                  </a:cubicBezTo>
                  <a:close/>
                  <a:moveTo>
                    <a:pt x="1" y="84"/>
                  </a:move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4"/>
                  </a:cubicBezTo>
                  <a:close/>
                  <a:moveTo>
                    <a:pt x="384" y="1"/>
                  </a:moveTo>
                  <a:cubicBezTo>
                    <a:pt x="147" y="1"/>
                    <a:pt x="11" y="78"/>
                    <a:pt x="1" y="84"/>
                  </a:cubicBezTo>
                  <a:lnTo>
                    <a:pt x="1" y="84"/>
                  </a:lnTo>
                  <a:cubicBezTo>
                    <a:pt x="2" y="84"/>
                    <a:pt x="3" y="84"/>
                    <a:pt x="4" y="84"/>
                  </a:cubicBezTo>
                  <a:cubicBezTo>
                    <a:pt x="60" y="84"/>
                    <a:pt x="1026" y="301"/>
                    <a:pt x="1029" y="1093"/>
                  </a:cubicBezTo>
                  <a:cubicBezTo>
                    <a:pt x="1062" y="1717"/>
                    <a:pt x="726" y="4158"/>
                    <a:pt x="533" y="4857"/>
                  </a:cubicBezTo>
                  <a:cubicBezTo>
                    <a:pt x="654" y="4876"/>
                    <a:pt x="775" y="4899"/>
                    <a:pt x="895" y="4925"/>
                  </a:cubicBezTo>
                  <a:lnTo>
                    <a:pt x="895" y="4925"/>
                  </a:lnTo>
                  <a:cubicBezTo>
                    <a:pt x="867" y="4912"/>
                    <a:pt x="2082" y="874"/>
                    <a:pt x="1277" y="313"/>
                  </a:cubicBezTo>
                  <a:cubicBezTo>
                    <a:pt x="906" y="66"/>
                    <a:pt x="602" y="1"/>
                    <a:pt x="384" y="1"/>
                  </a:cubicBezTo>
                  <a:close/>
                  <a:moveTo>
                    <a:pt x="895" y="4925"/>
                  </a:moveTo>
                  <a:cubicBezTo>
                    <a:pt x="895" y="4925"/>
                    <a:pt x="895" y="4925"/>
                    <a:pt x="895" y="4925"/>
                  </a:cubicBezTo>
                  <a:cubicBezTo>
                    <a:pt x="895" y="4925"/>
                    <a:pt x="895" y="4925"/>
                    <a:pt x="895" y="4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5" name="Google Shape;9925;p107"/>
            <p:cNvSpPr/>
            <p:nvPr/>
          </p:nvSpPr>
          <p:spPr>
            <a:xfrm>
              <a:off x="7731775" y="4169741"/>
              <a:ext cx="147723" cy="361859"/>
            </a:xfrm>
            <a:custGeom>
              <a:avLst/>
              <a:gdLst/>
              <a:ahLst/>
              <a:cxnLst/>
              <a:rect l="l" t="t" r="r" b="b"/>
              <a:pathLst>
                <a:path w="2033" h="4980" extrusionOk="0">
                  <a:moveTo>
                    <a:pt x="423" y="56"/>
                  </a:moveTo>
                  <a:cubicBezTo>
                    <a:pt x="636" y="56"/>
                    <a:pt x="936" y="120"/>
                    <a:pt x="1301" y="364"/>
                  </a:cubicBezTo>
                  <a:cubicBezTo>
                    <a:pt x="1742" y="668"/>
                    <a:pt x="1627" y="2120"/>
                    <a:pt x="968" y="4679"/>
                  </a:cubicBezTo>
                  <a:cubicBezTo>
                    <a:pt x="935" y="4807"/>
                    <a:pt x="916" y="4872"/>
                    <a:pt x="909" y="4911"/>
                  </a:cubicBezTo>
                  <a:cubicBezTo>
                    <a:pt x="812" y="4888"/>
                    <a:pt x="711" y="4872"/>
                    <a:pt x="613" y="4856"/>
                  </a:cubicBezTo>
                  <a:lnTo>
                    <a:pt x="613" y="4856"/>
                  </a:lnTo>
                  <a:cubicBezTo>
                    <a:pt x="806" y="4114"/>
                    <a:pt x="1131" y="1738"/>
                    <a:pt x="1102" y="1118"/>
                  </a:cubicBezTo>
                  <a:cubicBezTo>
                    <a:pt x="1099" y="446"/>
                    <a:pt x="423" y="168"/>
                    <a:pt x="149" y="97"/>
                  </a:cubicBezTo>
                  <a:cubicBezTo>
                    <a:pt x="210" y="77"/>
                    <a:pt x="303" y="56"/>
                    <a:pt x="423" y="56"/>
                  </a:cubicBezTo>
                  <a:close/>
                  <a:moveTo>
                    <a:pt x="430" y="0"/>
                  </a:moveTo>
                  <a:cubicBezTo>
                    <a:pt x="209" y="0"/>
                    <a:pt x="70" y="66"/>
                    <a:pt x="31" y="87"/>
                  </a:cubicBezTo>
                  <a:lnTo>
                    <a:pt x="21" y="90"/>
                  </a:lnTo>
                  <a:cubicBezTo>
                    <a:pt x="0" y="111"/>
                    <a:pt x="15" y="143"/>
                    <a:pt x="41" y="143"/>
                  </a:cubicBezTo>
                  <a:cubicBezTo>
                    <a:pt x="43" y="143"/>
                    <a:pt x="45" y="143"/>
                    <a:pt x="48" y="142"/>
                  </a:cubicBezTo>
                  <a:cubicBezTo>
                    <a:pt x="97" y="152"/>
                    <a:pt x="1037" y="348"/>
                    <a:pt x="1040" y="1121"/>
                  </a:cubicBezTo>
                  <a:cubicBezTo>
                    <a:pt x="1069" y="1748"/>
                    <a:pt x="733" y="4183"/>
                    <a:pt x="544" y="4875"/>
                  </a:cubicBezTo>
                  <a:cubicBezTo>
                    <a:pt x="540" y="4885"/>
                    <a:pt x="544" y="4895"/>
                    <a:pt x="547" y="4901"/>
                  </a:cubicBezTo>
                  <a:cubicBezTo>
                    <a:pt x="554" y="4908"/>
                    <a:pt x="560" y="4914"/>
                    <a:pt x="570" y="4914"/>
                  </a:cubicBezTo>
                  <a:cubicBezTo>
                    <a:pt x="691" y="4931"/>
                    <a:pt x="808" y="4953"/>
                    <a:pt x="929" y="4980"/>
                  </a:cubicBezTo>
                  <a:lnTo>
                    <a:pt x="935" y="4980"/>
                  </a:lnTo>
                  <a:cubicBezTo>
                    <a:pt x="952" y="4980"/>
                    <a:pt x="962" y="4967"/>
                    <a:pt x="965" y="4953"/>
                  </a:cubicBezTo>
                  <a:cubicBezTo>
                    <a:pt x="965" y="4950"/>
                    <a:pt x="965" y="4947"/>
                    <a:pt x="965" y="4947"/>
                  </a:cubicBezTo>
                  <a:cubicBezTo>
                    <a:pt x="968" y="4924"/>
                    <a:pt x="994" y="4823"/>
                    <a:pt x="1027" y="4699"/>
                  </a:cubicBezTo>
                  <a:cubicBezTo>
                    <a:pt x="1275" y="3733"/>
                    <a:pt x="2032" y="802"/>
                    <a:pt x="1334" y="315"/>
                  </a:cubicBezTo>
                  <a:cubicBezTo>
                    <a:pt x="961" y="67"/>
                    <a:pt x="653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6" name="Google Shape;9926;p107"/>
            <p:cNvSpPr/>
            <p:nvPr/>
          </p:nvSpPr>
          <p:spPr>
            <a:xfrm>
              <a:off x="7592987" y="4170758"/>
              <a:ext cx="175480" cy="225036"/>
            </a:xfrm>
            <a:custGeom>
              <a:avLst/>
              <a:gdLst/>
              <a:ahLst/>
              <a:cxnLst/>
              <a:rect l="l" t="t" r="r" b="b"/>
              <a:pathLst>
                <a:path w="2415" h="3097" extrusionOk="0">
                  <a:moveTo>
                    <a:pt x="1537" y="1"/>
                  </a:moveTo>
                  <a:cubicBezTo>
                    <a:pt x="1495" y="1"/>
                    <a:pt x="1453" y="1"/>
                    <a:pt x="1412" y="1"/>
                  </a:cubicBezTo>
                  <a:cubicBezTo>
                    <a:pt x="1407" y="1"/>
                    <a:pt x="1402" y="1"/>
                    <a:pt x="1397" y="1"/>
                  </a:cubicBezTo>
                  <a:cubicBezTo>
                    <a:pt x="1173" y="1"/>
                    <a:pt x="675" y="199"/>
                    <a:pt x="433" y="673"/>
                  </a:cubicBezTo>
                  <a:cubicBezTo>
                    <a:pt x="166" y="1163"/>
                    <a:pt x="169" y="1946"/>
                    <a:pt x="632" y="3095"/>
                  </a:cubicBezTo>
                  <a:cubicBezTo>
                    <a:pt x="633" y="3096"/>
                    <a:pt x="633" y="3096"/>
                    <a:pt x="633" y="3096"/>
                  </a:cubicBezTo>
                  <a:cubicBezTo>
                    <a:pt x="661" y="3096"/>
                    <a:pt x="1" y="408"/>
                    <a:pt x="2415" y="14"/>
                  </a:cubicBezTo>
                  <a:cubicBezTo>
                    <a:pt x="2415" y="14"/>
                    <a:pt x="1959" y="1"/>
                    <a:pt x="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7" name="Google Shape;9927;p107"/>
            <p:cNvSpPr/>
            <p:nvPr/>
          </p:nvSpPr>
          <p:spPr>
            <a:xfrm>
              <a:off x="7600690" y="4168651"/>
              <a:ext cx="169885" cy="229396"/>
            </a:xfrm>
            <a:custGeom>
              <a:avLst/>
              <a:gdLst/>
              <a:ahLst/>
              <a:cxnLst/>
              <a:rect l="l" t="t" r="r" b="b"/>
              <a:pathLst>
                <a:path w="2338" h="3157" extrusionOk="0">
                  <a:moveTo>
                    <a:pt x="1513" y="61"/>
                  </a:moveTo>
                  <a:cubicBezTo>
                    <a:pt x="1704" y="61"/>
                    <a:pt x="1896" y="64"/>
                    <a:pt x="2044" y="69"/>
                  </a:cubicBezTo>
                  <a:cubicBezTo>
                    <a:pt x="846" y="373"/>
                    <a:pt x="291" y="1362"/>
                    <a:pt x="464" y="2886"/>
                  </a:cubicBezTo>
                  <a:cubicBezTo>
                    <a:pt x="125" y="1953"/>
                    <a:pt x="86" y="1208"/>
                    <a:pt x="353" y="719"/>
                  </a:cubicBezTo>
                  <a:cubicBezTo>
                    <a:pt x="592" y="252"/>
                    <a:pt x="1078" y="63"/>
                    <a:pt x="1290" y="63"/>
                  </a:cubicBezTo>
                  <a:lnTo>
                    <a:pt x="1306" y="63"/>
                  </a:lnTo>
                  <a:cubicBezTo>
                    <a:pt x="1374" y="62"/>
                    <a:pt x="1444" y="61"/>
                    <a:pt x="1513" y="61"/>
                  </a:cubicBezTo>
                  <a:close/>
                  <a:moveTo>
                    <a:pt x="1290" y="0"/>
                  </a:moveTo>
                  <a:cubicBezTo>
                    <a:pt x="1063" y="0"/>
                    <a:pt x="550" y="199"/>
                    <a:pt x="298" y="689"/>
                  </a:cubicBezTo>
                  <a:cubicBezTo>
                    <a:pt x="1" y="1234"/>
                    <a:pt x="69" y="2080"/>
                    <a:pt x="497" y="3137"/>
                  </a:cubicBezTo>
                  <a:cubicBezTo>
                    <a:pt x="500" y="3141"/>
                    <a:pt x="500" y="3144"/>
                    <a:pt x="504" y="3144"/>
                  </a:cubicBezTo>
                  <a:cubicBezTo>
                    <a:pt x="507" y="3154"/>
                    <a:pt x="517" y="3157"/>
                    <a:pt x="526" y="3157"/>
                  </a:cubicBezTo>
                  <a:lnTo>
                    <a:pt x="539" y="3157"/>
                  </a:lnTo>
                  <a:cubicBezTo>
                    <a:pt x="562" y="3147"/>
                    <a:pt x="562" y="3137"/>
                    <a:pt x="549" y="3052"/>
                  </a:cubicBezTo>
                  <a:cubicBezTo>
                    <a:pt x="406" y="2070"/>
                    <a:pt x="445" y="383"/>
                    <a:pt x="2312" y="76"/>
                  </a:cubicBezTo>
                  <a:cubicBezTo>
                    <a:pt x="2328" y="72"/>
                    <a:pt x="2338" y="59"/>
                    <a:pt x="2338" y="43"/>
                  </a:cubicBezTo>
                  <a:cubicBezTo>
                    <a:pt x="2335" y="30"/>
                    <a:pt x="2335" y="23"/>
                    <a:pt x="2302" y="17"/>
                  </a:cubicBezTo>
                  <a:lnTo>
                    <a:pt x="2295" y="17"/>
                  </a:lnTo>
                  <a:cubicBezTo>
                    <a:pt x="2253" y="10"/>
                    <a:pt x="2165" y="10"/>
                    <a:pt x="1976" y="7"/>
                  </a:cubicBezTo>
                  <a:cubicBezTo>
                    <a:pt x="1803" y="1"/>
                    <a:pt x="1545" y="1"/>
                    <a:pt x="1306" y="1"/>
                  </a:cubicBezTo>
                  <a:cubicBezTo>
                    <a:pt x="1301" y="0"/>
                    <a:pt x="1296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8" name="Google Shape;9928;p107"/>
            <p:cNvSpPr/>
            <p:nvPr/>
          </p:nvSpPr>
          <p:spPr>
            <a:xfrm>
              <a:off x="7528462" y="4159132"/>
              <a:ext cx="210140" cy="319570"/>
            </a:xfrm>
            <a:custGeom>
              <a:avLst/>
              <a:gdLst/>
              <a:ahLst/>
              <a:cxnLst/>
              <a:rect l="l" t="t" r="r" b="b"/>
              <a:pathLst>
                <a:path w="2892" h="4398" extrusionOk="0">
                  <a:moveTo>
                    <a:pt x="749" y="0"/>
                  </a:moveTo>
                  <a:cubicBezTo>
                    <a:pt x="194" y="0"/>
                    <a:pt x="0" y="269"/>
                    <a:pt x="2" y="269"/>
                  </a:cubicBezTo>
                  <a:cubicBezTo>
                    <a:pt x="2" y="269"/>
                    <a:pt x="2" y="269"/>
                    <a:pt x="3" y="269"/>
                  </a:cubicBezTo>
                  <a:cubicBezTo>
                    <a:pt x="1" y="265"/>
                    <a:pt x="91" y="249"/>
                    <a:pt x="229" y="249"/>
                  </a:cubicBezTo>
                  <a:cubicBezTo>
                    <a:pt x="547" y="249"/>
                    <a:pt x="1115" y="334"/>
                    <a:pt x="1364" y="846"/>
                  </a:cubicBezTo>
                  <a:cubicBezTo>
                    <a:pt x="1661" y="1398"/>
                    <a:pt x="2408" y="3706"/>
                    <a:pt x="2539" y="4398"/>
                  </a:cubicBezTo>
                  <a:cubicBezTo>
                    <a:pt x="2653" y="4372"/>
                    <a:pt x="2770" y="4352"/>
                    <a:pt x="2891" y="4339"/>
                  </a:cubicBezTo>
                  <a:lnTo>
                    <a:pt x="2891" y="4339"/>
                  </a:lnTo>
                  <a:cubicBezTo>
                    <a:pt x="2891" y="4339"/>
                    <a:pt x="2891" y="4339"/>
                    <a:pt x="2891" y="4339"/>
                  </a:cubicBezTo>
                  <a:cubicBezTo>
                    <a:pt x="2891" y="4339"/>
                    <a:pt x="2891" y="4339"/>
                    <a:pt x="2891" y="4339"/>
                  </a:cubicBezTo>
                  <a:lnTo>
                    <a:pt x="2891" y="4339"/>
                  </a:lnTo>
                  <a:cubicBezTo>
                    <a:pt x="2891" y="4339"/>
                    <a:pt x="2891" y="4339"/>
                    <a:pt x="2891" y="4339"/>
                  </a:cubicBezTo>
                  <a:lnTo>
                    <a:pt x="2891" y="4339"/>
                  </a:lnTo>
                  <a:cubicBezTo>
                    <a:pt x="2860" y="4336"/>
                    <a:pt x="2221" y="307"/>
                    <a:pt x="1253" y="63"/>
                  </a:cubicBezTo>
                  <a:cubicBezTo>
                    <a:pt x="1059" y="18"/>
                    <a:pt x="892" y="0"/>
                    <a:pt x="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9" name="Google Shape;9929;p107"/>
            <p:cNvSpPr/>
            <p:nvPr/>
          </p:nvSpPr>
          <p:spPr>
            <a:xfrm>
              <a:off x="7525556" y="4156662"/>
              <a:ext cx="215372" cy="324220"/>
            </a:xfrm>
            <a:custGeom>
              <a:avLst/>
              <a:gdLst/>
              <a:ahLst/>
              <a:cxnLst/>
              <a:rect l="l" t="t" r="r" b="b"/>
              <a:pathLst>
                <a:path w="2964" h="4462" extrusionOk="0">
                  <a:moveTo>
                    <a:pt x="785" y="64"/>
                  </a:moveTo>
                  <a:cubicBezTo>
                    <a:pt x="925" y="64"/>
                    <a:pt x="1091" y="82"/>
                    <a:pt x="1283" y="126"/>
                  </a:cubicBezTo>
                  <a:cubicBezTo>
                    <a:pt x="1815" y="260"/>
                    <a:pt x="2340" y="1605"/>
                    <a:pt x="2843" y="4122"/>
                  </a:cubicBezTo>
                  <a:cubicBezTo>
                    <a:pt x="2869" y="4242"/>
                    <a:pt x="2882" y="4308"/>
                    <a:pt x="2892" y="4347"/>
                  </a:cubicBezTo>
                  <a:cubicBezTo>
                    <a:pt x="2794" y="4360"/>
                    <a:pt x="2696" y="4376"/>
                    <a:pt x="2602" y="4393"/>
                  </a:cubicBezTo>
                  <a:cubicBezTo>
                    <a:pt x="2458" y="3671"/>
                    <a:pt x="1727" y="1416"/>
                    <a:pt x="1433" y="867"/>
                  </a:cubicBezTo>
                  <a:cubicBezTo>
                    <a:pt x="1178" y="345"/>
                    <a:pt x="601" y="250"/>
                    <a:pt x="271" y="250"/>
                  </a:cubicBezTo>
                  <a:cubicBezTo>
                    <a:pt x="216" y="250"/>
                    <a:pt x="167" y="254"/>
                    <a:pt x="127" y="257"/>
                  </a:cubicBezTo>
                  <a:cubicBezTo>
                    <a:pt x="219" y="182"/>
                    <a:pt x="421" y="64"/>
                    <a:pt x="785" y="64"/>
                  </a:cubicBezTo>
                  <a:close/>
                  <a:moveTo>
                    <a:pt x="788" y="1"/>
                  </a:moveTo>
                  <a:cubicBezTo>
                    <a:pt x="214" y="1"/>
                    <a:pt x="16" y="284"/>
                    <a:pt x="13" y="290"/>
                  </a:cubicBezTo>
                  <a:cubicBezTo>
                    <a:pt x="1" y="312"/>
                    <a:pt x="17" y="335"/>
                    <a:pt x="39" y="335"/>
                  </a:cubicBezTo>
                  <a:cubicBezTo>
                    <a:pt x="46" y="335"/>
                    <a:pt x="52" y="333"/>
                    <a:pt x="59" y="329"/>
                  </a:cubicBezTo>
                  <a:cubicBezTo>
                    <a:pt x="84" y="321"/>
                    <a:pt x="160" y="312"/>
                    <a:pt x="265" y="312"/>
                  </a:cubicBezTo>
                  <a:cubicBezTo>
                    <a:pt x="575" y="312"/>
                    <a:pt x="1136" y="399"/>
                    <a:pt x="1378" y="897"/>
                  </a:cubicBezTo>
                  <a:cubicBezTo>
                    <a:pt x="1675" y="1448"/>
                    <a:pt x="2419" y="3753"/>
                    <a:pt x="2546" y="4435"/>
                  </a:cubicBezTo>
                  <a:cubicBezTo>
                    <a:pt x="2549" y="4441"/>
                    <a:pt x="2553" y="4451"/>
                    <a:pt x="2559" y="4455"/>
                  </a:cubicBezTo>
                  <a:cubicBezTo>
                    <a:pt x="2566" y="4458"/>
                    <a:pt x="2572" y="4461"/>
                    <a:pt x="2579" y="4461"/>
                  </a:cubicBezTo>
                  <a:lnTo>
                    <a:pt x="2582" y="4458"/>
                  </a:lnTo>
                  <a:cubicBezTo>
                    <a:pt x="2700" y="4435"/>
                    <a:pt x="2817" y="4415"/>
                    <a:pt x="2935" y="4402"/>
                  </a:cubicBezTo>
                  <a:cubicBezTo>
                    <a:pt x="2938" y="4402"/>
                    <a:pt x="2941" y="4399"/>
                    <a:pt x="2941" y="4399"/>
                  </a:cubicBezTo>
                  <a:cubicBezTo>
                    <a:pt x="2957" y="4393"/>
                    <a:pt x="2964" y="4376"/>
                    <a:pt x="2961" y="4363"/>
                  </a:cubicBezTo>
                  <a:cubicBezTo>
                    <a:pt x="2957" y="4360"/>
                    <a:pt x="2957" y="4357"/>
                    <a:pt x="2957" y="4353"/>
                  </a:cubicBezTo>
                  <a:cubicBezTo>
                    <a:pt x="2948" y="4331"/>
                    <a:pt x="2928" y="4233"/>
                    <a:pt x="2905" y="4109"/>
                  </a:cubicBezTo>
                  <a:cubicBezTo>
                    <a:pt x="2716" y="3162"/>
                    <a:pt x="2138" y="277"/>
                    <a:pt x="1299" y="64"/>
                  </a:cubicBezTo>
                  <a:cubicBezTo>
                    <a:pt x="1103" y="19"/>
                    <a:pt x="933" y="1"/>
                    <a:pt x="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0" name="Google Shape;9930;p107"/>
            <p:cNvSpPr/>
            <p:nvPr/>
          </p:nvSpPr>
          <p:spPr>
            <a:xfrm>
              <a:off x="7713827" y="3950443"/>
              <a:ext cx="489600" cy="670820"/>
            </a:xfrm>
            <a:custGeom>
              <a:avLst/>
              <a:gdLst/>
              <a:ahLst/>
              <a:cxnLst/>
              <a:rect l="l" t="t" r="r" b="b"/>
              <a:pathLst>
                <a:path w="6738" h="9232" extrusionOk="0">
                  <a:moveTo>
                    <a:pt x="6251" y="167"/>
                  </a:moveTo>
                  <a:cubicBezTo>
                    <a:pt x="5416" y="471"/>
                    <a:pt x="3728" y="1130"/>
                    <a:pt x="3448" y="1558"/>
                  </a:cubicBezTo>
                  <a:cubicBezTo>
                    <a:pt x="2991" y="2256"/>
                    <a:pt x="1460" y="4858"/>
                    <a:pt x="882" y="9163"/>
                  </a:cubicBezTo>
                  <a:lnTo>
                    <a:pt x="73" y="9055"/>
                  </a:lnTo>
                  <a:cubicBezTo>
                    <a:pt x="184" y="8546"/>
                    <a:pt x="1590" y="2237"/>
                    <a:pt x="3510" y="1257"/>
                  </a:cubicBezTo>
                  <a:cubicBezTo>
                    <a:pt x="4773" y="614"/>
                    <a:pt x="5723" y="308"/>
                    <a:pt x="6251" y="167"/>
                  </a:cubicBezTo>
                  <a:close/>
                  <a:moveTo>
                    <a:pt x="6725" y="1"/>
                  </a:moveTo>
                  <a:cubicBezTo>
                    <a:pt x="6712" y="1"/>
                    <a:pt x="5491" y="180"/>
                    <a:pt x="3480" y="1202"/>
                  </a:cubicBezTo>
                  <a:cubicBezTo>
                    <a:pt x="2635" y="1633"/>
                    <a:pt x="1790" y="3092"/>
                    <a:pt x="977" y="5533"/>
                  </a:cubicBezTo>
                  <a:cubicBezTo>
                    <a:pt x="595" y="6695"/>
                    <a:pt x="268" y="7880"/>
                    <a:pt x="7" y="9075"/>
                  </a:cubicBezTo>
                  <a:lnTo>
                    <a:pt x="1" y="9107"/>
                  </a:lnTo>
                  <a:lnTo>
                    <a:pt x="938" y="9231"/>
                  </a:lnTo>
                  <a:lnTo>
                    <a:pt x="941" y="9202"/>
                  </a:lnTo>
                  <a:cubicBezTo>
                    <a:pt x="1509" y="4890"/>
                    <a:pt x="3043" y="2286"/>
                    <a:pt x="3500" y="1594"/>
                  </a:cubicBezTo>
                  <a:cubicBezTo>
                    <a:pt x="3856" y="1048"/>
                    <a:pt x="6708" y="69"/>
                    <a:pt x="6738" y="59"/>
                  </a:cubicBezTo>
                  <a:lnTo>
                    <a:pt x="67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1" name="Google Shape;9931;p107"/>
            <p:cNvSpPr/>
            <p:nvPr/>
          </p:nvSpPr>
          <p:spPr>
            <a:xfrm>
              <a:off x="7673498" y="4040109"/>
              <a:ext cx="508347" cy="541554"/>
            </a:xfrm>
            <a:custGeom>
              <a:avLst/>
              <a:gdLst/>
              <a:ahLst/>
              <a:cxnLst/>
              <a:rect l="l" t="t" r="r" b="b"/>
              <a:pathLst>
                <a:path w="6996" h="7453" extrusionOk="0">
                  <a:moveTo>
                    <a:pt x="6972" y="0"/>
                  </a:moveTo>
                  <a:cubicBezTo>
                    <a:pt x="6822" y="0"/>
                    <a:pt x="5957" y="27"/>
                    <a:pt x="4440" y="595"/>
                  </a:cubicBezTo>
                  <a:cubicBezTo>
                    <a:pt x="2769" y="1221"/>
                    <a:pt x="1" y="7214"/>
                    <a:pt x="1" y="7214"/>
                  </a:cubicBezTo>
                  <a:lnTo>
                    <a:pt x="575" y="7452"/>
                  </a:lnTo>
                  <a:cubicBezTo>
                    <a:pt x="2129" y="3526"/>
                    <a:pt x="3934" y="1362"/>
                    <a:pt x="4336" y="908"/>
                  </a:cubicBezTo>
                  <a:cubicBezTo>
                    <a:pt x="4737" y="454"/>
                    <a:pt x="6996" y="1"/>
                    <a:pt x="6996" y="1"/>
                  </a:cubicBezTo>
                  <a:cubicBezTo>
                    <a:pt x="6996" y="1"/>
                    <a:pt x="6988" y="0"/>
                    <a:pt x="6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2" name="Google Shape;9932;p107"/>
            <p:cNvSpPr/>
            <p:nvPr/>
          </p:nvSpPr>
          <p:spPr>
            <a:xfrm>
              <a:off x="7671173" y="4037930"/>
              <a:ext cx="513797" cy="546059"/>
            </a:xfrm>
            <a:custGeom>
              <a:avLst/>
              <a:gdLst/>
              <a:ahLst/>
              <a:cxnLst/>
              <a:rect l="l" t="t" r="r" b="b"/>
              <a:pathLst>
                <a:path w="7071" h="7515" extrusionOk="0">
                  <a:moveTo>
                    <a:pt x="6600" y="93"/>
                  </a:moveTo>
                  <a:lnTo>
                    <a:pt x="6600" y="93"/>
                  </a:lnTo>
                  <a:cubicBezTo>
                    <a:pt x="5921" y="246"/>
                    <a:pt x="4645" y="579"/>
                    <a:pt x="4345" y="915"/>
                  </a:cubicBezTo>
                  <a:cubicBezTo>
                    <a:pt x="3849" y="1480"/>
                    <a:pt x="2109" y="3611"/>
                    <a:pt x="591" y="7443"/>
                  </a:cubicBezTo>
                  <a:lnTo>
                    <a:pt x="72" y="7228"/>
                  </a:lnTo>
                  <a:cubicBezTo>
                    <a:pt x="284" y="6777"/>
                    <a:pt x="2899" y="1248"/>
                    <a:pt x="4482" y="654"/>
                  </a:cubicBezTo>
                  <a:cubicBezTo>
                    <a:pt x="5471" y="285"/>
                    <a:pt x="6182" y="145"/>
                    <a:pt x="6600" y="93"/>
                  </a:cubicBezTo>
                  <a:close/>
                  <a:moveTo>
                    <a:pt x="6992" y="0"/>
                  </a:moveTo>
                  <a:cubicBezTo>
                    <a:pt x="6810" y="0"/>
                    <a:pt x="5941" y="41"/>
                    <a:pt x="4462" y="595"/>
                  </a:cubicBezTo>
                  <a:cubicBezTo>
                    <a:pt x="2794" y="1222"/>
                    <a:pt x="118" y="6986"/>
                    <a:pt x="4" y="7231"/>
                  </a:cubicBezTo>
                  <a:cubicBezTo>
                    <a:pt x="0" y="7237"/>
                    <a:pt x="0" y="7247"/>
                    <a:pt x="4" y="7254"/>
                  </a:cubicBezTo>
                  <a:cubicBezTo>
                    <a:pt x="7" y="7264"/>
                    <a:pt x="13" y="7270"/>
                    <a:pt x="20" y="7273"/>
                  </a:cubicBezTo>
                  <a:lnTo>
                    <a:pt x="598" y="7512"/>
                  </a:lnTo>
                  <a:cubicBezTo>
                    <a:pt x="601" y="7512"/>
                    <a:pt x="604" y="7515"/>
                    <a:pt x="607" y="7515"/>
                  </a:cubicBezTo>
                  <a:cubicBezTo>
                    <a:pt x="611" y="7515"/>
                    <a:pt x="617" y="7512"/>
                    <a:pt x="620" y="7512"/>
                  </a:cubicBezTo>
                  <a:cubicBezTo>
                    <a:pt x="627" y="7508"/>
                    <a:pt x="634" y="7502"/>
                    <a:pt x="637" y="7495"/>
                  </a:cubicBezTo>
                  <a:cubicBezTo>
                    <a:pt x="2151" y="3657"/>
                    <a:pt x="3894" y="1522"/>
                    <a:pt x="4390" y="957"/>
                  </a:cubicBezTo>
                  <a:cubicBezTo>
                    <a:pt x="4779" y="517"/>
                    <a:pt x="7008" y="66"/>
                    <a:pt x="7031" y="60"/>
                  </a:cubicBezTo>
                  <a:cubicBezTo>
                    <a:pt x="7070" y="53"/>
                    <a:pt x="7064" y="1"/>
                    <a:pt x="7028" y="1"/>
                  </a:cubicBezTo>
                  <a:cubicBezTo>
                    <a:pt x="7027" y="1"/>
                    <a:pt x="7015" y="0"/>
                    <a:pt x="6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3" name="Google Shape;9933;p107"/>
            <p:cNvSpPr/>
            <p:nvPr/>
          </p:nvSpPr>
          <p:spPr>
            <a:xfrm>
              <a:off x="7743473" y="4098313"/>
              <a:ext cx="559792" cy="539083"/>
            </a:xfrm>
            <a:custGeom>
              <a:avLst/>
              <a:gdLst/>
              <a:ahLst/>
              <a:cxnLst/>
              <a:rect l="l" t="t" r="r" b="b"/>
              <a:pathLst>
                <a:path w="7704" h="7419" extrusionOk="0">
                  <a:moveTo>
                    <a:pt x="6126" y="0"/>
                  </a:moveTo>
                  <a:cubicBezTo>
                    <a:pt x="5899" y="0"/>
                    <a:pt x="5640" y="36"/>
                    <a:pt x="5344" y="120"/>
                  </a:cubicBezTo>
                  <a:cubicBezTo>
                    <a:pt x="3108" y="747"/>
                    <a:pt x="1" y="7144"/>
                    <a:pt x="1" y="7144"/>
                  </a:cubicBezTo>
                  <a:lnTo>
                    <a:pt x="823" y="7418"/>
                  </a:lnTo>
                  <a:cubicBezTo>
                    <a:pt x="2498" y="3218"/>
                    <a:pt x="4570" y="740"/>
                    <a:pt x="5236" y="453"/>
                  </a:cubicBezTo>
                  <a:cubicBezTo>
                    <a:pt x="5553" y="315"/>
                    <a:pt x="5835" y="258"/>
                    <a:pt x="6083" y="258"/>
                  </a:cubicBezTo>
                  <a:cubicBezTo>
                    <a:pt x="7267" y="258"/>
                    <a:pt x="7704" y="1550"/>
                    <a:pt x="7704" y="1550"/>
                  </a:cubicBezTo>
                  <a:cubicBezTo>
                    <a:pt x="7704" y="1550"/>
                    <a:pt x="7608" y="0"/>
                    <a:pt x="6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4" name="Google Shape;9934;p107"/>
            <p:cNvSpPr/>
            <p:nvPr/>
          </p:nvSpPr>
          <p:spPr>
            <a:xfrm>
              <a:off x="7741148" y="4096133"/>
              <a:ext cx="564515" cy="543588"/>
            </a:xfrm>
            <a:custGeom>
              <a:avLst/>
              <a:gdLst/>
              <a:ahLst/>
              <a:cxnLst/>
              <a:rect l="l" t="t" r="r" b="b"/>
              <a:pathLst>
                <a:path w="7769" h="7481" extrusionOk="0">
                  <a:moveTo>
                    <a:pt x="6157" y="61"/>
                  </a:moveTo>
                  <a:cubicBezTo>
                    <a:pt x="6505" y="61"/>
                    <a:pt x="6802" y="148"/>
                    <a:pt x="7044" y="320"/>
                  </a:cubicBezTo>
                  <a:cubicBezTo>
                    <a:pt x="7449" y="607"/>
                    <a:pt x="7609" y="1074"/>
                    <a:pt x="7671" y="1351"/>
                  </a:cubicBezTo>
                  <a:cubicBezTo>
                    <a:pt x="7530" y="1077"/>
                    <a:pt x="7233" y="610"/>
                    <a:pt x="6731" y="388"/>
                  </a:cubicBezTo>
                  <a:cubicBezTo>
                    <a:pt x="6537" y="302"/>
                    <a:pt x="6331" y="259"/>
                    <a:pt x="6113" y="259"/>
                  </a:cubicBezTo>
                  <a:cubicBezTo>
                    <a:pt x="5844" y="259"/>
                    <a:pt x="5558" y="324"/>
                    <a:pt x="5255" y="454"/>
                  </a:cubicBezTo>
                  <a:cubicBezTo>
                    <a:pt x="4544" y="764"/>
                    <a:pt x="2461" y="3349"/>
                    <a:pt x="839" y="7409"/>
                  </a:cubicBezTo>
                  <a:lnTo>
                    <a:pt x="75" y="7155"/>
                  </a:lnTo>
                  <a:cubicBezTo>
                    <a:pt x="317" y="6668"/>
                    <a:pt x="3267" y="773"/>
                    <a:pt x="5386" y="179"/>
                  </a:cubicBezTo>
                  <a:cubicBezTo>
                    <a:pt x="5665" y="101"/>
                    <a:pt x="5923" y="61"/>
                    <a:pt x="6157" y="61"/>
                  </a:cubicBezTo>
                  <a:close/>
                  <a:moveTo>
                    <a:pt x="6158" y="1"/>
                  </a:moveTo>
                  <a:cubicBezTo>
                    <a:pt x="5918" y="1"/>
                    <a:pt x="5654" y="41"/>
                    <a:pt x="5370" y="121"/>
                  </a:cubicBezTo>
                  <a:cubicBezTo>
                    <a:pt x="4433" y="382"/>
                    <a:pt x="3248" y="1648"/>
                    <a:pt x="1841" y="3881"/>
                  </a:cubicBezTo>
                  <a:cubicBezTo>
                    <a:pt x="793" y="5542"/>
                    <a:pt x="13" y="7145"/>
                    <a:pt x="7" y="7161"/>
                  </a:cubicBezTo>
                  <a:cubicBezTo>
                    <a:pt x="0" y="7168"/>
                    <a:pt x="0" y="7177"/>
                    <a:pt x="7" y="7187"/>
                  </a:cubicBezTo>
                  <a:cubicBezTo>
                    <a:pt x="10" y="7194"/>
                    <a:pt x="17" y="7200"/>
                    <a:pt x="23" y="7204"/>
                  </a:cubicBezTo>
                  <a:lnTo>
                    <a:pt x="849" y="7481"/>
                  </a:lnTo>
                  <a:lnTo>
                    <a:pt x="855" y="7481"/>
                  </a:lnTo>
                  <a:cubicBezTo>
                    <a:pt x="868" y="7481"/>
                    <a:pt x="881" y="7471"/>
                    <a:pt x="885" y="7461"/>
                  </a:cubicBezTo>
                  <a:cubicBezTo>
                    <a:pt x="2507" y="3401"/>
                    <a:pt x="4576" y="816"/>
                    <a:pt x="5281" y="512"/>
                  </a:cubicBezTo>
                  <a:cubicBezTo>
                    <a:pt x="5574" y="384"/>
                    <a:pt x="5852" y="321"/>
                    <a:pt x="6113" y="321"/>
                  </a:cubicBezTo>
                  <a:cubicBezTo>
                    <a:pt x="6324" y="321"/>
                    <a:pt x="6523" y="362"/>
                    <a:pt x="6708" y="444"/>
                  </a:cubicBezTo>
                  <a:cubicBezTo>
                    <a:pt x="7419" y="760"/>
                    <a:pt x="7707" y="1583"/>
                    <a:pt x="7710" y="1593"/>
                  </a:cubicBezTo>
                  <a:cubicBezTo>
                    <a:pt x="7713" y="1604"/>
                    <a:pt x="7725" y="1613"/>
                    <a:pt x="7737" y="1613"/>
                  </a:cubicBezTo>
                  <a:cubicBezTo>
                    <a:pt x="7739" y="1613"/>
                    <a:pt x="7741" y="1613"/>
                    <a:pt x="7742" y="1612"/>
                  </a:cubicBezTo>
                  <a:cubicBezTo>
                    <a:pt x="7759" y="1609"/>
                    <a:pt x="7769" y="1596"/>
                    <a:pt x="7769" y="1580"/>
                  </a:cubicBezTo>
                  <a:cubicBezTo>
                    <a:pt x="7769" y="1573"/>
                    <a:pt x="7710" y="718"/>
                    <a:pt x="7083" y="271"/>
                  </a:cubicBezTo>
                  <a:cubicBezTo>
                    <a:pt x="6829" y="91"/>
                    <a:pt x="6519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5" name="Google Shape;9935;p107"/>
            <p:cNvSpPr/>
            <p:nvPr/>
          </p:nvSpPr>
          <p:spPr>
            <a:xfrm>
              <a:off x="7204383" y="4071355"/>
              <a:ext cx="571927" cy="527166"/>
            </a:xfrm>
            <a:custGeom>
              <a:avLst/>
              <a:gdLst/>
              <a:ahLst/>
              <a:cxnLst/>
              <a:rect l="l" t="t" r="r" b="b"/>
              <a:pathLst>
                <a:path w="7871" h="7255" extrusionOk="0">
                  <a:moveTo>
                    <a:pt x="1602" y="0"/>
                  </a:moveTo>
                  <a:cubicBezTo>
                    <a:pt x="49" y="0"/>
                    <a:pt x="1" y="1601"/>
                    <a:pt x="1" y="1601"/>
                  </a:cubicBezTo>
                  <a:cubicBezTo>
                    <a:pt x="1" y="1601"/>
                    <a:pt x="409" y="258"/>
                    <a:pt x="1635" y="258"/>
                  </a:cubicBezTo>
                  <a:cubicBezTo>
                    <a:pt x="1871" y="258"/>
                    <a:pt x="2137" y="307"/>
                    <a:pt x="2436" y="426"/>
                  </a:cubicBezTo>
                  <a:cubicBezTo>
                    <a:pt x="3108" y="693"/>
                    <a:pt x="5256" y="3105"/>
                    <a:pt x="7058" y="7254"/>
                  </a:cubicBezTo>
                  <a:lnTo>
                    <a:pt x="7870" y="6954"/>
                  </a:lnTo>
                  <a:cubicBezTo>
                    <a:pt x="7870" y="6954"/>
                    <a:pt x="4570" y="654"/>
                    <a:pt x="2318" y="96"/>
                  </a:cubicBezTo>
                  <a:cubicBezTo>
                    <a:pt x="2049" y="30"/>
                    <a:pt x="1812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6" name="Google Shape;9936;p107"/>
            <p:cNvSpPr/>
            <p:nvPr/>
          </p:nvSpPr>
          <p:spPr>
            <a:xfrm>
              <a:off x="7202276" y="4069029"/>
              <a:ext cx="576359" cy="531599"/>
            </a:xfrm>
            <a:custGeom>
              <a:avLst/>
              <a:gdLst/>
              <a:ahLst/>
              <a:cxnLst/>
              <a:rect l="l" t="t" r="r" b="b"/>
              <a:pathLst>
                <a:path w="7932" h="7316" extrusionOk="0">
                  <a:moveTo>
                    <a:pt x="1630" y="60"/>
                  </a:moveTo>
                  <a:cubicBezTo>
                    <a:pt x="1846" y="60"/>
                    <a:pt x="2082" y="91"/>
                    <a:pt x="2337" y="154"/>
                  </a:cubicBezTo>
                  <a:cubicBezTo>
                    <a:pt x="4472" y="683"/>
                    <a:pt x="7602" y="6490"/>
                    <a:pt x="7857" y="6966"/>
                  </a:cubicBezTo>
                  <a:lnTo>
                    <a:pt x="7103" y="7244"/>
                  </a:lnTo>
                  <a:cubicBezTo>
                    <a:pt x="5357" y="3235"/>
                    <a:pt x="3196" y="712"/>
                    <a:pt x="2474" y="428"/>
                  </a:cubicBezTo>
                  <a:cubicBezTo>
                    <a:pt x="2217" y="321"/>
                    <a:pt x="1942" y="262"/>
                    <a:pt x="1662" y="259"/>
                  </a:cubicBezTo>
                  <a:cubicBezTo>
                    <a:pt x="1655" y="258"/>
                    <a:pt x="1648" y="258"/>
                    <a:pt x="1641" y="258"/>
                  </a:cubicBezTo>
                  <a:cubicBezTo>
                    <a:pt x="1420" y="258"/>
                    <a:pt x="1199" y="310"/>
                    <a:pt x="996" y="405"/>
                  </a:cubicBezTo>
                  <a:cubicBezTo>
                    <a:pt x="503" y="644"/>
                    <a:pt x="219" y="1120"/>
                    <a:pt x="88" y="1398"/>
                  </a:cubicBezTo>
                  <a:cubicBezTo>
                    <a:pt x="141" y="1117"/>
                    <a:pt x="284" y="647"/>
                    <a:pt x="682" y="347"/>
                  </a:cubicBezTo>
                  <a:cubicBezTo>
                    <a:pt x="936" y="156"/>
                    <a:pt x="1252" y="60"/>
                    <a:pt x="1630" y="60"/>
                  </a:cubicBezTo>
                  <a:close/>
                  <a:moveTo>
                    <a:pt x="1632" y="0"/>
                  </a:moveTo>
                  <a:cubicBezTo>
                    <a:pt x="1240" y="0"/>
                    <a:pt x="910" y="100"/>
                    <a:pt x="647" y="301"/>
                  </a:cubicBezTo>
                  <a:cubicBezTo>
                    <a:pt x="33" y="765"/>
                    <a:pt x="0" y="1623"/>
                    <a:pt x="0" y="1629"/>
                  </a:cubicBezTo>
                  <a:cubicBezTo>
                    <a:pt x="0" y="1646"/>
                    <a:pt x="10" y="1659"/>
                    <a:pt x="26" y="1662"/>
                  </a:cubicBezTo>
                  <a:cubicBezTo>
                    <a:pt x="39" y="1662"/>
                    <a:pt x="56" y="1656"/>
                    <a:pt x="59" y="1639"/>
                  </a:cubicBezTo>
                  <a:cubicBezTo>
                    <a:pt x="62" y="1633"/>
                    <a:pt x="323" y="800"/>
                    <a:pt x="1025" y="461"/>
                  </a:cubicBezTo>
                  <a:cubicBezTo>
                    <a:pt x="1221" y="367"/>
                    <a:pt x="1434" y="320"/>
                    <a:pt x="1661" y="320"/>
                  </a:cubicBezTo>
                  <a:cubicBezTo>
                    <a:pt x="1908" y="320"/>
                    <a:pt x="2172" y="375"/>
                    <a:pt x="2452" y="487"/>
                  </a:cubicBezTo>
                  <a:cubicBezTo>
                    <a:pt x="3166" y="768"/>
                    <a:pt x="5314" y="3288"/>
                    <a:pt x="7057" y="7296"/>
                  </a:cubicBezTo>
                  <a:cubicBezTo>
                    <a:pt x="7064" y="7309"/>
                    <a:pt x="7073" y="7315"/>
                    <a:pt x="7087" y="7315"/>
                  </a:cubicBezTo>
                  <a:cubicBezTo>
                    <a:pt x="7090" y="7315"/>
                    <a:pt x="7090" y="7315"/>
                    <a:pt x="7093" y="7312"/>
                  </a:cubicBezTo>
                  <a:lnTo>
                    <a:pt x="7909" y="7012"/>
                  </a:lnTo>
                  <a:cubicBezTo>
                    <a:pt x="7919" y="7009"/>
                    <a:pt x="7925" y="7002"/>
                    <a:pt x="7925" y="6996"/>
                  </a:cubicBezTo>
                  <a:cubicBezTo>
                    <a:pt x="7932" y="6986"/>
                    <a:pt x="7932" y="6979"/>
                    <a:pt x="7925" y="6969"/>
                  </a:cubicBezTo>
                  <a:cubicBezTo>
                    <a:pt x="7919" y="6953"/>
                    <a:pt x="7090" y="5373"/>
                    <a:pt x="5993" y="3748"/>
                  </a:cubicBezTo>
                  <a:cubicBezTo>
                    <a:pt x="4518" y="1558"/>
                    <a:pt x="3294" y="330"/>
                    <a:pt x="2354" y="95"/>
                  </a:cubicBezTo>
                  <a:cubicBezTo>
                    <a:pt x="2094" y="32"/>
                    <a:pt x="1853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7" name="Google Shape;9937;p107"/>
            <p:cNvSpPr/>
            <p:nvPr/>
          </p:nvSpPr>
          <p:spPr>
            <a:xfrm>
              <a:off x="7719785" y="4133700"/>
              <a:ext cx="124108" cy="497302"/>
            </a:xfrm>
            <a:custGeom>
              <a:avLst/>
              <a:gdLst/>
              <a:ahLst/>
              <a:cxnLst/>
              <a:rect l="l" t="t" r="r" b="b"/>
              <a:pathLst>
                <a:path w="1708" h="6844" extrusionOk="0">
                  <a:moveTo>
                    <a:pt x="1365" y="1"/>
                  </a:moveTo>
                  <a:cubicBezTo>
                    <a:pt x="1197" y="1"/>
                    <a:pt x="968" y="75"/>
                    <a:pt x="679" y="331"/>
                  </a:cubicBezTo>
                  <a:cubicBezTo>
                    <a:pt x="0" y="935"/>
                    <a:pt x="206" y="6843"/>
                    <a:pt x="206" y="6843"/>
                  </a:cubicBezTo>
                  <a:lnTo>
                    <a:pt x="781" y="6833"/>
                  </a:lnTo>
                  <a:cubicBezTo>
                    <a:pt x="660" y="5822"/>
                    <a:pt x="722" y="2339"/>
                    <a:pt x="803" y="1471"/>
                  </a:cubicBezTo>
                  <a:cubicBezTo>
                    <a:pt x="905" y="348"/>
                    <a:pt x="1708" y="136"/>
                    <a:pt x="1708" y="136"/>
                  </a:cubicBezTo>
                  <a:cubicBezTo>
                    <a:pt x="1708" y="136"/>
                    <a:pt x="1592" y="1"/>
                    <a:pt x="1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8" name="Google Shape;9938;p107"/>
            <p:cNvSpPr/>
            <p:nvPr/>
          </p:nvSpPr>
          <p:spPr>
            <a:xfrm>
              <a:off x="7718332" y="4131520"/>
              <a:ext cx="127959" cy="501589"/>
            </a:xfrm>
            <a:custGeom>
              <a:avLst/>
              <a:gdLst/>
              <a:ahLst/>
              <a:cxnLst/>
              <a:rect l="l" t="t" r="r" b="b"/>
              <a:pathLst>
                <a:path w="1761" h="6903" extrusionOk="0">
                  <a:moveTo>
                    <a:pt x="1417" y="61"/>
                  </a:moveTo>
                  <a:cubicBezTo>
                    <a:pt x="1509" y="68"/>
                    <a:pt x="1597" y="100"/>
                    <a:pt x="1669" y="156"/>
                  </a:cubicBezTo>
                  <a:cubicBezTo>
                    <a:pt x="1486" y="224"/>
                    <a:pt x="879" y="531"/>
                    <a:pt x="791" y="1497"/>
                  </a:cubicBezTo>
                  <a:cubicBezTo>
                    <a:pt x="712" y="2372"/>
                    <a:pt x="650" y="5773"/>
                    <a:pt x="765" y="6834"/>
                  </a:cubicBezTo>
                  <a:lnTo>
                    <a:pt x="255" y="6841"/>
                  </a:lnTo>
                  <a:cubicBezTo>
                    <a:pt x="242" y="6387"/>
                    <a:pt x="86" y="952"/>
                    <a:pt x="722" y="384"/>
                  </a:cubicBezTo>
                  <a:cubicBezTo>
                    <a:pt x="960" y="169"/>
                    <a:pt x="1182" y="61"/>
                    <a:pt x="1385" y="61"/>
                  </a:cubicBezTo>
                  <a:close/>
                  <a:moveTo>
                    <a:pt x="1381" y="1"/>
                  </a:moveTo>
                  <a:cubicBezTo>
                    <a:pt x="1167" y="1"/>
                    <a:pt x="931" y="115"/>
                    <a:pt x="680" y="339"/>
                  </a:cubicBezTo>
                  <a:cubicBezTo>
                    <a:pt x="1" y="946"/>
                    <a:pt x="187" y="6632"/>
                    <a:pt x="193" y="6873"/>
                  </a:cubicBezTo>
                  <a:cubicBezTo>
                    <a:pt x="197" y="6890"/>
                    <a:pt x="210" y="6903"/>
                    <a:pt x="226" y="6903"/>
                  </a:cubicBezTo>
                  <a:lnTo>
                    <a:pt x="801" y="6893"/>
                  </a:lnTo>
                  <a:cubicBezTo>
                    <a:pt x="810" y="6893"/>
                    <a:pt x="817" y="6890"/>
                    <a:pt x="823" y="6883"/>
                  </a:cubicBezTo>
                  <a:cubicBezTo>
                    <a:pt x="830" y="6876"/>
                    <a:pt x="830" y="6867"/>
                    <a:pt x="830" y="6857"/>
                  </a:cubicBezTo>
                  <a:cubicBezTo>
                    <a:pt x="709" y="5839"/>
                    <a:pt x="771" y="2382"/>
                    <a:pt x="853" y="1501"/>
                  </a:cubicBezTo>
                  <a:cubicBezTo>
                    <a:pt x="951" y="417"/>
                    <a:pt x="1728" y="195"/>
                    <a:pt x="1734" y="195"/>
                  </a:cubicBezTo>
                  <a:cubicBezTo>
                    <a:pt x="1744" y="195"/>
                    <a:pt x="1754" y="185"/>
                    <a:pt x="1757" y="175"/>
                  </a:cubicBezTo>
                  <a:cubicBezTo>
                    <a:pt x="1760" y="166"/>
                    <a:pt x="1757" y="156"/>
                    <a:pt x="1750" y="146"/>
                  </a:cubicBezTo>
                  <a:cubicBezTo>
                    <a:pt x="1665" y="58"/>
                    <a:pt x="1548" y="6"/>
                    <a:pt x="1424" y="2"/>
                  </a:cubicBezTo>
                  <a:cubicBezTo>
                    <a:pt x="1410" y="1"/>
                    <a:pt x="1396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9" name="Google Shape;9939;p107"/>
            <p:cNvSpPr/>
            <p:nvPr/>
          </p:nvSpPr>
          <p:spPr>
            <a:xfrm>
              <a:off x="7817517" y="4132537"/>
              <a:ext cx="169231" cy="308452"/>
            </a:xfrm>
            <a:custGeom>
              <a:avLst/>
              <a:gdLst/>
              <a:ahLst/>
              <a:cxnLst/>
              <a:rect l="l" t="t" r="r" b="b"/>
              <a:pathLst>
                <a:path w="2329" h="4245" extrusionOk="0">
                  <a:moveTo>
                    <a:pt x="806" y="1"/>
                  </a:moveTo>
                  <a:cubicBezTo>
                    <a:pt x="799" y="1"/>
                    <a:pt x="793" y="1"/>
                    <a:pt x="787" y="1"/>
                  </a:cubicBezTo>
                  <a:cubicBezTo>
                    <a:pt x="605" y="15"/>
                    <a:pt x="421" y="21"/>
                    <a:pt x="238" y="21"/>
                  </a:cubicBezTo>
                  <a:cubicBezTo>
                    <a:pt x="159" y="21"/>
                    <a:pt x="79" y="20"/>
                    <a:pt x="0" y="18"/>
                  </a:cubicBezTo>
                  <a:lnTo>
                    <a:pt x="0" y="18"/>
                  </a:lnTo>
                  <a:cubicBezTo>
                    <a:pt x="1746" y="1095"/>
                    <a:pt x="1851" y="4245"/>
                    <a:pt x="1851" y="4245"/>
                  </a:cubicBezTo>
                  <a:cubicBezTo>
                    <a:pt x="2329" y="841"/>
                    <a:pt x="1180" y="1"/>
                    <a:pt x="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0" name="Google Shape;9940;p107"/>
            <p:cNvSpPr/>
            <p:nvPr/>
          </p:nvSpPr>
          <p:spPr>
            <a:xfrm>
              <a:off x="7814466" y="4130430"/>
              <a:ext cx="166034" cy="312957"/>
            </a:xfrm>
            <a:custGeom>
              <a:avLst/>
              <a:gdLst/>
              <a:ahLst/>
              <a:cxnLst/>
              <a:rect l="l" t="t" r="r" b="b"/>
              <a:pathLst>
                <a:path w="2285" h="4307" extrusionOk="0">
                  <a:moveTo>
                    <a:pt x="845" y="59"/>
                  </a:moveTo>
                  <a:cubicBezTo>
                    <a:pt x="943" y="59"/>
                    <a:pt x="1118" y="128"/>
                    <a:pt x="1305" y="321"/>
                  </a:cubicBezTo>
                  <a:cubicBezTo>
                    <a:pt x="1655" y="690"/>
                    <a:pt x="2177" y="1643"/>
                    <a:pt x="1899" y="3973"/>
                  </a:cubicBezTo>
                  <a:cubicBezTo>
                    <a:pt x="1824" y="3174"/>
                    <a:pt x="1491" y="997"/>
                    <a:pt x="150" y="79"/>
                  </a:cubicBezTo>
                  <a:lnTo>
                    <a:pt x="150" y="79"/>
                  </a:lnTo>
                  <a:cubicBezTo>
                    <a:pt x="201" y="81"/>
                    <a:pt x="267" y="82"/>
                    <a:pt x="341" y="82"/>
                  </a:cubicBezTo>
                  <a:cubicBezTo>
                    <a:pt x="488" y="82"/>
                    <a:pt x="669" y="77"/>
                    <a:pt x="832" y="60"/>
                  </a:cubicBezTo>
                  <a:cubicBezTo>
                    <a:pt x="836" y="60"/>
                    <a:pt x="841" y="59"/>
                    <a:pt x="845" y="59"/>
                  </a:cubicBezTo>
                  <a:close/>
                  <a:moveTo>
                    <a:pt x="847" y="0"/>
                  </a:moveTo>
                  <a:cubicBezTo>
                    <a:pt x="840" y="0"/>
                    <a:pt x="833" y="1"/>
                    <a:pt x="826" y="1"/>
                  </a:cubicBezTo>
                  <a:cubicBezTo>
                    <a:pt x="632" y="13"/>
                    <a:pt x="440" y="20"/>
                    <a:pt x="247" y="20"/>
                  </a:cubicBezTo>
                  <a:cubicBezTo>
                    <a:pt x="180" y="20"/>
                    <a:pt x="113" y="19"/>
                    <a:pt x="45" y="17"/>
                  </a:cubicBezTo>
                  <a:cubicBezTo>
                    <a:pt x="44" y="17"/>
                    <a:pt x="43" y="17"/>
                    <a:pt x="42" y="17"/>
                  </a:cubicBezTo>
                  <a:cubicBezTo>
                    <a:pt x="12" y="17"/>
                    <a:pt x="1" y="57"/>
                    <a:pt x="29" y="73"/>
                  </a:cubicBezTo>
                  <a:cubicBezTo>
                    <a:pt x="1740" y="1130"/>
                    <a:pt x="1864" y="4244"/>
                    <a:pt x="1864" y="4274"/>
                  </a:cubicBezTo>
                  <a:cubicBezTo>
                    <a:pt x="1864" y="4290"/>
                    <a:pt x="1877" y="4303"/>
                    <a:pt x="1893" y="4306"/>
                  </a:cubicBezTo>
                  <a:cubicBezTo>
                    <a:pt x="1906" y="4303"/>
                    <a:pt x="1919" y="4293"/>
                    <a:pt x="1922" y="4280"/>
                  </a:cubicBezTo>
                  <a:cubicBezTo>
                    <a:pt x="2285" y="1708"/>
                    <a:pt x="1720" y="670"/>
                    <a:pt x="1351" y="282"/>
                  </a:cubicBezTo>
                  <a:cubicBezTo>
                    <a:pt x="1152" y="73"/>
                    <a:pt x="9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1" name="Google Shape;9941;p107"/>
            <p:cNvSpPr/>
            <p:nvPr/>
          </p:nvSpPr>
          <p:spPr>
            <a:xfrm>
              <a:off x="7537109" y="4308020"/>
              <a:ext cx="210285" cy="319642"/>
            </a:xfrm>
            <a:custGeom>
              <a:avLst/>
              <a:gdLst/>
              <a:ahLst/>
              <a:cxnLst/>
              <a:rect l="l" t="t" r="r" b="b"/>
              <a:pathLst>
                <a:path w="2894" h="4399" extrusionOk="0">
                  <a:moveTo>
                    <a:pt x="2893" y="4340"/>
                  </a:moveTo>
                  <a:lnTo>
                    <a:pt x="2893" y="4340"/>
                  </a:lnTo>
                  <a:cubicBezTo>
                    <a:pt x="2893" y="4340"/>
                    <a:pt x="2893" y="4340"/>
                    <a:pt x="2893" y="4340"/>
                  </a:cubicBezTo>
                  <a:lnTo>
                    <a:pt x="2893" y="4340"/>
                  </a:lnTo>
                  <a:cubicBezTo>
                    <a:pt x="2893" y="4340"/>
                    <a:pt x="2893" y="4340"/>
                    <a:pt x="2893" y="4340"/>
                  </a:cubicBezTo>
                  <a:cubicBezTo>
                    <a:pt x="2893" y="4340"/>
                    <a:pt x="2893" y="4340"/>
                    <a:pt x="2893" y="4340"/>
                  </a:cubicBezTo>
                  <a:close/>
                  <a:moveTo>
                    <a:pt x="752" y="1"/>
                  </a:moveTo>
                  <a:cubicBezTo>
                    <a:pt x="195" y="1"/>
                    <a:pt x="0" y="273"/>
                    <a:pt x="4" y="273"/>
                  </a:cubicBezTo>
                  <a:cubicBezTo>
                    <a:pt x="4" y="273"/>
                    <a:pt x="4" y="273"/>
                    <a:pt x="4" y="273"/>
                  </a:cubicBezTo>
                  <a:cubicBezTo>
                    <a:pt x="2" y="268"/>
                    <a:pt x="96" y="251"/>
                    <a:pt x="237" y="251"/>
                  </a:cubicBezTo>
                  <a:cubicBezTo>
                    <a:pt x="557" y="251"/>
                    <a:pt x="1121" y="338"/>
                    <a:pt x="1365" y="847"/>
                  </a:cubicBezTo>
                  <a:cubicBezTo>
                    <a:pt x="1663" y="1399"/>
                    <a:pt x="2410" y="3707"/>
                    <a:pt x="2541" y="4399"/>
                  </a:cubicBezTo>
                  <a:cubicBezTo>
                    <a:pt x="2655" y="4372"/>
                    <a:pt x="2775" y="4353"/>
                    <a:pt x="2893" y="4340"/>
                  </a:cubicBezTo>
                  <a:lnTo>
                    <a:pt x="2893" y="4340"/>
                  </a:lnTo>
                  <a:cubicBezTo>
                    <a:pt x="2861" y="4334"/>
                    <a:pt x="2222" y="308"/>
                    <a:pt x="1255" y="64"/>
                  </a:cubicBezTo>
                  <a:cubicBezTo>
                    <a:pt x="1061" y="19"/>
                    <a:pt x="895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2" name="Google Shape;9942;p107"/>
            <p:cNvSpPr/>
            <p:nvPr/>
          </p:nvSpPr>
          <p:spPr>
            <a:xfrm>
              <a:off x="7534784" y="4306130"/>
              <a:ext cx="214936" cy="323639"/>
            </a:xfrm>
            <a:custGeom>
              <a:avLst/>
              <a:gdLst/>
              <a:ahLst/>
              <a:cxnLst/>
              <a:rect l="l" t="t" r="r" b="b"/>
              <a:pathLst>
                <a:path w="2958" h="4454" extrusionOk="0">
                  <a:moveTo>
                    <a:pt x="780" y="57"/>
                  </a:moveTo>
                  <a:cubicBezTo>
                    <a:pt x="921" y="57"/>
                    <a:pt x="1087" y="75"/>
                    <a:pt x="1280" y="119"/>
                  </a:cubicBezTo>
                  <a:cubicBezTo>
                    <a:pt x="1809" y="256"/>
                    <a:pt x="2334" y="1598"/>
                    <a:pt x="2840" y="4118"/>
                  </a:cubicBezTo>
                  <a:cubicBezTo>
                    <a:pt x="2863" y="4235"/>
                    <a:pt x="2876" y="4304"/>
                    <a:pt x="2886" y="4340"/>
                  </a:cubicBezTo>
                  <a:cubicBezTo>
                    <a:pt x="2788" y="4353"/>
                    <a:pt x="2690" y="4369"/>
                    <a:pt x="2595" y="4385"/>
                  </a:cubicBezTo>
                  <a:cubicBezTo>
                    <a:pt x="2452" y="3664"/>
                    <a:pt x="1721" y="1409"/>
                    <a:pt x="1427" y="860"/>
                  </a:cubicBezTo>
                  <a:cubicBezTo>
                    <a:pt x="1176" y="338"/>
                    <a:pt x="595" y="247"/>
                    <a:pt x="265" y="247"/>
                  </a:cubicBezTo>
                  <a:cubicBezTo>
                    <a:pt x="209" y="247"/>
                    <a:pt x="164" y="247"/>
                    <a:pt x="125" y="250"/>
                  </a:cubicBezTo>
                  <a:cubicBezTo>
                    <a:pt x="216" y="175"/>
                    <a:pt x="416" y="57"/>
                    <a:pt x="780" y="57"/>
                  </a:cubicBezTo>
                  <a:close/>
                  <a:moveTo>
                    <a:pt x="781" y="0"/>
                  </a:moveTo>
                  <a:cubicBezTo>
                    <a:pt x="207" y="0"/>
                    <a:pt x="10" y="283"/>
                    <a:pt x="7" y="286"/>
                  </a:cubicBezTo>
                  <a:cubicBezTo>
                    <a:pt x="0" y="299"/>
                    <a:pt x="7" y="315"/>
                    <a:pt x="17" y="325"/>
                  </a:cubicBezTo>
                  <a:cubicBezTo>
                    <a:pt x="22" y="328"/>
                    <a:pt x="27" y="330"/>
                    <a:pt x="34" y="330"/>
                  </a:cubicBezTo>
                  <a:cubicBezTo>
                    <a:pt x="40" y="330"/>
                    <a:pt x="46" y="328"/>
                    <a:pt x="53" y="325"/>
                  </a:cubicBezTo>
                  <a:cubicBezTo>
                    <a:pt x="79" y="316"/>
                    <a:pt x="158" y="306"/>
                    <a:pt x="266" y="306"/>
                  </a:cubicBezTo>
                  <a:cubicBezTo>
                    <a:pt x="578" y="306"/>
                    <a:pt x="1134" y="395"/>
                    <a:pt x="1371" y="890"/>
                  </a:cubicBezTo>
                  <a:cubicBezTo>
                    <a:pt x="1668" y="1441"/>
                    <a:pt x="2416" y="3746"/>
                    <a:pt x="2543" y="4428"/>
                  </a:cubicBezTo>
                  <a:cubicBezTo>
                    <a:pt x="2543" y="4444"/>
                    <a:pt x="2556" y="4454"/>
                    <a:pt x="2573" y="4454"/>
                  </a:cubicBezTo>
                  <a:lnTo>
                    <a:pt x="2579" y="4454"/>
                  </a:lnTo>
                  <a:cubicBezTo>
                    <a:pt x="2693" y="4431"/>
                    <a:pt x="2811" y="4411"/>
                    <a:pt x="2928" y="4395"/>
                  </a:cubicBezTo>
                  <a:lnTo>
                    <a:pt x="2938" y="4395"/>
                  </a:lnTo>
                  <a:cubicBezTo>
                    <a:pt x="2951" y="4389"/>
                    <a:pt x="2958" y="4376"/>
                    <a:pt x="2954" y="4359"/>
                  </a:cubicBezTo>
                  <a:cubicBezTo>
                    <a:pt x="2954" y="4356"/>
                    <a:pt x="2951" y="4353"/>
                    <a:pt x="2951" y="4349"/>
                  </a:cubicBezTo>
                  <a:cubicBezTo>
                    <a:pt x="2945" y="4327"/>
                    <a:pt x="2925" y="4229"/>
                    <a:pt x="2899" y="4105"/>
                  </a:cubicBezTo>
                  <a:cubicBezTo>
                    <a:pt x="2710" y="3158"/>
                    <a:pt x="2132" y="273"/>
                    <a:pt x="1293" y="64"/>
                  </a:cubicBezTo>
                  <a:cubicBezTo>
                    <a:pt x="1096" y="18"/>
                    <a:pt x="927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3" name="Google Shape;9943;p107"/>
            <p:cNvSpPr/>
            <p:nvPr/>
          </p:nvSpPr>
          <p:spPr>
            <a:xfrm>
              <a:off x="7418668" y="4311435"/>
              <a:ext cx="146270" cy="243419"/>
            </a:xfrm>
            <a:custGeom>
              <a:avLst/>
              <a:gdLst/>
              <a:ahLst/>
              <a:cxnLst/>
              <a:rect l="l" t="t" r="r" b="b"/>
              <a:pathLst>
                <a:path w="2013" h="3350" extrusionOk="0">
                  <a:moveTo>
                    <a:pt x="2013" y="1"/>
                  </a:moveTo>
                  <a:cubicBezTo>
                    <a:pt x="2013" y="1"/>
                    <a:pt x="1510" y="164"/>
                    <a:pt x="1102" y="314"/>
                  </a:cubicBezTo>
                  <a:cubicBezTo>
                    <a:pt x="906" y="373"/>
                    <a:pt x="521" y="712"/>
                    <a:pt x="505" y="1234"/>
                  </a:cubicBezTo>
                  <a:cubicBezTo>
                    <a:pt x="476" y="1760"/>
                    <a:pt x="815" y="2462"/>
                    <a:pt x="1729" y="3349"/>
                  </a:cubicBezTo>
                  <a:cubicBezTo>
                    <a:pt x="1730" y="3350"/>
                    <a:pt x="1730" y="3350"/>
                    <a:pt x="1730" y="3350"/>
                  </a:cubicBezTo>
                  <a:cubicBezTo>
                    <a:pt x="1763" y="3350"/>
                    <a:pt x="0" y="1136"/>
                    <a:pt x="2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4" name="Google Shape;9944;p107"/>
            <p:cNvSpPr/>
            <p:nvPr/>
          </p:nvSpPr>
          <p:spPr>
            <a:xfrm>
              <a:off x="7451076" y="4309328"/>
              <a:ext cx="116478" cy="247924"/>
            </a:xfrm>
            <a:custGeom>
              <a:avLst/>
              <a:gdLst/>
              <a:ahLst/>
              <a:cxnLst/>
              <a:rect l="l" t="t" r="r" b="b"/>
              <a:pathLst>
                <a:path w="1603" h="3412" extrusionOk="0">
                  <a:moveTo>
                    <a:pt x="1339" y="139"/>
                  </a:moveTo>
                  <a:cubicBezTo>
                    <a:pt x="955" y="407"/>
                    <a:pt x="715" y="742"/>
                    <a:pt x="620" y="1136"/>
                  </a:cubicBezTo>
                  <a:cubicBezTo>
                    <a:pt x="523" y="1541"/>
                    <a:pt x="536" y="2216"/>
                    <a:pt x="1120" y="3170"/>
                  </a:cubicBezTo>
                  <a:cubicBezTo>
                    <a:pt x="418" y="2445"/>
                    <a:pt x="62" y="1789"/>
                    <a:pt x="92" y="1263"/>
                  </a:cubicBezTo>
                  <a:cubicBezTo>
                    <a:pt x="108" y="757"/>
                    <a:pt x="480" y="428"/>
                    <a:pt x="669" y="369"/>
                  </a:cubicBezTo>
                  <a:cubicBezTo>
                    <a:pt x="899" y="288"/>
                    <a:pt x="1157" y="198"/>
                    <a:pt x="1339" y="139"/>
                  </a:cubicBezTo>
                  <a:close/>
                  <a:moveTo>
                    <a:pt x="1575" y="1"/>
                  </a:moveTo>
                  <a:cubicBezTo>
                    <a:pt x="1570" y="1"/>
                    <a:pt x="1563" y="2"/>
                    <a:pt x="1554" y="3"/>
                  </a:cubicBezTo>
                  <a:lnTo>
                    <a:pt x="1551" y="7"/>
                  </a:lnTo>
                  <a:cubicBezTo>
                    <a:pt x="1512" y="17"/>
                    <a:pt x="1430" y="43"/>
                    <a:pt x="1257" y="101"/>
                  </a:cubicBezTo>
                  <a:cubicBezTo>
                    <a:pt x="1100" y="154"/>
                    <a:pt x="865" y="235"/>
                    <a:pt x="650" y="314"/>
                  </a:cubicBezTo>
                  <a:cubicBezTo>
                    <a:pt x="447" y="372"/>
                    <a:pt x="49" y="725"/>
                    <a:pt x="33" y="1263"/>
                  </a:cubicBezTo>
                  <a:cubicBezTo>
                    <a:pt x="0" y="1848"/>
                    <a:pt x="425" y="2589"/>
                    <a:pt x="1267" y="3401"/>
                  </a:cubicBezTo>
                  <a:cubicBezTo>
                    <a:pt x="1267" y="3405"/>
                    <a:pt x="1270" y="3405"/>
                    <a:pt x="1273" y="3408"/>
                  </a:cubicBezTo>
                  <a:cubicBezTo>
                    <a:pt x="1277" y="3408"/>
                    <a:pt x="1283" y="3411"/>
                    <a:pt x="1290" y="3411"/>
                  </a:cubicBezTo>
                  <a:cubicBezTo>
                    <a:pt x="1296" y="3411"/>
                    <a:pt x="1306" y="3408"/>
                    <a:pt x="1312" y="3401"/>
                  </a:cubicBezTo>
                  <a:cubicBezTo>
                    <a:pt x="1329" y="3382"/>
                    <a:pt x="1325" y="3372"/>
                    <a:pt x="1277" y="3300"/>
                  </a:cubicBezTo>
                  <a:cubicBezTo>
                    <a:pt x="601" y="2275"/>
                    <a:pt x="578" y="1567"/>
                    <a:pt x="679" y="1149"/>
                  </a:cubicBezTo>
                  <a:cubicBezTo>
                    <a:pt x="787" y="702"/>
                    <a:pt x="1094" y="333"/>
                    <a:pt x="1587" y="56"/>
                  </a:cubicBezTo>
                  <a:cubicBezTo>
                    <a:pt x="1593" y="52"/>
                    <a:pt x="1600" y="46"/>
                    <a:pt x="1600" y="36"/>
                  </a:cubicBezTo>
                  <a:cubicBezTo>
                    <a:pt x="1603" y="30"/>
                    <a:pt x="1600" y="20"/>
                    <a:pt x="1596" y="13"/>
                  </a:cubicBezTo>
                  <a:cubicBezTo>
                    <a:pt x="1592" y="6"/>
                    <a:pt x="1589" y="1"/>
                    <a:pt x="1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5" name="Google Shape;9945;p107"/>
            <p:cNvSpPr/>
            <p:nvPr/>
          </p:nvSpPr>
          <p:spPr>
            <a:xfrm>
              <a:off x="6793617" y="4377123"/>
              <a:ext cx="1345056" cy="452833"/>
            </a:xfrm>
            <a:custGeom>
              <a:avLst/>
              <a:gdLst/>
              <a:ahLst/>
              <a:cxnLst/>
              <a:rect l="l" t="t" r="r" b="b"/>
              <a:pathLst>
                <a:path w="18511" h="6232" extrusionOk="0">
                  <a:moveTo>
                    <a:pt x="0" y="1"/>
                  </a:moveTo>
                  <a:lnTo>
                    <a:pt x="0" y="6232"/>
                  </a:lnTo>
                  <a:lnTo>
                    <a:pt x="18511" y="6232"/>
                  </a:lnTo>
                  <a:lnTo>
                    <a:pt x="18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6" name="Google Shape;9946;p107"/>
            <p:cNvSpPr/>
            <p:nvPr/>
          </p:nvSpPr>
          <p:spPr>
            <a:xfrm>
              <a:off x="6791437" y="4374943"/>
              <a:ext cx="1349415" cy="457192"/>
            </a:xfrm>
            <a:custGeom>
              <a:avLst/>
              <a:gdLst/>
              <a:ahLst/>
              <a:cxnLst/>
              <a:rect l="l" t="t" r="r" b="b"/>
              <a:pathLst>
                <a:path w="18571" h="6292" extrusionOk="0">
                  <a:moveTo>
                    <a:pt x="18508" y="60"/>
                  </a:moveTo>
                  <a:lnTo>
                    <a:pt x="18508" y="6229"/>
                  </a:lnTo>
                  <a:lnTo>
                    <a:pt x="63" y="6229"/>
                  </a:lnTo>
                  <a:lnTo>
                    <a:pt x="63" y="60"/>
                  </a:lnTo>
                  <a:close/>
                  <a:moveTo>
                    <a:pt x="26" y="1"/>
                  </a:moveTo>
                  <a:cubicBezTo>
                    <a:pt x="12" y="1"/>
                    <a:pt x="1" y="16"/>
                    <a:pt x="1" y="31"/>
                  </a:cubicBezTo>
                  <a:lnTo>
                    <a:pt x="1" y="6262"/>
                  </a:lnTo>
                  <a:cubicBezTo>
                    <a:pt x="1" y="6278"/>
                    <a:pt x="14" y="6291"/>
                    <a:pt x="30" y="6291"/>
                  </a:cubicBezTo>
                  <a:lnTo>
                    <a:pt x="18541" y="6291"/>
                  </a:lnTo>
                  <a:cubicBezTo>
                    <a:pt x="18557" y="6291"/>
                    <a:pt x="18570" y="6278"/>
                    <a:pt x="18570" y="6262"/>
                  </a:cubicBezTo>
                  <a:lnTo>
                    <a:pt x="18570" y="31"/>
                  </a:lnTo>
                  <a:cubicBezTo>
                    <a:pt x="18570" y="16"/>
                    <a:pt x="18559" y="1"/>
                    <a:pt x="18545" y="1"/>
                  </a:cubicBezTo>
                  <a:cubicBezTo>
                    <a:pt x="18544" y="1"/>
                    <a:pt x="18542" y="1"/>
                    <a:pt x="18541" y="1"/>
                  </a:cubicBezTo>
                  <a:lnTo>
                    <a:pt x="30" y="1"/>
                  </a:lnTo>
                  <a:cubicBezTo>
                    <a:pt x="29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7" name="Google Shape;9947;p107"/>
            <p:cNvSpPr/>
            <p:nvPr/>
          </p:nvSpPr>
          <p:spPr>
            <a:xfrm>
              <a:off x="6564291" y="4303151"/>
              <a:ext cx="229396" cy="526803"/>
            </a:xfrm>
            <a:custGeom>
              <a:avLst/>
              <a:gdLst/>
              <a:ahLst/>
              <a:cxnLst/>
              <a:rect l="l" t="t" r="r" b="b"/>
              <a:pathLst>
                <a:path w="3157" h="7250" extrusionOk="0">
                  <a:moveTo>
                    <a:pt x="0" y="0"/>
                  </a:moveTo>
                  <a:lnTo>
                    <a:pt x="0" y="6231"/>
                  </a:lnTo>
                  <a:lnTo>
                    <a:pt x="3156" y="7250"/>
                  </a:lnTo>
                  <a:lnTo>
                    <a:pt x="3156" y="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8" name="Google Shape;9948;p107"/>
            <p:cNvSpPr/>
            <p:nvPr/>
          </p:nvSpPr>
          <p:spPr>
            <a:xfrm>
              <a:off x="6564291" y="4303151"/>
              <a:ext cx="229396" cy="526803"/>
            </a:xfrm>
            <a:custGeom>
              <a:avLst/>
              <a:gdLst/>
              <a:ahLst/>
              <a:cxnLst/>
              <a:rect l="l" t="t" r="r" b="b"/>
              <a:pathLst>
                <a:path w="3157" h="7250" extrusionOk="0">
                  <a:moveTo>
                    <a:pt x="3156" y="1019"/>
                  </a:moveTo>
                  <a:lnTo>
                    <a:pt x="0" y="0"/>
                  </a:lnTo>
                  <a:lnTo>
                    <a:pt x="0" y="6231"/>
                  </a:lnTo>
                  <a:lnTo>
                    <a:pt x="3156" y="7250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9" name="Google Shape;9949;p107"/>
            <p:cNvSpPr/>
            <p:nvPr/>
          </p:nvSpPr>
          <p:spPr>
            <a:xfrm>
              <a:off x="6562111" y="4300899"/>
              <a:ext cx="233901" cy="531236"/>
            </a:xfrm>
            <a:custGeom>
              <a:avLst/>
              <a:gdLst/>
              <a:ahLst/>
              <a:cxnLst/>
              <a:rect l="l" t="t" r="r" b="b"/>
              <a:pathLst>
                <a:path w="3219" h="7311" extrusionOk="0">
                  <a:moveTo>
                    <a:pt x="63" y="74"/>
                  </a:moveTo>
                  <a:lnTo>
                    <a:pt x="3157" y="1073"/>
                  </a:lnTo>
                  <a:lnTo>
                    <a:pt x="3157" y="7238"/>
                  </a:lnTo>
                  <a:lnTo>
                    <a:pt x="63" y="6239"/>
                  </a:lnTo>
                  <a:lnTo>
                    <a:pt x="63" y="74"/>
                  </a:lnTo>
                  <a:close/>
                  <a:moveTo>
                    <a:pt x="32" y="0"/>
                  </a:moveTo>
                  <a:cubicBezTo>
                    <a:pt x="14" y="0"/>
                    <a:pt x="1" y="12"/>
                    <a:pt x="1" y="31"/>
                  </a:cubicBezTo>
                  <a:lnTo>
                    <a:pt x="1" y="6262"/>
                  </a:lnTo>
                  <a:cubicBezTo>
                    <a:pt x="1" y="6275"/>
                    <a:pt x="10" y="6285"/>
                    <a:pt x="24" y="6292"/>
                  </a:cubicBezTo>
                  <a:lnTo>
                    <a:pt x="3177" y="7310"/>
                  </a:lnTo>
                  <a:lnTo>
                    <a:pt x="3186" y="7310"/>
                  </a:lnTo>
                  <a:cubicBezTo>
                    <a:pt x="3193" y="7310"/>
                    <a:pt x="3199" y="7310"/>
                    <a:pt x="3206" y="7304"/>
                  </a:cubicBezTo>
                  <a:cubicBezTo>
                    <a:pt x="3216" y="7300"/>
                    <a:pt x="3219" y="7291"/>
                    <a:pt x="3219" y="7281"/>
                  </a:cubicBezTo>
                  <a:lnTo>
                    <a:pt x="3219" y="1050"/>
                  </a:lnTo>
                  <a:cubicBezTo>
                    <a:pt x="3219" y="1037"/>
                    <a:pt x="3209" y="1024"/>
                    <a:pt x="3196" y="1020"/>
                  </a:cubicBezTo>
                  <a:lnTo>
                    <a:pt x="43" y="2"/>
                  </a:ln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50" name="Google Shape;9950;p107"/>
          <p:cNvGrpSpPr/>
          <p:nvPr/>
        </p:nvGrpSpPr>
        <p:grpSpPr>
          <a:xfrm>
            <a:off x="3229827" y="2803780"/>
            <a:ext cx="877394" cy="2117511"/>
            <a:chOff x="3229844" y="2956292"/>
            <a:chExt cx="814211" cy="1965025"/>
          </a:xfrm>
        </p:grpSpPr>
        <p:sp>
          <p:nvSpPr>
            <p:cNvPr id="9951" name="Google Shape;9951;p107"/>
            <p:cNvSpPr/>
            <p:nvPr/>
          </p:nvSpPr>
          <p:spPr>
            <a:xfrm>
              <a:off x="3380858" y="4865204"/>
              <a:ext cx="384450" cy="56114"/>
            </a:xfrm>
            <a:custGeom>
              <a:avLst/>
              <a:gdLst/>
              <a:ahLst/>
              <a:cxnLst/>
              <a:rect l="l" t="t" r="r" b="b"/>
              <a:pathLst>
                <a:path w="5234" h="764" extrusionOk="0">
                  <a:moveTo>
                    <a:pt x="2617" y="1"/>
                  </a:moveTo>
                  <a:cubicBezTo>
                    <a:pt x="1174" y="1"/>
                    <a:pt x="0" y="172"/>
                    <a:pt x="0" y="380"/>
                  </a:cubicBezTo>
                  <a:cubicBezTo>
                    <a:pt x="0" y="593"/>
                    <a:pt x="1174" y="764"/>
                    <a:pt x="2617" y="764"/>
                  </a:cubicBezTo>
                  <a:cubicBezTo>
                    <a:pt x="4060" y="764"/>
                    <a:pt x="5234" y="593"/>
                    <a:pt x="5234" y="380"/>
                  </a:cubicBezTo>
                  <a:cubicBezTo>
                    <a:pt x="5234" y="172"/>
                    <a:pt x="4060" y="1"/>
                    <a:pt x="2617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2" name="Google Shape;9952;p107"/>
            <p:cNvSpPr/>
            <p:nvPr/>
          </p:nvSpPr>
          <p:spPr>
            <a:xfrm>
              <a:off x="3381225" y="4456025"/>
              <a:ext cx="388637" cy="42085"/>
            </a:xfrm>
            <a:custGeom>
              <a:avLst/>
              <a:gdLst/>
              <a:ahLst/>
              <a:cxnLst/>
              <a:rect l="l" t="t" r="r" b="b"/>
              <a:pathLst>
                <a:path w="5291" h="573" extrusionOk="0">
                  <a:moveTo>
                    <a:pt x="2643" y="1"/>
                  </a:moveTo>
                  <a:cubicBezTo>
                    <a:pt x="1184" y="1"/>
                    <a:pt x="1" y="131"/>
                    <a:pt x="1" y="287"/>
                  </a:cubicBezTo>
                  <a:cubicBezTo>
                    <a:pt x="1" y="442"/>
                    <a:pt x="1184" y="572"/>
                    <a:pt x="2643" y="572"/>
                  </a:cubicBezTo>
                  <a:cubicBezTo>
                    <a:pt x="4107" y="572"/>
                    <a:pt x="5291" y="442"/>
                    <a:pt x="5291" y="287"/>
                  </a:cubicBezTo>
                  <a:cubicBezTo>
                    <a:pt x="5291" y="131"/>
                    <a:pt x="4107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3" name="Google Shape;9953;p107"/>
            <p:cNvSpPr/>
            <p:nvPr/>
          </p:nvSpPr>
          <p:spPr>
            <a:xfrm>
              <a:off x="3377406" y="4452647"/>
              <a:ext cx="395909" cy="48843"/>
            </a:xfrm>
            <a:custGeom>
              <a:avLst/>
              <a:gdLst/>
              <a:ahLst/>
              <a:cxnLst/>
              <a:rect l="l" t="t" r="r" b="b"/>
              <a:pathLst>
                <a:path w="5390" h="665" extrusionOk="0">
                  <a:moveTo>
                    <a:pt x="2695" y="94"/>
                  </a:moveTo>
                  <a:cubicBezTo>
                    <a:pt x="4248" y="94"/>
                    <a:pt x="5198" y="234"/>
                    <a:pt x="5291" y="333"/>
                  </a:cubicBezTo>
                  <a:cubicBezTo>
                    <a:pt x="5198" y="431"/>
                    <a:pt x="4242" y="566"/>
                    <a:pt x="2695" y="566"/>
                  </a:cubicBezTo>
                  <a:cubicBezTo>
                    <a:pt x="1127" y="566"/>
                    <a:pt x="172" y="426"/>
                    <a:pt x="99" y="333"/>
                  </a:cubicBezTo>
                  <a:cubicBezTo>
                    <a:pt x="182" y="234"/>
                    <a:pt x="1138" y="94"/>
                    <a:pt x="2695" y="94"/>
                  </a:cubicBezTo>
                  <a:close/>
                  <a:moveTo>
                    <a:pt x="2695" y="0"/>
                  </a:moveTo>
                  <a:cubicBezTo>
                    <a:pt x="2586" y="0"/>
                    <a:pt x="1" y="0"/>
                    <a:pt x="1" y="333"/>
                  </a:cubicBezTo>
                  <a:cubicBezTo>
                    <a:pt x="1" y="665"/>
                    <a:pt x="2586" y="665"/>
                    <a:pt x="2695" y="665"/>
                  </a:cubicBezTo>
                  <a:cubicBezTo>
                    <a:pt x="2804" y="665"/>
                    <a:pt x="5390" y="665"/>
                    <a:pt x="5390" y="333"/>
                  </a:cubicBezTo>
                  <a:cubicBezTo>
                    <a:pt x="5390" y="0"/>
                    <a:pt x="2809" y="0"/>
                    <a:pt x="2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4" name="Google Shape;9954;p107"/>
            <p:cNvSpPr/>
            <p:nvPr/>
          </p:nvSpPr>
          <p:spPr>
            <a:xfrm>
              <a:off x="3618837" y="4474020"/>
              <a:ext cx="55310" cy="252072"/>
            </a:xfrm>
            <a:custGeom>
              <a:avLst/>
              <a:gdLst/>
              <a:ahLst/>
              <a:cxnLst/>
              <a:rect l="l" t="t" r="r" b="b"/>
              <a:pathLst>
                <a:path w="753" h="3432" extrusionOk="0">
                  <a:moveTo>
                    <a:pt x="654" y="0"/>
                  </a:moveTo>
                  <a:cubicBezTo>
                    <a:pt x="374" y="1127"/>
                    <a:pt x="156" y="2264"/>
                    <a:pt x="0" y="3416"/>
                  </a:cubicBezTo>
                  <a:lnTo>
                    <a:pt x="104" y="3432"/>
                  </a:lnTo>
                  <a:cubicBezTo>
                    <a:pt x="260" y="2295"/>
                    <a:pt x="478" y="1163"/>
                    <a:pt x="753" y="47"/>
                  </a:cubicBezTo>
                  <a:lnTo>
                    <a:pt x="6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5" name="Google Shape;9955;p107"/>
            <p:cNvSpPr/>
            <p:nvPr/>
          </p:nvSpPr>
          <p:spPr>
            <a:xfrm>
              <a:off x="3615018" y="4470495"/>
              <a:ext cx="62582" cy="259417"/>
            </a:xfrm>
            <a:custGeom>
              <a:avLst/>
              <a:gdLst/>
              <a:ahLst/>
              <a:cxnLst/>
              <a:rect l="l" t="t" r="r" b="b"/>
              <a:pathLst>
                <a:path w="852" h="3532" extrusionOk="0">
                  <a:moveTo>
                    <a:pt x="737" y="115"/>
                  </a:moveTo>
                  <a:lnTo>
                    <a:pt x="748" y="121"/>
                  </a:lnTo>
                  <a:cubicBezTo>
                    <a:pt x="478" y="1211"/>
                    <a:pt x="270" y="2312"/>
                    <a:pt x="114" y="3423"/>
                  </a:cubicBezTo>
                  <a:lnTo>
                    <a:pt x="109" y="3423"/>
                  </a:lnTo>
                  <a:cubicBezTo>
                    <a:pt x="265" y="2312"/>
                    <a:pt x="473" y="1206"/>
                    <a:pt x="737" y="115"/>
                  </a:cubicBezTo>
                  <a:close/>
                  <a:moveTo>
                    <a:pt x="706" y="0"/>
                  </a:moveTo>
                  <a:cubicBezTo>
                    <a:pt x="686" y="0"/>
                    <a:pt x="667" y="15"/>
                    <a:pt x="660" y="38"/>
                  </a:cubicBezTo>
                  <a:cubicBezTo>
                    <a:pt x="654" y="48"/>
                    <a:pt x="296" y="1413"/>
                    <a:pt x="5" y="3459"/>
                  </a:cubicBezTo>
                  <a:cubicBezTo>
                    <a:pt x="0" y="3485"/>
                    <a:pt x="21" y="3511"/>
                    <a:pt x="47" y="3511"/>
                  </a:cubicBezTo>
                  <a:lnTo>
                    <a:pt x="146" y="3532"/>
                  </a:lnTo>
                  <a:lnTo>
                    <a:pt x="156" y="3532"/>
                  </a:lnTo>
                  <a:cubicBezTo>
                    <a:pt x="166" y="3526"/>
                    <a:pt x="171" y="3526"/>
                    <a:pt x="177" y="3521"/>
                  </a:cubicBezTo>
                  <a:cubicBezTo>
                    <a:pt x="187" y="3516"/>
                    <a:pt x="197" y="3500"/>
                    <a:pt x="197" y="3490"/>
                  </a:cubicBezTo>
                  <a:cubicBezTo>
                    <a:pt x="353" y="2353"/>
                    <a:pt x="571" y="1221"/>
                    <a:pt x="846" y="110"/>
                  </a:cubicBezTo>
                  <a:cubicBezTo>
                    <a:pt x="852" y="84"/>
                    <a:pt x="841" y="64"/>
                    <a:pt x="820" y="53"/>
                  </a:cubicBezTo>
                  <a:lnTo>
                    <a:pt x="727" y="6"/>
                  </a:lnTo>
                  <a:cubicBezTo>
                    <a:pt x="720" y="2"/>
                    <a:pt x="7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6" name="Google Shape;9956;p107"/>
            <p:cNvSpPr/>
            <p:nvPr/>
          </p:nvSpPr>
          <p:spPr>
            <a:xfrm>
              <a:off x="3231020" y="3549972"/>
              <a:ext cx="322310" cy="995361"/>
            </a:xfrm>
            <a:custGeom>
              <a:avLst/>
              <a:gdLst/>
              <a:ahLst/>
              <a:cxnLst/>
              <a:rect l="l" t="t" r="r" b="b"/>
              <a:pathLst>
                <a:path w="4388" h="13552" extrusionOk="0">
                  <a:moveTo>
                    <a:pt x="96" y="1"/>
                  </a:moveTo>
                  <a:cubicBezTo>
                    <a:pt x="80" y="1"/>
                    <a:pt x="68" y="6"/>
                    <a:pt x="62" y="17"/>
                  </a:cubicBezTo>
                  <a:cubicBezTo>
                    <a:pt x="0" y="131"/>
                    <a:pt x="587" y="760"/>
                    <a:pt x="820" y="1907"/>
                  </a:cubicBezTo>
                  <a:cubicBezTo>
                    <a:pt x="1090" y="3220"/>
                    <a:pt x="561" y="3579"/>
                    <a:pt x="649" y="4799"/>
                  </a:cubicBezTo>
                  <a:cubicBezTo>
                    <a:pt x="753" y="6200"/>
                    <a:pt x="1511" y="6642"/>
                    <a:pt x="2596" y="9212"/>
                  </a:cubicBezTo>
                  <a:cubicBezTo>
                    <a:pt x="3671" y="11750"/>
                    <a:pt x="4117" y="13552"/>
                    <a:pt x="4117" y="13552"/>
                  </a:cubicBezTo>
                  <a:cubicBezTo>
                    <a:pt x="4346" y="13552"/>
                    <a:pt x="4387" y="12010"/>
                    <a:pt x="4091" y="10468"/>
                  </a:cubicBezTo>
                  <a:cubicBezTo>
                    <a:pt x="3749" y="8708"/>
                    <a:pt x="3245" y="8417"/>
                    <a:pt x="2882" y="6605"/>
                  </a:cubicBezTo>
                  <a:cubicBezTo>
                    <a:pt x="2554" y="4954"/>
                    <a:pt x="2897" y="4814"/>
                    <a:pt x="2565" y="3610"/>
                  </a:cubicBezTo>
                  <a:cubicBezTo>
                    <a:pt x="1978" y="1462"/>
                    <a:pt x="367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7" name="Google Shape;9957;p107"/>
            <p:cNvSpPr/>
            <p:nvPr/>
          </p:nvSpPr>
          <p:spPr>
            <a:xfrm>
              <a:off x="3229844" y="3546373"/>
              <a:ext cx="325395" cy="1002411"/>
            </a:xfrm>
            <a:custGeom>
              <a:avLst/>
              <a:gdLst/>
              <a:ahLst/>
              <a:cxnLst/>
              <a:rect l="l" t="t" r="r" b="b"/>
              <a:pathLst>
                <a:path w="4430" h="13648" extrusionOk="0">
                  <a:moveTo>
                    <a:pt x="120" y="97"/>
                  </a:moveTo>
                  <a:cubicBezTo>
                    <a:pt x="343" y="123"/>
                    <a:pt x="1937" y="1489"/>
                    <a:pt x="2534" y="3669"/>
                  </a:cubicBezTo>
                  <a:cubicBezTo>
                    <a:pt x="2659" y="4095"/>
                    <a:pt x="2711" y="4541"/>
                    <a:pt x="2695" y="4983"/>
                  </a:cubicBezTo>
                  <a:cubicBezTo>
                    <a:pt x="2679" y="5549"/>
                    <a:pt x="2731" y="6109"/>
                    <a:pt x="2851" y="6660"/>
                  </a:cubicBezTo>
                  <a:cubicBezTo>
                    <a:pt x="2986" y="7334"/>
                    <a:pt x="3188" y="7994"/>
                    <a:pt x="3463" y="8622"/>
                  </a:cubicBezTo>
                  <a:cubicBezTo>
                    <a:pt x="3733" y="9235"/>
                    <a:pt x="3931" y="9868"/>
                    <a:pt x="4055" y="10527"/>
                  </a:cubicBezTo>
                  <a:cubicBezTo>
                    <a:pt x="4330" y="11924"/>
                    <a:pt x="4304" y="13253"/>
                    <a:pt x="4159" y="13513"/>
                  </a:cubicBezTo>
                  <a:cubicBezTo>
                    <a:pt x="4066" y="13160"/>
                    <a:pt x="3604" y="11472"/>
                    <a:pt x="2659" y="9235"/>
                  </a:cubicBezTo>
                  <a:cubicBezTo>
                    <a:pt x="2316" y="8425"/>
                    <a:pt x="1921" y="7641"/>
                    <a:pt x="1480" y="6883"/>
                  </a:cubicBezTo>
                  <a:cubicBezTo>
                    <a:pt x="1054" y="6135"/>
                    <a:pt x="774" y="5637"/>
                    <a:pt x="717" y="4842"/>
                  </a:cubicBezTo>
                  <a:cubicBezTo>
                    <a:pt x="675" y="4308"/>
                    <a:pt x="759" y="3939"/>
                    <a:pt x="836" y="3581"/>
                  </a:cubicBezTo>
                  <a:cubicBezTo>
                    <a:pt x="940" y="3119"/>
                    <a:pt x="1039" y="2683"/>
                    <a:pt x="883" y="1946"/>
                  </a:cubicBezTo>
                  <a:cubicBezTo>
                    <a:pt x="764" y="1385"/>
                    <a:pt x="551" y="850"/>
                    <a:pt x="255" y="357"/>
                  </a:cubicBezTo>
                  <a:cubicBezTo>
                    <a:pt x="203" y="274"/>
                    <a:pt x="156" y="191"/>
                    <a:pt x="120" y="97"/>
                  </a:cubicBezTo>
                  <a:close/>
                  <a:moveTo>
                    <a:pt x="108" y="1"/>
                  </a:moveTo>
                  <a:cubicBezTo>
                    <a:pt x="78" y="1"/>
                    <a:pt x="49" y="16"/>
                    <a:pt x="37" y="45"/>
                  </a:cubicBezTo>
                  <a:cubicBezTo>
                    <a:pt x="1" y="108"/>
                    <a:pt x="52" y="201"/>
                    <a:pt x="172" y="409"/>
                  </a:cubicBezTo>
                  <a:cubicBezTo>
                    <a:pt x="463" y="892"/>
                    <a:pt x="670" y="1416"/>
                    <a:pt x="790" y="1966"/>
                  </a:cubicBezTo>
                  <a:cubicBezTo>
                    <a:pt x="940" y="2683"/>
                    <a:pt x="847" y="3108"/>
                    <a:pt x="743" y="3560"/>
                  </a:cubicBezTo>
                  <a:cubicBezTo>
                    <a:pt x="665" y="3924"/>
                    <a:pt x="582" y="4303"/>
                    <a:pt x="618" y="4853"/>
                  </a:cubicBezTo>
                  <a:cubicBezTo>
                    <a:pt x="681" y="5673"/>
                    <a:pt x="966" y="6172"/>
                    <a:pt x="1397" y="6930"/>
                  </a:cubicBezTo>
                  <a:cubicBezTo>
                    <a:pt x="1838" y="7688"/>
                    <a:pt x="2228" y="8471"/>
                    <a:pt x="2570" y="9276"/>
                  </a:cubicBezTo>
                  <a:cubicBezTo>
                    <a:pt x="3635" y="11784"/>
                    <a:pt x="4081" y="13590"/>
                    <a:pt x="4086" y="13611"/>
                  </a:cubicBezTo>
                  <a:cubicBezTo>
                    <a:pt x="4092" y="13632"/>
                    <a:pt x="4112" y="13648"/>
                    <a:pt x="4133" y="13648"/>
                  </a:cubicBezTo>
                  <a:cubicBezTo>
                    <a:pt x="4164" y="13648"/>
                    <a:pt x="4201" y="13627"/>
                    <a:pt x="4221" y="13601"/>
                  </a:cubicBezTo>
                  <a:cubicBezTo>
                    <a:pt x="4419" y="13367"/>
                    <a:pt x="4429" y="11934"/>
                    <a:pt x="4154" y="10507"/>
                  </a:cubicBezTo>
                  <a:cubicBezTo>
                    <a:pt x="4029" y="9847"/>
                    <a:pt x="3827" y="9204"/>
                    <a:pt x="3557" y="8591"/>
                  </a:cubicBezTo>
                  <a:cubicBezTo>
                    <a:pt x="3282" y="7963"/>
                    <a:pt x="3079" y="7314"/>
                    <a:pt x="2949" y="6644"/>
                  </a:cubicBezTo>
                  <a:cubicBezTo>
                    <a:pt x="2830" y="6099"/>
                    <a:pt x="2778" y="5543"/>
                    <a:pt x="2794" y="4983"/>
                  </a:cubicBezTo>
                  <a:cubicBezTo>
                    <a:pt x="2809" y="4531"/>
                    <a:pt x="2757" y="4079"/>
                    <a:pt x="2633" y="3643"/>
                  </a:cubicBezTo>
                  <a:cubicBezTo>
                    <a:pt x="2051" y="1520"/>
                    <a:pt x="437" y="35"/>
                    <a:pt x="130" y="4"/>
                  </a:cubicBezTo>
                  <a:cubicBezTo>
                    <a:pt x="123" y="2"/>
                    <a:pt x="115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8" name="Google Shape;9958;p107"/>
            <p:cNvSpPr/>
            <p:nvPr/>
          </p:nvSpPr>
          <p:spPr>
            <a:xfrm>
              <a:off x="3296611" y="3979422"/>
              <a:ext cx="236884" cy="565913"/>
            </a:xfrm>
            <a:custGeom>
              <a:avLst/>
              <a:gdLst/>
              <a:ahLst/>
              <a:cxnLst/>
              <a:rect l="l" t="t" r="r" b="b"/>
              <a:pathLst>
                <a:path w="3225" h="7705" extrusionOk="0">
                  <a:moveTo>
                    <a:pt x="0" y="0"/>
                  </a:moveTo>
                  <a:lnTo>
                    <a:pt x="0" y="0"/>
                  </a:lnTo>
                  <a:cubicBezTo>
                    <a:pt x="1449" y="4434"/>
                    <a:pt x="3224" y="7705"/>
                    <a:pt x="3224" y="7705"/>
                  </a:cubicBezTo>
                  <a:cubicBezTo>
                    <a:pt x="2321" y="3230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9" name="Google Shape;9959;p107"/>
            <p:cNvSpPr/>
            <p:nvPr/>
          </p:nvSpPr>
          <p:spPr>
            <a:xfrm>
              <a:off x="3292351" y="3975529"/>
              <a:ext cx="244964" cy="573258"/>
            </a:xfrm>
            <a:custGeom>
              <a:avLst/>
              <a:gdLst/>
              <a:ahLst/>
              <a:cxnLst/>
              <a:rect l="l" t="t" r="r" b="b"/>
              <a:pathLst>
                <a:path w="3335" h="7805" extrusionOk="0">
                  <a:moveTo>
                    <a:pt x="219" y="375"/>
                  </a:moveTo>
                  <a:lnTo>
                    <a:pt x="219" y="375"/>
                  </a:lnTo>
                  <a:cubicBezTo>
                    <a:pt x="780" y="1242"/>
                    <a:pt x="2389" y="3937"/>
                    <a:pt x="3158" y="7420"/>
                  </a:cubicBezTo>
                  <a:cubicBezTo>
                    <a:pt x="2010" y="5146"/>
                    <a:pt x="1029" y="2789"/>
                    <a:pt x="219" y="375"/>
                  </a:cubicBezTo>
                  <a:close/>
                  <a:moveTo>
                    <a:pt x="61" y="1"/>
                  </a:moveTo>
                  <a:cubicBezTo>
                    <a:pt x="31" y="1"/>
                    <a:pt x="1" y="29"/>
                    <a:pt x="11" y="64"/>
                  </a:cubicBezTo>
                  <a:cubicBezTo>
                    <a:pt x="1444" y="4456"/>
                    <a:pt x="3220" y="7747"/>
                    <a:pt x="3241" y="7779"/>
                  </a:cubicBezTo>
                  <a:cubicBezTo>
                    <a:pt x="3246" y="7794"/>
                    <a:pt x="3261" y="7805"/>
                    <a:pt x="3282" y="7805"/>
                  </a:cubicBezTo>
                  <a:cubicBezTo>
                    <a:pt x="3313" y="7805"/>
                    <a:pt x="3334" y="7773"/>
                    <a:pt x="3329" y="7747"/>
                  </a:cubicBezTo>
                  <a:cubicBezTo>
                    <a:pt x="2431" y="3314"/>
                    <a:pt x="120" y="53"/>
                    <a:pt x="100" y="22"/>
                  </a:cubicBezTo>
                  <a:cubicBezTo>
                    <a:pt x="90" y="7"/>
                    <a:pt x="75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0" name="Google Shape;9960;p107"/>
            <p:cNvSpPr/>
            <p:nvPr/>
          </p:nvSpPr>
          <p:spPr>
            <a:xfrm>
              <a:off x="3478473" y="3792937"/>
              <a:ext cx="114072" cy="864918"/>
            </a:xfrm>
            <a:custGeom>
              <a:avLst/>
              <a:gdLst/>
              <a:ahLst/>
              <a:cxnLst/>
              <a:rect l="l" t="t" r="r" b="b"/>
              <a:pathLst>
                <a:path w="1553" h="11776" extrusionOk="0">
                  <a:moveTo>
                    <a:pt x="99" y="1"/>
                  </a:moveTo>
                  <a:lnTo>
                    <a:pt x="1" y="47"/>
                  </a:lnTo>
                  <a:cubicBezTo>
                    <a:pt x="16" y="110"/>
                    <a:pt x="1444" y="6314"/>
                    <a:pt x="307" y="11734"/>
                  </a:cubicBezTo>
                  <a:lnTo>
                    <a:pt x="405" y="11775"/>
                  </a:lnTo>
                  <a:cubicBezTo>
                    <a:pt x="1553" y="6309"/>
                    <a:pt x="115" y="63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1" name="Google Shape;9961;p107"/>
            <p:cNvSpPr/>
            <p:nvPr/>
          </p:nvSpPr>
          <p:spPr>
            <a:xfrm>
              <a:off x="3474654" y="3789265"/>
              <a:ext cx="121711" cy="872042"/>
            </a:xfrm>
            <a:custGeom>
              <a:avLst/>
              <a:gdLst/>
              <a:ahLst/>
              <a:cxnLst/>
              <a:rect l="l" t="t" r="r" b="b"/>
              <a:pathLst>
                <a:path w="1657" h="11873" extrusionOk="0">
                  <a:moveTo>
                    <a:pt x="115" y="118"/>
                  </a:moveTo>
                  <a:cubicBezTo>
                    <a:pt x="260" y="762"/>
                    <a:pt x="1485" y="6592"/>
                    <a:pt x="421" y="11753"/>
                  </a:cubicBezTo>
                  <a:lnTo>
                    <a:pt x="416" y="11753"/>
                  </a:lnTo>
                  <a:cubicBezTo>
                    <a:pt x="1491" y="6551"/>
                    <a:pt x="229" y="658"/>
                    <a:pt x="110" y="118"/>
                  </a:cubicBezTo>
                  <a:close/>
                  <a:moveTo>
                    <a:pt x="149" y="0"/>
                  </a:moveTo>
                  <a:cubicBezTo>
                    <a:pt x="142" y="0"/>
                    <a:pt x="136" y="1"/>
                    <a:pt x="130" y="4"/>
                  </a:cubicBezTo>
                  <a:lnTo>
                    <a:pt x="32" y="51"/>
                  </a:lnTo>
                  <a:cubicBezTo>
                    <a:pt x="11" y="61"/>
                    <a:pt x="1" y="82"/>
                    <a:pt x="6" y="108"/>
                  </a:cubicBezTo>
                  <a:cubicBezTo>
                    <a:pt x="21" y="170"/>
                    <a:pt x="1449" y="6359"/>
                    <a:pt x="307" y="11768"/>
                  </a:cubicBezTo>
                  <a:cubicBezTo>
                    <a:pt x="302" y="11794"/>
                    <a:pt x="317" y="11815"/>
                    <a:pt x="338" y="11825"/>
                  </a:cubicBezTo>
                  <a:lnTo>
                    <a:pt x="437" y="11867"/>
                  </a:lnTo>
                  <a:cubicBezTo>
                    <a:pt x="442" y="11867"/>
                    <a:pt x="447" y="11872"/>
                    <a:pt x="457" y="11872"/>
                  </a:cubicBezTo>
                  <a:cubicBezTo>
                    <a:pt x="463" y="11872"/>
                    <a:pt x="473" y="11867"/>
                    <a:pt x="478" y="11867"/>
                  </a:cubicBezTo>
                  <a:cubicBezTo>
                    <a:pt x="489" y="11857"/>
                    <a:pt x="499" y="11846"/>
                    <a:pt x="504" y="11831"/>
                  </a:cubicBezTo>
                  <a:cubicBezTo>
                    <a:pt x="1657" y="6353"/>
                    <a:pt x="213" y="103"/>
                    <a:pt x="198" y="40"/>
                  </a:cubicBezTo>
                  <a:cubicBezTo>
                    <a:pt x="193" y="25"/>
                    <a:pt x="182" y="9"/>
                    <a:pt x="172" y="4"/>
                  </a:cubicBezTo>
                  <a:cubicBezTo>
                    <a:pt x="164" y="1"/>
                    <a:pt x="156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2" name="Google Shape;9962;p107"/>
            <p:cNvSpPr/>
            <p:nvPr/>
          </p:nvSpPr>
          <p:spPr>
            <a:xfrm>
              <a:off x="3333923" y="3144686"/>
              <a:ext cx="165195" cy="663231"/>
            </a:xfrm>
            <a:custGeom>
              <a:avLst/>
              <a:gdLst/>
              <a:ahLst/>
              <a:cxnLst/>
              <a:rect l="l" t="t" r="r" b="b"/>
              <a:pathLst>
                <a:path w="2249" h="9030" extrusionOk="0">
                  <a:moveTo>
                    <a:pt x="37" y="1"/>
                  </a:moveTo>
                  <a:lnTo>
                    <a:pt x="37" y="1"/>
                  </a:lnTo>
                  <a:cubicBezTo>
                    <a:pt x="1" y="873"/>
                    <a:pt x="32" y="1745"/>
                    <a:pt x="136" y="2612"/>
                  </a:cubicBezTo>
                  <a:cubicBezTo>
                    <a:pt x="484" y="5473"/>
                    <a:pt x="1984" y="9029"/>
                    <a:pt x="1984" y="9029"/>
                  </a:cubicBezTo>
                  <a:cubicBezTo>
                    <a:pt x="2249" y="4222"/>
                    <a:pt x="3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3" name="Google Shape;9963;p107"/>
            <p:cNvSpPr/>
            <p:nvPr/>
          </p:nvSpPr>
          <p:spPr>
            <a:xfrm>
              <a:off x="3330545" y="3141161"/>
              <a:ext cx="172393" cy="670576"/>
            </a:xfrm>
            <a:custGeom>
              <a:avLst/>
              <a:gdLst/>
              <a:ahLst/>
              <a:cxnLst/>
              <a:rect l="l" t="t" r="r" b="b"/>
              <a:pathLst>
                <a:path w="2347" h="9130" extrusionOk="0">
                  <a:moveTo>
                    <a:pt x="125" y="241"/>
                  </a:moveTo>
                  <a:cubicBezTo>
                    <a:pt x="519" y="1066"/>
                    <a:pt x="2155" y="4742"/>
                    <a:pt x="1994" y="8854"/>
                  </a:cubicBezTo>
                  <a:cubicBezTo>
                    <a:pt x="1672" y="8060"/>
                    <a:pt x="530" y="5085"/>
                    <a:pt x="234" y="2655"/>
                  </a:cubicBezTo>
                  <a:cubicBezTo>
                    <a:pt x="135" y="1856"/>
                    <a:pt x="99" y="1046"/>
                    <a:pt x="125" y="241"/>
                  </a:cubicBezTo>
                  <a:close/>
                  <a:moveTo>
                    <a:pt x="83" y="1"/>
                  </a:moveTo>
                  <a:cubicBezTo>
                    <a:pt x="80" y="1"/>
                    <a:pt x="76" y="1"/>
                    <a:pt x="73" y="2"/>
                  </a:cubicBezTo>
                  <a:cubicBezTo>
                    <a:pt x="52" y="7"/>
                    <a:pt x="37" y="23"/>
                    <a:pt x="37" y="49"/>
                  </a:cubicBezTo>
                  <a:cubicBezTo>
                    <a:pt x="0" y="921"/>
                    <a:pt x="37" y="1793"/>
                    <a:pt x="140" y="2665"/>
                  </a:cubicBezTo>
                  <a:cubicBezTo>
                    <a:pt x="483" y="5500"/>
                    <a:pt x="1973" y="9062"/>
                    <a:pt x="1989" y="9098"/>
                  </a:cubicBezTo>
                  <a:cubicBezTo>
                    <a:pt x="1994" y="9113"/>
                    <a:pt x="2009" y="9124"/>
                    <a:pt x="2030" y="9129"/>
                  </a:cubicBezTo>
                  <a:lnTo>
                    <a:pt x="2041" y="9129"/>
                  </a:lnTo>
                  <a:cubicBezTo>
                    <a:pt x="2061" y="9124"/>
                    <a:pt x="2077" y="9103"/>
                    <a:pt x="2082" y="9082"/>
                  </a:cubicBezTo>
                  <a:cubicBezTo>
                    <a:pt x="2347" y="4311"/>
                    <a:pt x="151" y="70"/>
                    <a:pt x="125" y="28"/>
                  </a:cubicBezTo>
                  <a:cubicBezTo>
                    <a:pt x="116" y="11"/>
                    <a:pt x="100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4" name="Google Shape;9964;p107"/>
            <p:cNvSpPr/>
            <p:nvPr/>
          </p:nvSpPr>
          <p:spPr>
            <a:xfrm>
              <a:off x="3307995" y="3144686"/>
              <a:ext cx="245331" cy="875568"/>
            </a:xfrm>
            <a:custGeom>
              <a:avLst/>
              <a:gdLst/>
              <a:ahLst/>
              <a:cxnLst/>
              <a:rect l="l" t="t" r="r" b="b"/>
              <a:pathLst>
                <a:path w="3340" h="11921" extrusionOk="0">
                  <a:moveTo>
                    <a:pt x="390" y="1"/>
                  </a:moveTo>
                  <a:lnTo>
                    <a:pt x="390" y="1"/>
                  </a:lnTo>
                  <a:cubicBezTo>
                    <a:pt x="1" y="3588"/>
                    <a:pt x="2508" y="11921"/>
                    <a:pt x="2508" y="11921"/>
                  </a:cubicBezTo>
                  <a:cubicBezTo>
                    <a:pt x="3339" y="7612"/>
                    <a:pt x="2358" y="6257"/>
                    <a:pt x="1392" y="4185"/>
                  </a:cubicBezTo>
                  <a:cubicBezTo>
                    <a:pt x="432" y="2109"/>
                    <a:pt x="390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5" name="Google Shape;9965;p107"/>
            <p:cNvSpPr/>
            <p:nvPr/>
          </p:nvSpPr>
          <p:spPr>
            <a:xfrm>
              <a:off x="3304984" y="3140793"/>
              <a:ext cx="245625" cy="882912"/>
            </a:xfrm>
            <a:custGeom>
              <a:avLst/>
              <a:gdLst/>
              <a:ahLst/>
              <a:cxnLst/>
              <a:rect l="l" t="t" r="r" b="b"/>
              <a:pathLst>
                <a:path w="3344" h="12021" extrusionOk="0">
                  <a:moveTo>
                    <a:pt x="436" y="770"/>
                  </a:moveTo>
                  <a:cubicBezTo>
                    <a:pt x="530" y="1570"/>
                    <a:pt x="774" y="2925"/>
                    <a:pt x="1392" y="4259"/>
                  </a:cubicBezTo>
                  <a:cubicBezTo>
                    <a:pt x="1485" y="4467"/>
                    <a:pt x="1589" y="4674"/>
                    <a:pt x="1682" y="4872"/>
                  </a:cubicBezTo>
                  <a:cubicBezTo>
                    <a:pt x="2508" y="6575"/>
                    <a:pt x="3219" y="8054"/>
                    <a:pt x="2539" y="11766"/>
                  </a:cubicBezTo>
                  <a:cubicBezTo>
                    <a:pt x="2191" y="10577"/>
                    <a:pt x="400" y="4244"/>
                    <a:pt x="436" y="770"/>
                  </a:cubicBezTo>
                  <a:close/>
                  <a:moveTo>
                    <a:pt x="428" y="1"/>
                  </a:moveTo>
                  <a:cubicBezTo>
                    <a:pt x="405" y="1"/>
                    <a:pt x="382" y="16"/>
                    <a:pt x="379" y="49"/>
                  </a:cubicBezTo>
                  <a:cubicBezTo>
                    <a:pt x="0" y="3605"/>
                    <a:pt x="2477" y="11906"/>
                    <a:pt x="2503" y="11989"/>
                  </a:cubicBezTo>
                  <a:cubicBezTo>
                    <a:pt x="2508" y="12010"/>
                    <a:pt x="2529" y="12021"/>
                    <a:pt x="2549" y="12021"/>
                  </a:cubicBezTo>
                  <a:cubicBezTo>
                    <a:pt x="2575" y="12021"/>
                    <a:pt x="2591" y="12005"/>
                    <a:pt x="2596" y="11984"/>
                  </a:cubicBezTo>
                  <a:cubicBezTo>
                    <a:pt x="3344" y="8091"/>
                    <a:pt x="2612" y="6580"/>
                    <a:pt x="1771" y="4825"/>
                  </a:cubicBezTo>
                  <a:cubicBezTo>
                    <a:pt x="1672" y="4628"/>
                    <a:pt x="1579" y="4425"/>
                    <a:pt x="1480" y="4218"/>
                  </a:cubicBezTo>
                  <a:cubicBezTo>
                    <a:pt x="530" y="2177"/>
                    <a:pt x="478" y="75"/>
                    <a:pt x="478" y="54"/>
                  </a:cubicBezTo>
                  <a:cubicBezTo>
                    <a:pt x="478" y="19"/>
                    <a:pt x="453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6" name="Google Shape;9966;p107"/>
            <p:cNvSpPr/>
            <p:nvPr/>
          </p:nvSpPr>
          <p:spPr>
            <a:xfrm>
              <a:off x="3664156" y="3828780"/>
              <a:ext cx="173201" cy="660513"/>
            </a:xfrm>
            <a:custGeom>
              <a:avLst/>
              <a:gdLst/>
              <a:ahLst/>
              <a:cxnLst/>
              <a:rect l="l" t="t" r="r" b="b"/>
              <a:pathLst>
                <a:path w="2358" h="8993" extrusionOk="0">
                  <a:moveTo>
                    <a:pt x="2348" y="1"/>
                  </a:moveTo>
                  <a:lnTo>
                    <a:pt x="2348" y="1"/>
                  </a:lnTo>
                  <a:cubicBezTo>
                    <a:pt x="2347" y="1"/>
                    <a:pt x="1" y="4175"/>
                    <a:pt x="115" y="8993"/>
                  </a:cubicBezTo>
                  <a:cubicBezTo>
                    <a:pt x="115" y="8993"/>
                    <a:pt x="1730" y="5462"/>
                    <a:pt x="2166" y="2612"/>
                  </a:cubicBezTo>
                  <a:cubicBezTo>
                    <a:pt x="2296" y="1745"/>
                    <a:pt x="2358" y="873"/>
                    <a:pt x="2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7" name="Google Shape;9967;p107"/>
            <p:cNvSpPr/>
            <p:nvPr/>
          </p:nvSpPr>
          <p:spPr>
            <a:xfrm>
              <a:off x="3660777" y="3825548"/>
              <a:ext cx="180032" cy="667197"/>
            </a:xfrm>
            <a:custGeom>
              <a:avLst/>
              <a:gdLst/>
              <a:ahLst/>
              <a:cxnLst/>
              <a:rect l="l" t="t" r="r" b="b"/>
              <a:pathLst>
                <a:path w="2451" h="9084" extrusionOk="0">
                  <a:moveTo>
                    <a:pt x="2347" y="242"/>
                  </a:moveTo>
                  <a:cubicBezTo>
                    <a:pt x="2347" y="1047"/>
                    <a:pt x="2285" y="1851"/>
                    <a:pt x="2160" y="2646"/>
                  </a:cubicBezTo>
                  <a:cubicBezTo>
                    <a:pt x="1791" y="5070"/>
                    <a:pt x="550" y="8024"/>
                    <a:pt x="208" y="8813"/>
                  </a:cubicBezTo>
                  <a:cubicBezTo>
                    <a:pt x="171" y="4702"/>
                    <a:pt x="1926" y="1057"/>
                    <a:pt x="2347" y="242"/>
                  </a:cubicBezTo>
                  <a:close/>
                  <a:moveTo>
                    <a:pt x="2395" y="0"/>
                  </a:moveTo>
                  <a:cubicBezTo>
                    <a:pt x="2379" y="0"/>
                    <a:pt x="2362" y="8"/>
                    <a:pt x="2352" y="24"/>
                  </a:cubicBezTo>
                  <a:cubicBezTo>
                    <a:pt x="2331" y="65"/>
                    <a:pt x="0" y="4266"/>
                    <a:pt x="114" y="9037"/>
                  </a:cubicBezTo>
                  <a:cubicBezTo>
                    <a:pt x="114" y="9057"/>
                    <a:pt x="130" y="9078"/>
                    <a:pt x="151" y="9083"/>
                  </a:cubicBezTo>
                  <a:lnTo>
                    <a:pt x="161" y="9083"/>
                  </a:lnTo>
                  <a:cubicBezTo>
                    <a:pt x="182" y="9083"/>
                    <a:pt x="197" y="9073"/>
                    <a:pt x="208" y="9057"/>
                  </a:cubicBezTo>
                  <a:cubicBezTo>
                    <a:pt x="223" y="9021"/>
                    <a:pt x="1828" y="5491"/>
                    <a:pt x="2259" y="2661"/>
                  </a:cubicBezTo>
                  <a:cubicBezTo>
                    <a:pt x="2388" y="1799"/>
                    <a:pt x="2451" y="922"/>
                    <a:pt x="2445" y="50"/>
                  </a:cubicBezTo>
                  <a:cubicBezTo>
                    <a:pt x="2445" y="18"/>
                    <a:pt x="2420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8" name="Google Shape;9968;p107"/>
            <p:cNvSpPr/>
            <p:nvPr/>
          </p:nvSpPr>
          <p:spPr>
            <a:xfrm>
              <a:off x="3574987" y="3828780"/>
              <a:ext cx="281837" cy="848539"/>
            </a:xfrm>
            <a:custGeom>
              <a:avLst/>
              <a:gdLst/>
              <a:ahLst/>
              <a:cxnLst/>
              <a:rect l="l" t="t" r="r" b="b"/>
              <a:pathLst>
                <a:path w="3837" h="11553" extrusionOk="0">
                  <a:moveTo>
                    <a:pt x="3562" y="1"/>
                  </a:moveTo>
                  <a:lnTo>
                    <a:pt x="3562" y="1"/>
                  </a:lnTo>
                  <a:cubicBezTo>
                    <a:pt x="3338" y="1428"/>
                    <a:pt x="2959" y="2825"/>
                    <a:pt x="2425" y="4164"/>
                  </a:cubicBezTo>
                  <a:cubicBezTo>
                    <a:pt x="955" y="7752"/>
                    <a:pt x="0" y="7222"/>
                    <a:pt x="696" y="11552"/>
                  </a:cubicBezTo>
                  <a:cubicBezTo>
                    <a:pt x="696" y="11552"/>
                    <a:pt x="3837" y="3599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9" name="Google Shape;9969;p107"/>
            <p:cNvSpPr/>
            <p:nvPr/>
          </p:nvSpPr>
          <p:spPr>
            <a:xfrm>
              <a:off x="3574987" y="3828780"/>
              <a:ext cx="281837" cy="848539"/>
            </a:xfrm>
            <a:custGeom>
              <a:avLst/>
              <a:gdLst/>
              <a:ahLst/>
              <a:cxnLst/>
              <a:rect l="l" t="t" r="r" b="b"/>
              <a:pathLst>
                <a:path w="3837" h="11553" extrusionOk="0">
                  <a:moveTo>
                    <a:pt x="3562" y="1"/>
                  </a:moveTo>
                  <a:cubicBezTo>
                    <a:pt x="3338" y="1428"/>
                    <a:pt x="2959" y="2825"/>
                    <a:pt x="2425" y="4164"/>
                  </a:cubicBezTo>
                  <a:cubicBezTo>
                    <a:pt x="955" y="7752"/>
                    <a:pt x="0" y="7222"/>
                    <a:pt x="696" y="11552"/>
                  </a:cubicBezTo>
                  <a:cubicBezTo>
                    <a:pt x="696" y="11552"/>
                    <a:pt x="3837" y="3599"/>
                    <a:pt x="3562" y="1"/>
                  </a:cubicBezTo>
                  <a:close/>
                </a:path>
              </a:pathLst>
            </a:custGeom>
            <a:gradFill>
              <a:gsLst>
                <a:gs pos="0">
                  <a:srgbClr val="D88794">
                    <a:alpha val="32549"/>
                  </a:srgbClr>
                </a:gs>
                <a:gs pos="33000">
                  <a:srgbClr val="F5A65A">
                    <a:alpha val="26274"/>
                  </a:srgbClr>
                </a:gs>
                <a:gs pos="100000">
                  <a:srgbClr val="D88794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0" name="Google Shape;9970;p107"/>
            <p:cNvSpPr/>
            <p:nvPr/>
          </p:nvSpPr>
          <p:spPr>
            <a:xfrm>
              <a:off x="3586372" y="3825695"/>
              <a:ext cx="273537" cy="855002"/>
            </a:xfrm>
            <a:custGeom>
              <a:avLst/>
              <a:gdLst/>
              <a:ahLst/>
              <a:cxnLst/>
              <a:rect l="l" t="t" r="r" b="b"/>
              <a:pathLst>
                <a:path w="3724" h="11641" extrusionOk="0">
                  <a:moveTo>
                    <a:pt x="3375" y="536"/>
                  </a:moveTo>
                  <a:lnTo>
                    <a:pt x="3375" y="536"/>
                  </a:lnTo>
                  <a:cubicBezTo>
                    <a:pt x="3365" y="3942"/>
                    <a:pt x="987" y="10291"/>
                    <a:pt x="561" y="11407"/>
                  </a:cubicBezTo>
                  <a:cubicBezTo>
                    <a:pt x="115" y="8500"/>
                    <a:pt x="458" y="7872"/>
                    <a:pt x="1200" y="6527"/>
                  </a:cubicBezTo>
                  <a:cubicBezTo>
                    <a:pt x="1621" y="5785"/>
                    <a:pt x="1989" y="5016"/>
                    <a:pt x="2316" y="4227"/>
                  </a:cubicBezTo>
                  <a:cubicBezTo>
                    <a:pt x="2789" y="3033"/>
                    <a:pt x="3147" y="1797"/>
                    <a:pt x="3375" y="536"/>
                  </a:cubicBezTo>
                  <a:close/>
                  <a:moveTo>
                    <a:pt x="3404" y="0"/>
                  </a:moveTo>
                  <a:cubicBezTo>
                    <a:pt x="3382" y="0"/>
                    <a:pt x="3364" y="19"/>
                    <a:pt x="3360" y="43"/>
                  </a:cubicBezTo>
                  <a:cubicBezTo>
                    <a:pt x="3360" y="63"/>
                    <a:pt x="3069" y="2119"/>
                    <a:pt x="2228" y="4191"/>
                  </a:cubicBezTo>
                  <a:cubicBezTo>
                    <a:pt x="1901" y="4975"/>
                    <a:pt x="1532" y="5738"/>
                    <a:pt x="1112" y="6475"/>
                  </a:cubicBezTo>
                  <a:cubicBezTo>
                    <a:pt x="349" y="7872"/>
                    <a:pt x="1" y="8505"/>
                    <a:pt x="494" y="11599"/>
                  </a:cubicBezTo>
                  <a:cubicBezTo>
                    <a:pt x="494" y="11620"/>
                    <a:pt x="515" y="11636"/>
                    <a:pt x="536" y="11641"/>
                  </a:cubicBezTo>
                  <a:lnTo>
                    <a:pt x="541" y="11641"/>
                  </a:lnTo>
                  <a:cubicBezTo>
                    <a:pt x="561" y="11641"/>
                    <a:pt x="577" y="11631"/>
                    <a:pt x="587" y="11615"/>
                  </a:cubicBezTo>
                  <a:cubicBezTo>
                    <a:pt x="619" y="11532"/>
                    <a:pt x="3723" y="3609"/>
                    <a:pt x="3458" y="43"/>
                  </a:cubicBezTo>
                  <a:cubicBezTo>
                    <a:pt x="3453" y="17"/>
                    <a:pt x="3432" y="1"/>
                    <a:pt x="3412" y="1"/>
                  </a:cubicBezTo>
                  <a:cubicBezTo>
                    <a:pt x="3409" y="1"/>
                    <a:pt x="3406" y="0"/>
                    <a:pt x="3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1" name="Google Shape;9971;p107"/>
            <p:cNvSpPr/>
            <p:nvPr/>
          </p:nvSpPr>
          <p:spPr>
            <a:xfrm>
              <a:off x="3476564" y="2959965"/>
              <a:ext cx="263621" cy="1514928"/>
            </a:xfrm>
            <a:custGeom>
              <a:avLst/>
              <a:gdLst/>
              <a:ahLst/>
              <a:cxnLst/>
              <a:rect l="l" t="t" r="r" b="b"/>
              <a:pathLst>
                <a:path w="3589" h="20626" extrusionOk="0">
                  <a:moveTo>
                    <a:pt x="2519" y="1"/>
                  </a:moveTo>
                  <a:cubicBezTo>
                    <a:pt x="2156" y="1"/>
                    <a:pt x="242" y="2495"/>
                    <a:pt x="89" y="5787"/>
                  </a:cubicBezTo>
                  <a:cubicBezTo>
                    <a:pt x="1" y="7614"/>
                    <a:pt x="546" y="7749"/>
                    <a:pt x="613" y="10225"/>
                  </a:cubicBezTo>
                  <a:cubicBezTo>
                    <a:pt x="681" y="12951"/>
                    <a:pt x="42" y="13481"/>
                    <a:pt x="125" y="16123"/>
                  </a:cubicBezTo>
                  <a:cubicBezTo>
                    <a:pt x="192" y="18405"/>
                    <a:pt x="755" y="20625"/>
                    <a:pt x="1084" y="20625"/>
                  </a:cubicBezTo>
                  <a:cubicBezTo>
                    <a:pt x="1088" y="20625"/>
                    <a:pt x="1092" y="20625"/>
                    <a:pt x="1096" y="20624"/>
                  </a:cubicBezTo>
                  <a:cubicBezTo>
                    <a:pt x="1096" y="20624"/>
                    <a:pt x="1153" y="17899"/>
                    <a:pt x="1885" y="13969"/>
                  </a:cubicBezTo>
                  <a:cubicBezTo>
                    <a:pt x="2628" y="9987"/>
                    <a:pt x="3588" y="9187"/>
                    <a:pt x="3277" y="7121"/>
                  </a:cubicBezTo>
                  <a:cubicBezTo>
                    <a:pt x="3001" y="5319"/>
                    <a:pt x="2114" y="4909"/>
                    <a:pt x="2072" y="2936"/>
                  </a:cubicBezTo>
                  <a:cubicBezTo>
                    <a:pt x="2041" y="1213"/>
                    <a:pt x="2690" y="174"/>
                    <a:pt x="2560" y="19"/>
                  </a:cubicBezTo>
                  <a:cubicBezTo>
                    <a:pt x="2550" y="7"/>
                    <a:pt x="2536" y="1"/>
                    <a:pt x="2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2" name="Google Shape;9972;p107"/>
            <p:cNvSpPr/>
            <p:nvPr/>
          </p:nvSpPr>
          <p:spPr>
            <a:xfrm>
              <a:off x="3476197" y="2956292"/>
              <a:ext cx="257818" cy="1522346"/>
            </a:xfrm>
            <a:custGeom>
              <a:avLst/>
              <a:gdLst/>
              <a:ahLst/>
              <a:cxnLst/>
              <a:rect l="l" t="t" r="r" b="b"/>
              <a:pathLst>
                <a:path w="3510" h="20727" extrusionOk="0">
                  <a:moveTo>
                    <a:pt x="2529" y="100"/>
                  </a:moveTo>
                  <a:cubicBezTo>
                    <a:pt x="2555" y="136"/>
                    <a:pt x="2492" y="344"/>
                    <a:pt x="2425" y="546"/>
                  </a:cubicBezTo>
                  <a:cubicBezTo>
                    <a:pt x="2269" y="1039"/>
                    <a:pt x="2010" y="1881"/>
                    <a:pt x="2030" y="2986"/>
                  </a:cubicBezTo>
                  <a:cubicBezTo>
                    <a:pt x="2051" y="4092"/>
                    <a:pt x="2331" y="4705"/>
                    <a:pt x="2633" y="5354"/>
                  </a:cubicBezTo>
                  <a:cubicBezTo>
                    <a:pt x="2866" y="5863"/>
                    <a:pt x="3110" y="6382"/>
                    <a:pt x="3230" y="7176"/>
                  </a:cubicBezTo>
                  <a:cubicBezTo>
                    <a:pt x="3411" y="8360"/>
                    <a:pt x="3162" y="9138"/>
                    <a:pt x="2788" y="10327"/>
                  </a:cubicBezTo>
                  <a:cubicBezTo>
                    <a:pt x="2389" y="11532"/>
                    <a:pt x="2072" y="12762"/>
                    <a:pt x="1843" y="14008"/>
                  </a:cubicBezTo>
                  <a:cubicBezTo>
                    <a:pt x="1179" y="17580"/>
                    <a:pt x="1070" y="20186"/>
                    <a:pt x="1054" y="20612"/>
                  </a:cubicBezTo>
                  <a:lnTo>
                    <a:pt x="1049" y="20607"/>
                  </a:lnTo>
                  <a:cubicBezTo>
                    <a:pt x="748" y="20358"/>
                    <a:pt x="244" y="18385"/>
                    <a:pt x="177" y="16173"/>
                  </a:cubicBezTo>
                  <a:cubicBezTo>
                    <a:pt x="135" y="14860"/>
                    <a:pt x="270" y="14086"/>
                    <a:pt x="416" y="13266"/>
                  </a:cubicBezTo>
                  <a:cubicBezTo>
                    <a:pt x="556" y="12472"/>
                    <a:pt x="701" y="11646"/>
                    <a:pt x="665" y="10275"/>
                  </a:cubicBezTo>
                  <a:cubicBezTo>
                    <a:pt x="655" y="9440"/>
                    <a:pt x="546" y="8609"/>
                    <a:pt x="343" y="7799"/>
                  </a:cubicBezTo>
                  <a:cubicBezTo>
                    <a:pt x="208" y="7233"/>
                    <a:pt x="94" y="6745"/>
                    <a:pt x="141" y="5842"/>
                  </a:cubicBezTo>
                  <a:cubicBezTo>
                    <a:pt x="281" y="2758"/>
                    <a:pt x="1937" y="442"/>
                    <a:pt x="2446" y="131"/>
                  </a:cubicBezTo>
                  <a:cubicBezTo>
                    <a:pt x="2466" y="110"/>
                    <a:pt x="2498" y="100"/>
                    <a:pt x="2524" y="100"/>
                  </a:cubicBezTo>
                  <a:close/>
                  <a:moveTo>
                    <a:pt x="2518" y="1"/>
                  </a:moveTo>
                  <a:cubicBezTo>
                    <a:pt x="2502" y="1"/>
                    <a:pt x="2486" y="4"/>
                    <a:pt x="2472" y="12"/>
                  </a:cubicBezTo>
                  <a:cubicBezTo>
                    <a:pt x="2004" y="167"/>
                    <a:pt x="192" y="2592"/>
                    <a:pt x="42" y="5837"/>
                  </a:cubicBezTo>
                  <a:cubicBezTo>
                    <a:pt x="0" y="6756"/>
                    <a:pt x="115" y="7249"/>
                    <a:pt x="250" y="7820"/>
                  </a:cubicBezTo>
                  <a:cubicBezTo>
                    <a:pt x="452" y="8625"/>
                    <a:pt x="556" y="9450"/>
                    <a:pt x="566" y="10275"/>
                  </a:cubicBezTo>
                  <a:cubicBezTo>
                    <a:pt x="603" y="11636"/>
                    <a:pt x="457" y="12461"/>
                    <a:pt x="317" y="13250"/>
                  </a:cubicBezTo>
                  <a:cubicBezTo>
                    <a:pt x="182" y="14034"/>
                    <a:pt x="37" y="14849"/>
                    <a:pt x="78" y="16173"/>
                  </a:cubicBezTo>
                  <a:cubicBezTo>
                    <a:pt x="146" y="18312"/>
                    <a:pt x="629" y="20389"/>
                    <a:pt x="987" y="20685"/>
                  </a:cubicBezTo>
                  <a:cubicBezTo>
                    <a:pt x="1018" y="20706"/>
                    <a:pt x="1054" y="20721"/>
                    <a:pt x="1091" y="20726"/>
                  </a:cubicBezTo>
                  <a:lnTo>
                    <a:pt x="1111" y="20721"/>
                  </a:lnTo>
                  <a:cubicBezTo>
                    <a:pt x="1132" y="20716"/>
                    <a:pt x="1148" y="20700"/>
                    <a:pt x="1153" y="20674"/>
                  </a:cubicBezTo>
                  <a:cubicBezTo>
                    <a:pt x="1153" y="20648"/>
                    <a:pt x="1215" y="17907"/>
                    <a:pt x="1937" y="14024"/>
                  </a:cubicBezTo>
                  <a:cubicBezTo>
                    <a:pt x="2165" y="12783"/>
                    <a:pt x="2482" y="11553"/>
                    <a:pt x="2877" y="10353"/>
                  </a:cubicBezTo>
                  <a:cubicBezTo>
                    <a:pt x="3261" y="9154"/>
                    <a:pt x="3510" y="8365"/>
                    <a:pt x="3323" y="7160"/>
                  </a:cubicBezTo>
                  <a:cubicBezTo>
                    <a:pt x="3198" y="6356"/>
                    <a:pt x="2954" y="5826"/>
                    <a:pt x="2721" y="5312"/>
                  </a:cubicBezTo>
                  <a:cubicBezTo>
                    <a:pt x="2425" y="4668"/>
                    <a:pt x="2145" y="4071"/>
                    <a:pt x="2124" y="2981"/>
                  </a:cubicBezTo>
                  <a:cubicBezTo>
                    <a:pt x="2103" y="1881"/>
                    <a:pt x="2363" y="1065"/>
                    <a:pt x="2518" y="577"/>
                  </a:cubicBezTo>
                  <a:cubicBezTo>
                    <a:pt x="2612" y="266"/>
                    <a:pt x="2664" y="110"/>
                    <a:pt x="2601" y="37"/>
                  </a:cubicBezTo>
                  <a:cubicBezTo>
                    <a:pt x="2581" y="14"/>
                    <a:pt x="2549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3" name="Google Shape;9973;p107"/>
            <p:cNvSpPr/>
            <p:nvPr/>
          </p:nvSpPr>
          <p:spPr>
            <a:xfrm>
              <a:off x="3557065" y="3598888"/>
              <a:ext cx="159025" cy="875935"/>
            </a:xfrm>
            <a:custGeom>
              <a:avLst/>
              <a:gdLst/>
              <a:ahLst/>
              <a:cxnLst/>
              <a:rect l="l" t="t" r="r" b="b"/>
              <a:pathLst>
                <a:path w="2165" h="11926" extrusionOk="0">
                  <a:moveTo>
                    <a:pt x="2165" y="0"/>
                  </a:moveTo>
                  <a:lnTo>
                    <a:pt x="2165" y="0"/>
                  </a:lnTo>
                  <a:cubicBezTo>
                    <a:pt x="2165" y="0"/>
                    <a:pt x="166" y="5721"/>
                    <a:pt x="0" y="11925"/>
                  </a:cubicBezTo>
                  <a:cubicBezTo>
                    <a:pt x="0" y="11925"/>
                    <a:pt x="1516" y="6780"/>
                    <a:pt x="2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4" name="Google Shape;9974;p107"/>
            <p:cNvSpPr/>
            <p:nvPr/>
          </p:nvSpPr>
          <p:spPr>
            <a:xfrm>
              <a:off x="3557065" y="3598888"/>
              <a:ext cx="159025" cy="875935"/>
            </a:xfrm>
            <a:custGeom>
              <a:avLst/>
              <a:gdLst/>
              <a:ahLst/>
              <a:cxnLst/>
              <a:rect l="l" t="t" r="r" b="b"/>
              <a:pathLst>
                <a:path w="2165" h="11926" extrusionOk="0">
                  <a:moveTo>
                    <a:pt x="0" y="11925"/>
                  </a:moveTo>
                  <a:cubicBezTo>
                    <a:pt x="0" y="11925"/>
                    <a:pt x="1516" y="6780"/>
                    <a:pt x="2165" y="0"/>
                  </a:cubicBezTo>
                  <a:cubicBezTo>
                    <a:pt x="2165" y="0"/>
                    <a:pt x="166" y="5721"/>
                    <a:pt x="0" y="11925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5" name="Google Shape;9975;p107"/>
            <p:cNvSpPr/>
            <p:nvPr/>
          </p:nvSpPr>
          <p:spPr>
            <a:xfrm>
              <a:off x="3553613" y="3595363"/>
              <a:ext cx="166296" cy="882912"/>
            </a:xfrm>
            <a:custGeom>
              <a:avLst/>
              <a:gdLst/>
              <a:ahLst/>
              <a:cxnLst/>
              <a:rect l="l" t="t" r="r" b="b"/>
              <a:pathLst>
                <a:path w="2264" h="12021" extrusionOk="0">
                  <a:moveTo>
                    <a:pt x="2119" y="484"/>
                  </a:moveTo>
                  <a:cubicBezTo>
                    <a:pt x="1563" y="5920"/>
                    <a:pt x="462" y="10276"/>
                    <a:pt x="109" y="11568"/>
                  </a:cubicBezTo>
                  <a:cubicBezTo>
                    <a:pt x="312" y="6548"/>
                    <a:pt x="1677" y="1881"/>
                    <a:pt x="2119" y="484"/>
                  </a:cubicBezTo>
                  <a:close/>
                  <a:moveTo>
                    <a:pt x="2210" y="0"/>
                  </a:moveTo>
                  <a:cubicBezTo>
                    <a:pt x="2190" y="0"/>
                    <a:pt x="2174" y="11"/>
                    <a:pt x="2165" y="33"/>
                  </a:cubicBezTo>
                  <a:cubicBezTo>
                    <a:pt x="2144" y="90"/>
                    <a:pt x="161" y="5826"/>
                    <a:pt x="0" y="11973"/>
                  </a:cubicBezTo>
                  <a:cubicBezTo>
                    <a:pt x="0" y="11999"/>
                    <a:pt x="16" y="12020"/>
                    <a:pt x="42" y="12020"/>
                  </a:cubicBezTo>
                  <a:lnTo>
                    <a:pt x="47" y="12020"/>
                  </a:lnTo>
                  <a:cubicBezTo>
                    <a:pt x="68" y="12020"/>
                    <a:pt x="89" y="12010"/>
                    <a:pt x="94" y="11989"/>
                  </a:cubicBezTo>
                  <a:cubicBezTo>
                    <a:pt x="109" y="11932"/>
                    <a:pt x="1620" y="6756"/>
                    <a:pt x="2264" y="53"/>
                  </a:cubicBezTo>
                  <a:cubicBezTo>
                    <a:pt x="2264" y="27"/>
                    <a:pt x="2248" y="7"/>
                    <a:pt x="2222" y="1"/>
                  </a:cubicBezTo>
                  <a:cubicBezTo>
                    <a:pt x="2218" y="1"/>
                    <a:pt x="2214" y="0"/>
                    <a:pt x="2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6" name="Google Shape;9976;p107"/>
            <p:cNvSpPr/>
            <p:nvPr/>
          </p:nvSpPr>
          <p:spPr>
            <a:xfrm>
              <a:off x="3558902" y="3775824"/>
              <a:ext cx="341040" cy="783244"/>
            </a:xfrm>
            <a:custGeom>
              <a:avLst/>
              <a:gdLst/>
              <a:ahLst/>
              <a:cxnLst/>
              <a:rect l="l" t="t" r="r" b="b"/>
              <a:pathLst>
                <a:path w="4643" h="10664" extrusionOk="0">
                  <a:moveTo>
                    <a:pt x="4642" y="0"/>
                  </a:moveTo>
                  <a:lnTo>
                    <a:pt x="2026" y="2061"/>
                  </a:lnTo>
                  <a:lnTo>
                    <a:pt x="338" y="6900"/>
                  </a:lnTo>
                  <a:lnTo>
                    <a:pt x="1" y="10664"/>
                  </a:lnTo>
                  <a:cubicBezTo>
                    <a:pt x="1" y="10664"/>
                    <a:pt x="2431" y="4086"/>
                    <a:pt x="4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7" name="Google Shape;9977;p107"/>
            <p:cNvSpPr/>
            <p:nvPr/>
          </p:nvSpPr>
          <p:spPr>
            <a:xfrm>
              <a:off x="3558902" y="3775824"/>
              <a:ext cx="341040" cy="783244"/>
            </a:xfrm>
            <a:custGeom>
              <a:avLst/>
              <a:gdLst/>
              <a:ahLst/>
              <a:cxnLst/>
              <a:rect l="l" t="t" r="r" b="b"/>
              <a:pathLst>
                <a:path w="4643" h="10664" extrusionOk="0">
                  <a:moveTo>
                    <a:pt x="1" y="10664"/>
                  </a:moveTo>
                  <a:cubicBezTo>
                    <a:pt x="1" y="10664"/>
                    <a:pt x="2431" y="4086"/>
                    <a:pt x="4642" y="0"/>
                  </a:cubicBezTo>
                  <a:lnTo>
                    <a:pt x="2026" y="2061"/>
                  </a:lnTo>
                  <a:lnTo>
                    <a:pt x="338" y="6900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8" name="Google Shape;9978;p107"/>
            <p:cNvSpPr/>
            <p:nvPr/>
          </p:nvSpPr>
          <p:spPr>
            <a:xfrm>
              <a:off x="3555156" y="3772225"/>
              <a:ext cx="349560" cy="790662"/>
            </a:xfrm>
            <a:custGeom>
              <a:avLst/>
              <a:gdLst/>
              <a:ahLst/>
              <a:cxnLst/>
              <a:rect l="l" t="t" r="r" b="b"/>
              <a:pathLst>
                <a:path w="4759" h="10765" extrusionOk="0">
                  <a:moveTo>
                    <a:pt x="4543" y="231"/>
                  </a:moveTo>
                  <a:lnTo>
                    <a:pt x="4543" y="231"/>
                  </a:lnTo>
                  <a:cubicBezTo>
                    <a:pt x="2669" y="3746"/>
                    <a:pt x="649" y="8989"/>
                    <a:pt x="130" y="10360"/>
                  </a:cubicBezTo>
                  <a:lnTo>
                    <a:pt x="436" y="6959"/>
                  </a:lnTo>
                  <a:lnTo>
                    <a:pt x="2118" y="2136"/>
                  </a:lnTo>
                  <a:lnTo>
                    <a:pt x="4543" y="231"/>
                  </a:lnTo>
                  <a:close/>
                  <a:moveTo>
                    <a:pt x="4693" y="1"/>
                  </a:moveTo>
                  <a:cubicBezTo>
                    <a:pt x="4683" y="1"/>
                    <a:pt x="4672" y="4"/>
                    <a:pt x="4662" y="13"/>
                  </a:cubicBezTo>
                  <a:lnTo>
                    <a:pt x="2040" y="2069"/>
                  </a:lnTo>
                  <a:cubicBezTo>
                    <a:pt x="2035" y="2074"/>
                    <a:pt x="2030" y="2084"/>
                    <a:pt x="2025" y="2095"/>
                  </a:cubicBezTo>
                  <a:lnTo>
                    <a:pt x="338" y="6933"/>
                  </a:lnTo>
                  <a:cubicBezTo>
                    <a:pt x="338" y="6938"/>
                    <a:pt x="338" y="6944"/>
                    <a:pt x="338" y="6949"/>
                  </a:cubicBezTo>
                  <a:lnTo>
                    <a:pt x="0" y="10713"/>
                  </a:lnTo>
                  <a:cubicBezTo>
                    <a:pt x="0" y="10734"/>
                    <a:pt x="16" y="10754"/>
                    <a:pt x="42" y="10765"/>
                  </a:cubicBezTo>
                  <a:lnTo>
                    <a:pt x="52" y="10765"/>
                  </a:lnTo>
                  <a:cubicBezTo>
                    <a:pt x="73" y="10765"/>
                    <a:pt x="88" y="10749"/>
                    <a:pt x="99" y="10728"/>
                  </a:cubicBezTo>
                  <a:cubicBezTo>
                    <a:pt x="119" y="10666"/>
                    <a:pt x="2549" y="4104"/>
                    <a:pt x="4735" y="80"/>
                  </a:cubicBezTo>
                  <a:cubicBezTo>
                    <a:pt x="4759" y="40"/>
                    <a:pt x="4728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9" name="Google Shape;9979;p107"/>
            <p:cNvSpPr/>
            <p:nvPr/>
          </p:nvSpPr>
          <p:spPr>
            <a:xfrm>
              <a:off x="3550161" y="3465800"/>
              <a:ext cx="490075" cy="1093266"/>
            </a:xfrm>
            <a:custGeom>
              <a:avLst/>
              <a:gdLst/>
              <a:ahLst/>
              <a:cxnLst/>
              <a:rect l="l" t="t" r="r" b="b"/>
              <a:pathLst>
                <a:path w="6672" h="14885" extrusionOk="0">
                  <a:moveTo>
                    <a:pt x="6672" y="0"/>
                  </a:moveTo>
                  <a:lnTo>
                    <a:pt x="6672" y="0"/>
                  </a:lnTo>
                  <a:cubicBezTo>
                    <a:pt x="3707" y="431"/>
                    <a:pt x="2679" y="1874"/>
                    <a:pt x="2311" y="3188"/>
                  </a:cubicBezTo>
                  <a:cubicBezTo>
                    <a:pt x="2072" y="4024"/>
                    <a:pt x="2171" y="4590"/>
                    <a:pt x="1750" y="6324"/>
                  </a:cubicBezTo>
                  <a:cubicBezTo>
                    <a:pt x="1278" y="8271"/>
                    <a:pt x="878" y="8696"/>
                    <a:pt x="515" y="10129"/>
                  </a:cubicBezTo>
                  <a:cubicBezTo>
                    <a:pt x="255" y="11121"/>
                    <a:pt x="1" y="12663"/>
                    <a:pt x="120" y="14885"/>
                  </a:cubicBezTo>
                  <a:cubicBezTo>
                    <a:pt x="120" y="14885"/>
                    <a:pt x="255" y="13171"/>
                    <a:pt x="904" y="10347"/>
                  </a:cubicBezTo>
                  <a:cubicBezTo>
                    <a:pt x="1553" y="7523"/>
                    <a:pt x="2820" y="6417"/>
                    <a:pt x="4055" y="5239"/>
                  </a:cubicBezTo>
                  <a:cubicBezTo>
                    <a:pt x="5296" y="4055"/>
                    <a:pt x="5602" y="1142"/>
                    <a:pt x="5914" y="618"/>
                  </a:cubicBezTo>
                  <a:cubicBezTo>
                    <a:pt x="6220" y="89"/>
                    <a:pt x="6672" y="0"/>
                    <a:pt x="6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0" name="Google Shape;9980;p107"/>
            <p:cNvSpPr/>
            <p:nvPr/>
          </p:nvSpPr>
          <p:spPr>
            <a:xfrm>
              <a:off x="3548251" y="3462275"/>
              <a:ext cx="495804" cy="1100611"/>
            </a:xfrm>
            <a:custGeom>
              <a:avLst/>
              <a:gdLst/>
              <a:ahLst/>
              <a:cxnLst/>
              <a:rect l="l" t="t" r="r" b="b"/>
              <a:pathLst>
                <a:path w="6750" h="14985" extrusionOk="0">
                  <a:moveTo>
                    <a:pt x="6350" y="157"/>
                  </a:moveTo>
                  <a:lnTo>
                    <a:pt x="6350" y="157"/>
                  </a:lnTo>
                  <a:cubicBezTo>
                    <a:pt x="6163" y="277"/>
                    <a:pt x="6002" y="443"/>
                    <a:pt x="5893" y="635"/>
                  </a:cubicBezTo>
                  <a:cubicBezTo>
                    <a:pt x="5795" y="806"/>
                    <a:pt x="5701" y="1190"/>
                    <a:pt x="5576" y="1673"/>
                  </a:cubicBezTo>
                  <a:cubicBezTo>
                    <a:pt x="5307" y="2774"/>
                    <a:pt x="4896" y="4435"/>
                    <a:pt x="4045" y="5250"/>
                  </a:cubicBezTo>
                  <a:lnTo>
                    <a:pt x="3879" y="5406"/>
                  </a:lnTo>
                  <a:cubicBezTo>
                    <a:pt x="2711" y="6522"/>
                    <a:pt x="1501" y="7670"/>
                    <a:pt x="878" y="10385"/>
                  </a:cubicBezTo>
                  <a:cubicBezTo>
                    <a:pt x="468" y="12186"/>
                    <a:pt x="260" y="13547"/>
                    <a:pt x="162" y="14289"/>
                  </a:cubicBezTo>
                  <a:cubicBezTo>
                    <a:pt x="130" y="12778"/>
                    <a:pt x="271" y="11402"/>
                    <a:pt x="582" y="10188"/>
                  </a:cubicBezTo>
                  <a:cubicBezTo>
                    <a:pt x="717" y="9663"/>
                    <a:pt x="894" y="9144"/>
                    <a:pt x="1101" y="8640"/>
                  </a:cubicBezTo>
                  <a:cubicBezTo>
                    <a:pt x="1397" y="7908"/>
                    <a:pt x="1641" y="7156"/>
                    <a:pt x="1823" y="6387"/>
                  </a:cubicBezTo>
                  <a:cubicBezTo>
                    <a:pt x="1989" y="5707"/>
                    <a:pt x="2114" y="5017"/>
                    <a:pt x="2192" y="4326"/>
                  </a:cubicBezTo>
                  <a:cubicBezTo>
                    <a:pt x="2228" y="3963"/>
                    <a:pt x="2290" y="3599"/>
                    <a:pt x="2384" y="3246"/>
                  </a:cubicBezTo>
                  <a:cubicBezTo>
                    <a:pt x="2851" y="1590"/>
                    <a:pt x="4185" y="552"/>
                    <a:pt x="6350" y="157"/>
                  </a:cubicBezTo>
                  <a:close/>
                  <a:moveTo>
                    <a:pt x="6701" y="1"/>
                  </a:moveTo>
                  <a:cubicBezTo>
                    <a:pt x="6698" y="1"/>
                    <a:pt x="6695" y="1"/>
                    <a:pt x="6693" y="1"/>
                  </a:cubicBezTo>
                  <a:cubicBezTo>
                    <a:pt x="4273" y="355"/>
                    <a:pt x="2794" y="1434"/>
                    <a:pt x="2290" y="3226"/>
                  </a:cubicBezTo>
                  <a:cubicBezTo>
                    <a:pt x="2197" y="3579"/>
                    <a:pt x="2129" y="3947"/>
                    <a:pt x="2098" y="4316"/>
                  </a:cubicBezTo>
                  <a:cubicBezTo>
                    <a:pt x="2020" y="5006"/>
                    <a:pt x="1896" y="5692"/>
                    <a:pt x="1729" y="6366"/>
                  </a:cubicBezTo>
                  <a:cubicBezTo>
                    <a:pt x="1543" y="7130"/>
                    <a:pt x="1304" y="7877"/>
                    <a:pt x="1013" y="8609"/>
                  </a:cubicBezTo>
                  <a:cubicBezTo>
                    <a:pt x="805" y="9113"/>
                    <a:pt x="629" y="9637"/>
                    <a:pt x="494" y="10167"/>
                  </a:cubicBezTo>
                  <a:cubicBezTo>
                    <a:pt x="136" y="11558"/>
                    <a:pt x="1" y="13162"/>
                    <a:pt x="94" y="14938"/>
                  </a:cubicBezTo>
                  <a:cubicBezTo>
                    <a:pt x="99" y="14964"/>
                    <a:pt x="120" y="14979"/>
                    <a:pt x="146" y="14985"/>
                  </a:cubicBezTo>
                  <a:cubicBezTo>
                    <a:pt x="172" y="14985"/>
                    <a:pt x="193" y="14964"/>
                    <a:pt x="193" y="14938"/>
                  </a:cubicBezTo>
                  <a:cubicBezTo>
                    <a:pt x="198" y="14922"/>
                    <a:pt x="343" y="13199"/>
                    <a:pt x="982" y="10411"/>
                  </a:cubicBezTo>
                  <a:cubicBezTo>
                    <a:pt x="1600" y="7722"/>
                    <a:pt x="2794" y="6579"/>
                    <a:pt x="3957" y="5479"/>
                  </a:cubicBezTo>
                  <a:lnTo>
                    <a:pt x="4118" y="5323"/>
                  </a:lnTo>
                  <a:cubicBezTo>
                    <a:pt x="4990" y="4492"/>
                    <a:pt x="5405" y="2810"/>
                    <a:pt x="5680" y="1699"/>
                  </a:cubicBezTo>
                  <a:cubicBezTo>
                    <a:pt x="5795" y="1222"/>
                    <a:pt x="5893" y="843"/>
                    <a:pt x="5981" y="692"/>
                  </a:cubicBezTo>
                  <a:cubicBezTo>
                    <a:pt x="6272" y="194"/>
                    <a:pt x="6703" y="100"/>
                    <a:pt x="6708" y="100"/>
                  </a:cubicBezTo>
                  <a:cubicBezTo>
                    <a:pt x="6734" y="95"/>
                    <a:pt x="6750" y="69"/>
                    <a:pt x="6745" y="43"/>
                  </a:cubicBezTo>
                  <a:cubicBezTo>
                    <a:pt x="6740" y="20"/>
                    <a:pt x="6723" y="1"/>
                    <a:pt x="6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1" name="Google Shape;9981;p107"/>
            <p:cNvSpPr/>
            <p:nvPr/>
          </p:nvSpPr>
          <p:spPr>
            <a:xfrm>
              <a:off x="3381225" y="4477031"/>
              <a:ext cx="388637" cy="429521"/>
            </a:xfrm>
            <a:custGeom>
              <a:avLst/>
              <a:gdLst/>
              <a:ahLst/>
              <a:cxnLst/>
              <a:rect l="l" t="t" r="r" b="b"/>
              <a:pathLst>
                <a:path w="5291" h="5848" extrusionOk="0">
                  <a:moveTo>
                    <a:pt x="1" y="1"/>
                  </a:moveTo>
                  <a:cubicBezTo>
                    <a:pt x="1" y="3"/>
                    <a:pt x="1" y="6"/>
                    <a:pt x="2" y="8"/>
                  </a:cubicBezTo>
                  <a:lnTo>
                    <a:pt x="2" y="8"/>
                  </a:lnTo>
                  <a:lnTo>
                    <a:pt x="1" y="1"/>
                  </a:lnTo>
                  <a:close/>
                  <a:moveTo>
                    <a:pt x="5291" y="1"/>
                  </a:moveTo>
                  <a:lnTo>
                    <a:pt x="5290" y="8"/>
                  </a:lnTo>
                  <a:lnTo>
                    <a:pt x="5290" y="8"/>
                  </a:lnTo>
                  <a:cubicBezTo>
                    <a:pt x="5291" y="6"/>
                    <a:pt x="5291" y="3"/>
                    <a:pt x="5291" y="1"/>
                  </a:cubicBezTo>
                  <a:close/>
                  <a:moveTo>
                    <a:pt x="2" y="8"/>
                  </a:moveTo>
                  <a:lnTo>
                    <a:pt x="676" y="5540"/>
                  </a:lnTo>
                  <a:lnTo>
                    <a:pt x="712" y="5550"/>
                  </a:lnTo>
                  <a:cubicBezTo>
                    <a:pt x="1339" y="5748"/>
                    <a:pt x="1991" y="5847"/>
                    <a:pt x="2642" y="5847"/>
                  </a:cubicBezTo>
                  <a:cubicBezTo>
                    <a:pt x="3307" y="5847"/>
                    <a:pt x="3971" y="5744"/>
                    <a:pt x="4611" y="5540"/>
                  </a:cubicBezTo>
                  <a:lnTo>
                    <a:pt x="5290" y="8"/>
                  </a:lnTo>
                  <a:lnTo>
                    <a:pt x="5290" y="8"/>
                  </a:lnTo>
                  <a:cubicBezTo>
                    <a:pt x="5253" y="160"/>
                    <a:pt x="4084" y="286"/>
                    <a:pt x="2643" y="286"/>
                  </a:cubicBezTo>
                  <a:cubicBezTo>
                    <a:pt x="1208" y="286"/>
                    <a:pt x="39" y="160"/>
                    <a:pt x="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2" name="Google Shape;9982;p107"/>
            <p:cNvSpPr/>
            <p:nvPr/>
          </p:nvSpPr>
          <p:spPr>
            <a:xfrm>
              <a:off x="3381225" y="4477031"/>
              <a:ext cx="388637" cy="437086"/>
            </a:xfrm>
            <a:custGeom>
              <a:avLst/>
              <a:gdLst/>
              <a:ahLst/>
              <a:cxnLst/>
              <a:rect l="l" t="t" r="r" b="b"/>
              <a:pathLst>
                <a:path w="5291" h="5951" extrusionOk="0">
                  <a:moveTo>
                    <a:pt x="2643" y="286"/>
                  </a:moveTo>
                  <a:cubicBezTo>
                    <a:pt x="1184" y="286"/>
                    <a:pt x="1" y="156"/>
                    <a:pt x="1" y="1"/>
                  </a:cubicBezTo>
                  <a:lnTo>
                    <a:pt x="676" y="5540"/>
                  </a:lnTo>
                  <a:lnTo>
                    <a:pt x="712" y="5550"/>
                  </a:lnTo>
                  <a:cubicBezTo>
                    <a:pt x="1979" y="5950"/>
                    <a:pt x="3344" y="5945"/>
                    <a:pt x="4611" y="5540"/>
                  </a:cubicBezTo>
                  <a:lnTo>
                    <a:pt x="4611" y="5540"/>
                  </a:lnTo>
                  <a:lnTo>
                    <a:pt x="5291" y="1"/>
                  </a:lnTo>
                  <a:cubicBezTo>
                    <a:pt x="5291" y="156"/>
                    <a:pt x="4107" y="286"/>
                    <a:pt x="2643" y="286"/>
                  </a:cubicBezTo>
                  <a:close/>
                </a:path>
              </a:pathLst>
            </a:custGeom>
            <a:gradFill>
              <a:gsLst>
                <a:gs pos="0">
                  <a:srgbClr val="D88794">
                    <a:alpha val="32549"/>
                  </a:srgbClr>
                </a:gs>
                <a:gs pos="33000">
                  <a:srgbClr val="F5A65A">
                    <a:alpha val="26274"/>
                  </a:srgbClr>
                </a:gs>
                <a:gs pos="100000">
                  <a:srgbClr val="D88794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3" name="Google Shape;9983;p107"/>
            <p:cNvSpPr/>
            <p:nvPr/>
          </p:nvSpPr>
          <p:spPr>
            <a:xfrm>
              <a:off x="3377773" y="4473432"/>
              <a:ext cx="395762" cy="436866"/>
            </a:xfrm>
            <a:custGeom>
              <a:avLst/>
              <a:gdLst/>
              <a:ahLst/>
              <a:cxnLst/>
              <a:rect l="l" t="t" r="r" b="b"/>
              <a:pathLst>
                <a:path w="5388" h="5948" extrusionOk="0">
                  <a:moveTo>
                    <a:pt x="105" y="159"/>
                  </a:moveTo>
                  <a:lnTo>
                    <a:pt x="105" y="159"/>
                  </a:lnTo>
                  <a:cubicBezTo>
                    <a:pt x="603" y="387"/>
                    <a:pt x="2592" y="387"/>
                    <a:pt x="2690" y="387"/>
                  </a:cubicBezTo>
                  <a:cubicBezTo>
                    <a:pt x="2784" y="387"/>
                    <a:pt x="4777" y="382"/>
                    <a:pt x="5276" y="159"/>
                  </a:cubicBezTo>
                  <a:lnTo>
                    <a:pt x="5276" y="159"/>
                  </a:lnTo>
                  <a:lnTo>
                    <a:pt x="4611" y="5553"/>
                  </a:lnTo>
                  <a:cubicBezTo>
                    <a:pt x="3986" y="5753"/>
                    <a:pt x="3338" y="5853"/>
                    <a:pt x="2690" y="5853"/>
                  </a:cubicBezTo>
                  <a:cubicBezTo>
                    <a:pt x="2043" y="5853"/>
                    <a:pt x="1395" y="5753"/>
                    <a:pt x="769" y="5553"/>
                  </a:cubicBezTo>
                  <a:lnTo>
                    <a:pt x="105" y="159"/>
                  </a:lnTo>
                  <a:close/>
                  <a:moveTo>
                    <a:pt x="5335" y="1"/>
                  </a:moveTo>
                  <a:cubicBezTo>
                    <a:pt x="5312" y="1"/>
                    <a:pt x="5289" y="15"/>
                    <a:pt x="5286" y="44"/>
                  </a:cubicBezTo>
                  <a:cubicBezTo>
                    <a:pt x="5224" y="148"/>
                    <a:pt x="4268" y="288"/>
                    <a:pt x="2690" y="288"/>
                  </a:cubicBezTo>
                  <a:cubicBezTo>
                    <a:pt x="1117" y="288"/>
                    <a:pt x="157" y="143"/>
                    <a:pt x="94" y="55"/>
                  </a:cubicBezTo>
                  <a:lnTo>
                    <a:pt x="94" y="44"/>
                  </a:lnTo>
                  <a:cubicBezTo>
                    <a:pt x="94" y="21"/>
                    <a:pt x="78" y="2"/>
                    <a:pt x="56" y="2"/>
                  </a:cubicBezTo>
                  <a:cubicBezTo>
                    <a:pt x="53" y="2"/>
                    <a:pt x="50" y="2"/>
                    <a:pt x="48" y="3"/>
                  </a:cubicBezTo>
                  <a:cubicBezTo>
                    <a:pt x="22" y="3"/>
                    <a:pt x="1" y="24"/>
                    <a:pt x="1" y="50"/>
                  </a:cubicBezTo>
                  <a:cubicBezTo>
                    <a:pt x="1" y="55"/>
                    <a:pt x="1" y="60"/>
                    <a:pt x="1" y="60"/>
                  </a:cubicBezTo>
                  <a:lnTo>
                    <a:pt x="681" y="5594"/>
                  </a:lnTo>
                  <a:cubicBezTo>
                    <a:pt x="681" y="5615"/>
                    <a:pt x="697" y="5631"/>
                    <a:pt x="712" y="5636"/>
                  </a:cubicBezTo>
                  <a:lnTo>
                    <a:pt x="743" y="5646"/>
                  </a:lnTo>
                  <a:cubicBezTo>
                    <a:pt x="1377" y="5849"/>
                    <a:pt x="2031" y="5947"/>
                    <a:pt x="2690" y="5947"/>
                  </a:cubicBezTo>
                  <a:cubicBezTo>
                    <a:pt x="3365" y="5947"/>
                    <a:pt x="4035" y="5843"/>
                    <a:pt x="4673" y="5636"/>
                  </a:cubicBezTo>
                  <a:cubicBezTo>
                    <a:pt x="4694" y="5631"/>
                    <a:pt x="4705" y="5615"/>
                    <a:pt x="4705" y="5599"/>
                  </a:cubicBezTo>
                  <a:lnTo>
                    <a:pt x="5385" y="65"/>
                  </a:lnTo>
                  <a:cubicBezTo>
                    <a:pt x="5385" y="60"/>
                    <a:pt x="5385" y="55"/>
                    <a:pt x="5385" y="55"/>
                  </a:cubicBezTo>
                  <a:cubicBezTo>
                    <a:pt x="5387" y="19"/>
                    <a:pt x="536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84" name="Google Shape;9984;p107"/>
          <p:cNvGrpSpPr/>
          <p:nvPr/>
        </p:nvGrpSpPr>
        <p:grpSpPr>
          <a:xfrm>
            <a:off x="5527051" y="3225484"/>
            <a:ext cx="338918" cy="392253"/>
            <a:chOff x="3840375" y="1946675"/>
            <a:chExt cx="532974" cy="616847"/>
          </a:xfrm>
        </p:grpSpPr>
        <p:sp>
          <p:nvSpPr>
            <p:cNvPr id="9985" name="Google Shape;9985;p107"/>
            <p:cNvSpPr/>
            <p:nvPr/>
          </p:nvSpPr>
          <p:spPr>
            <a:xfrm>
              <a:off x="4234435" y="2336759"/>
              <a:ext cx="129786" cy="144518"/>
            </a:xfrm>
            <a:custGeom>
              <a:avLst/>
              <a:gdLst/>
              <a:ahLst/>
              <a:cxnLst/>
              <a:rect l="l" t="t" r="r" b="b"/>
              <a:pathLst>
                <a:path w="1436" h="1599" extrusionOk="0">
                  <a:moveTo>
                    <a:pt x="959" y="0"/>
                  </a:moveTo>
                  <a:cubicBezTo>
                    <a:pt x="707" y="0"/>
                    <a:pt x="412" y="196"/>
                    <a:pt x="214" y="509"/>
                  </a:cubicBezTo>
                  <a:lnTo>
                    <a:pt x="507" y="643"/>
                  </a:lnTo>
                  <a:cubicBezTo>
                    <a:pt x="675" y="379"/>
                    <a:pt x="877" y="286"/>
                    <a:pt x="957" y="286"/>
                  </a:cubicBezTo>
                  <a:cubicBezTo>
                    <a:pt x="965" y="286"/>
                    <a:pt x="971" y="287"/>
                    <a:pt x="977" y="289"/>
                  </a:cubicBezTo>
                  <a:cubicBezTo>
                    <a:pt x="1034" y="307"/>
                    <a:pt x="1085" y="506"/>
                    <a:pt x="1060" y="733"/>
                  </a:cubicBezTo>
                  <a:cubicBezTo>
                    <a:pt x="1045" y="871"/>
                    <a:pt x="948" y="1279"/>
                    <a:pt x="716" y="1308"/>
                  </a:cubicBezTo>
                  <a:cubicBezTo>
                    <a:pt x="706" y="1310"/>
                    <a:pt x="695" y="1310"/>
                    <a:pt x="684" y="1310"/>
                  </a:cubicBezTo>
                  <a:cubicBezTo>
                    <a:pt x="553" y="1310"/>
                    <a:pt x="396" y="1212"/>
                    <a:pt x="283" y="1055"/>
                  </a:cubicBezTo>
                  <a:lnTo>
                    <a:pt x="1" y="1211"/>
                  </a:lnTo>
                  <a:cubicBezTo>
                    <a:pt x="179" y="1455"/>
                    <a:pt x="434" y="1598"/>
                    <a:pt x="685" y="1598"/>
                  </a:cubicBezTo>
                  <a:cubicBezTo>
                    <a:pt x="694" y="1598"/>
                    <a:pt x="704" y="1598"/>
                    <a:pt x="713" y="1597"/>
                  </a:cubicBezTo>
                  <a:cubicBezTo>
                    <a:pt x="727" y="1594"/>
                    <a:pt x="745" y="1594"/>
                    <a:pt x="760" y="1590"/>
                  </a:cubicBezTo>
                  <a:cubicBezTo>
                    <a:pt x="1284" y="1522"/>
                    <a:pt x="1378" y="882"/>
                    <a:pt x="1392" y="755"/>
                  </a:cubicBezTo>
                  <a:cubicBezTo>
                    <a:pt x="1407" y="607"/>
                    <a:pt x="1436" y="130"/>
                    <a:pt x="1096" y="21"/>
                  </a:cubicBezTo>
                  <a:cubicBezTo>
                    <a:pt x="1053" y="7"/>
                    <a:pt x="1007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6" name="Google Shape;9986;p107"/>
            <p:cNvSpPr/>
            <p:nvPr/>
          </p:nvSpPr>
          <p:spPr>
            <a:xfrm>
              <a:off x="4231181" y="2333505"/>
              <a:ext cx="136022" cy="150573"/>
            </a:xfrm>
            <a:custGeom>
              <a:avLst/>
              <a:gdLst/>
              <a:ahLst/>
              <a:cxnLst/>
              <a:rect l="l" t="t" r="r" b="b"/>
              <a:pathLst>
                <a:path w="1505" h="1666" extrusionOk="0">
                  <a:moveTo>
                    <a:pt x="993" y="70"/>
                  </a:moveTo>
                  <a:cubicBezTo>
                    <a:pt x="1037" y="70"/>
                    <a:pt x="1080" y="76"/>
                    <a:pt x="1121" y="90"/>
                  </a:cubicBezTo>
                  <a:cubicBezTo>
                    <a:pt x="1432" y="191"/>
                    <a:pt x="1407" y="650"/>
                    <a:pt x="1392" y="788"/>
                  </a:cubicBezTo>
                  <a:cubicBezTo>
                    <a:pt x="1378" y="910"/>
                    <a:pt x="1287" y="1532"/>
                    <a:pt x="792" y="1594"/>
                  </a:cubicBezTo>
                  <a:cubicBezTo>
                    <a:pt x="774" y="1594"/>
                    <a:pt x="760" y="1597"/>
                    <a:pt x="745" y="1597"/>
                  </a:cubicBezTo>
                  <a:cubicBezTo>
                    <a:pt x="736" y="1598"/>
                    <a:pt x="726" y="1598"/>
                    <a:pt x="717" y="1598"/>
                  </a:cubicBezTo>
                  <a:cubicBezTo>
                    <a:pt x="487" y="1598"/>
                    <a:pt x="254" y="1473"/>
                    <a:pt x="84" y="1258"/>
                  </a:cubicBezTo>
                  <a:lnTo>
                    <a:pt x="308" y="1135"/>
                  </a:lnTo>
                  <a:cubicBezTo>
                    <a:pt x="428" y="1284"/>
                    <a:pt x="587" y="1379"/>
                    <a:pt x="722" y="1379"/>
                  </a:cubicBezTo>
                  <a:cubicBezTo>
                    <a:pt x="733" y="1379"/>
                    <a:pt x="745" y="1378"/>
                    <a:pt x="756" y="1377"/>
                  </a:cubicBezTo>
                  <a:cubicBezTo>
                    <a:pt x="1009" y="1344"/>
                    <a:pt x="1110" y="929"/>
                    <a:pt x="1128" y="769"/>
                  </a:cubicBezTo>
                  <a:cubicBezTo>
                    <a:pt x="1150" y="563"/>
                    <a:pt x="1110" y="321"/>
                    <a:pt x="1020" y="292"/>
                  </a:cubicBezTo>
                  <a:cubicBezTo>
                    <a:pt x="1012" y="290"/>
                    <a:pt x="1002" y="288"/>
                    <a:pt x="991" y="288"/>
                  </a:cubicBezTo>
                  <a:cubicBezTo>
                    <a:pt x="894" y="288"/>
                    <a:pt x="694" y="389"/>
                    <a:pt x="528" y="636"/>
                  </a:cubicBezTo>
                  <a:lnTo>
                    <a:pt x="301" y="531"/>
                  </a:lnTo>
                  <a:cubicBezTo>
                    <a:pt x="489" y="246"/>
                    <a:pt x="761" y="70"/>
                    <a:pt x="993" y="70"/>
                  </a:cubicBezTo>
                  <a:close/>
                  <a:moveTo>
                    <a:pt x="1003" y="0"/>
                  </a:moveTo>
                  <a:cubicBezTo>
                    <a:pt x="739" y="0"/>
                    <a:pt x="429" y="201"/>
                    <a:pt x="225" y="527"/>
                  </a:cubicBezTo>
                  <a:cubicBezTo>
                    <a:pt x="214" y="542"/>
                    <a:pt x="221" y="567"/>
                    <a:pt x="239" y="574"/>
                  </a:cubicBezTo>
                  <a:lnTo>
                    <a:pt x="532" y="712"/>
                  </a:lnTo>
                  <a:cubicBezTo>
                    <a:pt x="536" y="714"/>
                    <a:pt x="540" y="714"/>
                    <a:pt x="544" y="714"/>
                  </a:cubicBezTo>
                  <a:cubicBezTo>
                    <a:pt x="555" y="714"/>
                    <a:pt x="567" y="708"/>
                    <a:pt x="575" y="697"/>
                  </a:cubicBezTo>
                  <a:cubicBezTo>
                    <a:pt x="743" y="428"/>
                    <a:pt x="943" y="356"/>
                    <a:pt x="993" y="356"/>
                  </a:cubicBezTo>
                  <a:cubicBezTo>
                    <a:pt x="997" y="356"/>
                    <a:pt x="1000" y="357"/>
                    <a:pt x="1002" y="357"/>
                  </a:cubicBezTo>
                  <a:cubicBezTo>
                    <a:pt x="1034" y="368"/>
                    <a:pt x="1089" y="538"/>
                    <a:pt x="1063" y="762"/>
                  </a:cubicBezTo>
                  <a:cubicBezTo>
                    <a:pt x="1045" y="932"/>
                    <a:pt x="944" y="1286"/>
                    <a:pt x="749" y="1308"/>
                  </a:cubicBezTo>
                  <a:cubicBezTo>
                    <a:pt x="739" y="1310"/>
                    <a:pt x="729" y="1310"/>
                    <a:pt x="719" y="1310"/>
                  </a:cubicBezTo>
                  <a:cubicBezTo>
                    <a:pt x="600" y="1310"/>
                    <a:pt x="454" y="1216"/>
                    <a:pt x="347" y="1070"/>
                  </a:cubicBezTo>
                  <a:cubicBezTo>
                    <a:pt x="341" y="1061"/>
                    <a:pt x="332" y="1056"/>
                    <a:pt x="322" y="1056"/>
                  </a:cubicBezTo>
                  <a:cubicBezTo>
                    <a:pt x="316" y="1056"/>
                    <a:pt x="310" y="1058"/>
                    <a:pt x="304" y="1062"/>
                  </a:cubicBezTo>
                  <a:lnTo>
                    <a:pt x="19" y="1218"/>
                  </a:lnTo>
                  <a:cubicBezTo>
                    <a:pt x="11" y="1221"/>
                    <a:pt x="4" y="1229"/>
                    <a:pt x="4" y="1239"/>
                  </a:cubicBezTo>
                  <a:cubicBezTo>
                    <a:pt x="0" y="1247"/>
                    <a:pt x="4" y="1258"/>
                    <a:pt x="8" y="1265"/>
                  </a:cubicBezTo>
                  <a:cubicBezTo>
                    <a:pt x="192" y="1518"/>
                    <a:pt x="456" y="1666"/>
                    <a:pt x="716" y="1666"/>
                  </a:cubicBezTo>
                  <a:lnTo>
                    <a:pt x="752" y="1666"/>
                  </a:lnTo>
                  <a:cubicBezTo>
                    <a:pt x="767" y="1662"/>
                    <a:pt x="785" y="1659"/>
                    <a:pt x="803" y="1659"/>
                  </a:cubicBezTo>
                  <a:cubicBezTo>
                    <a:pt x="1349" y="1590"/>
                    <a:pt x="1450" y="925"/>
                    <a:pt x="1465" y="795"/>
                  </a:cubicBezTo>
                  <a:cubicBezTo>
                    <a:pt x="1479" y="643"/>
                    <a:pt x="1504" y="140"/>
                    <a:pt x="1143" y="21"/>
                  </a:cubicBezTo>
                  <a:cubicBezTo>
                    <a:pt x="1098" y="7"/>
                    <a:pt x="1051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7" name="Google Shape;9987;p107"/>
            <p:cNvSpPr/>
            <p:nvPr/>
          </p:nvSpPr>
          <p:spPr>
            <a:xfrm>
              <a:off x="4291917" y="2297805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8" name="Google Shape;9988;p107"/>
            <p:cNvSpPr/>
            <p:nvPr/>
          </p:nvSpPr>
          <p:spPr>
            <a:xfrm>
              <a:off x="3894694" y="2286327"/>
              <a:ext cx="397310" cy="19703"/>
            </a:xfrm>
            <a:custGeom>
              <a:avLst/>
              <a:gdLst/>
              <a:ahLst/>
              <a:cxnLst/>
              <a:rect l="l" t="t" r="r" b="b"/>
              <a:pathLst>
                <a:path w="4396" h="218" extrusionOk="0">
                  <a:moveTo>
                    <a:pt x="2198" y="1"/>
                  </a:moveTo>
                  <a:cubicBezTo>
                    <a:pt x="987" y="1"/>
                    <a:pt x="0" y="52"/>
                    <a:pt x="0" y="109"/>
                  </a:cubicBezTo>
                  <a:cubicBezTo>
                    <a:pt x="0" y="167"/>
                    <a:pt x="987" y="218"/>
                    <a:pt x="2198" y="218"/>
                  </a:cubicBezTo>
                  <a:cubicBezTo>
                    <a:pt x="3413" y="218"/>
                    <a:pt x="4396" y="167"/>
                    <a:pt x="4396" y="109"/>
                  </a:cubicBezTo>
                  <a:cubicBezTo>
                    <a:pt x="4396" y="48"/>
                    <a:pt x="3413" y="1"/>
                    <a:pt x="2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9" name="Google Shape;9989;p107"/>
            <p:cNvSpPr/>
            <p:nvPr/>
          </p:nvSpPr>
          <p:spPr>
            <a:xfrm>
              <a:off x="3891350" y="2283434"/>
              <a:ext cx="403908" cy="25578"/>
            </a:xfrm>
            <a:custGeom>
              <a:avLst/>
              <a:gdLst/>
              <a:ahLst/>
              <a:cxnLst/>
              <a:rect l="l" t="t" r="r" b="b"/>
              <a:pathLst>
                <a:path w="4469" h="283" extrusionOk="0">
                  <a:moveTo>
                    <a:pt x="2235" y="69"/>
                  </a:moveTo>
                  <a:cubicBezTo>
                    <a:pt x="3301" y="69"/>
                    <a:pt x="4075" y="102"/>
                    <a:pt x="4324" y="141"/>
                  </a:cubicBezTo>
                  <a:cubicBezTo>
                    <a:pt x="4075" y="181"/>
                    <a:pt x="3301" y="214"/>
                    <a:pt x="2235" y="214"/>
                  </a:cubicBezTo>
                  <a:cubicBezTo>
                    <a:pt x="1172" y="214"/>
                    <a:pt x="395" y="181"/>
                    <a:pt x="145" y="141"/>
                  </a:cubicBezTo>
                  <a:cubicBezTo>
                    <a:pt x="395" y="102"/>
                    <a:pt x="1172" y="69"/>
                    <a:pt x="2235" y="69"/>
                  </a:cubicBezTo>
                  <a:close/>
                  <a:moveTo>
                    <a:pt x="2235" y="0"/>
                  </a:moveTo>
                  <a:cubicBezTo>
                    <a:pt x="1649" y="0"/>
                    <a:pt x="1096" y="11"/>
                    <a:pt x="680" y="29"/>
                  </a:cubicBezTo>
                  <a:cubicBezTo>
                    <a:pt x="1" y="65"/>
                    <a:pt x="1" y="102"/>
                    <a:pt x="1" y="141"/>
                  </a:cubicBezTo>
                  <a:cubicBezTo>
                    <a:pt x="1" y="181"/>
                    <a:pt x="1" y="217"/>
                    <a:pt x="680" y="250"/>
                  </a:cubicBezTo>
                  <a:cubicBezTo>
                    <a:pt x="1096" y="272"/>
                    <a:pt x="1649" y="282"/>
                    <a:pt x="2235" y="282"/>
                  </a:cubicBezTo>
                  <a:cubicBezTo>
                    <a:pt x="2824" y="282"/>
                    <a:pt x="3374" y="272"/>
                    <a:pt x="3789" y="250"/>
                  </a:cubicBezTo>
                  <a:cubicBezTo>
                    <a:pt x="4469" y="217"/>
                    <a:pt x="4469" y="181"/>
                    <a:pt x="4469" y="141"/>
                  </a:cubicBezTo>
                  <a:cubicBezTo>
                    <a:pt x="4469" y="102"/>
                    <a:pt x="4469" y="65"/>
                    <a:pt x="3789" y="29"/>
                  </a:cubicBezTo>
                  <a:cubicBezTo>
                    <a:pt x="3374" y="11"/>
                    <a:pt x="2824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0" name="Google Shape;9990;p107"/>
            <p:cNvSpPr/>
            <p:nvPr/>
          </p:nvSpPr>
          <p:spPr>
            <a:xfrm>
              <a:off x="4250161" y="2116772"/>
              <a:ext cx="119663" cy="149669"/>
            </a:xfrm>
            <a:custGeom>
              <a:avLst/>
              <a:gdLst/>
              <a:ahLst/>
              <a:cxnLst/>
              <a:rect l="l" t="t" r="r" b="b"/>
              <a:pathLst>
                <a:path w="1324" h="1656" extrusionOk="0">
                  <a:moveTo>
                    <a:pt x="739" y="0"/>
                  </a:moveTo>
                  <a:cubicBezTo>
                    <a:pt x="456" y="0"/>
                    <a:pt x="160" y="289"/>
                    <a:pt x="33" y="702"/>
                  </a:cubicBezTo>
                  <a:lnTo>
                    <a:pt x="347" y="756"/>
                  </a:lnTo>
                  <a:cubicBezTo>
                    <a:pt x="451" y="432"/>
                    <a:pt x="642" y="294"/>
                    <a:pt x="706" y="294"/>
                  </a:cubicBezTo>
                  <a:cubicBezTo>
                    <a:pt x="707" y="294"/>
                    <a:pt x="708" y="294"/>
                    <a:pt x="709" y="294"/>
                  </a:cubicBezTo>
                  <a:cubicBezTo>
                    <a:pt x="770" y="297"/>
                    <a:pt x="871" y="474"/>
                    <a:pt x="904" y="698"/>
                  </a:cubicBezTo>
                  <a:cubicBezTo>
                    <a:pt x="926" y="839"/>
                    <a:pt x="936" y="1255"/>
                    <a:pt x="720" y="1346"/>
                  </a:cubicBezTo>
                  <a:cubicBezTo>
                    <a:pt x="688" y="1358"/>
                    <a:pt x="652" y="1364"/>
                    <a:pt x="613" y="1364"/>
                  </a:cubicBezTo>
                  <a:cubicBezTo>
                    <a:pt x="497" y="1364"/>
                    <a:pt x="357" y="1309"/>
                    <a:pt x="235" y="1212"/>
                  </a:cubicBezTo>
                  <a:lnTo>
                    <a:pt x="0" y="1432"/>
                  </a:lnTo>
                  <a:cubicBezTo>
                    <a:pt x="180" y="1578"/>
                    <a:pt x="387" y="1656"/>
                    <a:pt x="582" y="1656"/>
                  </a:cubicBezTo>
                  <a:cubicBezTo>
                    <a:pt x="653" y="1656"/>
                    <a:pt x="722" y="1645"/>
                    <a:pt x="788" y="1624"/>
                  </a:cubicBezTo>
                  <a:cubicBezTo>
                    <a:pt x="803" y="1617"/>
                    <a:pt x="821" y="1613"/>
                    <a:pt x="839" y="1606"/>
                  </a:cubicBezTo>
                  <a:cubicBezTo>
                    <a:pt x="1323" y="1407"/>
                    <a:pt x="1251" y="760"/>
                    <a:pt x="1233" y="633"/>
                  </a:cubicBezTo>
                  <a:cubicBezTo>
                    <a:pt x="1211" y="492"/>
                    <a:pt x="1114" y="22"/>
                    <a:pt x="759" y="1"/>
                  </a:cubicBezTo>
                  <a:cubicBezTo>
                    <a:pt x="752" y="0"/>
                    <a:pt x="746" y="0"/>
                    <a:pt x="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1" name="Google Shape;9991;p107"/>
            <p:cNvSpPr/>
            <p:nvPr/>
          </p:nvSpPr>
          <p:spPr>
            <a:xfrm>
              <a:off x="4247179" y="2113789"/>
              <a:ext cx="126170" cy="155454"/>
            </a:xfrm>
            <a:custGeom>
              <a:avLst/>
              <a:gdLst/>
              <a:ahLst/>
              <a:cxnLst/>
              <a:rect l="l" t="t" r="r" b="b"/>
              <a:pathLst>
                <a:path w="1396" h="1720" extrusionOk="0">
                  <a:moveTo>
                    <a:pt x="768" y="66"/>
                  </a:moveTo>
                  <a:cubicBezTo>
                    <a:pt x="775" y="66"/>
                    <a:pt x="782" y="66"/>
                    <a:pt x="789" y="66"/>
                  </a:cubicBezTo>
                  <a:cubicBezTo>
                    <a:pt x="1118" y="84"/>
                    <a:pt x="1212" y="536"/>
                    <a:pt x="1230" y="674"/>
                  </a:cubicBezTo>
                  <a:cubicBezTo>
                    <a:pt x="1251" y="797"/>
                    <a:pt x="1320" y="1418"/>
                    <a:pt x="857" y="1606"/>
                  </a:cubicBezTo>
                  <a:cubicBezTo>
                    <a:pt x="843" y="1614"/>
                    <a:pt x="825" y="1617"/>
                    <a:pt x="810" y="1621"/>
                  </a:cubicBezTo>
                  <a:cubicBezTo>
                    <a:pt x="746" y="1641"/>
                    <a:pt x="679" y="1651"/>
                    <a:pt x="610" y="1651"/>
                  </a:cubicBezTo>
                  <a:cubicBezTo>
                    <a:pt x="435" y="1651"/>
                    <a:pt x="251" y="1586"/>
                    <a:pt x="87" y="1462"/>
                  </a:cubicBezTo>
                  <a:lnTo>
                    <a:pt x="272" y="1288"/>
                  </a:lnTo>
                  <a:cubicBezTo>
                    <a:pt x="392" y="1380"/>
                    <a:pt x="528" y="1430"/>
                    <a:pt x="644" y="1430"/>
                  </a:cubicBezTo>
                  <a:cubicBezTo>
                    <a:pt x="688" y="1430"/>
                    <a:pt x="730" y="1422"/>
                    <a:pt x="767" y="1407"/>
                  </a:cubicBezTo>
                  <a:cubicBezTo>
                    <a:pt x="1006" y="1313"/>
                    <a:pt x="995" y="883"/>
                    <a:pt x="969" y="728"/>
                  </a:cubicBezTo>
                  <a:cubicBezTo>
                    <a:pt x="940" y="522"/>
                    <a:pt x="843" y="298"/>
                    <a:pt x="745" y="290"/>
                  </a:cubicBezTo>
                  <a:cubicBezTo>
                    <a:pt x="744" y="290"/>
                    <a:pt x="743" y="290"/>
                    <a:pt x="742" y="290"/>
                  </a:cubicBezTo>
                  <a:cubicBezTo>
                    <a:pt x="658" y="290"/>
                    <a:pt x="466" y="442"/>
                    <a:pt x="358" y="750"/>
                  </a:cubicBezTo>
                  <a:lnTo>
                    <a:pt x="109" y="706"/>
                  </a:lnTo>
                  <a:cubicBezTo>
                    <a:pt x="239" y="329"/>
                    <a:pt x="510" y="66"/>
                    <a:pt x="768" y="66"/>
                  </a:cubicBezTo>
                  <a:close/>
                  <a:moveTo>
                    <a:pt x="775" y="1"/>
                  </a:moveTo>
                  <a:cubicBezTo>
                    <a:pt x="478" y="1"/>
                    <a:pt x="167" y="300"/>
                    <a:pt x="33" y="724"/>
                  </a:cubicBezTo>
                  <a:cubicBezTo>
                    <a:pt x="30" y="731"/>
                    <a:pt x="33" y="742"/>
                    <a:pt x="37" y="750"/>
                  </a:cubicBezTo>
                  <a:cubicBezTo>
                    <a:pt x="44" y="760"/>
                    <a:pt x="51" y="764"/>
                    <a:pt x="62" y="768"/>
                  </a:cubicBezTo>
                  <a:lnTo>
                    <a:pt x="377" y="822"/>
                  </a:lnTo>
                  <a:cubicBezTo>
                    <a:pt x="379" y="822"/>
                    <a:pt x="381" y="823"/>
                    <a:pt x="383" y="823"/>
                  </a:cubicBezTo>
                  <a:cubicBezTo>
                    <a:pt x="398" y="823"/>
                    <a:pt x="410" y="813"/>
                    <a:pt x="416" y="800"/>
                  </a:cubicBezTo>
                  <a:cubicBezTo>
                    <a:pt x="514" y="475"/>
                    <a:pt x="709" y="359"/>
                    <a:pt x="742" y="359"/>
                  </a:cubicBezTo>
                  <a:cubicBezTo>
                    <a:pt x="774" y="363"/>
                    <a:pt x="868" y="511"/>
                    <a:pt x="904" y="739"/>
                  </a:cubicBezTo>
                  <a:cubicBezTo>
                    <a:pt x="930" y="905"/>
                    <a:pt x="922" y="1270"/>
                    <a:pt x="742" y="1346"/>
                  </a:cubicBezTo>
                  <a:cubicBezTo>
                    <a:pt x="712" y="1358"/>
                    <a:pt x="679" y="1363"/>
                    <a:pt x="643" y="1363"/>
                  </a:cubicBezTo>
                  <a:cubicBezTo>
                    <a:pt x="535" y="1363"/>
                    <a:pt x="404" y="1311"/>
                    <a:pt x="290" y="1216"/>
                  </a:cubicBezTo>
                  <a:cubicBezTo>
                    <a:pt x="284" y="1210"/>
                    <a:pt x="276" y="1208"/>
                    <a:pt x="268" y="1208"/>
                  </a:cubicBezTo>
                  <a:cubicBezTo>
                    <a:pt x="260" y="1208"/>
                    <a:pt x="252" y="1210"/>
                    <a:pt x="246" y="1216"/>
                  </a:cubicBezTo>
                  <a:lnTo>
                    <a:pt x="11" y="1440"/>
                  </a:lnTo>
                  <a:cubicBezTo>
                    <a:pt x="4" y="1447"/>
                    <a:pt x="1" y="1454"/>
                    <a:pt x="1" y="1465"/>
                  </a:cubicBezTo>
                  <a:cubicBezTo>
                    <a:pt x="1" y="1476"/>
                    <a:pt x="4" y="1483"/>
                    <a:pt x="11" y="1491"/>
                  </a:cubicBezTo>
                  <a:cubicBezTo>
                    <a:pt x="181" y="1632"/>
                    <a:pt x="395" y="1715"/>
                    <a:pt x="615" y="1718"/>
                  </a:cubicBezTo>
                  <a:cubicBezTo>
                    <a:pt x="624" y="1719"/>
                    <a:pt x="634" y="1719"/>
                    <a:pt x="643" y="1719"/>
                  </a:cubicBezTo>
                  <a:cubicBezTo>
                    <a:pt x="707" y="1719"/>
                    <a:pt x="773" y="1708"/>
                    <a:pt x="836" y="1689"/>
                  </a:cubicBezTo>
                  <a:cubicBezTo>
                    <a:pt x="850" y="1682"/>
                    <a:pt x="868" y="1679"/>
                    <a:pt x="883" y="1671"/>
                  </a:cubicBezTo>
                  <a:cubicBezTo>
                    <a:pt x="1396" y="1465"/>
                    <a:pt x="1320" y="797"/>
                    <a:pt x="1302" y="663"/>
                  </a:cubicBezTo>
                  <a:cubicBezTo>
                    <a:pt x="1277" y="515"/>
                    <a:pt x="1175" y="19"/>
                    <a:pt x="796" y="1"/>
                  </a:cubicBezTo>
                  <a:cubicBezTo>
                    <a:pt x="789" y="1"/>
                    <a:pt x="782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2" name="Google Shape;9992;p107"/>
            <p:cNvSpPr/>
            <p:nvPr/>
          </p:nvSpPr>
          <p:spPr>
            <a:xfrm>
              <a:off x="4267785" y="2088031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3" name="Google Shape;9993;p107"/>
            <p:cNvSpPr/>
            <p:nvPr/>
          </p:nvSpPr>
          <p:spPr>
            <a:xfrm>
              <a:off x="3882221" y="2085500"/>
              <a:ext cx="386646" cy="103485"/>
            </a:xfrm>
            <a:custGeom>
              <a:avLst/>
              <a:gdLst/>
              <a:ahLst/>
              <a:cxnLst/>
              <a:rect l="l" t="t" r="r" b="b"/>
              <a:pathLst>
                <a:path w="4278" h="1145" extrusionOk="0">
                  <a:moveTo>
                    <a:pt x="4222" y="1"/>
                  </a:moveTo>
                  <a:cubicBezTo>
                    <a:pt x="4027" y="1"/>
                    <a:pt x="3153" y="194"/>
                    <a:pt x="2112" y="470"/>
                  </a:cubicBezTo>
                  <a:cubicBezTo>
                    <a:pt x="941" y="777"/>
                    <a:pt x="1" y="1077"/>
                    <a:pt x="15" y="1135"/>
                  </a:cubicBezTo>
                  <a:cubicBezTo>
                    <a:pt x="17" y="1141"/>
                    <a:pt x="31" y="1145"/>
                    <a:pt x="56" y="1145"/>
                  </a:cubicBezTo>
                  <a:cubicBezTo>
                    <a:pt x="251" y="1145"/>
                    <a:pt x="1128" y="951"/>
                    <a:pt x="2166" y="676"/>
                  </a:cubicBezTo>
                  <a:cubicBezTo>
                    <a:pt x="3341" y="365"/>
                    <a:pt x="4277" y="68"/>
                    <a:pt x="4263" y="11"/>
                  </a:cubicBezTo>
                  <a:cubicBezTo>
                    <a:pt x="4261" y="4"/>
                    <a:pt x="4247" y="1"/>
                    <a:pt x="4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4" name="Google Shape;9994;p107"/>
            <p:cNvSpPr/>
            <p:nvPr/>
          </p:nvSpPr>
          <p:spPr>
            <a:xfrm>
              <a:off x="3878968" y="2082518"/>
              <a:ext cx="393424" cy="109541"/>
            </a:xfrm>
            <a:custGeom>
              <a:avLst/>
              <a:gdLst/>
              <a:ahLst/>
              <a:cxnLst/>
              <a:rect l="l" t="t" r="r" b="b"/>
              <a:pathLst>
                <a:path w="4353" h="1212" extrusionOk="0">
                  <a:moveTo>
                    <a:pt x="4198" y="69"/>
                  </a:moveTo>
                  <a:cubicBezTo>
                    <a:pt x="3963" y="170"/>
                    <a:pt x="3225" y="405"/>
                    <a:pt x="2195" y="676"/>
                  </a:cubicBezTo>
                  <a:cubicBezTo>
                    <a:pt x="1165" y="947"/>
                    <a:pt x="405" y="1114"/>
                    <a:pt x="156" y="1139"/>
                  </a:cubicBezTo>
                  <a:cubicBezTo>
                    <a:pt x="387" y="1038"/>
                    <a:pt x="1128" y="806"/>
                    <a:pt x="2155" y="535"/>
                  </a:cubicBezTo>
                  <a:cubicBezTo>
                    <a:pt x="3185" y="260"/>
                    <a:pt x="3944" y="98"/>
                    <a:pt x="4198" y="69"/>
                  </a:cubicBezTo>
                  <a:close/>
                  <a:moveTo>
                    <a:pt x="4258" y="0"/>
                  </a:moveTo>
                  <a:cubicBezTo>
                    <a:pt x="4180" y="0"/>
                    <a:pt x="4014" y="24"/>
                    <a:pt x="3652" y="101"/>
                  </a:cubicBezTo>
                  <a:cubicBezTo>
                    <a:pt x="3243" y="188"/>
                    <a:pt x="2708" y="318"/>
                    <a:pt x="2141" y="467"/>
                  </a:cubicBezTo>
                  <a:cubicBezTo>
                    <a:pt x="1569" y="618"/>
                    <a:pt x="1042" y="770"/>
                    <a:pt x="644" y="897"/>
                  </a:cubicBezTo>
                  <a:cubicBezTo>
                    <a:pt x="1" y="1103"/>
                    <a:pt x="8" y="1135"/>
                    <a:pt x="19" y="1175"/>
                  </a:cubicBezTo>
                  <a:cubicBezTo>
                    <a:pt x="22" y="1193"/>
                    <a:pt x="29" y="1211"/>
                    <a:pt x="95" y="1211"/>
                  </a:cubicBezTo>
                  <a:cubicBezTo>
                    <a:pt x="174" y="1211"/>
                    <a:pt x="340" y="1186"/>
                    <a:pt x="698" y="1110"/>
                  </a:cubicBezTo>
                  <a:cubicBezTo>
                    <a:pt x="1107" y="1023"/>
                    <a:pt x="1642" y="893"/>
                    <a:pt x="2213" y="741"/>
                  </a:cubicBezTo>
                  <a:cubicBezTo>
                    <a:pt x="2780" y="593"/>
                    <a:pt x="3312" y="438"/>
                    <a:pt x="3706" y="315"/>
                  </a:cubicBezTo>
                  <a:cubicBezTo>
                    <a:pt x="4353" y="109"/>
                    <a:pt x="4342" y="72"/>
                    <a:pt x="4331" y="33"/>
                  </a:cubicBezTo>
                  <a:cubicBezTo>
                    <a:pt x="4326" y="16"/>
                    <a:pt x="4322" y="0"/>
                    <a:pt x="4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5" name="Google Shape;9995;p107"/>
            <p:cNvSpPr/>
            <p:nvPr/>
          </p:nvSpPr>
          <p:spPr>
            <a:xfrm>
              <a:off x="3843719" y="1952821"/>
              <a:ext cx="425148" cy="301869"/>
            </a:xfrm>
            <a:custGeom>
              <a:avLst/>
              <a:gdLst/>
              <a:ahLst/>
              <a:cxnLst/>
              <a:rect l="l" t="t" r="r" b="b"/>
              <a:pathLst>
                <a:path w="4704" h="3340" extrusionOk="0">
                  <a:moveTo>
                    <a:pt x="383" y="0"/>
                  </a:moveTo>
                  <a:lnTo>
                    <a:pt x="195" y="980"/>
                  </a:lnTo>
                  <a:cubicBezTo>
                    <a:pt x="0" y="2014"/>
                    <a:pt x="709" y="3015"/>
                    <a:pt x="1775" y="3217"/>
                  </a:cubicBezTo>
                  <a:lnTo>
                    <a:pt x="2238" y="3304"/>
                  </a:lnTo>
                  <a:cubicBezTo>
                    <a:pt x="2365" y="3328"/>
                    <a:pt x="2491" y="3340"/>
                    <a:pt x="2616" y="3340"/>
                  </a:cubicBezTo>
                  <a:cubicBezTo>
                    <a:pt x="3534" y="3340"/>
                    <a:pt x="4351" y="2707"/>
                    <a:pt x="4522" y="1797"/>
                  </a:cubicBezTo>
                  <a:lnTo>
                    <a:pt x="4703" y="795"/>
                  </a:lnTo>
                  <a:lnTo>
                    <a:pt x="4703" y="795"/>
                  </a:lnTo>
                  <a:cubicBezTo>
                    <a:pt x="4701" y="804"/>
                    <a:pt x="4676" y="809"/>
                    <a:pt x="4629" y="809"/>
                  </a:cubicBezTo>
                  <a:cubicBezTo>
                    <a:pt x="4380" y="809"/>
                    <a:pt x="3529" y="684"/>
                    <a:pt x="2523" y="492"/>
                  </a:cubicBezTo>
                  <a:cubicBezTo>
                    <a:pt x="1471" y="293"/>
                    <a:pt x="604" y="90"/>
                    <a:pt x="419" y="7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6" name="Google Shape;9996;p107"/>
            <p:cNvSpPr/>
            <p:nvPr/>
          </p:nvSpPr>
          <p:spPr>
            <a:xfrm>
              <a:off x="3843719" y="1952821"/>
              <a:ext cx="425148" cy="316963"/>
            </a:xfrm>
            <a:custGeom>
              <a:avLst/>
              <a:gdLst/>
              <a:ahLst/>
              <a:cxnLst/>
              <a:rect l="l" t="t" r="r" b="b"/>
              <a:pathLst>
                <a:path w="4704" h="3507" extrusionOk="0">
                  <a:moveTo>
                    <a:pt x="2523" y="492"/>
                  </a:moveTo>
                  <a:cubicBezTo>
                    <a:pt x="3716" y="719"/>
                    <a:pt x="4692" y="853"/>
                    <a:pt x="4703" y="795"/>
                  </a:cubicBezTo>
                  <a:lnTo>
                    <a:pt x="4522" y="1797"/>
                  </a:lnTo>
                  <a:cubicBezTo>
                    <a:pt x="4327" y="2831"/>
                    <a:pt x="3301" y="3507"/>
                    <a:pt x="2238" y="3304"/>
                  </a:cubicBezTo>
                  <a:lnTo>
                    <a:pt x="1775" y="3217"/>
                  </a:lnTo>
                  <a:cubicBezTo>
                    <a:pt x="709" y="3015"/>
                    <a:pt x="0" y="2014"/>
                    <a:pt x="195" y="980"/>
                  </a:cubicBezTo>
                  <a:lnTo>
                    <a:pt x="383" y="0"/>
                  </a:lnTo>
                  <a:lnTo>
                    <a:pt x="419" y="7"/>
                  </a:lnTo>
                  <a:cubicBezTo>
                    <a:pt x="604" y="90"/>
                    <a:pt x="1471" y="293"/>
                    <a:pt x="2523" y="4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7" name="Google Shape;9997;p107"/>
            <p:cNvSpPr/>
            <p:nvPr/>
          </p:nvSpPr>
          <p:spPr>
            <a:xfrm>
              <a:off x="3840375" y="1949748"/>
              <a:ext cx="431745" cy="307925"/>
            </a:xfrm>
            <a:custGeom>
              <a:avLst/>
              <a:gdLst/>
              <a:ahLst/>
              <a:cxnLst/>
              <a:rect l="l" t="t" r="r" b="b"/>
              <a:pathLst>
                <a:path w="4777" h="3407" extrusionOk="0">
                  <a:moveTo>
                    <a:pt x="446" y="74"/>
                  </a:moveTo>
                  <a:lnTo>
                    <a:pt x="449" y="77"/>
                  </a:lnTo>
                  <a:cubicBezTo>
                    <a:pt x="644" y="164"/>
                    <a:pt x="1526" y="370"/>
                    <a:pt x="2553" y="562"/>
                  </a:cubicBezTo>
                  <a:cubicBezTo>
                    <a:pt x="3132" y="670"/>
                    <a:pt x="3677" y="764"/>
                    <a:pt x="4089" y="822"/>
                  </a:cubicBezTo>
                  <a:cubicBezTo>
                    <a:pt x="4407" y="867"/>
                    <a:pt x="4576" y="881"/>
                    <a:pt x="4666" y="881"/>
                  </a:cubicBezTo>
                  <a:cubicBezTo>
                    <a:pt x="4678" y="881"/>
                    <a:pt x="4688" y="880"/>
                    <a:pt x="4697" y="880"/>
                  </a:cubicBezTo>
                  <a:lnTo>
                    <a:pt x="4697" y="880"/>
                  </a:lnTo>
                  <a:lnTo>
                    <a:pt x="4527" y="1827"/>
                  </a:lnTo>
                  <a:cubicBezTo>
                    <a:pt x="4433" y="2319"/>
                    <a:pt x="4144" y="2749"/>
                    <a:pt x="3724" y="3024"/>
                  </a:cubicBezTo>
                  <a:cubicBezTo>
                    <a:pt x="3404" y="3233"/>
                    <a:pt x="3030" y="3342"/>
                    <a:pt x="2653" y="3342"/>
                  </a:cubicBezTo>
                  <a:cubicBezTo>
                    <a:pt x="2528" y="3342"/>
                    <a:pt x="2403" y="3330"/>
                    <a:pt x="2278" y="3306"/>
                  </a:cubicBezTo>
                  <a:lnTo>
                    <a:pt x="1816" y="3219"/>
                  </a:lnTo>
                  <a:cubicBezTo>
                    <a:pt x="767" y="3020"/>
                    <a:pt x="73" y="2037"/>
                    <a:pt x="265" y="1021"/>
                  </a:cubicBezTo>
                  <a:lnTo>
                    <a:pt x="446" y="74"/>
                  </a:lnTo>
                  <a:close/>
                  <a:moveTo>
                    <a:pt x="417" y="1"/>
                  </a:moveTo>
                  <a:cubicBezTo>
                    <a:pt x="401" y="1"/>
                    <a:pt x="387" y="11"/>
                    <a:pt x="384" y="27"/>
                  </a:cubicBezTo>
                  <a:lnTo>
                    <a:pt x="200" y="1006"/>
                  </a:lnTo>
                  <a:cubicBezTo>
                    <a:pt x="1" y="2058"/>
                    <a:pt x="720" y="3078"/>
                    <a:pt x="1805" y="3284"/>
                  </a:cubicBezTo>
                  <a:lnTo>
                    <a:pt x="2268" y="3371"/>
                  </a:lnTo>
                  <a:cubicBezTo>
                    <a:pt x="2394" y="3396"/>
                    <a:pt x="2524" y="3407"/>
                    <a:pt x="2654" y="3407"/>
                  </a:cubicBezTo>
                  <a:cubicBezTo>
                    <a:pt x="3048" y="3407"/>
                    <a:pt x="3432" y="3291"/>
                    <a:pt x="3761" y="3078"/>
                  </a:cubicBezTo>
                  <a:cubicBezTo>
                    <a:pt x="4194" y="2792"/>
                    <a:pt x="4494" y="2348"/>
                    <a:pt x="4592" y="1838"/>
                  </a:cubicBezTo>
                  <a:lnTo>
                    <a:pt x="4773" y="837"/>
                  </a:lnTo>
                  <a:cubicBezTo>
                    <a:pt x="4776" y="818"/>
                    <a:pt x="4762" y="800"/>
                    <a:pt x="4744" y="797"/>
                  </a:cubicBezTo>
                  <a:cubicBezTo>
                    <a:pt x="4741" y="796"/>
                    <a:pt x="4738" y="795"/>
                    <a:pt x="4736" y="795"/>
                  </a:cubicBezTo>
                  <a:cubicBezTo>
                    <a:pt x="4728" y="795"/>
                    <a:pt x="4720" y="800"/>
                    <a:pt x="4715" y="808"/>
                  </a:cubicBezTo>
                  <a:cubicBezTo>
                    <a:pt x="4705" y="810"/>
                    <a:pt x="4690" y="811"/>
                    <a:pt x="4668" y="811"/>
                  </a:cubicBezTo>
                  <a:cubicBezTo>
                    <a:pt x="4455" y="811"/>
                    <a:pt x="3663" y="700"/>
                    <a:pt x="2568" y="493"/>
                  </a:cubicBezTo>
                  <a:cubicBezTo>
                    <a:pt x="1537" y="298"/>
                    <a:pt x="655" y="95"/>
                    <a:pt x="471" y="9"/>
                  </a:cubicBezTo>
                  <a:lnTo>
                    <a:pt x="464" y="9"/>
                  </a:lnTo>
                  <a:lnTo>
                    <a:pt x="424" y="1"/>
                  </a:lnTo>
                  <a:cubicBezTo>
                    <a:pt x="422" y="1"/>
                    <a:pt x="41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8" name="Google Shape;9998;p107"/>
            <p:cNvSpPr/>
            <p:nvPr/>
          </p:nvSpPr>
          <p:spPr>
            <a:xfrm>
              <a:off x="3877341" y="1949658"/>
              <a:ext cx="392520" cy="76281"/>
            </a:xfrm>
            <a:custGeom>
              <a:avLst/>
              <a:gdLst/>
              <a:ahLst/>
              <a:cxnLst/>
              <a:rect l="l" t="t" r="r" b="b"/>
              <a:pathLst>
                <a:path w="4343" h="844" extrusionOk="0">
                  <a:moveTo>
                    <a:pt x="83" y="0"/>
                  </a:moveTo>
                  <a:cubicBezTo>
                    <a:pt x="38" y="0"/>
                    <a:pt x="13" y="4"/>
                    <a:pt x="11" y="13"/>
                  </a:cubicBezTo>
                  <a:cubicBezTo>
                    <a:pt x="0" y="71"/>
                    <a:pt x="958" y="303"/>
                    <a:pt x="2151" y="527"/>
                  </a:cubicBezTo>
                  <a:cubicBezTo>
                    <a:pt x="3157" y="719"/>
                    <a:pt x="4008" y="844"/>
                    <a:pt x="4257" y="844"/>
                  </a:cubicBezTo>
                  <a:cubicBezTo>
                    <a:pt x="4304" y="844"/>
                    <a:pt x="4329" y="839"/>
                    <a:pt x="4331" y="830"/>
                  </a:cubicBezTo>
                  <a:cubicBezTo>
                    <a:pt x="4342" y="772"/>
                    <a:pt x="3380" y="541"/>
                    <a:pt x="2191" y="317"/>
                  </a:cubicBezTo>
                  <a:cubicBezTo>
                    <a:pt x="1186" y="128"/>
                    <a:pt x="330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9" name="Google Shape;9999;p107"/>
            <p:cNvSpPr/>
            <p:nvPr/>
          </p:nvSpPr>
          <p:spPr>
            <a:xfrm>
              <a:off x="3874087" y="1946675"/>
              <a:ext cx="399028" cy="82336"/>
            </a:xfrm>
            <a:custGeom>
              <a:avLst/>
              <a:gdLst/>
              <a:ahLst/>
              <a:cxnLst/>
              <a:rect l="l" t="t" r="r" b="b"/>
              <a:pathLst>
                <a:path w="4415" h="911" extrusionOk="0">
                  <a:moveTo>
                    <a:pt x="156" y="68"/>
                  </a:moveTo>
                  <a:cubicBezTo>
                    <a:pt x="409" y="75"/>
                    <a:pt x="1175" y="187"/>
                    <a:pt x="2220" y="383"/>
                  </a:cubicBezTo>
                  <a:cubicBezTo>
                    <a:pt x="3268" y="581"/>
                    <a:pt x="4020" y="758"/>
                    <a:pt x="4262" y="845"/>
                  </a:cubicBezTo>
                  <a:cubicBezTo>
                    <a:pt x="4006" y="834"/>
                    <a:pt x="3239" y="726"/>
                    <a:pt x="2195" y="527"/>
                  </a:cubicBezTo>
                  <a:cubicBezTo>
                    <a:pt x="1150" y="328"/>
                    <a:pt x="394" y="151"/>
                    <a:pt x="156" y="68"/>
                  </a:cubicBezTo>
                  <a:close/>
                  <a:moveTo>
                    <a:pt x="126" y="0"/>
                  </a:moveTo>
                  <a:cubicBezTo>
                    <a:pt x="21" y="0"/>
                    <a:pt x="19" y="20"/>
                    <a:pt x="15" y="39"/>
                  </a:cubicBezTo>
                  <a:cubicBezTo>
                    <a:pt x="4" y="79"/>
                    <a:pt x="0" y="115"/>
                    <a:pt x="658" y="274"/>
                  </a:cubicBezTo>
                  <a:cubicBezTo>
                    <a:pt x="1059" y="372"/>
                    <a:pt x="1598" y="484"/>
                    <a:pt x="2180" y="596"/>
                  </a:cubicBezTo>
                  <a:cubicBezTo>
                    <a:pt x="2759" y="704"/>
                    <a:pt x="3304" y="795"/>
                    <a:pt x="3716" y="852"/>
                  </a:cubicBezTo>
                  <a:cubicBezTo>
                    <a:pt x="3904" y="881"/>
                    <a:pt x="4096" y="903"/>
                    <a:pt x="4288" y="910"/>
                  </a:cubicBezTo>
                  <a:cubicBezTo>
                    <a:pt x="4392" y="910"/>
                    <a:pt x="4396" y="892"/>
                    <a:pt x="4400" y="871"/>
                  </a:cubicBezTo>
                  <a:cubicBezTo>
                    <a:pt x="4407" y="831"/>
                    <a:pt x="4414" y="795"/>
                    <a:pt x="3756" y="636"/>
                  </a:cubicBezTo>
                  <a:cubicBezTo>
                    <a:pt x="3351" y="538"/>
                    <a:pt x="2813" y="426"/>
                    <a:pt x="2234" y="317"/>
                  </a:cubicBezTo>
                  <a:cubicBezTo>
                    <a:pt x="1656" y="209"/>
                    <a:pt x="1110" y="115"/>
                    <a:pt x="698" y="57"/>
                  </a:cubicBezTo>
                  <a:cubicBezTo>
                    <a:pt x="385" y="15"/>
                    <a:pt x="217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0" name="Google Shape;10000;p107"/>
            <p:cNvSpPr/>
            <p:nvPr/>
          </p:nvSpPr>
          <p:spPr>
            <a:xfrm>
              <a:off x="4267785" y="2088031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1" name="Google Shape;10001;p107"/>
            <p:cNvSpPr/>
            <p:nvPr/>
          </p:nvSpPr>
          <p:spPr>
            <a:xfrm>
              <a:off x="3883577" y="2088031"/>
              <a:ext cx="431655" cy="316330"/>
            </a:xfrm>
            <a:custGeom>
              <a:avLst/>
              <a:gdLst/>
              <a:ahLst/>
              <a:cxnLst/>
              <a:rect l="l" t="t" r="r" b="b"/>
              <a:pathLst>
                <a:path w="4776" h="3500" extrusionOk="0">
                  <a:moveTo>
                    <a:pt x="4251" y="1"/>
                  </a:moveTo>
                  <a:lnTo>
                    <a:pt x="4215" y="11"/>
                  </a:lnTo>
                  <a:cubicBezTo>
                    <a:pt x="4038" y="109"/>
                    <a:pt x="3189" y="373"/>
                    <a:pt x="2151" y="648"/>
                  </a:cubicBezTo>
                  <a:cubicBezTo>
                    <a:pt x="1104" y="925"/>
                    <a:pt x="227" y="1116"/>
                    <a:pt x="38" y="1116"/>
                  </a:cubicBezTo>
                  <a:cubicBezTo>
                    <a:pt x="15" y="1116"/>
                    <a:pt x="2" y="1113"/>
                    <a:pt x="0" y="1107"/>
                  </a:cubicBezTo>
                  <a:lnTo>
                    <a:pt x="0" y="1107"/>
                  </a:lnTo>
                  <a:lnTo>
                    <a:pt x="253" y="2090"/>
                  </a:lnTo>
                  <a:cubicBezTo>
                    <a:pt x="479" y="2941"/>
                    <a:pt x="1259" y="3499"/>
                    <a:pt x="2120" y="3499"/>
                  </a:cubicBezTo>
                  <a:cubicBezTo>
                    <a:pt x="2291" y="3499"/>
                    <a:pt x="2465" y="3477"/>
                    <a:pt x="2639" y="3431"/>
                  </a:cubicBezTo>
                  <a:lnTo>
                    <a:pt x="3095" y="3312"/>
                  </a:lnTo>
                  <a:cubicBezTo>
                    <a:pt x="4143" y="3034"/>
                    <a:pt x="4776" y="1985"/>
                    <a:pt x="4508" y="966"/>
                  </a:cubicBez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2" name="Google Shape;10002;p107"/>
            <p:cNvSpPr/>
            <p:nvPr/>
          </p:nvSpPr>
          <p:spPr>
            <a:xfrm>
              <a:off x="3883577" y="2088031"/>
              <a:ext cx="431655" cy="335310"/>
            </a:xfrm>
            <a:custGeom>
              <a:avLst/>
              <a:gdLst/>
              <a:ahLst/>
              <a:cxnLst/>
              <a:rect l="l" t="t" r="r" b="b"/>
              <a:pathLst>
                <a:path w="4776" h="3710" extrusionOk="0">
                  <a:moveTo>
                    <a:pt x="2151" y="648"/>
                  </a:moveTo>
                  <a:cubicBezTo>
                    <a:pt x="976" y="959"/>
                    <a:pt x="15" y="1161"/>
                    <a:pt x="0" y="1107"/>
                  </a:cubicBezTo>
                  <a:lnTo>
                    <a:pt x="253" y="2090"/>
                  </a:lnTo>
                  <a:cubicBezTo>
                    <a:pt x="524" y="3110"/>
                    <a:pt x="1591" y="3710"/>
                    <a:pt x="2639" y="3431"/>
                  </a:cubicBezTo>
                  <a:lnTo>
                    <a:pt x="3095" y="3312"/>
                  </a:lnTo>
                  <a:cubicBezTo>
                    <a:pt x="4143" y="3034"/>
                    <a:pt x="4776" y="1985"/>
                    <a:pt x="4508" y="966"/>
                  </a:cubicBezTo>
                  <a:lnTo>
                    <a:pt x="4251" y="1"/>
                  </a:lnTo>
                  <a:lnTo>
                    <a:pt x="4215" y="11"/>
                  </a:lnTo>
                  <a:cubicBezTo>
                    <a:pt x="4038" y="109"/>
                    <a:pt x="3189" y="373"/>
                    <a:pt x="2151" y="64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3" name="Google Shape;10003;p107"/>
            <p:cNvSpPr/>
            <p:nvPr/>
          </p:nvSpPr>
          <p:spPr>
            <a:xfrm>
              <a:off x="3880143" y="2085229"/>
              <a:ext cx="425961" cy="322114"/>
            </a:xfrm>
            <a:custGeom>
              <a:avLst/>
              <a:gdLst/>
              <a:ahLst/>
              <a:cxnLst/>
              <a:rect l="l" t="t" r="r" b="b"/>
              <a:pathLst>
                <a:path w="4713" h="3564" extrusionOk="0">
                  <a:moveTo>
                    <a:pt x="4268" y="75"/>
                  </a:moveTo>
                  <a:lnTo>
                    <a:pt x="4513" y="1004"/>
                  </a:lnTo>
                  <a:cubicBezTo>
                    <a:pt x="4640" y="1488"/>
                    <a:pt x="4564" y="2002"/>
                    <a:pt x="4304" y="2428"/>
                  </a:cubicBezTo>
                  <a:cubicBezTo>
                    <a:pt x="4040" y="2866"/>
                    <a:pt x="3617" y="3180"/>
                    <a:pt x="3125" y="3307"/>
                  </a:cubicBezTo>
                  <a:lnTo>
                    <a:pt x="2670" y="3430"/>
                  </a:lnTo>
                  <a:cubicBezTo>
                    <a:pt x="2502" y="3474"/>
                    <a:pt x="2331" y="3496"/>
                    <a:pt x="2160" y="3496"/>
                  </a:cubicBezTo>
                  <a:cubicBezTo>
                    <a:pt x="1830" y="3496"/>
                    <a:pt x="1503" y="3413"/>
                    <a:pt x="1209" y="3249"/>
                  </a:cubicBezTo>
                  <a:cubicBezTo>
                    <a:pt x="772" y="3007"/>
                    <a:pt x="450" y="2598"/>
                    <a:pt x="324" y="2114"/>
                  </a:cubicBezTo>
                  <a:lnTo>
                    <a:pt x="85" y="1181"/>
                  </a:lnTo>
                  <a:cubicBezTo>
                    <a:pt x="165" y="1178"/>
                    <a:pt x="331" y="1156"/>
                    <a:pt x="689" y="1076"/>
                  </a:cubicBezTo>
                  <a:cubicBezTo>
                    <a:pt x="1097" y="990"/>
                    <a:pt x="1632" y="859"/>
                    <a:pt x="2200" y="711"/>
                  </a:cubicBezTo>
                  <a:cubicBezTo>
                    <a:pt x="3212" y="444"/>
                    <a:pt x="4076" y="176"/>
                    <a:pt x="4268" y="75"/>
                  </a:cubicBezTo>
                  <a:close/>
                  <a:moveTo>
                    <a:pt x="4294" y="0"/>
                  </a:moveTo>
                  <a:cubicBezTo>
                    <a:pt x="4290" y="0"/>
                    <a:pt x="4286" y="1"/>
                    <a:pt x="4282" y="3"/>
                  </a:cubicBezTo>
                  <a:lnTo>
                    <a:pt x="4242" y="10"/>
                  </a:lnTo>
                  <a:cubicBezTo>
                    <a:pt x="4242" y="10"/>
                    <a:pt x="4239" y="14"/>
                    <a:pt x="4235" y="14"/>
                  </a:cubicBezTo>
                  <a:cubicBezTo>
                    <a:pt x="4058" y="111"/>
                    <a:pt x="3194" y="379"/>
                    <a:pt x="2182" y="646"/>
                  </a:cubicBezTo>
                  <a:cubicBezTo>
                    <a:pt x="1050" y="945"/>
                    <a:pt x="246" y="1114"/>
                    <a:pt x="83" y="1114"/>
                  </a:cubicBezTo>
                  <a:cubicBezTo>
                    <a:pt x="75" y="1114"/>
                    <a:pt x="68" y="1113"/>
                    <a:pt x="63" y="1113"/>
                  </a:cubicBezTo>
                  <a:cubicBezTo>
                    <a:pt x="56" y="1106"/>
                    <a:pt x="48" y="1104"/>
                    <a:pt x="40" y="1104"/>
                  </a:cubicBezTo>
                  <a:cubicBezTo>
                    <a:pt x="20" y="1104"/>
                    <a:pt x="0" y="1122"/>
                    <a:pt x="6" y="1145"/>
                  </a:cubicBezTo>
                  <a:lnTo>
                    <a:pt x="259" y="2132"/>
                  </a:lnTo>
                  <a:cubicBezTo>
                    <a:pt x="389" y="2634"/>
                    <a:pt x="721" y="3057"/>
                    <a:pt x="1173" y="3307"/>
                  </a:cubicBezTo>
                  <a:cubicBezTo>
                    <a:pt x="1473" y="3477"/>
                    <a:pt x="1813" y="3563"/>
                    <a:pt x="2157" y="3563"/>
                  </a:cubicBezTo>
                  <a:cubicBezTo>
                    <a:pt x="2337" y="3563"/>
                    <a:pt x="2514" y="3542"/>
                    <a:pt x="2688" y="3495"/>
                  </a:cubicBezTo>
                  <a:lnTo>
                    <a:pt x="3143" y="3376"/>
                  </a:lnTo>
                  <a:cubicBezTo>
                    <a:pt x="3653" y="3242"/>
                    <a:pt x="4091" y="2916"/>
                    <a:pt x="4362" y="2465"/>
                  </a:cubicBezTo>
                  <a:cubicBezTo>
                    <a:pt x="4633" y="2023"/>
                    <a:pt x="4712" y="1488"/>
                    <a:pt x="4579" y="990"/>
                  </a:cubicBezTo>
                  <a:lnTo>
                    <a:pt x="4325" y="24"/>
                  </a:lnTo>
                  <a:cubicBezTo>
                    <a:pt x="4320" y="10"/>
                    <a:pt x="4307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4" name="Google Shape;10004;p107"/>
            <p:cNvSpPr/>
            <p:nvPr/>
          </p:nvSpPr>
          <p:spPr>
            <a:xfrm>
              <a:off x="4291917" y="2297805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5" name="Google Shape;10005;p107"/>
            <p:cNvSpPr/>
            <p:nvPr/>
          </p:nvSpPr>
          <p:spPr>
            <a:xfrm>
              <a:off x="3893971" y="2296178"/>
              <a:ext cx="398034" cy="264090"/>
            </a:xfrm>
            <a:custGeom>
              <a:avLst/>
              <a:gdLst/>
              <a:ahLst/>
              <a:cxnLst/>
              <a:rect l="l" t="t" r="r" b="b"/>
              <a:pathLst>
                <a:path w="4404" h="2922" extrusionOk="0">
                  <a:moveTo>
                    <a:pt x="8" y="0"/>
                  </a:moveTo>
                  <a:lnTo>
                    <a:pt x="1" y="1016"/>
                  </a:lnTo>
                  <a:cubicBezTo>
                    <a:pt x="1" y="2068"/>
                    <a:pt x="879" y="2921"/>
                    <a:pt x="1967" y="2921"/>
                  </a:cubicBezTo>
                  <a:lnTo>
                    <a:pt x="2437" y="2921"/>
                  </a:lnTo>
                  <a:cubicBezTo>
                    <a:pt x="3522" y="2921"/>
                    <a:pt x="4404" y="2068"/>
                    <a:pt x="4404" y="1016"/>
                  </a:cubicBezTo>
                  <a:lnTo>
                    <a:pt x="4404" y="22"/>
                  </a:lnTo>
                  <a:lnTo>
                    <a:pt x="4364" y="22"/>
                  </a:lnTo>
                  <a:cubicBezTo>
                    <a:pt x="4169" y="69"/>
                    <a:pt x="3276" y="109"/>
                    <a:pt x="2206" y="109"/>
                  </a:cubicBezTo>
                  <a:cubicBezTo>
                    <a:pt x="995" y="109"/>
                    <a:pt x="12" y="58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6" name="Google Shape;10006;p107"/>
            <p:cNvSpPr/>
            <p:nvPr/>
          </p:nvSpPr>
          <p:spPr>
            <a:xfrm>
              <a:off x="3893971" y="2296178"/>
              <a:ext cx="398034" cy="264090"/>
            </a:xfrm>
            <a:custGeom>
              <a:avLst/>
              <a:gdLst/>
              <a:ahLst/>
              <a:cxnLst/>
              <a:rect l="l" t="t" r="r" b="b"/>
              <a:pathLst>
                <a:path w="4404" h="2922" extrusionOk="0">
                  <a:moveTo>
                    <a:pt x="2206" y="109"/>
                  </a:moveTo>
                  <a:cubicBezTo>
                    <a:pt x="995" y="109"/>
                    <a:pt x="12" y="58"/>
                    <a:pt x="8" y="0"/>
                  </a:cubicBezTo>
                  <a:lnTo>
                    <a:pt x="1" y="1016"/>
                  </a:lnTo>
                  <a:cubicBezTo>
                    <a:pt x="1" y="2068"/>
                    <a:pt x="879" y="2921"/>
                    <a:pt x="1967" y="2921"/>
                  </a:cubicBezTo>
                  <a:lnTo>
                    <a:pt x="2437" y="2921"/>
                  </a:lnTo>
                  <a:cubicBezTo>
                    <a:pt x="3522" y="2921"/>
                    <a:pt x="4404" y="2068"/>
                    <a:pt x="4404" y="1016"/>
                  </a:cubicBezTo>
                  <a:lnTo>
                    <a:pt x="4404" y="22"/>
                  </a:lnTo>
                  <a:lnTo>
                    <a:pt x="4364" y="22"/>
                  </a:lnTo>
                  <a:cubicBezTo>
                    <a:pt x="4169" y="69"/>
                    <a:pt x="3276" y="109"/>
                    <a:pt x="2206" y="10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7" name="Google Shape;10007;p107"/>
            <p:cNvSpPr/>
            <p:nvPr/>
          </p:nvSpPr>
          <p:spPr>
            <a:xfrm>
              <a:off x="3891079" y="2293105"/>
              <a:ext cx="403908" cy="270417"/>
            </a:xfrm>
            <a:custGeom>
              <a:avLst/>
              <a:gdLst/>
              <a:ahLst/>
              <a:cxnLst/>
              <a:rect l="l" t="t" r="r" b="b"/>
              <a:pathLst>
                <a:path w="4469" h="2992" extrusionOk="0">
                  <a:moveTo>
                    <a:pt x="4400" y="89"/>
                  </a:moveTo>
                  <a:lnTo>
                    <a:pt x="4400" y="1050"/>
                  </a:lnTo>
                  <a:cubicBezTo>
                    <a:pt x="4400" y="2084"/>
                    <a:pt x="3536" y="2923"/>
                    <a:pt x="2469" y="2923"/>
                  </a:cubicBezTo>
                  <a:lnTo>
                    <a:pt x="1999" y="2923"/>
                  </a:lnTo>
                  <a:cubicBezTo>
                    <a:pt x="933" y="2923"/>
                    <a:pt x="65" y="2084"/>
                    <a:pt x="65" y="1054"/>
                  </a:cubicBezTo>
                  <a:lnTo>
                    <a:pt x="76" y="89"/>
                  </a:lnTo>
                  <a:cubicBezTo>
                    <a:pt x="152" y="107"/>
                    <a:pt x="322" y="125"/>
                    <a:pt x="683" y="143"/>
                  </a:cubicBezTo>
                  <a:cubicBezTo>
                    <a:pt x="1099" y="165"/>
                    <a:pt x="1652" y="175"/>
                    <a:pt x="2242" y="175"/>
                  </a:cubicBezTo>
                  <a:cubicBezTo>
                    <a:pt x="3286" y="175"/>
                    <a:pt x="4190" y="139"/>
                    <a:pt x="4400" y="89"/>
                  </a:cubicBezTo>
                  <a:close/>
                  <a:moveTo>
                    <a:pt x="47" y="1"/>
                  </a:moveTo>
                  <a:cubicBezTo>
                    <a:pt x="45" y="1"/>
                    <a:pt x="43" y="1"/>
                    <a:pt x="40" y="2"/>
                  </a:cubicBezTo>
                  <a:cubicBezTo>
                    <a:pt x="38" y="2"/>
                    <a:pt x="37" y="1"/>
                    <a:pt x="35" y="1"/>
                  </a:cubicBezTo>
                  <a:cubicBezTo>
                    <a:pt x="20" y="1"/>
                    <a:pt x="7" y="18"/>
                    <a:pt x="7" y="34"/>
                  </a:cubicBezTo>
                  <a:lnTo>
                    <a:pt x="0" y="1050"/>
                  </a:lnTo>
                  <a:cubicBezTo>
                    <a:pt x="0" y="2120"/>
                    <a:pt x="897" y="2991"/>
                    <a:pt x="1999" y="2991"/>
                  </a:cubicBezTo>
                  <a:lnTo>
                    <a:pt x="2469" y="2991"/>
                  </a:lnTo>
                  <a:cubicBezTo>
                    <a:pt x="3572" y="2991"/>
                    <a:pt x="4468" y="2120"/>
                    <a:pt x="4468" y="1050"/>
                  </a:cubicBezTo>
                  <a:lnTo>
                    <a:pt x="4468" y="52"/>
                  </a:lnTo>
                  <a:cubicBezTo>
                    <a:pt x="4468" y="34"/>
                    <a:pt x="4454" y="20"/>
                    <a:pt x="4436" y="20"/>
                  </a:cubicBezTo>
                  <a:lnTo>
                    <a:pt x="4385" y="20"/>
                  </a:lnTo>
                  <a:cubicBezTo>
                    <a:pt x="4190" y="71"/>
                    <a:pt x="3286" y="107"/>
                    <a:pt x="2238" y="107"/>
                  </a:cubicBezTo>
                  <a:cubicBezTo>
                    <a:pt x="1009" y="107"/>
                    <a:pt x="163" y="60"/>
                    <a:pt x="69" y="16"/>
                  </a:cubicBezTo>
                  <a:cubicBezTo>
                    <a:pt x="66" y="7"/>
                    <a:pt x="58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748BE35-C2E2-4A0A-9137-DE4DEE542E4C}"/>
              </a:ext>
            </a:extLst>
          </p:cNvPr>
          <p:cNvSpPr txBox="1"/>
          <p:nvPr/>
        </p:nvSpPr>
        <p:spPr>
          <a:xfrm>
            <a:off x="3599701" y="914782"/>
            <a:ext cx="46167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FR" dirty="0"/>
            </a:b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Marketing =&gt; Mathias</a:t>
            </a:r>
            <a:endParaRPr lang="fr-FR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Directeur =&gt; Guillaume</a:t>
            </a:r>
            <a:endParaRPr lang="fr-FR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Co-directeur =&gt; Emeric</a:t>
            </a:r>
            <a:endParaRPr lang="fr-FR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Product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Officer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=&gt; Mathieu</a:t>
            </a:r>
            <a:endParaRPr lang="fr-FR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Relation Particulier =&gt;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Danil</a:t>
            </a:r>
            <a:endParaRPr lang="fr-FR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Relation Pro =&gt; Chahine</a:t>
            </a:r>
            <a:endParaRPr lang="fr-FR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Comptable =&gt; Bastien</a:t>
            </a:r>
            <a:endParaRPr lang="fr-FR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40"/>
          <p:cNvSpPr/>
          <p:nvPr/>
        </p:nvSpPr>
        <p:spPr>
          <a:xfrm>
            <a:off x="2024000" y="3394775"/>
            <a:ext cx="2176200" cy="618900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6" name="Google Shape;1876;p40"/>
          <p:cNvSpPr/>
          <p:nvPr/>
        </p:nvSpPr>
        <p:spPr>
          <a:xfrm>
            <a:off x="5486400" y="1938388"/>
            <a:ext cx="2176200" cy="618900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7" name="Google Shape;1877;p40"/>
          <p:cNvSpPr/>
          <p:nvPr/>
        </p:nvSpPr>
        <p:spPr>
          <a:xfrm>
            <a:off x="5486400" y="3394775"/>
            <a:ext cx="2176200" cy="618900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8" name="Google Shape;1878;p40"/>
          <p:cNvSpPr/>
          <p:nvPr/>
        </p:nvSpPr>
        <p:spPr>
          <a:xfrm>
            <a:off x="2024000" y="1938388"/>
            <a:ext cx="2176200" cy="618900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9" name="Google Shape;1879;p40"/>
          <p:cNvSpPr/>
          <p:nvPr/>
        </p:nvSpPr>
        <p:spPr>
          <a:xfrm>
            <a:off x="1405100" y="2803185"/>
            <a:ext cx="618900" cy="6189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0" name="Google Shape;1880;p40"/>
          <p:cNvSpPr txBox="1">
            <a:spLocks noGrp="1"/>
          </p:cNvSpPr>
          <p:nvPr>
            <p:ph type="title" idx="4"/>
          </p:nvPr>
        </p:nvSpPr>
        <p:spPr>
          <a:xfrm>
            <a:off x="1380500" y="2871809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1881" name="Google Shape;1881;p40"/>
          <p:cNvSpPr/>
          <p:nvPr/>
        </p:nvSpPr>
        <p:spPr>
          <a:xfrm>
            <a:off x="4867500" y="1332230"/>
            <a:ext cx="618900" cy="6189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2" name="Google Shape;1882;p40"/>
          <p:cNvSpPr/>
          <p:nvPr/>
        </p:nvSpPr>
        <p:spPr>
          <a:xfrm>
            <a:off x="4867500" y="2803185"/>
            <a:ext cx="618900" cy="6189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3" name="Google Shape;1883;p40"/>
          <p:cNvSpPr/>
          <p:nvPr/>
        </p:nvSpPr>
        <p:spPr>
          <a:xfrm>
            <a:off x="1405100" y="1332230"/>
            <a:ext cx="618900" cy="6189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4" name="Google Shape;1884;p40"/>
          <p:cNvSpPr txBox="1">
            <a:spLocks noGrp="1"/>
          </p:cNvSpPr>
          <p:nvPr>
            <p:ph type="subTitle" idx="3"/>
          </p:nvPr>
        </p:nvSpPr>
        <p:spPr>
          <a:xfrm>
            <a:off x="2124875" y="1344975"/>
            <a:ext cx="21762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</a:t>
            </a:r>
            <a:endParaRPr dirty="0"/>
          </a:p>
        </p:txBody>
      </p:sp>
      <p:sp>
        <p:nvSpPr>
          <p:cNvPr id="1885" name="Google Shape;1885;p40"/>
          <p:cNvSpPr txBox="1">
            <a:spLocks noGrp="1"/>
          </p:cNvSpPr>
          <p:nvPr>
            <p:ph type="title"/>
          </p:nvPr>
        </p:nvSpPr>
        <p:spPr>
          <a:xfrm>
            <a:off x="1380500" y="1400912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1886" name="Google Shape;1886;p40"/>
          <p:cNvSpPr txBox="1">
            <a:spLocks noGrp="1"/>
          </p:cNvSpPr>
          <p:nvPr>
            <p:ph type="subTitle" idx="1"/>
          </p:nvPr>
        </p:nvSpPr>
        <p:spPr>
          <a:xfrm>
            <a:off x="2124875" y="2005430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</a:t>
            </a:r>
            <a:r>
              <a:rPr lang="en" dirty="0"/>
              <a:t>ntre artistes et clients </a:t>
            </a:r>
            <a:endParaRPr dirty="0"/>
          </a:p>
        </p:txBody>
      </p:sp>
      <p:sp>
        <p:nvSpPr>
          <p:cNvPr id="1887" name="Google Shape;1887;p40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BESOINS</a:t>
            </a:r>
            <a:endParaRPr dirty="0"/>
          </a:p>
        </p:txBody>
      </p:sp>
      <p:sp>
        <p:nvSpPr>
          <p:cNvPr id="1888" name="Google Shape;1888;p40"/>
          <p:cNvSpPr txBox="1">
            <a:spLocks noGrp="1"/>
          </p:cNvSpPr>
          <p:nvPr>
            <p:ph type="subTitle" idx="5"/>
          </p:nvPr>
        </p:nvSpPr>
        <p:spPr>
          <a:xfrm>
            <a:off x="2124875" y="3461826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</a:t>
            </a:r>
            <a:r>
              <a:rPr lang="en" dirty="0"/>
              <a:t>e processus de labélisation</a:t>
            </a:r>
            <a:endParaRPr dirty="0"/>
          </a:p>
        </p:txBody>
      </p:sp>
      <p:sp>
        <p:nvSpPr>
          <p:cNvPr id="1889" name="Google Shape;1889;p40"/>
          <p:cNvSpPr txBox="1">
            <a:spLocks noGrp="1"/>
          </p:cNvSpPr>
          <p:nvPr>
            <p:ph type="subTitle" idx="6"/>
          </p:nvPr>
        </p:nvSpPr>
        <p:spPr>
          <a:xfrm>
            <a:off x="2124875" y="2777376"/>
            <a:ext cx="21762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AMELIORER</a:t>
            </a:r>
            <a:endParaRPr dirty="0"/>
          </a:p>
        </p:txBody>
      </p:sp>
      <p:sp>
        <p:nvSpPr>
          <p:cNvPr id="1890" name="Google Shape;1890;p40"/>
          <p:cNvSpPr txBox="1">
            <a:spLocks noGrp="1"/>
          </p:cNvSpPr>
          <p:nvPr>
            <p:ph type="title" idx="7"/>
          </p:nvPr>
        </p:nvSpPr>
        <p:spPr>
          <a:xfrm>
            <a:off x="4842900" y="1400912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1891" name="Google Shape;1891;p40"/>
          <p:cNvSpPr txBox="1">
            <a:spLocks noGrp="1"/>
          </p:cNvSpPr>
          <p:nvPr>
            <p:ph type="subTitle" idx="8"/>
          </p:nvPr>
        </p:nvSpPr>
        <p:spPr>
          <a:xfrm>
            <a:off x="5587275" y="2005430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</a:t>
            </a:r>
            <a:r>
              <a:rPr lang="en" dirty="0"/>
              <a:t>es artistes nouveaux</a:t>
            </a:r>
            <a:endParaRPr dirty="0"/>
          </a:p>
        </p:txBody>
      </p:sp>
      <p:sp>
        <p:nvSpPr>
          <p:cNvPr id="1892" name="Google Shape;1892;p40"/>
          <p:cNvSpPr txBox="1">
            <a:spLocks noGrp="1"/>
          </p:cNvSpPr>
          <p:nvPr>
            <p:ph type="subTitle" idx="9"/>
          </p:nvPr>
        </p:nvSpPr>
        <p:spPr>
          <a:xfrm>
            <a:off x="5587275" y="1344975"/>
            <a:ext cx="21762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VALORISER</a:t>
            </a:r>
            <a:endParaRPr dirty="0"/>
          </a:p>
        </p:txBody>
      </p:sp>
      <p:sp>
        <p:nvSpPr>
          <p:cNvPr id="1893" name="Google Shape;1893;p40"/>
          <p:cNvSpPr txBox="1">
            <a:spLocks noGrp="1"/>
          </p:cNvSpPr>
          <p:nvPr>
            <p:ph type="title" idx="13"/>
          </p:nvPr>
        </p:nvSpPr>
        <p:spPr>
          <a:xfrm>
            <a:off x="4842900" y="2871809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94" name="Google Shape;1894;p40"/>
          <p:cNvSpPr txBox="1">
            <a:spLocks noGrp="1"/>
          </p:cNvSpPr>
          <p:nvPr>
            <p:ph type="subTitle" idx="14"/>
          </p:nvPr>
        </p:nvSpPr>
        <p:spPr>
          <a:xfrm>
            <a:off x="5587275" y="3461826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débusquage du nouveau talent</a:t>
            </a:r>
            <a:endParaRPr dirty="0"/>
          </a:p>
        </p:txBody>
      </p:sp>
      <p:sp>
        <p:nvSpPr>
          <p:cNvPr id="1895" name="Google Shape;1895;p40"/>
          <p:cNvSpPr txBox="1">
            <a:spLocks noGrp="1"/>
          </p:cNvSpPr>
          <p:nvPr>
            <p:ph type="subTitle" idx="15"/>
          </p:nvPr>
        </p:nvSpPr>
        <p:spPr>
          <a:xfrm>
            <a:off x="5587275" y="2777376"/>
            <a:ext cx="21762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FACILITER</a:t>
            </a:r>
            <a:endParaRPr dirty="0"/>
          </a:p>
        </p:txBody>
      </p:sp>
      <p:grpSp>
        <p:nvGrpSpPr>
          <p:cNvPr id="1896" name="Google Shape;1896;p40"/>
          <p:cNvGrpSpPr/>
          <p:nvPr/>
        </p:nvGrpSpPr>
        <p:grpSpPr>
          <a:xfrm>
            <a:off x="-165939" y="3776922"/>
            <a:ext cx="2176273" cy="1229601"/>
            <a:chOff x="302750" y="3875850"/>
            <a:chExt cx="2000987" cy="1130564"/>
          </a:xfrm>
        </p:grpSpPr>
        <p:sp>
          <p:nvSpPr>
            <p:cNvPr id="1897" name="Google Shape;1897;p40"/>
            <p:cNvSpPr/>
            <p:nvPr/>
          </p:nvSpPr>
          <p:spPr>
            <a:xfrm>
              <a:off x="302750" y="4487905"/>
              <a:ext cx="1617178" cy="518509"/>
            </a:xfrm>
            <a:custGeom>
              <a:avLst/>
              <a:gdLst/>
              <a:ahLst/>
              <a:cxnLst/>
              <a:rect l="l" t="t" r="r" b="b"/>
              <a:pathLst>
                <a:path w="32279" h="10350" extrusionOk="0">
                  <a:moveTo>
                    <a:pt x="20179" y="1"/>
                  </a:moveTo>
                  <a:lnTo>
                    <a:pt x="1" y="3572"/>
                  </a:lnTo>
                  <a:lnTo>
                    <a:pt x="2328" y="7439"/>
                  </a:lnTo>
                  <a:lnTo>
                    <a:pt x="7760" y="10181"/>
                  </a:lnTo>
                  <a:cubicBezTo>
                    <a:pt x="7947" y="10290"/>
                    <a:pt x="8161" y="10349"/>
                    <a:pt x="8379" y="10349"/>
                  </a:cubicBezTo>
                  <a:cubicBezTo>
                    <a:pt x="8415" y="10349"/>
                    <a:pt x="8451" y="10348"/>
                    <a:pt x="8487" y="10344"/>
                  </a:cubicBezTo>
                  <a:lnTo>
                    <a:pt x="23146" y="8980"/>
                  </a:lnTo>
                  <a:cubicBezTo>
                    <a:pt x="23342" y="8960"/>
                    <a:pt x="23531" y="8905"/>
                    <a:pt x="23708" y="8810"/>
                  </a:cubicBezTo>
                  <a:lnTo>
                    <a:pt x="32279" y="4309"/>
                  </a:lnTo>
                  <a:lnTo>
                    <a:pt x="2017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893566" y="4490961"/>
              <a:ext cx="1030607" cy="409848"/>
            </a:xfrm>
            <a:custGeom>
              <a:avLst/>
              <a:gdLst/>
              <a:ahLst/>
              <a:cxnLst/>
              <a:rect l="l" t="t" r="r" b="b"/>
              <a:pathLst>
                <a:path w="20571" h="8181" extrusionOk="0">
                  <a:moveTo>
                    <a:pt x="8479" y="1"/>
                  </a:moveTo>
                  <a:cubicBezTo>
                    <a:pt x="8383" y="1"/>
                    <a:pt x="8287" y="22"/>
                    <a:pt x="8200" y="64"/>
                  </a:cubicBezTo>
                  <a:lnTo>
                    <a:pt x="1" y="3958"/>
                  </a:lnTo>
                  <a:lnTo>
                    <a:pt x="1" y="4300"/>
                  </a:lnTo>
                  <a:cubicBezTo>
                    <a:pt x="1" y="4519"/>
                    <a:pt x="144" y="4715"/>
                    <a:pt x="357" y="4777"/>
                  </a:cubicBezTo>
                  <a:lnTo>
                    <a:pt x="11977" y="8162"/>
                  </a:lnTo>
                  <a:cubicBezTo>
                    <a:pt x="12022" y="8174"/>
                    <a:pt x="12068" y="8181"/>
                    <a:pt x="12114" y="8181"/>
                  </a:cubicBezTo>
                  <a:cubicBezTo>
                    <a:pt x="12187" y="8181"/>
                    <a:pt x="12260" y="8165"/>
                    <a:pt x="12326" y="8132"/>
                  </a:cubicBezTo>
                  <a:lnTo>
                    <a:pt x="20300" y="4349"/>
                  </a:lnTo>
                  <a:cubicBezTo>
                    <a:pt x="20466" y="4284"/>
                    <a:pt x="20571" y="4121"/>
                    <a:pt x="20564" y="3941"/>
                  </a:cubicBezTo>
                  <a:lnTo>
                    <a:pt x="20564" y="3847"/>
                  </a:lnTo>
                  <a:cubicBezTo>
                    <a:pt x="20564" y="3667"/>
                    <a:pt x="20463" y="3546"/>
                    <a:pt x="20290" y="3498"/>
                  </a:cubicBezTo>
                  <a:lnTo>
                    <a:pt x="8664" y="28"/>
                  </a:lnTo>
                  <a:cubicBezTo>
                    <a:pt x="8603" y="10"/>
                    <a:pt x="8541" y="1"/>
                    <a:pt x="8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893566" y="4490059"/>
              <a:ext cx="1030607" cy="411451"/>
            </a:xfrm>
            <a:custGeom>
              <a:avLst/>
              <a:gdLst/>
              <a:ahLst/>
              <a:cxnLst/>
              <a:rect l="l" t="t" r="r" b="b"/>
              <a:pathLst>
                <a:path w="20571" h="8213" extrusionOk="0">
                  <a:moveTo>
                    <a:pt x="8664" y="46"/>
                  </a:moveTo>
                  <a:cubicBezTo>
                    <a:pt x="8510" y="0"/>
                    <a:pt x="8344" y="13"/>
                    <a:pt x="8200" y="82"/>
                  </a:cubicBezTo>
                  <a:lnTo>
                    <a:pt x="1" y="3976"/>
                  </a:lnTo>
                  <a:lnTo>
                    <a:pt x="1" y="4318"/>
                  </a:lnTo>
                  <a:cubicBezTo>
                    <a:pt x="1" y="4537"/>
                    <a:pt x="144" y="4733"/>
                    <a:pt x="357" y="4795"/>
                  </a:cubicBezTo>
                  <a:lnTo>
                    <a:pt x="11977" y="8180"/>
                  </a:lnTo>
                  <a:cubicBezTo>
                    <a:pt x="12094" y="8212"/>
                    <a:pt x="12218" y="8203"/>
                    <a:pt x="12326" y="8150"/>
                  </a:cubicBezTo>
                  <a:lnTo>
                    <a:pt x="20300" y="4367"/>
                  </a:lnTo>
                  <a:cubicBezTo>
                    <a:pt x="20466" y="4302"/>
                    <a:pt x="20571" y="4139"/>
                    <a:pt x="20564" y="3959"/>
                  </a:cubicBezTo>
                  <a:lnTo>
                    <a:pt x="20564" y="3865"/>
                  </a:lnTo>
                  <a:cubicBezTo>
                    <a:pt x="20564" y="3685"/>
                    <a:pt x="20463" y="3564"/>
                    <a:pt x="20290" y="35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893416" y="4490961"/>
              <a:ext cx="1021789" cy="385200"/>
            </a:xfrm>
            <a:custGeom>
              <a:avLst/>
              <a:gdLst/>
              <a:ahLst/>
              <a:cxnLst/>
              <a:rect l="l" t="t" r="r" b="b"/>
              <a:pathLst>
                <a:path w="20395" h="7689" extrusionOk="0">
                  <a:moveTo>
                    <a:pt x="8480" y="1"/>
                  </a:moveTo>
                  <a:cubicBezTo>
                    <a:pt x="8385" y="1"/>
                    <a:pt x="8290" y="22"/>
                    <a:pt x="8203" y="64"/>
                  </a:cubicBezTo>
                  <a:lnTo>
                    <a:pt x="1" y="3958"/>
                  </a:lnTo>
                  <a:lnTo>
                    <a:pt x="12068" y="7689"/>
                  </a:lnTo>
                  <a:lnTo>
                    <a:pt x="20300" y="3719"/>
                  </a:lnTo>
                  <a:cubicBezTo>
                    <a:pt x="20394" y="3670"/>
                    <a:pt x="20381" y="3530"/>
                    <a:pt x="20283" y="3498"/>
                  </a:cubicBezTo>
                  <a:lnTo>
                    <a:pt x="8663" y="28"/>
                  </a:lnTo>
                  <a:cubicBezTo>
                    <a:pt x="8603" y="10"/>
                    <a:pt x="8541" y="1"/>
                    <a:pt x="8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891963" y="4489508"/>
              <a:ext cx="1025497" cy="388306"/>
            </a:xfrm>
            <a:custGeom>
              <a:avLst/>
              <a:gdLst/>
              <a:ahLst/>
              <a:cxnLst/>
              <a:rect l="l" t="t" r="r" b="b"/>
              <a:pathLst>
                <a:path w="20469" h="7751" extrusionOk="0">
                  <a:moveTo>
                    <a:pt x="8513" y="62"/>
                  </a:moveTo>
                  <a:cubicBezTo>
                    <a:pt x="8571" y="62"/>
                    <a:pt x="8629" y="70"/>
                    <a:pt x="8686" y="86"/>
                  </a:cubicBezTo>
                  <a:lnTo>
                    <a:pt x="20306" y="3553"/>
                  </a:lnTo>
                  <a:cubicBezTo>
                    <a:pt x="20384" y="3575"/>
                    <a:pt x="20391" y="3683"/>
                    <a:pt x="20319" y="3719"/>
                  </a:cubicBezTo>
                  <a:lnTo>
                    <a:pt x="12093" y="7685"/>
                  </a:lnTo>
                  <a:lnTo>
                    <a:pt x="114" y="3980"/>
                  </a:lnTo>
                  <a:lnTo>
                    <a:pt x="8245" y="122"/>
                  </a:lnTo>
                  <a:cubicBezTo>
                    <a:pt x="8329" y="82"/>
                    <a:pt x="8421" y="62"/>
                    <a:pt x="8513" y="62"/>
                  </a:cubicBezTo>
                  <a:close/>
                  <a:moveTo>
                    <a:pt x="8512" y="1"/>
                  </a:moveTo>
                  <a:cubicBezTo>
                    <a:pt x="8411" y="1"/>
                    <a:pt x="8311" y="23"/>
                    <a:pt x="8219" y="67"/>
                  </a:cubicBezTo>
                  <a:lnTo>
                    <a:pt x="17" y="3961"/>
                  </a:lnTo>
                  <a:cubicBezTo>
                    <a:pt x="7" y="3967"/>
                    <a:pt x="0" y="3977"/>
                    <a:pt x="0" y="3990"/>
                  </a:cubicBezTo>
                  <a:cubicBezTo>
                    <a:pt x="0" y="4003"/>
                    <a:pt x="10" y="4013"/>
                    <a:pt x="23" y="4019"/>
                  </a:cubicBezTo>
                  <a:lnTo>
                    <a:pt x="12087" y="7750"/>
                  </a:lnTo>
                  <a:lnTo>
                    <a:pt x="12097" y="7750"/>
                  </a:lnTo>
                  <a:cubicBezTo>
                    <a:pt x="12100" y="7750"/>
                    <a:pt x="12107" y="7747"/>
                    <a:pt x="12110" y="7747"/>
                  </a:cubicBezTo>
                  <a:lnTo>
                    <a:pt x="20342" y="3775"/>
                  </a:lnTo>
                  <a:cubicBezTo>
                    <a:pt x="20469" y="3716"/>
                    <a:pt x="20453" y="3533"/>
                    <a:pt x="20319" y="3494"/>
                  </a:cubicBezTo>
                  <a:lnTo>
                    <a:pt x="8702" y="27"/>
                  </a:lnTo>
                  <a:cubicBezTo>
                    <a:pt x="8640" y="10"/>
                    <a:pt x="8576" y="1"/>
                    <a:pt x="8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911101" y="4570066"/>
              <a:ext cx="786119" cy="287610"/>
            </a:xfrm>
            <a:custGeom>
              <a:avLst/>
              <a:gdLst/>
              <a:ahLst/>
              <a:cxnLst/>
              <a:rect l="l" t="t" r="r" b="b"/>
              <a:pathLst>
                <a:path w="15691" h="5741" extrusionOk="0">
                  <a:moveTo>
                    <a:pt x="5363" y="0"/>
                  </a:moveTo>
                  <a:cubicBezTo>
                    <a:pt x="5292" y="0"/>
                    <a:pt x="5220" y="16"/>
                    <a:pt x="5154" y="48"/>
                  </a:cubicBezTo>
                  <a:lnTo>
                    <a:pt x="0" y="2496"/>
                  </a:lnTo>
                  <a:lnTo>
                    <a:pt x="10504" y="5741"/>
                  </a:lnTo>
                  <a:lnTo>
                    <a:pt x="15619" y="3276"/>
                  </a:lnTo>
                  <a:cubicBezTo>
                    <a:pt x="15690" y="3240"/>
                    <a:pt x="15684" y="3133"/>
                    <a:pt x="15605" y="3110"/>
                  </a:cubicBezTo>
                  <a:lnTo>
                    <a:pt x="5497" y="19"/>
                  </a:lnTo>
                  <a:cubicBezTo>
                    <a:pt x="5453" y="6"/>
                    <a:pt x="5408" y="0"/>
                    <a:pt x="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909448" y="4568513"/>
              <a:ext cx="789726" cy="290816"/>
            </a:xfrm>
            <a:custGeom>
              <a:avLst/>
              <a:gdLst/>
              <a:ahLst/>
              <a:cxnLst/>
              <a:rect l="l" t="t" r="r" b="b"/>
              <a:pathLst>
                <a:path w="15763" h="5805" extrusionOk="0">
                  <a:moveTo>
                    <a:pt x="5391" y="62"/>
                  </a:moveTo>
                  <a:cubicBezTo>
                    <a:pt x="5434" y="62"/>
                    <a:pt x="5477" y="68"/>
                    <a:pt x="5520" y="79"/>
                  </a:cubicBezTo>
                  <a:lnTo>
                    <a:pt x="15625" y="3170"/>
                  </a:lnTo>
                  <a:cubicBezTo>
                    <a:pt x="15678" y="3183"/>
                    <a:pt x="15684" y="3255"/>
                    <a:pt x="15635" y="3278"/>
                  </a:cubicBezTo>
                  <a:lnTo>
                    <a:pt x="10534" y="5739"/>
                  </a:lnTo>
                  <a:lnTo>
                    <a:pt x="118" y="2517"/>
                  </a:lnTo>
                  <a:lnTo>
                    <a:pt x="5200" y="105"/>
                  </a:lnTo>
                  <a:cubicBezTo>
                    <a:pt x="5259" y="76"/>
                    <a:pt x="5325" y="62"/>
                    <a:pt x="5391" y="62"/>
                  </a:cubicBezTo>
                  <a:close/>
                  <a:moveTo>
                    <a:pt x="5399" y="0"/>
                  </a:moveTo>
                  <a:cubicBezTo>
                    <a:pt x="5322" y="0"/>
                    <a:pt x="5245" y="18"/>
                    <a:pt x="5174" y="50"/>
                  </a:cubicBezTo>
                  <a:lnTo>
                    <a:pt x="20" y="2498"/>
                  </a:lnTo>
                  <a:cubicBezTo>
                    <a:pt x="7" y="2504"/>
                    <a:pt x="0" y="2514"/>
                    <a:pt x="4" y="2527"/>
                  </a:cubicBezTo>
                  <a:cubicBezTo>
                    <a:pt x="4" y="2540"/>
                    <a:pt x="10" y="2550"/>
                    <a:pt x="23" y="2557"/>
                  </a:cubicBezTo>
                  <a:lnTo>
                    <a:pt x="10530" y="5804"/>
                  </a:lnTo>
                  <a:lnTo>
                    <a:pt x="10537" y="5804"/>
                  </a:lnTo>
                  <a:cubicBezTo>
                    <a:pt x="10543" y="5804"/>
                    <a:pt x="10547" y="5801"/>
                    <a:pt x="10550" y="5801"/>
                  </a:cubicBezTo>
                  <a:lnTo>
                    <a:pt x="15665" y="3333"/>
                  </a:lnTo>
                  <a:cubicBezTo>
                    <a:pt x="15762" y="3288"/>
                    <a:pt x="15753" y="3141"/>
                    <a:pt x="15645" y="3111"/>
                  </a:cubicBezTo>
                  <a:lnTo>
                    <a:pt x="5540" y="20"/>
                  </a:lnTo>
                  <a:cubicBezTo>
                    <a:pt x="5493" y="7"/>
                    <a:pt x="5446" y="0"/>
                    <a:pt x="5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1144261" y="4578833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8" y="1"/>
                  </a:moveTo>
                  <a:lnTo>
                    <a:pt x="1" y="213"/>
                  </a:lnTo>
                  <a:lnTo>
                    <a:pt x="1169" y="575"/>
                  </a:lnTo>
                  <a:lnTo>
                    <a:pt x="1584" y="366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" name="Google Shape;1905;p40"/>
            <p:cNvSpPr/>
            <p:nvPr/>
          </p:nvSpPr>
          <p:spPr>
            <a:xfrm>
              <a:off x="1142307" y="4577381"/>
              <a:ext cx="82966" cy="31912"/>
            </a:xfrm>
            <a:custGeom>
              <a:avLst/>
              <a:gdLst/>
              <a:ahLst/>
              <a:cxnLst/>
              <a:rect l="l" t="t" r="r" b="b"/>
              <a:pathLst>
                <a:path w="1656" h="637" extrusionOk="0">
                  <a:moveTo>
                    <a:pt x="461" y="62"/>
                  </a:moveTo>
                  <a:lnTo>
                    <a:pt x="1541" y="402"/>
                  </a:lnTo>
                  <a:lnTo>
                    <a:pt x="1205" y="571"/>
                  </a:lnTo>
                  <a:lnTo>
                    <a:pt x="121" y="235"/>
                  </a:lnTo>
                  <a:lnTo>
                    <a:pt x="461" y="62"/>
                  </a:lnTo>
                  <a:close/>
                  <a:moveTo>
                    <a:pt x="455" y="1"/>
                  </a:moveTo>
                  <a:cubicBezTo>
                    <a:pt x="451" y="1"/>
                    <a:pt x="448" y="2"/>
                    <a:pt x="444" y="3"/>
                  </a:cubicBezTo>
                  <a:lnTo>
                    <a:pt x="27" y="216"/>
                  </a:lnTo>
                  <a:cubicBezTo>
                    <a:pt x="0" y="229"/>
                    <a:pt x="4" y="265"/>
                    <a:pt x="30" y="271"/>
                  </a:cubicBezTo>
                  <a:lnTo>
                    <a:pt x="1198" y="637"/>
                  </a:lnTo>
                  <a:lnTo>
                    <a:pt x="1221" y="637"/>
                  </a:lnTo>
                  <a:lnTo>
                    <a:pt x="1639" y="424"/>
                  </a:lnTo>
                  <a:cubicBezTo>
                    <a:pt x="1649" y="421"/>
                    <a:pt x="1655" y="408"/>
                    <a:pt x="1655" y="395"/>
                  </a:cubicBezTo>
                  <a:cubicBezTo>
                    <a:pt x="1652" y="382"/>
                    <a:pt x="1646" y="372"/>
                    <a:pt x="1632" y="369"/>
                  </a:cubicBezTo>
                  <a:lnTo>
                    <a:pt x="467" y="3"/>
                  </a:lnTo>
                  <a:cubicBezTo>
                    <a:pt x="462" y="2"/>
                    <a:pt x="458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1216203" y="4601378"/>
              <a:ext cx="79358" cy="28706"/>
            </a:xfrm>
            <a:custGeom>
              <a:avLst/>
              <a:gdLst/>
              <a:ahLst/>
              <a:cxnLst/>
              <a:rect l="l" t="t" r="r" b="b"/>
              <a:pathLst>
                <a:path w="1584" h="573" extrusionOk="0">
                  <a:moveTo>
                    <a:pt x="415" y="1"/>
                  </a:moveTo>
                  <a:lnTo>
                    <a:pt x="1" y="210"/>
                  </a:lnTo>
                  <a:lnTo>
                    <a:pt x="1166" y="572"/>
                  </a:lnTo>
                  <a:lnTo>
                    <a:pt x="1584" y="36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40"/>
            <p:cNvSpPr/>
            <p:nvPr/>
          </p:nvSpPr>
          <p:spPr>
            <a:xfrm>
              <a:off x="1214600" y="4599925"/>
              <a:ext cx="82465" cy="31762"/>
            </a:xfrm>
            <a:custGeom>
              <a:avLst/>
              <a:gdLst/>
              <a:ahLst/>
              <a:cxnLst/>
              <a:rect l="l" t="t" r="r" b="b"/>
              <a:pathLst>
                <a:path w="1646" h="634" extrusionOk="0">
                  <a:moveTo>
                    <a:pt x="451" y="63"/>
                  </a:moveTo>
                  <a:lnTo>
                    <a:pt x="1534" y="399"/>
                  </a:lnTo>
                  <a:lnTo>
                    <a:pt x="1195" y="569"/>
                  </a:lnTo>
                  <a:lnTo>
                    <a:pt x="111" y="232"/>
                  </a:lnTo>
                  <a:lnTo>
                    <a:pt x="451" y="63"/>
                  </a:lnTo>
                  <a:close/>
                  <a:moveTo>
                    <a:pt x="434" y="1"/>
                  </a:moveTo>
                  <a:lnTo>
                    <a:pt x="16" y="213"/>
                  </a:lnTo>
                  <a:cubicBezTo>
                    <a:pt x="7" y="219"/>
                    <a:pt x="0" y="229"/>
                    <a:pt x="0" y="242"/>
                  </a:cubicBezTo>
                  <a:cubicBezTo>
                    <a:pt x="0" y="255"/>
                    <a:pt x="10" y="265"/>
                    <a:pt x="23" y="268"/>
                  </a:cubicBezTo>
                  <a:lnTo>
                    <a:pt x="1188" y="634"/>
                  </a:lnTo>
                  <a:lnTo>
                    <a:pt x="1211" y="634"/>
                  </a:lnTo>
                  <a:lnTo>
                    <a:pt x="1629" y="422"/>
                  </a:lnTo>
                  <a:cubicBezTo>
                    <a:pt x="1639" y="418"/>
                    <a:pt x="1645" y="405"/>
                    <a:pt x="1645" y="392"/>
                  </a:cubicBezTo>
                  <a:cubicBezTo>
                    <a:pt x="1645" y="379"/>
                    <a:pt x="1635" y="369"/>
                    <a:pt x="1626" y="366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40"/>
            <p:cNvSpPr/>
            <p:nvPr/>
          </p:nvSpPr>
          <p:spPr>
            <a:xfrm>
              <a:off x="1287995" y="4623822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2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1286392" y="4622219"/>
              <a:ext cx="82615" cy="31862"/>
            </a:xfrm>
            <a:custGeom>
              <a:avLst/>
              <a:gdLst/>
              <a:ahLst/>
              <a:cxnLst/>
              <a:rect l="l" t="t" r="r" b="b"/>
              <a:pathLst>
                <a:path w="1649" h="636" extrusionOk="0">
                  <a:moveTo>
                    <a:pt x="454" y="61"/>
                  </a:moveTo>
                  <a:lnTo>
                    <a:pt x="1534" y="401"/>
                  </a:lnTo>
                  <a:lnTo>
                    <a:pt x="1198" y="571"/>
                  </a:lnTo>
                  <a:lnTo>
                    <a:pt x="114" y="234"/>
                  </a:lnTo>
                  <a:lnTo>
                    <a:pt x="454" y="61"/>
                  </a:lnTo>
                  <a:close/>
                  <a:moveTo>
                    <a:pt x="448" y="0"/>
                  </a:moveTo>
                  <a:cubicBezTo>
                    <a:pt x="444" y="0"/>
                    <a:pt x="441" y="1"/>
                    <a:pt x="437" y="3"/>
                  </a:cubicBezTo>
                  <a:lnTo>
                    <a:pt x="20" y="215"/>
                  </a:lnTo>
                  <a:cubicBezTo>
                    <a:pt x="7" y="218"/>
                    <a:pt x="0" y="231"/>
                    <a:pt x="3" y="244"/>
                  </a:cubicBezTo>
                  <a:cubicBezTo>
                    <a:pt x="3" y="257"/>
                    <a:pt x="10" y="267"/>
                    <a:pt x="23" y="270"/>
                  </a:cubicBezTo>
                  <a:lnTo>
                    <a:pt x="1191" y="636"/>
                  </a:lnTo>
                  <a:lnTo>
                    <a:pt x="1214" y="636"/>
                  </a:lnTo>
                  <a:lnTo>
                    <a:pt x="1629" y="424"/>
                  </a:lnTo>
                  <a:cubicBezTo>
                    <a:pt x="1642" y="417"/>
                    <a:pt x="1648" y="407"/>
                    <a:pt x="1648" y="394"/>
                  </a:cubicBezTo>
                  <a:cubicBezTo>
                    <a:pt x="1645" y="381"/>
                    <a:pt x="1639" y="372"/>
                    <a:pt x="1626" y="368"/>
                  </a:cubicBezTo>
                  <a:lnTo>
                    <a:pt x="460" y="3"/>
                  </a:lnTo>
                  <a:cubicBezTo>
                    <a:pt x="455" y="1"/>
                    <a:pt x="451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1359787" y="4646216"/>
              <a:ext cx="79509" cy="28806"/>
            </a:xfrm>
            <a:custGeom>
              <a:avLst/>
              <a:gdLst/>
              <a:ahLst/>
              <a:cxnLst/>
              <a:rect l="l" t="t" r="r" b="b"/>
              <a:pathLst>
                <a:path w="1587" h="575" extrusionOk="0">
                  <a:moveTo>
                    <a:pt x="418" y="0"/>
                  </a:moveTo>
                  <a:lnTo>
                    <a:pt x="1" y="209"/>
                  </a:lnTo>
                  <a:lnTo>
                    <a:pt x="1169" y="575"/>
                  </a:lnTo>
                  <a:lnTo>
                    <a:pt x="1587" y="36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40"/>
            <p:cNvSpPr/>
            <p:nvPr/>
          </p:nvSpPr>
          <p:spPr>
            <a:xfrm>
              <a:off x="1358334" y="4644613"/>
              <a:ext cx="82966" cy="31912"/>
            </a:xfrm>
            <a:custGeom>
              <a:avLst/>
              <a:gdLst/>
              <a:ahLst/>
              <a:cxnLst/>
              <a:rect l="l" t="t" r="r" b="b"/>
              <a:pathLst>
                <a:path w="1656" h="637" extrusionOk="0">
                  <a:moveTo>
                    <a:pt x="451" y="65"/>
                  </a:moveTo>
                  <a:lnTo>
                    <a:pt x="1534" y="401"/>
                  </a:lnTo>
                  <a:lnTo>
                    <a:pt x="1195" y="574"/>
                  </a:lnTo>
                  <a:lnTo>
                    <a:pt x="111" y="235"/>
                  </a:lnTo>
                  <a:lnTo>
                    <a:pt x="451" y="65"/>
                  </a:lnTo>
                  <a:close/>
                  <a:moveTo>
                    <a:pt x="446" y="0"/>
                  </a:moveTo>
                  <a:cubicBezTo>
                    <a:pt x="442" y="0"/>
                    <a:pt x="438" y="1"/>
                    <a:pt x="434" y="3"/>
                  </a:cubicBezTo>
                  <a:lnTo>
                    <a:pt x="20" y="212"/>
                  </a:lnTo>
                  <a:cubicBezTo>
                    <a:pt x="7" y="218"/>
                    <a:pt x="0" y="231"/>
                    <a:pt x="0" y="241"/>
                  </a:cubicBezTo>
                  <a:cubicBezTo>
                    <a:pt x="4" y="254"/>
                    <a:pt x="10" y="264"/>
                    <a:pt x="23" y="271"/>
                  </a:cubicBezTo>
                  <a:lnTo>
                    <a:pt x="1188" y="636"/>
                  </a:lnTo>
                  <a:lnTo>
                    <a:pt x="1198" y="636"/>
                  </a:lnTo>
                  <a:cubicBezTo>
                    <a:pt x="1201" y="636"/>
                    <a:pt x="1208" y="636"/>
                    <a:pt x="1214" y="633"/>
                  </a:cubicBezTo>
                  <a:lnTo>
                    <a:pt x="1629" y="424"/>
                  </a:lnTo>
                  <a:cubicBezTo>
                    <a:pt x="1655" y="411"/>
                    <a:pt x="1652" y="375"/>
                    <a:pt x="1626" y="365"/>
                  </a:cubicBezTo>
                  <a:lnTo>
                    <a:pt x="457" y="3"/>
                  </a:lnTo>
                  <a:cubicBezTo>
                    <a:pt x="454" y="1"/>
                    <a:pt x="450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40"/>
            <p:cNvSpPr/>
            <p:nvPr/>
          </p:nvSpPr>
          <p:spPr>
            <a:xfrm>
              <a:off x="1431729" y="4668610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1429925" y="4667157"/>
              <a:ext cx="83166" cy="31912"/>
            </a:xfrm>
            <a:custGeom>
              <a:avLst/>
              <a:gdLst/>
              <a:ahLst/>
              <a:cxnLst/>
              <a:rect l="l" t="t" r="r" b="b"/>
              <a:pathLst>
                <a:path w="1660" h="637" extrusionOk="0">
                  <a:moveTo>
                    <a:pt x="458" y="62"/>
                  </a:moveTo>
                  <a:lnTo>
                    <a:pt x="1542" y="402"/>
                  </a:lnTo>
                  <a:lnTo>
                    <a:pt x="1202" y="571"/>
                  </a:lnTo>
                  <a:lnTo>
                    <a:pt x="118" y="235"/>
                  </a:lnTo>
                  <a:lnTo>
                    <a:pt x="458" y="62"/>
                  </a:lnTo>
                  <a:close/>
                  <a:moveTo>
                    <a:pt x="453" y="1"/>
                  </a:moveTo>
                  <a:cubicBezTo>
                    <a:pt x="449" y="1"/>
                    <a:pt x="445" y="2"/>
                    <a:pt x="442" y="3"/>
                  </a:cubicBezTo>
                  <a:lnTo>
                    <a:pt x="24" y="216"/>
                  </a:lnTo>
                  <a:cubicBezTo>
                    <a:pt x="1" y="229"/>
                    <a:pt x="4" y="261"/>
                    <a:pt x="30" y="271"/>
                  </a:cubicBezTo>
                  <a:lnTo>
                    <a:pt x="1196" y="637"/>
                  </a:lnTo>
                  <a:lnTo>
                    <a:pt x="1218" y="637"/>
                  </a:lnTo>
                  <a:lnTo>
                    <a:pt x="1636" y="424"/>
                  </a:lnTo>
                  <a:cubicBezTo>
                    <a:pt x="1659" y="411"/>
                    <a:pt x="1659" y="375"/>
                    <a:pt x="1633" y="369"/>
                  </a:cubicBezTo>
                  <a:lnTo>
                    <a:pt x="464" y="3"/>
                  </a:lnTo>
                  <a:cubicBezTo>
                    <a:pt x="461" y="2"/>
                    <a:pt x="457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40"/>
            <p:cNvSpPr/>
            <p:nvPr/>
          </p:nvSpPr>
          <p:spPr>
            <a:xfrm>
              <a:off x="1503520" y="4691004"/>
              <a:ext cx="79559" cy="28856"/>
            </a:xfrm>
            <a:custGeom>
              <a:avLst/>
              <a:gdLst/>
              <a:ahLst/>
              <a:cxnLst/>
              <a:rect l="l" t="t" r="r" b="b"/>
              <a:pathLst>
                <a:path w="1588" h="576" extrusionOk="0">
                  <a:moveTo>
                    <a:pt x="418" y="1"/>
                  </a:moveTo>
                  <a:lnTo>
                    <a:pt x="1" y="210"/>
                  </a:lnTo>
                  <a:lnTo>
                    <a:pt x="1169" y="575"/>
                  </a:lnTo>
                  <a:lnTo>
                    <a:pt x="1587" y="366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40"/>
            <p:cNvSpPr/>
            <p:nvPr/>
          </p:nvSpPr>
          <p:spPr>
            <a:xfrm>
              <a:off x="1502068" y="4689601"/>
              <a:ext cx="82465" cy="31812"/>
            </a:xfrm>
            <a:custGeom>
              <a:avLst/>
              <a:gdLst/>
              <a:ahLst/>
              <a:cxnLst/>
              <a:rect l="l" t="t" r="r" b="b"/>
              <a:pathLst>
                <a:path w="1646" h="635" extrusionOk="0">
                  <a:moveTo>
                    <a:pt x="451" y="61"/>
                  </a:moveTo>
                  <a:lnTo>
                    <a:pt x="1534" y="401"/>
                  </a:lnTo>
                  <a:lnTo>
                    <a:pt x="1195" y="570"/>
                  </a:lnTo>
                  <a:lnTo>
                    <a:pt x="111" y="231"/>
                  </a:lnTo>
                  <a:lnTo>
                    <a:pt x="451" y="61"/>
                  </a:lnTo>
                  <a:close/>
                  <a:moveTo>
                    <a:pt x="446" y="0"/>
                  </a:moveTo>
                  <a:cubicBezTo>
                    <a:pt x="442" y="0"/>
                    <a:pt x="438" y="1"/>
                    <a:pt x="434" y="3"/>
                  </a:cubicBezTo>
                  <a:lnTo>
                    <a:pt x="17" y="215"/>
                  </a:lnTo>
                  <a:cubicBezTo>
                    <a:pt x="7" y="218"/>
                    <a:pt x="0" y="231"/>
                    <a:pt x="0" y="244"/>
                  </a:cubicBezTo>
                  <a:cubicBezTo>
                    <a:pt x="0" y="254"/>
                    <a:pt x="10" y="267"/>
                    <a:pt x="23" y="270"/>
                  </a:cubicBezTo>
                  <a:lnTo>
                    <a:pt x="1188" y="632"/>
                  </a:lnTo>
                  <a:lnTo>
                    <a:pt x="1198" y="632"/>
                  </a:lnTo>
                  <a:cubicBezTo>
                    <a:pt x="1200" y="634"/>
                    <a:pt x="1202" y="635"/>
                    <a:pt x="1205" y="635"/>
                  </a:cubicBezTo>
                  <a:cubicBezTo>
                    <a:pt x="1207" y="635"/>
                    <a:pt x="1210" y="634"/>
                    <a:pt x="1211" y="632"/>
                  </a:cubicBezTo>
                  <a:lnTo>
                    <a:pt x="1629" y="424"/>
                  </a:lnTo>
                  <a:cubicBezTo>
                    <a:pt x="1639" y="417"/>
                    <a:pt x="1645" y="404"/>
                    <a:pt x="1645" y="394"/>
                  </a:cubicBezTo>
                  <a:cubicBezTo>
                    <a:pt x="1645" y="381"/>
                    <a:pt x="1636" y="371"/>
                    <a:pt x="1623" y="368"/>
                  </a:cubicBezTo>
                  <a:lnTo>
                    <a:pt x="457" y="3"/>
                  </a:lnTo>
                  <a:cubicBezTo>
                    <a:pt x="454" y="1"/>
                    <a:pt x="450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40"/>
            <p:cNvSpPr/>
            <p:nvPr/>
          </p:nvSpPr>
          <p:spPr>
            <a:xfrm>
              <a:off x="1110895" y="4595817"/>
              <a:ext cx="79358" cy="28706"/>
            </a:xfrm>
            <a:custGeom>
              <a:avLst/>
              <a:gdLst/>
              <a:ahLst/>
              <a:cxnLst/>
              <a:rect l="l" t="t" r="r" b="b"/>
              <a:pathLst>
                <a:path w="1584" h="573" extrusionOk="0">
                  <a:moveTo>
                    <a:pt x="415" y="1"/>
                  </a:moveTo>
                  <a:lnTo>
                    <a:pt x="1" y="210"/>
                  </a:lnTo>
                  <a:lnTo>
                    <a:pt x="1166" y="572"/>
                  </a:lnTo>
                  <a:lnTo>
                    <a:pt x="1584" y="36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40"/>
            <p:cNvSpPr/>
            <p:nvPr/>
          </p:nvSpPr>
          <p:spPr>
            <a:xfrm>
              <a:off x="1109292" y="4594364"/>
              <a:ext cx="82615" cy="31762"/>
            </a:xfrm>
            <a:custGeom>
              <a:avLst/>
              <a:gdLst/>
              <a:ahLst/>
              <a:cxnLst/>
              <a:rect l="l" t="t" r="r" b="b"/>
              <a:pathLst>
                <a:path w="1649" h="634" extrusionOk="0">
                  <a:moveTo>
                    <a:pt x="454" y="63"/>
                  </a:moveTo>
                  <a:lnTo>
                    <a:pt x="1534" y="399"/>
                  </a:lnTo>
                  <a:lnTo>
                    <a:pt x="1198" y="569"/>
                  </a:lnTo>
                  <a:lnTo>
                    <a:pt x="114" y="232"/>
                  </a:lnTo>
                  <a:lnTo>
                    <a:pt x="454" y="63"/>
                  </a:lnTo>
                  <a:close/>
                  <a:moveTo>
                    <a:pt x="437" y="1"/>
                  </a:moveTo>
                  <a:lnTo>
                    <a:pt x="20" y="213"/>
                  </a:lnTo>
                  <a:cubicBezTo>
                    <a:pt x="7" y="219"/>
                    <a:pt x="0" y="229"/>
                    <a:pt x="3" y="242"/>
                  </a:cubicBezTo>
                  <a:cubicBezTo>
                    <a:pt x="3" y="255"/>
                    <a:pt x="13" y="265"/>
                    <a:pt x="23" y="268"/>
                  </a:cubicBezTo>
                  <a:lnTo>
                    <a:pt x="1191" y="634"/>
                  </a:lnTo>
                  <a:lnTo>
                    <a:pt x="1214" y="634"/>
                  </a:lnTo>
                  <a:lnTo>
                    <a:pt x="1632" y="422"/>
                  </a:lnTo>
                  <a:cubicBezTo>
                    <a:pt x="1642" y="418"/>
                    <a:pt x="1648" y="405"/>
                    <a:pt x="1648" y="392"/>
                  </a:cubicBezTo>
                  <a:cubicBezTo>
                    <a:pt x="1645" y="379"/>
                    <a:pt x="1639" y="369"/>
                    <a:pt x="1626" y="366"/>
                  </a:cubicBezTo>
                  <a:lnTo>
                    <a:pt x="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40"/>
            <p:cNvSpPr/>
            <p:nvPr/>
          </p:nvSpPr>
          <p:spPr>
            <a:xfrm>
              <a:off x="1182687" y="4618261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8" y="0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2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40"/>
            <p:cNvSpPr/>
            <p:nvPr/>
          </p:nvSpPr>
          <p:spPr>
            <a:xfrm>
              <a:off x="1181084" y="4616808"/>
              <a:ext cx="82615" cy="31712"/>
            </a:xfrm>
            <a:custGeom>
              <a:avLst/>
              <a:gdLst/>
              <a:ahLst/>
              <a:cxnLst/>
              <a:rect l="l" t="t" r="r" b="b"/>
              <a:pathLst>
                <a:path w="1649" h="633" extrusionOk="0">
                  <a:moveTo>
                    <a:pt x="454" y="62"/>
                  </a:moveTo>
                  <a:lnTo>
                    <a:pt x="1534" y="398"/>
                  </a:lnTo>
                  <a:lnTo>
                    <a:pt x="1198" y="568"/>
                  </a:lnTo>
                  <a:lnTo>
                    <a:pt x="114" y="232"/>
                  </a:lnTo>
                  <a:lnTo>
                    <a:pt x="454" y="62"/>
                  </a:lnTo>
                  <a:close/>
                  <a:moveTo>
                    <a:pt x="448" y="1"/>
                  </a:moveTo>
                  <a:cubicBezTo>
                    <a:pt x="444" y="1"/>
                    <a:pt x="441" y="1"/>
                    <a:pt x="437" y="3"/>
                  </a:cubicBezTo>
                  <a:lnTo>
                    <a:pt x="20" y="212"/>
                  </a:lnTo>
                  <a:cubicBezTo>
                    <a:pt x="7" y="218"/>
                    <a:pt x="0" y="228"/>
                    <a:pt x="3" y="241"/>
                  </a:cubicBezTo>
                  <a:cubicBezTo>
                    <a:pt x="3" y="254"/>
                    <a:pt x="10" y="264"/>
                    <a:pt x="23" y="267"/>
                  </a:cubicBezTo>
                  <a:lnTo>
                    <a:pt x="1191" y="633"/>
                  </a:lnTo>
                  <a:lnTo>
                    <a:pt x="1214" y="633"/>
                  </a:lnTo>
                  <a:lnTo>
                    <a:pt x="1629" y="424"/>
                  </a:lnTo>
                  <a:cubicBezTo>
                    <a:pt x="1642" y="418"/>
                    <a:pt x="1648" y="405"/>
                    <a:pt x="1648" y="391"/>
                  </a:cubicBezTo>
                  <a:cubicBezTo>
                    <a:pt x="1645" y="382"/>
                    <a:pt x="1639" y="369"/>
                    <a:pt x="1626" y="365"/>
                  </a:cubicBezTo>
                  <a:lnTo>
                    <a:pt x="460" y="3"/>
                  </a:lnTo>
                  <a:cubicBezTo>
                    <a:pt x="455" y="1"/>
                    <a:pt x="451" y="1"/>
                    <a:pt x="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40"/>
            <p:cNvSpPr/>
            <p:nvPr/>
          </p:nvSpPr>
          <p:spPr>
            <a:xfrm>
              <a:off x="1254479" y="4640655"/>
              <a:ext cx="79509" cy="28806"/>
            </a:xfrm>
            <a:custGeom>
              <a:avLst/>
              <a:gdLst/>
              <a:ahLst/>
              <a:cxnLst/>
              <a:rect l="l" t="t" r="r" b="b"/>
              <a:pathLst>
                <a:path w="1587" h="575" extrusionOk="0">
                  <a:moveTo>
                    <a:pt x="418" y="0"/>
                  </a:moveTo>
                  <a:lnTo>
                    <a:pt x="1" y="209"/>
                  </a:lnTo>
                  <a:lnTo>
                    <a:pt x="1169" y="575"/>
                  </a:lnTo>
                  <a:lnTo>
                    <a:pt x="1587" y="36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" name="Google Shape;1921;p40"/>
            <p:cNvSpPr/>
            <p:nvPr/>
          </p:nvSpPr>
          <p:spPr>
            <a:xfrm>
              <a:off x="1253026" y="4639202"/>
              <a:ext cx="82765" cy="31762"/>
            </a:xfrm>
            <a:custGeom>
              <a:avLst/>
              <a:gdLst/>
              <a:ahLst/>
              <a:cxnLst/>
              <a:rect l="l" t="t" r="r" b="b"/>
              <a:pathLst>
                <a:path w="1652" h="634" extrusionOk="0">
                  <a:moveTo>
                    <a:pt x="451" y="62"/>
                  </a:moveTo>
                  <a:lnTo>
                    <a:pt x="1534" y="398"/>
                  </a:lnTo>
                  <a:lnTo>
                    <a:pt x="1195" y="571"/>
                  </a:lnTo>
                  <a:lnTo>
                    <a:pt x="111" y="232"/>
                  </a:lnTo>
                  <a:lnTo>
                    <a:pt x="451" y="62"/>
                  </a:lnTo>
                  <a:close/>
                  <a:moveTo>
                    <a:pt x="446" y="1"/>
                  </a:moveTo>
                  <a:cubicBezTo>
                    <a:pt x="442" y="1"/>
                    <a:pt x="438" y="2"/>
                    <a:pt x="434" y="3"/>
                  </a:cubicBezTo>
                  <a:lnTo>
                    <a:pt x="17" y="212"/>
                  </a:lnTo>
                  <a:cubicBezTo>
                    <a:pt x="7" y="219"/>
                    <a:pt x="0" y="232"/>
                    <a:pt x="0" y="241"/>
                  </a:cubicBezTo>
                  <a:cubicBezTo>
                    <a:pt x="0" y="255"/>
                    <a:pt x="10" y="264"/>
                    <a:pt x="23" y="271"/>
                  </a:cubicBezTo>
                  <a:lnTo>
                    <a:pt x="1188" y="633"/>
                  </a:lnTo>
                  <a:lnTo>
                    <a:pt x="1211" y="633"/>
                  </a:lnTo>
                  <a:lnTo>
                    <a:pt x="1629" y="424"/>
                  </a:lnTo>
                  <a:cubicBezTo>
                    <a:pt x="1652" y="411"/>
                    <a:pt x="1652" y="375"/>
                    <a:pt x="1622" y="366"/>
                  </a:cubicBezTo>
                  <a:lnTo>
                    <a:pt x="457" y="3"/>
                  </a:lnTo>
                  <a:cubicBezTo>
                    <a:pt x="454" y="2"/>
                    <a:pt x="450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" name="Google Shape;1922;p40"/>
            <p:cNvSpPr/>
            <p:nvPr/>
          </p:nvSpPr>
          <p:spPr>
            <a:xfrm>
              <a:off x="1326421" y="4663049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40"/>
            <p:cNvSpPr/>
            <p:nvPr/>
          </p:nvSpPr>
          <p:spPr>
            <a:xfrm>
              <a:off x="1324818" y="4661596"/>
              <a:ext cx="82916" cy="31762"/>
            </a:xfrm>
            <a:custGeom>
              <a:avLst/>
              <a:gdLst/>
              <a:ahLst/>
              <a:cxnLst/>
              <a:rect l="l" t="t" r="r" b="b"/>
              <a:pathLst>
                <a:path w="1655" h="634" extrusionOk="0">
                  <a:moveTo>
                    <a:pt x="451" y="62"/>
                  </a:moveTo>
                  <a:lnTo>
                    <a:pt x="1534" y="398"/>
                  </a:lnTo>
                  <a:lnTo>
                    <a:pt x="1198" y="571"/>
                  </a:lnTo>
                  <a:lnTo>
                    <a:pt x="114" y="232"/>
                  </a:lnTo>
                  <a:lnTo>
                    <a:pt x="451" y="62"/>
                  </a:lnTo>
                  <a:close/>
                  <a:moveTo>
                    <a:pt x="447" y="1"/>
                  </a:moveTo>
                  <a:cubicBezTo>
                    <a:pt x="443" y="1"/>
                    <a:pt x="439" y="2"/>
                    <a:pt x="434" y="3"/>
                  </a:cubicBezTo>
                  <a:lnTo>
                    <a:pt x="20" y="212"/>
                  </a:lnTo>
                  <a:cubicBezTo>
                    <a:pt x="7" y="219"/>
                    <a:pt x="0" y="232"/>
                    <a:pt x="3" y="242"/>
                  </a:cubicBezTo>
                  <a:cubicBezTo>
                    <a:pt x="3" y="255"/>
                    <a:pt x="10" y="268"/>
                    <a:pt x="23" y="271"/>
                  </a:cubicBezTo>
                  <a:lnTo>
                    <a:pt x="1191" y="633"/>
                  </a:lnTo>
                  <a:lnTo>
                    <a:pt x="1214" y="633"/>
                  </a:lnTo>
                  <a:lnTo>
                    <a:pt x="1629" y="424"/>
                  </a:lnTo>
                  <a:cubicBezTo>
                    <a:pt x="1655" y="411"/>
                    <a:pt x="1652" y="375"/>
                    <a:pt x="1626" y="366"/>
                  </a:cubicBezTo>
                  <a:lnTo>
                    <a:pt x="457" y="3"/>
                  </a:lnTo>
                  <a:cubicBezTo>
                    <a:pt x="454" y="2"/>
                    <a:pt x="451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40"/>
            <p:cNvSpPr/>
            <p:nvPr/>
          </p:nvSpPr>
          <p:spPr>
            <a:xfrm>
              <a:off x="1398213" y="4685443"/>
              <a:ext cx="79509" cy="28856"/>
            </a:xfrm>
            <a:custGeom>
              <a:avLst/>
              <a:gdLst/>
              <a:ahLst/>
              <a:cxnLst/>
              <a:rect l="l" t="t" r="r" b="b"/>
              <a:pathLst>
                <a:path w="1587" h="576" extrusionOk="0">
                  <a:moveTo>
                    <a:pt x="418" y="1"/>
                  </a:moveTo>
                  <a:lnTo>
                    <a:pt x="1" y="210"/>
                  </a:lnTo>
                  <a:lnTo>
                    <a:pt x="1169" y="575"/>
                  </a:lnTo>
                  <a:lnTo>
                    <a:pt x="1587" y="366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40"/>
            <p:cNvSpPr/>
            <p:nvPr/>
          </p:nvSpPr>
          <p:spPr>
            <a:xfrm>
              <a:off x="1396409" y="4684041"/>
              <a:ext cx="82815" cy="31812"/>
            </a:xfrm>
            <a:custGeom>
              <a:avLst/>
              <a:gdLst/>
              <a:ahLst/>
              <a:cxnLst/>
              <a:rect l="l" t="t" r="r" b="b"/>
              <a:pathLst>
                <a:path w="1653" h="635" extrusionOk="0">
                  <a:moveTo>
                    <a:pt x="458" y="61"/>
                  </a:moveTo>
                  <a:lnTo>
                    <a:pt x="1541" y="401"/>
                  </a:lnTo>
                  <a:lnTo>
                    <a:pt x="1202" y="570"/>
                  </a:lnTo>
                  <a:lnTo>
                    <a:pt x="118" y="231"/>
                  </a:lnTo>
                  <a:lnTo>
                    <a:pt x="458" y="61"/>
                  </a:lnTo>
                  <a:close/>
                  <a:moveTo>
                    <a:pt x="453" y="0"/>
                  </a:moveTo>
                  <a:cubicBezTo>
                    <a:pt x="449" y="0"/>
                    <a:pt x="445" y="1"/>
                    <a:pt x="441" y="3"/>
                  </a:cubicBezTo>
                  <a:lnTo>
                    <a:pt x="24" y="211"/>
                  </a:lnTo>
                  <a:cubicBezTo>
                    <a:pt x="1" y="224"/>
                    <a:pt x="1" y="260"/>
                    <a:pt x="30" y="270"/>
                  </a:cubicBezTo>
                  <a:lnTo>
                    <a:pt x="1195" y="633"/>
                  </a:lnTo>
                  <a:lnTo>
                    <a:pt x="1205" y="633"/>
                  </a:lnTo>
                  <a:cubicBezTo>
                    <a:pt x="1207" y="634"/>
                    <a:pt x="1209" y="635"/>
                    <a:pt x="1212" y="635"/>
                  </a:cubicBezTo>
                  <a:cubicBezTo>
                    <a:pt x="1214" y="635"/>
                    <a:pt x="1217" y="634"/>
                    <a:pt x="1218" y="633"/>
                  </a:cubicBezTo>
                  <a:lnTo>
                    <a:pt x="1636" y="424"/>
                  </a:lnTo>
                  <a:cubicBezTo>
                    <a:pt x="1646" y="417"/>
                    <a:pt x="1652" y="404"/>
                    <a:pt x="1652" y="394"/>
                  </a:cubicBezTo>
                  <a:cubicBezTo>
                    <a:pt x="1652" y="381"/>
                    <a:pt x="1643" y="371"/>
                    <a:pt x="1630" y="365"/>
                  </a:cubicBezTo>
                  <a:lnTo>
                    <a:pt x="464" y="3"/>
                  </a:lnTo>
                  <a:cubicBezTo>
                    <a:pt x="461" y="1"/>
                    <a:pt x="457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40"/>
            <p:cNvSpPr/>
            <p:nvPr/>
          </p:nvSpPr>
          <p:spPr>
            <a:xfrm>
              <a:off x="1470155" y="4707837"/>
              <a:ext cx="79358" cy="28856"/>
            </a:xfrm>
            <a:custGeom>
              <a:avLst/>
              <a:gdLst/>
              <a:ahLst/>
              <a:cxnLst/>
              <a:rect l="l" t="t" r="r" b="b"/>
              <a:pathLst>
                <a:path w="1584" h="576" extrusionOk="0">
                  <a:moveTo>
                    <a:pt x="419" y="1"/>
                  </a:moveTo>
                  <a:lnTo>
                    <a:pt x="1" y="210"/>
                  </a:lnTo>
                  <a:lnTo>
                    <a:pt x="1166" y="575"/>
                  </a:lnTo>
                  <a:lnTo>
                    <a:pt x="1584" y="366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40"/>
            <p:cNvSpPr/>
            <p:nvPr/>
          </p:nvSpPr>
          <p:spPr>
            <a:xfrm>
              <a:off x="1468201" y="4706435"/>
              <a:ext cx="82966" cy="31862"/>
            </a:xfrm>
            <a:custGeom>
              <a:avLst/>
              <a:gdLst/>
              <a:ahLst/>
              <a:cxnLst/>
              <a:rect l="l" t="t" r="r" b="b"/>
              <a:pathLst>
                <a:path w="1656" h="636" extrusionOk="0">
                  <a:moveTo>
                    <a:pt x="458" y="61"/>
                  </a:moveTo>
                  <a:lnTo>
                    <a:pt x="1541" y="401"/>
                  </a:lnTo>
                  <a:lnTo>
                    <a:pt x="1202" y="571"/>
                  </a:lnTo>
                  <a:lnTo>
                    <a:pt x="121" y="231"/>
                  </a:lnTo>
                  <a:lnTo>
                    <a:pt x="458" y="61"/>
                  </a:lnTo>
                  <a:close/>
                  <a:moveTo>
                    <a:pt x="454" y="0"/>
                  </a:moveTo>
                  <a:cubicBezTo>
                    <a:pt x="450" y="0"/>
                    <a:pt x="446" y="1"/>
                    <a:pt x="441" y="3"/>
                  </a:cubicBezTo>
                  <a:lnTo>
                    <a:pt x="27" y="215"/>
                  </a:lnTo>
                  <a:cubicBezTo>
                    <a:pt x="1" y="225"/>
                    <a:pt x="4" y="261"/>
                    <a:pt x="30" y="270"/>
                  </a:cubicBezTo>
                  <a:lnTo>
                    <a:pt x="1199" y="633"/>
                  </a:lnTo>
                  <a:cubicBezTo>
                    <a:pt x="1199" y="634"/>
                    <a:pt x="1199" y="635"/>
                    <a:pt x="1201" y="635"/>
                  </a:cubicBezTo>
                  <a:cubicBezTo>
                    <a:pt x="1202" y="635"/>
                    <a:pt x="1203" y="634"/>
                    <a:pt x="1205" y="633"/>
                  </a:cubicBezTo>
                  <a:cubicBezTo>
                    <a:pt x="1208" y="634"/>
                    <a:pt x="1211" y="635"/>
                    <a:pt x="1213" y="635"/>
                  </a:cubicBezTo>
                  <a:cubicBezTo>
                    <a:pt x="1216" y="635"/>
                    <a:pt x="1218" y="634"/>
                    <a:pt x="1221" y="633"/>
                  </a:cubicBezTo>
                  <a:lnTo>
                    <a:pt x="1636" y="424"/>
                  </a:lnTo>
                  <a:cubicBezTo>
                    <a:pt x="1649" y="417"/>
                    <a:pt x="1656" y="407"/>
                    <a:pt x="1652" y="394"/>
                  </a:cubicBezTo>
                  <a:cubicBezTo>
                    <a:pt x="1652" y="381"/>
                    <a:pt x="1642" y="372"/>
                    <a:pt x="1633" y="368"/>
                  </a:cubicBezTo>
                  <a:lnTo>
                    <a:pt x="464" y="3"/>
                  </a:lnTo>
                  <a:cubicBezTo>
                    <a:pt x="461" y="1"/>
                    <a:pt x="458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40"/>
            <p:cNvSpPr/>
            <p:nvPr/>
          </p:nvSpPr>
          <p:spPr>
            <a:xfrm>
              <a:off x="1541946" y="4730282"/>
              <a:ext cx="79559" cy="28806"/>
            </a:xfrm>
            <a:custGeom>
              <a:avLst/>
              <a:gdLst/>
              <a:ahLst/>
              <a:cxnLst/>
              <a:rect l="l" t="t" r="r" b="b"/>
              <a:pathLst>
                <a:path w="1588" h="575" extrusionOk="0">
                  <a:moveTo>
                    <a:pt x="419" y="0"/>
                  </a:moveTo>
                  <a:lnTo>
                    <a:pt x="1" y="212"/>
                  </a:lnTo>
                  <a:lnTo>
                    <a:pt x="1169" y="574"/>
                  </a:lnTo>
                  <a:lnTo>
                    <a:pt x="1587" y="36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1540493" y="4728829"/>
              <a:ext cx="82465" cy="31912"/>
            </a:xfrm>
            <a:custGeom>
              <a:avLst/>
              <a:gdLst/>
              <a:ahLst/>
              <a:cxnLst/>
              <a:rect l="l" t="t" r="r" b="b"/>
              <a:pathLst>
                <a:path w="1646" h="637" extrusionOk="0">
                  <a:moveTo>
                    <a:pt x="451" y="62"/>
                  </a:moveTo>
                  <a:lnTo>
                    <a:pt x="1534" y="401"/>
                  </a:lnTo>
                  <a:lnTo>
                    <a:pt x="1195" y="571"/>
                  </a:lnTo>
                  <a:lnTo>
                    <a:pt x="111" y="235"/>
                  </a:lnTo>
                  <a:lnTo>
                    <a:pt x="451" y="62"/>
                  </a:lnTo>
                  <a:close/>
                  <a:moveTo>
                    <a:pt x="445" y="0"/>
                  </a:moveTo>
                  <a:cubicBezTo>
                    <a:pt x="441" y="0"/>
                    <a:pt x="438" y="1"/>
                    <a:pt x="434" y="3"/>
                  </a:cubicBezTo>
                  <a:lnTo>
                    <a:pt x="17" y="215"/>
                  </a:lnTo>
                  <a:cubicBezTo>
                    <a:pt x="7" y="218"/>
                    <a:pt x="0" y="231"/>
                    <a:pt x="0" y="244"/>
                  </a:cubicBezTo>
                  <a:cubicBezTo>
                    <a:pt x="0" y="257"/>
                    <a:pt x="10" y="267"/>
                    <a:pt x="23" y="271"/>
                  </a:cubicBezTo>
                  <a:lnTo>
                    <a:pt x="1188" y="636"/>
                  </a:lnTo>
                  <a:lnTo>
                    <a:pt x="1198" y="636"/>
                  </a:lnTo>
                  <a:cubicBezTo>
                    <a:pt x="1202" y="636"/>
                    <a:pt x="1208" y="633"/>
                    <a:pt x="1211" y="633"/>
                  </a:cubicBezTo>
                  <a:lnTo>
                    <a:pt x="1629" y="424"/>
                  </a:lnTo>
                  <a:cubicBezTo>
                    <a:pt x="1639" y="417"/>
                    <a:pt x="1645" y="404"/>
                    <a:pt x="1645" y="391"/>
                  </a:cubicBezTo>
                  <a:cubicBezTo>
                    <a:pt x="1642" y="382"/>
                    <a:pt x="1636" y="368"/>
                    <a:pt x="1623" y="365"/>
                  </a:cubicBezTo>
                  <a:lnTo>
                    <a:pt x="457" y="3"/>
                  </a:lnTo>
                  <a:cubicBezTo>
                    <a:pt x="452" y="1"/>
                    <a:pt x="44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1077379" y="4612700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8" y="0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2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1075726" y="4611247"/>
              <a:ext cx="82515" cy="31762"/>
            </a:xfrm>
            <a:custGeom>
              <a:avLst/>
              <a:gdLst/>
              <a:ahLst/>
              <a:cxnLst/>
              <a:rect l="l" t="t" r="r" b="b"/>
              <a:pathLst>
                <a:path w="1647" h="634" extrusionOk="0">
                  <a:moveTo>
                    <a:pt x="455" y="62"/>
                  </a:moveTo>
                  <a:lnTo>
                    <a:pt x="1535" y="398"/>
                  </a:lnTo>
                  <a:lnTo>
                    <a:pt x="1199" y="568"/>
                  </a:lnTo>
                  <a:lnTo>
                    <a:pt x="115" y="232"/>
                  </a:lnTo>
                  <a:lnTo>
                    <a:pt x="455" y="62"/>
                  </a:lnTo>
                  <a:close/>
                  <a:moveTo>
                    <a:pt x="449" y="1"/>
                  </a:moveTo>
                  <a:cubicBezTo>
                    <a:pt x="445" y="1"/>
                    <a:pt x="442" y="1"/>
                    <a:pt x="438" y="3"/>
                  </a:cubicBezTo>
                  <a:lnTo>
                    <a:pt x="21" y="212"/>
                  </a:lnTo>
                  <a:cubicBezTo>
                    <a:pt x="8" y="218"/>
                    <a:pt x="1" y="228"/>
                    <a:pt x="4" y="241"/>
                  </a:cubicBezTo>
                  <a:cubicBezTo>
                    <a:pt x="4" y="254"/>
                    <a:pt x="11" y="264"/>
                    <a:pt x="24" y="267"/>
                  </a:cubicBezTo>
                  <a:lnTo>
                    <a:pt x="1192" y="633"/>
                  </a:lnTo>
                  <a:lnTo>
                    <a:pt x="1199" y="633"/>
                  </a:lnTo>
                  <a:cubicBezTo>
                    <a:pt x="1205" y="633"/>
                    <a:pt x="1209" y="633"/>
                    <a:pt x="1212" y="630"/>
                  </a:cubicBezTo>
                  <a:lnTo>
                    <a:pt x="1630" y="421"/>
                  </a:lnTo>
                  <a:cubicBezTo>
                    <a:pt x="1640" y="414"/>
                    <a:pt x="1646" y="405"/>
                    <a:pt x="1646" y="391"/>
                  </a:cubicBezTo>
                  <a:cubicBezTo>
                    <a:pt x="1646" y="378"/>
                    <a:pt x="1636" y="369"/>
                    <a:pt x="1626" y="365"/>
                  </a:cubicBezTo>
                  <a:lnTo>
                    <a:pt x="461" y="3"/>
                  </a:lnTo>
                  <a:cubicBezTo>
                    <a:pt x="456" y="1"/>
                    <a:pt x="452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1149171" y="4635094"/>
              <a:ext cx="79509" cy="28806"/>
            </a:xfrm>
            <a:custGeom>
              <a:avLst/>
              <a:gdLst/>
              <a:ahLst/>
              <a:cxnLst/>
              <a:rect l="l" t="t" r="r" b="b"/>
              <a:pathLst>
                <a:path w="1587" h="575" extrusionOk="0">
                  <a:moveTo>
                    <a:pt x="418" y="0"/>
                  </a:moveTo>
                  <a:lnTo>
                    <a:pt x="1" y="209"/>
                  </a:lnTo>
                  <a:lnTo>
                    <a:pt x="1169" y="575"/>
                  </a:lnTo>
                  <a:lnTo>
                    <a:pt x="1587" y="36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147718" y="4633641"/>
              <a:ext cx="82465" cy="31762"/>
            </a:xfrm>
            <a:custGeom>
              <a:avLst/>
              <a:gdLst/>
              <a:ahLst/>
              <a:cxnLst/>
              <a:rect l="l" t="t" r="r" b="b"/>
              <a:pathLst>
                <a:path w="1646" h="634" extrusionOk="0">
                  <a:moveTo>
                    <a:pt x="451" y="62"/>
                  </a:moveTo>
                  <a:lnTo>
                    <a:pt x="1534" y="398"/>
                  </a:lnTo>
                  <a:lnTo>
                    <a:pt x="1195" y="571"/>
                  </a:lnTo>
                  <a:lnTo>
                    <a:pt x="111" y="232"/>
                  </a:lnTo>
                  <a:lnTo>
                    <a:pt x="451" y="62"/>
                  </a:lnTo>
                  <a:close/>
                  <a:moveTo>
                    <a:pt x="446" y="1"/>
                  </a:moveTo>
                  <a:cubicBezTo>
                    <a:pt x="442" y="1"/>
                    <a:pt x="438" y="2"/>
                    <a:pt x="434" y="3"/>
                  </a:cubicBezTo>
                  <a:lnTo>
                    <a:pt x="16" y="212"/>
                  </a:lnTo>
                  <a:cubicBezTo>
                    <a:pt x="7" y="219"/>
                    <a:pt x="0" y="232"/>
                    <a:pt x="0" y="241"/>
                  </a:cubicBezTo>
                  <a:cubicBezTo>
                    <a:pt x="0" y="255"/>
                    <a:pt x="10" y="264"/>
                    <a:pt x="23" y="271"/>
                  </a:cubicBezTo>
                  <a:lnTo>
                    <a:pt x="1188" y="633"/>
                  </a:lnTo>
                  <a:lnTo>
                    <a:pt x="1211" y="633"/>
                  </a:lnTo>
                  <a:lnTo>
                    <a:pt x="1629" y="424"/>
                  </a:lnTo>
                  <a:cubicBezTo>
                    <a:pt x="1639" y="418"/>
                    <a:pt x="1645" y="405"/>
                    <a:pt x="1645" y="392"/>
                  </a:cubicBezTo>
                  <a:cubicBezTo>
                    <a:pt x="1645" y="382"/>
                    <a:pt x="1635" y="369"/>
                    <a:pt x="1622" y="366"/>
                  </a:cubicBezTo>
                  <a:lnTo>
                    <a:pt x="457" y="3"/>
                  </a:lnTo>
                  <a:cubicBezTo>
                    <a:pt x="454" y="2"/>
                    <a:pt x="450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221113" y="4657488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1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3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219510" y="4656035"/>
              <a:ext cx="82916" cy="31762"/>
            </a:xfrm>
            <a:custGeom>
              <a:avLst/>
              <a:gdLst/>
              <a:ahLst/>
              <a:cxnLst/>
              <a:rect l="l" t="t" r="r" b="b"/>
              <a:pathLst>
                <a:path w="1655" h="634" extrusionOk="0">
                  <a:moveTo>
                    <a:pt x="451" y="62"/>
                  </a:moveTo>
                  <a:lnTo>
                    <a:pt x="1534" y="398"/>
                  </a:lnTo>
                  <a:lnTo>
                    <a:pt x="1198" y="571"/>
                  </a:lnTo>
                  <a:lnTo>
                    <a:pt x="114" y="232"/>
                  </a:lnTo>
                  <a:lnTo>
                    <a:pt x="451" y="62"/>
                  </a:lnTo>
                  <a:close/>
                  <a:moveTo>
                    <a:pt x="447" y="1"/>
                  </a:moveTo>
                  <a:cubicBezTo>
                    <a:pt x="443" y="1"/>
                    <a:pt x="439" y="2"/>
                    <a:pt x="434" y="3"/>
                  </a:cubicBezTo>
                  <a:lnTo>
                    <a:pt x="20" y="212"/>
                  </a:lnTo>
                  <a:cubicBezTo>
                    <a:pt x="7" y="219"/>
                    <a:pt x="0" y="232"/>
                    <a:pt x="3" y="242"/>
                  </a:cubicBezTo>
                  <a:cubicBezTo>
                    <a:pt x="3" y="255"/>
                    <a:pt x="10" y="265"/>
                    <a:pt x="23" y="271"/>
                  </a:cubicBezTo>
                  <a:lnTo>
                    <a:pt x="1191" y="633"/>
                  </a:lnTo>
                  <a:lnTo>
                    <a:pt x="1214" y="633"/>
                  </a:lnTo>
                  <a:lnTo>
                    <a:pt x="1629" y="424"/>
                  </a:lnTo>
                  <a:cubicBezTo>
                    <a:pt x="1655" y="411"/>
                    <a:pt x="1652" y="375"/>
                    <a:pt x="1626" y="366"/>
                  </a:cubicBezTo>
                  <a:lnTo>
                    <a:pt x="457" y="3"/>
                  </a:lnTo>
                  <a:cubicBezTo>
                    <a:pt x="454" y="2"/>
                    <a:pt x="451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1292905" y="4679882"/>
              <a:ext cx="79509" cy="28856"/>
            </a:xfrm>
            <a:custGeom>
              <a:avLst/>
              <a:gdLst/>
              <a:ahLst/>
              <a:cxnLst/>
              <a:rect l="l" t="t" r="r" b="b"/>
              <a:pathLst>
                <a:path w="1587" h="576" extrusionOk="0">
                  <a:moveTo>
                    <a:pt x="418" y="1"/>
                  </a:moveTo>
                  <a:lnTo>
                    <a:pt x="1" y="210"/>
                  </a:lnTo>
                  <a:lnTo>
                    <a:pt x="1169" y="575"/>
                  </a:lnTo>
                  <a:lnTo>
                    <a:pt x="1587" y="36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1291101" y="4678480"/>
              <a:ext cx="83116" cy="31812"/>
            </a:xfrm>
            <a:custGeom>
              <a:avLst/>
              <a:gdLst/>
              <a:ahLst/>
              <a:cxnLst/>
              <a:rect l="l" t="t" r="r" b="b"/>
              <a:pathLst>
                <a:path w="1659" h="635" extrusionOk="0">
                  <a:moveTo>
                    <a:pt x="458" y="61"/>
                  </a:moveTo>
                  <a:lnTo>
                    <a:pt x="1541" y="401"/>
                  </a:lnTo>
                  <a:lnTo>
                    <a:pt x="1202" y="571"/>
                  </a:lnTo>
                  <a:lnTo>
                    <a:pt x="118" y="231"/>
                  </a:lnTo>
                  <a:lnTo>
                    <a:pt x="458" y="61"/>
                  </a:lnTo>
                  <a:close/>
                  <a:moveTo>
                    <a:pt x="453" y="0"/>
                  </a:moveTo>
                  <a:cubicBezTo>
                    <a:pt x="449" y="0"/>
                    <a:pt x="445" y="1"/>
                    <a:pt x="441" y="3"/>
                  </a:cubicBezTo>
                  <a:lnTo>
                    <a:pt x="24" y="211"/>
                  </a:lnTo>
                  <a:cubicBezTo>
                    <a:pt x="1" y="225"/>
                    <a:pt x="1" y="260"/>
                    <a:pt x="30" y="270"/>
                  </a:cubicBezTo>
                  <a:lnTo>
                    <a:pt x="1195" y="633"/>
                  </a:lnTo>
                  <a:lnTo>
                    <a:pt x="1205" y="633"/>
                  </a:lnTo>
                  <a:cubicBezTo>
                    <a:pt x="1207" y="634"/>
                    <a:pt x="1209" y="635"/>
                    <a:pt x="1212" y="635"/>
                  </a:cubicBezTo>
                  <a:cubicBezTo>
                    <a:pt x="1214" y="635"/>
                    <a:pt x="1217" y="634"/>
                    <a:pt x="1218" y="633"/>
                  </a:cubicBezTo>
                  <a:lnTo>
                    <a:pt x="1636" y="424"/>
                  </a:lnTo>
                  <a:cubicBezTo>
                    <a:pt x="1659" y="411"/>
                    <a:pt x="1656" y="375"/>
                    <a:pt x="1629" y="365"/>
                  </a:cubicBezTo>
                  <a:lnTo>
                    <a:pt x="464" y="3"/>
                  </a:lnTo>
                  <a:cubicBezTo>
                    <a:pt x="461" y="1"/>
                    <a:pt x="457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1364847" y="4702276"/>
              <a:ext cx="79358" cy="28856"/>
            </a:xfrm>
            <a:custGeom>
              <a:avLst/>
              <a:gdLst/>
              <a:ahLst/>
              <a:cxnLst/>
              <a:rect l="l" t="t" r="r" b="b"/>
              <a:pathLst>
                <a:path w="1584" h="576" extrusionOk="0">
                  <a:moveTo>
                    <a:pt x="419" y="1"/>
                  </a:moveTo>
                  <a:lnTo>
                    <a:pt x="1" y="210"/>
                  </a:lnTo>
                  <a:lnTo>
                    <a:pt x="1166" y="575"/>
                  </a:lnTo>
                  <a:lnTo>
                    <a:pt x="1584" y="366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1362893" y="4700874"/>
              <a:ext cx="82966" cy="31862"/>
            </a:xfrm>
            <a:custGeom>
              <a:avLst/>
              <a:gdLst/>
              <a:ahLst/>
              <a:cxnLst/>
              <a:rect l="l" t="t" r="r" b="b"/>
              <a:pathLst>
                <a:path w="1656" h="636" extrusionOk="0">
                  <a:moveTo>
                    <a:pt x="458" y="61"/>
                  </a:moveTo>
                  <a:lnTo>
                    <a:pt x="1541" y="401"/>
                  </a:lnTo>
                  <a:lnTo>
                    <a:pt x="1202" y="571"/>
                  </a:lnTo>
                  <a:lnTo>
                    <a:pt x="121" y="231"/>
                  </a:lnTo>
                  <a:lnTo>
                    <a:pt x="458" y="61"/>
                  </a:lnTo>
                  <a:close/>
                  <a:moveTo>
                    <a:pt x="454" y="0"/>
                  </a:moveTo>
                  <a:cubicBezTo>
                    <a:pt x="450" y="0"/>
                    <a:pt x="446" y="1"/>
                    <a:pt x="441" y="3"/>
                  </a:cubicBezTo>
                  <a:lnTo>
                    <a:pt x="27" y="215"/>
                  </a:lnTo>
                  <a:cubicBezTo>
                    <a:pt x="1" y="225"/>
                    <a:pt x="4" y="261"/>
                    <a:pt x="30" y="270"/>
                  </a:cubicBezTo>
                  <a:lnTo>
                    <a:pt x="1199" y="633"/>
                  </a:lnTo>
                  <a:cubicBezTo>
                    <a:pt x="1199" y="634"/>
                    <a:pt x="1199" y="635"/>
                    <a:pt x="1201" y="635"/>
                  </a:cubicBezTo>
                  <a:cubicBezTo>
                    <a:pt x="1202" y="635"/>
                    <a:pt x="1203" y="634"/>
                    <a:pt x="1205" y="633"/>
                  </a:cubicBezTo>
                  <a:cubicBezTo>
                    <a:pt x="1208" y="634"/>
                    <a:pt x="1211" y="635"/>
                    <a:pt x="1213" y="635"/>
                  </a:cubicBezTo>
                  <a:cubicBezTo>
                    <a:pt x="1216" y="635"/>
                    <a:pt x="1218" y="634"/>
                    <a:pt x="1221" y="633"/>
                  </a:cubicBezTo>
                  <a:lnTo>
                    <a:pt x="1636" y="424"/>
                  </a:lnTo>
                  <a:cubicBezTo>
                    <a:pt x="1649" y="417"/>
                    <a:pt x="1655" y="407"/>
                    <a:pt x="1652" y="394"/>
                  </a:cubicBezTo>
                  <a:cubicBezTo>
                    <a:pt x="1652" y="381"/>
                    <a:pt x="1642" y="372"/>
                    <a:pt x="1633" y="368"/>
                  </a:cubicBezTo>
                  <a:lnTo>
                    <a:pt x="464" y="3"/>
                  </a:lnTo>
                  <a:cubicBezTo>
                    <a:pt x="461" y="1"/>
                    <a:pt x="458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1436638" y="4724721"/>
              <a:ext cx="79559" cy="28806"/>
            </a:xfrm>
            <a:custGeom>
              <a:avLst/>
              <a:gdLst/>
              <a:ahLst/>
              <a:cxnLst/>
              <a:rect l="l" t="t" r="r" b="b"/>
              <a:pathLst>
                <a:path w="1588" h="575" extrusionOk="0">
                  <a:moveTo>
                    <a:pt x="419" y="0"/>
                  </a:moveTo>
                  <a:lnTo>
                    <a:pt x="1" y="212"/>
                  </a:lnTo>
                  <a:lnTo>
                    <a:pt x="1169" y="574"/>
                  </a:lnTo>
                  <a:lnTo>
                    <a:pt x="1587" y="36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1435185" y="4723268"/>
              <a:ext cx="82765" cy="31862"/>
            </a:xfrm>
            <a:custGeom>
              <a:avLst/>
              <a:gdLst/>
              <a:ahLst/>
              <a:cxnLst/>
              <a:rect l="l" t="t" r="r" b="b"/>
              <a:pathLst>
                <a:path w="1652" h="636" extrusionOk="0">
                  <a:moveTo>
                    <a:pt x="451" y="62"/>
                  </a:moveTo>
                  <a:lnTo>
                    <a:pt x="1534" y="401"/>
                  </a:lnTo>
                  <a:lnTo>
                    <a:pt x="1195" y="571"/>
                  </a:lnTo>
                  <a:lnTo>
                    <a:pt x="111" y="235"/>
                  </a:lnTo>
                  <a:lnTo>
                    <a:pt x="451" y="62"/>
                  </a:lnTo>
                  <a:close/>
                  <a:moveTo>
                    <a:pt x="445" y="0"/>
                  </a:moveTo>
                  <a:cubicBezTo>
                    <a:pt x="441" y="0"/>
                    <a:pt x="438" y="1"/>
                    <a:pt x="434" y="3"/>
                  </a:cubicBezTo>
                  <a:lnTo>
                    <a:pt x="17" y="215"/>
                  </a:lnTo>
                  <a:cubicBezTo>
                    <a:pt x="7" y="218"/>
                    <a:pt x="0" y="231"/>
                    <a:pt x="0" y="244"/>
                  </a:cubicBezTo>
                  <a:cubicBezTo>
                    <a:pt x="0" y="254"/>
                    <a:pt x="10" y="267"/>
                    <a:pt x="23" y="271"/>
                  </a:cubicBezTo>
                  <a:lnTo>
                    <a:pt x="1188" y="633"/>
                  </a:lnTo>
                  <a:lnTo>
                    <a:pt x="1198" y="633"/>
                  </a:lnTo>
                  <a:cubicBezTo>
                    <a:pt x="1200" y="635"/>
                    <a:pt x="1202" y="635"/>
                    <a:pt x="1205" y="635"/>
                  </a:cubicBezTo>
                  <a:cubicBezTo>
                    <a:pt x="1207" y="635"/>
                    <a:pt x="1210" y="635"/>
                    <a:pt x="1211" y="633"/>
                  </a:cubicBezTo>
                  <a:lnTo>
                    <a:pt x="1629" y="424"/>
                  </a:lnTo>
                  <a:cubicBezTo>
                    <a:pt x="1652" y="411"/>
                    <a:pt x="1649" y="375"/>
                    <a:pt x="1623" y="368"/>
                  </a:cubicBezTo>
                  <a:lnTo>
                    <a:pt x="457" y="3"/>
                  </a:lnTo>
                  <a:cubicBezTo>
                    <a:pt x="452" y="1"/>
                    <a:pt x="44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1508580" y="4747115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12"/>
                  </a:lnTo>
                  <a:lnTo>
                    <a:pt x="1166" y="575"/>
                  </a:lnTo>
                  <a:lnTo>
                    <a:pt x="1584" y="36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1506977" y="4745662"/>
              <a:ext cx="82615" cy="31912"/>
            </a:xfrm>
            <a:custGeom>
              <a:avLst/>
              <a:gdLst/>
              <a:ahLst/>
              <a:cxnLst/>
              <a:rect l="l" t="t" r="r" b="b"/>
              <a:pathLst>
                <a:path w="1649" h="637" extrusionOk="0">
                  <a:moveTo>
                    <a:pt x="451" y="62"/>
                  </a:moveTo>
                  <a:lnTo>
                    <a:pt x="1534" y="401"/>
                  </a:lnTo>
                  <a:lnTo>
                    <a:pt x="1195" y="571"/>
                  </a:lnTo>
                  <a:lnTo>
                    <a:pt x="114" y="235"/>
                  </a:lnTo>
                  <a:lnTo>
                    <a:pt x="451" y="62"/>
                  </a:lnTo>
                  <a:close/>
                  <a:moveTo>
                    <a:pt x="446" y="1"/>
                  </a:moveTo>
                  <a:cubicBezTo>
                    <a:pt x="442" y="1"/>
                    <a:pt x="438" y="1"/>
                    <a:pt x="434" y="3"/>
                  </a:cubicBezTo>
                  <a:lnTo>
                    <a:pt x="20" y="215"/>
                  </a:lnTo>
                  <a:cubicBezTo>
                    <a:pt x="7" y="219"/>
                    <a:pt x="0" y="232"/>
                    <a:pt x="0" y="245"/>
                  </a:cubicBezTo>
                  <a:cubicBezTo>
                    <a:pt x="4" y="258"/>
                    <a:pt x="10" y="267"/>
                    <a:pt x="23" y="271"/>
                  </a:cubicBezTo>
                  <a:lnTo>
                    <a:pt x="1188" y="636"/>
                  </a:lnTo>
                  <a:lnTo>
                    <a:pt x="1198" y="636"/>
                  </a:lnTo>
                  <a:cubicBezTo>
                    <a:pt x="1205" y="636"/>
                    <a:pt x="1208" y="633"/>
                    <a:pt x="1211" y="633"/>
                  </a:cubicBezTo>
                  <a:lnTo>
                    <a:pt x="1629" y="424"/>
                  </a:lnTo>
                  <a:cubicBezTo>
                    <a:pt x="1642" y="418"/>
                    <a:pt x="1649" y="405"/>
                    <a:pt x="1645" y="392"/>
                  </a:cubicBezTo>
                  <a:cubicBezTo>
                    <a:pt x="1645" y="382"/>
                    <a:pt x="1636" y="369"/>
                    <a:pt x="1626" y="365"/>
                  </a:cubicBezTo>
                  <a:lnTo>
                    <a:pt x="457" y="3"/>
                  </a:lnTo>
                  <a:cubicBezTo>
                    <a:pt x="454" y="1"/>
                    <a:pt x="450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1043863" y="4629533"/>
              <a:ext cx="79509" cy="28806"/>
            </a:xfrm>
            <a:custGeom>
              <a:avLst/>
              <a:gdLst/>
              <a:ahLst/>
              <a:cxnLst/>
              <a:rect l="l" t="t" r="r" b="b"/>
              <a:pathLst>
                <a:path w="1587" h="575" extrusionOk="0">
                  <a:moveTo>
                    <a:pt x="418" y="0"/>
                  </a:moveTo>
                  <a:lnTo>
                    <a:pt x="0" y="209"/>
                  </a:lnTo>
                  <a:lnTo>
                    <a:pt x="1169" y="575"/>
                  </a:lnTo>
                  <a:lnTo>
                    <a:pt x="1587" y="36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1042059" y="4628080"/>
              <a:ext cx="82815" cy="31762"/>
            </a:xfrm>
            <a:custGeom>
              <a:avLst/>
              <a:gdLst/>
              <a:ahLst/>
              <a:cxnLst/>
              <a:rect l="l" t="t" r="r" b="b"/>
              <a:pathLst>
                <a:path w="1653" h="634" extrusionOk="0">
                  <a:moveTo>
                    <a:pt x="458" y="62"/>
                  </a:moveTo>
                  <a:lnTo>
                    <a:pt x="1541" y="398"/>
                  </a:lnTo>
                  <a:lnTo>
                    <a:pt x="1202" y="571"/>
                  </a:lnTo>
                  <a:lnTo>
                    <a:pt x="118" y="232"/>
                  </a:lnTo>
                  <a:lnTo>
                    <a:pt x="458" y="62"/>
                  </a:lnTo>
                  <a:close/>
                  <a:moveTo>
                    <a:pt x="453" y="1"/>
                  </a:moveTo>
                  <a:cubicBezTo>
                    <a:pt x="449" y="1"/>
                    <a:pt x="445" y="2"/>
                    <a:pt x="441" y="3"/>
                  </a:cubicBezTo>
                  <a:lnTo>
                    <a:pt x="23" y="212"/>
                  </a:lnTo>
                  <a:cubicBezTo>
                    <a:pt x="1" y="225"/>
                    <a:pt x="1" y="261"/>
                    <a:pt x="30" y="268"/>
                  </a:cubicBezTo>
                  <a:lnTo>
                    <a:pt x="1195" y="633"/>
                  </a:lnTo>
                  <a:lnTo>
                    <a:pt x="1218" y="633"/>
                  </a:lnTo>
                  <a:lnTo>
                    <a:pt x="1636" y="421"/>
                  </a:lnTo>
                  <a:cubicBezTo>
                    <a:pt x="1646" y="418"/>
                    <a:pt x="1652" y="405"/>
                    <a:pt x="1652" y="392"/>
                  </a:cubicBezTo>
                  <a:cubicBezTo>
                    <a:pt x="1652" y="382"/>
                    <a:pt x="1642" y="369"/>
                    <a:pt x="1629" y="366"/>
                  </a:cubicBezTo>
                  <a:lnTo>
                    <a:pt x="464" y="3"/>
                  </a:lnTo>
                  <a:cubicBezTo>
                    <a:pt x="461" y="2"/>
                    <a:pt x="457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1115805" y="4651927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8" y="1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1114202" y="4650474"/>
              <a:ext cx="82615" cy="31762"/>
            </a:xfrm>
            <a:custGeom>
              <a:avLst/>
              <a:gdLst/>
              <a:ahLst/>
              <a:cxnLst/>
              <a:rect l="l" t="t" r="r" b="b"/>
              <a:pathLst>
                <a:path w="1649" h="634" extrusionOk="0">
                  <a:moveTo>
                    <a:pt x="450" y="62"/>
                  </a:moveTo>
                  <a:lnTo>
                    <a:pt x="1534" y="398"/>
                  </a:lnTo>
                  <a:lnTo>
                    <a:pt x="1198" y="571"/>
                  </a:lnTo>
                  <a:lnTo>
                    <a:pt x="114" y="232"/>
                  </a:lnTo>
                  <a:lnTo>
                    <a:pt x="450" y="62"/>
                  </a:lnTo>
                  <a:close/>
                  <a:moveTo>
                    <a:pt x="447" y="1"/>
                  </a:moveTo>
                  <a:cubicBezTo>
                    <a:pt x="443" y="1"/>
                    <a:pt x="439" y="2"/>
                    <a:pt x="434" y="3"/>
                  </a:cubicBezTo>
                  <a:lnTo>
                    <a:pt x="20" y="212"/>
                  </a:lnTo>
                  <a:cubicBezTo>
                    <a:pt x="7" y="219"/>
                    <a:pt x="0" y="232"/>
                    <a:pt x="3" y="242"/>
                  </a:cubicBezTo>
                  <a:cubicBezTo>
                    <a:pt x="3" y="255"/>
                    <a:pt x="10" y="265"/>
                    <a:pt x="23" y="271"/>
                  </a:cubicBezTo>
                  <a:lnTo>
                    <a:pt x="1191" y="633"/>
                  </a:lnTo>
                  <a:lnTo>
                    <a:pt x="1214" y="633"/>
                  </a:lnTo>
                  <a:lnTo>
                    <a:pt x="1629" y="424"/>
                  </a:lnTo>
                  <a:cubicBezTo>
                    <a:pt x="1642" y="418"/>
                    <a:pt x="1648" y="405"/>
                    <a:pt x="1645" y="392"/>
                  </a:cubicBezTo>
                  <a:cubicBezTo>
                    <a:pt x="1645" y="382"/>
                    <a:pt x="1639" y="369"/>
                    <a:pt x="1626" y="366"/>
                  </a:cubicBezTo>
                  <a:lnTo>
                    <a:pt x="457" y="3"/>
                  </a:lnTo>
                  <a:cubicBezTo>
                    <a:pt x="454" y="2"/>
                    <a:pt x="450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1187597" y="4674321"/>
              <a:ext cx="79509" cy="28856"/>
            </a:xfrm>
            <a:custGeom>
              <a:avLst/>
              <a:gdLst/>
              <a:ahLst/>
              <a:cxnLst/>
              <a:rect l="l" t="t" r="r" b="b"/>
              <a:pathLst>
                <a:path w="1587" h="576" extrusionOk="0">
                  <a:moveTo>
                    <a:pt x="418" y="1"/>
                  </a:moveTo>
                  <a:lnTo>
                    <a:pt x="1" y="210"/>
                  </a:lnTo>
                  <a:lnTo>
                    <a:pt x="1169" y="575"/>
                  </a:lnTo>
                  <a:lnTo>
                    <a:pt x="1587" y="36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1186144" y="4672919"/>
              <a:ext cx="82765" cy="31712"/>
            </a:xfrm>
            <a:custGeom>
              <a:avLst/>
              <a:gdLst/>
              <a:ahLst/>
              <a:cxnLst/>
              <a:rect l="l" t="t" r="r" b="b"/>
              <a:pathLst>
                <a:path w="1652" h="633" extrusionOk="0">
                  <a:moveTo>
                    <a:pt x="451" y="61"/>
                  </a:moveTo>
                  <a:lnTo>
                    <a:pt x="1534" y="401"/>
                  </a:lnTo>
                  <a:lnTo>
                    <a:pt x="1195" y="571"/>
                  </a:lnTo>
                  <a:lnTo>
                    <a:pt x="111" y="231"/>
                  </a:lnTo>
                  <a:lnTo>
                    <a:pt x="451" y="61"/>
                  </a:lnTo>
                  <a:close/>
                  <a:moveTo>
                    <a:pt x="446" y="0"/>
                  </a:moveTo>
                  <a:cubicBezTo>
                    <a:pt x="442" y="0"/>
                    <a:pt x="438" y="1"/>
                    <a:pt x="434" y="3"/>
                  </a:cubicBezTo>
                  <a:lnTo>
                    <a:pt x="17" y="211"/>
                  </a:lnTo>
                  <a:cubicBezTo>
                    <a:pt x="7" y="218"/>
                    <a:pt x="0" y="231"/>
                    <a:pt x="0" y="241"/>
                  </a:cubicBezTo>
                  <a:cubicBezTo>
                    <a:pt x="0" y="254"/>
                    <a:pt x="10" y="264"/>
                    <a:pt x="23" y="270"/>
                  </a:cubicBezTo>
                  <a:lnTo>
                    <a:pt x="1188" y="633"/>
                  </a:lnTo>
                  <a:lnTo>
                    <a:pt x="1211" y="633"/>
                  </a:lnTo>
                  <a:lnTo>
                    <a:pt x="1629" y="424"/>
                  </a:lnTo>
                  <a:cubicBezTo>
                    <a:pt x="1652" y="411"/>
                    <a:pt x="1649" y="375"/>
                    <a:pt x="1622" y="365"/>
                  </a:cubicBezTo>
                  <a:lnTo>
                    <a:pt x="457" y="3"/>
                  </a:lnTo>
                  <a:cubicBezTo>
                    <a:pt x="454" y="1"/>
                    <a:pt x="450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1259539" y="4696715"/>
              <a:ext cx="79358" cy="28856"/>
            </a:xfrm>
            <a:custGeom>
              <a:avLst/>
              <a:gdLst/>
              <a:ahLst/>
              <a:cxnLst/>
              <a:rect l="l" t="t" r="r" b="b"/>
              <a:pathLst>
                <a:path w="1584" h="576" extrusionOk="0">
                  <a:moveTo>
                    <a:pt x="419" y="1"/>
                  </a:moveTo>
                  <a:lnTo>
                    <a:pt x="1" y="210"/>
                  </a:lnTo>
                  <a:lnTo>
                    <a:pt x="1166" y="575"/>
                  </a:lnTo>
                  <a:lnTo>
                    <a:pt x="1584" y="366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1257585" y="4695313"/>
              <a:ext cx="83266" cy="31862"/>
            </a:xfrm>
            <a:custGeom>
              <a:avLst/>
              <a:gdLst/>
              <a:ahLst/>
              <a:cxnLst/>
              <a:rect l="l" t="t" r="r" b="b"/>
              <a:pathLst>
                <a:path w="1662" h="636" extrusionOk="0">
                  <a:moveTo>
                    <a:pt x="458" y="62"/>
                  </a:moveTo>
                  <a:lnTo>
                    <a:pt x="1541" y="401"/>
                  </a:lnTo>
                  <a:lnTo>
                    <a:pt x="1202" y="571"/>
                  </a:lnTo>
                  <a:lnTo>
                    <a:pt x="121" y="231"/>
                  </a:lnTo>
                  <a:lnTo>
                    <a:pt x="458" y="62"/>
                  </a:lnTo>
                  <a:close/>
                  <a:moveTo>
                    <a:pt x="454" y="0"/>
                  </a:moveTo>
                  <a:cubicBezTo>
                    <a:pt x="450" y="0"/>
                    <a:pt x="446" y="1"/>
                    <a:pt x="441" y="3"/>
                  </a:cubicBezTo>
                  <a:lnTo>
                    <a:pt x="27" y="212"/>
                  </a:lnTo>
                  <a:cubicBezTo>
                    <a:pt x="1" y="225"/>
                    <a:pt x="4" y="261"/>
                    <a:pt x="30" y="270"/>
                  </a:cubicBezTo>
                  <a:lnTo>
                    <a:pt x="1198" y="633"/>
                  </a:lnTo>
                  <a:lnTo>
                    <a:pt x="1205" y="633"/>
                  </a:lnTo>
                  <a:cubicBezTo>
                    <a:pt x="1208" y="634"/>
                    <a:pt x="1211" y="635"/>
                    <a:pt x="1213" y="635"/>
                  </a:cubicBezTo>
                  <a:cubicBezTo>
                    <a:pt x="1216" y="635"/>
                    <a:pt x="1218" y="634"/>
                    <a:pt x="1221" y="633"/>
                  </a:cubicBezTo>
                  <a:lnTo>
                    <a:pt x="1636" y="424"/>
                  </a:lnTo>
                  <a:cubicBezTo>
                    <a:pt x="1662" y="411"/>
                    <a:pt x="1659" y="375"/>
                    <a:pt x="1633" y="368"/>
                  </a:cubicBezTo>
                  <a:lnTo>
                    <a:pt x="464" y="3"/>
                  </a:lnTo>
                  <a:cubicBezTo>
                    <a:pt x="461" y="1"/>
                    <a:pt x="458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1331330" y="4719160"/>
              <a:ext cx="79509" cy="28806"/>
            </a:xfrm>
            <a:custGeom>
              <a:avLst/>
              <a:gdLst/>
              <a:ahLst/>
              <a:cxnLst/>
              <a:rect l="l" t="t" r="r" b="b"/>
              <a:pathLst>
                <a:path w="1587" h="575" extrusionOk="0">
                  <a:moveTo>
                    <a:pt x="418" y="0"/>
                  </a:moveTo>
                  <a:lnTo>
                    <a:pt x="1" y="212"/>
                  </a:lnTo>
                  <a:lnTo>
                    <a:pt x="1169" y="575"/>
                  </a:lnTo>
                  <a:lnTo>
                    <a:pt x="1587" y="36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1329878" y="4717707"/>
              <a:ext cx="82765" cy="31862"/>
            </a:xfrm>
            <a:custGeom>
              <a:avLst/>
              <a:gdLst/>
              <a:ahLst/>
              <a:cxnLst/>
              <a:rect l="l" t="t" r="r" b="b"/>
              <a:pathLst>
                <a:path w="1652" h="636" extrusionOk="0">
                  <a:moveTo>
                    <a:pt x="451" y="62"/>
                  </a:moveTo>
                  <a:lnTo>
                    <a:pt x="1534" y="401"/>
                  </a:lnTo>
                  <a:lnTo>
                    <a:pt x="1195" y="571"/>
                  </a:lnTo>
                  <a:lnTo>
                    <a:pt x="111" y="235"/>
                  </a:lnTo>
                  <a:lnTo>
                    <a:pt x="451" y="62"/>
                  </a:lnTo>
                  <a:close/>
                  <a:moveTo>
                    <a:pt x="446" y="0"/>
                  </a:moveTo>
                  <a:cubicBezTo>
                    <a:pt x="442" y="0"/>
                    <a:pt x="438" y="1"/>
                    <a:pt x="434" y="3"/>
                  </a:cubicBezTo>
                  <a:lnTo>
                    <a:pt x="17" y="215"/>
                  </a:lnTo>
                  <a:cubicBezTo>
                    <a:pt x="7" y="218"/>
                    <a:pt x="0" y="231"/>
                    <a:pt x="0" y="244"/>
                  </a:cubicBezTo>
                  <a:cubicBezTo>
                    <a:pt x="0" y="254"/>
                    <a:pt x="10" y="267"/>
                    <a:pt x="23" y="271"/>
                  </a:cubicBezTo>
                  <a:lnTo>
                    <a:pt x="1188" y="633"/>
                  </a:lnTo>
                  <a:lnTo>
                    <a:pt x="1198" y="633"/>
                  </a:lnTo>
                  <a:cubicBezTo>
                    <a:pt x="1200" y="635"/>
                    <a:pt x="1202" y="635"/>
                    <a:pt x="1205" y="635"/>
                  </a:cubicBezTo>
                  <a:cubicBezTo>
                    <a:pt x="1207" y="635"/>
                    <a:pt x="1210" y="635"/>
                    <a:pt x="1211" y="633"/>
                  </a:cubicBezTo>
                  <a:lnTo>
                    <a:pt x="1629" y="424"/>
                  </a:lnTo>
                  <a:cubicBezTo>
                    <a:pt x="1652" y="411"/>
                    <a:pt x="1649" y="375"/>
                    <a:pt x="1623" y="369"/>
                  </a:cubicBezTo>
                  <a:lnTo>
                    <a:pt x="457" y="3"/>
                  </a:lnTo>
                  <a:cubicBezTo>
                    <a:pt x="454" y="1"/>
                    <a:pt x="450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1403272" y="4741554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12"/>
                  </a:lnTo>
                  <a:lnTo>
                    <a:pt x="1166" y="575"/>
                  </a:lnTo>
                  <a:lnTo>
                    <a:pt x="1584" y="36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1401319" y="4740101"/>
              <a:ext cx="83316" cy="31912"/>
            </a:xfrm>
            <a:custGeom>
              <a:avLst/>
              <a:gdLst/>
              <a:ahLst/>
              <a:cxnLst/>
              <a:rect l="l" t="t" r="r" b="b"/>
              <a:pathLst>
                <a:path w="1663" h="637" extrusionOk="0">
                  <a:moveTo>
                    <a:pt x="458" y="62"/>
                  </a:moveTo>
                  <a:lnTo>
                    <a:pt x="1541" y="401"/>
                  </a:lnTo>
                  <a:lnTo>
                    <a:pt x="1202" y="571"/>
                  </a:lnTo>
                  <a:lnTo>
                    <a:pt x="121" y="235"/>
                  </a:lnTo>
                  <a:lnTo>
                    <a:pt x="458" y="62"/>
                  </a:lnTo>
                  <a:close/>
                  <a:moveTo>
                    <a:pt x="453" y="1"/>
                  </a:moveTo>
                  <a:cubicBezTo>
                    <a:pt x="449" y="1"/>
                    <a:pt x="445" y="1"/>
                    <a:pt x="441" y="3"/>
                  </a:cubicBezTo>
                  <a:lnTo>
                    <a:pt x="24" y="215"/>
                  </a:lnTo>
                  <a:cubicBezTo>
                    <a:pt x="1" y="225"/>
                    <a:pt x="4" y="264"/>
                    <a:pt x="30" y="271"/>
                  </a:cubicBezTo>
                  <a:lnTo>
                    <a:pt x="1195" y="636"/>
                  </a:lnTo>
                  <a:lnTo>
                    <a:pt x="1218" y="636"/>
                  </a:lnTo>
                  <a:lnTo>
                    <a:pt x="1636" y="424"/>
                  </a:lnTo>
                  <a:cubicBezTo>
                    <a:pt x="1662" y="411"/>
                    <a:pt x="1659" y="375"/>
                    <a:pt x="1633" y="369"/>
                  </a:cubicBezTo>
                  <a:lnTo>
                    <a:pt x="464" y="3"/>
                  </a:lnTo>
                  <a:cubicBezTo>
                    <a:pt x="461" y="1"/>
                    <a:pt x="457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1475064" y="4763948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13"/>
                  </a:lnTo>
                  <a:lnTo>
                    <a:pt x="1169" y="575"/>
                  </a:lnTo>
                  <a:lnTo>
                    <a:pt x="1584" y="36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473261" y="4762495"/>
              <a:ext cx="83116" cy="31912"/>
            </a:xfrm>
            <a:custGeom>
              <a:avLst/>
              <a:gdLst/>
              <a:ahLst/>
              <a:cxnLst/>
              <a:rect l="l" t="t" r="r" b="b"/>
              <a:pathLst>
                <a:path w="1659" h="637" extrusionOk="0">
                  <a:moveTo>
                    <a:pt x="458" y="62"/>
                  </a:moveTo>
                  <a:lnTo>
                    <a:pt x="1541" y="401"/>
                  </a:lnTo>
                  <a:lnTo>
                    <a:pt x="1202" y="571"/>
                  </a:lnTo>
                  <a:lnTo>
                    <a:pt x="118" y="235"/>
                  </a:lnTo>
                  <a:lnTo>
                    <a:pt x="458" y="62"/>
                  </a:lnTo>
                  <a:close/>
                  <a:moveTo>
                    <a:pt x="452" y="1"/>
                  </a:moveTo>
                  <a:cubicBezTo>
                    <a:pt x="448" y="1"/>
                    <a:pt x="445" y="2"/>
                    <a:pt x="442" y="3"/>
                  </a:cubicBezTo>
                  <a:lnTo>
                    <a:pt x="24" y="215"/>
                  </a:lnTo>
                  <a:cubicBezTo>
                    <a:pt x="1" y="228"/>
                    <a:pt x="1" y="261"/>
                    <a:pt x="27" y="271"/>
                  </a:cubicBezTo>
                  <a:lnTo>
                    <a:pt x="1195" y="636"/>
                  </a:lnTo>
                  <a:lnTo>
                    <a:pt x="1205" y="636"/>
                  </a:lnTo>
                  <a:cubicBezTo>
                    <a:pt x="1209" y="636"/>
                    <a:pt x="1215" y="636"/>
                    <a:pt x="1218" y="633"/>
                  </a:cubicBezTo>
                  <a:lnTo>
                    <a:pt x="1636" y="424"/>
                  </a:lnTo>
                  <a:cubicBezTo>
                    <a:pt x="1659" y="411"/>
                    <a:pt x="1656" y="375"/>
                    <a:pt x="1630" y="366"/>
                  </a:cubicBezTo>
                  <a:lnTo>
                    <a:pt x="464" y="3"/>
                  </a:lnTo>
                  <a:cubicBezTo>
                    <a:pt x="459" y="2"/>
                    <a:pt x="455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010497" y="4646366"/>
              <a:ext cx="79358" cy="28856"/>
            </a:xfrm>
            <a:custGeom>
              <a:avLst/>
              <a:gdLst/>
              <a:ahLst/>
              <a:cxnLst/>
              <a:rect l="l" t="t" r="r" b="b"/>
              <a:pathLst>
                <a:path w="1584" h="576" extrusionOk="0">
                  <a:moveTo>
                    <a:pt x="418" y="1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008844" y="4644914"/>
              <a:ext cx="82665" cy="31762"/>
            </a:xfrm>
            <a:custGeom>
              <a:avLst/>
              <a:gdLst/>
              <a:ahLst/>
              <a:cxnLst/>
              <a:rect l="l" t="t" r="r" b="b"/>
              <a:pathLst>
                <a:path w="1650" h="634" extrusionOk="0">
                  <a:moveTo>
                    <a:pt x="451" y="62"/>
                  </a:moveTo>
                  <a:lnTo>
                    <a:pt x="1535" y="398"/>
                  </a:lnTo>
                  <a:lnTo>
                    <a:pt x="1199" y="571"/>
                  </a:lnTo>
                  <a:lnTo>
                    <a:pt x="115" y="232"/>
                  </a:lnTo>
                  <a:lnTo>
                    <a:pt x="451" y="62"/>
                  </a:lnTo>
                  <a:close/>
                  <a:moveTo>
                    <a:pt x="448" y="1"/>
                  </a:moveTo>
                  <a:cubicBezTo>
                    <a:pt x="444" y="1"/>
                    <a:pt x="440" y="2"/>
                    <a:pt x="435" y="3"/>
                  </a:cubicBezTo>
                  <a:lnTo>
                    <a:pt x="21" y="212"/>
                  </a:lnTo>
                  <a:cubicBezTo>
                    <a:pt x="8" y="219"/>
                    <a:pt x="1" y="229"/>
                    <a:pt x="4" y="242"/>
                  </a:cubicBezTo>
                  <a:cubicBezTo>
                    <a:pt x="4" y="255"/>
                    <a:pt x="11" y="265"/>
                    <a:pt x="24" y="271"/>
                  </a:cubicBezTo>
                  <a:lnTo>
                    <a:pt x="1192" y="633"/>
                  </a:lnTo>
                  <a:lnTo>
                    <a:pt x="1199" y="633"/>
                  </a:lnTo>
                  <a:cubicBezTo>
                    <a:pt x="1205" y="633"/>
                    <a:pt x="1209" y="633"/>
                    <a:pt x="1215" y="630"/>
                  </a:cubicBezTo>
                  <a:lnTo>
                    <a:pt x="1630" y="425"/>
                  </a:lnTo>
                  <a:cubicBezTo>
                    <a:pt x="1643" y="418"/>
                    <a:pt x="1649" y="405"/>
                    <a:pt x="1646" y="392"/>
                  </a:cubicBezTo>
                  <a:cubicBezTo>
                    <a:pt x="1646" y="382"/>
                    <a:pt x="1640" y="369"/>
                    <a:pt x="1626" y="366"/>
                  </a:cubicBezTo>
                  <a:lnTo>
                    <a:pt x="458" y="3"/>
                  </a:lnTo>
                  <a:cubicBezTo>
                    <a:pt x="455" y="2"/>
                    <a:pt x="451" y="1"/>
                    <a:pt x="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082289" y="4668760"/>
              <a:ext cx="79509" cy="28856"/>
            </a:xfrm>
            <a:custGeom>
              <a:avLst/>
              <a:gdLst/>
              <a:ahLst/>
              <a:cxnLst/>
              <a:rect l="l" t="t" r="r" b="b"/>
              <a:pathLst>
                <a:path w="1587" h="576" extrusionOk="0">
                  <a:moveTo>
                    <a:pt x="418" y="1"/>
                  </a:moveTo>
                  <a:lnTo>
                    <a:pt x="1" y="210"/>
                  </a:lnTo>
                  <a:lnTo>
                    <a:pt x="1169" y="575"/>
                  </a:lnTo>
                  <a:lnTo>
                    <a:pt x="1587" y="36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1080335" y="4667358"/>
              <a:ext cx="82966" cy="31712"/>
            </a:xfrm>
            <a:custGeom>
              <a:avLst/>
              <a:gdLst/>
              <a:ahLst/>
              <a:cxnLst/>
              <a:rect l="l" t="t" r="r" b="b"/>
              <a:pathLst>
                <a:path w="1656" h="633" extrusionOk="0">
                  <a:moveTo>
                    <a:pt x="461" y="61"/>
                  </a:moveTo>
                  <a:lnTo>
                    <a:pt x="1541" y="401"/>
                  </a:lnTo>
                  <a:lnTo>
                    <a:pt x="1205" y="571"/>
                  </a:lnTo>
                  <a:lnTo>
                    <a:pt x="121" y="231"/>
                  </a:lnTo>
                  <a:lnTo>
                    <a:pt x="461" y="61"/>
                  </a:lnTo>
                  <a:close/>
                  <a:moveTo>
                    <a:pt x="454" y="0"/>
                  </a:moveTo>
                  <a:cubicBezTo>
                    <a:pt x="451" y="0"/>
                    <a:pt x="448" y="1"/>
                    <a:pt x="444" y="3"/>
                  </a:cubicBezTo>
                  <a:lnTo>
                    <a:pt x="26" y="212"/>
                  </a:lnTo>
                  <a:cubicBezTo>
                    <a:pt x="0" y="225"/>
                    <a:pt x="4" y="260"/>
                    <a:pt x="30" y="270"/>
                  </a:cubicBezTo>
                  <a:lnTo>
                    <a:pt x="1198" y="633"/>
                  </a:lnTo>
                  <a:lnTo>
                    <a:pt x="1221" y="633"/>
                  </a:lnTo>
                  <a:lnTo>
                    <a:pt x="1639" y="424"/>
                  </a:lnTo>
                  <a:cubicBezTo>
                    <a:pt x="1649" y="417"/>
                    <a:pt x="1655" y="404"/>
                    <a:pt x="1655" y="394"/>
                  </a:cubicBezTo>
                  <a:cubicBezTo>
                    <a:pt x="1652" y="381"/>
                    <a:pt x="1645" y="371"/>
                    <a:pt x="1632" y="365"/>
                  </a:cubicBezTo>
                  <a:lnTo>
                    <a:pt x="467" y="3"/>
                  </a:lnTo>
                  <a:cubicBezTo>
                    <a:pt x="462" y="1"/>
                    <a:pt x="458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1154231" y="4691155"/>
              <a:ext cx="79358" cy="28856"/>
            </a:xfrm>
            <a:custGeom>
              <a:avLst/>
              <a:gdLst/>
              <a:ahLst/>
              <a:cxnLst/>
              <a:rect l="l" t="t" r="r" b="b"/>
              <a:pathLst>
                <a:path w="1584" h="576" extrusionOk="0">
                  <a:moveTo>
                    <a:pt x="419" y="1"/>
                  </a:moveTo>
                  <a:lnTo>
                    <a:pt x="1" y="210"/>
                  </a:lnTo>
                  <a:lnTo>
                    <a:pt x="1166" y="575"/>
                  </a:lnTo>
                  <a:lnTo>
                    <a:pt x="1584" y="366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1152628" y="4689752"/>
              <a:ext cx="82615" cy="31712"/>
            </a:xfrm>
            <a:custGeom>
              <a:avLst/>
              <a:gdLst/>
              <a:ahLst/>
              <a:cxnLst/>
              <a:rect l="l" t="t" r="r" b="b"/>
              <a:pathLst>
                <a:path w="1649" h="633" extrusionOk="0">
                  <a:moveTo>
                    <a:pt x="451" y="62"/>
                  </a:moveTo>
                  <a:lnTo>
                    <a:pt x="1534" y="398"/>
                  </a:lnTo>
                  <a:lnTo>
                    <a:pt x="1195" y="571"/>
                  </a:lnTo>
                  <a:lnTo>
                    <a:pt x="114" y="231"/>
                  </a:lnTo>
                  <a:lnTo>
                    <a:pt x="451" y="62"/>
                  </a:lnTo>
                  <a:close/>
                  <a:moveTo>
                    <a:pt x="447" y="0"/>
                  </a:moveTo>
                  <a:cubicBezTo>
                    <a:pt x="443" y="0"/>
                    <a:pt x="439" y="1"/>
                    <a:pt x="434" y="3"/>
                  </a:cubicBezTo>
                  <a:lnTo>
                    <a:pt x="20" y="212"/>
                  </a:lnTo>
                  <a:cubicBezTo>
                    <a:pt x="7" y="218"/>
                    <a:pt x="0" y="228"/>
                    <a:pt x="3" y="241"/>
                  </a:cubicBezTo>
                  <a:cubicBezTo>
                    <a:pt x="3" y="254"/>
                    <a:pt x="10" y="264"/>
                    <a:pt x="23" y="270"/>
                  </a:cubicBezTo>
                  <a:lnTo>
                    <a:pt x="1191" y="633"/>
                  </a:lnTo>
                  <a:lnTo>
                    <a:pt x="1214" y="633"/>
                  </a:lnTo>
                  <a:lnTo>
                    <a:pt x="1629" y="424"/>
                  </a:lnTo>
                  <a:cubicBezTo>
                    <a:pt x="1642" y="417"/>
                    <a:pt x="1648" y="404"/>
                    <a:pt x="1645" y="394"/>
                  </a:cubicBezTo>
                  <a:cubicBezTo>
                    <a:pt x="1645" y="381"/>
                    <a:pt x="1635" y="368"/>
                    <a:pt x="1626" y="365"/>
                  </a:cubicBezTo>
                  <a:lnTo>
                    <a:pt x="457" y="3"/>
                  </a:lnTo>
                  <a:cubicBezTo>
                    <a:pt x="454" y="1"/>
                    <a:pt x="451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1226023" y="4713599"/>
              <a:ext cx="79509" cy="28806"/>
            </a:xfrm>
            <a:custGeom>
              <a:avLst/>
              <a:gdLst/>
              <a:ahLst/>
              <a:cxnLst/>
              <a:rect l="l" t="t" r="r" b="b"/>
              <a:pathLst>
                <a:path w="1587" h="575" extrusionOk="0">
                  <a:moveTo>
                    <a:pt x="418" y="0"/>
                  </a:moveTo>
                  <a:lnTo>
                    <a:pt x="1" y="212"/>
                  </a:lnTo>
                  <a:lnTo>
                    <a:pt x="1169" y="575"/>
                  </a:lnTo>
                  <a:lnTo>
                    <a:pt x="1587" y="36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1224570" y="4712146"/>
              <a:ext cx="82465" cy="31912"/>
            </a:xfrm>
            <a:custGeom>
              <a:avLst/>
              <a:gdLst/>
              <a:ahLst/>
              <a:cxnLst/>
              <a:rect l="l" t="t" r="r" b="b"/>
              <a:pathLst>
                <a:path w="1646" h="637" extrusionOk="0">
                  <a:moveTo>
                    <a:pt x="451" y="65"/>
                  </a:moveTo>
                  <a:lnTo>
                    <a:pt x="1534" y="401"/>
                  </a:lnTo>
                  <a:lnTo>
                    <a:pt x="1195" y="571"/>
                  </a:lnTo>
                  <a:lnTo>
                    <a:pt x="111" y="235"/>
                  </a:lnTo>
                  <a:lnTo>
                    <a:pt x="451" y="65"/>
                  </a:lnTo>
                  <a:close/>
                  <a:moveTo>
                    <a:pt x="446" y="1"/>
                  </a:moveTo>
                  <a:cubicBezTo>
                    <a:pt x="442" y="1"/>
                    <a:pt x="438" y="1"/>
                    <a:pt x="434" y="3"/>
                  </a:cubicBezTo>
                  <a:lnTo>
                    <a:pt x="17" y="215"/>
                  </a:lnTo>
                  <a:cubicBezTo>
                    <a:pt x="7" y="218"/>
                    <a:pt x="0" y="231"/>
                    <a:pt x="0" y="244"/>
                  </a:cubicBezTo>
                  <a:cubicBezTo>
                    <a:pt x="0" y="258"/>
                    <a:pt x="10" y="267"/>
                    <a:pt x="23" y="271"/>
                  </a:cubicBezTo>
                  <a:lnTo>
                    <a:pt x="1188" y="636"/>
                  </a:lnTo>
                  <a:lnTo>
                    <a:pt x="1211" y="636"/>
                  </a:lnTo>
                  <a:lnTo>
                    <a:pt x="1629" y="424"/>
                  </a:lnTo>
                  <a:cubicBezTo>
                    <a:pt x="1639" y="417"/>
                    <a:pt x="1645" y="408"/>
                    <a:pt x="1645" y="395"/>
                  </a:cubicBezTo>
                  <a:cubicBezTo>
                    <a:pt x="1642" y="382"/>
                    <a:pt x="1636" y="372"/>
                    <a:pt x="1622" y="369"/>
                  </a:cubicBezTo>
                  <a:lnTo>
                    <a:pt x="457" y="3"/>
                  </a:lnTo>
                  <a:cubicBezTo>
                    <a:pt x="454" y="1"/>
                    <a:pt x="450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1297965" y="4735993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12"/>
                  </a:lnTo>
                  <a:lnTo>
                    <a:pt x="1166" y="575"/>
                  </a:lnTo>
                  <a:lnTo>
                    <a:pt x="1584" y="36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1296361" y="4734690"/>
              <a:ext cx="82966" cy="31762"/>
            </a:xfrm>
            <a:custGeom>
              <a:avLst/>
              <a:gdLst/>
              <a:ahLst/>
              <a:cxnLst/>
              <a:rect l="l" t="t" r="r" b="b"/>
              <a:pathLst>
                <a:path w="1656" h="634" extrusionOk="0">
                  <a:moveTo>
                    <a:pt x="451" y="62"/>
                  </a:moveTo>
                  <a:lnTo>
                    <a:pt x="1534" y="398"/>
                  </a:lnTo>
                  <a:lnTo>
                    <a:pt x="1195" y="571"/>
                  </a:lnTo>
                  <a:lnTo>
                    <a:pt x="114" y="232"/>
                  </a:lnTo>
                  <a:lnTo>
                    <a:pt x="451" y="62"/>
                  </a:lnTo>
                  <a:close/>
                  <a:moveTo>
                    <a:pt x="446" y="1"/>
                  </a:moveTo>
                  <a:cubicBezTo>
                    <a:pt x="442" y="1"/>
                    <a:pt x="438" y="2"/>
                    <a:pt x="434" y="3"/>
                  </a:cubicBezTo>
                  <a:lnTo>
                    <a:pt x="20" y="212"/>
                  </a:lnTo>
                  <a:cubicBezTo>
                    <a:pt x="7" y="219"/>
                    <a:pt x="0" y="229"/>
                    <a:pt x="0" y="242"/>
                  </a:cubicBezTo>
                  <a:cubicBezTo>
                    <a:pt x="3" y="255"/>
                    <a:pt x="10" y="265"/>
                    <a:pt x="23" y="268"/>
                  </a:cubicBezTo>
                  <a:lnTo>
                    <a:pt x="1188" y="633"/>
                  </a:lnTo>
                  <a:lnTo>
                    <a:pt x="1211" y="633"/>
                  </a:lnTo>
                  <a:lnTo>
                    <a:pt x="1629" y="424"/>
                  </a:lnTo>
                  <a:cubicBezTo>
                    <a:pt x="1655" y="411"/>
                    <a:pt x="1652" y="375"/>
                    <a:pt x="1626" y="366"/>
                  </a:cubicBezTo>
                  <a:lnTo>
                    <a:pt x="457" y="3"/>
                  </a:lnTo>
                  <a:cubicBezTo>
                    <a:pt x="454" y="2"/>
                    <a:pt x="450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1369756" y="4758387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13"/>
                  </a:lnTo>
                  <a:lnTo>
                    <a:pt x="1169" y="575"/>
                  </a:lnTo>
                  <a:lnTo>
                    <a:pt x="1584" y="36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1368153" y="4756934"/>
              <a:ext cx="82615" cy="31912"/>
            </a:xfrm>
            <a:custGeom>
              <a:avLst/>
              <a:gdLst/>
              <a:ahLst/>
              <a:cxnLst/>
              <a:rect l="l" t="t" r="r" b="b"/>
              <a:pathLst>
                <a:path w="1649" h="637" extrusionOk="0">
                  <a:moveTo>
                    <a:pt x="454" y="62"/>
                  </a:moveTo>
                  <a:lnTo>
                    <a:pt x="1537" y="402"/>
                  </a:lnTo>
                  <a:lnTo>
                    <a:pt x="1198" y="571"/>
                  </a:lnTo>
                  <a:lnTo>
                    <a:pt x="114" y="235"/>
                  </a:lnTo>
                  <a:lnTo>
                    <a:pt x="454" y="62"/>
                  </a:lnTo>
                  <a:close/>
                  <a:moveTo>
                    <a:pt x="449" y="1"/>
                  </a:moveTo>
                  <a:cubicBezTo>
                    <a:pt x="445" y="1"/>
                    <a:pt x="441" y="2"/>
                    <a:pt x="437" y="3"/>
                  </a:cubicBezTo>
                  <a:lnTo>
                    <a:pt x="20" y="215"/>
                  </a:lnTo>
                  <a:cubicBezTo>
                    <a:pt x="10" y="219"/>
                    <a:pt x="0" y="232"/>
                    <a:pt x="3" y="245"/>
                  </a:cubicBezTo>
                  <a:cubicBezTo>
                    <a:pt x="3" y="258"/>
                    <a:pt x="13" y="268"/>
                    <a:pt x="23" y="271"/>
                  </a:cubicBezTo>
                  <a:lnTo>
                    <a:pt x="1191" y="637"/>
                  </a:lnTo>
                  <a:lnTo>
                    <a:pt x="1214" y="637"/>
                  </a:lnTo>
                  <a:lnTo>
                    <a:pt x="1632" y="424"/>
                  </a:lnTo>
                  <a:cubicBezTo>
                    <a:pt x="1642" y="418"/>
                    <a:pt x="1648" y="408"/>
                    <a:pt x="1648" y="395"/>
                  </a:cubicBezTo>
                  <a:cubicBezTo>
                    <a:pt x="1645" y="382"/>
                    <a:pt x="1639" y="372"/>
                    <a:pt x="1626" y="369"/>
                  </a:cubicBezTo>
                  <a:lnTo>
                    <a:pt x="460" y="3"/>
                  </a:lnTo>
                  <a:cubicBezTo>
                    <a:pt x="457" y="2"/>
                    <a:pt x="453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1414394" y="4577080"/>
              <a:ext cx="220991" cy="83412"/>
            </a:xfrm>
            <a:custGeom>
              <a:avLst/>
              <a:gdLst/>
              <a:ahLst/>
              <a:cxnLst/>
              <a:rect l="l" t="t" r="r" b="b"/>
              <a:pathLst>
                <a:path w="4411" h="1665" extrusionOk="0">
                  <a:moveTo>
                    <a:pt x="1832" y="0"/>
                  </a:moveTo>
                  <a:cubicBezTo>
                    <a:pt x="1811" y="0"/>
                    <a:pt x="1791" y="5"/>
                    <a:pt x="1773" y="13"/>
                  </a:cubicBezTo>
                  <a:lnTo>
                    <a:pt x="1" y="855"/>
                  </a:lnTo>
                  <a:lnTo>
                    <a:pt x="2612" y="1664"/>
                  </a:lnTo>
                  <a:lnTo>
                    <a:pt x="4388" y="803"/>
                  </a:lnTo>
                  <a:cubicBezTo>
                    <a:pt x="4411" y="793"/>
                    <a:pt x="4407" y="763"/>
                    <a:pt x="4384" y="754"/>
                  </a:cubicBezTo>
                  <a:lnTo>
                    <a:pt x="1871" y="6"/>
                  </a:lnTo>
                  <a:cubicBezTo>
                    <a:pt x="1858" y="2"/>
                    <a:pt x="1845" y="0"/>
                    <a:pt x="1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1412441" y="4575477"/>
              <a:ext cx="224248" cy="86468"/>
            </a:xfrm>
            <a:custGeom>
              <a:avLst/>
              <a:gdLst/>
              <a:ahLst/>
              <a:cxnLst/>
              <a:rect l="l" t="t" r="r" b="b"/>
              <a:pathLst>
                <a:path w="4476" h="1726" extrusionOk="0">
                  <a:moveTo>
                    <a:pt x="1874" y="63"/>
                  </a:moveTo>
                  <a:cubicBezTo>
                    <a:pt x="1885" y="63"/>
                    <a:pt x="1896" y="65"/>
                    <a:pt x="1907" y="68"/>
                  </a:cubicBezTo>
                  <a:lnTo>
                    <a:pt x="4407" y="815"/>
                  </a:lnTo>
                  <a:lnTo>
                    <a:pt x="2648" y="1660"/>
                  </a:lnTo>
                  <a:lnTo>
                    <a:pt x="128" y="884"/>
                  </a:lnTo>
                  <a:lnTo>
                    <a:pt x="1828" y="74"/>
                  </a:lnTo>
                  <a:cubicBezTo>
                    <a:pt x="1844" y="66"/>
                    <a:pt x="1859" y="63"/>
                    <a:pt x="1874" y="63"/>
                  </a:cubicBezTo>
                  <a:close/>
                  <a:moveTo>
                    <a:pt x="1872" y="1"/>
                  </a:moveTo>
                  <a:cubicBezTo>
                    <a:pt x="1847" y="1"/>
                    <a:pt x="1823" y="7"/>
                    <a:pt x="1799" y="19"/>
                  </a:cubicBezTo>
                  <a:lnTo>
                    <a:pt x="27" y="861"/>
                  </a:lnTo>
                  <a:cubicBezTo>
                    <a:pt x="1" y="874"/>
                    <a:pt x="4" y="910"/>
                    <a:pt x="30" y="919"/>
                  </a:cubicBezTo>
                  <a:lnTo>
                    <a:pt x="2641" y="1726"/>
                  </a:lnTo>
                  <a:lnTo>
                    <a:pt x="2651" y="1726"/>
                  </a:lnTo>
                  <a:cubicBezTo>
                    <a:pt x="2654" y="1726"/>
                    <a:pt x="2658" y="1722"/>
                    <a:pt x="2664" y="1719"/>
                  </a:cubicBezTo>
                  <a:lnTo>
                    <a:pt x="4443" y="864"/>
                  </a:lnTo>
                  <a:cubicBezTo>
                    <a:pt x="4466" y="851"/>
                    <a:pt x="4476" y="831"/>
                    <a:pt x="4476" y="805"/>
                  </a:cubicBezTo>
                  <a:cubicBezTo>
                    <a:pt x="4472" y="782"/>
                    <a:pt x="4456" y="763"/>
                    <a:pt x="4433" y="756"/>
                  </a:cubicBezTo>
                  <a:lnTo>
                    <a:pt x="1923" y="9"/>
                  </a:lnTo>
                  <a:cubicBezTo>
                    <a:pt x="1906" y="4"/>
                    <a:pt x="1889" y="1"/>
                    <a:pt x="1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630146" y="3875850"/>
              <a:ext cx="1673590" cy="998193"/>
            </a:xfrm>
            <a:custGeom>
              <a:avLst/>
              <a:gdLst/>
              <a:ahLst/>
              <a:cxnLst/>
              <a:rect l="l" t="t" r="r" b="b"/>
              <a:pathLst>
                <a:path w="33405" h="19925" extrusionOk="0">
                  <a:moveTo>
                    <a:pt x="7792" y="0"/>
                  </a:moveTo>
                  <a:lnTo>
                    <a:pt x="0" y="8108"/>
                  </a:lnTo>
                  <a:lnTo>
                    <a:pt x="11820" y="11552"/>
                  </a:lnTo>
                  <a:cubicBezTo>
                    <a:pt x="11947" y="11588"/>
                    <a:pt x="12058" y="11669"/>
                    <a:pt x="12130" y="11780"/>
                  </a:cubicBezTo>
                  <a:lnTo>
                    <a:pt x="17323" y="19924"/>
                  </a:lnTo>
                  <a:lnTo>
                    <a:pt x="25558" y="15997"/>
                  </a:lnTo>
                  <a:lnTo>
                    <a:pt x="33405" y="7916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15294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891963" y="4489508"/>
              <a:ext cx="1033713" cy="413004"/>
            </a:xfrm>
            <a:custGeom>
              <a:avLst/>
              <a:gdLst/>
              <a:ahLst/>
              <a:cxnLst/>
              <a:rect l="l" t="t" r="r" b="b"/>
              <a:pathLst>
                <a:path w="20633" h="8244" extrusionOk="0">
                  <a:moveTo>
                    <a:pt x="8513" y="62"/>
                  </a:moveTo>
                  <a:cubicBezTo>
                    <a:pt x="8571" y="62"/>
                    <a:pt x="8629" y="70"/>
                    <a:pt x="8686" y="86"/>
                  </a:cubicBezTo>
                  <a:lnTo>
                    <a:pt x="20312" y="3556"/>
                  </a:lnTo>
                  <a:cubicBezTo>
                    <a:pt x="20479" y="3602"/>
                    <a:pt x="20564" y="3713"/>
                    <a:pt x="20564" y="3876"/>
                  </a:cubicBezTo>
                  <a:lnTo>
                    <a:pt x="20564" y="3970"/>
                  </a:lnTo>
                  <a:cubicBezTo>
                    <a:pt x="20564" y="4147"/>
                    <a:pt x="20482" y="4274"/>
                    <a:pt x="20319" y="4352"/>
                  </a:cubicBezTo>
                  <a:lnTo>
                    <a:pt x="12348" y="8135"/>
                  </a:lnTo>
                  <a:cubicBezTo>
                    <a:pt x="12284" y="8165"/>
                    <a:pt x="12216" y="8180"/>
                    <a:pt x="12148" y="8180"/>
                  </a:cubicBezTo>
                  <a:cubicBezTo>
                    <a:pt x="12104" y="8180"/>
                    <a:pt x="12060" y="8174"/>
                    <a:pt x="12018" y="8161"/>
                  </a:cubicBezTo>
                  <a:lnTo>
                    <a:pt x="398" y="4777"/>
                  </a:lnTo>
                  <a:cubicBezTo>
                    <a:pt x="199" y="4718"/>
                    <a:pt x="62" y="4535"/>
                    <a:pt x="62" y="4329"/>
                  </a:cubicBezTo>
                  <a:lnTo>
                    <a:pt x="62" y="4006"/>
                  </a:lnTo>
                  <a:lnTo>
                    <a:pt x="8245" y="122"/>
                  </a:lnTo>
                  <a:cubicBezTo>
                    <a:pt x="8329" y="82"/>
                    <a:pt x="8421" y="62"/>
                    <a:pt x="8513" y="62"/>
                  </a:cubicBezTo>
                  <a:close/>
                  <a:moveTo>
                    <a:pt x="8512" y="1"/>
                  </a:moveTo>
                  <a:cubicBezTo>
                    <a:pt x="8411" y="1"/>
                    <a:pt x="8311" y="23"/>
                    <a:pt x="8219" y="67"/>
                  </a:cubicBezTo>
                  <a:lnTo>
                    <a:pt x="20" y="3961"/>
                  </a:lnTo>
                  <a:cubicBezTo>
                    <a:pt x="7" y="3964"/>
                    <a:pt x="0" y="3977"/>
                    <a:pt x="0" y="3987"/>
                  </a:cubicBezTo>
                  <a:lnTo>
                    <a:pt x="0" y="4329"/>
                  </a:lnTo>
                  <a:cubicBezTo>
                    <a:pt x="3" y="4564"/>
                    <a:pt x="157" y="4767"/>
                    <a:pt x="379" y="4835"/>
                  </a:cubicBezTo>
                  <a:lnTo>
                    <a:pt x="11999" y="8220"/>
                  </a:lnTo>
                  <a:cubicBezTo>
                    <a:pt x="12048" y="8236"/>
                    <a:pt x="12097" y="8243"/>
                    <a:pt x="12149" y="8243"/>
                  </a:cubicBezTo>
                  <a:cubicBezTo>
                    <a:pt x="12224" y="8243"/>
                    <a:pt x="12302" y="8223"/>
                    <a:pt x="12374" y="8191"/>
                  </a:cubicBezTo>
                  <a:lnTo>
                    <a:pt x="20345" y="4405"/>
                  </a:lnTo>
                  <a:cubicBezTo>
                    <a:pt x="20521" y="4333"/>
                    <a:pt x="20632" y="4160"/>
                    <a:pt x="20626" y="3967"/>
                  </a:cubicBezTo>
                  <a:lnTo>
                    <a:pt x="20626" y="3876"/>
                  </a:lnTo>
                  <a:cubicBezTo>
                    <a:pt x="20626" y="3686"/>
                    <a:pt x="20521" y="3549"/>
                    <a:pt x="20332" y="3494"/>
                  </a:cubicBezTo>
                  <a:lnTo>
                    <a:pt x="8702" y="27"/>
                  </a:lnTo>
                  <a:cubicBezTo>
                    <a:pt x="8640" y="10"/>
                    <a:pt x="8576" y="1"/>
                    <a:pt x="8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626890" y="4282200"/>
              <a:ext cx="871139" cy="593956"/>
            </a:xfrm>
            <a:custGeom>
              <a:avLst/>
              <a:gdLst/>
              <a:ahLst/>
              <a:cxnLst/>
              <a:rect l="l" t="t" r="r" b="b"/>
              <a:pathLst>
                <a:path w="17388" h="11856" extrusionOk="0">
                  <a:moveTo>
                    <a:pt x="0" y="1"/>
                  </a:moveTo>
                  <a:lnTo>
                    <a:pt x="5321" y="8125"/>
                  </a:lnTo>
                  <a:lnTo>
                    <a:pt x="17388" y="11856"/>
                  </a:lnTo>
                  <a:lnTo>
                    <a:pt x="12191" y="3669"/>
                  </a:lnTo>
                  <a:cubicBezTo>
                    <a:pt x="12120" y="3558"/>
                    <a:pt x="12012" y="3477"/>
                    <a:pt x="11885" y="34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625237" y="4280697"/>
              <a:ext cx="874445" cy="597112"/>
            </a:xfrm>
            <a:custGeom>
              <a:avLst/>
              <a:gdLst/>
              <a:ahLst/>
              <a:cxnLst/>
              <a:rect l="l" t="t" r="r" b="b"/>
              <a:pathLst>
                <a:path w="17454" h="11919" extrusionOk="0">
                  <a:moveTo>
                    <a:pt x="105" y="83"/>
                  </a:moveTo>
                  <a:lnTo>
                    <a:pt x="11911" y="3500"/>
                  </a:lnTo>
                  <a:cubicBezTo>
                    <a:pt x="12029" y="3536"/>
                    <a:pt x="12133" y="3611"/>
                    <a:pt x="12202" y="3716"/>
                  </a:cubicBezTo>
                  <a:lnTo>
                    <a:pt x="17349" y="11833"/>
                  </a:lnTo>
                  <a:lnTo>
                    <a:pt x="17349" y="11833"/>
                  </a:lnTo>
                  <a:lnTo>
                    <a:pt x="5373" y="8129"/>
                  </a:lnTo>
                  <a:lnTo>
                    <a:pt x="105" y="83"/>
                  </a:lnTo>
                  <a:close/>
                  <a:moveTo>
                    <a:pt x="34" y="0"/>
                  </a:moveTo>
                  <a:cubicBezTo>
                    <a:pt x="24" y="0"/>
                    <a:pt x="15" y="4"/>
                    <a:pt x="10" y="14"/>
                  </a:cubicBezTo>
                  <a:cubicBezTo>
                    <a:pt x="1" y="24"/>
                    <a:pt x="1" y="37"/>
                    <a:pt x="10" y="47"/>
                  </a:cubicBezTo>
                  <a:lnTo>
                    <a:pt x="5327" y="8174"/>
                  </a:lnTo>
                  <a:cubicBezTo>
                    <a:pt x="5334" y="8178"/>
                    <a:pt x="5337" y="8184"/>
                    <a:pt x="5347" y="8187"/>
                  </a:cubicBezTo>
                  <a:lnTo>
                    <a:pt x="17411" y="11918"/>
                  </a:lnTo>
                  <a:lnTo>
                    <a:pt x="17421" y="11918"/>
                  </a:lnTo>
                  <a:cubicBezTo>
                    <a:pt x="17431" y="11918"/>
                    <a:pt x="17440" y="11912"/>
                    <a:pt x="17447" y="11905"/>
                  </a:cubicBezTo>
                  <a:cubicBezTo>
                    <a:pt x="17453" y="11895"/>
                    <a:pt x="17453" y="11879"/>
                    <a:pt x="17447" y="11869"/>
                  </a:cubicBezTo>
                  <a:lnTo>
                    <a:pt x="12254" y="3683"/>
                  </a:lnTo>
                  <a:cubicBezTo>
                    <a:pt x="12175" y="3566"/>
                    <a:pt x="12061" y="3481"/>
                    <a:pt x="11927" y="3441"/>
                  </a:cubicBezTo>
                  <a:lnTo>
                    <a:pt x="43" y="1"/>
                  </a:lnTo>
                  <a:cubicBezTo>
                    <a:pt x="40" y="0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611359" y="4281548"/>
              <a:ext cx="886670" cy="616700"/>
            </a:xfrm>
            <a:custGeom>
              <a:avLst/>
              <a:gdLst/>
              <a:ahLst/>
              <a:cxnLst/>
              <a:rect l="l" t="t" r="r" b="b"/>
              <a:pathLst>
                <a:path w="17698" h="12310" extrusionOk="0">
                  <a:moveTo>
                    <a:pt x="313" y="1"/>
                  </a:moveTo>
                  <a:cubicBezTo>
                    <a:pt x="249" y="1"/>
                    <a:pt x="187" y="31"/>
                    <a:pt x="147" y="85"/>
                  </a:cubicBezTo>
                  <a:lnTo>
                    <a:pt x="23" y="249"/>
                  </a:lnTo>
                  <a:cubicBezTo>
                    <a:pt x="0" y="278"/>
                    <a:pt x="0" y="320"/>
                    <a:pt x="20" y="353"/>
                  </a:cubicBezTo>
                  <a:lnTo>
                    <a:pt x="5445" y="8764"/>
                  </a:lnTo>
                  <a:lnTo>
                    <a:pt x="17603" y="12309"/>
                  </a:lnTo>
                  <a:lnTo>
                    <a:pt x="17698" y="11826"/>
                  </a:lnTo>
                  <a:lnTo>
                    <a:pt x="12505" y="3682"/>
                  </a:lnTo>
                  <a:cubicBezTo>
                    <a:pt x="12433" y="3571"/>
                    <a:pt x="12322" y="3490"/>
                    <a:pt x="12195" y="3454"/>
                  </a:cubicBezTo>
                  <a:lnTo>
                    <a:pt x="375" y="10"/>
                  </a:lnTo>
                  <a:cubicBezTo>
                    <a:pt x="355" y="4"/>
                    <a:pt x="33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609706" y="4280146"/>
              <a:ext cx="889976" cy="619706"/>
            </a:xfrm>
            <a:custGeom>
              <a:avLst/>
              <a:gdLst/>
              <a:ahLst/>
              <a:cxnLst/>
              <a:rect l="l" t="t" r="r" b="b"/>
              <a:pathLst>
                <a:path w="17764" h="12370" extrusionOk="0">
                  <a:moveTo>
                    <a:pt x="352" y="58"/>
                  </a:moveTo>
                  <a:cubicBezTo>
                    <a:pt x="369" y="58"/>
                    <a:pt x="385" y="60"/>
                    <a:pt x="402" y="64"/>
                  </a:cubicBezTo>
                  <a:lnTo>
                    <a:pt x="12221" y="3511"/>
                  </a:lnTo>
                  <a:cubicBezTo>
                    <a:pt x="12339" y="3547"/>
                    <a:pt x="12443" y="3622"/>
                    <a:pt x="12512" y="3727"/>
                  </a:cubicBezTo>
                  <a:lnTo>
                    <a:pt x="17698" y="11861"/>
                  </a:lnTo>
                  <a:lnTo>
                    <a:pt x="17610" y="12301"/>
                  </a:lnTo>
                  <a:lnTo>
                    <a:pt x="5494" y="8770"/>
                  </a:lnTo>
                  <a:lnTo>
                    <a:pt x="79" y="365"/>
                  </a:lnTo>
                  <a:cubicBezTo>
                    <a:pt x="66" y="345"/>
                    <a:pt x="66" y="316"/>
                    <a:pt x="82" y="296"/>
                  </a:cubicBezTo>
                  <a:lnTo>
                    <a:pt x="203" y="133"/>
                  </a:lnTo>
                  <a:cubicBezTo>
                    <a:pt x="239" y="85"/>
                    <a:pt x="294" y="58"/>
                    <a:pt x="352" y="58"/>
                  </a:cubicBezTo>
                  <a:close/>
                  <a:moveTo>
                    <a:pt x="351" y="0"/>
                  </a:moveTo>
                  <a:cubicBezTo>
                    <a:pt x="275" y="0"/>
                    <a:pt x="202" y="36"/>
                    <a:pt x="154" y="97"/>
                  </a:cubicBezTo>
                  <a:lnTo>
                    <a:pt x="30" y="260"/>
                  </a:lnTo>
                  <a:cubicBezTo>
                    <a:pt x="0" y="303"/>
                    <a:pt x="0" y="358"/>
                    <a:pt x="27" y="401"/>
                  </a:cubicBezTo>
                  <a:lnTo>
                    <a:pt x="5448" y="8812"/>
                  </a:lnTo>
                  <a:cubicBezTo>
                    <a:pt x="5455" y="8819"/>
                    <a:pt x="5458" y="8825"/>
                    <a:pt x="5468" y="8825"/>
                  </a:cubicBezTo>
                  <a:lnTo>
                    <a:pt x="17626" y="12370"/>
                  </a:lnTo>
                  <a:lnTo>
                    <a:pt x="17649" y="12370"/>
                  </a:lnTo>
                  <a:cubicBezTo>
                    <a:pt x="17656" y="12363"/>
                    <a:pt x="17662" y="12357"/>
                    <a:pt x="17665" y="12350"/>
                  </a:cubicBezTo>
                  <a:lnTo>
                    <a:pt x="17760" y="11864"/>
                  </a:lnTo>
                  <a:cubicBezTo>
                    <a:pt x="17763" y="11857"/>
                    <a:pt x="17760" y="11848"/>
                    <a:pt x="17757" y="11841"/>
                  </a:cubicBezTo>
                  <a:lnTo>
                    <a:pt x="12564" y="3697"/>
                  </a:lnTo>
                  <a:cubicBezTo>
                    <a:pt x="12485" y="3580"/>
                    <a:pt x="12371" y="3495"/>
                    <a:pt x="12237" y="3456"/>
                  </a:cubicBezTo>
                  <a:lnTo>
                    <a:pt x="415" y="9"/>
                  </a:lnTo>
                  <a:cubicBezTo>
                    <a:pt x="394" y="3"/>
                    <a:pt x="372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612261" y="4297830"/>
              <a:ext cx="880858" cy="600569"/>
            </a:xfrm>
            <a:custGeom>
              <a:avLst/>
              <a:gdLst/>
              <a:ahLst/>
              <a:cxnLst/>
              <a:rect l="l" t="t" r="r" b="b"/>
              <a:pathLst>
                <a:path w="17582" h="11988" extrusionOk="0">
                  <a:moveTo>
                    <a:pt x="43" y="0"/>
                  </a:moveTo>
                  <a:cubicBezTo>
                    <a:pt x="19" y="0"/>
                    <a:pt x="0" y="28"/>
                    <a:pt x="15" y="51"/>
                  </a:cubicBezTo>
                  <a:lnTo>
                    <a:pt x="5423" y="8443"/>
                  </a:lnTo>
                  <a:lnTo>
                    <a:pt x="17582" y="11987"/>
                  </a:lnTo>
                  <a:lnTo>
                    <a:pt x="12235" y="3694"/>
                  </a:lnTo>
                  <a:cubicBezTo>
                    <a:pt x="12164" y="3583"/>
                    <a:pt x="12053" y="3501"/>
                    <a:pt x="11925" y="3462"/>
                  </a:cubicBezTo>
                  <a:lnTo>
                    <a:pt x="54" y="2"/>
                  </a:lnTo>
                  <a:cubicBezTo>
                    <a:pt x="50" y="1"/>
                    <a:pt x="47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610357" y="4296277"/>
              <a:ext cx="884716" cy="603575"/>
            </a:xfrm>
            <a:custGeom>
              <a:avLst/>
              <a:gdLst/>
              <a:ahLst/>
              <a:cxnLst/>
              <a:rect l="l" t="t" r="r" b="b"/>
              <a:pathLst>
                <a:path w="17659" h="12048" extrusionOk="0">
                  <a:moveTo>
                    <a:pt x="85" y="59"/>
                  </a:moveTo>
                  <a:lnTo>
                    <a:pt x="11957" y="3522"/>
                  </a:lnTo>
                  <a:cubicBezTo>
                    <a:pt x="12077" y="3558"/>
                    <a:pt x="12182" y="3633"/>
                    <a:pt x="12247" y="3741"/>
                  </a:cubicBezTo>
                  <a:lnTo>
                    <a:pt x="17551" y="11963"/>
                  </a:lnTo>
                  <a:lnTo>
                    <a:pt x="5481" y="8448"/>
                  </a:lnTo>
                  <a:lnTo>
                    <a:pt x="82" y="66"/>
                  </a:lnTo>
                  <a:lnTo>
                    <a:pt x="85" y="59"/>
                  </a:lnTo>
                  <a:close/>
                  <a:moveTo>
                    <a:pt x="83" y="1"/>
                  </a:moveTo>
                  <a:cubicBezTo>
                    <a:pt x="34" y="1"/>
                    <a:pt x="1" y="55"/>
                    <a:pt x="30" y="98"/>
                  </a:cubicBezTo>
                  <a:lnTo>
                    <a:pt x="5435" y="8490"/>
                  </a:lnTo>
                  <a:cubicBezTo>
                    <a:pt x="5442" y="8497"/>
                    <a:pt x="5445" y="8503"/>
                    <a:pt x="5455" y="8503"/>
                  </a:cubicBezTo>
                  <a:lnTo>
                    <a:pt x="17613" y="12048"/>
                  </a:lnTo>
                  <a:lnTo>
                    <a:pt x="17620" y="12048"/>
                  </a:lnTo>
                  <a:cubicBezTo>
                    <a:pt x="17643" y="12048"/>
                    <a:pt x="17659" y="12022"/>
                    <a:pt x="17646" y="12002"/>
                  </a:cubicBezTo>
                  <a:lnTo>
                    <a:pt x="12299" y="3708"/>
                  </a:lnTo>
                  <a:cubicBezTo>
                    <a:pt x="12224" y="3591"/>
                    <a:pt x="12107" y="3503"/>
                    <a:pt x="11973" y="3463"/>
                  </a:cubicBezTo>
                  <a:lnTo>
                    <a:pt x="102" y="4"/>
                  </a:lnTo>
                  <a:cubicBezTo>
                    <a:pt x="95" y="2"/>
                    <a:pt x="89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612261" y="4297830"/>
              <a:ext cx="880858" cy="600569"/>
            </a:xfrm>
            <a:custGeom>
              <a:avLst/>
              <a:gdLst/>
              <a:ahLst/>
              <a:cxnLst/>
              <a:rect l="l" t="t" r="r" b="b"/>
              <a:pathLst>
                <a:path w="17582" h="11988" extrusionOk="0">
                  <a:moveTo>
                    <a:pt x="43" y="0"/>
                  </a:moveTo>
                  <a:cubicBezTo>
                    <a:pt x="19" y="0"/>
                    <a:pt x="0" y="28"/>
                    <a:pt x="15" y="51"/>
                  </a:cubicBezTo>
                  <a:lnTo>
                    <a:pt x="5423" y="8443"/>
                  </a:lnTo>
                  <a:lnTo>
                    <a:pt x="17582" y="11987"/>
                  </a:lnTo>
                  <a:lnTo>
                    <a:pt x="12235" y="3694"/>
                  </a:lnTo>
                  <a:cubicBezTo>
                    <a:pt x="12164" y="3583"/>
                    <a:pt x="12053" y="3501"/>
                    <a:pt x="11925" y="3462"/>
                  </a:cubicBezTo>
                  <a:lnTo>
                    <a:pt x="54" y="2"/>
                  </a:lnTo>
                  <a:cubicBezTo>
                    <a:pt x="50" y="1"/>
                    <a:pt x="47" y="0"/>
                    <a:pt x="4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81" name="Google Shape;1981;p40"/>
          <p:cNvGrpSpPr/>
          <p:nvPr/>
        </p:nvGrpSpPr>
        <p:grpSpPr>
          <a:xfrm>
            <a:off x="7977635" y="2591191"/>
            <a:ext cx="1548991" cy="2259955"/>
            <a:chOff x="-291675" y="2634500"/>
            <a:chExt cx="1154843" cy="1684899"/>
          </a:xfrm>
        </p:grpSpPr>
        <p:sp>
          <p:nvSpPr>
            <p:cNvPr id="1982" name="Google Shape;1982;p40"/>
            <p:cNvSpPr/>
            <p:nvPr/>
          </p:nvSpPr>
          <p:spPr>
            <a:xfrm>
              <a:off x="-290803" y="4242948"/>
              <a:ext cx="1153971" cy="76451"/>
            </a:xfrm>
            <a:custGeom>
              <a:avLst/>
              <a:gdLst/>
              <a:ahLst/>
              <a:cxnLst/>
              <a:rect l="l" t="t" r="r" b="b"/>
              <a:pathLst>
                <a:path w="19849" h="1315" extrusionOk="0">
                  <a:moveTo>
                    <a:pt x="764" y="1"/>
                  </a:moveTo>
                  <a:lnTo>
                    <a:pt x="1" y="1314"/>
                  </a:lnTo>
                  <a:lnTo>
                    <a:pt x="17211" y="131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-176387" y="4195857"/>
              <a:ext cx="63137" cy="65288"/>
            </a:xfrm>
            <a:custGeom>
              <a:avLst/>
              <a:gdLst/>
              <a:ahLst/>
              <a:cxnLst/>
              <a:rect l="l" t="t" r="r" b="b"/>
              <a:pathLst>
                <a:path w="1086" h="1123" extrusionOk="0">
                  <a:moveTo>
                    <a:pt x="0" y="1"/>
                  </a:moveTo>
                  <a:lnTo>
                    <a:pt x="0" y="1122"/>
                  </a:lnTo>
                  <a:lnTo>
                    <a:pt x="686" y="1122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-179410" y="4192833"/>
              <a:ext cx="69474" cy="71335"/>
            </a:xfrm>
            <a:custGeom>
              <a:avLst/>
              <a:gdLst/>
              <a:ahLst/>
              <a:cxnLst/>
              <a:rect l="l" t="t" r="r" b="b"/>
              <a:pathLst>
                <a:path w="1195" h="1227" extrusionOk="0">
                  <a:moveTo>
                    <a:pt x="1070" y="100"/>
                  </a:moveTo>
                  <a:lnTo>
                    <a:pt x="706" y="1128"/>
                  </a:lnTo>
                  <a:lnTo>
                    <a:pt x="99" y="1128"/>
                  </a:lnTo>
                  <a:lnTo>
                    <a:pt x="99" y="100"/>
                  </a:lnTo>
                  <a:close/>
                  <a:moveTo>
                    <a:pt x="52" y="1"/>
                  </a:moveTo>
                  <a:cubicBezTo>
                    <a:pt x="26" y="1"/>
                    <a:pt x="0" y="22"/>
                    <a:pt x="0" y="53"/>
                  </a:cubicBezTo>
                  <a:lnTo>
                    <a:pt x="0" y="1174"/>
                  </a:lnTo>
                  <a:cubicBezTo>
                    <a:pt x="0" y="1205"/>
                    <a:pt x="26" y="1226"/>
                    <a:pt x="52" y="1226"/>
                  </a:cubicBezTo>
                  <a:lnTo>
                    <a:pt x="738" y="1226"/>
                  </a:lnTo>
                  <a:cubicBezTo>
                    <a:pt x="758" y="1226"/>
                    <a:pt x="779" y="1211"/>
                    <a:pt x="784" y="1190"/>
                  </a:cubicBezTo>
                  <a:lnTo>
                    <a:pt x="1184" y="68"/>
                  </a:lnTo>
                  <a:cubicBezTo>
                    <a:pt x="1194" y="37"/>
                    <a:pt x="1168" y="1"/>
                    <a:pt x="1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-176387" y="4195857"/>
              <a:ext cx="63137" cy="65288"/>
            </a:xfrm>
            <a:custGeom>
              <a:avLst/>
              <a:gdLst/>
              <a:ahLst/>
              <a:cxnLst/>
              <a:rect l="l" t="t" r="r" b="b"/>
              <a:pathLst>
                <a:path w="1086" h="1123" extrusionOk="0">
                  <a:moveTo>
                    <a:pt x="0" y="1"/>
                  </a:moveTo>
                  <a:lnTo>
                    <a:pt x="0" y="1122"/>
                  </a:lnTo>
                  <a:lnTo>
                    <a:pt x="686" y="1122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-136563" y="4195857"/>
              <a:ext cx="50173" cy="65288"/>
            </a:xfrm>
            <a:custGeom>
              <a:avLst/>
              <a:gdLst/>
              <a:ahLst/>
              <a:cxnLst/>
              <a:rect l="l" t="t" r="r" b="b"/>
              <a:pathLst>
                <a:path w="863" h="1123" extrusionOk="0">
                  <a:moveTo>
                    <a:pt x="400" y="1"/>
                  </a:moveTo>
                  <a:lnTo>
                    <a:pt x="1" y="1122"/>
                  </a:lnTo>
                  <a:lnTo>
                    <a:pt x="1" y="1122"/>
                  </a:lnTo>
                  <a:lnTo>
                    <a:pt x="582" y="769"/>
                  </a:lnTo>
                  <a:lnTo>
                    <a:pt x="862" y="6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-139586" y="4192833"/>
              <a:ext cx="56219" cy="71335"/>
            </a:xfrm>
            <a:custGeom>
              <a:avLst/>
              <a:gdLst/>
              <a:ahLst/>
              <a:cxnLst/>
              <a:rect l="l" t="t" r="r" b="b"/>
              <a:pathLst>
                <a:path w="967" h="1227" extrusionOk="0">
                  <a:moveTo>
                    <a:pt x="489" y="100"/>
                  </a:moveTo>
                  <a:lnTo>
                    <a:pt x="847" y="105"/>
                  </a:lnTo>
                  <a:lnTo>
                    <a:pt x="598" y="785"/>
                  </a:lnTo>
                  <a:lnTo>
                    <a:pt x="146" y="1060"/>
                  </a:lnTo>
                  <a:lnTo>
                    <a:pt x="489" y="100"/>
                  </a:lnTo>
                  <a:close/>
                  <a:moveTo>
                    <a:pt x="452" y="1"/>
                  </a:moveTo>
                  <a:cubicBezTo>
                    <a:pt x="432" y="1"/>
                    <a:pt x="411" y="17"/>
                    <a:pt x="406" y="37"/>
                  </a:cubicBezTo>
                  <a:lnTo>
                    <a:pt x="6" y="1159"/>
                  </a:lnTo>
                  <a:cubicBezTo>
                    <a:pt x="1" y="1179"/>
                    <a:pt x="6" y="1200"/>
                    <a:pt x="21" y="1216"/>
                  </a:cubicBezTo>
                  <a:cubicBezTo>
                    <a:pt x="32" y="1221"/>
                    <a:pt x="42" y="1226"/>
                    <a:pt x="53" y="1226"/>
                  </a:cubicBezTo>
                  <a:cubicBezTo>
                    <a:pt x="63" y="1226"/>
                    <a:pt x="68" y="1221"/>
                    <a:pt x="78" y="1216"/>
                  </a:cubicBezTo>
                  <a:lnTo>
                    <a:pt x="660" y="863"/>
                  </a:lnTo>
                  <a:cubicBezTo>
                    <a:pt x="665" y="852"/>
                    <a:pt x="676" y="847"/>
                    <a:pt x="681" y="837"/>
                  </a:cubicBezTo>
                  <a:lnTo>
                    <a:pt x="961" y="74"/>
                  </a:lnTo>
                  <a:cubicBezTo>
                    <a:pt x="966" y="58"/>
                    <a:pt x="961" y="43"/>
                    <a:pt x="956" y="27"/>
                  </a:cubicBezTo>
                  <a:cubicBezTo>
                    <a:pt x="945" y="17"/>
                    <a:pt x="930" y="6"/>
                    <a:pt x="914" y="6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758997" y="4167194"/>
              <a:ext cx="74590" cy="88834"/>
            </a:xfrm>
            <a:custGeom>
              <a:avLst/>
              <a:gdLst/>
              <a:ahLst/>
              <a:cxnLst/>
              <a:rect l="l" t="t" r="r" b="b"/>
              <a:pathLst>
                <a:path w="1283" h="1528" extrusionOk="0">
                  <a:moveTo>
                    <a:pt x="0" y="1"/>
                  </a:moveTo>
                  <a:lnTo>
                    <a:pt x="369" y="1527"/>
                  </a:lnTo>
                  <a:lnTo>
                    <a:pt x="1132" y="1527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755973" y="4164462"/>
              <a:ext cx="80637" cy="94532"/>
            </a:xfrm>
            <a:custGeom>
              <a:avLst/>
              <a:gdLst/>
              <a:ahLst/>
              <a:cxnLst/>
              <a:rect l="l" t="t" r="r" b="b"/>
              <a:pathLst>
                <a:path w="1387" h="1626" extrusionOk="0">
                  <a:moveTo>
                    <a:pt x="1283" y="100"/>
                  </a:moveTo>
                  <a:lnTo>
                    <a:pt x="1142" y="1527"/>
                  </a:lnTo>
                  <a:lnTo>
                    <a:pt x="462" y="1527"/>
                  </a:lnTo>
                  <a:lnTo>
                    <a:pt x="115" y="100"/>
                  </a:lnTo>
                  <a:close/>
                  <a:moveTo>
                    <a:pt x="52" y="1"/>
                  </a:moveTo>
                  <a:cubicBezTo>
                    <a:pt x="37" y="1"/>
                    <a:pt x="21" y="6"/>
                    <a:pt x="11" y="22"/>
                  </a:cubicBezTo>
                  <a:cubicBezTo>
                    <a:pt x="6" y="32"/>
                    <a:pt x="0" y="48"/>
                    <a:pt x="0" y="63"/>
                  </a:cubicBezTo>
                  <a:lnTo>
                    <a:pt x="374" y="1590"/>
                  </a:lnTo>
                  <a:cubicBezTo>
                    <a:pt x="379" y="1610"/>
                    <a:pt x="400" y="1626"/>
                    <a:pt x="421" y="1626"/>
                  </a:cubicBezTo>
                  <a:lnTo>
                    <a:pt x="1184" y="1626"/>
                  </a:lnTo>
                  <a:cubicBezTo>
                    <a:pt x="1210" y="1626"/>
                    <a:pt x="1231" y="1605"/>
                    <a:pt x="1236" y="1579"/>
                  </a:cubicBezTo>
                  <a:lnTo>
                    <a:pt x="1386" y="53"/>
                  </a:lnTo>
                  <a:cubicBezTo>
                    <a:pt x="1386" y="42"/>
                    <a:pt x="1381" y="27"/>
                    <a:pt x="1371" y="17"/>
                  </a:cubicBezTo>
                  <a:cubicBezTo>
                    <a:pt x="1366" y="6"/>
                    <a:pt x="1350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758997" y="4167194"/>
              <a:ext cx="74590" cy="88834"/>
            </a:xfrm>
            <a:custGeom>
              <a:avLst/>
              <a:gdLst/>
              <a:ahLst/>
              <a:cxnLst/>
              <a:rect l="l" t="t" r="r" b="b"/>
              <a:pathLst>
                <a:path w="1283" h="1528" extrusionOk="0">
                  <a:moveTo>
                    <a:pt x="0" y="1"/>
                  </a:moveTo>
                  <a:lnTo>
                    <a:pt x="369" y="1527"/>
                  </a:lnTo>
                  <a:lnTo>
                    <a:pt x="1132" y="1527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822658" y="4153009"/>
              <a:ext cx="36568" cy="102671"/>
            </a:xfrm>
            <a:custGeom>
              <a:avLst/>
              <a:gdLst/>
              <a:ahLst/>
              <a:cxnLst/>
              <a:rect l="l" t="t" r="r" b="b"/>
              <a:pathLst>
                <a:path w="629" h="1766" extrusionOk="0">
                  <a:moveTo>
                    <a:pt x="629" y="1"/>
                  </a:moveTo>
                  <a:lnTo>
                    <a:pt x="1" y="281"/>
                  </a:lnTo>
                  <a:lnTo>
                    <a:pt x="37" y="1766"/>
                  </a:lnTo>
                  <a:lnTo>
                    <a:pt x="629" y="1506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819925" y="4150102"/>
              <a:ext cx="42033" cy="108310"/>
            </a:xfrm>
            <a:custGeom>
              <a:avLst/>
              <a:gdLst/>
              <a:ahLst/>
              <a:cxnLst/>
              <a:rect l="l" t="t" r="r" b="b"/>
              <a:pathLst>
                <a:path w="723" h="1863" extrusionOk="0">
                  <a:moveTo>
                    <a:pt x="629" y="123"/>
                  </a:moveTo>
                  <a:lnTo>
                    <a:pt x="629" y="1525"/>
                  </a:lnTo>
                  <a:lnTo>
                    <a:pt x="131" y="1738"/>
                  </a:lnTo>
                  <a:lnTo>
                    <a:pt x="100" y="362"/>
                  </a:lnTo>
                  <a:lnTo>
                    <a:pt x="629" y="123"/>
                  </a:lnTo>
                  <a:close/>
                  <a:moveTo>
                    <a:pt x="674" y="1"/>
                  </a:moveTo>
                  <a:cubicBezTo>
                    <a:pt x="668" y="1"/>
                    <a:pt x="662" y="2"/>
                    <a:pt x="655" y="4"/>
                  </a:cubicBezTo>
                  <a:lnTo>
                    <a:pt x="27" y="289"/>
                  </a:lnTo>
                  <a:cubicBezTo>
                    <a:pt x="11" y="295"/>
                    <a:pt x="1" y="315"/>
                    <a:pt x="1" y="336"/>
                  </a:cubicBezTo>
                  <a:lnTo>
                    <a:pt x="37" y="1816"/>
                  </a:lnTo>
                  <a:cubicBezTo>
                    <a:pt x="37" y="1831"/>
                    <a:pt x="48" y="1847"/>
                    <a:pt x="58" y="1857"/>
                  </a:cubicBezTo>
                  <a:cubicBezTo>
                    <a:pt x="68" y="1857"/>
                    <a:pt x="79" y="1863"/>
                    <a:pt x="84" y="1863"/>
                  </a:cubicBezTo>
                  <a:cubicBezTo>
                    <a:pt x="94" y="1863"/>
                    <a:pt x="100" y="1863"/>
                    <a:pt x="105" y="1857"/>
                  </a:cubicBezTo>
                  <a:lnTo>
                    <a:pt x="697" y="1603"/>
                  </a:lnTo>
                  <a:cubicBezTo>
                    <a:pt x="712" y="1593"/>
                    <a:pt x="723" y="1577"/>
                    <a:pt x="723" y="1556"/>
                  </a:cubicBezTo>
                  <a:lnTo>
                    <a:pt x="723" y="51"/>
                  </a:lnTo>
                  <a:cubicBezTo>
                    <a:pt x="723" y="35"/>
                    <a:pt x="717" y="20"/>
                    <a:pt x="702" y="9"/>
                  </a:cubicBezTo>
                  <a:cubicBezTo>
                    <a:pt x="693" y="3"/>
                    <a:pt x="684" y="1"/>
                    <a:pt x="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-289001" y="3046525"/>
              <a:ext cx="1004267" cy="1171412"/>
            </a:xfrm>
            <a:custGeom>
              <a:avLst/>
              <a:gdLst/>
              <a:ahLst/>
              <a:cxnLst/>
              <a:rect l="l" t="t" r="r" b="b"/>
              <a:pathLst>
                <a:path w="17274" h="20149" extrusionOk="0">
                  <a:moveTo>
                    <a:pt x="1" y="0"/>
                  </a:moveTo>
                  <a:lnTo>
                    <a:pt x="1" y="20149"/>
                  </a:lnTo>
                  <a:lnTo>
                    <a:pt x="17273" y="20149"/>
                  </a:lnTo>
                  <a:lnTo>
                    <a:pt x="17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-291675" y="3043792"/>
              <a:ext cx="1009674" cy="1176877"/>
            </a:xfrm>
            <a:custGeom>
              <a:avLst/>
              <a:gdLst/>
              <a:ahLst/>
              <a:cxnLst/>
              <a:rect l="l" t="t" r="r" b="b"/>
              <a:pathLst>
                <a:path w="17367" h="20243" extrusionOk="0">
                  <a:moveTo>
                    <a:pt x="17273" y="94"/>
                  </a:moveTo>
                  <a:lnTo>
                    <a:pt x="17273" y="20144"/>
                  </a:lnTo>
                  <a:lnTo>
                    <a:pt x="99" y="20144"/>
                  </a:lnTo>
                  <a:lnTo>
                    <a:pt x="99" y="94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20196"/>
                  </a:lnTo>
                  <a:cubicBezTo>
                    <a:pt x="0" y="20222"/>
                    <a:pt x="21" y="20243"/>
                    <a:pt x="47" y="20243"/>
                  </a:cubicBezTo>
                  <a:lnTo>
                    <a:pt x="17319" y="20243"/>
                  </a:lnTo>
                  <a:cubicBezTo>
                    <a:pt x="17345" y="20243"/>
                    <a:pt x="17366" y="20222"/>
                    <a:pt x="17366" y="20196"/>
                  </a:cubicBezTo>
                  <a:lnTo>
                    <a:pt x="17366" y="47"/>
                  </a:lnTo>
                  <a:cubicBezTo>
                    <a:pt x="17366" y="21"/>
                    <a:pt x="17345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-234642" y="3632033"/>
              <a:ext cx="895550" cy="531609"/>
            </a:xfrm>
            <a:custGeom>
              <a:avLst/>
              <a:gdLst/>
              <a:ahLst/>
              <a:cxnLst/>
              <a:rect l="l" t="t" r="r" b="b"/>
              <a:pathLst>
                <a:path w="15404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5404" y="9143"/>
                  </a:lnTo>
                  <a:lnTo>
                    <a:pt x="15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-237374" y="3629359"/>
              <a:ext cx="901306" cy="537307"/>
            </a:xfrm>
            <a:custGeom>
              <a:avLst/>
              <a:gdLst/>
              <a:ahLst/>
              <a:cxnLst/>
              <a:rect l="l" t="t" r="r" b="b"/>
              <a:pathLst>
                <a:path w="15503" h="9242" extrusionOk="0">
                  <a:moveTo>
                    <a:pt x="15404" y="99"/>
                  </a:moveTo>
                  <a:lnTo>
                    <a:pt x="15404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9189"/>
                  </a:lnTo>
                  <a:cubicBezTo>
                    <a:pt x="1" y="9215"/>
                    <a:pt x="21" y="9236"/>
                    <a:pt x="47" y="9241"/>
                  </a:cubicBezTo>
                  <a:lnTo>
                    <a:pt x="15451" y="9241"/>
                  </a:lnTo>
                  <a:cubicBezTo>
                    <a:pt x="15477" y="9236"/>
                    <a:pt x="15498" y="9215"/>
                    <a:pt x="15503" y="9189"/>
                  </a:cubicBezTo>
                  <a:lnTo>
                    <a:pt x="15503" y="47"/>
                  </a:lnTo>
                  <a:cubicBezTo>
                    <a:pt x="15498" y="21"/>
                    <a:pt x="15477" y="0"/>
                    <a:pt x="1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-289001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1" y="1626"/>
                  </a:lnTo>
                  <a:lnTo>
                    <a:pt x="992" y="1626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-291675" y="4215217"/>
              <a:ext cx="97206" cy="99938"/>
            </a:xfrm>
            <a:custGeom>
              <a:avLst/>
              <a:gdLst/>
              <a:ahLst/>
              <a:cxnLst/>
              <a:rect l="l" t="t" r="r" b="b"/>
              <a:pathLst>
                <a:path w="1672" h="1719" extrusionOk="0">
                  <a:moveTo>
                    <a:pt x="1547" y="99"/>
                  </a:moveTo>
                  <a:lnTo>
                    <a:pt x="1007" y="1625"/>
                  </a:lnTo>
                  <a:lnTo>
                    <a:pt x="99" y="1625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1672"/>
                  </a:lnTo>
                  <a:cubicBezTo>
                    <a:pt x="0" y="1698"/>
                    <a:pt x="21" y="1719"/>
                    <a:pt x="47" y="1719"/>
                  </a:cubicBezTo>
                  <a:lnTo>
                    <a:pt x="1038" y="1719"/>
                  </a:lnTo>
                  <a:cubicBezTo>
                    <a:pt x="1059" y="1719"/>
                    <a:pt x="1080" y="1708"/>
                    <a:pt x="1085" y="1687"/>
                  </a:cubicBezTo>
                  <a:lnTo>
                    <a:pt x="1661" y="68"/>
                  </a:lnTo>
                  <a:cubicBezTo>
                    <a:pt x="1672" y="31"/>
                    <a:pt x="1651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624058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577" y="1626"/>
                  </a:lnTo>
                  <a:lnTo>
                    <a:pt x="1568" y="1626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621035" y="4215217"/>
              <a:ext cx="96973" cy="99938"/>
            </a:xfrm>
            <a:custGeom>
              <a:avLst/>
              <a:gdLst/>
              <a:ahLst/>
              <a:cxnLst/>
              <a:rect l="l" t="t" r="r" b="b"/>
              <a:pathLst>
                <a:path w="1668" h="1719" extrusionOk="0">
                  <a:moveTo>
                    <a:pt x="1569" y="99"/>
                  </a:moveTo>
                  <a:lnTo>
                    <a:pt x="1569" y="1625"/>
                  </a:lnTo>
                  <a:lnTo>
                    <a:pt x="660" y="1625"/>
                  </a:lnTo>
                  <a:lnTo>
                    <a:pt x="120" y="99"/>
                  </a:lnTo>
                  <a:close/>
                  <a:moveTo>
                    <a:pt x="53" y="0"/>
                  </a:moveTo>
                  <a:cubicBezTo>
                    <a:pt x="37" y="0"/>
                    <a:pt x="21" y="11"/>
                    <a:pt x="11" y="21"/>
                  </a:cubicBezTo>
                  <a:cubicBezTo>
                    <a:pt x="1" y="31"/>
                    <a:pt x="1" y="52"/>
                    <a:pt x="6" y="68"/>
                  </a:cubicBezTo>
                  <a:lnTo>
                    <a:pt x="582" y="1687"/>
                  </a:lnTo>
                  <a:cubicBezTo>
                    <a:pt x="587" y="1708"/>
                    <a:pt x="608" y="1719"/>
                    <a:pt x="629" y="1719"/>
                  </a:cubicBezTo>
                  <a:lnTo>
                    <a:pt x="1620" y="1719"/>
                  </a:lnTo>
                  <a:cubicBezTo>
                    <a:pt x="1646" y="1719"/>
                    <a:pt x="1667" y="1698"/>
                    <a:pt x="1667" y="1672"/>
                  </a:cubicBezTo>
                  <a:lnTo>
                    <a:pt x="1667" y="47"/>
                  </a:lnTo>
                  <a:cubicBezTo>
                    <a:pt x="1667" y="21"/>
                    <a:pt x="1646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715219" y="4197717"/>
              <a:ext cx="42615" cy="114705"/>
            </a:xfrm>
            <a:custGeom>
              <a:avLst/>
              <a:gdLst/>
              <a:ahLst/>
              <a:cxnLst/>
              <a:rect l="l" t="t" r="r" b="b"/>
              <a:pathLst>
                <a:path w="733" h="1973" extrusionOk="0">
                  <a:moveTo>
                    <a:pt x="732" y="0"/>
                  </a:moveTo>
                  <a:lnTo>
                    <a:pt x="0" y="348"/>
                  </a:lnTo>
                  <a:lnTo>
                    <a:pt x="0" y="1973"/>
                  </a:lnTo>
                  <a:lnTo>
                    <a:pt x="447" y="1656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712195" y="4194926"/>
              <a:ext cx="48661" cy="120228"/>
            </a:xfrm>
            <a:custGeom>
              <a:avLst/>
              <a:gdLst/>
              <a:ahLst/>
              <a:cxnLst/>
              <a:rect l="l" t="t" r="r" b="b"/>
              <a:pathLst>
                <a:path w="837" h="2068" extrusionOk="0">
                  <a:moveTo>
                    <a:pt x="722" y="131"/>
                  </a:moveTo>
                  <a:lnTo>
                    <a:pt x="457" y="1673"/>
                  </a:lnTo>
                  <a:lnTo>
                    <a:pt x="99" y="1922"/>
                  </a:lnTo>
                  <a:lnTo>
                    <a:pt x="99" y="427"/>
                  </a:lnTo>
                  <a:lnTo>
                    <a:pt x="722" y="131"/>
                  </a:lnTo>
                  <a:close/>
                  <a:moveTo>
                    <a:pt x="783" y="1"/>
                  </a:moveTo>
                  <a:cubicBezTo>
                    <a:pt x="776" y="1"/>
                    <a:pt x="770" y="3"/>
                    <a:pt x="764" y="7"/>
                  </a:cubicBezTo>
                  <a:lnTo>
                    <a:pt x="32" y="349"/>
                  </a:lnTo>
                  <a:cubicBezTo>
                    <a:pt x="11" y="360"/>
                    <a:pt x="1" y="375"/>
                    <a:pt x="1" y="396"/>
                  </a:cubicBezTo>
                  <a:lnTo>
                    <a:pt x="1" y="2021"/>
                  </a:lnTo>
                  <a:cubicBezTo>
                    <a:pt x="1" y="2036"/>
                    <a:pt x="11" y="2057"/>
                    <a:pt x="32" y="2062"/>
                  </a:cubicBezTo>
                  <a:cubicBezTo>
                    <a:pt x="37" y="2068"/>
                    <a:pt x="42" y="2068"/>
                    <a:pt x="52" y="2068"/>
                  </a:cubicBezTo>
                  <a:cubicBezTo>
                    <a:pt x="63" y="2068"/>
                    <a:pt x="73" y="2068"/>
                    <a:pt x="78" y="2062"/>
                  </a:cubicBezTo>
                  <a:lnTo>
                    <a:pt x="525" y="1741"/>
                  </a:lnTo>
                  <a:cubicBezTo>
                    <a:pt x="535" y="1735"/>
                    <a:pt x="546" y="1725"/>
                    <a:pt x="546" y="1709"/>
                  </a:cubicBezTo>
                  <a:lnTo>
                    <a:pt x="836" y="58"/>
                  </a:lnTo>
                  <a:cubicBezTo>
                    <a:pt x="836" y="38"/>
                    <a:pt x="831" y="22"/>
                    <a:pt x="816" y="12"/>
                  </a:cubicBezTo>
                  <a:cubicBezTo>
                    <a:pt x="806" y="5"/>
                    <a:pt x="794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195173" y="3896445"/>
              <a:ext cx="55289" cy="51161"/>
            </a:xfrm>
            <a:custGeom>
              <a:avLst/>
              <a:gdLst/>
              <a:ahLst/>
              <a:cxnLst/>
              <a:rect l="l" t="t" r="r" b="b"/>
              <a:pathLst>
                <a:path w="951" h="880" extrusionOk="0">
                  <a:moveTo>
                    <a:pt x="478" y="1"/>
                  </a:moveTo>
                  <a:cubicBezTo>
                    <a:pt x="265" y="1"/>
                    <a:pt x="75" y="153"/>
                    <a:pt x="42" y="369"/>
                  </a:cubicBezTo>
                  <a:cubicBezTo>
                    <a:pt x="0" y="613"/>
                    <a:pt x="166" y="837"/>
                    <a:pt x="405" y="873"/>
                  </a:cubicBezTo>
                  <a:cubicBezTo>
                    <a:pt x="430" y="877"/>
                    <a:pt x="454" y="879"/>
                    <a:pt x="479" y="879"/>
                  </a:cubicBezTo>
                  <a:cubicBezTo>
                    <a:pt x="689" y="879"/>
                    <a:pt x="876" y="724"/>
                    <a:pt x="909" y="510"/>
                  </a:cubicBezTo>
                  <a:cubicBezTo>
                    <a:pt x="950" y="271"/>
                    <a:pt x="784" y="47"/>
                    <a:pt x="545" y="6"/>
                  </a:cubicBezTo>
                  <a:cubicBezTo>
                    <a:pt x="523" y="3"/>
                    <a:pt x="500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178837" y="3888015"/>
              <a:ext cx="59823" cy="51277"/>
            </a:xfrm>
            <a:custGeom>
              <a:avLst/>
              <a:gdLst/>
              <a:ahLst/>
              <a:cxnLst/>
              <a:rect l="l" t="t" r="r" b="b"/>
              <a:pathLst>
                <a:path w="1029" h="882" extrusionOk="0">
                  <a:moveTo>
                    <a:pt x="593" y="0"/>
                  </a:moveTo>
                  <a:cubicBezTo>
                    <a:pt x="198" y="0"/>
                    <a:pt x="1" y="473"/>
                    <a:pt x="276" y="753"/>
                  </a:cubicBezTo>
                  <a:cubicBezTo>
                    <a:pt x="366" y="842"/>
                    <a:pt x="476" y="881"/>
                    <a:pt x="584" y="881"/>
                  </a:cubicBezTo>
                  <a:cubicBezTo>
                    <a:pt x="811" y="881"/>
                    <a:pt x="1029" y="704"/>
                    <a:pt x="1029" y="436"/>
                  </a:cubicBezTo>
                  <a:cubicBezTo>
                    <a:pt x="1029" y="198"/>
                    <a:pt x="831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175232" y="3885108"/>
              <a:ext cx="66451" cy="56975"/>
            </a:xfrm>
            <a:custGeom>
              <a:avLst/>
              <a:gdLst/>
              <a:ahLst/>
              <a:cxnLst/>
              <a:rect l="l" t="t" r="r" b="b"/>
              <a:pathLst>
                <a:path w="1143" h="980" extrusionOk="0">
                  <a:moveTo>
                    <a:pt x="655" y="97"/>
                  </a:moveTo>
                  <a:cubicBezTo>
                    <a:pt x="868" y="97"/>
                    <a:pt x="1044" y="274"/>
                    <a:pt x="1044" y="486"/>
                  </a:cubicBezTo>
                  <a:cubicBezTo>
                    <a:pt x="1044" y="722"/>
                    <a:pt x="852" y="876"/>
                    <a:pt x="652" y="876"/>
                  </a:cubicBezTo>
                  <a:cubicBezTo>
                    <a:pt x="556" y="876"/>
                    <a:pt x="459" y="841"/>
                    <a:pt x="380" y="762"/>
                  </a:cubicBezTo>
                  <a:cubicBezTo>
                    <a:pt x="130" y="518"/>
                    <a:pt x="307" y="97"/>
                    <a:pt x="655" y="97"/>
                  </a:cubicBezTo>
                  <a:close/>
                  <a:moveTo>
                    <a:pt x="648" y="1"/>
                  </a:moveTo>
                  <a:cubicBezTo>
                    <a:pt x="528" y="1"/>
                    <a:pt x="406" y="45"/>
                    <a:pt x="307" y="144"/>
                  </a:cubicBezTo>
                  <a:cubicBezTo>
                    <a:pt x="1" y="450"/>
                    <a:pt x="219" y="980"/>
                    <a:pt x="655" y="980"/>
                  </a:cubicBezTo>
                  <a:cubicBezTo>
                    <a:pt x="925" y="980"/>
                    <a:pt x="1143" y="756"/>
                    <a:pt x="1143" y="486"/>
                  </a:cubicBezTo>
                  <a:cubicBezTo>
                    <a:pt x="1143" y="195"/>
                    <a:pt x="900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-234642" y="3100826"/>
              <a:ext cx="895550" cy="531609"/>
            </a:xfrm>
            <a:custGeom>
              <a:avLst/>
              <a:gdLst/>
              <a:ahLst/>
              <a:cxnLst/>
              <a:rect l="l" t="t" r="r" b="b"/>
              <a:pathLst>
                <a:path w="15404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5404" y="9143"/>
                  </a:lnTo>
                  <a:lnTo>
                    <a:pt x="15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-237374" y="3098093"/>
              <a:ext cx="901306" cy="537016"/>
            </a:xfrm>
            <a:custGeom>
              <a:avLst/>
              <a:gdLst/>
              <a:ahLst/>
              <a:cxnLst/>
              <a:rect l="l" t="t" r="r" b="b"/>
              <a:pathLst>
                <a:path w="15503" h="9237" extrusionOk="0">
                  <a:moveTo>
                    <a:pt x="15404" y="99"/>
                  </a:moveTo>
                  <a:lnTo>
                    <a:pt x="15404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9190"/>
                  </a:lnTo>
                  <a:cubicBezTo>
                    <a:pt x="1" y="9216"/>
                    <a:pt x="21" y="9237"/>
                    <a:pt x="47" y="9237"/>
                  </a:cubicBezTo>
                  <a:lnTo>
                    <a:pt x="15451" y="9237"/>
                  </a:lnTo>
                  <a:cubicBezTo>
                    <a:pt x="15477" y="9237"/>
                    <a:pt x="15498" y="9216"/>
                    <a:pt x="15503" y="9190"/>
                  </a:cubicBezTo>
                  <a:lnTo>
                    <a:pt x="15503" y="48"/>
                  </a:lnTo>
                  <a:cubicBezTo>
                    <a:pt x="15503" y="22"/>
                    <a:pt x="15477" y="1"/>
                    <a:pt x="15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Google Shape;2008;p40"/>
            <p:cNvSpPr/>
            <p:nvPr/>
          </p:nvSpPr>
          <p:spPr>
            <a:xfrm>
              <a:off x="-234642" y="3100826"/>
              <a:ext cx="102380" cy="531609"/>
            </a:xfrm>
            <a:custGeom>
              <a:avLst/>
              <a:gdLst/>
              <a:ahLst/>
              <a:cxnLst/>
              <a:rect l="l" t="t" r="r" b="b"/>
              <a:pathLst>
                <a:path w="1761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760" y="9143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-237374" y="3098093"/>
              <a:ext cx="107787" cy="537016"/>
            </a:xfrm>
            <a:custGeom>
              <a:avLst/>
              <a:gdLst/>
              <a:ahLst/>
              <a:cxnLst/>
              <a:rect l="l" t="t" r="r" b="b"/>
              <a:pathLst>
                <a:path w="1854" h="9237" extrusionOk="0">
                  <a:moveTo>
                    <a:pt x="1760" y="99"/>
                  </a:moveTo>
                  <a:lnTo>
                    <a:pt x="1760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9190"/>
                  </a:lnTo>
                  <a:cubicBezTo>
                    <a:pt x="1" y="9216"/>
                    <a:pt x="21" y="9237"/>
                    <a:pt x="47" y="9237"/>
                  </a:cubicBezTo>
                  <a:lnTo>
                    <a:pt x="1807" y="9237"/>
                  </a:lnTo>
                  <a:cubicBezTo>
                    <a:pt x="1833" y="9237"/>
                    <a:pt x="1854" y="9216"/>
                    <a:pt x="1854" y="9190"/>
                  </a:cubicBezTo>
                  <a:lnTo>
                    <a:pt x="1854" y="48"/>
                  </a:lnTo>
                  <a:cubicBezTo>
                    <a:pt x="1854" y="22"/>
                    <a:pt x="1833" y="1"/>
                    <a:pt x="1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-234642" y="3591627"/>
              <a:ext cx="895550" cy="40813"/>
            </a:xfrm>
            <a:custGeom>
              <a:avLst/>
              <a:gdLst/>
              <a:ahLst/>
              <a:cxnLst/>
              <a:rect l="l" t="t" r="r" b="b"/>
              <a:pathLst>
                <a:path w="15404" h="702" extrusionOk="0">
                  <a:moveTo>
                    <a:pt x="0" y="0"/>
                  </a:moveTo>
                  <a:lnTo>
                    <a:pt x="0" y="701"/>
                  </a:lnTo>
                  <a:lnTo>
                    <a:pt x="15404" y="701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40"/>
            <p:cNvSpPr/>
            <p:nvPr/>
          </p:nvSpPr>
          <p:spPr>
            <a:xfrm>
              <a:off x="-237374" y="3588895"/>
              <a:ext cx="901306" cy="46219"/>
            </a:xfrm>
            <a:custGeom>
              <a:avLst/>
              <a:gdLst/>
              <a:ahLst/>
              <a:cxnLst/>
              <a:rect l="l" t="t" r="r" b="b"/>
              <a:pathLst>
                <a:path w="15503" h="795" extrusionOk="0">
                  <a:moveTo>
                    <a:pt x="15404" y="99"/>
                  </a:moveTo>
                  <a:lnTo>
                    <a:pt x="15404" y="701"/>
                  </a:lnTo>
                  <a:lnTo>
                    <a:pt x="94" y="701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52"/>
                  </a:cubicBezTo>
                  <a:lnTo>
                    <a:pt x="1" y="748"/>
                  </a:lnTo>
                  <a:cubicBezTo>
                    <a:pt x="1" y="774"/>
                    <a:pt x="21" y="795"/>
                    <a:pt x="47" y="795"/>
                  </a:cubicBezTo>
                  <a:lnTo>
                    <a:pt x="15451" y="795"/>
                  </a:lnTo>
                  <a:cubicBezTo>
                    <a:pt x="15477" y="795"/>
                    <a:pt x="15498" y="774"/>
                    <a:pt x="15503" y="748"/>
                  </a:cubicBezTo>
                  <a:lnTo>
                    <a:pt x="15503" y="52"/>
                  </a:lnTo>
                  <a:cubicBezTo>
                    <a:pt x="15503" y="21"/>
                    <a:pt x="15477" y="0"/>
                    <a:pt x="1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40"/>
            <p:cNvSpPr/>
            <p:nvPr/>
          </p:nvSpPr>
          <p:spPr>
            <a:xfrm>
              <a:off x="715219" y="3046525"/>
              <a:ext cx="144007" cy="1171412"/>
            </a:xfrm>
            <a:custGeom>
              <a:avLst/>
              <a:gdLst/>
              <a:ahLst/>
              <a:cxnLst/>
              <a:rect l="l" t="t" r="r" b="b"/>
              <a:pathLst>
                <a:path w="2477" h="20149" extrusionOk="0">
                  <a:moveTo>
                    <a:pt x="0" y="0"/>
                  </a:moveTo>
                  <a:lnTo>
                    <a:pt x="0" y="20149"/>
                  </a:lnTo>
                  <a:lnTo>
                    <a:pt x="2477" y="19033"/>
                  </a:lnTo>
                  <a:lnTo>
                    <a:pt x="2477" y="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715219" y="3046525"/>
              <a:ext cx="144007" cy="1171412"/>
            </a:xfrm>
            <a:custGeom>
              <a:avLst/>
              <a:gdLst/>
              <a:ahLst/>
              <a:cxnLst/>
              <a:rect l="l" t="t" r="r" b="b"/>
              <a:pathLst>
                <a:path w="2477" h="20149" extrusionOk="0">
                  <a:moveTo>
                    <a:pt x="0" y="20149"/>
                  </a:moveTo>
                  <a:lnTo>
                    <a:pt x="2477" y="19033"/>
                  </a:lnTo>
                  <a:lnTo>
                    <a:pt x="2477" y="95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712486" y="3043908"/>
              <a:ext cx="149472" cy="1176761"/>
            </a:xfrm>
            <a:custGeom>
              <a:avLst/>
              <a:gdLst/>
              <a:ahLst/>
              <a:cxnLst/>
              <a:rect l="l" t="t" r="r" b="b"/>
              <a:pathLst>
                <a:path w="2571" h="20241" extrusionOk="0">
                  <a:moveTo>
                    <a:pt x="94" y="118"/>
                  </a:moveTo>
                  <a:lnTo>
                    <a:pt x="2472" y="1026"/>
                  </a:lnTo>
                  <a:lnTo>
                    <a:pt x="2472" y="19047"/>
                  </a:lnTo>
                  <a:lnTo>
                    <a:pt x="94" y="20116"/>
                  </a:lnTo>
                  <a:lnTo>
                    <a:pt x="94" y="118"/>
                  </a:lnTo>
                  <a:close/>
                  <a:moveTo>
                    <a:pt x="44" y="0"/>
                  </a:moveTo>
                  <a:cubicBezTo>
                    <a:pt x="35" y="0"/>
                    <a:pt x="28" y="3"/>
                    <a:pt x="21" y="9"/>
                  </a:cubicBezTo>
                  <a:cubicBezTo>
                    <a:pt x="6" y="14"/>
                    <a:pt x="1" y="29"/>
                    <a:pt x="1" y="45"/>
                  </a:cubicBezTo>
                  <a:lnTo>
                    <a:pt x="1" y="20194"/>
                  </a:lnTo>
                  <a:cubicBezTo>
                    <a:pt x="1" y="20209"/>
                    <a:pt x="6" y="20225"/>
                    <a:pt x="21" y="20235"/>
                  </a:cubicBezTo>
                  <a:cubicBezTo>
                    <a:pt x="27" y="20241"/>
                    <a:pt x="37" y="20241"/>
                    <a:pt x="47" y="20241"/>
                  </a:cubicBezTo>
                  <a:cubicBezTo>
                    <a:pt x="53" y="20241"/>
                    <a:pt x="63" y="20241"/>
                    <a:pt x="68" y="20235"/>
                  </a:cubicBezTo>
                  <a:lnTo>
                    <a:pt x="2545" y="19119"/>
                  </a:lnTo>
                  <a:cubicBezTo>
                    <a:pt x="2560" y="19114"/>
                    <a:pt x="2571" y="19098"/>
                    <a:pt x="2571" y="19078"/>
                  </a:cubicBezTo>
                  <a:lnTo>
                    <a:pt x="2571" y="995"/>
                  </a:lnTo>
                  <a:cubicBezTo>
                    <a:pt x="2571" y="974"/>
                    <a:pt x="2560" y="959"/>
                    <a:pt x="2539" y="948"/>
                  </a:cubicBezTo>
                  <a:lnTo>
                    <a:pt x="63" y="3"/>
                  </a:lnTo>
                  <a:cubicBezTo>
                    <a:pt x="57" y="1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-231328" y="4217891"/>
              <a:ext cx="72497" cy="94532"/>
            </a:xfrm>
            <a:custGeom>
              <a:avLst/>
              <a:gdLst/>
              <a:ahLst/>
              <a:cxnLst/>
              <a:rect l="l" t="t" r="r" b="b"/>
              <a:pathLst>
                <a:path w="1247" h="1626" extrusionOk="0">
                  <a:moveTo>
                    <a:pt x="577" y="1"/>
                  </a:moveTo>
                  <a:lnTo>
                    <a:pt x="0" y="1626"/>
                  </a:lnTo>
                  <a:lnTo>
                    <a:pt x="0" y="1626"/>
                  </a:lnTo>
                  <a:lnTo>
                    <a:pt x="836" y="1112"/>
                  </a:lnTo>
                  <a:lnTo>
                    <a:pt x="1246" y="11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Google Shape;2016;p40"/>
            <p:cNvSpPr/>
            <p:nvPr/>
          </p:nvSpPr>
          <p:spPr>
            <a:xfrm>
              <a:off x="-234351" y="4215217"/>
              <a:ext cx="78253" cy="99938"/>
            </a:xfrm>
            <a:custGeom>
              <a:avLst/>
              <a:gdLst/>
              <a:ahLst/>
              <a:cxnLst/>
              <a:rect l="l" t="t" r="r" b="b"/>
              <a:pathLst>
                <a:path w="1346" h="1719" extrusionOk="0">
                  <a:moveTo>
                    <a:pt x="665" y="99"/>
                  </a:moveTo>
                  <a:lnTo>
                    <a:pt x="1226" y="104"/>
                  </a:lnTo>
                  <a:lnTo>
                    <a:pt x="852" y="1122"/>
                  </a:lnTo>
                  <a:lnTo>
                    <a:pt x="146" y="1558"/>
                  </a:lnTo>
                  <a:lnTo>
                    <a:pt x="665" y="99"/>
                  </a:lnTo>
                  <a:close/>
                  <a:moveTo>
                    <a:pt x="629" y="0"/>
                  </a:moveTo>
                  <a:cubicBezTo>
                    <a:pt x="608" y="0"/>
                    <a:pt x="592" y="16"/>
                    <a:pt x="582" y="31"/>
                  </a:cubicBezTo>
                  <a:lnTo>
                    <a:pt x="11" y="1656"/>
                  </a:lnTo>
                  <a:cubicBezTo>
                    <a:pt x="0" y="1672"/>
                    <a:pt x="6" y="1698"/>
                    <a:pt x="21" y="1708"/>
                  </a:cubicBezTo>
                  <a:cubicBezTo>
                    <a:pt x="32" y="1713"/>
                    <a:pt x="42" y="1719"/>
                    <a:pt x="52" y="1719"/>
                  </a:cubicBezTo>
                  <a:cubicBezTo>
                    <a:pt x="63" y="1719"/>
                    <a:pt x="73" y="1719"/>
                    <a:pt x="78" y="1713"/>
                  </a:cubicBezTo>
                  <a:lnTo>
                    <a:pt x="914" y="1199"/>
                  </a:lnTo>
                  <a:cubicBezTo>
                    <a:pt x="925" y="1194"/>
                    <a:pt x="930" y="1189"/>
                    <a:pt x="935" y="1179"/>
                  </a:cubicBezTo>
                  <a:lnTo>
                    <a:pt x="1340" y="73"/>
                  </a:lnTo>
                  <a:cubicBezTo>
                    <a:pt x="1345" y="57"/>
                    <a:pt x="1345" y="42"/>
                    <a:pt x="1335" y="31"/>
                  </a:cubicBezTo>
                  <a:cubicBezTo>
                    <a:pt x="1330" y="18"/>
                    <a:pt x="1319" y="9"/>
                    <a:pt x="1307" y="9"/>
                  </a:cubicBezTo>
                  <a:cubicBezTo>
                    <a:pt x="1304" y="9"/>
                    <a:pt x="1301" y="10"/>
                    <a:pt x="1298" y="1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Google Shape;2017;p40"/>
            <p:cNvSpPr/>
            <p:nvPr/>
          </p:nvSpPr>
          <p:spPr>
            <a:xfrm>
              <a:off x="-234642" y="3573198"/>
              <a:ext cx="895550" cy="18778"/>
            </a:xfrm>
            <a:custGeom>
              <a:avLst/>
              <a:gdLst/>
              <a:ahLst/>
              <a:cxnLst/>
              <a:rect l="l" t="t" r="r" b="b"/>
              <a:pathLst>
                <a:path w="15404" h="323" extrusionOk="0">
                  <a:moveTo>
                    <a:pt x="1708" y="0"/>
                  </a:moveTo>
                  <a:lnTo>
                    <a:pt x="0" y="322"/>
                  </a:lnTo>
                  <a:lnTo>
                    <a:pt x="15404" y="322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40"/>
            <p:cNvSpPr/>
            <p:nvPr/>
          </p:nvSpPr>
          <p:spPr>
            <a:xfrm>
              <a:off x="-237665" y="3570174"/>
              <a:ext cx="901596" cy="24534"/>
            </a:xfrm>
            <a:custGeom>
              <a:avLst/>
              <a:gdLst/>
              <a:ahLst/>
              <a:cxnLst/>
              <a:rect l="l" t="t" r="r" b="b"/>
              <a:pathLst>
                <a:path w="15508" h="422" extrusionOk="0">
                  <a:moveTo>
                    <a:pt x="15409" y="99"/>
                  </a:moveTo>
                  <a:lnTo>
                    <a:pt x="15409" y="322"/>
                  </a:lnTo>
                  <a:lnTo>
                    <a:pt x="571" y="322"/>
                  </a:lnTo>
                  <a:lnTo>
                    <a:pt x="1765" y="99"/>
                  </a:lnTo>
                  <a:close/>
                  <a:moveTo>
                    <a:pt x="1750" y="1"/>
                  </a:moveTo>
                  <a:lnTo>
                    <a:pt x="42" y="322"/>
                  </a:lnTo>
                  <a:cubicBezTo>
                    <a:pt x="16" y="328"/>
                    <a:pt x="0" y="354"/>
                    <a:pt x="6" y="374"/>
                  </a:cubicBezTo>
                  <a:cubicBezTo>
                    <a:pt x="6" y="400"/>
                    <a:pt x="26" y="421"/>
                    <a:pt x="52" y="421"/>
                  </a:cubicBezTo>
                  <a:lnTo>
                    <a:pt x="15456" y="421"/>
                  </a:lnTo>
                  <a:cubicBezTo>
                    <a:pt x="15482" y="421"/>
                    <a:pt x="15503" y="400"/>
                    <a:pt x="15508" y="374"/>
                  </a:cubicBezTo>
                  <a:lnTo>
                    <a:pt x="15508" y="47"/>
                  </a:lnTo>
                  <a:cubicBezTo>
                    <a:pt x="15503" y="21"/>
                    <a:pt x="15482" y="1"/>
                    <a:pt x="15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-289001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1" y="1626"/>
                  </a:lnTo>
                  <a:lnTo>
                    <a:pt x="992" y="1626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624058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577" y="1626"/>
                  </a:lnTo>
                  <a:lnTo>
                    <a:pt x="1568" y="1626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142965" y="3476630"/>
              <a:ext cx="431671" cy="97555"/>
            </a:xfrm>
            <a:custGeom>
              <a:avLst/>
              <a:gdLst/>
              <a:ahLst/>
              <a:cxnLst/>
              <a:rect l="l" t="t" r="r" b="b"/>
              <a:pathLst>
                <a:path w="7425" h="1678" extrusionOk="0">
                  <a:moveTo>
                    <a:pt x="0" y="0"/>
                  </a:moveTo>
                  <a:lnTo>
                    <a:pt x="0" y="1677"/>
                  </a:lnTo>
                  <a:lnTo>
                    <a:pt x="7424" y="1677"/>
                  </a:lnTo>
                  <a:lnTo>
                    <a:pt x="7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140233" y="3473607"/>
              <a:ext cx="437427" cy="103252"/>
            </a:xfrm>
            <a:custGeom>
              <a:avLst/>
              <a:gdLst/>
              <a:ahLst/>
              <a:cxnLst/>
              <a:rect l="l" t="t" r="r" b="b"/>
              <a:pathLst>
                <a:path w="7524" h="1776" extrusionOk="0">
                  <a:moveTo>
                    <a:pt x="7424" y="99"/>
                  </a:moveTo>
                  <a:lnTo>
                    <a:pt x="7424" y="1677"/>
                  </a:lnTo>
                  <a:lnTo>
                    <a:pt x="99" y="1677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52"/>
                  </a:cubicBezTo>
                  <a:lnTo>
                    <a:pt x="0" y="1724"/>
                  </a:lnTo>
                  <a:cubicBezTo>
                    <a:pt x="0" y="1755"/>
                    <a:pt x="21" y="1776"/>
                    <a:pt x="47" y="1776"/>
                  </a:cubicBezTo>
                  <a:lnTo>
                    <a:pt x="7471" y="1776"/>
                  </a:lnTo>
                  <a:cubicBezTo>
                    <a:pt x="7497" y="1776"/>
                    <a:pt x="7523" y="1755"/>
                    <a:pt x="7523" y="1724"/>
                  </a:cubicBezTo>
                  <a:lnTo>
                    <a:pt x="7523" y="52"/>
                  </a:lnTo>
                  <a:cubicBezTo>
                    <a:pt x="7523" y="21"/>
                    <a:pt x="7497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172500" y="3507676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4" y="1"/>
                  </a:moveTo>
                  <a:cubicBezTo>
                    <a:pt x="214" y="1"/>
                    <a:pt x="1" y="146"/>
                    <a:pt x="1" y="323"/>
                  </a:cubicBezTo>
                  <a:cubicBezTo>
                    <a:pt x="1" y="504"/>
                    <a:pt x="219" y="650"/>
                    <a:pt x="484" y="650"/>
                  </a:cubicBezTo>
                  <a:cubicBezTo>
                    <a:pt x="754" y="650"/>
                    <a:pt x="972" y="504"/>
                    <a:pt x="972" y="323"/>
                  </a:cubicBezTo>
                  <a:cubicBezTo>
                    <a:pt x="972" y="146"/>
                    <a:pt x="754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Google Shape;2024;p40"/>
            <p:cNvSpPr/>
            <p:nvPr/>
          </p:nvSpPr>
          <p:spPr>
            <a:xfrm>
              <a:off x="118780" y="3280705"/>
              <a:ext cx="431671" cy="97555"/>
            </a:xfrm>
            <a:custGeom>
              <a:avLst/>
              <a:gdLst/>
              <a:ahLst/>
              <a:cxnLst/>
              <a:rect l="l" t="t" r="r" b="b"/>
              <a:pathLst>
                <a:path w="7425" h="1678" extrusionOk="0">
                  <a:moveTo>
                    <a:pt x="1" y="1"/>
                  </a:moveTo>
                  <a:lnTo>
                    <a:pt x="1" y="1678"/>
                  </a:lnTo>
                  <a:lnTo>
                    <a:pt x="7425" y="1678"/>
                  </a:lnTo>
                  <a:lnTo>
                    <a:pt x="7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" name="Google Shape;2025;p40"/>
            <p:cNvSpPr/>
            <p:nvPr/>
          </p:nvSpPr>
          <p:spPr>
            <a:xfrm>
              <a:off x="116047" y="3278031"/>
              <a:ext cx="437136" cy="103252"/>
            </a:xfrm>
            <a:custGeom>
              <a:avLst/>
              <a:gdLst/>
              <a:ahLst/>
              <a:cxnLst/>
              <a:rect l="l" t="t" r="r" b="b"/>
              <a:pathLst>
                <a:path w="7519" h="1776" extrusionOk="0">
                  <a:moveTo>
                    <a:pt x="7425" y="99"/>
                  </a:moveTo>
                  <a:lnTo>
                    <a:pt x="7425" y="1677"/>
                  </a:lnTo>
                  <a:lnTo>
                    <a:pt x="94" y="1677"/>
                  </a:lnTo>
                  <a:lnTo>
                    <a:pt x="94" y="99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1724"/>
                  </a:lnTo>
                  <a:cubicBezTo>
                    <a:pt x="1" y="1750"/>
                    <a:pt x="22" y="1776"/>
                    <a:pt x="48" y="1776"/>
                  </a:cubicBezTo>
                  <a:lnTo>
                    <a:pt x="7472" y="1776"/>
                  </a:lnTo>
                  <a:cubicBezTo>
                    <a:pt x="7498" y="1776"/>
                    <a:pt x="7519" y="1750"/>
                    <a:pt x="7519" y="1724"/>
                  </a:cubicBezTo>
                  <a:lnTo>
                    <a:pt x="7519" y="47"/>
                  </a:lnTo>
                  <a:cubicBezTo>
                    <a:pt x="7519" y="21"/>
                    <a:pt x="7498" y="0"/>
                    <a:pt x="7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148082" y="3312099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3" y="1"/>
                  </a:moveTo>
                  <a:cubicBezTo>
                    <a:pt x="218" y="1"/>
                    <a:pt x="0" y="146"/>
                    <a:pt x="0" y="323"/>
                  </a:cubicBezTo>
                  <a:cubicBezTo>
                    <a:pt x="0" y="504"/>
                    <a:pt x="218" y="650"/>
                    <a:pt x="483" y="650"/>
                  </a:cubicBezTo>
                  <a:cubicBezTo>
                    <a:pt x="753" y="650"/>
                    <a:pt x="971" y="504"/>
                    <a:pt x="971" y="323"/>
                  </a:cubicBezTo>
                  <a:cubicBezTo>
                    <a:pt x="971" y="146"/>
                    <a:pt x="753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2027;p40"/>
            <p:cNvSpPr/>
            <p:nvPr/>
          </p:nvSpPr>
          <p:spPr>
            <a:xfrm>
              <a:off x="188197" y="3378842"/>
              <a:ext cx="431671" cy="97497"/>
            </a:xfrm>
            <a:custGeom>
              <a:avLst/>
              <a:gdLst/>
              <a:ahLst/>
              <a:cxnLst/>
              <a:rect l="l" t="t" r="r" b="b"/>
              <a:pathLst>
                <a:path w="7425" h="1677" extrusionOk="0">
                  <a:moveTo>
                    <a:pt x="1" y="0"/>
                  </a:moveTo>
                  <a:lnTo>
                    <a:pt x="1" y="1677"/>
                  </a:lnTo>
                  <a:lnTo>
                    <a:pt x="7425" y="1677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8" name="Google Shape;2028;p40"/>
            <p:cNvSpPr/>
            <p:nvPr/>
          </p:nvSpPr>
          <p:spPr>
            <a:xfrm>
              <a:off x="185174" y="3376109"/>
              <a:ext cx="437427" cy="102962"/>
            </a:xfrm>
            <a:custGeom>
              <a:avLst/>
              <a:gdLst/>
              <a:ahLst/>
              <a:cxnLst/>
              <a:rect l="l" t="t" r="r" b="b"/>
              <a:pathLst>
                <a:path w="7524" h="1771" extrusionOk="0">
                  <a:moveTo>
                    <a:pt x="7430" y="99"/>
                  </a:moveTo>
                  <a:lnTo>
                    <a:pt x="7430" y="1677"/>
                  </a:lnTo>
                  <a:lnTo>
                    <a:pt x="99" y="1677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27" y="0"/>
                    <a:pt x="1" y="21"/>
                    <a:pt x="1" y="47"/>
                  </a:cubicBezTo>
                  <a:lnTo>
                    <a:pt x="1" y="1724"/>
                  </a:lnTo>
                  <a:cubicBezTo>
                    <a:pt x="1" y="1750"/>
                    <a:pt x="27" y="1771"/>
                    <a:pt x="53" y="1771"/>
                  </a:cubicBezTo>
                  <a:lnTo>
                    <a:pt x="7477" y="1771"/>
                  </a:lnTo>
                  <a:cubicBezTo>
                    <a:pt x="7503" y="1771"/>
                    <a:pt x="7524" y="1750"/>
                    <a:pt x="7524" y="1724"/>
                  </a:cubicBezTo>
                  <a:lnTo>
                    <a:pt x="7524" y="47"/>
                  </a:lnTo>
                  <a:cubicBezTo>
                    <a:pt x="7524" y="21"/>
                    <a:pt x="7503" y="0"/>
                    <a:pt x="7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9" name="Google Shape;2029;p40"/>
            <p:cNvSpPr/>
            <p:nvPr/>
          </p:nvSpPr>
          <p:spPr>
            <a:xfrm>
              <a:off x="217498" y="3409888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3" y="1"/>
                  </a:moveTo>
                  <a:cubicBezTo>
                    <a:pt x="218" y="1"/>
                    <a:pt x="0" y="146"/>
                    <a:pt x="0" y="328"/>
                  </a:cubicBezTo>
                  <a:cubicBezTo>
                    <a:pt x="0" y="510"/>
                    <a:pt x="218" y="650"/>
                    <a:pt x="483" y="650"/>
                  </a:cubicBezTo>
                  <a:cubicBezTo>
                    <a:pt x="753" y="650"/>
                    <a:pt x="971" y="510"/>
                    <a:pt x="971" y="328"/>
                  </a:cubicBezTo>
                  <a:cubicBezTo>
                    <a:pt x="971" y="146"/>
                    <a:pt x="753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0" name="Google Shape;2030;p40"/>
            <p:cNvSpPr/>
            <p:nvPr/>
          </p:nvSpPr>
          <p:spPr>
            <a:xfrm>
              <a:off x="-289001" y="3046525"/>
              <a:ext cx="1004267" cy="1171412"/>
            </a:xfrm>
            <a:custGeom>
              <a:avLst/>
              <a:gdLst/>
              <a:ahLst/>
              <a:cxnLst/>
              <a:rect l="l" t="t" r="r" b="b"/>
              <a:pathLst>
                <a:path w="17274" h="20149" extrusionOk="0">
                  <a:moveTo>
                    <a:pt x="1" y="0"/>
                  </a:moveTo>
                  <a:lnTo>
                    <a:pt x="1" y="20149"/>
                  </a:lnTo>
                  <a:lnTo>
                    <a:pt x="17273" y="20149"/>
                  </a:lnTo>
                  <a:lnTo>
                    <a:pt x="17273" y="0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2031;p40"/>
            <p:cNvSpPr/>
            <p:nvPr/>
          </p:nvSpPr>
          <p:spPr>
            <a:xfrm>
              <a:off x="226219" y="2637523"/>
              <a:ext cx="309757" cy="407195"/>
            </a:xfrm>
            <a:custGeom>
              <a:avLst/>
              <a:gdLst/>
              <a:ahLst/>
              <a:cxnLst/>
              <a:rect l="l" t="t" r="r" b="b"/>
              <a:pathLst>
                <a:path w="5328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5328" y="7004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2" name="Google Shape;2032;p40"/>
            <p:cNvSpPr/>
            <p:nvPr/>
          </p:nvSpPr>
          <p:spPr>
            <a:xfrm>
              <a:off x="223545" y="2634500"/>
              <a:ext cx="315163" cy="413241"/>
            </a:xfrm>
            <a:custGeom>
              <a:avLst/>
              <a:gdLst/>
              <a:ahLst/>
              <a:cxnLst/>
              <a:rect l="l" t="t" r="r" b="b"/>
              <a:pathLst>
                <a:path w="5421" h="7108" extrusionOk="0">
                  <a:moveTo>
                    <a:pt x="5327" y="99"/>
                  </a:moveTo>
                  <a:lnTo>
                    <a:pt x="5327" y="7009"/>
                  </a:lnTo>
                  <a:lnTo>
                    <a:pt x="99" y="7009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6"/>
                    <a:pt x="0" y="52"/>
                  </a:cubicBezTo>
                  <a:lnTo>
                    <a:pt x="0" y="7056"/>
                  </a:lnTo>
                  <a:cubicBezTo>
                    <a:pt x="0" y="7082"/>
                    <a:pt x="21" y="7108"/>
                    <a:pt x="47" y="7108"/>
                  </a:cubicBezTo>
                  <a:lnTo>
                    <a:pt x="5374" y="7108"/>
                  </a:lnTo>
                  <a:cubicBezTo>
                    <a:pt x="5400" y="7108"/>
                    <a:pt x="5420" y="7087"/>
                    <a:pt x="5420" y="7061"/>
                  </a:cubicBezTo>
                  <a:lnTo>
                    <a:pt x="5420" y="52"/>
                  </a:lnTo>
                  <a:cubicBezTo>
                    <a:pt x="5420" y="26"/>
                    <a:pt x="5400" y="0"/>
                    <a:pt x="5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3" name="Google Shape;2033;p40"/>
            <p:cNvSpPr/>
            <p:nvPr/>
          </p:nvSpPr>
          <p:spPr>
            <a:xfrm>
              <a:off x="244358" y="2654732"/>
              <a:ext cx="273537" cy="372778"/>
            </a:xfrm>
            <a:custGeom>
              <a:avLst/>
              <a:gdLst/>
              <a:ahLst/>
              <a:cxnLst/>
              <a:rect l="l" t="t" r="r" b="b"/>
              <a:pathLst>
                <a:path w="4705" h="6412" extrusionOk="0">
                  <a:moveTo>
                    <a:pt x="0" y="0"/>
                  </a:moveTo>
                  <a:lnTo>
                    <a:pt x="0" y="6412"/>
                  </a:lnTo>
                  <a:lnTo>
                    <a:pt x="4704" y="6412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4" name="Google Shape;2034;p40"/>
            <p:cNvSpPr/>
            <p:nvPr/>
          </p:nvSpPr>
          <p:spPr>
            <a:xfrm>
              <a:off x="241335" y="2652000"/>
              <a:ext cx="279525" cy="378243"/>
            </a:xfrm>
            <a:custGeom>
              <a:avLst/>
              <a:gdLst/>
              <a:ahLst/>
              <a:cxnLst/>
              <a:rect l="l" t="t" r="r" b="b"/>
              <a:pathLst>
                <a:path w="4808" h="6506" extrusionOk="0">
                  <a:moveTo>
                    <a:pt x="4709" y="99"/>
                  </a:moveTo>
                  <a:lnTo>
                    <a:pt x="4709" y="6407"/>
                  </a:lnTo>
                  <a:lnTo>
                    <a:pt x="99" y="6407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6454"/>
                  </a:lnTo>
                  <a:cubicBezTo>
                    <a:pt x="1" y="6485"/>
                    <a:pt x="21" y="6506"/>
                    <a:pt x="52" y="6506"/>
                  </a:cubicBezTo>
                  <a:lnTo>
                    <a:pt x="4756" y="6506"/>
                  </a:lnTo>
                  <a:cubicBezTo>
                    <a:pt x="4787" y="6506"/>
                    <a:pt x="4808" y="6485"/>
                    <a:pt x="4808" y="6454"/>
                  </a:cubicBezTo>
                  <a:lnTo>
                    <a:pt x="4808" y="47"/>
                  </a:lnTo>
                  <a:cubicBezTo>
                    <a:pt x="4808" y="21"/>
                    <a:pt x="4787" y="0"/>
                    <a:pt x="4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2035;p40"/>
            <p:cNvSpPr/>
            <p:nvPr/>
          </p:nvSpPr>
          <p:spPr>
            <a:xfrm>
              <a:off x="535921" y="2637523"/>
              <a:ext cx="17558" cy="407195"/>
            </a:xfrm>
            <a:custGeom>
              <a:avLst/>
              <a:gdLst/>
              <a:ahLst/>
              <a:cxnLst/>
              <a:rect l="l" t="t" r="r" b="b"/>
              <a:pathLst>
                <a:path w="302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302" y="7004"/>
                  </a:lnTo>
                  <a:lnTo>
                    <a:pt x="302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6" name="Google Shape;2036;p40"/>
            <p:cNvSpPr/>
            <p:nvPr/>
          </p:nvSpPr>
          <p:spPr>
            <a:xfrm>
              <a:off x="532898" y="2634616"/>
              <a:ext cx="23313" cy="413125"/>
            </a:xfrm>
            <a:custGeom>
              <a:avLst/>
              <a:gdLst/>
              <a:ahLst/>
              <a:cxnLst/>
              <a:rect l="l" t="t" r="r" b="b"/>
              <a:pathLst>
                <a:path w="401" h="7106" extrusionOk="0">
                  <a:moveTo>
                    <a:pt x="99" y="123"/>
                  </a:moveTo>
                  <a:lnTo>
                    <a:pt x="302" y="222"/>
                  </a:lnTo>
                  <a:lnTo>
                    <a:pt x="302" y="7007"/>
                  </a:lnTo>
                  <a:lnTo>
                    <a:pt x="99" y="7007"/>
                  </a:lnTo>
                  <a:lnTo>
                    <a:pt x="99" y="123"/>
                  </a:lnTo>
                  <a:close/>
                  <a:moveTo>
                    <a:pt x="50" y="1"/>
                  </a:moveTo>
                  <a:cubicBezTo>
                    <a:pt x="42" y="1"/>
                    <a:pt x="34" y="4"/>
                    <a:pt x="27" y="9"/>
                  </a:cubicBezTo>
                  <a:cubicBezTo>
                    <a:pt x="11" y="14"/>
                    <a:pt x="1" y="35"/>
                    <a:pt x="6" y="50"/>
                  </a:cubicBezTo>
                  <a:lnTo>
                    <a:pt x="6" y="7054"/>
                  </a:lnTo>
                  <a:cubicBezTo>
                    <a:pt x="6" y="7080"/>
                    <a:pt x="27" y="7106"/>
                    <a:pt x="53" y="7106"/>
                  </a:cubicBezTo>
                  <a:lnTo>
                    <a:pt x="349" y="7106"/>
                  </a:lnTo>
                  <a:cubicBezTo>
                    <a:pt x="380" y="7106"/>
                    <a:pt x="400" y="7080"/>
                    <a:pt x="400" y="7054"/>
                  </a:cubicBezTo>
                  <a:lnTo>
                    <a:pt x="400" y="190"/>
                  </a:lnTo>
                  <a:cubicBezTo>
                    <a:pt x="400" y="175"/>
                    <a:pt x="390" y="154"/>
                    <a:pt x="369" y="149"/>
                  </a:cubicBezTo>
                  <a:lnTo>
                    <a:pt x="73" y="9"/>
                  </a:lnTo>
                  <a:cubicBezTo>
                    <a:pt x="66" y="4"/>
                    <a:pt x="58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7" name="Google Shape;2037;p40"/>
            <p:cNvSpPr/>
            <p:nvPr/>
          </p:nvSpPr>
          <p:spPr>
            <a:xfrm>
              <a:off x="226219" y="2637523"/>
              <a:ext cx="309757" cy="407195"/>
            </a:xfrm>
            <a:custGeom>
              <a:avLst/>
              <a:gdLst/>
              <a:ahLst/>
              <a:cxnLst/>
              <a:rect l="l" t="t" r="r" b="b"/>
              <a:pathLst>
                <a:path w="5328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5328" y="7004"/>
                  </a:lnTo>
                  <a:lnTo>
                    <a:pt x="5328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9610"/>
                  </a:schemeClr>
                </a:gs>
                <a:gs pos="100000">
                  <a:schemeClr val="dk2">
                    <a:alpha val="2961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38" name="Google Shape;2038;p40"/>
          <p:cNvGrpSpPr/>
          <p:nvPr/>
        </p:nvGrpSpPr>
        <p:grpSpPr>
          <a:xfrm>
            <a:off x="293942" y="9"/>
            <a:ext cx="932262" cy="2838322"/>
            <a:chOff x="973775" y="2233375"/>
            <a:chExt cx="404575" cy="1231750"/>
          </a:xfrm>
        </p:grpSpPr>
        <p:sp>
          <p:nvSpPr>
            <p:cNvPr id="2039" name="Google Shape;2039;p40"/>
            <p:cNvSpPr/>
            <p:nvPr/>
          </p:nvSpPr>
          <p:spPr>
            <a:xfrm>
              <a:off x="1223875" y="2922850"/>
              <a:ext cx="58575" cy="27925"/>
            </a:xfrm>
            <a:custGeom>
              <a:avLst/>
              <a:gdLst/>
              <a:ahLst/>
              <a:cxnLst/>
              <a:rect l="l" t="t" r="r" b="b"/>
              <a:pathLst>
                <a:path w="2343" h="1117" extrusionOk="0">
                  <a:moveTo>
                    <a:pt x="2332" y="0"/>
                  </a:moveTo>
                  <a:cubicBezTo>
                    <a:pt x="2254" y="5"/>
                    <a:pt x="328" y="151"/>
                    <a:pt x="1" y="1085"/>
                  </a:cubicBezTo>
                  <a:lnTo>
                    <a:pt x="94" y="1116"/>
                  </a:lnTo>
                  <a:cubicBezTo>
                    <a:pt x="401" y="239"/>
                    <a:pt x="2321" y="99"/>
                    <a:pt x="2342" y="99"/>
                  </a:cubicBezTo>
                  <a:lnTo>
                    <a:pt x="2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Google Shape;2040;p40"/>
            <p:cNvSpPr/>
            <p:nvPr/>
          </p:nvSpPr>
          <p:spPr>
            <a:xfrm>
              <a:off x="1042425" y="2920900"/>
              <a:ext cx="73225" cy="72050"/>
            </a:xfrm>
            <a:custGeom>
              <a:avLst/>
              <a:gdLst/>
              <a:ahLst/>
              <a:cxnLst/>
              <a:rect l="l" t="t" r="r" b="b"/>
              <a:pathLst>
                <a:path w="2929" h="2882" extrusionOk="0">
                  <a:moveTo>
                    <a:pt x="1" y="0"/>
                  </a:moveTo>
                  <a:lnTo>
                    <a:pt x="1" y="94"/>
                  </a:lnTo>
                  <a:cubicBezTo>
                    <a:pt x="2566" y="120"/>
                    <a:pt x="2835" y="2856"/>
                    <a:pt x="2835" y="2882"/>
                  </a:cubicBezTo>
                  <a:lnTo>
                    <a:pt x="2929" y="2871"/>
                  </a:lnTo>
                  <a:cubicBezTo>
                    <a:pt x="2929" y="2845"/>
                    <a:pt x="2654" y="2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Google Shape;2041;p40"/>
            <p:cNvSpPr/>
            <p:nvPr/>
          </p:nvSpPr>
          <p:spPr>
            <a:xfrm>
              <a:off x="975075" y="2993325"/>
              <a:ext cx="102825" cy="45950"/>
            </a:xfrm>
            <a:custGeom>
              <a:avLst/>
              <a:gdLst/>
              <a:ahLst/>
              <a:cxnLst/>
              <a:rect l="l" t="t" r="r" b="b"/>
              <a:pathLst>
                <a:path w="4113" h="1838" extrusionOk="0">
                  <a:moveTo>
                    <a:pt x="2697" y="1"/>
                  </a:moveTo>
                  <a:cubicBezTo>
                    <a:pt x="2373" y="1"/>
                    <a:pt x="2050" y="74"/>
                    <a:pt x="1760" y="208"/>
                  </a:cubicBezTo>
                  <a:cubicBezTo>
                    <a:pt x="1501" y="327"/>
                    <a:pt x="1231" y="478"/>
                    <a:pt x="1059" y="654"/>
                  </a:cubicBezTo>
                  <a:cubicBezTo>
                    <a:pt x="1059" y="654"/>
                    <a:pt x="130" y="789"/>
                    <a:pt x="0" y="1838"/>
                  </a:cubicBezTo>
                  <a:cubicBezTo>
                    <a:pt x="0" y="1838"/>
                    <a:pt x="514" y="1329"/>
                    <a:pt x="1096" y="1329"/>
                  </a:cubicBezTo>
                  <a:cubicBezTo>
                    <a:pt x="1468" y="1329"/>
                    <a:pt x="2219" y="1576"/>
                    <a:pt x="2851" y="1576"/>
                  </a:cubicBezTo>
                  <a:cubicBezTo>
                    <a:pt x="3198" y="1576"/>
                    <a:pt x="3509" y="1502"/>
                    <a:pt x="3702" y="1272"/>
                  </a:cubicBezTo>
                  <a:cubicBezTo>
                    <a:pt x="4112" y="789"/>
                    <a:pt x="4071" y="379"/>
                    <a:pt x="3401" y="125"/>
                  </a:cubicBezTo>
                  <a:cubicBezTo>
                    <a:pt x="3176" y="41"/>
                    <a:pt x="2936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2" name="Google Shape;2042;p40"/>
            <p:cNvSpPr/>
            <p:nvPr/>
          </p:nvSpPr>
          <p:spPr>
            <a:xfrm>
              <a:off x="973775" y="2992150"/>
              <a:ext cx="102700" cy="48425"/>
            </a:xfrm>
            <a:custGeom>
              <a:avLst/>
              <a:gdLst/>
              <a:ahLst/>
              <a:cxnLst/>
              <a:rect l="l" t="t" r="r" b="b"/>
              <a:pathLst>
                <a:path w="4108" h="1937" extrusionOk="0">
                  <a:moveTo>
                    <a:pt x="2791" y="99"/>
                  </a:moveTo>
                  <a:cubicBezTo>
                    <a:pt x="3011" y="99"/>
                    <a:pt x="3226" y="140"/>
                    <a:pt x="3432" y="218"/>
                  </a:cubicBezTo>
                  <a:cubicBezTo>
                    <a:pt x="3733" y="333"/>
                    <a:pt x="3910" y="478"/>
                    <a:pt x="3956" y="655"/>
                  </a:cubicBezTo>
                  <a:cubicBezTo>
                    <a:pt x="4003" y="836"/>
                    <a:pt x="3920" y="1044"/>
                    <a:pt x="3718" y="1288"/>
                  </a:cubicBezTo>
                  <a:cubicBezTo>
                    <a:pt x="3535" y="1504"/>
                    <a:pt x="3239" y="1574"/>
                    <a:pt x="2905" y="1574"/>
                  </a:cubicBezTo>
                  <a:cubicBezTo>
                    <a:pt x="2556" y="1574"/>
                    <a:pt x="2165" y="1497"/>
                    <a:pt x="1818" y="1428"/>
                  </a:cubicBezTo>
                  <a:cubicBezTo>
                    <a:pt x="1594" y="1376"/>
                    <a:pt x="1371" y="1340"/>
                    <a:pt x="1148" y="1324"/>
                  </a:cubicBezTo>
                  <a:cubicBezTo>
                    <a:pt x="707" y="1324"/>
                    <a:pt x="302" y="1610"/>
                    <a:pt x="120" y="1760"/>
                  </a:cubicBezTo>
                  <a:cubicBezTo>
                    <a:pt x="213" y="1246"/>
                    <a:pt x="608" y="847"/>
                    <a:pt x="1122" y="748"/>
                  </a:cubicBezTo>
                  <a:cubicBezTo>
                    <a:pt x="1132" y="748"/>
                    <a:pt x="1143" y="743"/>
                    <a:pt x="1148" y="732"/>
                  </a:cubicBezTo>
                  <a:cubicBezTo>
                    <a:pt x="1288" y="587"/>
                    <a:pt x="1522" y="442"/>
                    <a:pt x="1833" y="296"/>
                  </a:cubicBezTo>
                  <a:cubicBezTo>
                    <a:pt x="2119" y="166"/>
                    <a:pt x="2435" y="99"/>
                    <a:pt x="2752" y="99"/>
                  </a:cubicBezTo>
                  <a:cubicBezTo>
                    <a:pt x="2765" y="99"/>
                    <a:pt x="2778" y="99"/>
                    <a:pt x="2791" y="99"/>
                  </a:cubicBezTo>
                  <a:close/>
                  <a:moveTo>
                    <a:pt x="2752" y="0"/>
                  </a:moveTo>
                  <a:cubicBezTo>
                    <a:pt x="2429" y="0"/>
                    <a:pt x="2097" y="70"/>
                    <a:pt x="1792" y="208"/>
                  </a:cubicBezTo>
                  <a:cubicBezTo>
                    <a:pt x="1480" y="353"/>
                    <a:pt x="1241" y="504"/>
                    <a:pt x="1091" y="655"/>
                  </a:cubicBezTo>
                  <a:cubicBezTo>
                    <a:pt x="961" y="680"/>
                    <a:pt x="125" y="883"/>
                    <a:pt x="0" y="1880"/>
                  </a:cubicBezTo>
                  <a:cubicBezTo>
                    <a:pt x="0" y="1901"/>
                    <a:pt x="11" y="1921"/>
                    <a:pt x="32" y="1932"/>
                  </a:cubicBezTo>
                  <a:cubicBezTo>
                    <a:pt x="37" y="1932"/>
                    <a:pt x="42" y="1937"/>
                    <a:pt x="52" y="1937"/>
                  </a:cubicBezTo>
                  <a:cubicBezTo>
                    <a:pt x="63" y="1937"/>
                    <a:pt x="78" y="1932"/>
                    <a:pt x="84" y="1921"/>
                  </a:cubicBezTo>
                  <a:cubicBezTo>
                    <a:pt x="89" y="1916"/>
                    <a:pt x="592" y="1423"/>
                    <a:pt x="1148" y="1423"/>
                  </a:cubicBezTo>
                  <a:cubicBezTo>
                    <a:pt x="1366" y="1438"/>
                    <a:pt x="1584" y="1470"/>
                    <a:pt x="1802" y="1522"/>
                  </a:cubicBezTo>
                  <a:cubicBezTo>
                    <a:pt x="2154" y="1592"/>
                    <a:pt x="2550" y="1671"/>
                    <a:pt x="2910" y="1671"/>
                  </a:cubicBezTo>
                  <a:cubicBezTo>
                    <a:pt x="3266" y="1671"/>
                    <a:pt x="3586" y="1593"/>
                    <a:pt x="3790" y="1350"/>
                  </a:cubicBezTo>
                  <a:cubicBezTo>
                    <a:pt x="4019" y="1085"/>
                    <a:pt x="4107" y="841"/>
                    <a:pt x="4050" y="634"/>
                  </a:cubicBezTo>
                  <a:cubicBezTo>
                    <a:pt x="3998" y="421"/>
                    <a:pt x="3801" y="255"/>
                    <a:pt x="3468" y="125"/>
                  </a:cubicBezTo>
                  <a:cubicBezTo>
                    <a:pt x="3245" y="41"/>
                    <a:pt x="3001" y="0"/>
                    <a:pt x="2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2043;p40"/>
            <p:cNvSpPr/>
            <p:nvPr/>
          </p:nvSpPr>
          <p:spPr>
            <a:xfrm>
              <a:off x="1001300" y="3004475"/>
              <a:ext cx="47900" cy="8075"/>
            </a:xfrm>
            <a:custGeom>
              <a:avLst/>
              <a:gdLst/>
              <a:ahLst/>
              <a:cxnLst/>
              <a:rect l="l" t="t" r="r" b="b"/>
              <a:pathLst>
                <a:path w="1916" h="323" extrusionOk="0">
                  <a:moveTo>
                    <a:pt x="1023" y="0"/>
                  </a:moveTo>
                  <a:cubicBezTo>
                    <a:pt x="756" y="0"/>
                    <a:pt x="419" y="43"/>
                    <a:pt x="0" y="162"/>
                  </a:cubicBezTo>
                  <a:lnTo>
                    <a:pt x="26" y="255"/>
                  </a:lnTo>
                  <a:cubicBezTo>
                    <a:pt x="437" y="138"/>
                    <a:pt x="764" y="97"/>
                    <a:pt x="1021" y="97"/>
                  </a:cubicBezTo>
                  <a:cubicBezTo>
                    <a:pt x="1620" y="97"/>
                    <a:pt x="1839" y="319"/>
                    <a:pt x="1843" y="322"/>
                  </a:cubicBezTo>
                  <a:lnTo>
                    <a:pt x="1871" y="302"/>
                  </a:lnTo>
                  <a:lnTo>
                    <a:pt x="1871" y="302"/>
                  </a:lnTo>
                  <a:lnTo>
                    <a:pt x="1916" y="260"/>
                  </a:lnTo>
                  <a:cubicBezTo>
                    <a:pt x="1905" y="245"/>
                    <a:pt x="1666" y="0"/>
                    <a:pt x="1023" y="0"/>
                  </a:cubicBezTo>
                  <a:close/>
                  <a:moveTo>
                    <a:pt x="1885" y="291"/>
                  </a:moveTo>
                  <a:lnTo>
                    <a:pt x="1871" y="302"/>
                  </a:lnTo>
                  <a:lnTo>
                    <a:pt x="1871" y="302"/>
                  </a:lnTo>
                  <a:lnTo>
                    <a:pt x="1848" y="322"/>
                  </a:lnTo>
                  <a:lnTo>
                    <a:pt x="1885" y="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4" name="Google Shape;2044;p40"/>
            <p:cNvSpPr/>
            <p:nvPr/>
          </p:nvSpPr>
          <p:spPr>
            <a:xfrm>
              <a:off x="1125375" y="2910025"/>
              <a:ext cx="98400" cy="66400"/>
            </a:xfrm>
            <a:custGeom>
              <a:avLst/>
              <a:gdLst/>
              <a:ahLst/>
              <a:cxnLst/>
              <a:rect l="l" t="t" r="r" b="b"/>
              <a:pathLst>
                <a:path w="3936" h="2656" extrusionOk="0">
                  <a:moveTo>
                    <a:pt x="2517" y="1"/>
                  </a:moveTo>
                  <a:cubicBezTo>
                    <a:pt x="2208" y="1"/>
                    <a:pt x="1858" y="77"/>
                    <a:pt x="1475" y="285"/>
                  </a:cubicBezTo>
                  <a:cubicBezTo>
                    <a:pt x="0" y="1084"/>
                    <a:pt x="1651" y="1655"/>
                    <a:pt x="1651" y="1655"/>
                  </a:cubicBezTo>
                  <a:cubicBezTo>
                    <a:pt x="1651" y="1655"/>
                    <a:pt x="1366" y="1941"/>
                    <a:pt x="1932" y="2559"/>
                  </a:cubicBezTo>
                  <a:cubicBezTo>
                    <a:pt x="1993" y="2625"/>
                    <a:pt x="2064" y="2655"/>
                    <a:pt x="2143" y="2655"/>
                  </a:cubicBezTo>
                  <a:cubicBezTo>
                    <a:pt x="2792" y="2655"/>
                    <a:pt x="3936" y="627"/>
                    <a:pt x="3936" y="627"/>
                  </a:cubicBezTo>
                  <a:cubicBezTo>
                    <a:pt x="3936" y="627"/>
                    <a:pt x="3397" y="1"/>
                    <a:pt x="2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Google Shape;2045;p40"/>
            <p:cNvSpPr/>
            <p:nvPr/>
          </p:nvSpPr>
          <p:spPr>
            <a:xfrm>
              <a:off x="1145225" y="2908850"/>
              <a:ext cx="79850" cy="68775"/>
            </a:xfrm>
            <a:custGeom>
              <a:avLst/>
              <a:gdLst/>
              <a:ahLst/>
              <a:cxnLst/>
              <a:rect l="l" t="t" r="r" b="b"/>
              <a:pathLst>
                <a:path w="3194" h="2751" extrusionOk="0">
                  <a:moveTo>
                    <a:pt x="1730" y="91"/>
                  </a:moveTo>
                  <a:cubicBezTo>
                    <a:pt x="2480" y="91"/>
                    <a:pt x="2968" y="561"/>
                    <a:pt x="3079" y="679"/>
                  </a:cubicBezTo>
                  <a:cubicBezTo>
                    <a:pt x="2939" y="923"/>
                    <a:pt x="1958" y="2585"/>
                    <a:pt x="1382" y="2652"/>
                  </a:cubicBezTo>
                  <a:cubicBezTo>
                    <a:pt x="1371" y="2654"/>
                    <a:pt x="1361" y="2654"/>
                    <a:pt x="1350" y="2654"/>
                  </a:cubicBezTo>
                  <a:cubicBezTo>
                    <a:pt x="1279" y="2654"/>
                    <a:pt x="1215" y="2624"/>
                    <a:pt x="1174" y="2569"/>
                  </a:cubicBezTo>
                  <a:cubicBezTo>
                    <a:pt x="650" y="2003"/>
                    <a:pt x="888" y="1739"/>
                    <a:pt x="894" y="1733"/>
                  </a:cubicBezTo>
                  <a:cubicBezTo>
                    <a:pt x="904" y="1723"/>
                    <a:pt x="909" y="1707"/>
                    <a:pt x="909" y="1692"/>
                  </a:cubicBezTo>
                  <a:cubicBezTo>
                    <a:pt x="904" y="1671"/>
                    <a:pt x="894" y="1661"/>
                    <a:pt x="878" y="1655"/>
                  </a:cubicBezTo>
                  <a:cubicBezTo>
                    <a:pt x="868" y="1650"/>
                    <a:pt x="151" y="1401"/>
                    <a:pt x="120" y="1022"/>
                  </a:cubicBezTo>
                  <a:cubicBezTo>
                    <a:pt x="104" y="814"/>
                    <a:pt x="302" y="596"/>
                    <a:pt x="707" y="373"/>
                  </a:cubicBezTo>
                  <a:cubicBezTo>
                    <a:pt x="1085" y="168"/>
                    <a:pt x="1429" y="91"/>
                    <a:pt x="1730" y="91"/>
                  </a:cubicBezTo>
                  <a:close/>
                  <a:moveTo>
                    <a:pt x="1719" y="1"/>
                  </a:moveTo>
                  <a:cubicBezTo>
                    <a:pt x="1404" y="1"/>
                    <a:pt x="1048" y="79"/>
                    <a:pt x="660" y="290"/>
                  </a:cubicBezTo>
                  <a:cubicBezTo>
                    <a:pt x="219" y="529"/>
                    <a:pt x="1" y="778"/>
                    <a:pt x="21" y="1032"/>
                  </a:cubicBezTo>
                  <a:cubicBezTo>
                    <a:pt x="53" y="1406"/>
                    <a:pt x="598" y="1650"/>
                    <a:pt x="779" y="1723"/>
                  </a:cubicBezTo>
                  <a:cubicBezTo>
                    <a:pt x="717" y="1842"/>
                    <a:pt x="644" y="2143"/>
                    <a:pt x="1101" y="2637"/>
                  </a:cubicBezTo>
                  <a:cubicBezTo>
                    <a:pt x="1164" y="2709"/>
                    <a:pt x="1252" y="2751"/>
                    <a:pt x="1345" y="2751"/>
                  </a:cubicBezTo>
                  <a:cubicBezTo>
                    <a:pt x="1361" y="2751"/>
                    <a:pt x="1376" y="2751"/>
                    <a:pt x="1392" y="2746"/>
                  </a:cubicBezTo>
                  <a:cubicBezTo>
                    <a:pt x="2062" y="2673"/>
                    <a:pt x="3136" y="778"/>
                    <a:pt x="3183" y="695"/>
                  </a:cubicBezTo>
                  <a:cubicBezTo>
                    <a:pt x="3194" y="679"/>
                    <a:pt x="3188" y="659"/>
                    <a:pt x="3178" y="638"/>
                  </a:cubicBezTo>
                  <a:cubicBezTo>
                    <a:pt x="3170" y="630"/>
                    <a:pt x="261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6" name="Google Shape;2046;p40"/>
            <p:cNvSpPr/>
            <p:nvPr/>
          </p:nvSpPr>
          <p:spPr>
            <a:xfrm>
              <a:off x="1166650" y="2928425"/>
              <a:ext cx="37650" cy="23000"/>
            </a:xfrm>
            <a:custGeom>
              <a:avLst/>
              <a:gdLst/>
              <a:ahLst/>
              <a:cxnLst/>
              <a:rect l="l" t="t" r="r" b="b"/>
              <a:pathLst>
                <a:path w="1506" h="920" extrusionOk="0">
                  <a:moveTo>
                    <a:pt x="1506" y="0"/>
                  </a:moveTo>
                  <a:cubicBezTo>
                    <a:pt x="1506" y="0"/>
                    <a:pt x="561" y="218"/>
                    <a:pt x="0" y="919"/>
                  </a:cubicBezTo>
                  <a:lnTo>
                    <a:pt x="1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Google Shape;2047;p40"/>
            <p:cNvSpPr/>
            <p:nvPr/>
          </p:nvSpPr>
          <p:spPr>
            <a:xfrm>
              <a:off x="1165725" y="2927250"/>
              <a:ext cx="38725" cy="24950"/>
            </a:xfrm>
            <a:custGeom>
              <a:avLst/>
              <a:gdLst/>
              <a:ahLst/>
              <a:cxnLst/>
              <a:rect l="l" t="t" r="r" b="b"/>
              <a:pathLst>
                <a:path w="1549" h="998" extrusionOk="0">
                  <a:moveTo>
                    <a:pt x="1527" y="1"/>
                  </a:moveTo>
                  <a:cubicBezTo>
                    <a:pt x="1491" y="11"/>
                    <a:pt x="562" y="229"/>
                    <a:pt x="1" y="935"/>
                  </a:cubicBezTo>
                  <a:lnTo>
                    <a:pt x="74" y="997"/>
                  </a:lnTo>
                  <a:cubicBezTo>
                    <a:pt x="619" y="317"/>
                    <a:pt x="1543" y="94"/>
                    <a:pt x="1548" y="94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8" name="Google Shape;2048;p40"/>
            <p:cNvSpPr/>
            <p:nvPr/>
          </p:nvSpPr>
          <p:spPr>
            <a:xfrm>
              <a:off x="1208575" y="2934025"/>
              <a:ext cx="102800" cy="46075"/>
            </a:xfrm>
            <a:custGeom>
              <a:avLst/>
              <a:gdLst/>
              <a:ahLst/>
              <a:cxnLst/>
              <a:rect l="l" t="t" r="r" b="b"/>
              <a:pathLst>
                <a:path w="4112" h="1843" extrusionOk="0">
                  <a:moveTo>
                    <a:pt x="1413" y="0"/>
                  </a:moveTo>
                  <a:cubicBezTo>
                    <a:pt x="1174" y="0"/>
                    <a:pt x="935" y="40"/>
                    <a:pt x="711" y="124"/>
                  </a:cubicBezTo>
                  <a:cubicBezTo>
                    <a:pt x="42" y="378"/>
                    <a:pt x="0" y="789"/>
                    <a:pt x="410" y="1271"/>
                  </a:cubicBezTo>
                  <a:cubicBezTo>
                    <a:pt x="603" y="1501"/>
                    <a:pt x="914" y="1575"/>
                    <a:pt x="1261" y="1575"/>
                  </a:cubicBezTo>
                  <a:cubicBezTo>
                    <a:pt x="1893" y="1575"/>
                    <a:pt x="2644" y="1329"/>
                    <a:pt x="3017" y="1329"/>
                  </a:cubicBezTo>
                  <a:cubicBezTo>
                    <a:pt x="3598" y="1329"/>
                    <a:pt x="4112" y="1843"/>
                    <a:pt x="4112" y="1843"/>
                  </a:cubicBezTo>
                  <a:cubicBezTo>
                    <a:pt x="3987" y="789"/>
                    <a:pt x="3053" y="654"/>
                    <a:pt x="3053" y="654"/>
                  </a:cubicBezTo>
                  <a:cubicBezTo>
                    <a:pt x="2882" y="477"/>
                    <a:pt x="2612" y="327"/>
                    <a:pt x="2352" y="207"/>
                  </a:cubicBezTo>
                  <a:cubicBezTo>
                    <a:pt x="2063" y="73"/>
                    <a:pt x="1737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2049;p40"/>
            <p:cNvSpPr/>
            <p:nvPr/>
          </p:nvSpPr>
          <p:spPr>
            <a:xfrm>
              <a:off x="1210000" y="2932850"/>
              <a:ext cx="102675" cy="48425"/>
            </a:xfrm>
            <a:custGeom>
              <a:avLst/>
              <a:gdLst/>
              <a:ahLst/>
              <a:cxnLst/>
              <a:rect l="l" t="t" r="r" b="b"/>
              <a:pathLst>
                <a:path w="4107" h="1937" extrusionOk="0">
                  <a:moveTo>
                    <a:pt x="1355" y="97"/>
                  </a:moveTo>
                  <a:cubicBezTo>
                    <a:pt x="1665" y="97"/>
                    <a:pt x="1983" y="165"/>
                    <a:pt x="2274" y="301"/>
                  </a:cubicBezTo>
                  <a:cubicBezTo>
                    <a:pt x="2586" y="441"/>
                    <a:pt x="2819" y="586"/>
                    <a:pt x="2960" y="737"/>
                  </a:cubicBezTo>
                  <a:cubicBezTo>
                    <a:pt x="2965" y="742"/>
                    <a:pt x="2975" y="747"/>
                    <a:pt x="2986" y="747"/>
                  </a:cubicBezTo>
                  <a:cubicBezTo>
                    <a:pt x="3494" y="851"/>
                    <a:pt x="3889" y="1251"/>
                    <a:pt x="3988" y="1760"/>
                  </a:cubicBezTo>
                  <a:cubicBezTo>
                    <a:pt x="3806" y="1609"/>
                    <a:pt x="3406" y="1324"/>
                    <a:pt x="2960" y="1324"/>
                  </a:cubicBezTo>
                  <a:cubicBezTo>
                    <a:pt x="2736" y="1339"/>
                    <a:pt x="2508" y="1376"/>
                    <a:pt x="2290" y="1427"/>
                  </a:cubicBezTo>
                  <a:cubicBezTo>
                    <a:pt x="1941" y="1497"/>
                    <a:pt x="1548" y="1576"/>
                    <a:pt x="1198" y="1576"/>
                  </a:cubicBezTo>
                  <a:cubicBezTo>
                    <a:pt x="866" y="1576"/>
                    <a:pt x="572" y="1505"/>
                    <a:pt x="390" y="1287"/>
                  </a:cubicBezTo>
                  <a:cubicBezTo>
                    <a:pt x="187" y="1048"/>
                    <a:pt x="104" y="836"/>
                    <a:pt x="151" y="659"/>
                  </a:cubicBezTo>
                  <a:cubicBezTo>
                    <a:pt x="198" y="477"/>
                    <a:pt x="374" y="332"/>
                    <a:pt x="675" y="218"/>
                  </a:cubicBezTo>
                  <a:cubicBezTo>
                    <a:pt x="887" y="137"/>
                    <a:pt x="1118" y="97"/>
                    <a:pt x="1355" y="97"/>
                  </a:cubicBezTo>
                  <a:close/>
                  <a:moveTo>
                    <a:pt x="1359" y="1"/>
                  </a:moveTo>
                  <a:cubicBezTo>
                    <a:pt x="1109" y="1"/>
                    <a:pt x="863" y="44"/>
                    <a:pt x="639" y="130"/>
                  </a:cubicBezTo>
                  <a:cubicBezTo>
                    <a:pt x="307" y="254"/>
                    <a:pt x="115" y="425"/>
                    <a:pt x="57" y="633"/>
                  </a:cubicBezTo>
                  <a:cubicBezTo>
                    <a:pt x="0" y="841"/>
                    <a:pt x="89" y="1085"/>
                    <a:pt x="317" y="1350"/>
                  </a:cubicBezTo>
                  <a:cubicBezTo>
                    <a:pt x="521" y="1593"/>
                    <a:pt x="841" y="1671"/>
                    <a:pt x="1198" y="1671"/>
                  </a:cubicBezTo>
                  <a:cubicBezTo>
                    <a:pt x="1558" y="1671"/>
                    <a:pt x="1956" y="1591"/>
                    <a:pt x="2311" y="1521"/>
                  </a:cubicBezTo>
                  <a:cubicBezTo>
                    <a:pt x="2523" y="1469"/>
                    <a:pt x="2741" y="1438"/>
                    <a:pt x="2960" y="1422"/>
                  </a:cubicBezTo>
                  <a:cubicBezTo>
                    <a:pt x="3515" y="1422"/>
                    <a:pt x="4019" y="1915"/>
                    <a:pt x="4024" y="1921"/>
                  </a:cubicBezTo>
                  <a:cubicBezTo>
                    <a:pt x="4029" y="1931"/>
                    <a:pt x="4045" y="1936"/>
                    <a:pt x="4055" y="1936"/>
                  </a:cubicBezTo>
                  <a:cubicBezTo>
                    <a:pt x="4065" y="1936"/>
                    <a:pt x="4071" y="1936"/>
                    <a:pt x="4081" y="1931"/>
                  </a:cubicBezTo>
                  <a:cubicBezTo>
                    <a:pt x="4097" y="1921"/>
                    <a:pt x="4107" y="1900"/>
                    <a:pt x="4107" y="1879"/>
                  </a:cubicBezTo>
                  <a:cubicBezTo>
                    <a:pt x="3982" y="882"/>
                    <a:pt x="3146" y="680"/>
                    <a:pt x="3017" y="654"/>
                  </a:cubicBezTo>
                  <a:cubicBezTo>
                    <a:pt x="2866" y="503"/>
                    <a:pt x="2632" y="353"/>
                    <a:pt x="2316" y="213"/>
                  </a:cubicBezTo>
                  <a:cubicBezTo>
                    <a:pt x="2014" y="72"/>
                    <a:pt x="1683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40"/>
            <p:cNvSpPr/>
            <p:nvPr/>
          </p:nvSpPr>
          <p:spPr>
            <a:xfrm>
              <a:off x="1238150" y="2946325"/>
              <a:ext cx="46750" cy="6125"/>
            </a:xfrm>
            <a:custGeom>
              <a:avLst/>
              <a:gdLst/>
              <a:ahLst/>
              <a:cxnLst/>
              <a:rect l="l" t="t" r="r" b="b"/>
              <a:pathLst>
                <a:path w="1870" h="245" extrusionOk="0">
                  <a:moveTo>
                    <a:pt x="859" y="1"/>
                  </a:moveTo>
                  <a:cubicBezTo>
                    <a:pt x="227" y="1"/>
                    <a:pt x="1" y="245"/>
                    <a:pt x="1" y="245"/>
                  </a:cubicBezTo>
                  <a:lnTo>
                    <a:pt x="1870" y="162"/>
                  </a:lnTo>
                  <a:cubicBezTo>
                    <a:pt x="1454" y="43"/>
                    <a:pt x="1122" y="1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40"/>
            <p:cNvSpPr/>
            <p:nvPr/>
          </p:nvSpPr>
          <p:spPr>
            <a:xfrm>
              <a:off x="1237250" y="2945150"/>
              <a:ext cx="47925" cy="8075"/>
            </a:xfrm>
            <a:custGeom>
              <a:avLst/>
              <a:gdLst/>
              <a:ahLst/>
              <a:cxnLst/>
              <a:rect l="l" t="t" r="r" b="b"/>
              <a:pathLst>
                <a:path w="1917" h="323" extrusionOk="0">
                  <a:moveTo>
                    <a:pt x="893" y="1"/>
                  </a:moveTo>
                  <a:cubicBezTo>
                    <a:pt x="252" y="1"/>
                    <a:pt x="15" y="244"/>
                    <a:pt x="1" y="255"/>
                  </a:cubicBezTo>
                  <a:lnTo>
                    <a:pt x="73" y="323"/>
                  </a:lnTo>
                  <a:cubicBezTo>
                    <a:pt x="77" y="319"/>
                    <a:pt x="296" y="97"/>
                    <a:pt x="895" y="97"/>
                  </a:cubicBezTo>
                  <a:cubicBezTo>
                    <a:pt x="1152" y="97"/>
                    <a:pt x="1480" y="138"/>
                    <a:pt x="1890" y="255"/>
                  </a:cubicBezTo>
                  <a:lnTo>
                    <a:pt x="1916" y="162"/>
                  </a:lnTo>
                  <a:cubicBezTo>
                    <a:pt x="1496" y="43"/>
                    <a:pt x="1160" y="1"/>
                    <a:pt x="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40"/>
            <p:cNvSpPr/>
            <p:nvPr/>
          </p:nvSpPr>
          <p:spPr>
            <a:xfrm>
              <a:off x="1274250" y="2896000"/>
              <a:ext cx="102800" cy="45950"/>
            </a:xfrm>
            <a:custGeom>
              <a:avLst/>
              <a:gdLst/>
              <a:ahLst/>
              <a:cxnLst/>
              <a:rect l="l" t="t" r="r" b="b"/>
              <a:pathLst>
                <a:path w="4112" h="1838" extrusionOk="0">
                  <a:moveTo>
                    <a:pt x="1413" y="0"/>
                  </a:moveTo>
                  <a:cubicBezTo>
                    <a:pt x="1174" y="0"/>
                    <a:pt x="935" y="40"/>
                    <a:pt x="711" y="124"/>
                  </a:cubicBezTo>
                  <a:cubicBezTo>
                    <a:pt x="42" y="378"/>
                    <a:pt x="0" y="788"/>
                    <a:pt x="410" y="1271"/>
                  </a:cubicBezTo>
                  <a:cubicBezTo>
                    <a:pt x="603" y="1501"/>
                    <a:pt x="914" y="1575"/>
                    <a:pt x="1261" y="1575"/>
                  </a:cubicBezTo>
                  <a:cubicBezTo>
                    <a:pt x="1893" y="1575"/>
                    <a:pt x="2644" y="1328"/>
                    <a:pt x="3017" y="1328"/>
                  </a:cubicBezTo>
                  <a:cubicBezTo>
                    <a:pt x="3598" y="1328"/>
                    <a:pt x="4112" y="1837"/>
                    <a:pt x="4112" y="1837"/>
                  </a:cubicBezTo>
                  <a:cubicBezTo>
                    <a:pt x="3982" y="788"/>
                    <a:pt x="3053" y="653"/>
                    <a:pt x="3053" y="653"/>
                  </a:cubicBezTo>
                  <a:cubicBezTo>
                    <a:pt x="2882" y="477"/>
                    <a:pt x="2612" y="326"/>
                    <a:pt x="2352" y="207"/>
                  </a:cubicBezTo>
                  <a:cubicBezTo>
                    <a:pt x="2063" y="73"/>
                    <a:pt x="1737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2053;p40"/>
            <p:cNvSpPr/>
            <p:nvPr/>
          </p:nvSpPr>
          <p:spPr>
            <a:xfrm>
              <a:off x="1275675" y="2894800"/>
              <a:ext cx="102675" cy="48300"/>
            </a:xfrm>
            <a:custGeom>
              <a:avLst/>
              <a:gdLst/>
              <a:ahLst/>
              <a:cxnLst/>
              <a:rect l="l" t="t" r="r" b="b"/>
              <a:pathLst>
                <a:path w="4107" h="1932" extrusionOk="0">
                  <a:moveTo>
                    <a:pt x="1359" y="97"/>
                  </a:moveTo>
                  <a:cubicBezTo>
                    <a:pt x="1667" y="97"/>
                    <a:pt x="1984" y="165"/>
                    <a:pt x="2274" y="297"/>
                  </a:cubicBezTo>
                  <a:cubicBezTo>
                    <a:pt x="2586" y="442"/>
                    <a:pt x="2819" y="587"/>
                    <a:pt x="2960" y="733"/>
                  </a:cubicBezTo>
                  <a:cubicBezTo>
                    <a:pt x="2965" y="743"/>
                    <a:pt x="2975" y="748"/>
                    <a:pt x="2985" y="748"/>
                  </a:cubicBezTo>
                  <a:cubicBezTo>
                    <a:pt x="3494" y="847"/>
                    <a:pt x="3889" y="1247"/>
                    <a:pt x="3987" y="1755"/>
                  </a:cubicBezTo>
                  <a:cubicBezTo>
                    <a:pt x="3806" y="1605"/>
                    <a:pt x="3406" y="1324"/>
                    <a:pt x="2960" y="1324"/>
                  </a:cubicBezTo>
                  <a:cubicBezTo>
                    <a:pt x="2736" y="1340"/>
                    <a:pt x="2508" y="1371"/>
                    <a:pt x="2290" y="1423"/>
                  </a:cubicBezTo>
                  <a:cubicBezTo>
                    <a:pt x="1941" y="1495"/>
                    <a:pt x="1548" y="1574"/>
                    <a:pt x="1198" y="1574"/>
                  </a:cubicBezTo>
                  <a:cubicBezTo>
                    <a:pt x="866" y="1574"/>
                    <a:pt x="572" y="1503"/>
                    <a:pt x="390" y="1288"/>
                  </a:cubicBezTo>
                  <a:cubicBezTo>
                    <a:pt x="187" y="1044"/>
                    <a:pt x="104" y="836"/>
                    <a:pt x="151" y="655"/>
                  </a:cubicBezTo>
                  <a:cubicBezTo>
                    <a:pt x="198" y="478"/>
                    <a:pt x="374" y="333"/>
                    <a:pt x="675" y="219"/>
                  </a:cubicBezTo>
                  <a:cubicBezTo>
                    <a:pt x="888" y="137"/>
                    <a:pt x="1121" y="97"/>
                    <a:pt x="1359" y="97"/>
                  </a:cubicBezTo>
                  <a:close/>
                  <a:moveTo>
                    <a:pt x="1355" y="0"/>
                  </a:moveTo>
                  <a:cubicBezTo>
                    <a:pt x="1106" y="0"/>
                    <a:pt x="862" y="42"/>
                    <a:pt x="639" y="125"/>
                  </a:cubicBezTo>
                  <a:cubicBezTo>
                    <a:pt x="307" y="250"/>
                    <a:pt x="109" y="421"/>
                    <a:pt x="57" y="634"/>
                  </a:cubicBezTo>
                  <a:cubicBezTo>
                    <a:pt x="0" y="842"/>
                    <a:pt x="89" y="1080"/>
                    <a:pt x="317" y="1350"/>
                  </a:cubicBezTo>
                  <a:cubicBezTo>
                    <a:pt x="521" y="1593"/>
                    <a:pt x="841" y="1672"/>
                    <a:pt x="1198" y="1672"/>
                  </a:cubicBezTo>
                  <a:cubicBezTo>
                    <a:pt x="1558" y="1672"/>
                    <a:pt x="1956" y="1592"/>
                    <a:pt x="2311" y="1522"/>
                  </a:cubicBezTo>
                  <a:cubicBezTo>
                    <a:pt x="2523" y="1470"/>
                    <a:pt x="2741" y="1439"/>
                    <a:pt x="2960" y="1423"/>
                  </a:cubicBezTo>
                  <a:cubicBezTo>
                    <a:pt x="3515" y="1423"/>
                    <a:pt x="4019" y="1916"/>
                    <a:pt x="4024" y="1922"/>
                  </a:cubicBezTo>
                  <a:cubicBezTo>
                    <a:pt x="4029" y="1927"/>
                    <a:pt x="4045" y="1932"/>
                    <a:pt x="4055" y="1932"/>
                  </a:cubicBezTo>
                  <a:cubicBezTo>
                    <a:pt x="4065" y="1932"/>
                    <a:pt x="4071" y="1932"/>
                    <a:pt x="4076" y="1927"/>
                  </a:cubicBezTo>
                  <a:cubicBezTo>
                    <a:pt x="4097" y="1922"/>
                    <a:pt x="4107" y="1901"/>
                    <a:pt x="4107" y="1880"/>
                  </a:cubicBezTo>
                  <a:cubicBezTo>
                    <a:pt x="3982" y="883"/>
                    <a:pt x="3146" y="681"/>
                    <a:pt x="3017" y="655"/>
                  </a:cubicBezTo>
                  <a:cubicBezTo>
                    <a:pt x="2866" y="504"/>
                    <a:pt x="2632" y="354"/>
                    <a:pt x="2316" y="208"/>
                  </a:cubicBezTo>
                  <a:cubicBezTo>
                    <a:pt x="2011" y="70"/>
                    <a:pt x="1679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Google Shape;2054;p40"/>
            <p:cNvSpPr/>
            <p:nvPr/>
          </p:nvSpPr>
          <p:spPr>
            <a:xfrm>
              <a:off x="1303825" y="2908275"/>
              <a:ext cx="46750" cy="6025"/>
            </a:xfrm>
            <a:custGeom>
              <a:avLst/>
              <a:gdLst/>
              <a:ahLst/>
              <a:cxnLst/>
              <a:rect l="l" t="t" r="r" b="b"/>
              <a:pathLst>
                <a:path w="1870" h="241" extrusionOk="0">
                  <a:moveTo>
                    <a:pt x="853" y="1"/>
                  </a:moveTo>
                  <a:cubicBezTo>
                    <a:pt x="225" y="1"/>
                    <a:pt x="1" y="240"/>
                    <a:pt x="1" y="240"/>
                  </a:cubicBezTo>
                  <a:lnTo>
                    <a:pt x="1870" y="162"/>
                  </a:lnTo>
                  <a:cubicBezTo>
                    <a:pt x="1451" y="43"/>
                    <a:pt x="1117" y="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Google Shape;2055;p40"/>
            <p:cNvSpPr/>
            <p:nvPr/>
          </p:nvSpPr>
          <p:spPr>
            <a:xfrm>
              <a:off x="1302925" y="2907050"/>
              <a:ext cx="47925" cy="8150"/>
            </a:xfrm>
            <a:custGeom>
              <a:avLst/>
              <a:gdLst/>
              <a:ahLst/>
              <a:cxnLst/>
              <a:rect l="l" t="t" r="r" b="b"/>
              <a:pathLst>
                <a:path w="1917" h="326" extrusionOk="0">
                  <a:moveTo>
                    <a:pt x="887" y="0"/>
                  </a:moveTo>
                  <a:cubicBezTo>
                    <a:pt x="251" y="0"/>
                    <a:pt x="15" y="244"/>
                    <a:pt x="1" y="258"/>
                  </a:cubicBezTo>
                  <a:lnTo>
                    <a:pt x="73" y="326"/>
                  </a:lnTo>
                  <a:cubicBezTo>
                    <a:pt x="77" y="322"/>
                    <a:pt x="296" y="100"/>
                    <a:pt x="895" y="100"/>
                  </a:cubicBezTo>
                  <a:cubicBezTo>
                    <a:pt x="1152" y="100"/>
                    <a:pt x="1480" y="141"/>
                    <a:pt x="1890" y="258"/>
                  </a:cubicBezTo>
                  <a:lnTo>
                    <a:pt x="1916" y="165"/>
                  </a:lnTo>
                  <a:cubicBezTo>
                    <a:pt x="1493" y="43"/>
                    <a:pt x="1155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40"/>
            <p:cNvSpPr/>
            <p:nvPr/>
          </p:nvSpPr>
          <p:spPr>
            <a:xfrm>
              <a:off x="1132000" y="2880975"/>
              <a:ext cx="75025" cy="45575"/>
            </a:xfrm>
            <a:custGeom>
              <a:avLst/>
              <a:gdLst/>
              <a:ahLst/>
              <a:cxnLst/>
              <a:rect l="l" t="t" r="r" b="b"/>
              <a:pathLst>
                <a:path w="3001" h="1823" extrusionOk="0">
                  <a:moveTo>
                    <a:pt x="2035" y="1"/>
                  </a:moveTo>
                  <a:cubicBezTo>
                    <a:pt x="1791" y="1"/>
                    <a:pt x="1651" y="92"/>
                    <a:pt x="1651" y="92"/>
                  </a:cubicBezTo>
                  <a:cubicBezTo>
                    <a:pt x="1562" y="77"/>
                    <a:pt x="1473" y="70"/>
                    <a:pt x="1383" y="70"/>
                  </a:cubicBezTo>
                  <a:cubicBezTo>
                    <a:pt x="1253" y="70"/>
                    <a:pt x="1123" y="85"/>
                    <a:pt x="997" y="112"/>
                  </a:cubicBezTo>
                  <a:cubicBezTo>
                    <a:pt x="592" y="190"/>
                    <a:pt x="260" y="450"/>
                    <a:pt x="145" y="839"/>
                  </a:cubicBezTo>
                  <a:cubicBezTo>
                    <a:pt x="0" y="1348"/>
                    <a:pt x="270" y="1654"/>
                    <a:pt x="810" y="1800"/>
                  </a:cubicBezTo>
                  <a:cubicBezTo>
                    <a:pt x="867" y="1815"/>
                    <a:pt x="922" y="1823"/>
                    <a:pt x="974" y="1823"/>
                  </a:cubicBezTo>
                  <a:cubicBezTo>
                    <a:pt x="1579" y="1823"/>
                    <a:pt x="1850" y="843"/>
                    <a:pt x="2108" y="585"/>
                  </a:cubicBezTo>
                  <a:cubicBezTo>
                    <a:pt x="2261" y="434"/>
                    <a:pt x="2513" y="400"/>
                    <a:pt x="2711" y="400"/>
                  </a:cubicBezTo>
                  <a:cubicBezTo>
                    <a:pt x="2875" y="400"/>
                    <a:pt x="3001" y="424"/>
                    <a:pt x="3001" y="424"/>
                  </a:cubicBezTo>
                  <a:cubicBezTo>
                    <a:pt x="2605" y="86"/>
                    <a:pt x="2271" y="1"/>
                    <a:pt x="2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2057;p40"/>
            <p:cNvSpPr/>
            <p:nvPr/>
          </p:nvSpPr>
          <p:spPr>
            <a:xfrm>
              <a:off x="1132900" y="2879750"/>
              <a:ext cx="75425" cy="48050"/>
            </a:xfrm>
            <a:custGeom>
              <a:avLst/>
              <a:gdLst/>
              <a:ahLst/>
              <a:cxnLst/>
              <a:rect l="l" t="t" r="r" b="b"/>
              <a:pathLst>
                <a:path w="3017" h="1922" extrusionOk="0">
                  <a:moveTo>
                    <a:pt x="1999" y="107"/>
                  </a:moveTo>
                  <a:cubicBezTo>
                    <a:pt x="2199" y="107"/>
                    <a:pt x="2473" y="171"/>
                    <a:pt x="2799" y="411"/>
                  </a:cubicBezTo>
                  <a:cubicBezTo>
                    <a:pt x="2760" y="408"/>
                    <a:pt x="2716" y="406"/>
                    <a:pt x="2669" y="406"/>
                  </a:cubicBezTo>
                  <a:cubicBezTo>
                    <a:pt x="2466" y="406"/>
                    <a:pt x="2205" y="443"/>
                    <a:pt x="2041" y="608"/>
                  </a:cubicBezTo>
                  <a:cubicBezTo>
                    <a:pt x="1937" y="727"/>
                    <a:pt x="1849" y="862"/>
                    <a:pt x="1781" y="1008"/>
                  </a:cubicBezTo>
                  <a:cubicBezTo>
                    <a:pt x="1577" y="1374"/>
                    <a:pt x="1327" y="1827"/>
                    <a:pt x="936" y="1827"/>
                  </a:cubicBezTo>
                  <a:cubicBezTo>
                    <a:pt x="889" y="1827"/>
                    <a:pt x="841" y="1821"/>
                    <a:pt x="790" y="1807"/>
                  </a:cubicBezTo>
                  <a:cubicBezTo>
                    <a:pt x="488" y="1724"/>
                    <a:pt x="286" y="1594"/>
                    <a:pt x="193" y="1423"/>
                  </a:cubicBezTo>
                  <a:cubicBezTo>
                    <a:pt x="109" y="1278"/>
                    <a:pt x="99" y="1106"/>
                    <a:pt x="161" y="904"/>
                  </a:cubicBezTo>
                  <a:cubicBezTo>
                    <a:pt x="260" y="546"/>
                    <a:pt x="566" y="286"/>
                    <a:pt x="971" y="208"/>
                  </a:cubicBezTo>
                  <a:cubicBezTo>
                    <a:pt x="1101" y="182"/>
                    <a:pt x="1231" y="172"/>
                    <a:pt x="1366" y="167"/>
                  </a:cubicBezTo>
                  <a:cubicBezTo>
                    <a:pt x="1444" y="167"/>
                    <a:pt x="1527" y="177"/>
                    <a:pt x="1605" y="198"/>
                  </a:cubicBezTo>
                  <a:cubicBezTo>
                    <a:pt x="1615" y="198"/>
                    <a:pt x="1631" y="198"/>
                    <a:pt x="1641" y="187"/>
                  </a:cubicBezTo>
                  <a:cubicBezTo>
                    <a:pt x="1644" y="187"/>
                    <a:pt x="1774" y="107"/>
                    <a:pt x="1999" y="107"/>
                  </a:cubicBezTo>
                  <a:close/>
                  <a:moveTo>
                    <a:pt x="1998" y="1"/>
                  </a:moveTo>
                  <a:cubicBezTo>
                    <a:pt x="1790" y="1"/>
                    <a:pt x="1652" y="65"/>
                    <a:pt x="1605" y="94"/>
                  </a:cubicBezTo>
                  <a:cubicBezTo>
                    <a:pt x="1516" y="79"/>
                    <a:pt x="1426" y="72"/>
                    <a:pt x="1337" y="72"/>
                  </a:cubicBezTo>
                  <a:cubicBezTo>
                    <a:pt x="1206" y="72"/>
                    <a:pt x="1077" y="87"/>
                    <a:pt x="951" y="115"/>
                  </a:cubicBezTo>
                  <a:cubicBezTo>
                    <a:pt x="509" y="198"/>
                    <a:pt x="177" y="488"/>
                    <a:pt x="68" y="878"/>
                  </a:cubicBezTo>
                  <a:cubicBezTo>
                    <a:pt x="0" y="1101"/>
                    <a:pt x="11" y="1303"/>
                    <a:pt x="104" y="1464"/>
                  </a:cubicBezTo>
                  <a:cubicBezTo>
                    <a:pt x="218" y="1662"/>
                    <a:pt x="437" y="1807"/>
                    <a:pt x="764" y="1895"/>
                  </a:cubicBezTo>
                  <a:cubicBezTo>
                    <a:pt x="821" y="1911"/>
                    <a:pt x="878" y="1921"/>
                    <a:pt x="940" y="1921"/>
                  </a:cubicBezTo>
                  <a:cubicBezTo>
                    <a:pt x="1387" y="1921"/>
                    <a:pt x="1662" y="1423"/>
                    <a:pt x="1869" y="1049"/>
                  </a:cubicBezTo>
                  <a:cubicBezTo>
                    <a:pt x="1932" y="914"/>
                    <a:pt x="2015" y="784"/>
                    <a:pt x="2108" y="670"/>
                  </a:cubicBezTo>
                  <a:cubicBezTo>
                    <a:pt x="2248" y="530"/>
                    <a:pt x="2489" y="499"/>
                    <a:pt x="2678" y="499"/>
                  </a:cubicBezTo>
                  <a:cubicBezTo>
                    <a:pt x="2832" y="499"/>
                    <a:pt x="2952" y="520"/>
                    <a:pt x="2955" y="520"/>
                  </a:cubicBezTo>
                  <a:cubicBezTo>
                    <a:pt x="2958" y="520"/>
                    <a:pt x="2962" y="521"/>
                    <a:pt x="2965" y="521"/>
                  </a:cubicBezTo>
                  <a:cubicBezTo>
                    <a:pt x="2982" y="521"/>
                    <a:pt x="2998" y="511"/>
                    <a:pt x="3006" y="494"/>
                  </a:cubicBezTo>
                  <a:cubicBezTo>
                    <a:pt x="3017" y="473"/>
                    <a:pt x="3012" y="452"/>
                    <a:pt x="2991" y="436"/>
                  </a:cubicBezTo>
                  <a:cubicBezTo>
                    <a:pt x="2586" y="91"/>
                    <a:pt x="2244" y="1"/>
                    <a:pt x="1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40"/>
            <p:cNvSpPr/>
            <p:nvPr/>
          </p:nvSpPr>
          <p:spPr>
            <a:xfrm>
              <a:off x="1147825" y="2882225"/>
              <a:ext cx="25850" cy="25200"/>
            </a:xfrm>
            <a:custGeom>
              <a:avLst/>
              <a:gdLst/>
              <a:ahLst/>
              <a:cxnLst/>
              <a:rect l="l" t="t" r="r" b="b"/>
              <a:pathLst>
                <a:path w="1034" h="1008" extrusionOk="0">
                  <a:moveTo>
                    <a:pt x="997" y="0"/>
                  </a:moveTo>
                  <a:cubicBezTo>
                    <a:pt x="0" y="405"/>
                    <a:pt x="120" y="981"/>
                    <a:pt x="125" y="1007"/>
                  </a:cubicBezTo>
                  <a:lnTo>
                    <a:pt x="219" y="986"/>
                  </a:lnTo>
                  <a:cubicBezTo>
                    <a:pt x="213" y="966"/>
                    <a:pt x="120" y="462"/>
                    <a:pt x="1034" y="88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40"/>
            <p:cNvSpPr/>
            <p:nvPr/>
          </p:nvSpPr>
          <p:spPr>
            <a:xfrm>
              <a:off x="1115125" y="2922325"/>
              <a:ext cx="29750" cy="55575"/>
            </a:xfrm>
            <a:custGeom>
              <a:avLst/>
              <a:gdLst/>
              <a:ahLst/>
              <a:cxnLst/>
              <a:rect l="l" t="t" r="r" b="b"/>
              <a:pathLst>
                <a:path w="1190" h="2223" extrusionOk="0">
                  <a:moveTo>
                    <a:pt x="1132" y="0"/>
                  </a:moveTo>
                  <a:cubicBezTo>
                    <a:pt x="1122" y="11"/>
                    <a:pt x="0" y="826"/>
                    <a:pt x="795" y="2222"/>
                  </a:cubicBezTo>
                  <a:lnTo>
                    <a:pt x="883" y="2176"/>
                  </a:lnTo>
                  <a:cubicBezTo>
                    <a:pt x="130" y="857"/>
                    <a:pt x="1148" y="114"/>
                    <a:pt x="1189" y="83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Google Shape;2060;p40"/>
            <p:cNvSpPr/>
            <p:nvPr/>
          </p:nvSpPr>
          <p:spPr>
            <a:xfrm>
              <a:off x="1007775" y="2898000"/>
              <a:ext cx="76350" cy="52750"/>
            </a:xfrm>
            <a:custGeom>
              <a:avLst/>
              <a:gdLst/>
              <a:ahLst/>
              <a:cxnLst/>
              <a:rect l="l" t="t" r="r" b="b"/>
              <a:pathLst>
                <a:path w="3054" h="2110" extrusionOk="0">
                  <a:moveTo>
                    <a:pt x="1660" y="1"/>
                  </a:moveTo>
                  <a:cubicBezTo>
                    <a:pt x="1523" y="1"/>
                    <a:pt x="1348" y="56"/>
                    <a:pt x="1127" y="194"/>
                  </a:cubicBezTo>
                  <a:cubicBezTo>
                    <a:pt x="1" y="895"/>
                    <a:pt x="608" y="2105"/>
                    <a:pt x="608" y="2105"/>
                  </a:cubicBezTo>
                  <a:cubicBezTo>
                    <a:pt x="608" y="2105"/>
                    <a:pt x="725" y="2109"/>
                    <a:pt x="905" y="2109"/>
                  </a:cubicBezTo>
                  <a:cubicBezTo>
                    <a:pt x="1560" y="2109"/>
                    <a:pt x="3054" y="2052"/>
                    <a:pt x="2809" y="1518"/>
                  </a:cubicBezTo>
                  <a:cubicBezTo>
                    <a:pt x="2552" y="970"/>
                    <a:pt x="2291" y="919"/>
                    <a:pt x="2203" y="919"/>
                  </a:cubicBezTo>
                  <a:cubicBezTo>
                    <a:pt x="2182" y="919"/>
                    <a:pt x="2171" y="921"/>
                    <a:pt x="2171" y="921"/>
                  </a:cubicBezTo>
                  <a:cubicBezTo>
                    <a:pt x="2171" y="921"/>
                    <a:pt x="2221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2061;p40"/>
            <p:cNvSpPr/>
            <p:nvPr/>
          </p:nvSpPr>
          <p:spPr>
            <a:xfrm>
              <a:off x="1006750" y="2896775"/>
              <a:ext cx="73600" cy="55150"/>
            </a:xfrm>
            <a:custGeom>
              <a:avLst/>
              <a:gdLst/>
              <a:ahLst/>
              <a:cxnLst/>
              <a:rect l="l" t="t" r="r" b="b"/>
              <a:pathLst>
                <a:path w="2944" h="2206" extrusionOk="0">
                  <a:moveTo>
                    <a:pt x="1700" y="98"/>
                  </a:moveTo>
                  <a:cubicBezTo>
                    <a:pt x="1769" y="98"/>
                    <a:pt x="1831" y="114"/>
                    <a:pt x="1885" y="145"/>
                  </a:cubicBezTo>
                  <a:cubicBezTo>
                    <a:pt x="2191" y="327"/>
                    <a:pt x="2165" y="965"/>
                    <a:pt x="2165" y="970"/>
                  </a:cubicBezTo>
                  <a:cubicBezTo>
                    <a:pt x="2160" y="986"/>
                    <a:pt x="2170" y="1001"/>
                    <a:pt x="2181" y="1007"/>
                  </a:cubicBezTo>
                  <a:cubicBezTo>
                    <a:pt x="2188" y="1014"/>
                    <a:pt x="2199" y="1019"/>
                    <a:pt x="2210" y="1019"/>
                  </a:cubicBezTo>
                  <a:cubicBezTo>
                    <a:pt x="2214" y="1019"/>
                    <a:pt x="2218" y="1018"/>
                    <a:pt x="2222" y="1017"/>
                  </a:cubicBezTo>
                  <a:cubicBezTo>
                    <a:pt x="2223" y="1017"/>
                    <a:pt x="2229" y="1016"/>
                    <a:pt x="2241" y="1016"/>
                  </a:cubicBezTo>
                  <a:cubicBezTo>
                    <a:pt x="2310" y="1016"/>
                    <a:pt x="2560" y="1054"/>
                    <a:pt x="2809" y="1588"/>
                  </a:cubicBezTo>
                  <a:cubicBezTo>
                    <a:pt x="2840" y="1645"/>
                    <a:pt x="2835" y="1713"/>
                    <a:pt x="2804" y="1770"/>
                  </a:cubicBezTo>
                  <a:cubicBezTo>
                    <a:pt x="2618" y="2044"/>
                    <a:pt x="1605" y="2107"/>
                    <a:pt x="972" y="2107"/>
                  </a:cubicBezTo>
                  <a:cubicBezTo>
                    <a:pt x="861" y="2107"/>
                    <a:pt x="761" y="2105"/>
                    <a:pt x="680" y="2102"/>
                  </a:cubicBezTo>
                  <a:cubicBezTo>
                    <a:pt x="597" y="1926"/>
                    <a:pt x="197" y="908"/>
                    <a:pt x="1194" y="285"/>
                  </a:cubicBezTo>
                  <a:cubicBezTo>
                    <a:pt x="1391" y="160"/>
                    <a:pt x="1561" y="98"/>
                    <a:pt x="1700" y="98"/>
                  </a:cubicBezTo>
                  <a:close/>
                  <a:moveTo>
                    <a:pt x="1703" y="1"/>
                  </a:moveTo>
                  <a:cubicBezTo>
                    <a:pt x="1545" y="1"/>
                    <a:pt x="1357" y="68"/>
                    <a:pt x="1142" y="202"/>
                  </a:cubicBezTo>
                  <a:cubicBezTo>
                    <a:pt x="0" y="924"/>
                    <a:pt x="597" y="2159"/>
                    <a:pt x="608" y="2175"/>
                  </a:cubicBezTo>
                  <a:cubicBezTo>
                    <a:pt x="613" y="2190"/>
                    <a:pt x="628" y="2201"/>
                    <a:pt x="649" y="2201"/>
                  </a:cubicBezTo>
                  <a:cubicBezTo>
                    <a:pt x="665" y="2201"/>
                    <a:pt x="784" y="2206"/>
                    <a:pt x="955" y="2206"/>
                  </a:cubicBezTo>
                  <a:cubicBezTo>
                    <a:pt x="1516" y="2206"/>
                    <a:pt x="2653" y="2159"/>
                    <a:pt x="2882" y="1822"/>
                  </a:cubicBezTo>
                  <a:cubicBezTo>
                    <a:pt x="2939" y="1739"/>
                    <a:pt x="2944" y="1635"/>
                    <a:pt x="2892" y="1547"/>
                  </a:cubicBezTo>
                  <a:cubicBezTo>
                    <a:pt x="2643" y="1012"/>
                    <a:pt x="2378" y="929"/>
                    <a:pt x="2264" y="924"/>
                  </a:cubicBezTo>
                  <a:cubicBezTo>
                    <a:pt x="2264" y="752"/>
                    <a:pt x="2243" y="243"/>
                    <a:pt x="1937" y="62"/>
                  </a:cubicBezTo>
                  <a:cubicBezTo>
                    <a:pt x="1868" y="21"/>
                    <a:pt x="1790" y="1"/>
                    <a:pt x="1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Google Shape;2062;p40"/>
            <p:cNvSpPr/>
            <p:nvPr/>
          </p:nvSpPr>
          <p:spPr>
            <a:xfrm>
              <a:off x="1030500" y="2919725"/>
              <a:ext cx="31675" cy="18850"/>
            </a:xfrm>
            <a:custGeom>
              <a:avLst/>
              <a:gdLst/>
              <a:ahLst/>
              <a:cxnLst/>
              <a:rect l="l" t="t" r="r" b="b"/>
              <a:pathLst>
                <a:path w="1267" h="754" extrusionOk="0">
                  <a:moveTo>
                    <a:pt x="1257" y="0"/>
                  </a:moveTo>
                  <a:cubicBezTo>
                    <a:pt x="504" y="94"/>
                    <a:pt x="21" y="665"/>
                    <a:pt x="0" y="691"/>
                  </a:cubicBezTo>
                  <a:lnTo>
                    <a:pt x="73" y="753"/>
                  </a:lnTo>
                  <a:cubicBezTo>
                    <a:pt x="78" y="748"/>
                    <a:pt x="556" y="193"/>
                    <a:pt x="1267" y="99"/>
                  </a:cubicBez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40"/>
            <p:cNvSpPr/>
            <p:nvPr/>
          </p:nvSpPr>
          <p:spPr>
            <a:xfrm>
              <a:off x="1107200" y="2914925"/>
              <a:ext cx="23000" cy="41425"/>
            </a:xfrm>
            <a:custGeom>
              <a:avLst/>
              <a:gdLst/>
              <a:ahLst/>
              <a:cxnLst/>
              <a:rect l="l" t="t" r="r" b="b"/>
              <a:pathLst>
                <a:path w="920" h="1657" extrusionOk="0">
                  <a:moveTo>
                    <a:pt x="42" y="0"/>
                  </a:moveTo>
                  <a:lnTo>
                    <a:pt x="0" y="89"/>
                  </a:lnTo>
                  <a:cubicBezTo>
                    <a:pt x="774" y="447"/>
                    <a:pt x="826" y="1641"/>
                    <a:pt x="826" y="1656"/>
                  </a:cubicBezTo>
                  <a:lnTo>
                    <a:pt x="919" y="1651"/>
                  </a:lnTo>
                  <a:cubicBezTo>
                    <a:pt x="919" y="1599"/>
                    <a:pt x="867" y="385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Google Shape;2064;p40"/>
            <p:cNvSpPr/>
            <p:nvPr/>
          </p:nvSpPr>
          <p:spPr>
            <a:xfrm>
              <a:off x="1037625" y="2892150"/>
              <a:ext cx="109325" cy="60175"/>
            </a:xfrm>
            <a:custGeom>
              <a:avLst/>
              <a:gdLst/>
              <a:ahLst/>
              <a:cxnLst/>
              <a:rect l="l" t="t" r="r" b="b"/>
              <a:pathLst>
                <a:path w="4373" h="2407" extrusionOk="0">
                  <a:moveTo>
                    <a:pt x="1474" y="1"/>
                  </a:moveTo>
                  <a:cubicBezTo>
                    <a:pt x="1253" y="1"/>
                    <a:pt x="1015" y="117"/>
                    <a:pt x="785" y="444"/>
                  </a:cubicBezTo>
                  <a:cubicBezTo>
                    <a:pt x="1" y="1555"/>
                    <a:pt x="1486" y="2407"/>
                    <a:pt x="1486" y="2407"/>
                  </a:cubicBezTo>
                  <a:cubicBezTo>
                    <a:pt x="1486" y="2407"/>
                    <a:pt x="4372" y="1441"/>
                    <a:pt x="3567" y="953"/>
                  </a:cubicBezTo>
                  <a:cubicBezTo>
                    <a:pt x="3130" y="689"/>
                    <a:pt x="2838" y="629"/>
                    <a:pt x="2662" y="629"/>
                  </a:cubicBezTo>
                  <a:cubicBezTo>
                    <a:pt x="2512" y="629"/>
                    <a:pt x="2446" y="673"/>
                    <a:pt x="2446" y="673"/>
                  </a:cubicBezTo>
                  <a:cubicBezTo>
                    <a:pt x="2446" y="673"/>
                    <a:pt x="2008" y="1"/>
                    <a:pt x="1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2065;p40"/>
            <p:cNvSpPr/>
            <p:nvPr/>
          </p:nvSpPr>
          <p:spPr>
            <a:xfrm>
              <a:off x="1049300" y="2891025"/>
              <a:ext cx="82450" cy="62525"/>
            </a:xfrm>
            <a:custGeom>
              <a:avLst/>
              <a:gdLst/>
              <a:ahLst/>
              <a:cxnLst/>
              <a:rect l="l" t="t" r="r" b="b"/>
              <a:pathLst>
                <a:path w="3298" h="2501" extrusionOk="0">
                  <a:moveTo>
                    <a:pt x="1019" y="95"/>
                  </a:moveTo>
                  <a:cubicBezTo>
                    <a:pt x="1517" y="105"/>
                    <a:pt x="1937" y="738"/>
                    <a:pt x="1943" y="743"/>
                  </a:cubicBezTo>
                  <a:cubicBezTo>
                    <a:pt x="1953" y="757"/>
                    <a:pt x="1968" y="764"/>
                    <a:pt x="1983" y="764"/>
                  </a:cubicBezTo>
                  <a:cubicBezTo>
                    <a:pt x="1991" y="764"/>
                    <a:pt x="1998" y="762"/>
                    <a:pt x="2005" y="759"/>
                  </a:cubicBezTo>
                  <a:cubicBezTo>
                    <a:pt x="2007" y="757"/>
                    <a:pt x="2066" y="722"/>
                    <a:pt x="2196" y="722"/>
                  </a:cubicBezTo>
                  <a:cubicBezTo>
                    <a:pt x="2362" y="722"/>
                    <a:pt x="2645" y="780"/>
                    <a:pt x="3074" y="1039"/>
                  </a:cubicBezTo>
                  <a:cubicBezTo>
                    <a:pt x="3158" y="1091"/>
                    <a:pt x="3199" y="1148"/>
                    <a:pt x="3194" y="1211"/>
                  </a:cubicBezTo>
                  <a:cubicBezTo>
                    <a:pt x="3147" y="1600"/>
                    <a:pt x="1631" y="2192"/>
                    <a:pt x="1024" y="2400"/>
                  </a:cubicBezTo>
                  <a:cubicBezTo>
                    <a:pt x="910" y="2327"/>
                    <a:pt x="287" y="1917"/>
                    <a:pt x="162" y="1346"/>
                  </a:cubicBezTo>
                  <a:cubicBezTo>
                    <a:pt x="100" y="1065"/>
                    <a:pt x="162" y="795"/>
                    <a:pt x="359" y="515"/>
                  </a:cubicBezTo>
                  <a:cubicBezTo>
                    <a:pt x="551" y="235"/>
                    <a:pt x="775" y="95"/>
                    <a:pt x="1008" y="95"/>
                  </a:cubicBezTo>
                  <a:close/>
                  <a:moveTo>
                    <a:pt x="993" y="1"/>
                  </a:moveTo>
                  <a:cubicBezTo>
                    <a:pt x="733" y="1"/>
                    <a:pt x="492" y="156"/>
                    <a:pt x="276" y="458"/>
                  </a:cubicBezTo>
                  <a:cubicBezTo>
                    <a:pt x="68" y="754"/>
                    <a:pt x="1" y="1060"/>
                    <a:pt x="63" y="1366"/>
                  </a:cubicBezTo>
                  <a:cubicBezTo>
                    <a:pt x="214" y="2041"/>
                    <a:pt x="961" y="2477"/>
                    <a:pt x="993" y="2493"/>
                  </a:cubicBezTo>
                  <a:cubicBezTo>
                    <a:pt x="998" y="2498"/>
                    <a:pt x="1008" y="2498"/>
                    <a:pt x="1019" y="2498"/>
                  </a:cubicBezTo>
                  <a:cubicBezTo>
                    <a:pt x="1020" y="2500"/>
                    <a:pt x="1022" y="2501"/>
                    <a:pt x="1024" y="2501"/>
                  </a:cubicBezTo>
                  <a:cubicBezTo>
                    <a:pt x="1027" y="2501"/>
                    <a:pt x="1031" y="2498"/>
                    <a:pt x="1034" y="2498"/>
                  </a:cubicBezTo>
                  <a:cubicBezTo>
                    <a:pt x="1257" y="2426"/>
                    <a:pt x="3230" y="1751"/>
                    <a:pt x="3287" y="1226"/>
                  </a:cubicBezTo>
                  <a:cubicBezTo>
                    <a:pt x="3298" y="1122"/>
                    <a:pt x="3246" y="1029"/>
                    <a:pt x="3121" y="956"/>
                  </a:cubicBezTo>
                  <a:cubicBezTo>
                    <a:pt x="2677" y="689"/>
                    <a:pt x="2376" y="626"/>
                    <a:pt x="2190" y="626"/>
                  </a:cubicBezTo>
                  <a:cubicBezTo>
                    <a:pt x="2098" y="626"/>
                    <a:pt x="2034" y="641"/>
                    <a:pt x="1995" y="655"/>
                  </a:cubicBezTo>
                  <a:cubicBezTo>
                    <a:pt x="1896" y="520"/>
                    <a:pt x="1501" y="6"/>
                    <a:pt x="1019" y="1"/>
                  </a:cubicBezTo>
                  <a:cubicBezTo>
                    <a:pt x="1010" y="1"/>
                    <a:pt x="1002" y="1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40"/>
            <p:cNvSpPr/>
            <p:nvPr/>
          </p:nvSpPr>
          <p:spPr>
            <a:xfrm>
              <a:off x="1074500" y="2907775"/>
              <a:ext cx="24800" cy="29500"/>
            </a:xfrm>
            <a:custGeom>
              <a:avLst/>
              <a:gdLst/>
              <a:ahLst/>
              <a:cxnLst/>
              <a:rect l="l" t="t" r="r" b="b"/>
              <a:pathLst>
                <a:path w="992" h="1180" extrusionOk="0">
                  <a:moveTo>
                    <a:pt x="950" y="1"/>
                  </a:moveTo>
                  <a:cubicBezTo>
                    <a:pt x="483" y="234"/>
                    <a:pt x="135" y="655"/>
                    <a:pt x="0" y="1164"/>
                  </a:cubicBezTo>
                  <a:lnTo>
                    <a:pt x="99" y="1179"/>
                  </a:lnTo>
                  <a:cubicBezTo>
                    <a:pt x="229" y="707"/>
                    <a:pt x="556" y="312"/>
                    <a:pt x="992" y="89"/>
                  </a:cubicBezTo>
                  <a:lnTo>
                    <a:pt x="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Google Shape;2067;p40"/>
            <p:cNvSpPr/>
            <p:nvPr/>
          </p:nvSpPr>
          <p:spPr>
            <a:xfrm>
              <a:off x="1172625" y="2586425"/>
              <a:ext cx="88400" cy="248175"/>
            </a:xfrm>
            <a:custGeom>
              <a:avLst/>
              <a:gdLst/>
              <a:ahLst/>
              <a:cxnLst/>
              <a:rect l="l" t="t" r="r" b="b"/>
              <a:pathLst>
                <a:path w="3536" h="9927" extrusionOk="0">
                  <a:moveTo>
                    <a:pt x="88" y="0"/>
                  </a:moveTo>
                  <a:lnTo>
                    <a:pt x="0" y="31"/>
                  </a:lnTo>
                  <a:lnTo>
                    <a:pt x="3442" y="9927"/>
                  </a:lnTo>
                  <a:lnTo>
                    <a:pt x="3536" y="989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8" name="Google Shape;2068;p40"/>
            <p:cNvSpPr/>
            <p:nvPr/>
          </p:nvSpPr>
          <p:spPr>
            <a:xfrm>
              <a:off x="1258800" y="2833675"/>
              <a:ext cx="72575" cy="203150"/>
            </a:xfrm>
            <a:custGeom>
              <a:avLst/>
              <a:gdLst/>
              <a:ahLst/>
              <a:cxnLst/>
              <a:rect l="l" t="t" r="r" b="b"/>
              <a:pathLst>
                <a:path w="2903" h="8126" extrusionOk="0">
                  <a:moveTo>
                    <a:pt x="89" y="0"/>
                  </a:moveTo>
                  <a:lnTo>
                    <a:pt x="0" y="31"/>
                  </a:lnTo>
                  <a:lnTo>
                    <a:pt x="2710" y="7819"/>
                  </a:lnTo>
                  <a:lnTo>
                    <a:pt x="789" y="5389"/>
                  </a:lnTo>
                  <a:lnTo>
                    <a:pt x="712" y="5452"/>
                  </a:lnTo>
                  <a:lnTo>
                    <a:pt x="2809" y="8105"/>
                  </a:lnTo>
                  <a:cubicBezTo>
                    <a:pt x="2819" y="8115"/>
                    <a:pt x="2835" y="8125"/>
                    <a:pt x="2851" y="8125"/>
                  </a:cubicBezTo>
                  <a:cubicBezTo>
                    <a:pt x="2856" y="8125"/>
                    <a:pt x="2866" y="8120"/>
                    <a:pt x="2871" y="8115"/>
                  </a:cubicBezTo>
                  <a:cubicBezTo>
                    <a:pt x="2892" y="8105"/>
                    <a:pt x="2903" y="8079"/>
                    <a:pt x="2897" y="8058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40"/>
            <p:cNvSpPr/>
            <p:nvPr/>
          </p:nvSpPr>
          <p:spPr>
            <a:xfrm>
              <a:off x="1146650" y="2547425"/>
              <a:ext cx="47400" cy="40450"/>
            </a:xfrm>
            <a:custGeom>
              <a:avLst/>
              <a:gdLst/>
              <a:ahLst/>
              <a:cxnLst/>
              <a:rect l="l" t="t" r="r" b="b"/>
              <a:pathLst>
                <a:path w="1896" h="1618" extrusionOk="0">
                  <a:moveTo>
                    <a:pt x="1079" y="101"/>
                  </a:moveTo>
                  <a:cubicBezTo>
                    <a:pt x="1082" y="101"/>
                    <a:pt x="1084" y="101"/>
                    <a:pt x="1086" y="101"/>
                  </a:cubicBezTo>
                  <a:cubicBezTo>
                    <a:pt x="1475" y="101"/>
                    <a:pt x="1792" y="418"/>
                    <a:pt x="1797" y="813"/>
                  </a:cubicBezTo>
                  <a:cubicBezTo>
                    <a:pt x="1797" y="1241"/>
                    <a:pt x="1445" y="1527"/>
                    <a:pt x="1077" y="1527"/>
                  </a:cubicBezTo>
                  <a:cubicBezTo>
                    <a:pt x="902" y="1527"/>
                    <a:pt x="723" y="1462"/>
                    <a:pt x="577" y="1316"/>
                  </a:cubicBezTo>
                  <a:cubicBezTo>
                    <a:pt x="127" y="871"/>
                    <a:pt x="445" y="101"/>
                    <a:pt x="1079" y="101"/>
                  </a:cubicBezTo>
                  <a:close/>
                  <a:moveTo>
                    <a:pt x="1080" y="1"/>
                  </a:moveTo>
                  <a:cubicBezTo>
                    <a:pt x="882" y="1"/>
                    <a:pt x="680" y="75"/>
                    <a:pt x="515" y="242"/>
                  </a:cubicBezTo>
                  <a:cubicBezTo>
                    <a:pt x="1" y="750"/>
                    <a:pt x="364" y="1617"/>
                    <a:pt x="1086" y="1617"/>
                  </a:cubicBezTo>
                  <a:cubicBezTo>
                    <a:pt x="1532" y="1617"/>
                    <a:pt x="1891" y="1259"/>
                    <a:pt x="1896" y="813"/>
                  </a:cubicBezTo>
                  <a:cubicBezTo>
                    <a:pt x="1892" y="325"/>
                    <a:pt x="149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40"/>
            <p:cNvSpPr/>
            <p:nvPr/>
          </p:nvSpPr>
          <p:spPr>
            <a:xfrm>
              <a:off x="1172625" y="2233375"/>
              <a:ext cx="2350" cy="315300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1" name="Google Shape;2071;p40"/>
            <p:cNvSpPr/>
            <p:nvPr/>
          </p:nvSpPr>
          <p:spPr>
            <a:xfrm>
              <a:off x="1027250" y="3022125"/>
              <a:ext cx="302825" cy="158775"/>
            </a:xfrm>
            <a:custGeom>
              <a:avLst/>
              <a:gdLst/>
              <a:ahLst/>
              <a:cxnLst/>
              <a:rect l="l" t="t" r="r" b="b"/>
              <a:pathLst>
                <a:path w="12113" h="6351" extrusionOk="0">
                  <a:moveTo>
                    <a:pt x="6059" y="1"/>
                  </a:moveTo>
                  <a:cubicBezTo>
                    <a:pt x="2716" y="1"/>
                    <a:pt x="6" y="239"/>
                    <a:pt x="6" y="535"/>
                  </a:cubicBezTo>
                  <a:cubicBezTo>
                    <a:pt x="11" y="541"/>
                    <a:pt x="11" y="546"/>
                    <a:pt x="11" y="551"/>
                  </a:cubicBezTo>
                  <a:lnTo>
                    <a:pt x="0" y="551"/>
                  </a:lnTo>
                  <a:lnTo>
                    <a:pt x="1786" y="5878"/>
                  </a:lnTo>
                  <a:cubicBezTo>
                    <a:pt x="1786" y="6137"/>
                    <a:pt x="3687" y="6350"/>
                    <a:pt x="6028" y="6350"/>
                  </a:cubicBezTo>
                  <a:cubicBezTo>
                    <a:pt x="8369" y="6350"/>
                    <a:pt x="10270" y="6137"/>
                    <a:pt x="10270" y="5878"/>
                  </a:cubicBezTo>
                  <a:lnTo>
                    <a:pt x="12035" y="624"/>
                  </a:lnTo>
                  <a:cubicBezTo>
                    <a:pt x="12081" y="598"/>
                    <a:pt x="12113" y="567"/>
                    <a:pt x="12113" y="535"/>
                  </a:cubicBezTo>
                  <a:cubicBezTo>
                    <a:pt x="12113" y="239"/>
                    <a:pt x="9403" y="1"/>
                    <a:pt x="6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2" name="Google Shape;2072;p40"/>
            <p:cNvSpPr/>
            <p:nvPr/>
          </p:nvSpPr>
          <p:spPr>
            <a:xfrm>
              <a:off x="1025950" y="3020825"/>
              <a:ext cx="305300" cy="161225"/>
            </a:xfrm>
            <a:custGeom>
              <a:avLst/>
              <a:gdLst/>
              <a:ahLst/>
              <a:cxnLst/>
              <a:rect l="l" t="t" r="r" b="b"/>
              <a:pathLst>
                <a:path w="12212" h="6449" extrusionOk="0">
                  <a:moveTo>
                    <a:pt x="6106" y="99"/>
                  </a:moveTo>
                  <a:cubicBezTo>
                    <a:pt x="7721" y="99"/>
                    <a:pt x="9242" y="156"/>
                    <a:pt x="10384" y="255"/>
                  </a:cubicBezTo>
                  <a:cubicBezTo>
                    <a:pt x="12092" y="411"/>
                    <a:pt x="12113" y="587"/>
                    <a:pt x="12113" y="587"/>
                  </a:cubicBezTo>
                  <a:cubicBezTo>
                    <a:pt x="12113" y="587"/>
                    <a:pt x="12107" y="603"/>
                    <a:pt x="12056" y="634"/>
                  </a:cubicBezTo>
                  <a:cubicBezTo>
                    <a:pt x="12045" y="639"/>
                    <a:pt x="12040" y="650"/>
                    <a:pt x="12035" y="660"/>
                  </a:cubicBezTo>
                  <a:lnTo>
                    <a:pt x="10275" y="5914"/>
                  </a:lnTo>
                  <a:cubicBezTo>
                    <a:pt x="10270" y="5919"/>
                    <a:pt x="10270" y="5924"/>
                    <a:pt x="10275" y="5930"/>
                  </a:cubicBezTo>
                  <a:cubicBezTo>
                    <a:pt x="10275" y="6080"/>
                    <a:pt x="8873" y="6350"/>
                    <a:pt x="6080" y="6350"/>
                  </a:cubicBezTo>
                  <a:cubicBezTo>
                    <a:pt x="3287" y="6350"/>
                    <a:pt x="1885" y="6080"/>
                    <a:pt x="1885" y="5930"/>
                  </a:cubicBezTo>
                  <a:cubicBezTo>
                    <a:pt x="1890" y="5924"/>
                    <a:pt x="1890" y="5919"/>
                    <a:pt x="1885" y="5914"/>
                  </a:cubicBezTo>
                  <a:lnTo>
                    <a:pt x="110" y="613"/>
                  </a:lnTo>
                  <a:lnTo>
                    <a:pt x="110" y="619"/>
                  </a:lnTo>
                  <a:cubicBezTo>
                    <a:pt x="110" y="608"/>
                    <a:pt x="110" y="598"/>
                    <a:pt x="104" y="587"/>
                  </a:cubicBezTo>
                  <a:cubicBezTo>
                    <a:pt x="104" y="587"/>
                    <a:pt x="104" y="582"/>
                    <a:pt x="104" y="582"/>
                  </a:cubicBezTo>
                  <a:cubicBezTo>
                    <a:pt x="115" y="561"/>
                    <a:pt x="250" y="395"/>
                    <a:pt x="1833" y="255"/>
                  </a:cubicBezTo>
                  <a:cubicBezTo>
                    <a:pt x="2975" y="156"/>
                    <a:pt x="4491" y="99"/>
                    <a:pt x="6106" y="99"/>
                  </a:cubicBezTo>
                  <a:close/>
                  <a:moveTo>
                    <a:pt x="6111" y="1"/>
                  </a:moveTo>
                  <a:cubicBezTo>
                    <a:pt x="4491" y="1"/>
                    <a:pt x="2975" y="58"/>
                    <a:pt x="1828" y="162"/>
                  </a:cubicBezTo>
                  <a:cubicBezTo>
                    <a:pt x="115" y="312"/>
                    <a:pt x="16" y="494"/>
                    <a:pt x="11" y="572"/>
                  </a:cubicBezTo>
                  <a:cubicBezTo>
                    <a:pt x="6" y="587"/>
                    <a:pt x="0" y="603"/>
                    <a:pt x="6" y="613"/>
                  </a:cubicBezTo>
                  <a:lnTo>
                    <a:pt x="1792" y="5935"/>
                  </a:lnTo>
                  <a:cubicBezTo>
                    <a:pt x="1833" y="6314"/>
                    <a:pt x="4372" y="6449"/>
                    <a:pt x="6080" y="6449"/>
                  </a:cubicBezTo>
                  <a:cubicBezTo>
                    <a:pt x="7793" y="6449"/>
                    <a:pt x="10327" y="6314"/>
                    <a:pt x="10373" y="5935"/>
                  </a:cubicBezTo>
                  <a:lnTo>
                    <a:pt x="12123" y="707"/>
                  </a:lnTo>
                  <a:cubicBezTo>
                    <a:pt x="12170" y="686"/>
                    <a:pt x="12206" y="639"/>
                    <a:pt x="12211" y="587"/>
                  </a:cubicBezTo>
                  <a:cubicBezTo>
                    <a:pt x="12211" y="515"/>
                    <a:pt x="12211" y="323"/>
                    <a:pt x="10394" y="162"/>
                  </a:cubicBezTo>
                  <a:cubicBezTo>
                    <a:pt x="9252" y="58"/>
                    <a:pt x="7731" y="1"/>
                    <a:pt x="6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2073;p40"/>
            <p:cNvSpPr/>
            <p:nvPr/>
          </p:nvSpPr>
          <p:spPr>
            <a:xfrm>
              <a:off x="1008950" y="3022125"/>
              <a:ext cx="339425" cy="62475"/>
            </a:xfrm>
            <a:custGeom>
              <a:avLst/>
              <a:gdLst/>
              <a:ahLst/>
              <a:cxnLst/>
              <a:rect l="l" t="t" r="r" b="b"/>
              <a:pathLst>
                <a:path w="13577" h="2499" extrusionOk="0">
                  <a:moveTo>
                    <a:pt x="6791" y="1"/>
                  </a:moveTo>
                  <a:cubicBezTo>
                    <a:pt x="3048" y="1"/>
                    <a:pt x="6" y="271"/>
                    <a:pt x="6" y="603"/>
                  </a:cubicBezTo>
                  <a:cubicBezTo>
                    <a:pt x="6" y="608"/>
                    <a:pt x="11" y="608"/>
                    <a:pt x="11" y="613"/>
                  </a:cubicBezTo>
                  <a:lnTo>
                    <a:pt x="0" y="613"/>
                  </a:lnTo>
                  <a:lnTo>
                    <a:pt x="431" y="1890"/>
                  </a:lnTo>
                  <a:cubicBezTo>
                    <a:pt x="551" y="2258"/>
                    <a:pt x="889" y="2498"/>
                    <a:pt x="1266" y="2498"/>
                  </a:cubicBezTo>
                  <a:cubicBezTo>
                    <a:pt x="1299" y="2498"/>
                    <a:pt x="1332" y="2496"/>
                    <a:pt x="1366" y="2493"/>
                  </a:cubicBezTo>
                  <a:cubicBezTo>
                    <a:pt x="2607" y="2342"/>
                    <a:pt x="4574" y="2249"/>
                    <a:pt x="6791" y="2249"/>
                  </a:cubicBezTo>
                  <a:cubicBezTo>
                    <a:pt x="8977" y="2249"/>
                    <a:pt x="10913" y="2342"/>
                    <a:pt x="12154" y="2482"/>
                  </a:cubicBezTo>
                  <a:cubicBezTo>
                    <a:pt x="12188" y="2486"/>
                    <a:pt x="12221" y="2488"/>
                    <a:pt x="12254" y="2488"/>
                  </a:cubicBezTo>
                  <a:cubicBezTo>
                    <a:pt x="12631" y="2488"/>
                    <a:pt x="12969" y="2248"/>
                    <a:pt x="13089" y="1885"/>
                  </a:cubicBezTo>
                  <a:lnTo>
                    <a:pt x="13488" y="696"/>
                  </a:lnTo>
                  <a:cubicBezTo>
                    <a:pt x="13545" y="665"/>
                    <a:pt x="13577" y="634"/>
                    <a:pt x="13577" y="603"/>
                  </a:cubicBezTo>
                  <a:cubicBezTo>
                    <a:pt x="13577" y="271"/>
                    <a:pt x="10539" y="1"/>
                    <a:pt x="6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Google Shape;2074;p40"/>
            <p:cNvSpPr/>
            <p:nvPr/>
          </p:nvSpPr>
          <p:spPr>
            <a:xfrm>
              <a:off x="1007650" y="3020825"/>
              <a:ext cx="342025" cy="64925"/>
            </a:xfrm>
            <a:custGeom>
              <a:avLst/>
              <a:gdLst/>
              <a:ahLst/>
              <a:cxnLst/>
              <a:rect l="l" t="t" r="r" b="b"/>
              <a:pathLst>
                <a:path w="13681" h="2597" extrusionOk="0">
                  <a:moveTo>
                    <a:pt x="6843" y="99"/>
                  </a:moveTo>
                  <a:cubicBezTo>
                    <a:pt x="8655" y="99"/>
                    <a:pt x="10358" y="162"/>
                    <a:pt x="11640" y="276"/>
                  </a:cubicBezTo>
                  <a:cubicBezTo>
                    <a:pt x="13561" y="447"/>
                    <a:pt x="13582" y="650"/>
                    <a:pt x="13582" y="655"/>
                  </a:cubicBezTo>
                  <a:cubicBezTo>
                    <a:pt x="13582" y="660"/>
                    <a:pt x="13566" y="681"/>
                    <a:pt x="13514" y="707"/>
                  </a:cubicBezTo>
                  <a:cubicBezTo>
                    <a:pt x="13504" y="712"/>
                    <a:pt x="13499" y="722"/>
                    <a:pt x="13494" y="733"/>
                  </a:cubicBezTo>
                  <a:lnTo>
                    <a:pt x="13094" y="1922"/>
                  </a:lnTo>
                  <a:cubicBezTo>
                    <a:pt x="12979" y="2267"/>
                    <a:pt x="12656" y="2492"/>
                    <a:pt x="12301" y="2492"/>
                  </a:cubicBezTo>
                  <a:cubicBezTo>
                    <a:pt x="12271" y="2492"/>
                    <a:pt x="12241" y="2491"/>
                    <a:pt x="12211" y="2488"/>
                  </a:cubicBezTo>
                  <a:cubicBezTo>
                    <a:pt x="10913" y="2337"/>
                    <a:pt x="8956" y="2254"/>
                    <a:pt x="6843" y="2254"/>
                  </a:cubicBezTo>
                  <a:cubicBezTo>
                    <a:pt x="4689" y="2254"/>
                    <a:pt x="2711" y="2342"/>
                    <a:pt x="1413" y="2493"/>
                  </a:cubicBezTo>
                  <a:cubicBezTo>
                    <a:pt x="1383" y="2496"/>
                    <a:pt x="1353" y="2497"/>
                    <a:pt x="1323" y="2497"/>
                  </a:cubicBezTo>
                  <a:cubicBezTo>
                    <a:pt x="968" y="2497"/>
                    <a:pt x="645" y="2272"/>
                    <a:pt x="525" y="1927"/>
                  </a:cubicBezTo>
                  <a:lnTo>
                    <a:pt x="109" y="681"/>
                  </a:lnTo>
                  <a:cubicBezTo>
                    <a:pt x="115" y="676"/>
                    <a:pt x="115" y="665"/>
                    <a:pt x="109" y="655"/>
                  </a:cubicBezTo>
                  <a:cubicBezTo>
                    <a:pt x="109" y="655"/>
                    <a:pt x="109" y="650"/>
                    <a:pt x="109" y="650"/>
                  </a:cubicBezTo>
                  <a:cubicBezTo>
                    <a:pt x="120" y="619"/>
                    <a:pt x="250" y="437"/>
                    <a:pt x="2051" y="276"/>
                  </a:cubicBezTo>
                  <a:cubicBezTo>
                    <a:pt x="3334" y="167"/>
                    <a:pt x="5036" y="99"/>
                    <a:pt x="6843" y="99"/>
                  </a:cubicBezTo>
                  <a:close/>
                  <a:moveTo>
                    <a:pt x="6843" y="1"/>
                  </a:moveTo>
                  <a:cubicBezTo>
                    <a:pt x="5031" y="1"/>
                    <a:pt x="3323" y="68"/>
                    <a:pt x="2041" y="182"/>
                  </a:cubicBezTo>
                  <a:cubicBezTo>
                    <a:pt x="115" y="349"/>
                    <a:pt x="16" y="551"/>
                    <a:pt x="11" y="639"/>
                  </a:cubicBezTo>
                  <a:cubicBezTo>
                    <a:pt x="6" y="655"/>
                    <a:pt x="0" y="670"/>
                    <a:pt x="6" y="681"/>
                  </a:cubicBezTo>
                  <a:lnTo>
                    <a:pt x="437" y="1958"/>
                  </a:lnTo>
                  <a:cubicBezTo>
                    <a:pt x="561" y="2337"/>
                    <a:pt x="914" y="2597"/>
                    <a:pt x="1319" y="2597"/>
                  </a:cubicBezTo>
                  <a:cubicBezTo>
                    <a:pt x="1350" y="2597"/>
                    <a:pt x="1387" y="2591"/>
                    <a:pt x="1423" y="2591"/>
                  </a:cubicBezTo>
                  <a:cubicBezTo>
                    <a:pt x="2721" y="2436"/>
                    <a:pt x="4694" y="2347"/>
                    <a:pt x="6843" y="2347"/>
                  </a:cubicBezTo>
                  <a:cubicBezTo>
                    <a:pt x="8956" y="2347"/>
                    <a:pt x="10903" y="2436"/>
                    <a:pt x="12201" y="2581"/>
                  </a:cubicBezTo>
                  <a:cubicBezTo>
                    <a:pt x="12235" y="2585"/>
                    <a:pt x="12269" y="2586"/>
                    <a:pt x="12302" y="2586"/>
                  </a:cubicBezTo>
                  <a:cubicBezTo>
                    <a:pt x="12699" y="2586"/>
                    <a:pt x="13058" y="2336"/>
                    <a:pt x="13187" y="1953"/>
                  </a:cubicBezTo>
                  <a:lnTo>
                    <a:pt x="13582" y="785"/>
                  </a:lnTo>
                  <a:cubicBezTo>
                    <a:pt x="13644" y="743"/>
                    <a:pt x="13681" y="702"/>
                    <a:pt x="13681" y="655"/>
                  </a:cubicBezTo>
                  <a:cubicBezTo>
                    <a:pt x="13681" y="572"/>
                    <a:pt x="13681" y="359"/>
                    <a:pt x="11645" y="182"/>
                  </a:cubicBezTo>
                  <a:cubicBezTo>
                    <a:pt x="10363" y="68"/>
                    <a:pt x="8660" y="1"/>
                    <a:pt x="6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Google Shape;2075;p40"/>
            <p:cNvSpPr/>
            <p:nvPr/>
          </p:nvSpPr>
          <p:spPr>
            <a:xfrm>
              <a:off x="1026075" y="2952550"/>
              <a:ext cx="43000" cy="84275"/>
            </a:xfrm>
            <a:custGeom>
              <a:avLst/>
              <a:gdLst/>
              <a:ahLst/>
              <a:cxnLst/>
              <a:rect l="l" t="t" r="r" b="b"/>
              <a:pathLst>
                <a:path w="1720" h="3371" extrusionOk="0">
                  <a:moveTo>
                    <a:pt x="1086" y="1"/>
                  </a:moveTo>
                  <a:lnTo>
                    <a:pt x="6" y="3303"/>
                  </a:lnTo>
                  <a:cubicBezTo>
                    <a:pt x="1" y="3329"/>
                    <a:pt x="11" y="3355"/>
                    <a:pt x="32" y="3365"/>
                  </a:cubicBezTo>
                  <a:cubicBezTo>
                    <a:pt x="42" y="3365"/>
                    <a:pt x="47" y="3370"/>
                    <a:pt x="53" y="3370"/>
                  </a:cubicBezTo>
                  <a:cubicBezTo>
                    <a:pt x="73" y="3370"/>
                    <a:pt x="89" y="3360"/>
                    <a:pt x="99" y="3344"/>
                  </a:cubicBezTo>
                  <a:lnTo>
                    <a:pt x="1719" y="525"/>
                  </a:lnTo>
                  <a:lnTo>
                    <a:pt x="1636" y="479"/>
                  </a:lnTo>
                  <a:lnTo>
                    <a:pt x="250" y="2893"/>
                  </a:lnTo>
                  <a:lnTo>
                    <a:pt x="1179" y="32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Google Shape;2076;p40"/>
            <p:cNvSpPr/>
            <p:nvPr/>
          </p:nvSpPr>
          <p:spPr>
            <a:xfrm>
              <a:off x="1053200" y="2586425"/>
              <a:ext cx="121775" cy="366950"/>
            </a:xfrm>
            <a:custGeom>
              <a:avLst/>
              <a:gdLst/>
              <a:ahLst/>
              <a:cxnLst/>
              <a:rect l="l" t="t" r="r" b="b"/>
              <a:pathLst>
                <a:path w="4871" h="14678" extrusionOk="0">
                  <a:moveTo>
                    <a:pt x="4777" y="0"/>
                  </a:moveTo>
                  <a:lnTo>
                    <a:pt x="1" y="14651"/>
                  </a:lnTo>
                  <a:lnTo>
                    <a:pt x="94" y="14677"/>
                  </a:lnTo>
                  <a:lnTo>
                    <a:pt x="4871" y="31"/>
                  </a:lnTo>
                  <a:lnTo>
                    <a:pt x="4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2077;p40"/>
            <p:cNvSpPr/>
            <p:nvPr/>
          </p:nvSpPr>
          <p:spPr>
            <a:xfrm>
              <a:off x="1281375" y="3029400"/>
              <a:ext cx="47925" cy="143450"/>
            </a:xfrm>
            <a:custGeom>
              <a:avLst/>
              <a:gdLst/>
              <a:ahLst/>
              <a:cxnLst/>
              <a:rect l="l" t="t" r="r" b="b"/>
              <a:pathLst>
                <a:path w="1917" h="5738" extrusionOk="0">
                  <a:moveTo>
                    <a:pt x="1828" y="0"/>
                  </a:moveTo>
                  <a:lnTo>
                    <a:pt x="920" y="2077"/>
                  </a:lnTo>
                  <a:lnTo>
                    <a:pt x="634" y="2404"/>
                  </a:lnTo>
                  <a:cubicBezTo>
                    <a:pt x="629" y="2409"/>
                    <a:pt x="624" y="2420"/>
                    <a:pt x="624" y="2425"/>
                  </a:cubicBezTo>
                  <a:lnTo>
                    <a:pt x="1" y="5722"/>
                  </a:lnTo>
                  <a:lnTo>
                    <a:pt x="94" y="5737"/>
                  </a:lnTo>
                  <a:lnTo>
                    <a:pt x="712" y="2456"/>
                  </a:lnTo>
                  <a:lnTo>
                    <a:pt x="998" y="2139"/>
                  </a:lnTo>
                  <a:cubicBezTo>
                    <a:pt x="998" y="2134"/>
                    <a:pt x="1003" y="2129"/>
                    <a:pt x="1003" y="2124"/>
                  </a:cubicBezTo>
                  <a:lnTo>
                    <a:pt x="1916" y="42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8" name="Google Shape;2078;p40"/>
            <p:cNvSpPr/>
            <p:nvPr/>
          </p:nvSpPr>
          <p:spPr>
            <a:xfrm>
              <a:off x="1026075" y="3035500"/>
              <a:ext cx="199775" cy="146550"/>
            </a:xfrm>
            <a:custGeom>
              <a:avLst/>
              <a:gdLst/>
              <a:ahLst/>
              <a:cxnLst/>
              <a:rect l="l" t="t" r="r" b="b"/>
              <a:pathLst>
                <a:path w="7991" h="5862" extrusionOk="0">
                  <a:moveTo>
                    <a:pt x="94" y="0"/>
                  </a:moveTo>
                  <a:lnTo>
                    <a:pt x="1" y="26"/>
                  </a:lnTo>
                  <a:lnTo>
                    <a:pt x="535" y="1968"/>
                  </a:lnTo>
                  <a:cubicBezTo>
                    <a:pt x="535" y="1973"/>
                    <a:pt x="541" y="1978"/>
                    <a:pt x="541" y="1978"/>
                  </a:cubicBezTo>
                  <a:lnTo>
                    <a:pt x="930" y="2622"/>
                  </a:lnTo>
                  <a:lnTo>
                    <a:pt x="1787" y="5348"/>
                  </a:lnTo>
                  <a:cubicBezTo>
                    <a:pt x="1828" y="5727"/>
                    <a:pt x="4367" y="5862"/>
                    <a:pt x="6075" y="5862"/>
                  </a:cubicBezTo>
                  <a:cubicBezTo>
                    <a:pt x="6750" y="5862"/>
                    <a:pt x="7394" y="5846"/>
                    <a:pt x="7991" y="5810"/>
                  </a:cubicBezTo>
                  <a:lnTo>
                    <a:pt x="7985" y="5716"/>
                  </a:lnTo>
                  <a:cubicBezTo>
                    <a:pt x="7388" y="5748"/>
                    <a:pt x="6745" y="5763"/>
                    <a:pt x="6075" y="5763"/>
                  </a:cubicBezTo>
                  <a:cubicBezTo>
                    <a:pt x="3282" y="5763"/>
                    <a:pt x="1880" y="5493"/>
                    <a:pt x="1880" y="5343"/>
                  </a:cubicBezTo>
                  <a:cubicBezTo>
                    <a:pt x="1880" y="5337"/>
                    <a:pt x="1880" y="5332"/>
                    <a:pt x="1880" y="5327"/>
                  </a:cubicBezTo>
                  <a:lnTo>
                    <a:pt x="1023" y="2591"/>
                  </a:lnTo>
                  <a:cubicBezTo>
                    <a:pt x="1023" y="2586"/>
                    <a:pt x="1018" y="2581"/>
                    <a:pt x="1018" y="2581"/>
                  </a:cubicBezTo>
                  <a:lnTo>
                    <a:pt x="629" y="193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Google Shape;2079;p40"/>
            <p:cNvSpPr/>
            <p:nvPr/>
          </p:nvSpPr>
          <p:spPr>
            <a:xfrm>
              <a:off x="1172750" y="2888450"/>
              <a:ext cx="106050" cy="217800"/>
            </a:xfrm>
            <a:custGeom>
              <a:avLst/>
              <a:gdLst/>
              <a:ahLst/>
              <a:cxnLst/>
              <a:rect l="l" t="t" r="r" b="b"/>
              <a:pathLst>
                <a:path w="4242" h="8712" extrusionOk="0">
                  <a:moveTo>
                    <a:pt x="3364" y="0"/>
                  </a:moveTo>
                  <a:lnTo>
                    <a:pt x="3271" y="26"/>
                  </a:lnTo>
                  <a:lnTo>
                    <a:pt x="4138" y="3219"/>
                  </a:lnTo>
                  <a:lnTo>
                    <a:pt x="0" y="8655"/>
                  </a:lnTo>
                  <a:lnTo>
                    <a:pt x="78" y="8712"/>
                  </a:lnTo>
                  <a:lnTo>
                    <a:pt x="4231" y="3261"/>
                  </a:lnTo>
                  <a:cubicBezTo>
                    <a:pt x="4242" y="3250"/>
                    <a:pt x="4242" y="3235"/>
                    <a:pt x="4237" y="3219"/>
                  </a:cubicBezTo>
                  <a:lnTo>
                    <a:pt x="3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Google Shape;2080;p40"/>
            <p:cNvSpPr/>
            <p:nvPr/>
          </p:nvSpPr>
          <p:spPr>
            <a:xfrm>
              <a:off x="1172625" y="2586300"/>
              <a:ext cx="84375" cy="302675"/>
            </a:xfrm>
            <a:custGeom>
              <a:avLst/>
              <a:gdLst/>
              <a:ahLst/>
              <a:cxnLst/>
              <a:rect l="l" t="t" r="r" b="b"/>
              <a:pathLst>
                <a:path w="3375" h="12107" extrusionOk="0">
                  <a:moveTo>
                    <a:pt x="94" y="0"/>
                  </a:moveTo>
                  <a:lnTo>
                    <a:pt x="0" y="26"/>
                  </a:lnTo>
                  <a:lnTo>
                    <a:pt x="3281" y="12107"/>
                  </a:lnTo>
                  <a:lnTo>
                    <a:pt x="3375" y="1208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2081;p40"/>
            <p:cNvSpPr/>
            <p:nvPr/>
          </p:nvSpPr>
          <p:spPr>
            <a:xfrm>
              <a:off x="1066825" y="2585400"/>
              <a:ext cx="108225" cy="380025"/>
            </a:xfrm>
            <a:custGeom>
              <a:avLst/>
              <a:gdLst/>
              <a:ahLst/>
              <a:cxnLst/>
              <a:rect l="l" t="t" r="r" b="b"/>
              <a:pathLst>
                <a:path w="4329" h="15201" extrusionOk="0">
                  <a:moveTo>
                    <a:pt x="4275" y="0"/>
                  </a:moveTo>
                  <a:cubicBezTo>
                    <a:pt x="4256" y="0"/>
                    <a:pt x="4237" y="11"/>
                    <a:pt x="4232" y="36"/>
                  </a:cubicBezTo>
                  <a:lnTo>
                    <a:pt x="1" y="15175"/>
                  </a:lnTo>
                  <a:lnTo>
                    <a:pt x="94" y="15201"/>
                  </a:lnTo>
                  <a:lnTo>
                    <a:pt x="4232" y="405"/>
                  </a:lnTo>
                  <a:lnTo>
                    <a:pt x="4232" y="11852"/>
                  </a:lnTo>
                  <a:lnTo>
                    <a:pt x="4326" y="11852"/>
                  </a:lnTo>
                  <a:lnTo>
                    <a:pt x="4326" y="52"/>
                  </a:lnTo>
                  <a:cubicBezTo>
                    <a:pt x="4328" y="19"/>
                    <a:pt x="4301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Google Shape;2082;p40"/>
            <p:cNvSpPr/>
            <p:nvPr/>
          </p:nvSpPr>
          <p:spPr>
            <a:xfrm>
              <a:off x="1066975" y="2964500"/>
              <a:ext cx="107750" cy="141900"/>
            </a:xfrm>
            <a:custGeom>
              <a:avLst/>
              <a:gdLst/>
              <a:ahLst/>
              <a:cxnLst/>
              <a:rect l="l" t="t" r="r" b="b"/>
              <a:pathLst>
                <a:path w="4310" h="5676" extrusionOk="0">
                  <a:moveTo>
                    <a:pt x="78" y="1"/>
                  </a:moveTo>
                  <a:lnTo>
                    <a:pt x="0" y="58"/>
                  </a:lnTo>
                  <a:lnTo>
                    <a:pt x="4231" y="5675"/>
                  </a:lnTo>
                  <a:lnTo>
                    <a:pt x="4309" y="5618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Google Shape;2083;p40"/>
            <p:cNvSpPr/>
            <p:nvPr/>
          </p:nvSpPr>
          <p:spPr>
            <a:xfrm>
              <a:off x="1172625" y="3105450"/>
              <a:ext cx="6625" cy="75450"/>
            </a:xfrm>
            <a:custGeom>
              <a:avLst/>
              <a:gdLst/>
              <a:ahLst/>
              <a:cxnLst/>
              <a:rect l="l" t="t" r="r" b="b"/>
              <a:pathLst>
                <a:path w="265" h="3018" extrusionOk="0">
                  <a:moveTo>
                    <a:pt x="99" y="1"/>
                  </a:moveTo>
                  <a:lnTo>
                    <a:pt x="0" y="6"/>
                  </a:lnTo>
                  <a:lnTo>
                    <a:pt x="171" y="3017"/>
                  </a:lnTo>
                  <a:lnTo>
                    <a:pt x="265" y="301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Google Shape;2084;p40"/>
            <p:cNvSpPr/>
            <p:nvPr/>
          </p:nvSpPr>
          <p:spPr>
            <a:xfrm>
              <a:off x="1146400" y="3283650"/>
              <a:ext cx="44025" cy="152275"/>
            </a:xfrm>
            <a:custGeom>
              <a:avLst/>
              <a:gdLst/>
              <a:ahLst/>
              <a:cxnLst/>
              <a:rect l="l" t="t" r="r" b="b"/>
              <a:pathLst>
                <a:path w="1761" h="6091" extrusionOk="0">
                  <a:moveTo>
                    <a:pt x="94" y="1"/>
                  </a:moveTo>
                  <a:lnTo>
                    <a:pt x="0" y="37"/>
                  </a:lnTo>
                  <a:cubicBezTo>
                    <a:pt x="21" y="79"/>
                    <a:pt x="1646" y="4658"/>
                    <a:pt x="68" y="6018"/>
                  </a:cubicBezTo>
                  <a:lnTo>
                    <a:pt x="135" y="6091"/>
                  </a:lnTo>
                  <a:cubicBezTo>
                    <a:pt x="1760" y="4684"/>
                    <a:pt x="161" y="193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2085;p40"/>
            <p:cNvSpPr/>
            <p:nvPr/>
          </p:nvSpPr>
          <p:spPr>
            <a:xfrm>
              <a:off x="1098500" y="3404125"/>
              <a:ext cx="92300" cy="59850"/>
            </a:xfrm>
            <a:custGeom>
              <a:avLst/>
              <a:gdLst/>
              <a:ahLst/>
              <a:cxnLst/>
              <a:rect l="l" t="t" r="r" b="b"/>
              <a:pathLst>
                <a:path w="3692" h="2394" extrusionOk="0">
                  <a:moveTo>
                    <a:pt x="1314" y="1"/>
                  </a:moveTo>
                  <a:cubicBezTo>
                    <a:pt x="1122" y="1"/>
                    <a:pt x="912" y="120"/>
                    <a:pt x="702" y="462"/>
                  </a:cubicBezTo>
                  <a:cubicBezTo>
                    <a:pt x="1" y="1594"/>
                    <a:pt x="1226" y="2393"/>
                    <a:pt x="1226" y="2393"/>
                  </a:cubicBezTo>
                  <a:cubicBezTo>
                    <a:pt x="1226" y="2393"/>
                    <a:pt x="3692" y="1339"/>
                    <a:pt x="3033" y="882"/>
                  </a:cubicBezTo>
                  <a:cubicBezTo>
                    <a:pt x="2691" y="645"/>
                    <a:pt x="2453" y="587"/>
                    <a:pt x="2303" y="587"/>
                  </a:cubicBezTo>
                  <a:cubicBezTo>
                    <a:pt x="2162" y="587"/>
                    <a:pt x="2098" y="638"/>
                    <a:pt x="2098" y="638"/>
                  </a:cubicBezTo>
                  <a:cubicBezTo>
                    <a:pt x="2098" y="638"/>
                    <a:pt x="1757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Google Shape;2086;p40"/>
            <p:cNvSpPr/>
            <p:nvPr/>
          </p:nvSpPr>
          <p:spPr>
            <a:xfrm>
              <a:off x="1097075" y="3402925"/>
              <a:ext cx="81400" cy="62200"/>
            </a:xfrm>
            <a:custGeom>
              <a:avLst/>
              <a:gdLst/>
              <a:ahLst/>
              <a:cxnLst/>
              <a:rect l="l" t="t" r="r" b="b"/>
              <a:pathLst>
                <a:path w="3256" h="2488" extrusionOk="0">
                  <a:moveTo>
                    <a:pt x="1382" y="100"/>
                  </a:moveTo>
                  <a:cubicBezTo>
                    <a:pt x="1786" y="110"/>
                    <a:pt x="2108" y="702"/>
                    <a:pt x="2108" y="707"/>
                  </a:cubicBezTo>
                  <a:cubicBezTo>
                    <a:pt x="2118" y="724"/>
                    <a:pt x="2136" y="734"/>
                    <a:pt x="2154" y="734"/>
                  </a:cubicBezTo>
                  <a:cubicBezTo>
                    <a:pt x="2164" y="734"/>
                    <a:pt x="2173" y="730"/>
                    <a:pt x="2181" y="723"/>
                  </a:cubicBezTo>
                  <a:cubicBezTo>
                    <a:pt x="2183" y="723"/>
                    <a:pt x="2238" y="685"/>
                    <a:pt x="2356" y="685"/>
                  </a:cubicBezTo>
                  <a:cubicBezTo>
                    <a:pt x="2495" y="685"/>
                    <a:pt x="2723" y="738"/>
                    <a:pt x="3058" y="972"/>
                  </a:cubicBezTo>
                  <a:cubicBezTo>
                    <a:pt x="3121" y="1003"/>
                    <a:pt x="3157" y="1065"/>
                    <a:pt x="3152" y="1133"/>
                  </a:cubicBezTo>
                  <a:cubicBezTo>
                    <a:pt x="3110" y="1522"/>
                    <a:pt x="1818" y="2156"/>
                    <a:pt x="1288" y="2384"/>
                  </a:cubicBezTo>
                  <a:cubicBezTo>
                    <a:pt x="1127" y="2270"/>
                    <a:pt x="172" y="1543"/>
                    <a:pt x="795" y="536"/>
                  </a:cubicBezTo>
                  <a:cubicBezTo>
                    <a:pt x="982" y="245"/>
                    <a:pt x="1169" y="100"/>
                    <a:pt x="1371" y="100"/>
                  </a:cubicBezTo>
                  <a:close/>
                  <a:moveTo>
                    <a:pt x="1365" y="1"/>
                  </a:moveTo>
                  <a:cubicBezTo>
                    <a:pt x="1130" y="1"/>
                    <a:pt x="913" y="166"/>
                    <a:pt x="717" y="484"/>
                  </a:cubicBezTo>
                  <a:cubicBezTo>
                    <a:pt x="1" y="1636"/>
                    <a:pt x="1247" y="2472"/>
                    <a:pt x="1257" y="2483"/>
                  </a:cubicBezTo>
                  <a:cubicBezTo>
                    <a:pt x="1267" y="2488"/>
                    <a:pt x="1278" y="2488"/>
                    <a:pt x="1283" y="2488"/>
                  </a:cubicBezTo>
                  <a:lnTo>
                    <a:pt x="1304" y="2488"/>
                  </a:lnTo>
                  <a:cubicBezTo>
                    <a:pt x="1496" y="2405"/>
                    <a:pt x="3199" y="1668"/>
                    <a:pt x="3251" y="1143"/>
                  </a:cubicBezTo>
                  <a:cubicBezTo>
                    <a:pt x="3256" y="1039"/>
                    <a:pt x="3204" y="941"/>
                    <a:pt x="3116" y="889"/>
                  </a:cubicBezTo>
                  <a:cubicBezTo>
                    <a:pt x="2761" y="647"/>
                    <a:pt x="2512" y="586"/>
                    <a:pt x="2352" y="586"/>
                  </a:cubicBezTo>
                  <a:cubicBezTo>
                    <a:pt x="2268" y="586"/>
                    <a:pt x="2208" y="603"/>
                    <a:pt x="2171" y="619"/>
                  </a:cubicBezTo>
                  <a:cubicBezTo>
                    <a:pt x="2088" y="473"/>
                    <a:pt x="1781" y="11"/>
                    <a:pt x="1387" y="1"/>
                  </a:cubicBezTo>
                  <a:cubicBezTo>
                    <a:pt x="1380" y="1"/>
                    <a:pt x="1372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7" name="Google Shape;2087;p40"/>
            <p:cNvSpPr/>
            <p:nvPr/>
          </p:nvSpPr>
          <p:spPr>
            <a:xfrm>
              <a:off x="1130550" y="3420075"/>
              <a:ext cx="20275" cy="28700"/>
            </a:xfrm>
            <a:custGeom>
              <a:avLst/>
              <a:gdLst/>
              <a:ahLst/>
              <a:cxnLst/>
              <a:rect l="l" t="t" r="r" b="b"/>
              <a:pathLst>
                <a:path w="811" h="1148" extrusionOk="0">
                  <a:moveTo>
                    <a:pt x="811" y="0"/>
                  </a:moveTo>
                  <a:cubicBezTo>
                    <a:pt x="152" y="416"/>
                    <a:pt x="1" y="1148"/>
                    <a:pt x="1" y="1148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8" name="Google Shape;2088;p40"/>
            <p:cNvSpPr/>
            <p:nvPr/>
          </p:nvSpPr>
          <p:spPr>
            <a:xfrm>
              <a:off x="1129275" y="3419025"/>
              <a:ext cx="22200" cy="30025"/>
            </a:xfrm>
            <a:custGeom>
              <a:avLst/>
              <a:gdLst/>
              <a:ahLst/>
              <a:cxnLst/>
              <a:rect l="l" t="t" r="r" b="b"/>
              <a:pathLst>
                <a:path w="888" h="1201" extrusionOk="0">
                  <a:moveTo>
                    <a:pt x="836" y="1"/>
                  </a:moveTo>
                  <a:cubicBezTo>
                    <a:pt x="166" y="421"/>
                    <a:pt x="10" y="1148"/>
                    <a:pt x="0" y="1179"/>
                  </a:cubicBezTo>
                  <a:lnTo>
                    <a:pt x="99" y="1200"/>
                  </a:lnTo>
                  <a:cubicBezTo>
                    <a:pt x="99" y="1195"/>
                    <a:pt x="254" y="484"/>
                    <a:pt x="888" y="84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2089;p40"/>
            <p:cNvSpPr/>
            <p:nvPr/>
          </p:nvSpPr>
          <p:spPr>
            <a:xfrm>
              <a:off x="1127825" y="3018750"/>
              <a:ext cx="30550" cy="69075"/>
            </a:xfrm>
            <a:custGeom>
              <a:avLst/>
              <a:gdLst/>
              <a:ahLst/>
              <a:cxnLst/>
              <a:rect l="l" t="t" r="r" b="b"/>
              <a:pathLst>
                <a:path w="1222" h="2763" extrusionOk="0">
                  <a:moveTo>
                    <a:pt x="1138" y="1"/>
                  </a:moveTo>
                  <a:cubicBezTo>
                    <a:pt x="1091" y="73"/>
                    <a:pt x="1" y="1813"/>
                    <a:pt x="323" y="2763"/>
                  </a:cubicBezTo>
                  <a:lnTo>
                    <a:pt x="416" y="2731"/>
                  </a:lnTo>
                  <a:cubicBezTo>
                    <a:pt x="105" y="1823"/>
                    <a:pt x="1211" y="73"/>
                    <a:pt x="1221" y="53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Google Shape;2090;p40"/>
            <p:cNvSpPr/>
            <p:nvPr/>
          </p:nvSpPr>
          <p:spPr>
            <a:xfrm>
              <a:off x="1012575" y="2955800"/>
              <a:ext cx="139950" cy="76875"/>
            </a:xfrm>
            <a:custGeom>
              <a:avLst/>
              <a:gdLst/>
              <a:ahLst/>
              <a:cxnLst/>
              <a:rect l="l" t="t" r="r" b="b"/>
              <a:pathLst>
                <a:path w="5598" h="3075" extrusionOk="0">
                  <a:moveTo>
                    <a:pt x="1672" y="1"/>
                  </a:moveTo>
                  <a:cubicBezTo>
                    <a:pt x="1327" y="1"/>
                    <a:pt x="978" y="186"/>
                    <a:pt x="722" y="759"/>
                  </a:cubicBezTo>
                  <a:cubicBezTo>
                    <a:pt x="1" y="2373"/>
                    <a:pt x="2135" y="3074"/>
                    <a:pt x="2135" y="3074"/>
                  </a:cubicBezTo>
                  <a:cubicBezTo>
                    <a:pt x="2135" y="3074"/>
                    <a:pt x="5597" y="1101"/>
                    <a:pt x="4429" y="686"/>
                  </a:cubicBezTo>
                  <a:cubicBezTo>
                    <a:pt x="3992" y="532"/>
                    <a:pt x="3670" y="484"/>
                    <a:pt x="3439" y="484"/>
                  </a:cubicBezTo>
                  <a:cubicBezTo>
                    <a:pt x="3053" y="484"/>
                    <a:pt x="2918" y="619"/>
                    <a:pt x="2918" y="619"/>
                  </a:cubicBezTo>
                  <a:cubicBezTo>
                    <a:pt x="2918" y="619"/>
                    <a:pt x="2303" y="1"/>
                    <a:pt x="1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Google Shape;2091;p40"/>
            <p:cNvSpPr/>
            <p:nvPr/>
          </p:nvSpPr>
          <p:spPr>
            <a:xfrm>
              <a:off x="1024400" y="2954650"/>
              <a:ext cx="107750" cy="79250"/>
            </a:xfrm>
            <a:custGeom>
              <a:avLst/>
              <a:gdLst/>
              <a:ahLst/>
              <a:cxnLst/>
              <a:rect l="l" t="t" r="r" b="b"/>
              <a:pathLst>
                <a:path w="4310" h="3170" extrusionOk="0">
                  <a:moveTo>
                    <a:pt x="1194" y="93"/>
                  </a:moveTo>
                  <a:cubicBezTo>
                    <a:pt x="1802" y="93"/>
                    <a:pt x="2404" y="690"/>
                    <a:pt x="2414" y="701"/>
                  </a:cubicBezTo>
                  <a:cubicBezTo>
                    <a:pt x="2425" y="709"/>
                    <a:pt x="2436" y="713"/>
                    <a:pt x="2448" y="713"/>
                  </a:cubicBezTo>
                  <a:cubicBezTo>
                    <a:pt x="2460" y="713"/>
                    <a:pt x="2471" y="709"/>
                    <a:pt x="2482" y="701"/>
                  </a:cubicBezTo>
                  <a:cubicBezTo>
                    <a:pt x="2482" y="698"/>
                    <a:pt x="2612" y="581"/>
                    <a:pt x="2969" y="581"/>
                  </a:cubicBezTo>
                  <a:cubicBezTo>
                    <a:pt x="3195" y="581"/>
                    <a:pt x="3510" y="628"/>
                    <a:pt x="3941" y="779"/>
                  </a:cubicBezTo>
                  <a:cubicBezTo>
                    <a:pt x="4076" y="825"/>
                    <a:pt x="4143" y="893"/>
                    <a:pt x="4148" y="981"/>
                  </a:cubicBezTo>
                  <a:cubicBezTo>
                    <a:pt x="4195" y="1495"/>
                    <a:pt x="2388" y="2653"/>
                    <a:pt x="1656" y="3068"/>
                  </a:cubicBezTo>
                  <a:cubicBezTo>
                    <a:pt x="1511" y="3016"/>
                    <a:pt x="571" y="2653"/>
                    <a:pt x="255" y="1942"/>
                  </a:cubicBezTo>
                  <a:cubicBezTo>
                    <a:pt x="104" y="1599"/>
                    <a:pt x="114" y="1220"/>
                    <a:pt x="296" y="825"/>
                  </a:cubicBezTo>
                  <a:cubicBezTo>
                    <a:pt x="478" y="405"/>
                    <a:pt x="732" y="166"/>
                    <a:pt x="1044" y="109"/>
                  </a:cubicBezTo>
                  <a:cubicBezTo>
                    <a:pt x="1090" y="99"/>
                    <a:pt x="1142" y="93"/>
                    <a:pt x="1194" y="93"/>
                  </a:cubicBezTo>
                  <a:close/>
                  <a:moveTo>
                    <a:pt x="1195" y="0"/>
                  </a:moveTo>
                  <a:cubicBezTo>
                    <a:pt x="1138" y="0"/>
                    <a:pt x="1080" y="5"/>
                    <a:pt x="1023" y="16"/>
                  </a:cubicBezTo>
                  <a:cubicBezTo>
                    <a:pt x="680" y="78"/>
                    <a:pt x="405" y="337"/>
                    <a:pt x="203" y="784"/>
                  </a:cubicBezTo>
                  <a:cubicBezTo>
                    <a:pt x="16" y="1210"/>
                    <a:pt x="0" y="1615"/>
                    <a:pt x="166" y="1983"/>
                  </a:cubicBezTo>
                  <a:cubicBezTo>
                    <a:pt x="525" y="2793"/>
                    <a:pt x="1604" y="3151"/>
                    <a:pt x="1646" y="3167"/>
                  </a:cubicBezTo>
                  <a:lnTo>
                    <a:pt x="1662" y="3167"/>
                  </a:lnTo>
                  <a:cubicBezTo>
                    <a:pt x="1665" y="3169"/>
                    <a:pt x="1668" y="3169"/>
                    <a:pt x="1672" y="3169"/>
                  </a:cubicBezTo>
                  <a:cubicBezTo>
                    <a:pt x="1678" y="3169"/>
                    <a:pt x="1684" y="3167"/>
                    <a:pt x="1687" y="3167"/>
                  </a:cubicBezTo>
                  <a:cubicBezTo>
                    <a:pt x="1797" y="3105"/>
                    <a:pt x="4309" y="1661"/>
                    <a:pt x="4247" y="976"/>
                  </a:cubicBezTo>
                  <a:cubicBezTo>
                    <a:pt x="4237" y="846"/>
                    <a:pt x="4143" y="748"/>
                    <a:pt x="3977" y="690"/>
                  </a:cubicBezTo>
                  <a:cubicBezTo>
                    <a:pt x="3534" y="534"/>
                    <a:pt x="3205" y="485"/>
                    <a:pt x="2967" y="485"/>
                  </a:cubicBezTo>
                  <a:cubicBezTo>
                    <a:pt x="2674" y="485"/>
                    <a:pt x="2516" y="559"/>
                    <a:pt x="2451" y="602"/>
                  </a:cubicBezTo>
                  <a:cubicBezTo>
                    <a:pt x="2314" y="475"/>
                    <a:pt x="1766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2" name="Google Shape;2092;p40"/>
            <p:cNvSpPr/>
            <p:nvPr/>
          </p:nvSpPr>
          <p:spPr>
            <a:xfrm>
              <a:off x="1063325" y="2971250"/>
              <a:ext cx="22225" cy="41825"/>
            </a:xfrm>
            <a:custGeom>
              <a:avLst/>
              <a:gdLst/>
              <a:ahLst/>
              <a:cxnLst/>
              <a:rect l="l" t="t" r="r" b="b"/>
              <a:pathLst>
                <a:path w="889" h="1673" extrusionOk="0">
                  <a:moveTo>
                    <a:pt x="888" y="1"/>
                  </a:moveTo>
                  <a:lnTo>
                    <a:pt x="888" y="1"/>
                  </a:lnTo>
                  <a:cubicBezTo>
                    <a:pt x="369" y="405"/>
                    <a:pt x="42" y="1013"/>
                    <a:pt x="1" y="167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3" name="Google Shape;2093;p40"/>
            <p:cNvSpPr/>
            <p:nvPr/>
          </p:nvSpPr>
          <p:spPr>
            <a:xfrm>
              <a:off x="1062025" y="2970350"/>
              <a:ext cx="24300" cy="42725"/>
            </a:xfrm>
            <a:custGeom>
              <a:avLst/>
              <a:gdLst/>
              <a:ahLst/>
              <a:cxnLst/>
              <a:rect l="l" t="t" r="r" b="b"/>
              <a:pathLst>
                <a:path w="972" h="1709" extrusionOk="0">
                  <a:moveTo>
                    <a:pt x="909" y="0"/>
                  </a:moveTo>
                  <a:cubicBezTo>
                    <a:pt x="375" y="410"/>
                    <a:pt x="42" y="1033"/>
                    <a:pt x="1" y="1708"/>
                  </a:cubicBezTo>
                  <a:lnTo>
                    <a:pt x="99" y="1708"/>
                  </a:lnTo>
                  <a:cubicBezTo>
                    <a:pt x="146" y="1064"/>
                    <a:pt x="463" y="473"/>
                    <a:pt x="972" y="78"/>
                  </a:cubicBez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2094;p40"/>
            <p:cNvSpPr/>
            <p:nvPr/>
          </p:nvSpPr>
          <p:spPr>
            <a:xfrm>
              <a:off x="1082025" y="2975375"/>
              <a:ext cx="139925" cy="76900"/>
            </a:xfrm>
            <a:custGeom>
              <a:avLst/>
              <a:gdLst/>
              <a:ahLst/>
              <a:cxnLst/>
              <a:rect l="l" t="t" r="r" b="b"/>
              <a:pathLst>
                <a:path w="5597" h="3076" extrusionOk="0">
                  <a:moveTo>
                    <a:pt x="1667" y="0"/>
                  </a:moveTo>
                  <a:cubicBezTo>
                    <a:pt x="1323" y="0"/>
                    <a:pt x="975" y="184"/>
                    <a:pt x="722" y="754"/>
                  </a:cubicBezTo>
                  <a:cubicBezTo>
                    <a:pt x="0" y="2374"/>
                    <a:pt x="2134" y="3075"/>
                    <a:pt x="2134" y="3075"/>
                  </a:cubicBezTo>
                  <a:cubicBezTo>
                    <a:pt x="2134" y="3075"/>
                    <a:pt x="5597" y="1097"/>
                    <a:pt x="4429" y="687"/>
                  </a:cubicBezTo>
                  <a:cubicBezTo>
                    <a:pt x="3991" y="533"/>
                    <a:pt x="3670" y="485"/>
                    <a:pt x="3439" y="485"/>
                  </a:cubicBezTo>
                  <a:cubicBezTo>
                    <a:pt x="3052" y="485"/>
                    <a:pt x="2918" y="619"/>
                    <a:pt x="2918" y="619"/>
                  </a:cubicBezTo>
                  <a:cubicBezTo>
                    <a:pt x="2918" y="619"/>
                    <a:pt x="2299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2095;p40"/>
            <p:cNvSpPr/>
            <p:nvPr/>
          </p:nvSpPr>
          <p:spPr>
            <a:xfrm>
              <a:off x="1093825" y="2974225"/>
              <a:ext cx="107750" cy="79200"/>
            </a:xfrm>
            <a:custGeom>
              <a:avLst/>
              <a:gdLst/>
              <a:ahLst/>
              <a:cxnLst/>
              <a:rect l="l" t="t" r="r" b="b"/>
              <a:pathLst>
                <a:path w="4310" h="3168" extrusionOk="0">
                  <a:moveTo>
                    <a:pt x="1195" y="94"/>
                  </a:moveTo>
                  <a:cubicBezTo>
                    <a:pt x="1797" y="94"/>
                    <a:pt x="2404" y="691"/>
                    <a:pt x="2415" y="702"/>
                  </a:cubicBezTo>
                  <a:cubicBezTo>
                    <a:pt x="2425" y="710"/>
                    <a:pt x="2437" y="713"/>
                    <a:pt x="2448" y="713"/>
                  </a:cubicBezTo>
                  <a:cubicBezTo>
                    <a:pt x="2459" y="713"/>
                    <a:pt x="2469" y="710"/>
                    <a:pt x="2477" y="702"/>
                  </a:cubicBezTo>
                  <a:cubicBezTo>
                    <a:pt x="2480" y="699"/>
                    <a:pt x="2611" y="580"/>
                    <a:pt x="2968" y="580"/>
                  </a:cubicBezTo>
                  <a:cubicBezTo>
                    <a:pt x="3194" y="580"/>
                    <a:pt x="3510" y="627"/>
                    <a:pt x="3941" y="780"/>
                  </a:cubicBezTo>
                  <a:cubicBezTo>
                    <a:pt x="4071" y="826"/>
                    <a:pt x="4139" y="894"/>
                    <a:pt x="4149" y="982"/>
                  </a:cubicBezTo>
                  <a:cubicBezTo>
                    <a:pt x="4196" y="1496"/>
                    <a:pt x="2384" y="2649"/>
                    <a:pt x="1657" y="3069"/>
                  </a:cubicBezTo>
                  <a:cubicBezTo>
                    <a:pt x="1506" y="3012"/>
                    <a:pt x="567" y="2654"/>
                    <a:pt x="255" y="1937"/>
                  </a:cubicBezTo>
                  <a:cubicBezTo>
                    <a:pt x="99" y="1595"/>
                    <a:pt x="115" y="1221"/>
                    <a:pt x="291" y="821"/>
                  </a:cubicBezTo>
                  <a:cubicBezTo>
                    <a:pt x="478" y="406"/>
                    <a:pt x="728" y="167"/>
                    <a:pt x="1039" y="110"/>
                  </a:cubicBezTo>
                  <a:cubicBezTo>
                    <a:pt x="1091" y="100"/>
                    <a:pt x="1143" y="94"/>
                    <a:pt x="1195" y="94"/>
                  </a:cubicBezTo>
                  <a:close/>
                  <a:moveTo>
                    <a:pt x="1201" y="0"/>
                  </a:moveTo>
                  <a:cubicBezTo>
                    <a:pt x="1142" y="0"/>
                    <a:pt x="1083" y="5"/>
                    <a:pt x="1024" y="16"/>
                  </a:cubicBezTo>
                  <a:cubicBezTo>
                    <a:pt x="676" y="79"/>
                    <a:pt x="400" y="338"/>
                    <a:pt x="203" y="785"/>
                  </a:cubicBezTo>
                  <a:cubicBezTo>
                    <a:pt x="16" y="1211"/>
                    <a:pt x="1" y="1610"/>
                    <a:pt x="167" y="1979"/>
                  </a:cubicBezTo>
                  <a:cubicBezTo>
                    <a:pt x="525" y="2789"/>
                    <a:pt x="1600" y="3152"/>
                    <a:pt x="1647" y="3168"/>
                  </a:cubicBezTo>
                  <a:lnTo>
                    <a:pt x="1662" y="3168"/>
                  </a:lnTo>
                  <a:cubicBezTo>
                    <a:pt x="1672" y="3168"/>
                    <a:pt x="1678" y="3168"/>
                    <a:pt x="1688" y="3163"/>
                  </a:cubicBezTo>
                  <a:cubicBezTo>
                    <a:pt x="1797" y="3100"/>
                    <a:pt x="4310" y="1662"/>
                    <a:pt x="4248" y="972"/>
                  </a:cubicBezTo>
                  <a:cubicBezTo>
                    <a:pt x="4232" y="842"/>
                    <a:pt x="4144" y="749"/>
                    <a:pt x="3972" y="691"/>
                  </a:cubicBezTo>
                  <a:cubicBezTo>
                    <a:pt x="3529" y="535"/>
                    <a:pt x="3202" y="486"/>
                    <a:pt x="2964" y="486"/>
                  </a:cubicBezTo>
                  <a:cubicBezTo>
                    <a:pt x="2673" y="486"/>
                    <a:pt x="2517" y="560"/>
                    <a:pt x="2451" y="603"/>
                  </a:cubicBezTo>
                  <a:cubicBezTo>
                    <a:pt x="2315" y="476"/>
                    <a:pt x="1770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Google Shape;2096;p40"/>
            <p:cNvSpPr/>
            <p:nvPr/>
          </p:nvSpPr>
          <p:spPr>
            <a:xfrm>
              <a:off x="1132650" y="2990850"/>
              <a:ext cx="22350" cy="41675"/>
            </a:xfrm>
            <a:custGeom>
              <a:avLst/>
              <a:gdLst/>
              <a:ahLst/>
              <a:cxnLst/>
              <a:rect l="l" t="t" r="r" b="b"/>
              <a:pathLst>
                <a:path w="894" h="1667" extrusionOk="0">
                  <a:moveTo>
                    <a:pt x="893" y="0"/>
                  </a:moveTo>
                  <a:cubicBezTo>
                    <a:pt x="369" y="405"/>
                    <a:pt x="47" y="1013"/>
                    <a:pt x="0" y="1667"/>
                  </a:cubicBezTo>
                  <a:lnTo>
                    <a:pt x="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40"/>
            <p:cNvSpPr/>
            <p:nvPr/>
          </p:nvSpPr>
          <p:spPr>
            <a:xfrm>
              <a:off x="1131475" y="2989800"/>
              <a:ext cx="24300" cy="42725"/>
            </a:xfrm>
            <a:custGeom>
              <a:avLst/>
              <a:gdLst/>
              <a:ahLst/>
              <a:cxnLst/>
              <a:rect l="l" t="t" r="r" b="b"/>
              <a:pathLst>
                <a:path w="972" h="1709" extrusionOk="0">
                  <a:moveTo>
                    <a:pt x="909" y="1"/>
                  </a:moveTo>
                  <a:cubicBezTo>
                    <a:pt x="374" y="416"/>
                    <a:pt x="42" y="1039"/>
                    <a:pt x="0" y="1709"/>
                  </a:cubicBezTo>
                  <a:lnTo>
                    <a:pt x="99" y="1709"/>
                  </a:lnTo>
                  <a:cubicBezTo>
                    <a:pt x="146" y="1070"/>
                    <a:pt x="462" y="473"/>
                    <a:pt x="971" y="79"/>
                  </a:cubicBezTo>
                  <a:lnTo>
                    <a:pt x="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Google Shape;2098;p40"/>
            <p:cNvSpPr/>
            <p:nvPr/>
          </p:nvSpPr>
          <p:spPr>
            <a:xfrm>
              <a:off x="1053725" y="3010575"/>
              <a:ext cx="86200" cy="76350"/>
            </a:xfrm>
            <a:custGeom>
              <a:avLst/>
              <a:gdLst/>
              <a:ahLst/>
              <a:cxnLst/>
              <a:rect l="l" t="t" r="r" b="b"/>
              <a:pathLst>
                <a:path w="3448" h="3054" extrusionOk="0">
                  <a:moveTo>
                    <a:pt x="1466" y="1"/>
                  </a:moveTo>
                  <a:cubicBezTo>
                    <a:pt x="1288" y="1"/>
                    <a:pt x="1072" y="156"/>
                    <a:pt x="821" y="603"/>
                  </a:cubicBezTo>
                  <a:cubicBezTo>
                    <a:pt x="1" y="2056"/>
                    <a:pt x="1008" y="3053"/>
                    <a:pt x="1008" y="3053"/>
                  </a:cubicBezTo>
                  <a:cubicBezTo>
                    <a:pt x="1008" y="3053"/>
                    <a:pt x="3448" y="1662"/>
                    <a:pt x="2903" y="1091"/>
                  </a:cubicBezTo>
                  <a:cubicBezTo>
                    <a:pt x="2629" y="799"/>
                    <a:pt x="2422" y="727"/>
                    <a:pt x="2284" y="727"/>
                  </a:cubicBezTo>
                  <a:cubicBezTo>
                    <a:pt x="2151" y="727"/>
                    <a:pt x="2082" y="795"/>
                    <a:pt x="2082" y="795"/>
                  </a:cubicBezTo>
                  <a:cubicBezTo>
                    <a:pt x="2082" y="795"/>
                    <a:pt x="1870" y="1"/>
                    <a:pt x="1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2099;p40"/>
            <p:cNvSpPr/>
            <p:nvPr/>
          </p:nvSpPr>
          <p:spPr>
            <a:xfrm>
              <a:off x="1052425" y="3009350"/>
              <a:ext cx="77525" cy="78750"/>
            </a:xfrm>
            <a:custGeom>
              <a:avLst/>
              <a:gdLst/>
              <a:ahLst/>
              <a:cxnLst/>
              <a:rect l="l" t="t" r="r" b="b"/>
              <a:pathLst>
                <a:path w="3101" h="3150" extrusionOk="0">
                  <a:moveTo>
                    <a:pt x="1517" y="96"/>
                  </a:moveTo>
                  <a:lnTo>
                    <a:pt x="1543" y="101"/>
                  </a:lnTo>
                  <a:cubicBezTo>
                    <a:pt x="1885" y="143"/>
                    <a:pt x="2082" y="849"/>
                    <a:pt x="2082" y="854"/>
                  </a:cubicBezTo>
                  <a:cubicBezTo>
                    <a:pt x="2088" y="875"/>
                    <a:pt x="2098" y="885"/>
                    <a:pt x="2114" y="891"/>
                  </a:cubicBezTo>
                  <a:cubicBezTo>
                    <a:pt x="2118" y="892"/>
                    <a:pt x="2122" y="893"/>
                    <a:pt x="2127" y="893"/>
                  </a:cubicBezTo>
                  <a:cubicBezTo>
                    <a:pt x="2140" y="893"/>
                    <a:pt x="2153" y="888"/>
                    <a:pt x="2160" y="880"/>
                  </a:cubicBezTo>
                  <a:cubicBezTo>
                    <a:pt x="2207" y="843"/>
                    <a:pt x="2262" y="822"/>
                    <a:pt x="2322" y="822"/>
                  </a:cubicBezTo>
                  <a:cubicBezTo>
                    <a:pt x="2328" y="822"/>
                    <a:pt x="2335" y="823"/>
                    <a:pt x="2342" y="823"/>
                  </a:cubicBezTo>
                  <a:cubicBezTo>
                    <a:pt x="2456" y="828"/>
                    <a:pt x="2648" y="891"/>
                    <a:pt x="2918" y="1171"/>
                  </a:cubicBezTo>
                  <a:cubicBezTo>
                    <a:pt x="2970" y="1223"/>
                    <a:pt x="2996" y="1301"/>
                    <a:pt x="2981" y="1373"/>
                  </a:cubicBezTo>
                  <a:cubicBezTo>
                    <a:pt x="2898" y="1945"/>
                    <a:pt x="1314" y="2889"/>
                    <a:pt x="1065" y="3035"/>
                  </a:cubicBezTo>
                  <a:cubicBezTo>
                    <a:pt x="909" y="2869"/>
                    <a:pt x="182" y="1965"/>
                    <a:pt x="909" y="673"/>
                  </a:cubicBezTo>
                  <a:cubicBezTo>
                    <a:pt x="1127" y="294"/>
                    <a:pt x="1330" y="96"/>
                    <a:pt x="1517" y="96"/>
                  </a:cubicBezTo>
                  <a:close/>
                  <a:moveTo>
                    <a:pt x="1524" y="1"/>
                  </a:moveTo>
                  <a:cubicBezTo>
                    <a:pt x="1302" y="1"/>
                    <a:pt x="1067" y="209"/>
                    <a:pt x="831" y="626"/>
                  </a:cubicBezTo>
                  <a:cubicBezTo>
                    <a:pt x="1" y="2095"/>
                    <a:pt x="1013" y="3123"/>
                    <a:pt x="1029" y="3133"/>
                  </a:cubicBezTo>
                  <a:cubicBezTo>
                    <a:pt x="1034" y="3144"/>
                    <a:pt x="1049" y="3149"/>
                    <a:pt x="1060" y="3149"/>
                  </a:cubicBezTo>
                  <a:cubicBezTo>
                    <a:pt x="1070" y="3149"/>
                    <a:pt x="1075" y="3144"/>
                    <a:pt x="1086" y="3139"/>
                  </a:cubicBezTo>
                  <a:cubicBezTo>
                    <a:pt x="1164" y="3097"/>
                    <a:pt x="2986" y="2054"/>
                    <a:pt x="3084" y="1389"/>
                  </a:cubicBezTo>
                  <a:cubicBezTo>
                    <a:pt x="3100" y="1285"/>
                    <a:pt x="3069" y="1176"/>
                    <a:pt x="2996" y="1103"/>
                  </a:cubicBezTo>
                  <a:cubicBezTo>
                    <a:pt x="2757" y="859"/>
                    <a:pt x="2539" y="730"/>
                    <a:pt x="2347" y="730"/>
                  </a:cubicBezTo>
                  <a:cubicBezTo>
                    <a:pt x="2339" y="729"/>
                    <a:pt x="2330" y="729"/>
                    <a:pt x="2321" y="729"/>
                  </a:cubicBezTo>
                  <a:cubicBezTo>
                    <a:pt x="2264" y="729"/>
                    <a:pt x="2211" y="743"/>
                    <a:pt x="2166" y="766"/>
                  </a:cubicBezTo>
                  <a:cubicBezTo>
                    <a:pt x="2103" y="579"/>
                    <a:pt x="1906" y="44"/>
                    <a:pt x="1563" y="3"/>
                  </a:cubicBezTo>
                  <a:cubicBezTo>
                    <a:pt x="1550" y="1"/>
                    <a:pt x="1537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Google Shape;2100;p40"/>
            <p:cNvSpPr/>
            <p:nvPr/>
          </p:nvSpPr>
          <p:spPr>
            <a:xfrm>
              <a:off x="1082550" y="3030425"/>
              <a:ext cx="23250" cy="37025"/>
            </a:xfrm>
            <a:custGeom>
              <a:avLst/>
              <a:gdLst/>
              <a:ahLst/>
              <a:cxnLst/>
              <a:rect l="l" t="t" r="r" b="b"/>
              <a:pathLst>
                <a:path w="930" h="1481" extrusionOk="0">
                  <a:moveTo>
                    <a:pt x="929" y="1"/>
                  </a:moveTo>
                  <a:lnTo>
                    <a:pt x="929" y="1"/>
                  </a:lnTo>
                  <a:cubicBezTo>
                    <a:pt x="254" y="546"/>
                    <a:pt x="0" y="1481"/>
                    <a:pt x="0" y="148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Google Shape;2101;p40"/>
            <p:cNvSpPr/>
            <p:nvPr/>
          </p:nvSpPr>
          <p:spPr>
            <a:xfrm>
              <a:off x="1081375" y="3029525"/>
              <a:ext cx="25200" cy="38325"/>
            </a:xfrm>
            <a:custGeom>
              <a:avLst/>
              <a:gdLst/>
              <a:ahLst/>
              <a:cxnLst/>
              <a:rect l="l" t="t" r="r" b="b"/>
              <a:pathLst>
                <a:path w="1008" h="1533" extrusionOk="0">
                  <a:moveTo>
                    <a:pt x="945" y="1"/>
                  </a:moveTo>
                  <a:cubicBezTo>
                    <a:pt x="265" y="546"/>
                    <a:pt x="11" y="1465"/>
                    <a:pt x="0" y="1506"/>
                  </a:cubicBezTo>
                  <a:lnTo>
                    <a:pt x="94" y="1532"/>
                  </a:lnTo>
                  <a:cubicBezTo>
                    <a:pt x="94" y="1522"/>
                    <a:pt x="348" y="603"/>
                    <a:pt x="1008" y="73"/>
                  </a:cubicBezTo>
                  <a:lnTo>
                    <a:pt x="9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40"/>
            <p:cNvSpPr/>
            <p:nvPr/>
          </p:nvSpPr>
          <p:spPr>
            <a:xfrm>
              <a:off x="1259175" y="2986150"/>
              <a:ext cx="81150" cy="63525"/>
            </a:xfrm>
            <a:custGeom>
              <a:avLst/>
              <a:gdLst/>
              <a:ahLst/>
              <a:cxnLst/>
              <a:rect l="l" t="t" r="r" b="b"/>
              <a:pathLst>
                <a:path w="3246" h="2541" extrusionOk="0">
                  <a:moveTo>
                    <a:pt x="1174" y="0"/>
                  </a:moveTo>
                  <a:cubicBezTo>
                    <a:pt x="598" y="0"/>
                    <a:pt x="821" y="1024"/>
                    <a:pt x="821" y="1024"/>
                  </a:cubicBezTo>
                  <a:cubicBezTo>
                    <a:pt x="821" y="1024"/>
                    <a:pt x="799" y="1017"/>
                    <a:pt x="763" y="1017"/>
                  </a:cubicBezTo>
                  <a:cubicBezTo>
                    <a:pt x="649" y="1017"/>
                    <a:pt x="390" y="1086"/>
                    <a:pt x="224" y="1663"/>
                  </a:cubicBezTo>
                  <a:cubicBezTo>
                    <a:pt x="1" y="2421"/>
                    <a:pt x="2804" y="2540"/>
                    <a:pt x="2804" y="2540"/>
                  </a:cubicBezTo>
                  <a:cubicBezTo>
                    <a:pt x="2804" y="2540"/>
                    <a:pt x="3246" y="1196"/>
                    <a:pt x="1854" y="277"/>
                  </a:cubicBezTo>
                  <a:cubicBezTo>
                    <a:pt x="1553" y="78"/>
                    <a:pt x="1333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2103;p40"/>
            <p:cNvSpPr/>
            <p:nvPr/>
          </p:nvSpPr>
          <p:spPr>
            <a:xfrm>
              <a:off x="1262825" y="2984800"/>
              <a:ext cx="78675" cy="66050"/>
            </a:xfrm>
            <a:custGeom>
              <a:avLst/>
              <a:gdLst/>
              <a:ahLst/>
              <a:cxnLst/>
              <a:rect l="l" t="t" r="r" b="b"/>
              <a:pathLst>
                <a:path w="3147" h="2642" extrusionOk="0">
                  <a:moveTo>
                    <a:pt x="1030" y="103"/>
                  </a:moveTo>
                  <a:cubicBezTo>
                    <a:pt x="1194" y="103"/>
                    <a:pt x="1415" y="191"/>
                    <a:pt x="1682" y="367"/>
                  </a:cubicBezTo>
                  <a:cubicBezTo>
                    <a:pt x="2923" y="1187"/>
                    <a:pt x="2684" y="2324"/>
                    <a:pt x="2627" y="2542"/>
                  </a:cubicBezTo>
                  <a:cubicBezTo>
                    <a:pt x="2337" y="2527"/>
                    <a:pt x="499" y="2413"/>
                    <a:pt x="161" y="1940"/>
                  </a:cubicBezTo>
                  <a:cubicBezTo>
                    <a:pt x="115" y="1883"/>
                    <a:pt x="99" y="1800"/>
                    <a:pt x="125" y="1727"/>
                  </a:cubicBezTo>
                  <a:cubicBezTo>
                    <a:pt x="234" y="1359"/>
                    <a:pt x="374" y="1213"/>
                    <a:pt x="478" y="1156"/>
                  </a:cubicBezTo>
                  <a:cubicBezTo>
                    <a:pt x="519" y="1135"/>
                    <a:pt x="566" y="1120"/>
                    <a:pt x="618" y="1120"/>
                  </a:cubicBezTo>
                  <a:cubicBezTo>
                    <a:pt x="634" y="1120"/>
                    <a:pt x="649" y="1125"/>
                    <a:pt x="665" y="1125"/>
                  </a:cubicBezTo>
                  <a:cubicBezTo>
                    <a:pt x="671" y="1128"/>
                    <a:pt x="678" y="1129"/>
                    <a:pt x="684" y="1129"/>
                  </a:cubicBezTo>
                  <a:cubicBezTo>
                    <a:pt x="713" y="1129"/>
                    <a:pt x="736" y="1102"/>
                    <a:pt x="727" y="1068"/>
                  </a:cubicBezTo>
                  <a:cubicBezTo>
                    <a:pt x="727" y="1063"/>
                    <a:pt x="571" y="346"/>
                    <a:pt x="857" y="149"/>
                  </a:cubicBezTo>
                  <a:cubicBezTo>
                    <a:pt x="904" y="118"/>
                    <a:pt x="962" y="103"/>
                    <a:pt x="1030" y="103"/>
                  </a:cubicBezTo>
                  <a:close/>
                  <a:moveTo>
                    <a:pt x="1031" y="0"/>
                  </a:moveTo>
                  <a:cubicBezTo>
                    <a:pt x="943" y="0"/>
                    <a:pt x="867" y="22"/>
                    <a:pt x="805" y="66"/>
                  </a:cubicBezTo>
                  <a:cubicBezTo>
                    <a:pt x="519" y="263"/>
                    <a:pt x="587" y="829"/>
                    <a:pt x="618" y="1021"/>
                  </a:cubicBezTo>
                  <a:cubicBezTo>
                    <a:pt x="556" y="1021"/>
                    <a:pt x="494" y="1037"/>
                    <a:pt x="436" y="1068"/>
                  </a:cubicBezTo>
                  <a:cubicBezTo>
                    <a:pt x="265" y="1161"/>
                    <a:pt x="130" y="1374"/>
                    <a:pt x="31" y="1701"/>
                  </a:cubicBezTo>
                  <a:cubicBezTo>
                    <a:pt x="0" y="1800"/>
                    <a:pt x="21" y="1909"/>
                    <a:pt x="83" y="1992"/>
                  </a:cubicBezTo>
                  <a:cubicBezTo>
                    <a:pt x="478" y="2542"/>
                    <a:pt x="2570" y="2641"/>
                    <a:pt x="2658" y="2641"/>
                  </a:cubicBezTo>
                  <a:cubicBezTo>
                    <a:pt x="2662" y="2642"/>
                    <a:pt x="2665" y="2642"/>
                    <a:pt x="2668" y="2642"/>
                  </a:cubicBezTo>
                  <a:cubicBezTo>
                    <a:pt x="2690" y="2642"/>
                    <a:pt x="2706" y="2627"/>
                    <a:pt x="2710" y="2605"/>
                  </a:cubicBezTo>
                  <a:cubicBezTo>
                    <a:pt x="2710" y="2594"/>
                    <a:pt x="3146" y="1213"/>
                    <a:pt x="1740" y="284"/>
                  </a:cubicBezTo>
                  <a:cubicBezTo>
                    <a:pt x="1452" y="95"/>
                    <a:pt x="1214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Google Shape;2104;p40"/>
            <p:cNvSpPr/>
            <p:nvPr/>
          </p:nvSpPr>
          <p:spPr>
            <a:xfrm>
              <a:off x="1279700" y="3011750"/>
              <a:ext cx="37650" cy="22350"/>
            </a:xfrm>
            <a:custGeom>
              <a:avLst/>
              <a:gdLst/>
              <a:ahLst/>
              <a:cxnLst/>
              <a:rect l="l" t="t" r="r" b="b"/>
              <a:pathLst>
                <a:path w="1506" h="894" extrusionOk="0">
                  <a:moveTo>
                    <a:pt x="0" y="0"/>
                  </a:moveTo>
                  <a:lnTo>
                    <a:pt x="1506" y="893"/>
                  </a:lnTo>
                  <a:cubicBezTo>
                    <a:pt x="1506" y="893"/>
                    <a:pt x="857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Google Shape;2105;p40"/>
            <p:cNvSpPr/>
            <p:nvPr/>
          </p:nvSpPr>
          <p:spPr>
            <a:xfrm>
              <a:off x="1279425" y="3010575"/>
              <a:ext cx="38700" cy="24300"/>
            </a:xfrm>
            <a:custGeom>
              <a:avLst/>
              <a:gdLst/>
              <a:ahLst/>
              <a:cxnLst/>
              <a:rect l="l" t="t" r="r" b="b"/>
              <a:pathLst>
                <a:path w="1548" h="972" extrusionOk="0">
                  <a:moveTo>
                    <a:pt x="22" y="1"/>
                  </a:moveTo>
                  <a:lnTo>
                    <a:pt x="1" y="94"/>
                  </a:lnTo>
                  <a:cubicBezTo>
                    <a:pt x="832" y="265"/>
                    <a:pt x="1470" y="966"/>
                    <a:pt x="1480" y="971"/>
                  </a:cubicBezTo>
                  <a:lnTo>
                    <a:pt x="1548" y="909"/>
                  </a:lnTo>
                  <a:cubicBezTo>
                    <a:pt x="1522" y="878"/>
                    <a:pt x="878" y="177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6" name="Google Shape;2106;p40"/>
            <p:cNvSpPr/>
            <p:nvPr/>
          </p:nvSpPr>
          <p:spPr>
            <a:xfrm>
              <a:off x="1158075" y="2972000"/>
              <a:ext cx="139825" cy="76900"/>
            </a:xfrm>
            <a:custGeom>
              <a:avLst/>
              <a:gdLst/>
              <a:ahLst/>
              <a:cxnLst/>
              <a:rect l="l" t="t" r="r" b="b"/>
              <a:pathLst>
                <a:path w="5593" h="3076" extrusionOk="0">
                  <a:moveTo>
                    <a:pt x="3928" y="0"/>
                  </a:moveTo>
                  <a:cubicBezTo>
                    <a:pt x="3297" y="0"/>
                    <a:pt x="2680" y="619"/>
                    <a:pt x="2680" y="619"/>
                  </a:cubicBezTo>
                  <a:cubicBezTo>
                    <a:pt x="2680" y="619"/>
                    <a:pt x="2543" y="485"/>
                    <a:pt x="2157" y="485"/>
                  </a:cubicBezTo>
                  <a:cubicBezTo>
                    <a:pt x="1925" y="485"/>
                    <a:pt x="1604" y="533"/>
                    <a:pt x="1169" y="687"/>
                  </a:cubicBezTo>
                  <a:cubicBezTo>
                    <a:pt x="1" y="1097"/>
                    <a:pt x="3463" y="3075"/>
                    <a:pt x="3463" y="3075"/>
                  </a:cubicBezTo>
                  <a:cubicBezTo>
                    <a:pt x="3463" y="3075"/>
                    <a:pt x="5592" y="2374"/>
                    <a:pt x="4876" y="754"/>
                  </a:cubicBezTo>
                  <a:cubicBezTo>
                    <a:pt x="4621" y="184"/>
                    <a:pt x="427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Google Shape;2107;p40"/>
            <p:cNvSpPr/>
            <p:nvPr/>
          </p:nvSpPr>
          <p:spPr>
            <a:xfrm>
              <a:off x="1178450" y="2970750"/>
              <a:ext cx="107750" cy="79300"/>
            </a:xfrm>
            <a:custGeom>
              <a:avLst/>
              <a:gdLst/>
              <a:ahLst/>
              <a:cxnLst/>
              <a:rect l="l" t="t" r="r" b="b"/>
              <a:pathLst>
                <a:path w="4310" h="3172" extrusionOk="0">
                  <a:moveTo>
                    <a:pt x="3114" y="95"/>
                  </a:moveTo>
                  <a:cubicBezTo>
                    <a:pt x="3165" y="95"/>
                    <a:pt x="3216" y="99"/>
                    <a:pt x="3266" y="109"/>
                  </a:cubicBezTo>
                  <a:cubicBezTo>
                    <a:pt x="3578" y="171"/>
                    <a:pt x="3832" y="410"/>
                    <a:pt x="4014" y="825"/>
                  </a:cubicBezTo>
                  <a:cubicBezTo>
                    <a:pt x="4190" y="1225"/>
                    <a:pt x="4206" y="1599"/>
                    <a:pt x="4055" y="1941"/>
                  </a:cubicBezTo>
                  <a:cubicBezTo>
                    <a:pt x="3739" y="2653"/>
                    <a:pt x="2799" y="3016"/>
                    <a:pt x="2648" y="3068"/>
                  </a:cubicBezTo>
                  <a:cubicBezTo>
                    <a:pt x="1922" y="2653"/>
                    <a:pt x="115" y="1500"/>
                    <a:pt x="162" y="981"/>
                  </a:cubicBezTo>
                  <a:cubicBezTo>
                    <a:pt x="167" y="893"/>
                    <a:pt x="240" y="830"/>
                    <a:pt x="369" y="784"/>
                  </a:cubicBezTo>
                  <a:cubicBezTo>
                    <a:pt x="800" y="628"/>
                    <a:pt x="1117" y="581"/>
                    <a:pt x="1340" y="581"/>
                  </a:cubicBezTo>
                  <a:cubicBezTo>
                    <a:pt x="1693" y="581"/>
                    <a:pt x="1828" y="701"/>
                    <a:pt x="1828" y="701"/>
                  </a:cubicBezTo>
                  <a:cubicBezTo>
                    <a:pt x="1839" y="711"/>
                    <a:pt x="1850" y="716"/>
                    <a:pt x="1862" y="716"/>
                  </a:cubicBezTo>
                  <a:cubicBezTo>
                    <a:pt x="1874" y="716"/>
                    <a:pt x="1885" y="711"/>
                    <a:pt x="1896" y="701"/>
                  </a:cubicBezTo>
                  <a:cubicBezTo>
                    <a:pt x="1905" y="696"/>
                    <a:pt x="2511" y="95"/>
                    <a:pt x="3114" y="95"/>
                  </a:cubicBezTo>
                  <a:close/>
                  <a:moveTo>
                    <a:pt x="3116" y="0"/>
                  </a:moveTo>
                  <a:cubicBezTo>
                    <a:pt x="2545" y="0"/>
                    <a:pt x="1996" y="480"/>
                    <a:pt x="1859" y="607"/>
                  </a:cubicBezTo>
                  <a:cubicBezTo>
                    <a:pt x="1793" y="561"/>
                    <a:pt x="1637" y="485"/>
                    <a:pt x="1342" y="485"/>
                  </a:cubicBezTo>
                  <a:cubicBezTo>
                    <a:pt x="1104" y="485"/>
                    <a:pt x="776" y="535"/>
                    <a:pt x="333" y="690"/>
                  </a:cubicBezTo>
                  <a:cubicBezTo>
                    <a:pt x="167" y="753"/>
                    <a:pt x="73" y="846"/>
                    <a:pt x="63" y="976"/>
                  </a:cubicBezTo>
                  <a:cubicBezTo>
                    <a:pt x="1" y="1661"/>
                    <a:pt x="2513" y="3104"/>
                    <a:pt x="2623" y="3167"/>
                  </a:cubicBezTo>
                  <a:cubicBezTo>
                    <a:pt x="2628" y="3172"/>
                    <a:pt x="2638" y="3172"/>
                    <a:pt x="2648" y="3172"/>
                  </a:cubicBezTo>
                  <a:lnTo>
                    <a:pt x="2664" y="3172"/>
                  </a:lnTo>
                  <a:cubicBezTo>
                    <a:pt x="2711" y="3156"/>
                    <a:pt x="3785" y="2793"/>
                    <a:pt x="4144" y="1983"/>
                  </a:cubicBezTo>
                  <a:cubicBezTo>
                    <a:pt x="4310" y="1614"/>
                    <a:pt x="4294" y="1209"/>
                    <a:pt x="4107" y="784"/>
                  </a:cubicBezTo>
                  <a:cubicBezTo>
                    <a:pt x="3910" y="342"/>
                    <a:pt x="3630" y="83"/>
                    <a:pt x="3287" y="15"/>
                  </a:cubicBezTo>
                  <a:cubicBezTo>
                    <a:pt x="3230" y="5"/>
                    <a:pt x="3173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8" name="Google Shape;2108;p40"/>
            <p:cNvSpPr/>
            <p:nvPr/>
          </p:nvSpPr>
          <p:spPr>
            <a:xfrm>
              <a:off x="1225050" y="2987475"/>
              <a:ext cx="22225" cy="41675"/>
            </a:xfrm>
            <a:custGeom>
              <a:avLst/>
              <a:gdLst/>
              <a:ahLst/>
              <a:cxnLst/>
              <a:rect l="l" t="t" r="r" b="b"/>
              <a:pathLst>
                <a:path w="889" h="1667" extrusionOk="0">
                  <a:moveTo>
                    <a:pt x="1" y="0"/>
                  </a:moveTo>
                  <a:lnTo>
                    <a:pt x="888" y="1667"/>
                  </a:lnTo>
                  <a:cubicBezTo>
                    <a:pt x="847" y="1013"/>
                    <a:pt x="520" y="4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1224275" y="2986425"/>
              <a:ext cx="24175" cy="42875"/>
            </a:xfrm>
            <a:custGeom>
              <a:avLst/>
              <a:gdLst/>
              <a:ahLst/>
              <a:cxnLst/>
              <a:rect l="l" t="t" r="r" b="b"/>
              <a:pathLst>
                <a:path w="967" h="1715" extrusionOk="0">
                  <a:moveTo>
                    <a:pt x="57" y="1"/>
                  </a:moveTo>
                  <a:lnTo>
                    <a:pt x="0" y="79"/>
                  </a:lnTo>
                  <a:cubicBezTo>
                    <a:pt x="509" y="473"/>
                    <a:pt x="826" y="1070"/>
                    <a:pt x="873" y="1714"/>
                  </a:cubicBezTo>
                  <a:lnTo>
                    <a:pt x="966" y="1709"/>
                  </a:lnTo>
                  <a:cubicBezTo>
                    <a:pt x="924" y="1039"/>
                    <a:pt x="597" y="416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1121350" y="2938625"/>
              <a:ext cx="142150" cy="60950"/>
            </a:xfrm>
            <a:custGeom>
              <a:avLst/>
              <a:gdLst/>
              <a:ahLst/>
              <a:cxnLst/>
              <a:rect l="l" t="t" r="r" b="b"/>
              <a:pathLst>
                <a:path w="5686" h="2438" extrusionOk="0">
                  <a:moveTo>
                    <a:pt x="1778" y="1"/>
                  </a:moveTo>
                  <a:cubicBezTo>
                    <a:pt x="1504" y="1"/>
                    <a:pt x="1220" y="109"/>
                    <a:pt x="956" y="407"/>
                  </a:cubicBezTo>
                  <a:cubicBezTo>
                    <a:pt x="0" y="1482"/>
                    <a:pt x="1984" y="2437"/>
                    <a:pt x="1984" y="2437"/>
                  </a:cubicBezTo>
                  <a:cubicBezTo>
                    <a:pt x="1984" y="2437"/>
                    <a:pt x="5685" y="1638"/>
                    <a:pt x="4600" y="1093"/>
                  </a:cubicBezTo>
                  <a:cubicBezTo>
                    <a:pt x="3964" y="773"/>
                    <a:pt x="3568" y="707"/>
                    <a:pt x="3350" y="707"/>
                  </a:cubicBezTo>
                  <a:cubicBezTo>
                    <a:pt x="3197" y="707"/>
                    <a:pt x="3131" y="740"/>
                    <a:pt x="3131" y="740"/>
                  </a:cubicBezTo>
                  <a:cubicBezTo>
                    <a:pt x="3131" y="740"/>
                    <a:pt x="2492" y="1"/>
                    <a:pt x="1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2111;p40"/>
            <p:cNvSpPr/>
            <p:nvPr/>
          </p:nvSpPr>
          <p:spPr>
            <a:xfrm>
              <a:off x="1136525" y="2937375"/>
              <a:ext cx="106325" cy="63500"/>
            </a:xfrm>
            <a:custGeom>
              <a:avLst/>
              <a:gdLst/>
              <a:ahLst/>
              <a:cxnLst/>
              <a:rect l="l" t="t" r="r" b="b"/>
              <a:pathLst>
                <a:path w="4253" h="2540" extrusionOk="0">
                  <a:moveTo>
                    <a:pt x="1174" y="99"/>
                  </a:moveTo>
                  <a:cubicBezTo>
                    <a:pt x="1854" y="104"/>
                    <a:pt x="2482" y="816"/>
                    <a:pt x="2488" y="826"/>
                  </a:cubicBezTo>
                  <a:cubicBezTo>
                    <a:pt x="2498" y="836"/>
                    <a:pt x="2510" y="842"/>
                    <a:pt x="2523" y="842"/>
                  </a:cubicBezTo>
                  <a:cubicBezTo>
                    <a:pt x="2530" y="842"/>
                    <a:pt x="2537" y="840"/>
                    <a:pt x="2545" y="836"/>
                  </a:cubicBezTo>
                  <a:cubicBezTo>
                    <a:pt x="2547" y="834"/>
                    <a:pt x="2606" y="809"/>
                    <a:pt x="2739" y="809"/>
                  </a:cubicBezTo>
                  <a:cubicBezTo>
                    <a:pt x="2947" y="809"/>
                    <a:pt x="3338" y="872"/>
                    <a:pt x="3972" y="1189"/>
                  </a:cubicBezTo>
                  <a:cubicBezTo>
                    <a:pt x="4092" y="1246"/>
                    <a:pt x="4149" y="1309"/>
                    <a:pt x="4144" y="1376"/>
                  </a:cubicBezTo>
                  <a:cubicBezTo>
                    <a:pt x="4097" y="1724"/>
                    <a:pt x="2477" y="2202"/>
                    <a:pt x="1382" y="2441"/>
                  </a:cubicBezTo>
                  <a:cubicBezTo>
                    <a:pt x="1252" y="2373"/>
                    <a:pt x="281" y="1859"/>
                    <a:pt x="151" y="1210"/>
                  </a:cubicBezTo>
                  <a:cubicBezTo>
                    <a:pt x="99" y="961"/>
                    <a:pt x="183" y="722"/>
                    <a:pt x="385" y="488"/>
                  </a:cubicBezTo>
                  <a:cubicBezTo>
                    <a:pt x="613" y="229"/>
                    <a:pt x="878" y="99"/>
                    <a:pt x="1169" y="99"/>
                  </a:cubicBezTo>
                  <a:close/>
                  <a:moveTo>
                    <a:pt x="1174" y="0"/>
                  </a:moveTo>
                  <a:cubicBezTo>
                    <a:pt x="852" y="0"/>
                    <a:pt x="562" y="141"/>
                    <a:pt x="312" y="426"/>
                  </a:cubicBezTo>
                  <a:cubicBezTo>
                    <a:pt x="89" y="681"/>
                    <a:pt x="1" y="951"/>
                    <a:pt x="58" y="1226"/>
                  </a:cubicBezTo>
                  <a:cubicBezTo>
                    <a:pt x="203" y="1973"/>
                    <a:pt x="1309" y="2508"/>
                    <a:pt x="1356" y="2534"/>
                  </a:cubicBezTo>
                  <a:cubicBezTo>
                    <a:pt x="1361" y="2534"/>
                    <a:pt x="1371" y="2539"/>
                    <a:pt x="1377" y="2539"/>
                  </a:cubicBezTo>
                  <a:lnTo>
                    <a:pt x="1387" y="2539"/>
                  </a:lnTo>
                  <a:cubicBezTo>
                    <a:pt x="1673" y="2477"/>
                    <a:pt x="4175" y="1921"/>
                    <a:pt x="4237" y="1387"/>
                  </a:cubicBezTo>
                  <a:cubicBezTo>
                    <a:pt x="4253" y="1278"/>
                    <a:pt x="4175" y="1184"/>
                    <a:pt x="4014" y="1101"/>
                  </a:cubicBezTo>
                  <a:cubicBezTo>
                    <a:pt x="3372" y="777"/>
                    <a:pt x="2968" y="710"/>
                    <a:pt x="2742" y="710"/>
                  </a:cubicBezTo>
                  <a:cubicBezTo>
                    <a:pt x="2642" y="710"/>
                    <a:pt x="2576" y="723"/>
                    <a:pt x="2540" y="733"/>
                  </a:cubicBezTo>
                  <a:cubicBezTo>
                    <a:pt x="2415" y="603"/>
                    <a:pt x="1833" y="6"/>
                    <a:pt x="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Google Shape;2112;p40"/>
            <p:cNvSpPr/>
            <p:nvPr/>
          </p:nvSpPr>
          <p:spPr>
            <a:xfrm>
              <a:off x="1170150" y="2955925"/>
              <a:ext cx="29875" cy="28600"/>
            </a:xfrm>
            <a:custGeom>
              <a:avLst/>
              <a:gdLst/>
              <a:ahLst/>
              <a:cxnLst/>
              <a:rect l="l" t="t" r="r" b="b"/>
              <a:pathLst>
                <a:path w="1195" h="1144" extrusionOk="0">
                  <a:moveTo>
                    <a:pt x="1163" y="1"/>
                  </a:moveTo>
                  <a:cubicBezTo>
                    <a:pt x="167" y="359"/>
                    <a:pt x="6" y="1091"/>
                    <a:pt x="0" y="1122"/>
                  </a:cubicBezTo>
                  <a:lnTo>
                    <a:pt x="94" y="1143"/>
                  </a:lnTo>
                  <a:cubicBezTo>
                    <a:pt x="99" y="1138"/>
                    <a:pt x="250" y="437"/>
                    <a:pt x="1195" y="94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3" name="Google Shape;2113;p40"/>
            <p:cNvSpPr/>
            <p:nvPr/>
          </p:nvSpPr>
          <p:spPr>
            <a:xfrm>
              <a:off x="1137950" y="3111950"/>
              <a:ext cx="43900" cy="152275"/>
            </a:xfrm>
            <a:custGeom>
              <a:avLst/>
              <a:gdLst/>
              <a:ahLst/>
              <a:cxnLst/>
              <a:rect l="l" t="t" r="r" b="b"/>
              <a:pathLst>
                <a:path w="1756" h="6091" extrusionOk="0">
                  <a:moveTo>
                    <a:pt x="89" y="0"/>
                  </a:moveTo>
                  <a:lnTo>
                    <a:pt x="1" y="37"/>
                  </a:lnTo>
                  <a:cubicBezTo>
                    <a:pt x="16" y="83"/>
                    <a:pt x="1641" y="4657"/>
                    <a:pt x="68" y="6017"/>
                  </a:cubicBezTo>
                  <a:lnTo>
                    <a:pt x="131" y="6090"/>
                  </a:lnTo>
                  <a:cubicBezTo>
                    <a:pt x="1756" y="4683"/>
                    <a:pt x="162" y="192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4" name="Google Shape;2114;p40"/>
            <p:cNvSpPr/>
            <p:nvPr/>
          </p:nvSpPr>
          <p:spPr>
            <a:xfrm>
              <a:off x="1098500" y="3257975"/>
              <a:ext cx="92300" cy="59850"/>
            </a:xfrm>
            <a:custGeom>
              <a:avLst/>
              <a:gdLst/>
              <a:ahLst/>
              <a:cxnLst/>
              <a:rect l="l" t="t" r="r" b="b"/>
              <a:pathLst>
                <a:path w="3692" h="2394" extrusionOk="0">
                  <a:moveTo>
                    <a:pt x="1314" y="1"/>
                  </a:moveTo>
                  <a:cubicBezTo>
                    <a:pt x="1122" y="1"/>
                    <a:pt x="912" y="120"/>
                    <a:pt x="702" y="462"/>
                  </a:cubicBezTo>
                  <a:cubicBezTo>
                    <a:pt x="1" y="1589"/>
                    <a:pt x="1226" y="2393"/>
                    <a:pt x="1226" y="2393"/>
                  </a:cubicBezTo>
                  <a:cubicBezTo>
                    <a:pt x="1226" y="2393"/>
                    <a:pt x="3692" y="1339"/>
                    <a:pt x="3033" y="882"/>
                  </a:cubicBezTo>
                  <a:cubicBezTo>
                    <a:pt x="2691" y="645"/>
                    <a:pt x="2453" y="587"/>
                    <a:pt x="2303" y="587"/>
                  </a:cubicBezTo>
                  <a:cubicBezTo>
                    <a:pt x="2162" y="587"/>
                    <a:pt x="2098" y="638"/>
                    <a:pt x="2098" y="638"/>
                  </a:cubicBezTo>
                  <a:cubicBezTo>
                    <a:pt x="2098" y="638"/>
                    <a:pt x="1757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2115;p40"/>
            <p:cNvSpPr/>
            <p:nvPr/>
          </p:nvSpPr>
          <p:spPr>
            <a:xfrm>
              <a:off x="1097075" y="3256775"/>
              <a:ext cx="81400" cy="62200"/>
            </a:xfrm>
            <a:custGeom>
              <a:avLst/>
              <a:gdLst/>
              <a:ahLst/>
              <a:cxnLst/>
              <a:rect l="l" t="t" r="r" b="b"/>
              <a:pathLst>
                <a:path w="3256" h="2488" extrusionOk="0">
                  <a:moveTo>
                    <a:pt x="1382" y="100"/>
                  </a:moveTo>
                  <a:cubicBezTo>
                    <a:pt x="1786" y="110"/>
                    <a:pt x="2108" y="702"/>
                    <a:pt x="2108" y="707"/>
                  </a:cubicBezTo>
                  <a:cubicBezTo>
                    <a:pt x="2119" y="723"/>
                    <a:pt x="2129" y="728"/>
                    <a:pt x="2145" y="733"/>
                  </a:cubicBezTo>
                  <a:cubicBezTo>
                    <a:pt x="2155" y="733"/>
                    <a:pt x="2171" y="733"/>
                    <a:pt x="2181" y="723"/>
                  </a:cubicBezTo>
                  <a:cubicBezTo>
                    <a:pt x="2183" y="723"/>
                    <a:pt x="2238" y="685"/>
                    <a:pt x="2356" y="685"/>
                  </a:cubicBezTo>
                  <a:cubicBezTo>
                    <a:pt x="2495" y="685"/>
                    <a:pt x="2723" y="738"/>
                    <a:pt x="3058" y="972"/>
                  </a:cubicBezTo>
                  <a:cubicBezTo>
                    <a:pt x="3121" y="1003"/>
                    <a:pt x="3157" y="1065"/>
                    <a:pt x="3152" y="1133"/>
                  </a:cubicBezTo>
                  <a:cubicBezTo>
                    <a:pt x="3110" y="1522"/>
                    <a:pt x="1818" y="2156"/>
                    <a:pt x="1288" y="2384"/>
                  </a:cubicBezTo>
                  <a:cubicBezTo>
                    <a:pt x="1127" y="2270"/>
                    <a:pt x="172" y="1543"/>
                    <a:pt x="795" y="536"/>
                  </a:cubicBezTo>
                  <a:cubicBezTo>
                    <a:pt x="982" y="245"/>
                    <a:pt x="1169" y="100"/>
                    <a:pt x="1371" y="100"/>
                  </a:cubicBezTo>
                  <a:close/>
                  <a:moveTo>
                    <a:pt x="1365" y="1"/>
                  </a:moveTo>
                  <a:cubicBezTo>
                    <a:pt x="1130" y="1"/>
                    <a:pt x="913" y="167"/>
                    <a:pt x="717" y="484"/>
                  </a:cubicBezTo>
                  <a:cubicBezTo>
                    <a:pt x="1" y="1637"/>
                    <a:pt x="1247" y="2472"/>
                    <a:pt x="1257" y="2483"/>
                  </a:cubicBezTo>
                  <a:cubicBezTo>
                    <a:pt x="1267" y="2488"/>
                    <a:pt x="1278" y="2488"/>
                    <a:pt x="1283" y="2488"/>
                  </a:cubicBezTo>
                  <a:cubicBezTo>
                    <a:pt x="1288" y="2488"/>
                    <a:pt x="1298" y="2488"/>
                    <a:pt x="1304" y="2483"/>
                  </a:cubicBezTo>
                  <a:cubicBezTo>
                    <a:pt x="1496" y="2405"/>
                    <a:pt x="3199" y="1668"/>
                    <a:pt x="3251" y="1143"/>
                  </a:cubicBezTo>
                  <a:cubicBezTo>
                    <a:pt x="3256" y="1040"/>
                    <a:pt x="3204" y="941"/>
                    <a:pt x="3116" y="889"/>
                  </a:cubicBezTo>
                  <a:cubicBezTo>
                    <a:pt x="2761" y="647"/>
                    <a:pt x="2512" y="586"/>
                    <a:pt x="2352" y="586"/>
                  </a:cubicBezTo>
                  <a:cubicBezTo>
                    <a:pt x="2268" y="586"/>
                    <a:pt x="2208" y="603"/>
                    <a:pt x="2171" y="619"/>
                  </a:cubicBezTo>
                  <a:cubicBezTo>
                    <a:pt x="2088" y="474"/>
                    <a:pt x="1781" y="12"/>
                    <a:pt x="1387" y="1"/>
                  </a:cubicBezTo>
                  <a:cubicBezTo>
                    <a:pt x="1380" y="1"/>
                    <a:pt x="1372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1130550" y="3273925"/>
              <a:ext cx="20275" cy="28700"/>
            </a:xfrm>
            <a:custGeom>
              <a:avLst/>
              <a:gdLst/>
              <a:ahLst/>
              <a:cxnLst/>
              <a:rect l="l" t="t" r="r" b="b"/>
              <a:pathLst>
                <a:path w="811" h="1148" extrusionOk="0">
                  <a:moveTo>
                    <a:pt x="811" y="0"/>
                  </a:moveTo>
                  <a:cubicBezTo>
                    <a:pt x="152" y="416"/>
                    <a:pt x="1" y="1148"/>
                    <a:pt x="1" y="1148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1129275" y="3272875"/>
              <a:ext cx="22200" cy="30025"/>
            </a:xfrm>
            <a:custGeom>
              <a:avLst/>
              <a:gdLst/>
              <a:ahLst/>
              <a:cxnLst/>
              <a:rect l="l" t="t" r="r" b="b"/>
              <a:pathLst>
                <a:path w="888" h="1201" extrusionOk="0">
                  <a:moveTo>
                    <a:pt x="836" y="1"/>
                  </a:moveTo>
                  <a:cubicBezTo>
                    <a:pt x="166" y="421"/>
                    <a:pt x="10" y="1148"/>
                    <a:pt x="0" y="1179"/>
                  </a:cubicBezTo>
                  <a:lnTo>
                    <a:pt x="99" y="1200"/>
                  </a:lnTo>
                  <a:cubicBezTo>
                    <a:pt x="99" y="1195"/>
                    <a:pt x="254" y="484"/>
                    <a:pt x="888" y="84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8" name="Google Shape;2118;p40"/>
            <p:cNvSpPr/>
            <p:nvPr/>
          </p:nvSpPr>
          <p:spPr>
            <a:xfrm>
              <a:off x="1084750" y="3133200"/>
              <a:ext cx="86200" cy="76250"/>
            </a:xfrm>
            <a:custGeom>
              <a:avLst/>
              <a:gdLst/>
              <a:ahLst/>
              <a:cxnLst/>
              <a:rect l="l" t="t" r="r" b="b"/>
              <a:pathLst>
                <a:path w="3448" h="3050" extrusionOk="0">
                  <a:moveTo>
                    <a:pt x="1465" y="0"/>
                  </a:moveTo>
                  <a:cubicBezTo>
                    <a:pt x="1287" y="0"/>
                    <a:pt x="1071" y="154"/>
                    <a:pt x="821" y="599"/>
                  </a:cubicBezTo>
                  <a:cubicBezTo>
                    <a:pt x="0" y="2058"/>
                    <a:pt x="1008" y="3049"/>
                    <a:pt x="1008" y="3049"/>
                  </a:cubicBezTo>
                  <a:cubicBezTo>
                    <a:pt x="1008" y="3049"/>
                    <a:pt x="3448" y="1663"/>
                    <a:pt x="2902" y="1087"/>
                  </a:cubicBezTo>
                  <a:cubicBezTo>
                    <a:pt x="2630" y="799"/>
                    <a:pt x="2424" y="727"/>
                    <a:pt x="2286" y="727"/>
                  </a:cubicBezTo>
                  <a:cubicBezTo>
                    <a:pt x="2151" y="727"/>
                    <a:pt x="2082" y="796"/>
                    <a:pt x="2082" y="796"/>
                  </a:cubicBezTo>
                  <a:cubicBezTo>
                    <a:pt x="2082" y="796"/>
                    <a:pt x="1869" y="0"/>
                    <a:pt x="1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9" name="Google Shape;2119;p40"/>
            <p:cNvSpPr/>
            <p:nvPr/>
          </p:nvSpPr>
          <p:spPr>
            <a:xfrm>
              <a:off x="1083450" y="3131975"/>
              <a:ext cx="77500" cy="78775"/>
            </a:xfrm>
            <a:custGeom>
              <a:avLst/>
              <a:gdLst/>
              <a:ahLst/>
              <a:cxnLst/>
              <a:rect l="l" t="t" r="r" b="b"/>
              <a:pathLst>
                <a:path w="3100" h="3151" extrusionOk="0">
                  <a:moveTo>
                    <a:pt x="1542" y="97"/>
                  </a:moveTo>
                  <a:cubicBezTo>
                    <a:pt x="1885" y="144"/>
                    <a:pt x="2077" y="850"/>
                    <a:pt x="2077" y="855"/>
                  </a:cubicBezTo>
                  <a:cubicBezTo>
                    <a:pt x="2082" y="871"/>
                    <a:pt x="2098" y="887"/>
                    <a:pt x="2113" y="892"/>
                  </a:cubicBezTo>
                  <a:cubicBezTo>
                    <a:pt x="2117" y="893"/>
                    <a:pt x="2122" y="894"/>
                    <a:pt x="2126" y="894"/>
                  </a:cubicBezTo>
                  <a:cubicBezTo>
                    <a:pt x="2139" y="894"/>
                    <a:pt x="2152" y="888"/>
                    <a:pt x="2160" y="876"/>
                  </a:cubicBezTo>
                  <a:cubicBezTo>
                    <a:pt x="2207" y="844"/>
                    <a:pt x="2262" y="823"/>
                    <a:pt x="2318" y="823"/>
                  </a:cubicBezTo>
                  <a:cubicBezTo>
                    <a:pt x="2324" y="823"/>
                    <a:pt x="2330" y="824"/>
                    <a:pt x="2337" y="824"/>
                  </a:cubicBezTo>
                  <a:cubicBezTo>
                    <a:pt x="2456" y="829"/>
                    <a:pt x="2648" y="892"/>
                    <a:pt x="2918" y="1172"/>
                  </a:cubicBezTo>
                  <a:cubicBezTo>
                    <a:pt x="2970" y="1224"/>
                    <a:pt x="2996" y="1297"/>
                    <a:pt x="2980" y="1375"/>
                  </a:cubicBezTo>
                  <a:cubicBezTo>
                    <a:pt x="2897" y="1946"/>
                    <a:pt x="1314" y="2891"/>
                    <a:pt x="1065" y="3036"/>
                  </a:cubicBezTo>
                  <a:cubicBezTo>
                    <a:pt x="909" y="2870"/>
                    <a:pt x="182" y="1961"/>
                    <a:pt x="909" y="674"/>
                  </a:cubicBezTo>
                  <a:cubicBezTo>
                    <a:pt x="1122" y="295"/>
                    <a:pt x="1329" y="97"/>
                    <a:pt x="1511" y="97"/>
                  </a:cubicBezTo>
                  <a:close/>
                  <a:moveTo>
                    <a:pt x="1516" y="1"/>
                  </a:moveTo>
                  <a:cubicBezTo>
                    <a:pt x="1292" y="1"/>
                    <a:pt x="1064" y="209"/>
                    <a:pt x="831" y="622"/>
                  </a:cubicBezTo>
                  <a:cubicBezTo>
                    <a:pt x="0" y="2096"/>
                    <a:pt x="1013" y="3124"/>
                    <a:pt x="1023" y="3135"/>
                  </a:cubicBezTo>
                  <a:cubicBezTo>
                    <a:pt x="1034" y="3140"/>
                    <a:pt x="1044" y="3145"/>
                    <a:pt x="1060" y="3150"/>
                  </a:cubicBezTo>
                  <a:cubicBezTo>
                    <a:pt x="1070" y="3145"/>
                    <a:pt x="1075" y="3145"/>
                    <a:pt x="1085" y="3140"/>
                  </a:cubicBezTo>
                  <a:cubicBezTo>
                    <a:pt x="1163" y="3098"/>
                    <a:pt x="2980" y="2055"/>
                    <a:pt x="3079" y="1390"/>
                  </a:cubicBezTo>
                  <a:cubicBezTo>
                    <a:pt x="3100" y="1286"/>
                    <a:pt x="3069" y="1177"/>
                    <a:pt x="2991" y="1105"/>
                  </a:cubicBezTo>
                  <a:cubicBezTo>
                    <a:pt x="2757" y="855"/>
                    <a:pt x="2539" y="726"/>
                    <a:pt x="2342" y="726"/>
                  </a:cubicBezTo>
                  <a:cubicBezTo>
                    <a:pt x="2280" y="726"/>
                    <a:pt x="2217" y="741"/>
                    <a:pt x="2160" y="767"/>
                  </a:cubicBezTo>
                  <a:cubicBezTo>
                    <a:pt x="2103" y="580"/>
                    <a:pt x="1906" y="46"/>
                    <a:pt x="1563" y="4"/>
                  </a:cubicBezTo>
                  <a:cubicBezTo>
                    <a:pt x="1548" y="2"/>
                    <a:pt x="1532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0" name="Google Shape;2120;p40"/>
            <p:cNvSpPr/>
            <p:nvPr/>
          </p:nvSpPr>
          <p:spPr>
            <a:xfrm>
              <a:off x="1113550" y="3153100"/>
              <a:ext cx="23275" cy="37000"/>
            </a:xfrm>
            <a:custGeom>
              <a:avLst/>
              <a:gdLst/>
              <a:ahLst/>
              <a:cxnLst/>
              <a:rect l="l" t="t" r="r" b="b"/>
              <a:pathLst>
                <a:path w="931" h="1480" extrusionOk="0">
                  <a:moveTo>
                    <a:pt x="930" y="0"/>
                  </a:moveTo>
                  <a:lnTo>
                    <a:pt x="930" y="0"/>
                  </a:lnTo>
                  <a:cubicBezTo>
                    <a:pt x="250" y="545"/>
                    <a:pt x="1" y="1480"/>
                    <a:pt x="1" y="1480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1" name="Google Shape;2121;p40"/>
            <p:cNvSpPr/>
            <p:nvPr/>
          </p:nvSpPr>
          <p:spPr>
            <a:xfrm>
              <a:off x="1112250" y="3152175"/>
              <a:ext cx="25225" cy="38200"/>
            </a:xfrm>
            <a:custGeom>
              <a:avLst/>
              <a:gdLst/>
              <a:ahLst/>
              <a:cxnLst/>
              <a:rect l="l" t="t" r="r" b="b"/>
              <a:pathLst>
                <a:path w="1009" h="1528" extrusionOk="0">
                  <a:moveTo>
                    <a:pt x="951" y="1"/>
                  </a:moveTo>
                  <a:cubicBezTo>
                    <a:pt x="266" y="546"/>
                    <a:pt x="11" y="1465"/>
                    <a:pt x="1" y="1501"/>
                  </a:cubicBezTo>
                  <a:lnTo>
                    <a:pt x="100" y="1527"/>
                  </a:lnTo>
                  <a:cubicBezTo>
                    <a:pt x="100" y="1522"/>
                    <a:pt x="354" y="603"/>
                    <a:pt x="1008" y="73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2" name="Google Shape;2122;p40"/>
            <p:cNvSpPr/>
            <p:nvPr/>
          </p:nvSpPr>
          <p:spPr>
            <a:xfrm>
              <a:off x="1055675" y="3106400"/>
              <a:ext cx="74525" cy="58425"/>
            </a:xfrm>
            <a:custGeom>
              <a:avLst/>
              <a:gdLst/>
              <a:ahLst/>
              <a:cxnLst/>
              <a:rect l="l" t="t" r="r" b="b"/>
              <a:pathLst>
                <a:path w="2981" h="2337" extrusionOk="0">
                  <a:moveTo>
                    <a:pt x="2140" y="1"/>
                  </a:moveTo>
                  <a:cubicBezTo>
                    <a:pt x="1989" y="1"/>
                    <a:pt x="1784" y="53"/>
                    <a:pt x="1511" y="181"/>
                  </a:cubicBezTo>
                  <a:cubicBezTo>
                    <a:pt x="0" y="887"/>
                    <a:pt x="234" y="2283"/>
                    <a:pt x="234" y="2283"/>
                  </a:cubicBezTo>
                  <a:cubicBezTo>
                    <a:pt x="234" y="2283"/>
                    <a:pt x="741" y="2336"/>
                    <a:pt x="1314" y="2336"/>
                  </a:cubicBezTo>
                  <a:cubicBezTo>
                    <a:pt x="2087" y="2336"/>
                    <a:pt x="2981" y="2240"/>
                    <a:pt x="2918" y="1790"/>
                  </a:cubicBezTo>
                  <a:cubicBezTo>
                    <a:pt x="2824" y="1119"/>
                    <a:pt x="2522" y="1073"/>
                    <a:pt x="2440" y="1073"/>
                  </a:cubicBezTo>
                  <a:cubicBezTo>
                    <a:pt x="2427" y="1073"/>
                    <a:pt x="2420" y="1074"/>
                    <a:pt x="2420" y="1074"/>
                  </a:cubicBezTo>
                  <a:cubicBezTo>
                    <a:pt x="2420" y="1074"/>
                    <a:pt x="2824" y="1"/>
                    <a:pt x="2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3" name="Google Shape;2123;p40"/>
            <p:cNvSpPr/>
            <p:nvPr/>
          </p:nvSpPr>
          <p:spPr>
            <a:xfrm>
              <a:off x="1054625" y="3105325"/>
              <a:ext cx="75575" cy="60775"/>
            </a:xfrm>
            <a:custGeom>
              <a:avLst/>
              <a:gdLst/>
              <a:ahLst/>
              <a:cxnLst/>
              <a:rect l="l" t="t" r="r" b="b"/>
              <a:pathLst>
                <a:path w="3023" h="2431" extrusionOk="0">
                  <a:moveTo>
                    <a:pt x="2178" y="95"/>
                  </a:moveTo>
                  <a:cubicBezTo>
                    <a:pt x="2280" y="95"/>
                    <a:pt x="2360" y="120"/>
                    <a:pt x="2415" y="172"/>
                  </a:cubicBezTo>
                  <a:cubicBezTo>
                    <a:pt x="2669" y="405"/>
                    <a:pt x="2410" y="1096"/>
                    <a:pt x="2410" y="1101"/>
                  </a:cubicBezTo>
                  <a:cubicBezTo>
                    <a:pt x="2405" y="1117"/>
                    <a:pt x="2410" y="1137"/>
                    <a:pt x="2420" y="1148"/>
                  </a:cubicBezTo>
                  <a:cubicBezTo>
                    <a:pt x="2431" y="1163"/>
                    <a:pt x="2446" y="1169"/>
                    <a:pt x="2467" y="1169"/>
                  </a:cubicBezTo>
                  <a:cubicBezTo>
                    <a:pt x="2473" y="1168"/>
                    <a:pt x="2479" y="1168"/>
                    <a:pt x="2486" y="1168"/>
                  </a:cubicBezTo>
                  <a:cubicBezTo>
                    <a:pt x="2542" y="1168"/>
                    <a:pt x="2597" y="1188"/>
                    <a:pt x="2643" y="1226"/>
                  </a:cubicBezTo>
                  <a:cubicBezTo>
                    <a:pt x="2737" y="1298"/>
                    <a:pt x="2856" y="1459"/>
                    <a:pt x="2908" y="1844"/>
                  </a:cubicBezTo>
                  <a:cubicBezTo>
                    <a:pt x="2924" y="1916"/>
                    <a:pt x="2898" y="1994"/>
                    <a:pt x="2846" y="2046"/>
                  </a:cubicBezTo>
                  <a:cubicBezTo>
                    <a:pt x="2621" y="2276"/>
                    <a:pt x="1957" y="2333"/>
                    <a:pt x="1361" y="2333"/>
                  </a:cubicBezTo>
                  <a:cubicBezTo>
                    <a:pt x="882" y="2333"/>
                    <a:pt x="447" y="2296"/>
                    <a:pt x="318" y="2285"/>
                  </a:cubicBezTo>
                  <a:lnTo>
                    <a:pt x="318" y="2280"/>
                  </a:lnTo>
                  <a:cubicBezTo>
                    <a:pt x="292" y="2056"/>
                    <a:pt x="224" y="893"/>
                    <a:pt x="1569" y="270"/>
                  </a:cubicBezTo>
                  <a:cubicBezTo>
                    <a:pt x="1817" y="154"/>
                    <a:pt x="2023" y="95"/>
                    <a:pt x="2178" y="95"/>
                  </a:cubicBezTo>
                  <a:close/>
                  <a:moveTo>
                    <a:pt x="2176" y="0"/>
                  </a:moveTo>
                  <a:cubicBezTo>
                    <a:pt x="2006" y="0"/>
                    <a:pt x="1790" y="61"/>
                    <a:pt x="1527" y="182"/>
                  </a:cubicBezTo>
                  <a:cubicBezTo>
                    <a:pt x="1" y="893"/>
                    <a:pt x="229" y="2321"/>
                    <a:pt x="229" y="2337"/>
                  </a:cubicBezTo>
                  <a:cubicBezTo>
                    <a:pt x="229" y="2358"/>
                    <a:pt x="250" y="2373"/>
                    <a:pt x="271" y="2373"/>
                  </a:cubicBezTo>
                  <a:cubicBezTo>
                    <a:pt x="312" y="2378"/>
                    <a:pt x="800" y="2430"/>
                    <a:pt x="1356" y="2430"/>
                  </a:cubicBezTo>
                  <a:cubicBezTo>
                    <a:pt x="1974" y="2430"/>
                    <a:pt x="2669" y="2363"/>
                    <a:pt x="2913" y="2119"/>
                  </a:cubicBezTo>
                  <a:cubicBezTo>
                    <a:pt x="2991" y="2041"/>
                    <a:pt x="3022" y="1937"/>
                    <a:pt x="3007" y="1833"/>
                  </a:cubicBezTo>
                  <a:cubicBezTo>
                    <a:pt x="2960" y="1496"/>
                    <a:pt x="2856" y="1267"/>
                    <a:pt x="2701" y="1148"/>
                  </a:cubicBezTo>
                  <a:cubicBezTo>
                    <a:pt x="2649" y="1112"/>
                    <a:pt x="2592" y="1086"/>
                    <a:pt x="2529" y="1075"/>
                  </a:cubicBezTo>
                  <a:cubicBezTo>
                    <a:pt x="2586" y="883"/>
                    <a:pt x="2737" y="338"/>
                    <a:pt x="2482" y="104"/>
                  </a:cubicBezTo>
                  <a:cubicBezTo>
                    <a:pt x="2406" y="35"/>
                    <a:pt x="2304" y="0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4" name="Google Shape;2124;p40"/>
            <p:cNvSpPr/>
            <p:nvPr/>
          </p:nvSpPr>
          <p:spPr>
            <a:xfrm>
              <a:off x="1075650" y="3133225"/>
              <a:ext cx="40525" cy="16650"/>
            </a:xfrm>
            <a:custGeom>
              <a:avLst/>
              <a:gdLst/>
              <a:ahLst/>
              <a:cxnLst/>
              <a:rect l="l" t="t" r="r" b="b"/>
              <a:pathLst>
                <a:path w="1621" h="666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749" y="53"/>
                    <a:pt x="1" y="665"/>
                    <a:pt x="1" y="665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5" name="Google Shape;2125;p40"/>
            <p:cNvSpPr/>
            <p:nvPr/>
          </p:nvSpPr>
          <p:spPr>
            <a:xfrm>
              <a:off x="1074875" y="3132050"/>
              <a:ext cx="41300" cy="18725"/>
            </a:xfrm>
            <a:custGeom>
              <a:avLst/>
              <a:gdLst/>
              <a:ahLst/>
              <a:cxnLst/>
              <a:rect l="l" t="t" r="r" b="b"/>
              <a:pathLst>
                <a:path w="1652" h="749" extrusionOk="0">
                  <a:moveTo>
                    <a:pt x="1647" y="1"/>
                  </a:moveTo>
                  <a:cubicBezTo>
                    <a:pt x="774" y="48"/>
                    <a:pt x="32" y="645"/>
                    <a:pt x="1" y="671"/>
                  </a:cubicBezTo>
                  <a:lnTo>
                    <a:pt x="63" y="749"/>
                  </a:lnTo>
                  <a:cubicBezTo>
                    <a:pt x="73" y="743"/>
                    <a:pt x="811" y="146"/>
                    <a:pt x="1652" y="94"/>
                  </a:cubicBezTo>
                  <a:lnTo>
                    <a:pt x="1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40"/>
            <p:cNvSpPr/>
            <p:nvPr/>
          </p:nvSpPr>
          <p:spPr>
            <a:xfrm>
              <a:off x="1069300" y="3076675"/>
              <a:ext cx="109050" cy="59825"/>
            </a:xfrm>
            <a:custGeom>
              <a:avLst/>
              <a:gdLst/>
              <a:ahLst/>
              <a:cxnLst/>
              <a:rect l="l" t="t" r="r" b="b"/>
              <a:pathLst>
                <a:path w="4362" h="2393" extrusionOk="0">
                  <a:moveTo>
                    <a:pt x="3061" y="1"/>
                  </a:moveTo>
                  <a:cubicBezTo>
                    <a:pt x="2569" y="1"/>
                    <a:pt x="2088" y="482"/>
                    <a:pt x="2088" y="482"/>
                  </a:cubicBezTo>
                  <a:cubicBezTo>
                    <a:pt x="2088" y="482"/>
                    <a:pt x="1983" y="380"/>
                    <a:pt x="1686" y="380"/>
                  </a:cubicBezTo>
                  <a:cubicBezTo>
                    <a:pt x="1505" y="380"/>
                    <a:pt x="1253" y="417"/>
                    <a:pt x="909" y="539"/>
                  </a:cubicBezTo>
                  <a:cubicBezTo>
                    <a:pt x="1" y="856"/>
                    <a:pt x="2695" y="2393"/>
                    <a:pt x="2695" y="2393"/>
                  </a:cubicBezTo>
                  <a:cubicBezTo>
                    <a:pt x="2695" y="2393"/>
                    <a:pt x="4362" y="1847"/>
                    <a:pt x="3801" y="591"/>
                  </a:cubicBezTo>
                  <a:cubicBezTo>
                    <a:pt x="3602" y="145"/>
                    <a:pt x="3330" y="1"/>
                    <a:pt x="3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40"/>
            <p:cNvSpPr/>
            <p:nvPr/>
          </p:nvSpPr>
          <p:spPr>
            <a:xfrm>
              <a:off x="1085125" y="3075525"/>
              <a:ext cx="84275" cy="62200"/>
            </a:xfrm>
            <a:custGeom>
              <a:avLst/>
              <a:gdLst/>
              <a:ahLst/>
              <a:cxnLst/>
              <a:rect l="l" t="t" r="r" b="b"/>
              <a:pathLst>
                <a:path w="3371" h="2488" extrusionOk="0">
                  <a:moveTo>
                    <a:pt x="2431" y="97"/>
                  </a:moveTo>
                  <a:cubicBezTo>
                    <a:pt x="2471" y="97"/>
                    <a:pt x="2511" y="100"/>
                    <a:pt x="2550" y="107"/>
                  </a:cubicBezTo>
                  <a:cubicBezTo>
                    <a:pt x="2789" y="154"/>
                    <a:pt x="2981" y="336"/>
                    <a:pt x="3121" y="658"/>
                  </a:cubicBezTo>
                  <a:cubicBezTo>
                    <a:pt x="3261" y="964"/>
                    <a:pt x="3272" y="1255"/>
                    <a:pt x="3152" y="1520"/>
                  </a:cubicBezTo>
                  <a:cubicBezTo>
                    <a:pt x="2913" y="2065"/>
                    <a:pt x="2202" y="2340"/>
                    <a:pt x="2072" y="2387"/>
                  </a:cubicBezTo>
                  <a:cubicBezTo>
                    <a:pt x="1506" y="2065"/>
                    <a:pt x="110" y="1172"/>
                    <a:pt x="141" y="777"/>
                  </a:cubicBezTo>
                  <a:cubicBezTo>
                    <a:pt x="151" y="715"/>
                    <a:pt x="198" y="668"/>
                    <a:pt x="297" y="632"/>
                  </a:cubicBezTo>
                  <a:cubicBezTo>
                    <a:pt x="536" y="538"/>
                    <a:pt x="790" y="486"/>
                    <a:pt x="1050" y="476"/>
                  </a:cubicBezTo>
                  <a:cubicBezTo>
                    <a:pt x="1320" y="476"/>
                    <a:pt x="1423" y="564"/>
                    <a:pt x="1423" y="564"/>
                  </a:cubicBezTo>
                  <a:cubicBezTo>
                    <a:pt x="1434" y="572"/>
                    <a:pt x="1445" y="576"/>
                    <a:pt x="1457" y="576"/>
                  </a:cubicBezTo>
                  <a:cubicBezTo>
                    <a:pt x="1469" y="576"/>
                    <a:pt x="1481" y="572"/>
                    <a:pt x="1491" y="564"/>
                  </a:cubicBezTo>
                  <a:cubicBezTo>
                    <a:pt x="1496" y="564"/>
                    <a:pt x="1964" y="97"/>
                    <a:pt x="2431" y="97"/>
                  </a:cubicBezTo>
                  <a:close/>
                  <a:moveTo>
                    <a:pt x="2423" y="1"/>
                  </a:moveTo>
                  <a:cubicBezTo>
                    <a:pt x="1985" y="1"/>
                    <a:pt x="1572" y="358"/>
                    <a:pt x="1455" y="466"/>
                  </a:cubicBezTo>
                  <a:cubicBezTo>
                    <a:pt x="1398" y="432"/>
                    <a:pt x="1275" y="378"/>
                    <a:pt x="1055" y="378"/>
                  </a:cubicBezTo>
                  <a:cubicBezTo>
                    <a:pt x="868" y="378"/>
                    <a:pt x="611" y="417"/>
                    <a:pt x="266" y="538"/>
                  </a:cubicBezTo>
                  <a:cubicBezTo>
                    <a:pt x="131" y="585"/>
                    <a:pt x="53" y="663"/>
                    <a:pt x="48" y="767"/>
                  </a:cubicBezTo>
                  <a:cubicBezTo>
                    <a:pt x="1" y="1302"/>
                    <a:pt x="1834" y="2361"/>
                    <a:pt x="2041" y="2480"/>
                  </a:cubicBezTo>
                  <a:cubicBezTo>
                    <a:pt x="2049" y="2484"/>
                    <a:pt x="2053" y="2487"/>
                    <a:pt x="2059" y="2487"/>
                  </a:cubicBezTo>
                  <a:cubicBezTo>
                    <a:pt x="2062" y="2487"/>
                    <a:pt x="2064" y="2487"/>
                    <a:pt x="2067" y="2485"/>
                  </a:cubicBezTo>
                  <a:cubicBezTo>
                    <a:pt x="2069" y="2487"/>
                    <a:pt x="2071" y="2488"/>
                    <a:pt x="2072" y="2488"/>
                  </a:cubicBezTo>
                  <a:cubicBezTo>
                    <a:pt x="2076" y="2488"/>
                    <a:pt x="2079" y="2485"/>
                    <a:pt x="2083" y="2485"/>
                  </a:cubicBezTo>
                  <a:cubicBezTo>
                    <a:pt x="2119" y="2475"/>
                    <a:pt x="2960" y="2189"/>
                    <a:pt x="3241" y="1556"/>
                  </a:cubicBezTo>
                  <a:cubicBezTo>
                    <a:pt x="3370" y="1265"/>
                    <a:pt x="3360" y="948"/>
                    <a:pt x="3209" y="616"/>
                  </a:cubicBezTo>
                  <a:cubicBezTo>
                    <a:pt x="3054" y="268"/>
                    <a:pt x="2836" y="61"/>
                    <a:pt x="2566" y="14"/>
                  </a:cubicBezTo>
                  <a:cubicBezTo>
                    <a:pt x="2518" y="5"/>
                    <a:pt x="2470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40"/>
            <p:cNvSpPr/>
            <p:nvPr/>
          </p:nvSpPr>
          <p:spPr>
            <a:xfrm>
              <a:off x="1121475" y="3088700"/>
              <a:ext cx="17425" cy="32475"/>
            </a:xfrm>
            <a:custGeom>
              <a:avLst/>
              <a:gdLst/>
              <a:ahLst/>
              <a:cxnLst/>
              <a:rect l="l" t="t" r="r" b="b"/>
              <a:pathLst>
                <a:path w="697" h="1299" extrusionOk="0">
                  <a:moveTo>
                    <a:pt x="1" y="1"/>
                  </a:moveTo>
                  <a:lnTo>
                    <a:pt x="696" y="1299"/>
                  </a:lnTo>
                  <a:cubicBezTo>
                    <a:pt x="660" y="790"/>
                    <a:pt x="411" y="3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1120825" y="3087800"/>
              <a:ext cx="19375" cy="33375"/>
            </a:xfrm>
            <a:custGeom>
              <a:avLst/>
              <a:gdLst/>
              <a:ahLst/>
              <a:cxnLst/>
              <a:rect l="l" t="t" r="r" b="b"/>
              <a:pathLst>
                <a:path w="775" h="1335" extrusionOk="0">
                  <a:moveTo>
                    <a:pt x="63" y="1"/>
                  </a:moveTo>
                  <a:lnTo>
                    <a:pt x="1" y="73"/>
                  </a:lnTo>
                  <a:cubicBezTo>
                    <a:pt x="395" y="385"/>
                    <a:pt x="639" y="842"/>
                    <a:pt x="676" y="1335"/>
                  </a:cubicBezTo>
                  <a:lnTo>
                    <a:pt x="774" y="1335"/>
                  </a:lnTo>
                  <a:cubicBezTo>
                    <a:pt x="743" y="811"/>
                    <a:pt x="483" y="323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1127825" y="3164900"/>
              <a:ext cx="30550" cy="69200"/>
            </a:xfrm>
            <a:custGeom>
              <a:avLst/>
              <a:gdLst/>
              <a:ahLst/>
              <a:cxnLst/>
              <a:rect l="l" t="t" r="r" b="b"/>
              <a:pathLst>
                <a:path w="1222" h="2768" extrusionOk="0">
                  <a:moveTo>
                    <a:pt x="1138" y="0"/>
                  </a:moveTo>
                  <a:cubicBezTo>
                    <a:pt x="1091" y="73"/>
                    <a:pt x="1" y="1812"/>
                    <a:pt x="323" y="2768"/>
                  </a:cubicBezTo>
                  <a:lnTo>
                    <a:pt x="416" y="2736"/>
                  </a:lnTo>
                  <a:cubicBezTo>
                    <a:pt x="105" y="1823"/>
                    <a:pt x="1211" y="73"/>
                    <a:pt x="1221" y="52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40"/>
            <p:cNvSpPr/>
            <p:nvPr/>
          </p:nvSpPr>
          <p:spPr>
            <a:xfrm>
              <a:off x="1093175" y="3304900"/>
              <a:ext cx="86350" cy="76250"/>
            </a:xfrm>
            <a:custGeom>
              <a:avLst/>
              <a:gdLst/>
              <a:ahLst/>
              <a:cxnLst/>
              <a:rect l="l" t="t" r="r" b="b"/>
              <a:pathLst>
                <a:path w="3454" h="3050" extrusionOk="0">
                  <a:moveTo>
                    <a:pt x="1465" y="1"/>
                  </a:moveTo>
                  <a:cubicBezTo>
                    <a:pt x="1287" y="1"/>
                    <a:pt x="1072" y="155"/>
                    <a:pt x="821" y="599"/>
                  </a:cubicBezTo>
                  <a:cubicBezTo>
                    <a:pt x="1" y="2058"/>
                    <a:pt x="1013" y="3050"/>
                    <a:pt x="1013" y="3050"/>
                  </a:cubicBezTo>
                  <a:cubicBezTo>
                    <a:pt x="1013" y="3050"/>
                    <a:pt x="3453" y="1664"/>
                    <a:pt x="2908" y="1087"/>
                  </a:cubicBezTo>
                  <a:cubicBezTo>
                    <a:pt x="2633" y="799"/>
                    <a:pt x="2425" y="728"/>
                    <a:pt x="2287" y="728"/>
                  </a:cubicBezTo>
                  <a:cubicBezTo>
                    <a:pt x="2151" y="728"/>
                    <a:pt x="2083" y="797"/>
                    <a:pt x="2083" y="797"/>
                  </a:cubicBezTo>
                  <a:cubicBezTo>
                    <a:pt x="2083" y="797"/>
                    <a:pt x="187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40"/>
            <p:cNvSpPr/>
            <p:nvPr/>
          </p:nvSpPr>
          <p:spPr>
            <a:xfrm>
              <a:off x="1092025" y="3303700"/>
              <a:ext cx="77375" cy="78625"/>
            </a:xfrm>
            <a:custGeom>
              <a:avLst/>
              <a:gdLst/>
              <a:ahLst/>
              <a:cxnLst/>
              <a:rect l="l" t="t" r="r" b="b"/>
              <a:pathLst>
                <a:path w="3095" h="3145" extrusionOk="0">
                  <a:moveTo>
                    <a:pt x="1542" y="97"/>
                  </a:moveTo>
                  <a:cubicBezTo>
                    <a:pt x="1885" y="144"/>
                    <a:pt x="2077" y="850"/>
                    <a:pt x="2077" y="855"/>
                  </a:cubicBezTo>
                  <a:cubicBezTo>
                    <a:pt x="2082" y="871"/>
                    <a:pt x="2097" y="886"/>
                    <a:pt x="2113" y="891"/>
                  </a:cubicBezTo>
                  <a:cubicBezTo>
                    <a:pt x="2129" y="891"/>
                    <a:pt x="2144" y="891"/>
                    <a:pt x="2160" y="876"/>
                  </a:cubicBezTo>
                  <a:cubicBezTo>
                    <a:pt x="2201" y="839"/>
                    <a:pt x="2258" y="823"/>
                    <a:pt x="2313" y="823"/>
                  </a:cubicBezTo>
                  <a:cubicBezTo>
                    <a:pt x="2321" y="823"/>
                    <a:pt x="2329" y="823"/>
                    <a:pt x="2336" y="824"/>
                  </a:cubicBezTo>
                  <a:cubicBezTo>
                    <a:pt x="2456" y="824"/>
                    <a:pt x="2648" y="886"/>
                    <a:pt x="2913" y="1167"/>
                  </a:cubicBezTo>
                  <a:cubicBezTo>
                    <a:pt x="2970" y="1224"/>
                    <a:pt x="2990" y="1296"/>
                    <a:pt x="2980" y="1374"/>
                  </a:cubicBezTo>
                  <a:cubicBezTo>
                    <a:pt x="2892" y="1945"/>
                    <a:pt x="1314" y="2890"/>
                    <a:pt x="1064" y="3036"/>
                  </a:cubicBezTo>
                  <a:cubicBezTo>
                    <a:pt x="909" y="2869"/>
                    <a:pt x="182" y="1961"/>
                    <a:pt x="909" y="668"/>
                  </a:cubicBezTo>
                  <a:cubicBezTo>
                    <a:pt x="1121" y="289"/>
                    <a:pt x="1329" y="97"/>
                    <a:pt x="1511" y="97"/>
                  </a:cubicBezTo>
                  <a:close/>
                  <a:moveTo>
                    <a:pt x="1512" y="1"/>
                  </a:moveTo>
                  <a:cubicBezTo>
                    <a:pt x="1291" y="1"/>
                    <a:pt x="1058" y="209"/>
                    <a:pt x="826" y="621"/>
                  </a:cubicBezTo>
                  <a:cubicBezTo>
                    <a:pt x="0" y="2096"/>
                    <a:pt x="1012" y="3124"/>
                    <a:pt x="1023" y="3134"/>
                  </a:cubicBezTo>
                  <a:cubicBezTo>
                    <a:pt x="1033" y="3139"/>
                    <a:pt x="1044" y="3145"/>
                    <a:pt x="1059" y="3145"/>
                  </a:cubicBezTo>
                  <a:cubicBezTo>
                    <a:pt x="1064" y="3145"/>
                    <a:pt x="1075" y="3145"/>
                    <a:pt x="1080" y="3139"/>
                  </a:cubicBezTo>
                  <a:cubicBezTo>
                    <a:pt x="1158" y="3098"/>
                    <a:pt x="2980" y="2054"/>
                    <a:pt x="3079" y="1390"/>
                  </a:cubicBezTo>
                  <a:cubicBezTo>
                    <a:pt x="3094" y="1286"/>
                    <a:pt x="3063" y="1177"/>
                    <a:pt x="2990" y="1104"/>
                  </a:cubicBezTo>
                  <a:cubicBezTo>
                    <a:pt x="2757" y="855"/>
                    <a:pt x="2534" y="725"/>
                    <a:pt x="2342" y="725"/>
                  </a:cubicBezTo>
                  <a:cubicBezTo>
                    <a:pt x="2279" y="725"/>
                    <a:pt x="2217" y="741"/>
                    <a:pt x="2160" y="767"/>
                  </a:cubicBezTo>
                  <a:cubicBezTo>
                    <a:pt x="2097" y="580"/>
                    <a:pt x="1900" y="45"/>
                    <a:pt x="1558" y="4"/>
                  </a:cubicBezTo>
                  <a:cubicBezTo>
                    <a:pt x="1542" y="2"/>
                    <a:pt x="1527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40"/>
            <p:cNvSpPr/>
            <p:nvPr/>
          </p:nvSpPr>
          <p:spPr>
            <a:xfrm>
              <a:off x="1122000" y="3324800"/>
              <a:ext cx="23250" cy="37025"/>
            </a:xfrm>
            <a:custGeom>
              <a:avLst/>
              <a:gdLst/>
              <a:ahLst/>
              <a:cxnLst/>
              <a:rect l="l" t="t" r="r" b="b"/>
              <a:pathLst>
                <a:path w="930" h="1481" extrusionOk="0">
                  <a:moveTo>
                    <a:pt x="930" y="1"/>
                  </a:moveTo>
                  <a:lnTo>
                    <a:pt x="930" y="1"/>
                  </a:lnTo>
                  <a:cubicBezTo>
                    <a:pt x="255" y="546"/>
                    <a:pt x="0" y="1480"/>
                    <a:pt x="0" y="1480"/>
                  </a:cubicBez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40"/>
            <p:cNvSpPr/>
            <p:nvPr/>
          </p:nvSpPr>
          <p:spPr>
            <a:xfrm>
              <a:off x="1120825" y="3323775"/>
              <a:ext cx="25200" cy="38300"/>
            </a:xfrm>
            <a:custGeom>
              <a:avLst/>
              <a:gdLst/>
              <a:ahLst/>
              <a:cxnLst/>
              <a:rect l="l" t="t" r="r" b="b"/>
              <a:pathLst>
                <a:path w="1008" h="1532" extrusionOk="0">
                  <a:moveTo>
                    <a:pt x="945" y="0"/>
                  </a:moveTo>
                  <a:cubicBezTo>
                    <a:pt x="265" y="550"/>
                    <a:pt x="11" y="1469"/>
                    <a:pt x="1" y="1506"/>
                  </a:cubicBezTo>
                  <a:lnTo>
                    <a:pt x="94" y="1532"/>
                  </a:lnTo>
                  <a:cubicBezTo>
                    <a:pt x="99" y="1526"/>
                    <a:pt x="354" y="608"/>
                    <a:pt x="1008" y="78"/>
                  </a:cubicBezTo>
                  <a:lnTo>
                    <a:pt x="9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40"/>
            <p:cNvSpPr/>
            <p:nvPr/>
          </p:nvSpPr>
          <p:spPr>
            <a:xfrm>
              <a:off x="1103425" y="3195625"/>
              <a:ext cx="108925" cy="59775"/>
            </a:xfrm>
            <a:custGeom>
              <a:avLst/>
              <a:gdLst/>
              <a:ahLst/>
              <a:cxnLst/>
              <a:rect l="l" t="t" r="r" b="b"/>
              <a:pathLst>
                <a:path w="4357" h="2391" extrusionOk="0">
                  <a:moveTo>
                    <a:pt x="3057" y="0"/>
                  </a:moveTo>
                  <a:cubicBezTo>
                    <a:pt x="2567" y="0"/>
                    <a:pt x="2088" y="480"/>
                    <a:pt x="2088" y="480"/>
                  </a:cubicBezTo>
                  <a:cubicBezTo>
                    <a:pt x="2088" y="480"/>
                    <a:pt x="1984" y="377"/>
                    <a:pt x="1686" y="377"/>
                  </a:cubicBezTo>
                  <a:cubicBezTo>
                    <a:pt x="1505" y="377"/>
                    <a:pt x="1253" y="415"/>
                    <a:pt x="909" y="537"/>
                  </a:cubicBezTo>
                  <a:cubicBezTo>
                    <a:pt x="1" y="853"/>
                    <a:pt x="2695" y="2390"/>
                    <a:pt x="2695" y="2390"/>
                  </a:cubicBezTo>
                  <a:cubicBezTo>
                    <a:pt x="2695" y="2390"/>
                    <a:pt x="4357" y="1845"/>
                    <a:pt x="3796" y="589"/>
                  </a:cubicBezTo>
                  <a:cubicBezTo>
                    <a:pt x="3598" y="144"/>
                    <a:pt x="3326" y="0"/>
                    <a:pt x="3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40"/>
            <p:cNvSpPr/>
            <p:nvPr/>
          </p:nvSpPr>
          <p:spPr>
            <a:xfrm>
              <a:off x="1119150" y="3194425"/>
              <a:ext cx="84250" cy="62250"/>
            </a:xfrm>
            <a:custGeom>
              <a:avLst/>
              <a:gdLst/>
              <a:ahLst/>
              <a:cxnLst/>
              <a:rect l="l" t="t" r="r" b="b"/>
              <a:pathLst>
                <a:path w="3370" h="2490" extrusionOk="0">
                  <a:moveTo>
                    <a:pt x="2436" y="97"/>
                  </a:moveTo>
                  <a:cubicBezTo>
                    <a:pt x="2474" y="97"/>
                    <a:pt x="2512" y="100"/>
                    <a:pt x="2549" y="107"/>
                  </a:cubicBezTo>
                  <a:cubicBezTo>
                    <a:pt x="2788" y="154"/>
                    <a:pt x="2980" y="341"/>
                    <a:pt x="3126" y="657"/>
                  </a:cubicBezTo>
                  <a:cubicBezTo>
                    <a:pt x="3260" y="964"/>
                    <a:pt x="3271" y="1254"/>
                    <a:pt x="3157" y="1519"/>
                  </a:cubicBezTo>
                  <a:cubicBezTo>
                    <a:pt x="2918" y="2064"/>
                    <a:pt x="2201" y="2339"/>
                    <a:pt x="2072" y="2386"/>
                  </a:cubicBezTo>
                  <a:cubicBezTo>
                    <a:pt x="1506" y="2064"/>
                    <a:pt x="109" y="1171"/>
                    <a:pt x="145" y="777"/>
                  </a:cubicBezTo>
                  <a:cubicBezTo>
                    <a:pt x="151" y="714"/>
                    <a:pt x="203" y="668"/>
                    <a:pt x="301" y="631"/>
                  </a:cubicBezTo>
                  <a:cubicBezTo>
                    <a:pt x="540" y="538"/>
                    <a:pt x="794" y="486"/>
                    <a:pt x="1054" y="476"/>
                  </a:cubicBezTo>
                  <a:cubicBezTo>
                    <a:pt x="1324" y="476"/>
                    <a:pt x="1428" y="564"/>
                    <a:pt x="1428" y="564"/>
                  </a:cubicBezTo>
                  <a:cubicBezTo>
                    <a:pt x="1438" y="572"/>
                    <a:pt x="1450" y="576"/>
                    <a:pt x="1462" y="576"/>
                  </a:cubicBezTo>
                  <a:cubicBezTo>
                    <a:pt x="1473" y="576"/>
                    <a:pt x="1485" y="572"/>
                    <a:pt x="1495" y="564"/>
                  </a:cubicBezTo>
                  <a:cubicBezTo>
                    <a:pt x="1495" y="559"/>
                    <a:pt x="1970" y="97"/>
                    <a:pt x="2436" y="97"/>
                  </a:cubicBezTo>
                  <a:close/>
                  <a:moveTo>
                    <a:pt x="2423" y="0"/>
                  </a:moveTo>
                  <a:cubicBezTo>
                    <a:pt x="1988" y="0"/>
                    <a:pt x="1571" y="357"/>
                    <a:pt x="1454" y="465"/>
                  </a:cubicBezTo>
                  <a:cubicBezTo>
                    <a:pt x="1398" y="432"/>
                    <a:pt x="1274" y="378"/>
                    <a:pt x="1054" y="378"/>
                  </a:cubicBezTo>
                  <a:cubicBezTo>
                    <a:pt x="867" y="378"/>
                    <a:pt x="610" y="416"/>
                    <a:pt x="265" y="538"/>
                  </a:cubicBezTo>
                  <a:cubicBezTo>
                    <a:pt x="130" y="585"/>
                    <a:pt x="57" y="663"/>
                    <a:pt x="47" y="766"/>
                  </a:cubicBezTo>
                  <a:cubicBezTo>
                    <a:pt x="0" y="1301"/>
                    <a:pt x="1833" y="2360"/>
                    <a:pt x="2046" y="2480"/>
                  </a:cubicBezTo>
                  <a:cubicBezTo>
                    <a:pt x="2051" y="2485"/>
                    <a:pt x="2061" y="2490"/>
                    <a:pt x="2066" y="2490"/>
                  </a:cubicBezTo>
                  <a:cubicBezTo>
                    <a:pt x="2072" y="2490"/>
                    <a:pt x="2077" y="2490"/>
                    <a:pt x="2082" y="2485"/>
                  </a:cubicBezTo>
                  <a:cubicBezTo>
                    <a:pt x="2118" y="2474"/>
                    <a:pt x="2959" y="2194"/>
                    <a:pt x="3245" y="1555"/>
                  </a:cubicBezTo>
                  <a:cubicBezTo>
                    <a:pt x="3370" y="1265"/>
                    <a:pt x="3359" y="953"/>
                    <a:pt x="3214" y="616"/>
                  </a:cubicBezTo>
                  <a:cubicBezTo>
                    <a:pt x="3058" y="268"/>
                    <a:pt x="2840" y="60"/>
                    <a:pt x="2565" y="14"/>
                  </a:cubicBezTo>
                  <a:cubicBezTo>
                    <a:pt x="2518" y="4"/>
                    <a:pt x="2470" y="0"/>
                    <a:pt x="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40"/>
            <p:cNvSpPr/>
            <p:nvPr/>
          </p:nvSpPr>
          <p:spPr>
            <a:xfrm>
              <a:off x="1155600" y="3207725"/>
              <a:ext cx="17300" cy="32475"/>
            </a:xfrm>
            <a:custGeom>
              <a:avLst/>
              <a:gdLst/>
              <a:ahLst/>
              <a:cxnLst/>
              <a:rect l="l" t="t" r="r" b="b"/>
              <a:pathLst>
                <a:path w="692" h="1299" extrusionOk="0">
                  <a:moveTo>
                    <a:pt x="1" y="1"/>
                  </a:moveTo>
                  <a:lnTo>
                    <a:pt x="691" y="1299"/>
                  </a:lnTo>
                  <a:cubicBezTo>
                    <a:pt x="660" y="785"/>
                    <a:pt x="406" y="31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1154975" y="3206700"/>
              <a:ext cx="19350" cy="33500"/>
            </a:xfrm>
            <a:custGeom>
              <a:avLst/>
              <a:gdLst/>
              <a:ahLst/>
              <a:cxnLst/>
              <a:rect l="l" t="t" r="r" b="b"/>
              <a:pathLst>
                <a:path w="774" h="1340" extrusionOk="0">
                  <a:moveTo>
                    <a:pt x="57" y="0"/>
                  </a:moveTo>
                  <a:lnTo>
                    <a:pt x="0" y="78"/>
                  </a:lnTo>
                  <a:cubicBezTo>
                    <a:pt x="389" y="384"/>
                    <a:pt x="639" y="841"/>
                    <a:pt x="675" y="1340"/>
                  </a:cubicBezTo>
                  <a:lnTo>
                    <a:pt x="774" y="1340"/>
                  </a:lnTo>
                  <a:cubicBezTo>
                    <a:pt x="737" y="810"/>
                    <a:pt x="478" y="322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39" name="Google Shape;2139;p40"/>
          <p:cNvGrpSpPr/>
          <p:nvPr/>
        </p:nvGrpSpPr>
        <p:grpSpPr>
          <a:xfrm flipH="1">
            <a:off x="8005735" y="371947"/>
            <a:ext cx="902526" cy="2219353"/>
            <a:chOff x="4511300" y="4003475"/>
            <a:chExt cx="351000" cy="863125"/>
          </a:xfrm>
        </p:grpSpPr>
        <p:sp>
          <p:nvSpPr>
            <p:cNvPr id="2140" name="Google Shape;2140;p40"/>
            <p:cNvSpPr/>
            <p:nvPr/>
          </p:nvSpPr>
          <p:spPr>
            <a:xfrm>
              <a:off x="4511300" y="4003475"/>
              <a:ext cx="294200" cy="517475"/>
            </a:xfrm>
            <a:custGeom>
              <a:avLst/>
              <a:gdLst/>
              <a:ahLst/>
              <a:cxnLst/>
              <a:rect l="l" t="t" r="r" b="b"/>
              <a:pathLst>
                <a:path w="11768" h="20699" extrusionOk="0">
                  <a:moveTo>
                    <a:pt x="11706" y="63"/>
                  </a:moveTo>
                  <a:lnTo>
                    <a:pt x="11706" y="20636"/>
                  </a:lnTo>
                  <a:lnTo>
                    <a:pt x="63" y="20636"/>
                  </a:lnTo>
                  <a:lnTo>
                    <a:pt x="60" y="63"/>
                  </a:lnTo>
                  <a:close/>
                  <a:moveTo>
                    <a:pt x="30" y="1"/>
                  </a:moveTo>
                  <a:cubicBezTo>
                    <a:pt x="14" y="1"/>
                    <a:pt x="1" y="14"/>
                    <a:pt x="1" y="30"/>
                  </a:cubicBezTo>
                  <a:lnTo>
                    <a:pt x="1" y="20666"/>
                  </a:lnTo>
                  <a:cubicBezTo>
                    <a:pt x="1" y="20682"/>
                    <a:pt x="14" y="20698"/>
                    <a:pt x="30" y="20698"/>
                  </a:cubicBezTo>
                  <a:lnTo>
                    <a:pt x="11738" y="20698"/>
                  </a:lnTo>
                  <a:cubicBezTo>
                    <a:pt x="11755" y="20698"/>
                    <a:pt x="11768" y="20682"/>
                    <a:pt x="11768" y="20666"/>
                  </a:cubicBezTo>
                  <a:lnTo>
                    <a:pt x="11768" y="30"/>
                  </a:lnTo>
                  <a:cubicBezTo>
                    <a:pt x="11768" y="14"/>
                    <a:pt x="11755" y="1"/>
                    <a:pt x="11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4712950" y="4604475"/>
              <a:ext cx="149350" cy="262125"/>
            </a:xfrm>
            <a:custGeom>
              <a:avLst/>
              <a:gdLst/>
              <a:ahLst/>
              <a:cxnLst/>
              <a:rect l="l" t="t" r="r" b="b"/>
              <a:pathLst>
                <a:path w="5974" h="10485" extrusionOk="0">
                  <a:moveTo>
                    <a:pt x="5915" y="59"/>
                  </a:moveTo>
                  <a:lnTo>
                    <a:pt x="5915" y="10423"/>
                  </a:lnTo>
                  <a:lnTo>
                    <a:pt x="62" y="10423"/>
                  </a:lnTo>
                  <a:lnTo>
                    <a:pt x="62" y="59"/>
                  </a:lnTo>
                  <a:close/>
                  <a:moveTo>
                    <a:pt x="30" y="1"/>
                  </a:moveTo>
                  <a:cubicBezTo>
                    <a:pt x="13" y="1"/>
                    <a:pt x="0" y="14"/>
                    <a:pt x="0" y="33"/>
                  </a:cubicBezTo>
                  <a:lnTo>
                    <a:pt x="0" y="10452"/>
                  </a:lnTo>
                  <a:cubicBezTo>
                    <a:pt x="0" y="10472"/>
                    <a:pt x="13" y="10485"/>
                    <a:pt x="30" y="10485"/>
                  </a:cubicBezTo>
                  <a:lnTo>
                    <a:pt x="5944" y="10485"/>
                  </a:lnTo>
                  <a:cubicBezTo>
                    <a:pt x="5960" y="10485"/>
                    <a:pt x="5973" y="10472"/>
                    <a:pt x="5973" y="10455"/>
                  </a:cubicBezTo>
                  <a:lnTo>
                    <a:pt x="5973" y="33"/>
                  </a:lnTo>
                  <a:cubicBezTo>
                    <a:pt x="5973" y="14"/>
                    <a:pt x="5960" y="1"/>
                    <a:pt x="5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4728775" y="4620225"/>
              <a:ext cx="117700" cy="230550"/>
            </a:xfrm>
            <a:custGeom>
              <a:avLst/>
              <a:gdLst/>
              <a:ahLst/>
              <a:cxnLst/>
              <a:rect l="l" t="t" r="r" b="b"/>
              <a:pathLst>
                <a:path w="4708" h="9222" extrusionOk="0">
                  <a:moveTo>
                    <a:pt x="4648" y="62"/>
                  </a:moveTo>
                  <a:lnTo>
                    <a:pt x="4648" y="9159"/>
                  </a:lnTo>
                  <a:lnTo>
                    <a:pt x="62" y="9159"/>
                  </a:lnTo>
                  <a:lnTo>
                    <a:pt x="62" y="62"/>
                  </a:lnTo>
                  <a:close/>
                  <a:moveTo>
                    <a:pt x="30" y="0"/>
                  </a:moveTo>
                  <a:cubicBezTo>
                    <a:pt x="13" y="0"/>
                    <a:pt x="0" y="17"/>
                    <a:pt x="0" y="33"/>
                  </a:cubicBezTo>
                  <a:lnTo>
                    <a:pt x="0" y="9192"/>
                  </a:lnTo>
                  <a:cubicBezTo>
                    <a:pt x="0" y="9208"/>
                    <a:pt x="13" y="9221"/>
                    <a:pt x="30" y="9221"/>
                  </a:cubicBezTo>
                  <a:lnTo>
                    <a:pt x="4678" y="9221"/>
                  </a:lnTo>
                  <a:cubicBezTo>
                    <a:pt x="4694" y="9221"/>
                    <a:pt x="4707" y="9208"/>
                    <a:pt x="4707" y="9192"/>
                  </a:cubicBezTo>
                  <a:lnTo>
                    <a:pt x="4707" y="33"/>
                  </a:lnTo>
                  <a:cubicBezTo>
                    <a:pt x="4707" y="17"/>
                    <a:pt x="4694" y="0"/>
                    <a:pt x="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40"/>
            <p:cNvSpPr/>
            <p:nvPr/>
          </p:nvSpPr>
          <p:spPr>
            <a:xfrm>
              <a:off x="4594625" y="4160725"/>
              <a:ext cx="107000" cy="165925"/>
            </a:xfrm>
            <a:custGeom>
              <a:avLst/>
              <a:gdLst/>
              <a:ahLst/>
              <a:cxnLst/>
              <a:rect l="l" t="t" r="r" b="b"/>
              <a:pathLst>
                <a:path w="4280" h="6637" extrusionOk="0">
                  <a:moveTo>
                    <a:pt x="4227" y="1"/>
                  </a:moveTo>
                  <a:lnTo>
                    <a:pt x="0" y="6604"/>
                  </a:lnTo>
                  <a:lnTo>
                    <a:pt x="53" y="6637"/>
                  </a:lnTo>
                  <a:lnTo>
                    <a:pt x="4279" y="33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40"/>
            <p:cNvSpPr/>
            <p:nvPr/>
          </p:nvSpPr>
          <p:spPr>
            <a:xfrm>
              <a:off x="4631675" y="4246000"/>
              <a:ext cx="64400" cy="102850"/>
            </a:xfrm>
            <a:custGeom>
              <a:avLst/>
              <a:gdLst/>
              <a:ahLst/>
              <a:cxnLst/>
              <a:rect l="l" t="t" r="r" b="b"/>
              <a:pathLst>
                <a:path w="2576" h="4114" extrusionOk="0">
                  <a:moveTo>
                    <a:pt x="2523" y="1"/>
                  </a:moveTo>
                  <a:lnTo>
                    <a:pt x="0" y="4081"/>
                  </a:lnTo>
                  <a:lnTo>
                    <a:pt x="52" y="4113"/>
                  </a:lnTo>
                  <a:lnTo>
                    <a:pt x="2576" y="33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45" name="Google Shape;2145;p40"/>
          <p:cNvGrpSpPr/>
          <p:nvPr/>
        </p:nvGrpSpPr>
        <p:grpSpPr>
          <a:xfrm>
            <a:off x="1415245" y="4459891"/>
            <a:ext cx="618948" cy="457375"/>
            <a:chOff x="4256075" y="2554975"/>
            <a:chExt cx="2138727" cy="1580425"/>
          </a:xfrm>
        </p:grpSpPr>
        <p:sp>
          <p:nvSpPr>
            <p:cNvPr id="2146" name="Google Shape;2146;p40"/>
            <p:cNvSpPr/>
            <p:nvPr/>
          </p:nvSpPr>
          <p:spPr>
            <a:xfrm>
              <a:off x="6016666" y="3340609"/>
              <a:ext cx="378136" cy="548840"/>
            </a:xfrm>
            <a:custGeom>
              <a:avLst/>
              <a:gdLst/>
              <a:ahLst/>
              <a:cxnLst/>
              <a:rect l="l" t="t" r="r" b="b"/>
              <a:pathLst>
                <a:path w="3593" h="5215" extrusionOk="0">
                  <a:moveTo>
                    <a:pt x="2253" y="0"/>
                  </a:moveTo>
                  <a:cubicBezTo>
                    <a:pt x="1643" y="0"/>
                    <a:pt x="1149" y="545"/>
                    <a:pt x="1149" y="545"/>
                  </a:cubicBezTo>
                  <a:lnTo>
                    <a:pt x="666" y="1877"/>
                  </a:lnTo>
                  <a:cubicBezTo>
                    <a:pt x="666" y="1877"/>
                    <a:pt x="1041" y="1668"/>
                    <a:pt x="1629" y="1322"/>
                  </a:cubicBezTo>
                  <a:cubicBezTo>
                    <a:pt x="1672" y="1297"/>
                    <a:pt x="1709" y="1285"/>
                    <a:pt x="1741" y="1285"/>
                  </a:cubicBezTo>
                  <a:cubicBezTo>
                    <a:pt x="2080" y="1285"/>
                    <a:pt x="1820" y="2628"/>
                    <a:pt x="1459" y="3323"/>
                  </a:cubicBezTo>
                  <a:cubicBezTo>
                    <a:pt x="1142" y="3938"/>
                    <a:pt x="844" y="4079"/>
                    <a:pt x="637" y="4079"/>
                  </a:cubicBezTo>
                  <a:cubicBezTo>
                    <a:pt x="460" y="4079"/>
                    <a:pt x="349" y="3976"/>
                    <a:pt x="349" y="3976"/>
                  </a:cubicBezTo>
                  <a:lnTo>
                    <a:pt x="0" y="5007"/>
                  </a:lnTo>
                  <a:cubicBezTo>
                    <a:pt x="144" y="5150"/>
                    <a:pt x="297" y="5214"/>
                    <a:pt x="455" y="5214"/>
                  </a:cubicBezTo>
                  <a:cubicBezTo>
                    <a:pt x="1838" y="5214"/>
                    <a:pt x="3592" y="299"/>
                    <a:pt x="2494" y="30"/>
                  </a:cubicBezTo>
                  <a:cubicBezTo>
                    <a:pt x="2412" y="9"/>
                    <a:pt x="2331" y="0"/>
                    <a:pt x="2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40"/>
            <p:cNvSpPr/>
            <p:nvPr/>
          </p:nvSpPr>
          <p:spPr>
            <a:xfrm>
              <a:off x="6027295" y="3448483"/>
              <a:ext cx="222377" cy="430126"/>
            </a:xfrm>
            <a:custGeom>
              <a:avLst/>
              <a:gdLst/>
              <a:ahLst/>
              <a:cxnLst/>
              <a:rect l="l" t="t" r="r" b="b"/>
              <a:pathLst>
                <a:path w="2113" h="4087" extrusionOk="0">
                  <a:moveTo>
                    <a:pt x="1593" y="1802"/>
                  </a:moveTo>
                  <a:cubicBezTo>
                    <a:pt x="2112" y="88"/>
                    <a:pt x="1531" y="294"/>
                    <a:pt x="1531" y="294"/>
                  </a:cubicBezTo>
                  <a:cubicBezTo>
                    <a:pt x="2030" y="0"/>
                    <a:pt x="1753" y="1534"/>
                    <a:pt x="1358" y="2298"/>
                  </a:cubicBezTo>
                  <a:cubicBezTo>
                    <a:pt x="774" y="3437"/>
                    <a:pt x="248" y="2951"/>
                    <a:pt x="248" y="2951"/>
                  </a:cubicBezTo>
                  <a:lnTo>
                    <a:pt x="0" y="3751"/>
                  </a:lnTo>
                  <a:cubicBezTo>
                    <a:pt x="0" y="3751"/>
                    <a:pt x="901" y="4087"/>
                    <a:pt x="1593" y="1802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40"/>
            <p:cNvSpPr/>
            <p:nvPr/>
          </p:nvSpPr>
          <p:spPr>
            <a:xfrm>
              <a:off x="6087073" y="3324823"/>
              <a:ext cx="237427" cy="217536"/>
            </a:xfrm>
            <a:custGeom>
              <a:avLst/>
              <a:gdLst/>
              <a:ahLst/>
              <a:cxnLst/>
              <a:rect l="l" t="t" r="r" b="b"/>
              <a:pathLst>
                <a:path w="2256" h="2067" extrusionOk="0">
                  <a:moveTo>
                    <a:pt x="1825" y="180"/>
                  </a:moveTo>
                  <a:cubicBezTo>
                    <a:pt x="1110" y="0"/>
                    <a:pt x="480" y="695"/>
                    <a:pt x="480" y="695"/>
                  </a:cubicBezTo>
                  <a:lnTo>
                    <a:pt x="0" y="2024"/>
                  </a:lnTo>
                  <a:cubicBezTo>
                    <a:pt x="0" y="2024"/>
                    <a:pt x="376" y="1818"/>
                    <a:pt x="963" y="1469"/>
                  </a:cubicBezTo>
                  <a:cubicBezTo>
                    <a:pt x="1090" y="1394"/>
                    <a:pt x="1169" y="1440"/>
                    <a:pt x="1205" y="1557"/>
                  </a:cubicBezTo>
                  <a:cubicBezTo>
                    <a:pt x="1479" y="1074"/>
                    <a:pt x="1825" y="549"/>
                    <a:pt x="1916" y="784"/>
                  </a:cubicBezTo>
                  <a:cubicBezTo>
                    <a:pt x="1995" y="989"/>
                    <a:pt x="2004" y="1564"/>
                    <a:pt x="1998" y="2066"/>
                  </a:cubicBezTo>
                  <a:cubicBezTo>
                    <a:pt x="2249" y="1107"/>
                    <a:pt x="2256" y="284"/>
                    <a:pt x="1825" y="180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40"/>
            <p:cNvSpPr/>
            <p:nvPr/>
          </p:nvSpPr>
          <p:spPr>
            <a:xfrm>
              <a:off x="6013193" y="3337452"/>
              <a:ext cx="318569" cy="555575"/>
            </a:xfrm>
            <a:custGeom>
              <a:avLst/>
              <a:gdLst/>
              <a:ahLst/>
              <a:cxnLst/>
              <a:rect l="l" t="t" r="r" b="b"/>
              <a:pathLst>
                <a:path w="3027" h="5279" extrusionOk="0">
                  <a:moveTo>
                    <a:pt x="2292" y="62"/>
                  </a:moveTo>
                  <a:cubicBezTo>
                    <a:pt x="2366" y="62"/>
                    <a:pt x="2443" y="70"/>
                    <a:pt x="2520" y="89"/>
                  </a:cubicBezTo>
                  <a:cubicBezTo>
                    <a:pt x="2697" y="135"/>
                    <a:pt x="2801" y="311"/>
                    <a:pt x="2834" y="615"/>
                  </a:cubicBezTo>
                  <a:cubicBezTo>
                    <a:pt x="2892" y="1196"/>
                    <a:pt x="2664" y="2188"/>
                    <a:pt x="2249" y="3148"/>
                  </a:cubicBezTo>
                  <a:cubicBezTo>
                    <a:pt x="1805" y="4172"/>
                    <a:pt x="1260" y="4917"/>
                    <a:pt x="790" y="5142"/>
                  </a:cubicBezTo>
                  <a:cubicBezTo>
                    <a:pt x="686" y="5191"/>
                    <a:pt x="586" y="5216"/>
                    <a:pt x="489" y="5216"/>
                  </a:cubicBezTo>
                  <a:cubicBezTo>
                    <a:pt x="339" y="5216"/>
                    <a:pt x="198" y="5156"/>
                    <a:pt x="69" y="5034"/>
                  </a:cubicBezTo>
                  <a:lnTo>
                    <a:pt x="399" y="4058"/>
                  </a:lnTo>
                  <a:cubicBezTo>
                    <a:pt x="479" y="4113"/>
                    <a:pt x="574" y="4141"/>
                    <a:pt x="670" y="4141"/>
                  </a:cubicBezTo>
                  <a:cubicBezTo>
                    <a:pt x="699" y="4141"/>
                    <a:pt x="729" y="4139"/>
                    <a:pt x="758" y="4133"/>
                  </a:cubicBezTo>
                  <a:cubicBezTo>
                    <a:pt x="1029" y="4088"/>
                    <a:pt x="1283" y="3830"/>
                    <a:pt x="1521" y="3369"/>
                  </a:cubicBezTo>
                  <a:cubicBezTo>
                    <a:pt x="1832" y="2769"/>
                    <a:pt x="2119" y="1555"/>
                    <a:pt x="1874" y="1323"/>
                  </a:cubicBezTo>
                  <a:cubicBezTo>
                    <a:pt x="1852" y="1303"/>
                    <a:pt x="1820" y="1285"/>
                    <a:pt x="1776" y="1285"/>
                  </a:cubicBezTo>
                  <a:cubicBezTo>
                    <a:pt x="1741" y="1285"/>
                    <a:pt x="1699" y="1296"/>
                    <a:pt x="1649" y="1326"/>
                  </a:cubicBezTo>
                  <a:cubicBezTo>
                    <a:pt x="1215" y="1584"/>
                    <a:pt x="892" y="1764"/>
                    <a:pt x="758" y="1842"/>
                  </a:cubicBezTo>
                  <a:lnTo>
                    <a:pt x="1208" y="595"/>
                  </a:lnTo>
                  <a:cubicBezTo>
                    <a:pt x="1254" y="543"/>
                    <a:pt x="1728" y="62"/>
                    <a:pt x="2292" y="62"/>
                  </a:cubicBezTo>
                  <a:close/>
                  <a:moveTo>
                    <a:pt x="2287" y="0"/>
                  </a:moveTo>
                  <a:cubicBezTo>
                    <a:pt x="1674" y="0"/>
                    <a:pt x="1182" y="530"/>
                    <a:pt x="1159" y="556"/>
                  </a:cubicBezTo>
                  <a:cubicBezTo>
                    <a:pt x="1156" y="559"/>
                    <a:pt x="1156" y="562"/>
                    <a:pt x="1153" y="566"/>
                  </a:cubicBezTo>
                  <a:lnTo>
                    <a:pt x="673" y="1897"/>
                  </a:lnTo>
                  <a:cubicBezTo>
                    <a:pt x="665" y="1918"/>
                    <a:pt x="682" y="1937"/>
                    <a:pt x="701" y="1937"/>
                  </a:cubicBezTo>
                  <a:cubicBezTo>
                    <a:pt x="706" y="1937"/>
                    <a:pt x="711" y="1936"/>
                    <a:pt x="715" y="1933"/>
                  </a:cubicBezTo>
                  <a:cubicBezTo>
                    <a:pt x="719" y="1930"/>
                    <a:pt x="1097" y="1721"/>
                    <a:pt x="1681" y="1378"/>
                  </a:cubicBezTo>
                  <a:cubicBezTo>
                    <a:pt x="1725" y="1353"/>
                    <a:pt x="1756" y="1346"/>
                    <a:pt x="1780" y="1346"/>
                  </a:cubicBezTo>
                  <a:cubicBezTo>
                    <a:pt x="1811" y="1346"/>
                    <a:pt x="1827" y="1360"/>
                    <a:pt x="1835" y="1365"/>
                  </a:cubicBezTo>
                  <a:cubicBezTo>
                    <a:pt x="2021" y="1545"/>
                    <a:pt x="1812" y="2671"/>
                    <a:pt x="1466" y="3340"/>
                  </a:cubicBezTo>
                  <a:cubicBezTo>
                    <a:pt x="1241" y="3774"/>
                    <a:pt x="993" y="4029"/>
                    <a:pt x="748" y="4075"/>
                  </a:cubicBezTo>
                  <a:cubicBezTo>
                    <a:pt x="725" y="4078"/>
                    <a:pt x="702" y="4080"/>
                    <a:pt x="678" y="4080"/>
                  </a:cubicBezTo>
                  <a:cubicBezTo>
                    <a:pt x="580" y="4080"/>
                    <a:pt x="482" y="4047"/>
                    <a:pt x="405" y="3986"/>
                  </a:cubicBezTo>
                  <a:cubicBezTo>
                    <a:pt x="398" y="3982"/>
                    <a:pt x="391" y="3979"/>
                    <a:pt x="384" y="3979"/>
                  </a:cubicBezTo>
                  <a:cubicBezTo>
                    <a:pt x="381" y="3979"/>
                    <a:pt x="378" y="3979"/>
                    <a:pt x="376" y="3980"/>
                  </a:cubicBezTo>
                  <a:cubicBezTo>
                    <a:pt x="366" y="3980"/>
                    <a:pt x="356" y="3990"/>
                    <a:pt x="353" y="3999"/>
                  </a:cubicBezTo>
                  <a:lnTo>
                    <a:pt x="4" y="5031"/>
                  </a:lnTo>
                  <a:cubicBezTo>
                    <a:pt x="0" y="5041"/>
                    <a:pt x="4" y="5054"/>
                    <a:pt x="13" y="5060"/>
                  </a:cubicBezTo>
                  <a:cubicBezTo>
                    <a:pt x="157" y="5204"/>
                    <a:pt x="317" y="5279"/>
                    <a:pt x="487" y="5279"/>
                  </a:cubicBezTo>
                  <a:cubicBezTo>
                    <a:pt x="601" y="5276"/>
                    <a:pt x="715" y="5246"/>
                    <a:pt x="816" y="5197"/>
                  </a:cubicBezTo>
                  <a:cubicBezTo>
                    <a:pt x="1864" y="4695"/>
                    <a:pt x="3026" y="1881"/>
                    <a:pt x="2896" y="608"/>
                  </a:cubicBezTo>
                  <a:cubicBezTo>
                    <a:pt x="2863" y="275"/>
                    <a:pt x="2742" y="79"/>
                    <a:pt x="2537" y="30"/>
                  </a:cubicBezTo>
                  <a:cubicBezTo>
                    <a:pt x="2452" y="9"/>
                    <a:pt x="2368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40"/>
            <p:cNvSpPr/>
            <p:nvPr/>
          </p:nvSpPr>
          <p:spPr>
            <a:xfrm>
              <a:off x="4256075" y="3888712"/>
              <a:ext cx="1746920" cy="246688"/>
            </a:xfrm>
            <a:custGeom>
              <a:avLst/>
              <a:gdLst/>
              <a:ahLst/>
              <a:cxnLst/>
              <a:rect l="l" t="t" r="r" b="b"/>
              <a:pathLst>
                <a:path w="16599" h="2344" extrusionOk="0">
                  <a:moveTo>
                    <a:pt x="7255" y="1"/>
                  </a:moveTo>
                  <a:cubicBezTo>
                    <a:pt x="5801" y="1"/>
                    <a:pt x="4439" y="39"/>
                    <a:pt x="3444" y="126"/>
                  </a:cubicBezTo>
                  <a:cubicBezTo>
                    <a:pt x="1" y="429"/>
                    <a:pt x="1310" y="1386"/>
                    <a:pt x="2100" y="1683"/>
                  </a:cubicBezTo>
                  <a:cubicBezTo>
                    <a:pt x="3458" y="2190"/>
                    <a:pt x="4919" y="2344"/>
                    <a:pt x="6691" y="2344"/>
                  </a:cubicBezTo>
                  <a:cubicBezTo>
                    <a:pt x="8011" y="2344"/>
                    <a:pt x="9504" y="2258"/>
                    <a:pt x="11255" y="2169"/>
                  </a:cubicBezTo>
                  <a:cubicBezTo>
                    <a:pt x="13018" y="2025"/>
                    <a:pt x="14810" y="1957"/>
                    <a:pt x="15668" y="1480"/>
                  </a:cubicBezTo>
                  <a:cubicBezTo>
                    <a:pt x="16599" y="1144"/>
                    <a:pt x="16125" y="867"/>
                    <a:pt x="15538" y="544"/>
                  </a:cubicBezTo>
                  <a:cubicBezTo>
                    <a:pt x="14964" y="233"/>
                    <a:pt x="10833" y="1"/>
                    <a:pt x="7255" y="1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40"/>
            <p:cNvSpPr/>
            <p:nvPr/>
          </p:nvSpPr>
          <p:spPr>
            <a:xfrm>
              <a:off x="5179151" y="3152647"/>
              <a:ext cx="1037481" cy="917399"/>
            </a:xfrm>
            <a:custGeom>
              <a:avLst/>
              <a:gdLst/>
              <a:ahLst/>
              <a:cxnLst/>
              <a:rect l="l" t="t" r="r" b="b"/>
              <a:pathLst>
                <a:path w="9858" h="8717" extrusionOk="0">
                  <a:moveTo>
                    <a:pt x="715" y="1"/>
                  </a:moveTo>
                  <a:cubicBezTo>
                    <a:pt x="715" y="1"/>
                    <a:pt x="0" y="6911"/>
                    <a:pt x="4221" y="8585"/>
                  </a:cubicBezTo>
                  <a:cubicBezTo>
                    <a:pt x="4221" y="8585"/>
                    <a:pt x="4755" y="8717"/>
                    <a:pt x="5450" y="8717"/>
                  </a:cubicBezTo>
                  <a:cubicBezTo>
                    <a:pt x="5894" y="8717"/>
                    <a:pt x="6404" y="8663"/>
                    <a:pt x="6881" y="8487"/>
                  </a:cubicBezTo>
                  <a:cubicBezTo>
                    <a:pt x="6881" y="8487"/>
                    <a:pt x="9858" y="5054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5254399" y="3153068"/>
              <a:ext cx="962232" cy="914136"/>
            </a:xfrm>
            <a:custGeom>
              <a:avLst/>
              <a:gdLst/>
              <a:ahLst/>
              <a:cxnLst/>
              <a:rect l="l" t="t" r="r" b="b"/>
              <a:pathLst>
                <a:path w="9143" h="8686" extrusionOk="0">
                  <a:moveTo>
                    <a:pt x="7067" y="976"/>
                  </a:moveTo>
                  <a:cubicBezTo>
                    <a:pt x="7090" y="3937"/>
                    <a:pt x="6248" y="7893"/>
                    <a:pt x="5170" y="8686"/>
                  </a:cubicBezTo>
                  <a:cubicBezTo>
                    <a:pt x="5510" y="8663"/>
                    <a:pt x="5843" y="8594"/>
                    <a:pt x="6166" y="8487"/>
                  </a:cubicBezTo>
                  <a:cubicBezTo>
                    <a:pt x="6166" y="8487"/>
                    <a:pt x="9143" y="5050"/>
                    <a:pt x="9107" y="0"/>
                  </a:cubicBez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5243349" y="3149595"/>
              <a:ext cx="975072" cy="923819"/>
            </a:xfrm>
            <a:custGeom>
              <a:avLst/>
              <a:gdLst/>
              <a:ahLst/>
              <a:cxnLst/>
              <a:rect l="l" t="t" r="r" b="b"/>
              <a:pathLst>
                <a:path w="9265" h="8778" extrusionOk="0">
                  <a:moveTo>
                    <a:pt x="9182" y="63"/>
                  </a:moveTo>
                  <a:cubicBezTo>
                    <a:pt x="9196" y="2651"/>
                    <a:pt x="8399" y="4802"/>
                    <a:pt x="7730" y="6153"/>
                  </a:cubicBezTo>
                  <a:cubicBezTo>
                    <a:pt x="7031" y="7560"/>
                    <a:pt x="6320" y="8412"/>
                    <a:pt x="6251" y="8490"/>
                  </a:cubicBezTo>
                  <a:cubicBezTo>
                    <a:pt x="5783" y="8662"/>
                    <a:pt x="5282" y="8715"/>
                    <a:pt x="4844" y="8715"/>
                  </a:cubicBezTo>
                  <a:cubicBezTo>
                    <a:pt x="4160" y="8715"/>
                    <a:pt x="3629" y="8587"/>
                    <a:pt x="3617" y="8585"/>
                  </a:cubicBezTo>
                  <a:cubicBezTo>
                    <a:pt x="1656" y="8092"/>
                    <a:pt x="813" y="5794"/>
                    <a:pt x="454" y="3957"/>
                  </a:cubicBezTo>
                  <a:cubicBezTo>
                    <a:pt x="86" y="2093"/>
                    <a:pt x="128" y="311"/>
                    <a:pt x="135" y="63"/>
                  </a:cubicBezTo>
                  <a:close/>
                  <a:moveTo>
                    <a:pt x="105" y="1"/>
                  </a:moveTo>
                  <a:cubicBezTo>
                    <a:pt x="89" y="1"/>
                    <a:pt x="76" y="14"/>
                    <a:pt x="76" y="30"/>
                  </a:cubicBezTo>
                  <a:cubicBezTo>
                    <a:pt x="76" y="50"/>
                    <a:pt x="1" y="1962"/>
                    <a:pt x="392" y="3966"/>
                  </a:cubicBezTo>
                  <a:cubicBezTo>
                    <a:pt x="624" y="5148"/>
                    <a:pt x="973" y="6127"/>
                    <a:pt x="1421" y="6881"/>
                  </a:cubicBezTo>
                  <a:cubicBezTo>
                    <a:pt x="1989" y="7828"/>
                    <a:pt x="2723" y="8422"/>
                    <a:pt x="3604" y="8644"/>
                  </a:cubicBezTo>
                  <a:cubicBezTo>
                    <a:pt x="4012" y="8732"/>
                    <a:pt x="4427" y="8778"/>
                    <a:pt x="4845" y="8778"/>
                  </a:cubicBezTo>
                  <a:cubicBezTo>
                    <a:pt x="5292" y="8778"/>
                    <a:pt x="5804" y="8722"/>
                    <a:pt x="6281" y="8546"/>
                  </a:cubicBezTo>
                  <a:cubicBezTo>
                    <a:pt x="6287" y="8546"/>
                    <a:pt x="6291" y="8543"/>
                    <a:pt x="6294" y="8539"/>
                  </a:cubicBezTo>
                  <a:cubicBezTo>
                    <a:pt x="6300" y="8529"/>
                    <a:pt x="7048" y="7658"/>
                    <a:pt x="7782" y="6183"/>
                  </a:cubicBezTo>
                  <a:cubicBezTo>
                    <a:pt x="8461" y="4822"/>
                    <a:pt x="9264" y="2648"/>
                    <a:pt x="9244" y="30"/>
                  </a:cubicBezTo>
                  <a:cubicBezTo>
                    <a:pt x="9244" y="14"/>
                    <a:pt x="9228" y="1"/>
                    <a:pt x="9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5254399" y="3003623"/>
              <a:ext cx="958443" cy="298573"/>
            </a:xfrm>
            <a:custGeom>
              <a:avLst/>
              <a:gdLst/>
              <a:ahLst/>
              <a:cxnLst/>
              <a:rect l="l" t="t" r="r" b="b"/>
              <a:pathLst>
                <a:path w="9107" h="2837" extrusionOk="0">
                  <a:moveTo>
                    <a:pt x="4554" y="0"/>
                  </a:moveTo>
                  <a:cubicBezTo>
                    <a:pt x="2040" y="0"/>
                    <a:pt x="0" y="634"/>
                    <a:pt x="0" y="1417"/>
                  </a:cubicBezTo>
                  <a:cubicBezTo>
                    <a:pt x="0" y="2204"/>
                    <a:pt x="2040" y="2837"/>
                    <a:pt x="4554" y="2837"/>
                  </a:cubicBezTo>
                  <a:cubicBezTo>
                    <a:pt x="7067" y="2837"/>
                    <a:pt x="9107" y="2204"/>
                    <a:pt x="9107" y="1417"/>
                  </a:cubicBezTo>
                  <a:cubicBezTo>
                    <a:pt x="9107" y="634"/>
                    <a:pt x="7067" y="0"/>
                    <a:pt x="4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5251242" y="3000150"/>
              <a:ext cx="965074" cy="305519"/>
            </a:xfrm>
            <a:custGeom>
              <a:avLst/>
              <a:gdLst/>
              <a:ahLst/>
              <a:cxnLst/>
              <a:rect l="l" t="t" r="r" b="b"/>
              <a:pathLst>
                <a:path w="9170" h="2903" extrusionOk="0">
                  <a:moveTo>
                    <a:pt x="4584" y="63"/>
                  </a:moveTo>
                  <a:cubicBezTo>
                    <a:pt x="7077" y="63"/>
                    <a:pt x="9107" y="686"/>
                    <a:pt x="9107" y="1450"/>
                  </a:cubicBezTo>
                  <a:cubicBezTo>
                    <a:pt x="9107" y="2214"/>
                    <a:pt x="7077" y="2837"/>
                    <a:pt x="4584" y="2837"/>
                  </a:cubicBezTo>
                  <a:cubicBezTo>
                    <a:pt x="2090" y="2837"/>
                    <a:pt x="63" y="2214"/>
                    <a:pt x="63" y="1450"/>
                  </a:cubicBezTo>
                  <a:cubicBezTo>
                    <a:pt x="63" y="686"/>
                    <a:pt x="2090" y="63"/>
                    <a:pt x="4584" y="63"/>
                  </a:cubicBezTo>
                  <a:close/>
                  <a:moveTo>
                    <a:pt x="4584" y="1"/>
                  </a:moveTo>
                  <a:cubicBezTo>
                    <a:pt x="3366" y="1"/>
                    <a:pt x="2217" y="151"/>
                    <a:pt x="1355" y="419"/>
                  </a:cubicBezTo>
                  <a:cubicBezTo>
                    <a:pt x="481" y="689"/>
                    <a:pt x="1" y="1058"/>
                    <a:pt x="1" y="1450"/>
                  </a:cubicBezTo>
                  <a:cubicBezTo>
                    <a:pt x="1" y="1845"/>
                    <a:pt x="481" y="2210"/>
                    <a:pt x="1355" y="2485"/>
                  </a:cubicBezTo>
                  <a:cubicBezTo>
                    <a:pt x="2217" y="2752"/>
                    <a:pt x="3366" y="2902"/>
                    <a:pt x="4584" y="2902"/>
                  </a:cubicBezTo>
                  <a:cubicBezTo>
                    <a:pt x="5804" y="2902"/>
                    <a:pt x="6950" y="2752"/>
                    <a:pt x="7812" y="2485"/>
                  </a:cubicBezTo>
                  <a:cubicBezTo>
                    <a:pt x="8686" y="2210"/>
                    <a:pt x="9169" y="1845"/>
                    <a:pt x="9169" y="1450"/>
                  </a:cubicBezTo>
                  <a:cubicBezTo>
                    <a:pt x="9169" y="1058"/>
                    <a:pt x="8686" y="689"/>
                    <a:pt x="7812" y="419"/>
                  </a:cubicBezTo>
                  <a:cubicBezTo>
                    <a:pt x="6950" y="151"/>
                    <a:pt x="5804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40"/>
            <p:cNvSpPr/>
            <p:nvPr/>
          </p:nvSpPr>
          <p:spPr>
            <a:xfrm>
              <a:off x="5254399" y="3003623"/>
              <a:ext cx="958443" cy="298573"/>
            </a:xfrm>
            <a:custGeom>
              <a:avLst/>
              <a:gdLst/>
              <a:ahLst/>
              <a:cxnLst/>
              <a:rect l="l" t="t" r="r" b="b"/>
              <a:pathLst>
                <a:path w="9107" h="2837" extrusionOk="0">
                  <a:moveTo>
                    <a:pt x="4554" y="0"/>
                  </a:moveTo>
                  <a:cubicBezTo>
                    <a:pt x="2040" y="0"/>
                    <a:pt x="0" y="634"/>
                    <a:pt x="0" y="1417"/>
                  </a:cubicBezTo>
                  <a:cubicBezTo>
                    <a:pt x="0" y="2204"/>
                    <a:pt x="2040" y="2837"/>
                    <a:pt x="4554" y="2837"/>
                  </a:cubicBezTo>
                  <a:cubicBezTo>
                    <a:pt x="7067" y="2837"/>
                    <a:pt x="9107" y="2204"/>
                    <a:pt x="9107" y="1417"/>
                  </a:cubicBezTo>
                  <a:cubicBezTo>
                    <a:pt x="9107" y="634"/>
                    <a:pt x="7067" y="0"/>
                    <a:pt x="4554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40"/>
            <p:cNvSpPr/>
            <p:nvPr/>
          </p:nvSpPr>
          <p:spPr>
            <a:xfrm>
              <a:off x="5302495" y="3133071"/>
              <a:ext cx="862252" cy="169125"/>
            </a:xfrm>
            <a:custGeom>
              <a:avLst/>
              <a:gdLst/>
              <a:ahLst/>
              <a:cxnLst/>
              <a:rect l="l" t="t" r="r" b="b"/>
              <a:pathLst>
                <a:path w="8193" h="1607" extrusionOk="0">
                  <a:moveTo>
                    <a:pt x="4097" y="1"/>
                  </a:moveTo>
                  <a:cubicBezTo>
                    <a:pt x="2292" y="1"/>
                    <a:pt x="738" y="331"/>
                    <a:pt x="0" y="804"/>
                  </a:cubicBezTo>
                  <a:cubicBezTo>
                    <a:pt x="738" y="1280"/>
                    <a:pt x="2292" y="1607"/>
                    <a:pt x="4097" y="1607"/>
                  </a:cubicBezTo>
                  <a:cubicBezTo>
                    <a:pt x="5902" y="1607"/>
                    <a:pt x="7458" y="1280"/>
                    <a:pt x="8193" y="804"/>
                  </a:cubicBezTo>
                  <a:cubicBezTo>
                    <a:pt x="7458" y="331"/>
                    <a:pt x="5902" y="1"/>
                    <a:pt x="4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40"/>
            <p:cNvSpPr/>
            <p:nvPr/>
          </p:nvSpPr>
          <p:spPr>
            <a:xfrm>
              <a:off x="5299338" y="3130019"/>
              <a:ext cx="868882" cy="175650"/>
            </a:xfrm>
            <a:custGeom>
              <a:avLst/>
              <a:gdLst/>
              <a:ahLst/>
              <a:cxnLst/>
              <a:rect l="l" t="t" r="r" b="b"/>
              <a:pathLst>
                <a:path w="8256" h="1669" extrusionOk="0">
                  <a:moveTo>
                    <a:pt x="4127" y="63"/>
                  </a:moveTo>
                  <a:cubicBezTo>
                    <a:pt x="5824" y="63"/>
                    <a:pt x="7397" y="363"/>
                    <a:pt x="8167" y="833"/>
                  </a:cubicBezTo>
                  <a:cubicBezTo>
                    <a:pt x="7397" y="1303"/>
                    <a:pt x="5824" y="1606"/>
                    <a:pt x="4127" y="1606"/>
                  </a:cubicBezTo>
                  <a:cubicBezTo>
                    <a:pt x="2432" y="1606"/>
                    <a:pt x="856" y="1303"/>
                    <a:pt x="89" y="833"/>
                  </a:cubicBezTo>
                  <a:cubicBezTo>
                    <a:pt x="856" y="363"/>
                    <a:pt x="2432" y="63"/>
                    <a:pt x="4127" y="63"/>
                  </a:cubicBezTo>
                  <a:close/>
                  <a:moveTo>
                    <a:pt x="4127" y="1"/>
                  </a:moveTo>
                  <a:cubicBezTo>
                    <a:pt x="2364" y="1"/>
                    <a:pt x="787" y="311"/>
                    <a:pt x="14" y="807"/>
                  </a:cubicBezTo>
                  <a:cubicBezTo>
                    <a:pt x="4" y="813"/>
                    <a:pt x="1" y="823"/>
                    <a:pt x="1" y="833"/>
                  </a:cubicBezTo>
                  <a:cubicBezTo>
                    <a:pt x="1" y="843"/>
                    <a:pt x="4" y="852"/>
                    <a:pt x="14" y="859"/>
                  </a:cubicBezTo>
                  <a:cubicBezTo>
                    <a:pt x="787" y="1358"/>
                    <a:pt x="2364" y="1668"/>
                    <a:pt x="4127" y="1668"/>
                  </a:cubicBezTo>
                  <a:cubicBezTo>
                    <a:pt x="5892" y="1668"/>
                    <a:pt x="7469" y="1358"/>
                    <a:pt x="8239" y="859"/>
                  </a:cubicBezTo>
                  <a:cubicBezTo>
                    <a:pt x="8249" y="852"/>
                    <a:pt x="8256" y="843"/>
                    <a:pt x="8256" y="833"/>
                  </a:cubicBezTo>
                  <a:cubicBezTo>
                    <a:pt x="8256" y="823"/>
                    <a:pt x="8249" y="813"/>
                    <a:pt x="8239" y="807"/>
                  </a:cubicBezTo>
                  <a:cubicBezTo>
                    <a:pt x="7469" y="311"/>
                    <a:pt x="5892" y="1"/>
                    <a:pt x="4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2159;p40"/>
            <p:cNvSpPr/>
            <p:nvPr/>
          </p:nvSpPr>
          <p:spPr>
            <a:xfrm>
              <a:off x="5425102" y="2554975"/>
              <a:ext cx="550103" cy="507479"/>
            </a:xfrm>
            <a:custGeom>
              <a:avLst/>
              <a:gdLst/>
              <a:ahLst/>
              <a:cxnLst/>
              <a:rect l="l" t="t" r="r" b="b"/>
              <a:pathLst>
                <a:path w="5227" h="4822" extrusionOk="0">
                  <a:moveTo>
                    <a:pt x="3418" y="1"/>
                  </a:moveTo>
                  <a:cubicBezTo>
                    <a:pt x="3069" y="1"/>
                    <a:pt x="2785" y="167"/>
                    <a:pt x="2785" y="373"/>
                  </a:cubicBezTo>
                  <a:cubicBezTo>
                    <a:pt x="2785" y="578"/>
                    <a:pt x="3069" y="741"/>
                    <a:pt x="3418" y="741"/>
                  </a:cubicBezTo>
                  <a:cubicBezTo>
                    <a:pt x="3770" y="741"/>
                    <a:pt x="4054" y="575"/>
                    <a:pt x="4054" y="373"/>
                  </a:cubicBezTo>
                  <a:cubicBezTo>
                    <a:pt x="4054" y="167"/>
                    <a:pt x="3770" y="4"/>
                    <a:pt x="3418" y="4"/>
                  </a:cubicBezTo>
                  <a:lnTo>
                    <a:pt x="3418" y="1"/>
                  </a:lnTo>
                  <a:close/>
                  <a:moveTo>
                    <a:pt x="4094" y="1084"/>
                  </a:moveTo>
                  <a:cubicBezTo>
                    <a:pt x="3467" y="1084"/>
                    <a:pt x="2961" y="1381"/>
                    <a:pt x="2961" y="1744"/>
                  </a:cubicBezTo>
                  <a:cubicBezTo>
                    <a:pt x="2961" y="2109"/>
                    <a:pt x="3467" y="2406"/>
                    <a:pt x="4094" y="2406"/>
                  </a:cubicBezTo>
                  <a:cubicBezTo>
                    <a:pt x="4720" y="2406"/>
                    <a:pt x="5226" y="2109"/>
                    <a:pt x="5226" y="1744"/>
                  </a:cubicBezTo>
                  <a:cubicBezTo>
                    <a:pt x="5226" y="1381"/>
                    <a:pt x="4720" y="1084"/>
                    <a:pt x="4094" y="1084"/>
                  </a:cubicBezTo>
                  <a:close/>
                  <a:moveTo>
                    <a:pt x="1632" y="2256"/>
                  </a:moveTo>
                  <a:cubicBezTo>
                    <a:pt x="732" y="2256"/>
                    <a:pt x="0" y="2550"/>
                    <a:pt x="0" y="2915"/>
                  </a:cubicBezTo>
                  <a:cubicBezTo>
                    <a:pt x="0" y="3124"/>
                    <a:pt x="242" y="3310"/>
                    <a:pt x="617" y="3431"/>
                  </a:cubicBezTo>
                  <a:cubicBezTo>
                    <a:pt x="412" y="3571"/>
                    <a:pt x="288" y="3731"/>
                    <a:pt x="288" y="3908"/>
                  </a:cubicBezTo>
                  <a:cubicBezTo>
                    <a:pt x="288" y="4414"/>
                    <a:pt x="1299" y="4822"/>
                    <a:pt x="2550" y="4822"/>
                  </a:cubicBezTo>
                  <a:cubicBezTo>
                    <a:pt x="3796" y="4822"/>
                    <a:pt x="4808" y="4410"/>
                    <a:pt x="4808" y="3908"/>
                  </a:cubicBezTo>
                  <a:cubicBezTo>
                    <a:pt x="4808" y="3496"/>
                    <a:pt x="4146" y="3154"/>
                    <a:pt x="3235" y="3036"/>
                  </a:cubicBezTo>
                  <a:cubicBezTo>
                    <a:pt x="3255" y="2997"/>
                    <a:pt x="3264" y="2958"/>
                    <a:pt x="3264" y="2915"/>
                  </a:cubicBezTo>
                  <a:cubicBezTo>
                    <a:pt x="3264" y="2550"/>
                    <a:pt x="2533" y="2256"/>
                    <a:pt x="1632" y="2256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15294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60" name="Google Shape;2160;p40"/>
          <p:cNvGrpSpPr/>
          <p:nvPr/>
        </p:nvGrpSpPr>
        <p:grpSpPr>
          <a:xfrm>
            <a:off x="7944618" y="204025"/>
            <a:ext cx="1083544" cy="1950288"/>
            <a:chOff x="7944618" y="204025"/>
            <a:chExt cx="1083544" cy="1950288"/>
          </a:xfrm>
        </p:grpSpPr>
        <p:sp>
          <p:nvSpPr>
            <p:cNvPr id="2161" name="Google Shape;2161;p40"/>
            <p:cNvSpPr/>
            <p:nvPr/>
          </p:nvSpPr>
          <p:spPr>
            <a:xfrm rot="-4511497" flipH="1">
              <a:off x="8310270" y="434475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2162;p40"/>
            <p:cNvSpPr/>
            <p:nvPr/>
          </p:nvSpPr>
          <p:spPr>
            <a:xfrm flipH="1">
              <a:off x="8732175" y="204025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2163;p40"/>
            <p:cNvSpPr/>
            <p:nvPr/>
          </p:nvSpPr>
          <p:spPr>
            <a:xfrm flipH="1">
              <a:off x="8772075" y="5349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40"/>
            <p:cNvSpPr/>
            <p:nvPr/>
          </p:nvSpPr>
          <p:spPr>
            <a:xfrm rot="-4514075" flipH="1">
              <a:off x="8983852" y="76890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2165;p40"/>
            <p:cNvSpPr/>
            <p:nvPr/>
          </p:nvSpPr>
          <p:spPr>
            <a:xfrm flipH="1">
              <a:off x="8952550" y="10986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6" name="Google Shape;2166;p40"/>
            <p:cNvSpPr/>
            <p:nvPr/>
          </p:nvSpPr>
          <p:spPr>
            <a:xfrm rot="-4514075" flipH="1">
              <a:off x="8262977" y="1092232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7" name="Google Shape;2167;p40"/>
            <p:cNvSpPr/>
            <p:nvPr/>
          </p:nvSpPr>
          <p:spPr>
            <a:xfrm flipH="1">
              <a:off x="8625375" y="183420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2168;p40"/>
            <p:cNvSpPr/>
            <p:nvPr/>
          </p:nvSpPr>
          <p:spPr>
            <a:xfrm flipH="1">
              <a:off x="8908250" y="21273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40"/>
            <p:cNvSpPr/>
            <p:nvPr/>
          </p:nvSpPr>
          <p:spPr>
            <a:xfrm rot="-4511497" flipH="1">
              <a:off x="7947620" y="987725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0" name="Google Shape;2170;p40"/>
          <p:cNvSpPr/>
          <p:nvPr/>
        </p:nvSpPr>
        <p:spPr>
          <a:xfrm rot="-4514075" flipH="1">
            <a:off x="591227" y="4186657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1" name="Google Shape;2171;p40"/>
          <p:cNvSpPr/>
          <p:nvPr/>
        </p:nvSpPr>
        <p:spPr>
          <a:xfrm flipH="1">
            <a:off x="695150" y="3946625"/>
            <a:ext cx="39900" cy="39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2" name="Google Shape;2172;p40"/>
          <p:cNvSpPr/>
          <p:nvPr/>
        </p:nvSpPr>
        <p:spPr>
          <a:xfrm flipH="1">
            <a:off x="881025" y="415493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3" name="Google Shape;2173;p40"/>
          <p:cNvSpPr/>
          <p:nvPr/>
        </p:nvSpPr>
        <p:spPr>
          <a:xfrm rot="-4514075" flipH="1">
            <a:off x="693502" y="3540207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4" name="Google Shape;2174;p40"/>
          <p:cNvSpPr/>
          <p:nvPr/>
        </p:nvSpPr>
        <p:spPr>
          <a:xfrm flipH="1">
            <a:off x="1014650" y="3776913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5" name="Google Shape;2175;p40"/>
          <p:cNvSpPr/>
          <p:nvPr/>
        </p:nvSpPr>
        <p:spPr>
          <a:xfrm rot="-4511497" flipH="1">
            <a:off x="1196195" y="4073825"/>
            <a:ext cx="26997" cy="2699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6" name="Google Shape;2176;p40"/>
          <p:cNvSpPr/>
          <p:nvPr/>
        </p:nvSpPr>
        <p:spPr>
          <a:xfrm rot="-4514075" flipH="1">
            <a:off x="1336202" y="4332807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7" name="Google Shape;2177;p40"/>
          <p:cNvSpPr/>
          <p:nvPr/>
        </p:nvSpPr>
        <p:spPr>
          <a:xfrm flipH="1">
            <a:off x="1014650" y="3422763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8" name="Google Shape;2178;p40"/>
          <p:cNvSpPr/>
          <p:nvPr/>
        </p:nvSpPr>
        <p:spPr>
          <a:xfrm flipH="1">
            <a:off x="912550" y="3294113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9816;p107">
            <a:extLst>
              <a:ext uri="{FF2B5EF4-FFF2-40B4-BE49-F238E27FC236}">
                <a16:creationId xmlns:a16="http://schemas.microsoft.com/office/drawing/2014/main" id="{89FB1BBF-D934-44BD-905B-124647B57670}"/>
              </a:ext>
            </a:extLst>
          </p:cNvPr>
          <p:cNvSpPr txBox="1">
            <a:spLocks/>
          </p:cNvSpPr>
          <p:nvPr/>
        </p:nvSpPr>
        <p:spPr>
          <a:xfrm>
            <a:off x="8146009" y="4748198"/>
            <a:ext cx="945241" cy="34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dirty="0">
                <a:solidFill>
                  <a:schemeClr val="bg1"/>
                </a:solidFill>
              </a:rPr>
              <a:t>Directeur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42"/>
          <p:cNvSpPr/>
          <p:nvPr/>
        </p:nvSpPr>
        <p:spPr>
          <a:xfrm>
            <a:off x="1641327" y="1882882"/>
            <a:ext cx="1329334" cy="610800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0" name="Google Shape;2190;p42"/>
          <p:cNvSpPr txBox="1">
            <a:spLocks noGrp="1"/>
          </p:cNvSpPr>
          <p:nvPr>
            <p:ph type="title"/>
          </p:nvPr>
        </p:nvSpPr>
        <p:spPr>
          <a:xfrm>
            <a:off x="3389786" y="378209"/>
            <a:ext cx="4927715" cy="12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2191" name="Google Shape;2191;p42"/>
          <p:cNvSpPr txBox="1">
            <a:spLocks noGrp="1"/>
          </p:cNvSpPr>
          <p:nvPr>
            <p:ph type="subTitle" idx="1"/>
          </p:nvPr>
        </p:nvSpPr>
        <p:spPr>
          <a:xfrm>
            <a:off x="1560711" y="1932952"/>
            <a:ext cx="1411014" cy="467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artiste-shop</a:t>
            </a:r>
            <a:endParaRPr dirty="0"/>
          </a:p>
        </p:txBody>
      </p:sp>
      <p:grpSp>
        <p:nvGrpSpPr>
          <p:cNvPr id="2192" name="Google Shape;2192;p42"/>
          <p:cNvGrpSpPr/>
          <p:nvPr/>
        </p:nvGrpSpPr>
        <p:grpSpPr>
          <a:xfrm>
            <a:off x="7117628" y="3638478"/>
            <a:ext cx="1373087" cy="770110"/>
            <a:chOff x="2152606" y="1991600"/>
            <a:chExt cx="1276815" cy="716115"/>
          </a:xfrm>
        </p:grpSpPr>
        <p:sp>
          <p:nvSpPr>
            <p:cNvPr id="2193" name="Google Shape;2193;p42"/>
            <p:cNvSpPr/>
            <p:nvPr/>
          </p:nvSpPr>
          <p:spPr>
            <a:xfrm>
              <a:off x="2287031" y="1995099"/>
              <a:ext cx="1007518" cy="647339"/>
            </a:xfrm>
            <a:custGeom>
              <a:avLst/>
              <a:gdLst/>
              <a:ahLst/>
              <a:cxnLst/>
              <a:rect l="l" t="t" r="r" b="b"/>
              <a:pathLst>
                <a:path w="13536" h="8697" extrusionOk="0">
                  <a:moveTo>
                    <a:pt x="307" y="0"/>
                  </a:moveTo>
                  <a:cubicBezTo>
                    <a:pt x="136" y="0"/>
                    <a:pt x="1" y="141"/>
                    <a:pt x="1" y="307"/>
                  </a:cubicBezTo>
                  <a:lnTo>
                    <a:pt x="1" y="8390"/>
                  </a:lnTo>
                  <a:cubicBezTo>
                    <a:pt x="1" y="8561"/>
                    <a:pt x="136" y="8696"/>
                    <a:pt x="307" y="8696"/>
                  </a:cubicBezTo>
                  <a:lnTo>
                    <a:pt x="13234" y="8696"/>
                  </a:lnTo>
                  <a:cubicBezTo>
                    <a:pt x="13400" y="8696"/>
                    <a:pt x="13535" y="8561"/>
                    <a:pt x="13535" y="8390"/>
                  </a:cubicBezTo>
                  <a:lnTo>
                    <a:pt x="13535" y="307"/>
                  </a:lnTo>
                  <a:cubicBezTo>
                    <a:pt x="13535" y="141"/>
                    <a:pt x="13400" y="0"/>
                    <a:pt x="13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42"/>
            <p:cNvSpPr/>
            <p:nvPr/>
          </p:nvSpPr>
          <p:spPr>
            <a:xfrm>
              <a:off x="2287031" y="1995099"/>
              <a:ext cx="1007518" cy="647339"/>
            </a:xfrm>
            <a:custGeom>
              <a:avLst/>
              <a:gdLst/>
              <a:ahLst/>
              <a:cxnLst/>
              <a:rect l="l" t="t" r="r" b="b"/>
              <a:pathLst>
                <a:path w="13536" h="8697" extrusionOk="0">
                  <a:moveTo>
                    <a:pt x="13234" y="8696"/>
                  </a:moveTo>
                  <a:lnTo>
                    <a:pt x="307" y="8696"/>
                  </a:lnTo>
                  <a:cubicBezTo>
                    <a:pt x="136" y="8696"/>
                    <a:pt x="1" y="8561"/>
                    <a:pt x="1" y="8390"/>
                  </a:cubicBezTo>
                  <a:lnTo>
                    <a:pt x="1" y="307"/>
                  </a:lnTo>
                  <a:cubicBezTo>
                    <a:pt x="1" y="141"/>
                    <a:pt x="136" y="0"/>
                    <a:pt x="307" y="0"/>
                  </a:cubicBezTo>
                  <a:lnTo>
                    <a:pt x="13234" y="0"/>
                  </a:lnTo>
                  <a:cubicBezTo>
                    <a:pt x="13400" y="0"/>
                    <a:pt x="13535" y="141"/>
                    <a:pt x="13535" y="307"/>
                  </a:cubicBezTo>
                  <a:lnTo>
                    <a:pt x="13535" y="8390"/>
                  </a:lnTo>
                  <a:cubicBezTo>
                    <a:pt x="13535" y="8561"/>
                    <a:pt x="13400" y="8696"/>
                    <a:pt x="13234" y="869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42"/>
            <p:cNvSpPr/>
            <p:nvPr/>
          </p:nvSpPr>
          <p:spPr>
            <a:xfrm>
              <a:off x="2287031" y="1995471"/>
              <a:ext cx="1007890" cy="576256"/>
            </a:xfrm>
            <a:custGeom>
              <a:avLst/>
              <a:gdLst/>
              <a:ahLst/>
              <a:cxnLst/>
              <a:rect l="l" t="t" r="r" b="b"/>
              <a:pathLst>
                <a:path w="13541" h="7742" extrusionOk="0">
                  <a:moveTo>
                    <a:pt x="307" y="1"/>
                  </a:moveTo>
                  <a:cubicBezTo>
                    <a:pt x="136" y="1"/>
                    <a:pt x="1" y="136"/>
                    <a:pt x="1" y="302"/>
                  </a:cubicBezTo>
                  <a:lnTo>
                    <a:pt x="1" y="7741"/>
                  </a:lnTo>
                  <a:lnTo>
                    <a:pt x="13541" y="7741"/>
                  </a:lnTo>
                  <a:lnTo>
                    <a:pt x="13541" y="302"/>
                  </a:lnTo>
                  <a:cubicBezTo>
                    <a:pt x="13541" y="136"/>
                    <a:pt x="13400" y="1"/>
                    <a:pt x="13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42"/>
            <p:cNvSpPr/>
            <p:nvPr/>
          </p:nvSpPr>
          <p:spPr>
            <a:xfrm>
              <a:off x="2283607" y="1991600"/>
              <a:ext cx="1014813" cy="583625"/>
            </a:xfrm>
            <a:custGeom>
              <a:avLst/>
              <a:gdLst/>
              <a:ahLst/>
              <a:cxnLst/>
              <a:rect l="l" t="t" r="r" b="b"/>
              <a:pathLst>
                <a:path w="13634" h="7841" extrusionOk="0">
                  <a:moveTo>
                    <a:pt x="13280" y="99"/>
                  </a:moveTo>
                  <a:cubicBezTo>
                    <a:pt x="13421" y="99"/>
                    <a:pt x="13535" y="214"/>
                    <a:pt x="13535" y="354"/>
                  </a:cubicBezTo>
                  <a:lnTo>
                    <a:pt x="13535" y="7741"/>
                  </a:lnTo>
                  <a:lnTo>
                    <a:pt x="99" y="7741"/>
                  </a:lnTo>
                  <a:lnTo>
                    <a:pt x="99" y="354"/>
                  </a:lnTo>
                  <a:cubicBezTo>
                    <a:pt x="99" y="214"/>
                    <a:pt x="208" y="99"/>
                    <a:pt x="353" y="99"/>
                  </a:cubicBezTo>
                  <a:close/>
                  <a:moveTo>
                    <a:pt x="353" y="1"/>
                  </a:moveTo>
                  <a:cubicBezTo>
                    <a:pt x="156" y="1"/>
                    <a:pt x="0" y="162"/>
                    <a:pt x="0" y="354"/>
                  </a:cubicBezTo>
                  <a:lnTo>
                    <a:pt x="0" y="7793"/>
                  </a:lnTo>
                  <a:cubicBezTo>
                    <a:pt x="0" y="7819"/>
                    <a:pt x="21" y="7840"/>
                    <a:pt x="47" y="7840"/>
                  </a:cubicBezTo>
                  <a:lnTo>
                    <a:pt x="13587" y="7840"/>
                  </a:lnTo>
                  <a:cubicBezTo>
                    <a:pt x="13613" y="7840"/>
                    <a:pt x="13633" y="7819"/>
                    <a:pt x="13633" y="7793"/>
                  </a:cubicBezTo>
                  <a:lnTo>
                    <a:pt x="13633" y="354"/>
                  </a:lnTo>
                  <a:cubicBezTo>
                    <a:pt x="13633" y="162"/>
                    <a:pt x="13478" y="1"/>
                    <a:pt x="13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42"/>
            <p:cNvSpPr/>
            <p:nvPr/>
          </p:nvSpPr>
          <p:spPr>
            <a:xfrm>
              <a:off x="2287031" y="1995471"/>
              <a:ext cx="1007890" cy="576256"/>
            </a:xfrm>
            <a:custGeom>
              <a:avLst/>
              <a:gdLst/>
              <a:ahLst/>
              <a:cxnLst/>
              <a:rect l="l" t="t" r="r" b="b"/>
              <a:pathLst>
                <a:path w="13541" h="7742" extrusionOk="0">
                  <a:moveTo>
                    <a:pt x="13541" y="7741"/>
                  </a:moveTo>
                  <a:lnTo>
                    <a:pt x="1" y="7741"/>
                  </a:lnTo>
                  <a:lnTo>
                    <a:pt x="1" y="302"/>
                  </a:lnTo>
                  <a:cubicBezTo>
                    <a:pt x="1" y="136"/>
                    <a:pt x="136" y="1"/>
                    <a:pt x="307" y="1"/>
                  </a:cubicBezTo>
                  <a:lnTo>
                    <a:pt x="13234" y="1"/>
                  </a:lnTo>
                  <a:cubicBezTo>
                    <a:pt x="13400" y="1"/>
                    <a:pt x="13541" y="136"/>
                    <a:pt x="13541" y="302"/>
                  </a:cubicBezTo>
                  <a:lnTo>
                    <a:pt x="13541" y="7741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42"/>
            <p:cNvSpPr/>
            <p:nvPr/>
          </p:nvSpPr>
          <p:spPr>
            <a:xfrm>
              <a:off x="2283607" y="1991600"/>
              <a:ext cx="1014813" cy="654336"/>
            </a:xfrm>
            <a:custGeom>
              <a:avLst/>
              <a:gdLst/>
              <a:ahLst/>
              <a:cxnLst/>
              <a:rect l="l" t="t" r="r" b="b"/>
              <a:pathLst>
                <a:path w="13634" h="8791" extrusionOk="0">
                  <a:moveTo>
                    <a:pt x="13280" y="99"/>
                  </a:moveTo>
                  <a:cubicBezTo>
                    <a:pt x="13421" y="99"/>
                    <a:pt x="13535" y="214"/>
                    <a:pt x="13535" y="354"/>
                  </a:cubicBezTo>
                  <a:lnTo>
                    <a:pt x="13535" y="8437"/>
                  </a:lnTo>
                  <a:cubicBezTo>
                    <a:pt x="13535" y="8577"/>
                    <a:pt x="13421" y="8692"/>
                    <a:pt x="13280" y="8692"/>
                  </a:cubicBezTo>
                  <a:lnTo>
                    <a:pt x="353" y="8692"/>
                  </a:lnTo>
                  <a:cubicBezTo>
                    <a:pt x="208" y="8692"/>
                    <a:pt x="93" y="8577"/>
                    <a:pt x="99" y="8437"/>
                  </a:cubicBezTo>
                  <a:lnTo>
                    <a:pt x="99" y="354"/>
                  </a:lnTo>
                  <a:cubicBezTo>
                    <a:pt x="99" y="214"/>
                    <a:pt x="208" y="99"/>
                    <a:pt x="353" y="99"/>
                  </a:cubicBezTo>
                  <a:close/>
                  <a:moveTo>
                    <a:pt x="353" y="1"/>
                  </a:moveTo>
                  <a:cubicBezTo>
                    <a:pt x="156" y="1"/>
                    <a:pt x="0" y="162"/>
                    <a:pt x="0" y="354"/>
                  </a:cubicBezTo>
                  <a:lnTo>
                    <a:pt x="0" y="8437"/>
                  </a:lnTo>
                  <a:cubicBezTo>
                    <a:pt x="0" y="8634"/>
                    <a:pt x="156" y="8790"/>
                    <a:pt x="353" y="8790"/>
                  </a:cubicBezTo>
                  <a:lnTo>
                    <a:pt x="13280" y="8790"/>
                  </a:lnTo>
                  <a:cubicBezTo>
                    <a:pt x="13478" y="8790"/>
                    <a:pt x="13633" y="8634"/>
                    <a:pt x="13633" y="8437"/>
                  </a:cubicBezTo>
                  <a:lnTo>
                    <a:pt x="13633" y="354"/>
                  </a:lnTo>
                  <a:cubicBezTo>
                    <a:pt x="13633" y="162"/>
                    <a:pt x="13478" y="1"/>
                    <a:pt x="13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42"/>
            <p:cNvSpPr/>
            <p:nvPr/>
          </p:nvSpPr>
          <p:spPr>
            <a:xfrm>
              <a:off x="2765855" y="2585572"/>
              <a:ext cx="43692" cy="37514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8" y="0"/>
                  </a:moveTo>
                  <a:cubicBezTo>
                    <a:pt x="114" y="0"/>
                    <a:pt x="0" y="270"/>
                    <a:pt x="161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2" y="503"/>
                    <a:pt x="587" y="402"/>
                    <a:pt x="587" y="249"/>
                  </a:cubicBezTo>
                  <a:cubicBezTo>
                    <a:pt x="587" y="114"/>
                    <a:pt x="473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42"/>
            <p:cNvSpPr/>
            <p:nvPr/>
          </p:nvSpPr>
          <p:spPr>
            <a:xfrm>
              <a:off x="2761166" y="2581925"/>
              <a:ext cx="51879" cy="44660"/>
            </a:xfrm>
            <a:custGeom>
              <a:avLst/>
              <a:gdLst/>
              <a:ahLst/>
              <a:cxnLst/>
              <a:rect l="l" t="t" r="r" b="b"/>
              <a:pathLst>
                <a:path w="697" h="600" extrusionOk="0">
                  <a:moveTo>
                    <a:pt x="401" y="101"/>
                  </a:moveTo>
                  <a:cubicBezTo>
                    <a:pt x="510" y="101"/>
                    <a:pt x="598" y="189"/>
                    <a:pt x="603" y="298"/>
                  </a:cubicBezTo>
                  <a:cubicBezTo>
                    <a:pt x="603" y="422"/>
                    <a:pt x="503" y="502"/>
                    <a:pt x="398" y="502"/>
                  </a:cubicBezTo>
                  <a:cubicBezTo>
                    <a:pt x="348" y="502"/>
                    <a:pt x="297" y="484"/>
                    <a:pt x="255" y="444"/>
                  </a:cubicBezTo>
                  <a:cubicBezTo>
                    <a:pt x="131" y="314"/>
                    <a:pt x="219" y="101"/>
                    <a:pt x="401" y="101"/>
                  </a:cubicBezTo>
                  <a:close/>
                  <a:moveTo>
                    <a:pt x="398" y="0"/>
                  </a:moveTo>
                  <a:cubicBezTo>
                    <a:pt x="324" y="0"/>
                    <a:pt x="249" y="28"/>
                    <a:pt x="188" y="91"/>
                  </a:cubicBezTo>
                  <a:cubicBezTo>
                    <a:pt x="1" y="278"/>
                    <a:pt x="136" y="600"/>
                    <a:pt x="401" y="600"/>
                  </a:cubicBezTo>
                  <a:cubicBezTo>
                    <a:pt x="567" y="600"/>
                    <a:pt x="697" y="465"/>
                    <a:pt x="697" y="298"/>
                  </a:cubicBezTo>
                  <a:cubicBezTo>
                    <a:pt x="697" y="120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42"/>
            <p:cNvSpPr/>
            <p:nvPr/>
          </p:nvSpPr>
          <p:spPr>
            <a:xfrm>
              <a:off x="2157593" y="2642364"/>
              <a:ext cx="1266767" cy="27912"/>
            </a:xfrm>
            <a:custGeom>
              <a:avLst/>
              <a:gdLst/>
              <a:ahLst/>
              <a:cxnLst/>
              <a:rect l="l" t="t" r="r" b="b"/>
              <a:pathLst>
                <a:path w="17019" h="375" extrusionOk="0">
                  <a:moveTo>
                    <a:pt x="1864" y="0"/>
                  </a:moveTo>
                  <a:cubicBezTo>
                    <a:pt x="1786" y="0"/>
                    <a:pt x="1709" y="6"/>
                    <a:pt x="1631" y="16"/>
                  </a:cubicBezTo>
                  <a:lnTo>
                    <a:pt x="1" y="374"/>
                  </a:lnTo>
                  <a:lnTo>
                    <a:pt x="17019" y="374"/>
                  </a:lnTo>
                  <a:lnTo>
                    <a:pt x="15383" y="16"/>
                  </a:lnTo>
                  <a:cubicBezTo>
                    <a:pt x="15306" y="6"/>
                    <a:pt x="15228" y="0"/>
                    <a:pt x="15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42"/>
            <p:cNvSpPr/>
            <p:nvPr/>
          </p:nvSpPr>
          <p:spPr>
            <a:xfrm>
              <a:off x="2157593" y="2670202"/>
              <a:ext cx="1266767" cy="34090"/>
            </a:xfrm>
            <a:custGeom>
              <a:avLst/>
              <a:gdLst/>
              <a:ahLst/>
              <a:cxnLst/>
              <a:rect l="l" t="t" r="r" b="b"/>
              <a:pathLst>
                <a:path w="17019" h="458" extrusionOk="0">
                  <a:moveTo>
                    <a:pt x="1" y="0"/>
                  </a:moveTo>
                  <a:lnTo>
                    <a:pt x="312" y="457"/>
                  </a:lnTo>
                  <a:lnTo>
                    <a:pt x="16702" y="457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42"/>
            <p:cNvSpPr/>
            <p:nvPr/>
          </p:nvSpPr>
          <p:spPr>
            <a:xfrm>
              <a:off x="2153722" y="2666703"/>
              <a:ext cx="1274508" cy="41012"/>
            </a:xfrm>
            <a:custGeom>
              <a:avLst/>
              <a:gdLst/>
              <a:ahLst/>
              <a:cxnLst/>
              <a:rect l="l" t="t" r="r" b="b"/>
              <a:pathLst>
                <a:path w="17123" h="551" extrusionOk="0">
                  <a:moveTo>
                    <a:pt x="16977" y="99"/>
                  </a:moveTo>
                  <a:lnTo>
                    <a:pt x="16733" y="452"/>
                  </a:lnTo>
                  <a:lnTo>
                    <a:pt x="390" y="452"/>
                  </a:lnTo>
                  <a:lnTo>
                    <a:pt x="146" y="99"/>
                  </a:lnTo>
                  <a:close/>
                  <a:moveTo>
                    <a:pt x="53" y="1"/>
                  </a:moveTo>
                  <a:cubicBezTo>
                    <a:pt x="32" y="1"/>
                    <a:pt x="16" y="11"/>
                    <a:pt x="6" y="26"/>
                  </a:cubicBezTo>
                  <a:cubicBezTo>
                    <a:pt x="1" y="42"/>
                    <a:pt x="1" y="63"/>
                    <a:pt x="11" y="78"/>
                  </a:cubicBezTo>
                  <a:lnTo>
                    <a:pt x="328" y="530"/>
                  </a:lnTo>
                  <a:cubicBezTo>
                    <a:pt x="333" y="546"/>
                    <a:pt x="348" y="551"/>
                    <a:pt x="364" y="551"/>
                  </a:cubicBezTo>
                  <a:lnTo>
                    <a:pt x="16754" y="551"/>
                  </a:lnTo>
                  <a:cubicBezTo>
                    <a:pt x="16770" y="551"/>
                    <a:pt x="16785" y="546"/>
                    <a:pt x="16796" y="530"/>
                  </a:cubicBezTo>
                  <a:lnTo>
                    <a:pt x="17112" y="78"/>
                  </a:lnTo>
                  <a:cubicBezTo>
                    <a:pt x="17123" y="63"/>
                    <a:pt x="17123" y="42"/>
                    <a:pt x="17112" y="26"/>
                  </a:cubicBezTo>
                  <a:cubicBezTo>
                    <a:pt x="17107" y="11"/>
                    <a:pt x="17092" y="1"/>
                    <a:pt x="17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42"/>
            <p:cNvSpPr/>
            <p:nvPr/>
          </p:nvSpPr>
          <p:spPr>
            <a:xfrm>
              <a:off x="2157593" y="2642364"/>
              <a:ext cx="1266767" cy="27912"/>
            </a:xfrm>
            <a:custGeom>
              <a:avLst/>
              <a:gdLst/>
              <a:ahLst/>
              <a:cxnLst/>
              <a:rect l="l" t="t" r="r" b="b"/>
              <a:pathLst>
                <a:path w="17019" h="375" extrusionOk="0">
                  <a:moveTo>
                    <a:pt x="1" y="374"/>
                  </a:moveTo>
                  <a:lnTo>
                    <a:pt x="17019" y="374"/>
                  </a:lnTo>
                  <a:lnTo>
                    <a:pt x="15383" y="16"/>
                  </a:lnTo>
                  <a:cubicBezTo>
                    <a:pt x="15306" y="6"/>
                    <a:pt x="15228" y="0"/>
                    <a:pt x="15150" y="0"/>
                  </a:cubicBezTo>
                  <a:lnTo>
                    <a:pt x="1864" y="0"/>
                  </a:lnTo>
                  <a:cubicBezTo>
                    <a:pt x="1786" y="0"/>
                    <a:pt x="1709" y="6"/>
                    <a:pt x="1631" y="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42"/>
            <p:cNvSpPr/>
            <p:nvPr/>
          </p:nvSpPr>
          <p:spPr>
            <a:xfrm>
              <a:off x="2152606" y="2638493"/>
              <a:ext cx="1276815" cy="35653"/>
            </a:xfrm>
            <a:custGeom>
              <a:avLst/>
              <a:gdLst/>
              <a:ahLst/>
              <a:cxnLst/>
              <a:rect l="l" t="t" r="r" b="b"/>
              <a:pathLst>
                <a:path w="17154" h="479" extrusionOk="0">
                  <a:moveTo>
                    <a:pt x="15217" y="99"/>
                  </a:moveTo>
                  <a:cubicBezTo>
                    <a:pt x="15295" y="99"/>
                    <a:pt x="15367" y="104"/>
                    <a:pt x="15440" y="115"/>
                  </a:cubicBezTo>
                  <a:lnTo>
                    <a:pt x="16639" y="380"/>
                  </a:lnTo>
                  <a:lnTo>
                    <a:pt x="514" y="380"/>
                  </a:lnTo>
                  <a:lnTo>
                    <a:pt x="1703" y="115"/>
                  </a:lnTo>
                  <a:cubicBezTo>
                    <a:pt x="1781" y="104"/>
                    <a:pt x="1853" y="99"/>
                    <a:pt x="1931" y="99"/>
                  </a:cubicBezTo>
                  <a:close/>
                  <a:moveTo>
                    <a:pt x="1937" y="1"/>
                  </a:moveTo>
                  <a:cubicBezTo>
                    <a:pt x="1853" y="1"/>
                    <a:pt x="1770" y="6"/>
                    <a:pt x="1687" y="21"/>
                  </a:cubicBezTo>
                  <a:lnTo>
                    <a:pt x="57" y="380"/>
                  </a:lnTo>
                  <a:cubicBezTo>
                    <a:pt x="0" y="395"/>
                    <a:pt x="10" y="473"/>
                    <a:pt x="68" y="478"/>
                  </a:cubicBezTo>
                  <a:lnTo>
                    <a:pt x="17086" y="478"/>
                  </a:lnTo>
                  <a:cubicBezTo>
                    <a:pt x="17143" y="473"/>
                    <a:pt x="17153" y="395"/>
                    <a:pt x="17096" y="380"/>
                  </a:cubicBezTo>
                  <a:lnTo>
                    <a:pt x="15461" y="21"/>
                  </a:lnTo>
                  <a:cubicBezTo>
                    <a:pt x="15378" y="6"/>
                    <a:pt x="15300" y="1"/>
                    <a:pt x="15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42"/>
            <p:cNvSpPr/>
            <p:nvPr/>
          </p:nvSpPr>
          <p:spPr>
            <a:xfrm>
              <a:off x="2157593" y="2670202"/>
              <a:ext cx="1266767" cy="34090"/>
            </a:xfrm>
            <a:custGeom>
              <a:avLst/>
              <a:gdLst/>
              <a:ahLst/>
              <a:cxnLst/>
              <a:rect l="l" t="t" r="r" b="b"/>
              <a:pathLst>
                <a:path w="17019" h="458" extrusionOk="0">
                  <a:moveTo>
                    <a:pt x="1" y="0"/>
                  </a:moveTo>
                  <a:lnTo>
                    <a:pt x="312" y="457"/>
                  </a:lnTo>
                  <a:lnTo>
                    <a:pt x="16702" y="457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07" name="Google Shape;2207;p42"/>
          <p:cNvGrpSpPr/>
          <p:nvPr/>
        </p:nvGrpSpPr>
        <p:grpSpPr>
          <a:xfrm flipH="1">
            <a:off x="7454322" y="569091"/>
            <a:ext cx="1868005" cy="1677810"/>
            <a:chOff x="-211928" y="306216"/>
            <a:chExt cx="1868005" cy="1677810"/>
          </a:xfrm>
        </p:grpSpPr>
        <p:sp>
          <p:nvSpPr>
            <p:cNvPr id="2208" name="Google Shape;2208;p42"/>
            <p:cNvSpPr/>
            <p:nvPr/>
          </p:nvSpPr>
          <p:spPr>
            <a:xfrm rot="2415138">
              <a:off x="142686" y="344600"/>
              <a:ext cx="589161" cy="1305163"/>
            </a:xfrm>
            <a:custGeom>
              <a:avLst/>
              <a:gdLst/>
              <a:ahLst/>
              <a:cxnLst/>
              <a:rect l="l" t="t" r="r" b="b"/>
              <a:pathLst>
                <a:path w="10149" h="22483" extrusionOk="0">
                  <a:moveTo>
                    <a:pt x="9829" y="0"/>
                  </a:moveTo>
                  <a:lnTo>
                    <a:pt x="8810" y="1208"/>
                  </a:lnTo>
                  <a:cubicBezTo>
                    <a:pt x="8647" y="1410"/>
                    <a:pt x="8458" y="1603"/>
                    <a:pt x="8311" y="1818"/>
                  </a:cubicBezTo>
                  <a:lnTo>
                    <a:pt x="7851" y="2452"/>
                  </a:lnTo>
                  <a:lnTo>
                    <a:pt x="7390" y="3085"/>
                  </a:lnTo>
                  <a:cubicBezTo>
                    <a:pt x="7237" y="3294"/>
                    <a:pt x="7080" y="3503"/>
                    <a:pt x="6950" y="3725"/>
                  </a:cubicBezTo>
                  <a:lnTo>
                    <a:pt x="6121" y="5040"/>
                  </a:lnTo>
                  <a:cubicBezTo>
                    <a:pt x="5079" y="6819"/>
                    <a:pt x="4136" y="8650"/>
                    <a:pt x="3363" y="10543"/>
                  </a:cubicBezTo>
                  <a:cubicBezTo>
                    <a:pt x="2582" y="12430"/>
                    <a:pt x="1910" y="14359"/>
                    <a:pt x="1345" y="16320"/>
                  </a:cubicBezTo>
                  <a:cubicBezTo>
                    <a:pt x="1068" y="17303"/>
                    <a:pt x="810" y="18289"/>
                    <a:pt x="585" y="19287"/>
                  </a:cubicBezTo>
                  <a:cubicBezTo>
                    <a:pt x="353" y="20283"/>
                    <a:pt x="157" y="21282"/>
                    <a:pt x="1" y="22307"/>
                  </a:cubicBezTo>
                  <a:lnTo>
                    <a:pt x="970" y="22483"/>
                  </a:lnTo>
                  <a:cubicBezTo>
                    <a:pt x="1097" y="21491"/>
                    <a:pt x="1267" y="20485"/>
                    <a:pt x="1473" y="19500"/>
                  </a:cubicBezTo>
                  <a:cubicBezTo>
                    <a:pt x="1675" y="18511"/>
                    <a:pt x="1904" y="17522"/>
                    <a:pt x="2155" y="16546"/>
                  </a:cubicBezTo>
                  <a:cubicBezTo>
                    <a:pt x="2667" y="14587"/>
                    <a:pt x="3284" y="12661"/>
                    <a:pt x="4012" y="10775"/>
                  </a:cubicBezTo>
                  <a:cubicBezTo>
                    <a:pt x="4730" y="8882"/>
                    <a:pt x="5618" y="7051"/>
                    <a:pt x="6607" y="5265"/>
                  </a:cubicBezTo>
                  <a:lnTo>
                    <a:pt x="7394" y="3950"/>
                  </a:lnTo>
                  <a:cubicBezTo>
                    <a:pt x="7518" y="3725"/>
                    <a:pt x="7668" y="3516"/>
                    <a:pt x="7815" y="3304"/>
                  </a:cubicBezTo>
                  <a:lnTo>
                    <a:pt x="8252" y="2667"/>
                  </a:lnTo>
                  <a:lnTo>
                    <a:pt x="8693" y="2034"/>
                  </a:lnTo>
                  <a:cubicBezTo>
                    <a:pt x="8833" y="1818"/>
                    <a:pt x="9013" y="1626"/>
                    <a:pt x="9169" y="1420"/>
                  </a:cubicBezTo>
                  <a:lnTo>
                    <a:pt x="10148" y="206"/>
                  </a:lnTo>
                  <a:lnTo>
                    <a:pt x="9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42"/>
            <p:cNvSpPr/>
            <p:nvPr/>
          </p:nvSpPr>
          <p:spPr>
            <a:xfrm rot="2415138">
              <a:off x="140693" y="342894"/>
              <a:ext cx="593166" cy="1308821"/>
            </a:xfrm>
            <a:custGeom>
              <a:avLst/>
              <a:gdLst/>
              <a:ahLst/>
              <a:cxnLst/>
              <a:rect l="l" t="t" r="r" b="b"/>
              <a:pathLst>
                <a:path w="10218" h="22546" extrusionOk="0">
                  <a:moveTo>
                    <a:pt x="9868" y="73"/>
                  </a:moveTo>
                  <a:lnTo>
                    <a:pt x="10136" y="246"/>
                  </a:lnTo>
                  <a:lnTo>
                    <a:pt x="9179" y="1434"/>
                  </a:lnTo>
                  <a:cubicBezTo>
                    <a:pt x="9124" y="1506"/>
                    <a:pt x="9062" y="1581"/>
                    <a:pt x="9006" y="1649"/>
                  </a:cubicBezTo>
                  <a:cubicBezTo>
                    <a:pt x="8895" y="1777"/>
                    <a:pt x="8794" y="1910"/>
                    <a:pt x="8700" y="2047"/>
                  </a:cubicBezTo>
                  <a:lnTo>
                    <a:pt x="8259" y="2684"/>
                  </a:lnTo>
                  <a:lnTo>
                    <a:pt x="7815" y="3330"/>
                  </a:lnTo>
                  <a:cubicBezTo>
                    <a:pt x="7671" y="3533"/>
                    <a:pt x="7521" y="3745"/>
                    <a:pt x="7401" y="3967"/>
                  </a:cubicBezTo>
                  <a:lnTo>
                    <a:pt x="6614" y="5282"/>
                  </a:lnTo>
                  <a:cubicBezTo>
                    <a:pt x="5530" y="7237"/>
                    <a:pt x="4682" y="9039"/>
                    <a:pt x="4016" y="10795"/>
                  </a:cubicBezTo>
                  <a:cubicBezTo>
                    <a:pt x="3288" y="12682"/>
                    <a:pt x="2668" y="14611"/>
                    <a:pt x="2158" y="16569"/>
                  </a:cubicBezTo>
                  <a:cubicBezTo>
                    <a:pt x="1881" y="17646"/>
                    <a:pt x="1656" y="18616"/>
                    <a:pt x="1476" y="19523"/>
                  </a:cubicBezTo>
                  <a:cubicBezTo>
                    <a:pt x="1271" y="20512"/>
                    <a:pt x="1104" y="21508"/>
                    <a:pt x="977" y="22477"/>
                  </a:cubicBezTo>
                  <a:lnTo>
                    <a:pt x="66" y="22314"/>
                  </a:lnTo>
                  <a:lnTo>
                    <a:pt x="69" y="22311"/>
                  </a:lnTo>
                  <a:cubicBezTo>
                    <a:pt x="223" y="21318"/>
                    <a:pt x="409" y="20339"/>
                    <a:pt x="647" y="19324"/>
                  </a:cubicBezTo>
                  <a:cubicBezTo>
                    <a:pt x="853" y="18410"/>
                    <a:pt x="1101" y="17441"/>
                    <a:pt x="1408" y="16360"/>
                  </a:cubicBezTo>
                  <a:cubicBezTo>
                    <a:pt x="1972" y="14399"/>
                    <a:pt x="2645" y="12470"/>
                    <a:pt x="3425" y="10583"/>
                  </a:cubicBezTo>
                  <a:cubicBezTo>
                    <a:pt x="4140" y="8830"/>
                    <a:pt x="5041" y="7032"/>
                    <a:pt x="6180" y="5086"/>
                  </a:cubicBezTo>
                  <a:lnTo>
                    <a:pt x="7009" y="3771"/>
                  </a:lnTo>
                  <a:cubicBezTo>
                    <a:pt x="7136" y="3555"/>
                    <a:pt x="7293" y="3343"/>
                    <a:pt x="7440" y="3141"/>
                  </a:cubicBezTo>
                  <a:lnTo>
                    <a:pt x="8367" y="1865"/>
                  </a:lnTo>
                  <a:cubicBezTo>
                    <a:pt x="8465" y="1728"/>
                    <a:pt x="8572" y="1597"/>
                    <a:pt x="8683" y="1473"/>
                  </a:cubicBezTo>
                  <a:cubicBezTo>
                    <a:pt x="8742" y="1401"/>
                    <a:pt x="8807" y="1329"/>
                    <a:pt x="8866" y="1258"/>
                  </a:cubicBezTo>
                  <a:lnTo>
                    <a:pt x="9868" y="73"/>
                  </a:lnTo>
                  <a:close/>
                  <a:moveTo>
                    <a:pt x="9859" y="0"/>
                  </a:moveTo>
                  <a:cubicBezTo>
                    <a:pt x="9851" y="0"/>
                    <a:pt x="9844" y="4"/>
                    <a:pt x="9839" y="11"/>
                  </a:cubicBezTo>
                  <a:lnTo>
                    <a:pt x="8817" y="1218"/>
                  </a:lnTo>
                  <a:cubicBezTo>
                    <a:pt x="8758" y="1290"/>
                    <a:pt x="8696" y="1362"/>
                    <a:pt x="8638" y="1431"/>
                  </a:cubicBezTo>
                  <a:cubicBezTo>
                    <a:pt x="8527" y="1561"/>
                    <a:pt x="8412" y="1692"/>
                    <a:pt x="8318" y="1829"/>
                  </a:cubicBezTo>
                  <a:lnTo>
                    <a:pt x="7397" y="3095"/>
                  </a:lnTo>
                  <a:lnTo>
                    <a:pt x="7391" y="3102"/>
                  </a:lnTo>
                  <a:cubicBezTo>
                    <a:pt x="7241" y="3307"/>
                    <a:pt x="7087" y="3520"/>
                    <a:pt x="6957" y="3738"/>
                  </a:cubicBezTo>
                  <a:lnTo>
                    <a:pt x="6128" y="5054"/>
                  </a:lnTo>
                  <a:cubicBezTo>
                    <a:pt x="4988" y="7002"/>
                    <a:pt x="4084" y="8804"/>
                    <a:pt x="3366" y="10560"/>
                  </a:cubicBezTo>
                  <a:cubicBezTo>
                    <a:pt x="2589" y="12450"/>
                    <a:pt x="1914" y="14379"/>
                    <a:pt x="1349" y="16344"/>
                  </a:cubicBezTo>
                  <a:cubicBezTo>
                    <a:pt x="1042" y="17424"/>
                    <a:pt x="791" y="18397"/>
                    <a:pt x="588" y="19311"/>
                  </a:cubicBezTo>
                  <a:cubicBezTo>
                    <a:pt x="347" y="20339"/>
                    <a:pt x="158" y="21328"/>
                    <a:pt x="1" y="22333"/>
                  </a:cubicBezTo>
                  <a:cubicBezTo>
                    <a:pt x="1" y="22350"/>
                    <a:pt x="11" y="22366"/>
                    <a:pt x="27" y="22369"/>
                  </a:cubicBezTo>
                  <a:lnTo>
                    <a:pt x="996" y="22546"/>
                  </a:lnTo>
                  <a:lnTo>
                    <a:pt x="1003" y="22546"/>
                  </a:lnTo>
                  <a:cubicBezTo>
                    <a:pt x="1010" y="22546"/>
                    <a:pt x="1016" y="22542"/>
                    <a:pt x="1023" y="22539"/>
                  </a:cubicBezTo>
                  <a:cubicBezTo>
                    <a:pt x="1029" y="22533"/>
                    <a:pt x="1032" y="22526"/>
                    <a:pt x="1032" y="22519"/>
                  </a:cubicBezTo>
                  <a:cubicBezTo>
                    <a:pt x="1160" y="21537"/>
                    <a:pt x="1329" y="20535"/>
                    <a:pt x="1535" y="19536"/>
                  </a:cubicBezTo>
                  <a:cubicBezTo>
                    <a:pt x="1718" y="18629"/>
                    <a:pt x="1940" y="17663"/>
                    <a:pt x="2217" y="16585"/>
                  </a:cubicBezTo>
                  <a:cubicBezTo>
                    <a:pt x="2726" y="14627"/>
                    <a:pt x="3347" y="12705"/>
                    <a:pt x="4074" y="10818"/>
                  </a:cubicBezTo>
                  <a:cubicBezTo>
                    <a:pt x="4737" y="9065"/>
                    <a:pt x="5586" y="7267"/>
                    <a:pt x="6666" y="5315"/>
                  </a:cubicBezTo>
                  <a:lnTo>
                    <a:pt x="7453" y="3996"/>
                  </a:lnTo>
                  <a:cubicBezTo>
                    <a:pt x="7577" y="3777"/>
                    <a:pt x="7724" y="3569"/>
                    <a:pt x="7864" y="3363"/>
                  </a:cubicBezTo>
                  <a:lnTo>
                    <a:pt x="8749" y="2083"/>
                  </a:lnTo>
                  <a:cubicBezTo>
                    <a:pt x="8843" y="1946"/>
                    <a:pt x="8944" y="1816"/>
                    <a:pt x="9052" y="1688"/>
                  </a:cubicBezTo>
                  <a:cubicBezTo>
                    <a:pt x="9111" y="1617"/>
                    <a:pt x="9170" y="1545"/>
                    <a:pt x="9225" y="1473"/>
                  </a:cubicBezTo>
                  <a:lnTo>
                    <a:pt x="10204" y="259"/>
                  </a:lnTo>
                  <a:cubicBezTo>
                    <a:pt x="10217" y="246"/>
                    <a:pt x="10214" y="223"/>
                    <a:pt x="10198" y="213"/>
                  </a:cubicBezTo>
                  <a:lnTo>
                    <a:pt x="9878" y="7"/>
                  </a:lnTo>
                  <a:cubicBezTo>
                    <a:pt x="9872" y="3"/>
                    <a:pt x="9865" y="0"/>
                    <a:pt x="9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42"/>
            <p:cNvSpPr/>
            <p:nvPr/>
          </p:nvSpPr>
          <p:spPr>
            <a:xfrm rot="2415138">
              <a:off x="700891" y="686707"/>
              <a:ext cx="911461" cy="460229"/>
            </a:xfrm>
            <a:custGeom>
              <a:avLst/>
              <a:gdLst/>
              <a:ahLst/>
              <a:cxnLst/>
              <a:rect l="l" t="t" r="r" b="b"/>
              <a:pathLst>
                <a:path w="15701" h="7928" extrusionOk="0">
                  <a:moveTo>
                    <a:pt x="4509" y="1"/>
                  </a:moveTo>
                  <a:cubicBezTo>
                    <a:pt x="3024" y="1"/>
                    <a:pt x="1799" y="317"/>
                    <a:pt x="1006" y="784"/>
                  </a:cubicBezTo>
                  <a:cubicBezTo>
                    <a:pt x="438" y="1124"/>
                    <a:pt x="79" y="1643"/>
                    <a:pt x="667" y="2204"/>
                  </a:cubicBezTo>
                  <a:cubicBezTo>
                    <a:pt x="1039" y="2557"/>
                    <a:pt x="1603" y="2664"/>
                    <a:pt x="1972" y="2961"/>
                  </a:cubicBezTo>
                  <a:cubicBezTo>
                    <a:pt x="1607" y="3343"/>
                    <a:pt x="1068" y="3601"/>
                    <a:pt x="683" y="3973"/>
                  </a:cubicBezTo>
                  <a:cubicBezTo>
                    <a:pt x="624" y="4029"/>
                    <a:pt x="569" y="4087"/>
                    <a:pt x="520" y="4146"/>
                  </a:cubicBezTo>
                  <a:cubicBezTo>
                    <a:pt x="210" y="4499"/>
                    <a:pt x="1" y="4926"/>
                    <a:pt x="46" y="5390"/>
                  </a:cubicBezTo>
                  <a:cubicBezTo>
                    <a:pt x="197" y="6862"/>
                    <a:pt x="2576" y="7482"/>
                    <a:pt x="3944" y="7733"/>
                  </a:cubicBezTo>
                  <a:cubicBezTo>
                    <a:pt x="4683" y="7869"/>
                    <a:pt x="5413" y="7928"/>
                    <a:pt x="6123" y="7928"/>
                  </a:cubicBezTo>
                  <a:cubicBezTo>
                    <a:pt x="10219" y="7928"/>
                    <a:pt x="13636" y="5983"/>
                    <a:pt x="14075" y="5752"/>
                  </a:cubicBezTo>
                  <a:cubicBezTo>
                    <a:pt x="14281" y="5643"/>
                    <a:pt x="14583" y="5611"/>
                    <a:pt x="14871" y="5611"/>
                  </a:cubicBezTo>
                  <a:cubicBezTo>
                    <a:pt x="15301" y="5611"/>
                    <a:pt x="15701" y="5684"/>
                    <a:pt x="15701" y="5684"/>
                  </a:cubicBezTo>
                  <a:cubicBezTo>
                    <a:pt x="13716" y="3435"/>
                    <a:pt x="11598" y="1982"/>
                    <a:pt x="9584" y="1111"/>
                  </a:cubicBezTo>
                  <a:cubicBezTo>
                    <a:pt x="9193" y="1193"/>
                    <a:pt x="8797" y="1233"/>
                    <a:pt x="8400" y="1233"/>
                  </a:cubicBezTo>
                  <a:cubicBezTo>
                    <a:pt x="8356" y="1233"/>
                    <a:pt x="8312" y="1232"/>
                    <a:pt x="8269" y="1231"/>
                  </a:cubicBezTo>
                  <a:cubicBezTo>
                    <a:pt x="6973" y="1212"/>
                    <a:pt x="5886" y="836"/>
                    <a:pt x="5840" y="393"/>
                  </a:cubicBezTo>
                  <a:cubicBezTo>
                    <a:pt x="5827" y="288"/>
                    <a:pt x="5876" y="187"/>
                    <a:pt x="5974" y="99"/>
                  </a:cubicBezTo>
                  <a:cubicBezTo>
                    <a:pt x="5464" y="32"/>
                    <a:pt x="4973" y="1"/>
                    <a:pt x="450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42"/>
            <p:cNvSpPr/>
            <p:nvPr/>
          </p:nvSpPr>
          <p:spPr>
            <a:xfrm rot="2415138">
              <a:off x="699235" y="685310"/>
              <a:ext cx="915408" cy="463712"/>
            </a:xfrm>
            <a:custGeom>
              <a:avLst/>
              <a:gdLst/>
              <a:ahLst/>
              <a:cxnLst/>
              <a:rect l="l" t="t" r="r" b="b"/>
              <a:pathLst>
                <a:path w="15769" h="7988" extrusionOk="0">
                  <a:moveTo>
                    <a:pt x="4552" y="60"/>
                  </a:moveTo>
                  <a:cubicBezTo>
                    <a:pt x="5002" y="60"/>
                    <a:pt x="5467" y="89"/>
                    <a:pt x="5938" y="147"/>
                  </a:cubicBezTo>
                  <a:cubicBezTo>
                    <a:pt x="5866" y="222"/>
                    <a:pt x="5827" y="324"/>
                    <a:pt x="5837" y="425"/>
                  </a:cubicBezTo>
                  <a:cubicBezTo>
                    <a:pt x="5889" y="888"/>
                    <a:pt x="6966" y="1270"/>
                    <a:pt x="8295" y="1290"/>
                  </a:cubicBezTo>
                  <a:cubicBezTo>
                    <a:pt x="8347" y="1291"/>
                    <a:pt x="8399" y="1292"/>
                    <a:pt x="8452" y="1292"/>
                  </a:cubicBezTo>
                  <a:cubicBezTo>
                    <a:pt x="8840" y="1292"/>
                    <a:pt x="9227" y="1250"/>
                    <a:pt x="9610" y="1172"/>
                  </a:cubicBezTo>
                  <a:cubicBezTo>
                    <a:pt x="11813" y="2129"/>
                    <a:pt x="13843" y="3640"/>
                    <a:pt x="15648" y="5670"/>
                  </a:cubicBezTo>
                  <a:cubicBezTo>
                    <a:pt x="15507" y="5648"/>
                    <a:pt x="15211" y="5610"/>
                    <a:pt x="14898" y="5610"/>
                  </a:cubicBezTo>
                  <a:cubicBezTo>
                    <a:pt x="14605" y="5610"/>
                    <a:pt x="14298" y="5643"/>
                    <a:pt x="14085" y="5755"/>
                  </a:cubicBezTo>
                  <a:lnTo>
                    <a:pt x="14010" y="5794"/>
                  </a:lnTo>
                  <a:cubicBezTo>
                    <a:pt x="12698" y="6500"/>
                    <a:pt x="9620" y="7925"/>
                    <a:pt x="6129" y="7925"/>
                  </a:cubicBezTo>
                  <a:cubicBezTo>
                    <a:pt x="5425" y="7925"/>
                    <a:pt x="4703" y="7867"/>
                    <a:pt x="3976" y="7733"/>
                  </a:cubicBezTo>
                  <a:cubicBezTo>
                    <a:pt x="2285" y="7423"/>
                    <a:pt x="239" y="6770"/>
                    <a:pt x="102" y="5416"/>
                  </a:cubicBezTo>
                  <a:cubicBezTo>
                    <a:pt x="50" y="4906"/>
                    <a:pt x="327" y="4469"/>
                    <a:pt x="565" y="4195"/>
                  </a:cubicBezTo>
                  <a:cubicBezTo>
                    <a:pt x="618" y="4139"/>
                    <a:pt x="673" y="4081"/>
                    <a:pt x="728" y="4025"/>
                  </a:cubicBezTo>
                  <a:cubicBezTo>
                    <a:pt x="911" y="3849"/>
                    <a:pt x="1133" y="3695"/>
                    <a:pt x="1345" y="3549"/>
                  </a:cubicBezTo>
                  <a:cubicBezTo>
                    <a:pt x="1584" y="3385"/>
                    <a:pt x="1828" y="3216"/>
                    <a:pt x="2021" y="3013"/>
                  </a:cubicBezTo>
                  <a:cubicBezTo>
                    <a:pt x="2028" y="3007"/>
                    <a:pt x="2031" y="2997"/>
                    <a:pt x="2031" y="2990"/>
                  </a:cubicBezTo>
                  <a:cubicBezTo>
                    <a:pt x="2031" y="2981"/>
                    <a:pt x="2024" y="2974"/>
                    <a:pt x="2018" y="2968"/>
                  </a:cubicBezTo>
                  <a:cubicBezTo>
                    <a:pt x="1848" y="2830"/>
                    <a:pt x="1642" y="2736"/>
                    <a:pt x="1424" y="2635"/>
                  </a:cubicBezTo>
                  <a:cubicBezTo>
                    <a:pt x="1172" y="2520"/>
                    <a:pt x="915" y="2400"/>
                    <a:pt x="715" y="2210"/>
                  </a:cubicBezTo>
                  <a:cubicBezTo>
                    <a:pt x="500" y="2008"/>
                    <a:pt x="405" y="1796"/>
                    <a:pt x="428" y="1587"/>
                  </a:cubicBezTo>
                  <a:cubicBezTo>
                    <a:pt x="458" y="1326"/>
                    <a:pt x="680" y="1061"/>
                    <a:pt x="1052" y="843"/>
                  </a:cubicBezTo>
                  <a:cubicBezTo>
                    <a:pt x="1912" y="332"/>
                    <a:pt x="3163" y="60"/>
                    <a:pt x="4552" y="60"/>
                  </a:cubicBezTo>
                  <a:close/>
                  <a:moveTo>
                    <a:pt x="4554" y="1"/>
                  </a:moveTo>
                  <a:cubicBezTo>
                    <a:pt x="3151" y="1"/>
                    <a:pt x="1889" y="275"/>
                    <a:pt x="1019" y="790"/>
                  </a:cubicBezTo>
                  <a:cubicBezTo>
                    <a:pt x="631" y="1019"/>
                    <a:pt x="399" y="1300"/>
                    <a:pt x="366" y="1580"/>
                  </a:cubicBezTo>
                  <a:cubicBezTo>
                    <a:pt x="340" y="1809"/>
                    <a:pt x="441" y="2037"/>
                    <a:pt x="673" y="2256"/>
                  </a:cubicBezTo>
                  <a:cubicBezTo>
                    <a:pt x="879" y="2452"/>
                    <a:pt x="1143" y="2573"/>
                    <a:pt x="1398" y="2690"/>
                  </a:cubicBezTo>
                  <a:cubicBezTo>
                    <a:pt x="1600" y="2781"/>
                    <a:pt x="1793" y="2873"/>
                    <a:pt x="1953" y="2994"/>
                  </a:cubicBezTo>
                  <a:cubicBezTo>
                    <a:pt x="1766" y="3180"/>
                    <a:pt x="1535" y="3343"/>
                    <a:pt x="1309" y="3496"/>
                  </a:cubicBezTo>
                  <a:cubicBezTo>
                    <a:pt x="1094" y="3646"/>
                    <a:pt x="872" y="3800"/>
                    <a:pt x="686" y="3979"/>
                  </a:cubicBezTo>
                  <a:cubicBezTo>
                    <a:pt x="627" y="4038"/>
                    <a:pt x="572" y="4097"/>
                    <a:pt x="520" y="4156"/>
                  </a:cubicBezTo>
                  <a:cubicBezTo>
                    <a:pt x="164" y="4560"/>
                    <a:pt x="1" y="4998"/>
                    <a:pt x="40" y="5419"/>
                  </a:cubicBezTo>
                  <a:cubicBezTo>
                    <a:pt x="183" y="6809"/>
                    <a:pt x="2250" y="7478"/>
                    <a:pt x="3963" y="7792"/>
                  </a:cubicBezTo>
                  <a:cubicBezTo>
                    <a:pt x="4671" y="7922"/>
                    <a:pt x="5387" y="7988"/>
                    <a:pt x="6104" y="7988"/>
                  </a:cubicBezTo>
                  <a:cubicBezTo>
                    <a:pt x="6122" y="7988"/>
                    <a:pt x="6139" y="7988"/>
                    <a:pt x="6157" y="7988"/>
                  </a:cubicBezTo>
                  <a:cubicBezTo>
                    <a:pt x="7550" y="7988"/>
                    <a:pt x="9006" y="7762"/>
                    <a:pt x="10511" y="7312"/>
                  </a:cubicBezTo>
                  <a:cubicBezTo>
                    <a:pt x="11732" y="6943"/>
                    <a:pt x="12913" y="6454"/>
                    <a:pt x="14039" y="5846"/>
                  </a:cubicBezTo>
                  <a:lnTo>
                    <a:pt x="14114" y="5804"/>
                  </a:lnTo>
                  <a:cubicBezTo>
                    <a:pt x="14313" y="5700"/>
                    <a:pt x="14607" y="5668"/>
                    <a:pt x="14890" y="5668"/>
                  </a:cubicBezTo>
                  <a:cubicBezTo>
                    <a:pt x="15316" y="5668"/>
                    <a:pt x="15716" y="5740"/>
                    <a:pt x="15723" y="5742"/>
                  </a:cubicBezTo>
                  <a:cubicBezTo>
                    <a:pt x="15725" y="5742"/>
                    <a:pt x="15726" y="5742"/>
                    <a:pt x="15727" y="5742"/>
                  </a:cubicBezTo>
                  <a:cubicBezTo>
                    <a:pt x="15751" y="5742"/>
                    <a:pt x="15768" y="5711"/>
                    <a:pt x="15750" y="5690"/>
                  </a:cubicBezTo>
                  <a:cubicBezTo>
                    <a:pt x="13925" y="3620"/>
                    <a:pt x="11862" y="2076"/>
                    <a:pt x="9623" y="1107"/>
                  </a:cubicBezTo>
                  <a:cubicBezTo>
                    <a:pt x="9620" y="1105"/>
                    <a:pt x="9616" y="1105"/>
                    <a:pt x="9613" y="1105"/>
                  </a:cubicBezTo>
                  <a:cubicBezTo>
                    <a:pt x="9610" y="1105"/>
                    <a:pt x="9607" y="1105"/>
                    <a:pt x="9603" y="1107"/>
                  </a:cubicBezTo>
                  <a:cubicBezTo>
                    <a:pt x="9213" y="1190"/>
                    <a:pt x="8817" y="1232"/>
                    <a:pt x="8419" y="1232"/>
                  </a:cubicBezTo>
                  <a:cubicBezTo>
                    <a:pt x="8377" y="1232"/>
                    <a:pt x="8336" y="1232"/>
                    <a:pt x="8295" y="1231"/>
                  </a:cubicBezTo>
                  <a:cubicBezTo>
                    <a:pt x="7018" y="1208"/>
                    <a:pt x="5941" y="846"/>
                    <a:pt x="5895" y="418"/>
                  </a:cubicBezTo>
                  <a:cubicBezTo>
                    <a:pt x="5886" y="327"/>
                    <a:pt x="5928" y="236"/>
                    <a:pt x="6023" y="147"/>
                  </a:cubicBezTo>
                  <a:cubicBezTo>
                    <a:pt x="6042" y="131"/>
                    <a:pt x="6033" y="98"/>
                    <a:pt x="6006" y="95"/>
                  </a:cubicBezTo>
                  <a:cubicBezTo>
                    <a:pt x="5513" y="32"/>
                    <a:pt x="5025" y="1"/>
                    <a:pt x="4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2212;p42"/>
            <p:cNvSpPr/>
            <p:nvPr/>
          </p:nvSpPr>
          <p:spPr>
            <a:xfrm rot="2415138">
              <a:off x="517636" y="1587744"/>
              <a:ext cx="267790" cy="283289"/>
            </a:xfrm>
            <a:custGeom>
              <a:avLst/>
              <a:gdLst/>
              <a:ahLst/>
              <a:cxnLst/>
              <a:rect l="l" t="t" r="r" b="b"/>
              <a:pathLst>
                <a:path w="4613" h="4880" extrusionOk="0">
                  <a:moveTo>
                    <a:pt x="2491" y="3724"/>
                  </a:moveTo>
                  <a:cubicBezTo>
                    <a:pt x="3115" y="3966"/>
                    <a:pt x="3673" y="4880"/>
                    <a:pt x="3673" y="4880"/>
                  </a:cubicBezTo>
                  <a:cubicBezTo>
                    <a:pt x="4077" y="3731"/>
                    <a:pt x="4613" y="1518"/>
                    <a:pt x="4355" y="0"/>
                  </a:cubicBezTo>
                  <a:cubicBezTo>
                    <a:pt x="3053" y="1120"/>
                    <a:pt x="1202" y="2774"/>
                    <a:pt x="1" y="2644"/>
                  </a:cubicBezTo>
                  <a:cubicBezTo>
                    <a:pt x="810" y="3045"/>
                    <a:pt x="1642" y="3408"/>
                    <a:pt x="2491" y="3724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2213;p42"/>
            <p:cNvSpPr/>
            <p:nvPr/>
          </p:nvSpPr>
          <p:spPr>
            <a:xfrm rot="2415138">
              <a:off x="491745" y="1180461"/>
              <a:ext cx="390046" cy="661899"/>
            </a:xfrm>
            <a:custGeom>
              <a:avLst/>
              <a:gdLst/>
              <a:ahLst/>
              <a:cxnLst/>
              <a:rect l="l" t="t" r="r" b="b"/>
              <a:pathLst>
                <a:path w="6719" h="11402" extrusionOk="0">
                  <a:moveTo>
                    <a:pt x="43" y="1"/>
                  </a:moveTo>
                  <a:lnTo>
                    <a:pt x="1" y="46"/>
                  </a:lnTo>
                  <a:cubicBezTo>
                    <a:pt x="14" y="56"/>
                    <a:pt x="1424" y="1310"/>
                    <a:pt x="2942" y="3327"/>
                  </a:cubicBezTo>
                  <a:cubicBezTo>
                    <a:pt x="4342" y="5187"/>
                    <a:pt x="6121" y="8099"/>
                    <a:pt x="6659" y="11402"/>
                  </a:cubicBezTo>
                  <a:lnTo>
                    <a:pt x="6718" y="11392"/>
                  </a:lnTo>
                  <a:cubicBezTo>
                    <a:pt x="6180" y="8076"/>
                    <a:pt x="4394" y="5155"/>
                    <a:pt x="2991" y="3288"/>
                  </a:cubicBezTo>
                  <a:cubicBezTo>
                    <a:pt x="1470" y="1267"/>
                    <a:pt x="56" y="1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42"/>
            <p:cNvSpPr/>
            <p:nvPr/>
          </p:nvSpPr>
          <p:spPr>
            <a:xfrm rot="2415138">
              <a:off x="861359" y="912510"/>
              <a:ext cx="707585" cy="151920"/>
            </a:xfrm>
            <a:custGeom>
              <a:avLst/>
              <a:gdLst/>
              <a:ahLst/>
              <a:cxnLst/>
              <a:rect l="l" t="t" r="r" b="b"/>
              <a:pathLst>
                <a:path w="12189" h="2617" extrusionOk="0">
                  <a:moveTo>
                    <a:pt x="4950" y="0"/>
                  </a:moveTo>
                  <a:cubicBezTo>
                    <a:pt x="3458" y="0"/>
                    <a:pt x="1790" y="305"/>
                    <a:pt x="1" y="1122"/>
                  </a:cubicBezTo>
                  <a:lnTo>
                    <a:pt x="12188" y="2617"/>
                  </a:lnTo>
                  <a:cubicBezTo>
                    <a:pt x="12188" y="2617"/>
                    <a:pt x="9323" y="0"/>
                    <a:pt x="4950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42"/>
            <p:cNvSpPr/>
            <p:nvPr/>
          </p:nvSpPr>
          <p:spPr>
            <a:xfrm rot="2415138">
              <a:off x="36575" y="956703"/>
              <a:ext cx="523795" cy="698297"/>
            </a:xfrm>
            <a:custGeom>
              <a:avLst/>
              <a:gdLst/>
              <a:ahLst/>
              <a:cxnLst/>
              <a:rect l="l" t="t" r="r" b="b"/>
              <a:pathLst>
                <a:path w="9023" h="12029" extrusionOk="0">
                  <a:moveTo>
                    <a:pt x="8774" y="0"/>
                  </a:moveTo>
                  <a:cubicBezTo>
                    <a:pt x="7635" y="692"/>
                    <a:pt x="6515" y="1423"/>
                    <a:pt x="5579" y="2305"/>
                  </a:cubicBezTo>
                  <a:lnTo>
                    <a:pt x="5216" y="2625"/>
                  </a:lnTo>
                  <a:cubicBezTo>
                    <a:pt x="5096" y="2736"/>
                    <a:pt x="4991" y="2853"/>
                    <a:pt x="4880" y="2967"/>
                  </a:cubicBezTo>
                  <a:lnTo>
                    <a:pt x="4214" y="3653"/>
                  </a:lnTo>
                  <a:cubicBezTo>
                    <a:pt x="3813" y="4139"/>
                    <a:pt x="3385" y="4612"/>
                    <a:pt x="3036" y="5125"/>
                  </a:cubicBezTo>
                  <a:cubicBezTo>
                    <a:pt x="2302" y="6127"/>
                    <a:pt x="1675" y="7201"/>
                    <a:pt x="1162" y="8330"/>
                  </a:cubicBezTo>
                  <a:lnTo>
                    <a:pt x="800" y="9179"/>
                  </a:lnTo>
                  <a:cubicBezTo>
                    <a:pt x="692" y="9466"/>
                    <a:pt x="581" y="9753"/>
                    <a:pt x="484" y="10044"/>
                  </a:cubicBezTo>
                  <a:cubicBezTo>
                    <a:pt x="281" y="10631"/>
                    <a:pt x="121" y="11232"/>
                    <a:pt x="0" y="11842"/>
                  </a:cubicBezTo>
                  <a:lnTo>
                    <a:pt x="970" y="12028"/>
                  </a:lnTo>
                  <a:cubicBezTo>
                    <a:pt x="1061" y="11447"/>
                    <a:pt x="1192" y="10873"/>
                    <a:pt x="1358" y="10311"/>
                  </a:cubicBezTo>
                  <a:cubicBezTo>
                    <a:pt x="1440" y="10024"/>
                    <a:pt x="1538" y="9743"/>
                    <a:pt x="1629" y="9460"/>
                  </a:cubicBezTo>
                  <a:lnTo>
                    <a:pt x="1946" y="8624"/>
                  </a:lnTo>
                  <a:cubicBezTo>
                    <a:pt x="2400" y="7511"/>
                    <a:pt x="2964" y="6447"/>
                    <a:pt x="3637" y="5448"/>
                  </a:cubicBezTo>
                  <a:cubicBezTo>
                    <a:pt x="3956" y="4936"/>
                    <a:pt x="4351" y="4462"/>
                    <a:pt x="4720" y="3976"/>
                  </a:cubicBezTo>
                  <a:lnTo>
                    <a:pt x="5340" y="3284"/>
                  </a:lnTo>
                  <a:cubicBezTo>
                    <a:pt x="5448" y="3170"/>
                    <a:pt x="5546" y="3052"/>
                    <a:pt x="5657" y="2941"/>
                  </a:cubicBezTo>
                  <a:lnTo>
                    <a:pt x="5996" y="2618"/>
                  </a:lnTo>
                  <a:cubicBezTo>
                    <a:pt x="6874" y="1727"/>
                    <a:pt x="7935" y="980"/>
                    <a:pt x="9022" y="265"/>
                  </a:cubicBezTo>
                  <a:lnTo>
                    <a:pt x="8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42"/>
            <p:cNvSpPr/>
            <p:nvPr/>
          </p:nvSpPr>
          <p:spPr>
            <a:xfrm rot="2415138">
              <a:off x="34760" y="954745"/>
              <a:ext cx="527569" cy="701954"/>
            </a:xfrm>
            <a:custGeom>
              <a:avLst/>
              <a:gdLst/>
              <a:ahLst/>
              <a:cxnLst/>
              <a:rect l="l" t="t" r="r" b="b"/>
              <a:pathLst>
                <a:path w="9088" h="12092" extrusionOk="0">
                  <a:moveTo>
                    <a:pt x="8801" y="67"/>
                  </a:moveTo>
                  <a:lnTo>
                    <a:pt x="9006" y="289"/>
                  </a:lnTo>
                  <a:cubicBezTo>
                    <a:pt x="7968" y="971"/>
                    <a:pt x="6891" y="1725"/>
                    <a:pt x="6007" y="2623"/>
                  </a:cubicBezTo>
                  <a:lnTo>
                    <a:pt x="5667" y="2949"/>
                  </a:lnTo>
                  <a:cubicBezTo>
                    <a:pt x="5595" y="3021"/>
                    <a:pt x="5527" y="3099"/>
                    <a:pt x="5462" y="3171"/>
                  </a:cubicBezTo>
                  <a:cubicBezTo>
                    <a:pt x="5426" y="3214"/>
                    <a:pt x="5390" y="3253"/>
                    <a:pt x="5351" y="3295"/>
                  </a:cubicBezTo>
                  <a:lnTo>
                    <a:pt x="4730" y="3987"/>
                  </a:lnTo>
                  <a:cubicBezTo>
                    <a:pt x="4636" y="4114"/>
                    <a:pt x="4538" y="4242"/>
                    <a:pt x="4440" y="4362"/>
                  </a:cubicBezTo>
                  <a:cubicBezTo>
                    <a:pt x="4166" y="4718"/>
                    <a:pt x="3882" y="5081"/>
                    <a:pt x="3643" y="5466"/>
                  </a:cubicBezTo>
                  <a:cubicBezTo>
                    <a:pt x="2971" y="6464"/>
                    <a:pt x="2403" y="7532"/>
                    <a:pt x="1949" y="8648"/>
                  </a:cubicBezTo>
                  <a:lnTo>
                    <a:pt x="1633" y="9484"/>
                  </a:lnTo>
                  <a:lnTo>
                    <a:pt x="1558" y="9719"/>
                  </a:lnTo>
                  <a:cubicBezTo>
                    <a:pt x="1489" y="9921"/>
                    <a:pt x="1421" y="10127"/>
                    <a:pt x="1362" y="10332"/>
                  </a:cubicBezTo>
                  <a:cubicBezTo>
                    <a:pt x="1195" y="10887"/>
                    <a:pt x="1068" y="11452"/>
                    <a:pt x="977" y="12023"/>
                  </a:cubicBezTo>
                  <a:lnTo>
                    <a:pt x="69" y="11850"/>
                  </a:lnTo>
                  <a:cubicBezTo>
                    <a:pt x="187" y="11250"/>
                    <a:pt x="347" y="10659"/>
                    <a:pt x="543" y="10081"/>
                  </a:cubicBezTo>
                  <a:cubicBezTo>
                    <a:pt x="614" y="9869"/>
                    <a:pt x="696" y="9653"/>
                    <a:pt x="774" y="9445"/>
                  </a:cubicBezTo>
                  <a:cubicBezTo>
                    <a:pt x="804" y="9369"/>
                    <a:pt x="833" y="9294"/>
                    <a:pt x="859" y="9219"/>
                  </a:cubicBezTo>
                  <a:lnTo>
                    <a:pt x="1222" y="8371"/>
                  </a:lnTo>
                  <a:cubicBezTo>
                    <a:pt x="1734" y="7245"/>
                    <a:pt x="2361" y="6171"/>
                    <a:pt x="3092" y="5172"/>
                  </a:cubicBezTo>
                  <a:cubicBezTo>
                    <a:pt x="3353" y="4787"/>
                    <a:pt x="3663" y="4421"/>
                    <a:pt x="3963" y="4065"/>
                  </a:cubicBezTo>
                  <a:cubicBezTo>
                    <a:pt x="4061" y="3948"/>
                    <a:pt x="4169" y="3824"/>
                    <a:pt x="4267" y="3703"/>
                  </a:cubicBezTo>
                  <a:lnTo>
                    <a:pt x="4933" y="3018"/>
                  </a:lnTo>
                  <a:cubicBezTo>
                    <a:pt x="4972" y="2975"/>
                    <a:pt x="5008" y="2936"/>
                    <a:pt x="5050" y="2894"/>
                  </a:cubicBezTo>
                  <a:cubicBezTo>
                    <a:pt x="5119" y="2822"/>
                    <a:pt x="5191" y="2747"/>
                    <a:pt x="5266" y="2678"/>
                  </a:cubicBezTo>
                  <a:lnTo>
                    <a:pt x="5631" y="2355"/>
                  </a:lnTo>
                  <a:cubicBezTo>
                    <a:pt x="6581" y="1461"/>
                    <a:pt x="7714" y="726"/>
                    <a:pt x="8801" y="67"/>
                  </a:cubicBezTo>
                  <a:close/>
                  <a:moveTo>
                    <a:pt x="8808" y="1"/>
                  </a:moveTo>
                  <a:cubicBezTo>
                    <a:pt x="8802" y="1"/>
                    <a:pt x="8796" y="2"/>
                    <a:pt x="8791" y="5"/>
                  </a:cubicBezTo>
                  <a:cubicBezTo>
                    <a:pt x="7697" y="671"/>
                    <a:pt x="6548" y="1412"/>
                    <a:pt x="5592" y="2316"/>
                  </a:cubicBezTo>
                  <a:lnTo>
                    <a:pt x="5227" y="2636"/>
                  </a:lnTo>
                  <a:cubicBezTo>
                    <a:pt x="5151" y="2708"/>
                    <a:pt x="5076" y="2783"/>
                    <a:pt x="5008" y="2854"/>
                  </a:cubicBezTo>
                  <a:cubicBezTo>
                    <a:pt x="4969" y="2897"/>
                    <a:pt x="4929" y="2936"/>
                    <a:pt x="4890" y="2979"/>
                  </a:cubicBezTo>
                  <a:lnTo>
                    <a:pt x="4221" y="3667"/>
                  </a:lnTo>
                  <a:cubicBezTo>
                    <a:pt x="4123" y="3788"/>
                    <a:pt x="4019" y="3912"/>
                    <a:pt x="3918" y="4030"/>
                  </a:cubicBezTo>
                  <a:cubicBezTo>
                    <a:pt x="3617" y="4385"/>
                    <a:pt x="3307" y="4754"/>
                    <a:pt x="3043" y="5143"/>
                  </a:cubicBezTo>
                  <a:cubicBezTo>
                    <a:pt x="2308" y="6145"/>
                    <a:pt x="1682" y="7218"/>
                    <a:pt x="1166" y="8351"/>
                  </a:cubicBezTo>
                  <a:lnTo>
                    <a:pt x="804" y="9200"/>
                  </a:lnTo>
                  <a:cubicBezTo>
                    <a:pt x="774" y="9278"/>
                    <a:pt x="748" y="9353"/>
                    <a:pt x="719" y="9428"/>
                  </a:cubicBezTo>
                  <a:cubicBezTo>
                    <a:pt x="641" y="9637"/>
                    <a:pt x="559" y="9853"/>
                    <a:pt x="487" y="10068"/>
                  </a:cubicBezTo>
                  <a:cubicBezTo>
                    <a:pt x="285" y="10655"/>
                    <a:pt x="122" y="11256"/>
                    <a:pt x="4" y="11870"/>
                  </a:cubicBezTo>
                  <a:cubicBezTo>
                    <a:pt x="1" y="11886"/>
                    <a:pt x="11" y="11902"/>
                    <a:pt x="27" y="11906"/>
                  </a:cubicBezTo>
                  <a:lnTo>
                    <a:pt x="996" y="12092"/>
                  </a:lnTo>
                  <a:lnTo>
                    <a:pt x="1003" y="12092"/>
                  </a:lnTo>
                  <a:cubicBezTo>
                    <a:pt x="1009" y="12092"/>
                    <a:pt x="1016" y="12088"/>
                    <a:pt x="1019" y="12085"/>
                  </a:cubicBezTo>
                  <a:cubicBezTo>
                    <a:pt x="1026" y="12079"/>
                    <a:pt x="1029" y="12072"/>
                    <a:pt x="1032" y="12066"/>
                  </a:cubicBezTo>
                  <a:cubicBezTo>
                    <a:pt x="1124" y="11485"/>
                    <a:pt x="1251" y="10913"/>
                    <a:pt x="1421" y="10352"/>
                  </a:cubicBezTo>
                  <a:cubicBezTo>
                    <a:pt x="1479" y="10146"/>
                    <a:pt x="1548" y="9937"/>
                    <a:pt x="1613" y="9738"/>
                  </a:cubicBezTo>
                  <a:cubicBezTo>
                    <a:pt x="1639" y="9660"/>
                    <a:pt x="1665" y="9582"/>
                    <a:pt x="1692" y="9503"/>
                  </a:cubicBezTo>
                  <a:lnTo>
                    <a:pt x="2008" y="8671"/>
                  </a:lnTo>
                  <a:cubicBezTo>
                    <a:pt x="2459" y="7558"/>
                    <a:pt x="3023" y="6494"/>
                    <a:pt x="3696" y="5498"/>
                  </a:cubicBezTo>
                  <a:cubicBezTo>
                    <a:pt x="3931" y="5116"/>
                    <a:pt x="4215" y="4754"/>
                    <a:pt x="4489" y="4402"/>
                  </a:cubicBezTo>
                  <a:cubicBezTo>
                    <a:pt x="4584" y="4281"/>
                    <a:pt x="4685" y="4150"/>
                    <a:pt x="4776" y="4030"/>
                  </a:cubicBezTo>
                  <a:lnTo>
                    <a:pt x="5396" y="3338"/>
                  </a:lnTo>
                  <a:cubicBezTo>
                    <a:pt x="5435" y="3298"/>
                    <a:pt x="5471" y="3256"/>
                    <a:pt x="5507" y="3217"/>
                  </a:cubicBezTo>
                  <a:cubicBezTo>
                    <a:pt x="5573" y="3142"/>
                    <a:pt x="5641" y="3067"/>
                    <a:pt x="5710" y="2998"/>
                  </a:cubicBezTo>
                  <a:lnTo>
                    <a:pt x="6052" y="2672"/>
                  </a:lnTo>
                  <a:cubicBezTo>
                    <a:pt x="6940" y="1768"/>
                    <a:pt x="8027" y="1010"/>
                    <a:pt x="9072" y="325"/>
                  </a:cubicBezTo>
                  <a:cubicBezTo>
                    <a:pt x="9078" y="318"/>
                    <a:pt x="9085" y="312"/>
                    <a:pt x="9085" y="302"/>
                  </a:cubicBezTo>
                  <a:cubicBezTo>
                    <a:pt x="9088" y="292"/>
                    <a:pt x="9085" y="282"/>
                    <a:pt x="9078" y="276"/>
                  </a:cubicBezTo>
                  <a:lnTo>
                    <a:pt x="8830" y="12"/>
                  </a:lnTo>
                  <a:cubicBezTo>
                    <a:pt x="8824" y="4"/>
                    <a:pt x="8816" y="1"/>
                    <a:pt x="8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42"/>
            <p:cNvSpPr/>
            <p:nvPr/>
          </p:nvSpPr>
          <p:spPr>
            <a:xfrm rot="2415138">
              <a:off x="248596" y="1033875"/>
              <a:ext cx="832685" cy="772602"/>
            </a:xfrm>
            <a:custGeom>
              <a:avLst/>
              <a:gdLst/>
              <a:ahLst/>
              <a:cxnLst/>
              <a:rect l="l" t="t" r="r" b="b"/>
              <a:pathLst>
                <a:path w="14344" h="13309" extrusionOk="0">
                  <a:moveTo>
                    <a:pt x="5860" y="1"/>
                  </a:moveTo>
                  <a:cubicBezTo>
                    <a:pt x="5444" y="1"/>
                    <a:pt x="5108" y="165"/>
                    <a:pt x="5008" y="605"/>
                  </a:cubicBezTo>
                  <a:cubicBezTo>
                    <a:pt x="4907" y="1052"/>
                    <a:pt x="5184" y="1516"/>
                    <a:pt x="5139" y="1934"/>
                  </a:cubicBezTo>
                  <a:cubicBezTo>
                    <a:pt x="4505" y="1852"/>
                    <a:pt x="3875" y="1588"/>
                    <a:pt x="3236" y="1490"/>
                  </a:cubicBezTo>
                  <a:cubicBezTo>
                    <a:pt x="3141" y="1473"/>
                    <a:pt x="3046" y="1464"/>
                    <a:pt x="2952" y="1454"/>
                  </a:cubicBezTo>
                  <a:cubicBezTo>
                    <a:pt x="2829" y="1443"/>
                    <a:pt x="2705" y="1436"/>
                    <a:pt x="2584" y="1436"/>
                  </a:cubicBezTo>
                  <a:cubicBezTo>
                    <a:pt x="2141" y="1436"/>
                    <a:pt x="1716" y="1517"/>
                    <a:pt x="1375" y="1725"/>
                  </a:cubicBezTo>
                  <a:cubicBezTo>
                    <a:pt x="1" y="2560"/>
                    <a:pt x="1006" y="4607"/>
                    <a:pt x="1688" y="5730"/>
                  </a:cubicBezTo>
                  <a:cubicBezTo>
                    <a:pt x="4192" y="9839"/>
                    <a:pt x="9995" y="11912"/>
                    <a:pt x="10622" y="12153"/>
                  </a:cubicBezTo>
                  <a:cubicBezTo>
                    <a:pt x="11246" y="12395"/>
                    <a:pt x="11804" y="13309"/>
                    <a:pt x="11804" y="13309"/>
                  </a:cubicBezTo>
                  <a:cubicBezTo>
                    <a:pt x="14343" y="6092"/>
                    <a:pt x="9806" y="1232"/>
                    <a:pt x="6663" y="155"/>
                  </a:cubicBezTo>
                  <a:cubicBezTo>
                    <a:pt x="6389" y="60"/>
                    <a:pt x="6110" y="1"/>
                    <a:pt x="586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42"/>
            <p:cNvSpPr/>
            <p:nvPr/>
          </p:nvSpPr>
          <p:spPr>
            <a:xfrm rot="2415138">
              <a:off x="281148" y="1019343"/>
              <a:ext cx="737365" cy="776085"/>
            </a:xfrm>
            <a:custGeom>
              <a:avLst/>
              <a:gdLst/>
              <a:ahLst/>
              <a:cxnLst/>
              <a:rect l="l" t="t" r="r" b="b"/>
              <a:pathLst>
                <a:path w="12702" h="13369" extrusionOk="0">
                  <a:moveTo>
                    <a:pt x="5377" y="62"/>
                  </a:moveTo>
                  <a:cubicBezTo>
                    <a:pt x="5607" y="62"/>
                    <a:pt x="5876" y="113"/>
                    <a:pt x="6170" y="214"/>
                  </a:cubicBezTo>
                  <a:cubicBezTo>
                    <a:pt x="7626" y="710"/>
                    <a:pt x="9773" y="2221"/>
                    <a:pt x="11043" y="4842"/>
                  </a:cubicBezTo>
                  <a:cubicBezTo>
                    <a:pt x="11895" y="6599"/>
                    <a:pt x="12629" y="9484"/>
                    <a:pt x="11314" y="13267"/>
                  </a:cubicBezTo>
                  <a:cubicBezTo>
                    <a:pt x="11183" y="13065"/>
                    <a:pt x="10700" y="12366"/>
                    <a:pt x="10152" y="12154"/>
                  </a:cubicBezTo>
                  <a:lnTo>
                    <a:pt x="10057" y="12118"/>
                  </a:lnTo>
                  <a:cubicBezTo>
                    <a:pt x="8125" y="11387"/>
                    <a:pt x="3402" y="9301"/>
                    <a:pt x="1235" y="5743"/>
                  </a:cubicBezTo>
                  <a:cubicBezTo>
                    <a:pt x="438" y="4431"/>
                    <a:pt x="108" y="3354"/>
                    <a:pt x="288" y="2620"/>
                  </a:cubicBezTo>
                  <a:cubicBezTo>
                    <a:pt x="373" y="2264"/>
                    <a:pt x="598" y="1960"/>
                    <a:pt x="911" y="1781"/>
                  </a:cubicBezTo>
                  <a:cubicBezTo>
                    <a:pt x="1218" y="1595"/>
                    <a:pt x="1624" y="1499"/>
                    <a:pt x="2101" y="1499"/>
                  </a:cubicBezTo>
                  <a:cubicBezTo>
                    <a:pt x="2218" y="1499"/>
                    <a:pt x="2340" y="1505"/>
                    <a:pt x="2465" y="1516"/>
                  </a:cubicBezTo>
                  <a:cubicBezTo>
                    <a:pt x="2560" y="1523"/>
                    <a:pt x="2654" y="1536"/>
                    <a:pt x="2749" y="1549"/>
                  </a:cubicBezTo>
                  <a:cubicBezTo>
                    <a:pt x="3056" y="1605"/>
                    <a:pt x="3356" y="1676"/>
                    <a:pt x="3653" y="1764"/>
                  </a:cubicBezTo>
                  <a:cubicBezTo>
                    <a:pt x="3980" y="1856"/>
                    <a:pt x="4316" y="1954"/>
                    <a:pt x="4652" y="1993"/>
                  </a:cubicBezTo>
                  <a:cubicBezTo>
                    <a:pt x="4662" y="1993"/>
                    <a:pt x="4668" y="1993"/>
                    <a:pt x="4675" y="1986"/>
                  </a:cubicBezTo>
                  <a:cubicBezTo>
                    <a:pt x="4681" y="1983"/>
                    <a:pt x="4685" y="1973"/>
                    <a:pt x="4685" y="1967"/>
                  </a:cubicBezTo>
                  <a:cubicBezTo>
                    <a:pt x="4707" y="1771"/>
                    <a:pt x="4659" y="1565"/>
                    <a:pt x="4613" y="1363"/>
                  </a:cubicBezTo>
                  <a:cubicBezTo>
                    <a:pt x="4557" y="1125"/>
                    <a:pt x="4499" y="880"/>
                    <a:pt x="4554" y="642"/>
                  </a:cubicBezTo>
                  <a:cubicBezTo>
                    <a:pt x="4603" y="426"/>
                    <a:pt x="4714" y="266"/>
                    <a:pt x="4887" y="172"/>
                  </a:cubicBezTo>
                  <a:cubicBezTo>
                    <a:pt x="5017" y="98"/>
                    <a:pt x="5183" y="62"/>
                    <a:pt x="5377" y="62"/>
                  </a:cubicBezTo>
                  <a:close/>
                  <a:moveTo>
                    <a:pt x="5381" y="1"/>
                  </a:moveTo>
                  <a:cubicBezTo>
                    <a:pt x="5174" y="1"/>
                    <a:pt x="4996" y="40"/>
                    <a:pt x="4854" y="119"/>
                  </a:cubicBezTo>
                  <a:cubicBezTo>
                    <a:pt x="4668" y="221"/>
                    <a:pt x="4548" y="394"/>
                    <a:pt x="4495" y="629"/>
                  </a:cubicBezTo>
                  <a:cubicBezTo>
                    <a:pt x="4437" y="880"/>
                    <a:pt x="4495" y="1131"/>
                    <a:pt x="4554" y="1376"/>
                  </a:cubicBezTo>
                  <a:cubicBezTo>
                    <a:pt x="4600" y="1569"/>
                    <a:pt x="4642" y="1751"/>
                    <a:pt x="4629" y="1928"/>
                  </a:cubicBezTo>
                  <a:cubicBezTo>
                    <a:pt x="4309" y="1885"/>
                    <a:pt x="3983" y="1794"/>
                    <a:pt x="3670" y="1706"/>
                  </a:cubicBezTo>
                  <a:cubicBezTo>
                    <a:pt x="3369" y="1614"/>
                    <a:pt x="3066" y="1543"/>
                    <a:pt x="2759" y="1487"/>
                  </a:cubicBezTo>
                  <a:cubicBezTo>
                    <a:pt x="2664" y="1474"/>
                    <a:pt x="2566" y="1461"/>
                    <a:pt x="2472" y="1454"/>
                  </a:cubicBezTo>
                  <a:cubicBezTo>
                    <a:pt x="2346" y="1443"/>
                    <a:pt x="2225" y="1437"/>
                    <a:pt x="2108" y="1437"/>
                  </a:cubicBezTo>
                  <a:cubicBezTo>
                    <a:pt x="1617" y="1437"/>
                    <a:pt x="1198" y="1536"/>
                    <a:pt x="882" y="1729"/>
                  </a:cubicBezTo>
                  <a:cubicBezTo>
                    <a:pt x="552" y="1918"/>
                    <a:pt x="317" y="2235"/>
                    <a:pt x="229" y="2607"/>
                  </a:cubicBezTo>
                  <a:cubicBezTo>
                    <a:pt x="1" y="3550"/>
                    <a:pt x="621" y="4852"/>
                    <a:pt x="1182" y="5776"/>
                  </a:cubicBezTo>
                  <a:cubicBezTo>
                    <a:pt x="2201" y="7444"/>
                    <a:pt x="3872" y="8975"/>
                    <a:pt x="6150" y="10323"/>
                  </a:cubicBezTo>
                  <a:cubicBezTo>
                    <a:pt x="7391" y="11051"/>
                    <a:pt x="8690" y="11671"/>
                    <a:pt x="10034" y="12177"/>
                  </a:cubicBezTo>
                  <a:lnTo>
                    <a:pt x="10129" y="12213"/>
                  </a:lnTo>
                  <a:cubicBezTo>
                    <a:pt x="10739" y="12448"/>
                    <a:pt x="11291" y="13345"/>
                    <a:pt x="11298" y="13355"/>
                  </a:cubicBezTo>
                  <a:cubicBezTo>
                    <a:pt x="11301" y="13362"/>
                    <a:pt x="11311" y="13368"/>
                    <a:pt x="11324" y="13368"/>
                  </a:cubicBezTo>
                  <a:lnTo>
                    <a:pt x="11327" y="13368"/>
                  </a:lnTo>
                  <a:cubicBezTo>
                    <a:pt x="11337" y="13368"/>
                    <a:pt x="11347" y="13358"/>
                    <a:pt x="11350" y="13349"/>
                  </a:cubicBezTo>
                  <a:cubicBezTo>
                    <a:pt x="12701" y="9513"/>
                    <a:pt x="11957" y="6592"/>
                    <a:pt x="11098" y="4816"/>
                  </a:cubicBezTo>
                  <a:cubicBezTo>
                    <a:pt x="10540" y="3664"/>
                    <a:pt x="9767" y="2633"/>
                    <a:pt x="8820" y="1774"/>
                  </a:cubicBezTo>
                  <a:cubicBezTo>
                    <a:pt x="7994" y="1027"/>
                    <a:pt x="7061" y="452"/>
                    <a:pt x="6189" y="155"/>
                  </a:cubicBezTo>
                  <a:cubicBezTo>
                    <a:pt x="5891" y="53"/>
                    <a:pt x="5618" y="1"/>
                    <a:pt x="5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42"/>
            <p:cNvSpPr/>
            <p:nvPr/>
          </p:nvSpPr>
          <p:spPr>
            <a:xfrm rot="2415138">
              <a:off x="860685" y="910953"/>
              <a:ext cx="709675" cy="155055"/>
            </a:xfrm>
            <a:custGeom>
              <a:avLst/>
              <a:gdLst/>
              <a:ahLst/>
              <a:cxnLst/>
              <a:rect l="l" t="t" r="r" b="b"/>
              <a:pathLst>
                <a:path w="12225" h="2671" extrusionOk="0">
                  <a:moveTo>
                    <a:pt x="4887" y="1"/>
                  </a:moveTo>
                  <a:cubicBezTo>
                    <a:pt x="3251" y="14"/>
                    <a:pt x="1610" y="392"/>
                    <a:pt x="0" y="1127"/>
                  </a:cubicBezTo>
                  <a:lnTo>
                    <a:pt x="27" y="1182"/>
                  </a:lnTo>
                  <a:cubicBezTo>
                    <a:pt x="1824" y="361"/>
                    <a:pt x="3496" y="69"/>
                    <a:pt x="4965" y="69"/>
                  </a:cubicBezTo>
                  <a:cubicBezTo>
                    <a:pt x="6456" y="69"/>
                    <a:pt x="7739" y="370"/>
                    <a:pt x="8732" y="725"/>
                  </a:cubicBezTo>
                  <a:cubicBezTo>
                    <a:pt x="10870" y="1489"/>
                    <a:pt x="12169" y="2661"/>
                    <a:pt x="12182" y="2671"/>
                  </a:cubicBezTo>
                  <a:lnTo>
                    <a:pt x="12224" y="2628"/>
                  </a:lnTo>
                  <a:cubicBezTo>
                    <a:pt x="12211" y="2615"/>
                    <a:pt x="10906" y="1437"/>
                    <a:pt x="8758" y="670"/>
                  </a:cubicBezTo>
                  <a:cubicBezTo>
                    <a:pt x="7540" y="229"/>
                    <a:pt x="6258" y="4"/>
                    <a:pt x="4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42"/>
            <p:cNvSpPr/>
            <p:nvPr/>
          </p:nvSpPr>
          <p:spPr>
            <a:xfrm rot="5400000">
              <a:off x="435357" y="1397981"/>
              <a:ext cx="626990" cy="136982"/>
            </a:xfrm>
            <a:custGeom>
              <a:avLst/>
              <a:gdLst/>
              <a:ahLst/>
              <a:cxnLst/>
              <a:rect l="l" t="t" r="r" b="b"/>
              <a:pathLst>
                <a:path w="12225" h="2671" extrusionOk="0">
                  <a:moveTo>
                    <a:pt x="4887" y="1"/>
                  </a:moveTo>
                  <a:cubicBezTo>
                    <a:pt x="3251" y="14"/>
                    <a:pt x="1610" y="392"/>
                    <a:pt x="0" y="1127"/>
                  </a:cubicBezTo>
                  <a:lnTo>
                    <a:pt x="27" y="1182"/>
                  </a:lnTo>
                  <a:cubicBezTo>
                    <a:pt x="1824" y="361"/>
                    <a:pt x="3496" y="69"/>
                    <a:pt x="4965" y="69"/>
                  </a:cubicBezTo>
                  <a:cubicBezTo>
                    <a:pt x="6456" y="69"/>
                    <a:pt x="7739" y="370"/>
                    <a:pt x="8732" y="725"/>
                  </a:cubicBezTo>
                  <a:cubicBezTo>
                    <a:pt x="10870" y="1489"/>
                    <a:pt x="12169" y="2661"/>
                    <a:pt x="12182" y="2671"/>
                  </a:cubicBezTo>
                  <a:lnTo>
                    <a:pt x="12224" y="2628"/>
                  </a:lnTo>
                  <a:cubicBezTo>
                    <a:pt x="12211" y="2615"/>
                    <a:pt x="10906" y="1437"/>
                    <a:pt x="8758" y="670"/>
                  </a:cubicBezTo>
                  <a:cubicBezTo>
                    <a:pt x="7540" y="229"/>
                    <a:pt x="6258" y="4"/>
                    <a:pt x="4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21" name="Google Shape;2221;p42"/>
          <p:cNvGrpSpPr/>
          <p:nvPr/>
        </p:nvGrpSpPr>
        <p:grpSpPr>
          <a:xfrm>
            <a:off x="670962" y="3574532"/>
            <a:ext cx="661043" cy="898024"/>
            <a:chOff x="4285550" y="1948775"/>
            <a:chExt cx="412250" cy="560075"/>
          </a:xfrm>
        </p:grpSpPr>
        <p:sp>
          <p:nvSpPr>
            <p:cNvPr id="2222" name="Google Shape;2222;p42"/>
            <p:cNvSpPr/>
            <p:nvPr/>
          </p:nvSpPr>
          <p:spPr>
            <a:xfrm>
              <a:off x="4285550" y="1948775"/>
              <a:ext cx="79075" cy="166225"/>
            </a:xfrm>
            <a:custGeom>
              <a:avLst/>
              <a:gdLst/>
              <a:ahLst/>
              <a:cxnLst/>
              <a:rect l="l" t="t" r="r" b="b"/>
              <a:pathLst>
                <a:path w="3163" h="6649" extrusionOk="0">
                  <a:moveTo>
                    <a:pt x="2669" y="103"/>
                  </a:moveTo>
                  <a:lnTo>
                    <a:pt x="3048" y="228"/>
                  </a:lnTo>
                  <a:lnTo>
                    <a:pt x="462" y="6536"/>
                  </a:lnTo>
                  <a:lnTo>
                    <a:pt x="99" y="6416"/>
                  </a:lnTo>
                  <a:lnTo>
                    <a:pt x="99" y="1012"/>
                  </a:lnTo>
                  <a:lnTo>
                    <a:pt x="2669" y="103"/>
                  </a:lnTo>
                  <a:close/>
                  <a:moveTo>
                    <a:pt x="2669" y="1"/>
                  </a:moveTo>
                  <a:cubicBezTo>
                    <a:pt x="2664" y="1"/>
                    <a:pt x="2658" y="2"/>
                    <a:pt x="2653" y="5"/>
                  </a:cubicBezTo>
                  <a:lnTo>
                    <a:pt x="31" y="929"/>
                  </a:lnTo>
                  <a:cubicBezTo>
                    <a:pt x="16" y="934"/>
                    <a:pt x="0" y="955"/>
                    <a:pt x="0" y="976"/>
                  </a:cubicBezTo>
                  <a:lnTo>
                    <a:pt x="0" y="6453"/>
                  </a:lnTo>
                  <a:cubicBezTo>
                    <a:pt x="0" y="6474"/>
                    <a:pt x="16" y="6494"/>
                    <a:pt x="31" y="6499"/>
                  </a:cubicBezTo>
                  <a:lnTo>
                    <a:pt x="473" y="6645"/>
                  </a:lnTo>
                  <a:cubicBezTo>
                    <a:pt x="475" y="6647"/>
                    <a:pt x="478" y="6649"/>
                    <a:pt x="481" y="6649"/>
                  </a:cubicBezTo>
                  <a:cubicBezTo>
                    <a:pt x="483" y="6649"/>
                    <a:pt x="486" y="6647"/>
                    <a:pt x="488" y="6645"/>
                  </a:cubicBezTo>
                  <a:cubicBezTo>
                    <a:pt x="509" y="6645"/>
                    <a:pt x="525" y="6634"/>
                    <a:pt x="535" y="6619"/>
                  </a:cubicBezTo>
                  <a:lnTo>
                    <a:pt x="3157" y="218"/>
                  </a:lnTo>
                  <a:cubicBezTo>
                    <a:pt x="3162" y="202"/>
                    <a:pt x="3162" y="186"/>
                    <a:pt x="3157" y="176"/>
                  </a:cubicBezTo>
                  <a:cubicBezTo>
                    <a:pt x="3152" y="166"/>
                    <a:pt x="3136" y="155"/>
                    <a:pt x="3126" y="150"/>
                  </a:cubicBezTo>
                  <a:lnTo>
                    <a:pt x="2684" y="5"/>
                  </a:lnTo>
                  <a:cubicBezTo>
                    <a:pt x="2679" y="2"/>
                    <a:pt x="2674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42"/>
            <p:cNvSpPr/>
            <p:nvPr/>
          </p:nvSpPr>
          <p:spPr>
            <a:xfrm>
              <a:off x="4297750" y="1953675"/>
              <a:ext cx="65575" cy="160075"/>
            </a:xfrm>
            <a:custGeom>
              <a:avLst/>
              <a:gdLst/>
              <a:ahLst/>
              <a:cxnLst/>
              <a:rect l="l" t="t" r="r" b="b"/>
              <a:pathLst>
                <a:path w="2623" h="6403" extrusionOk="0">
                  <a:moveTo>
                    <a:pt x="2622" y="1"/>
                  </a:moveTo>
                  <a:lnTo>
                    <a:pt x="0" y="925"/>
                  </a:lnTo>
                  <a:lnTo>
                    <a:pt x="0" y="6402"/>
                  </a:lnTo>
                  <a:lnTo>
                    <a:pt x="2622" y="5021"/>
                  </a:lnTo>
                  <a:lnTo>
                    <a:pt x="2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42"/>
            <p:cNvSpPr/>
            <p:nvPr/>
          </p:nvSpPr>
          <p:spPr>
            <a:xfrm>
              <a:off x="4296575" y="1952450"/>
              <a:ext cx="67900" cy="162450"/>
            </a:xfrm>
            <a:custGeom>
              <a:avLst/>
              <a:gdLst/>
              <a:ahLst/>
              <a:cxnLst/>
              <a:rect l="l" t="t" r="r" b="b"/>
              <a:pathLst>
                <a:path w="2716" h="6498" extrusionOk="0">
                  <a:moveTo>
                    <a:pt x="2622" y="117"/>
                  </a:moveTo>
                  <a:lnTo>
                    <a:pt x="2622" y="5039"/>
                  </a:lnTo>
                  <a:lnTo>
                    <a:pt x="99" y="6373"/>
                  </a:lnTo>
                  <a:lnTo>
                    <a:pt x="99" y="1005"/>
                  </a:lnTo>
                  <a:lnTo>
                    <a:pt x="2622" y="117"/>
                  </a:lnTo>
                  <a:close/>
                  <a:moveTo>
                    <a:pt x="2670" y="0"/>
                  </a:moveTo>
                  <a:cubicBezTo>
                    <a:pt x="2664" y="0"/>
                    <a:pt x="2659" y="1"/>
                    <a:pt x="2654" y="3"/>
                  </a:cubicBezTo>
                  <a:lnTo>
                    <a:pt x="32" y="927"/>
                  </a:lnTo>
                  <a:cubicBezTo>
                    <a:pt x="16" y="938"/>
                    <a:pt x="1" y="953"/>
                    <a:pt x="1" y="974"/>
                  </a:cubicBezTo>
                  <a:lnTo>
                    <a:pt x="1" y="6451"/>
                  </a:lnTo>
                  <a:cubicBezTo>
                    <a:pt x="1" y="6467"/>
                    <a:pt x="11" y="6482"/>
                    <a:pt x="27" y="6493"/>
                  </a:cubicBezTo>
                  <a:cubicBezTo>
                    <a:pt x="32" y="6498"/>
                    <a:pt x="42" y="6498"/>
                    <a:pt x="47" y="6498"/>
                  </a:cubicBezTo>
                  <a:cubicBezTo>
                    <a:pt x="58" y="6498"/>
                    <a:pt x="63" y="6498"/>
                    <a:pt x="73" y="6493"/>
                  </a:cubicBezTo>
                  <a:lnTo>
                    <a:pt x="2690" y="5112"/>
                  </a:lnTo>
                  <a:cubicBezTo>
                    <a:pt x="2711" y="5106"/>
                    <a:pt x="2716" y="5086"/>
                    <a:pt x="2716" y="5070"/>
                  </a:cubicBezTo>
                  <a:lnTo>
                    <a:pt x="2716" y="50"/>
                  </a:lnTo>
                  <a:cubicBezTo>
                    <a:pt x="2716" y="20"/>
                    <a:pt x="2695" y="0"/>
                    <a:pt x="2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42"/>
            <p:cNvSpPr/>
            <p:nvPr/>
          </p:nvSpPr>
          <p:spPr>
            <a:xfrm>
              <a:off x="4293600" y="2343950"/>
              <a:ext cx="336825" cy="164900"/>
            </a:xfrm>
            <a:custGeom>
              <a:avLst/>
              <a:gdLst/>
              <a:ahLst/>
              <a:cxnLst/>
              <a:rect l="l" t="t" r="r" b="b"/>
              <a:pathLst>
                <a:path w="13473" h="6596" extrusionOk="0">
                  <a:moveTo>
                    <a:pt x="8758" y="0"/>
                  </a:moveTo>
                  <a:cubicBezTo>
                    <a:pt x="8709" y="0"/>
                    <a:pt x="8659" y="11"/>
                    <a:pt x="8613" y="32"/>
                  </a:cubicBezTo>
                  <a:lnTo>
                    <a:pt x="281" y="3947"/>
                  </a:lnTo>
                  <a:cubicBezTo>
                    <a:pt x="0" y="4071"/>
                    <a:pt x="94" y="4347"/>
                    <a:pt x="535" y="4611"/>
                  </a:cubicBezTo>
                  <a:lnTo>
                    <a:pt x="5135" y="6569"/>
                  </a:lnTo>
                  <a:cubicBezTo>
                    <a:pt x="5180" y="6586"/>
                    <a:pt x="5226" y="6595"/>
                    <a:pt x="5272" y="6595"/>
                  </a:cubicBezTo>
                  <a:cubicBezTo>
                    <a:pt x="5321" y="6595"/>
                    <a:pt x="5370" y="6585"/>
                    <a:pt x="5415" y="6563"/>
                  </a:cubicBezTo>
                  <a:lnTo>
                    <a:pt x="12767" y="3230"/>
                  </a:lnTo>
                  <a:cubicBezTo>
                    <a:pt x="13260" y="3043"/>
                    <a:pt x="13473" y="2353"/>
                    <a:pt x="13187" y="2234"/>
                  </a:cubicBezTo>
                  <a:lnTo>
                    <a:pt x="8894" y="27"/>
                  </a:lnTo>
                  <a:cubicBezTo>
                    <a:pt x="8851" y="10"/>
                    <a:pt x="8805" y="0"/>
                    <a:pt x="8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42"/>
            <p:cNvSpPr/>
            <p:nvPr/>
          </p:nvSpPr>
          <p:spPr>
            <a:xfrm>
              <a:off x="4343550" y="2067000"/>
              <a:ext cx="12625" cy="23125"/>
            </a:xfrm>
            <a:custGeom>
              <a:avLst/>
              <a:gdLst/>
              <a:ahLst/>
              <a:cxnLst/>
              <a:rect l="l" t="t" r="r" b="b"/>
              <a:pathLst>
                <a:path w="505" h="925" extrusionOk="0">
                  <a:moveTo>
                    <a:pt x="1" y="0"/>
                  </a:moveTo>
                  <a:lnTo>
                    <a:pt x="1" y="675"/>
                  </a:lnTo>
                  <a:cubicBezTo>
                    <a:pt x="1" y="815"/>
                    <a:pt x="115" y="924"/>
                    <a:pt x="250" y="924"/>
                  </a:cubicBezTo>
                  <a:cubicBezTo>
                    <a:pt x="390" y="924"/>
                    <a:pt x="505" y="815"/>
                    <a:pt x="505" y="675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42"/>
            <p:cNvSpPr/>
            <p:nvPr/>
          </p:nvSpPr>
          <p:spPr>
            <a:xfrm>
              <a:off x="4342400" y="2065825"/>
              <a:ext cx="14950" cy="25600"/>
            </a:xfrm>
            <a:custGeom>
              <a:avLst/>
              <a:gdLst/>
              <a:ahLst/>
              <a:cxnLst/>
              <a:rect l="l" t="t" r="r" b="b"/>
              <a:pathLst>
                <a:path w="598" h="1024" extrusionOk="0">
                  <a:moveTo>
                    <a:pt x="499" y="99"/>
                  </a:moveTo>
                  <a:lnTo>
                    <a:pt x="499" y="722"/>
                  </a:lnTo>
                  <a:cubicBezTo>
                    <a:pt x="499" y="857"/>
                    <a:pt x="399" y="925"/>
                    <a:pt x="298" y="925"/>
                  </a:cubicBezTo>
                  <a:cubicBezTo>
                    <a:pt x="198" y="925"/>
                    <a:pt x="96" y="857"/>
                    <a:pt x="94" y="722"/>
                  </a:cubicBez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722"/>
                  </a:lnTo>
                  <a:cubicBezTo>
                    <a:pt x="0" y="888"/>
                    <a:pt x="135" y="1023"/>
                    <a:pt x="296" y="1023"/>
                  </a:cubicBezTo>
                  <a:cubicBezTo>
                    <a:pt x="462" y="1023"/>
                    <a:pt x="597" y="888"/>
                    <a:pt x="597" y="722"/>
                  </a:cubicBezTo>
                  <a:lnTo>
                    <a:pt x="597" y="47"/>
                  </a:lnTo>
                  <a:cubicBezTo>
                    <a:pt x="597" y="21"/>
                    <a:pt x="577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42"/>
            <p:cNvSpPr/>
            <p:nvPr/>
          </p:nvSpPr>
          <p:spPr>
            <a:xfrm>
              <a:off x="4312800" y="1998525"/>
              <a:ext cx="68300" cy="82650"/>
            </a:xfrm>
            <a:custGeom>
              <a:avLst/>
              <a:gdLst/>
              <a:ahLst/>
              <a:cxnLst/>
              <a:rect l="l" t="t" r="r" b="b"/>
              <a:pathLst>
                <a:path w="2732" h="3306" extrusionOk="0">
                  <a:moveTo>
                    <a:pt x="1581" y="1"/>
                  </a:moveTo>
                  <a:cubicBezTo>
                    <a:pt x="1535" y="1"/>
                    <a:pt x="1488" y="8"/>
                    <a:pt x="1444" y="24"/>
                  </a:cubicBezTo>
                  <a:lnTo>
                    <a:pt x="286" y="429"/>
                  </a:lnTo>
                  <a:cubicBezTo>
                    <a:pt x="115" y="491"/>
                    <a:pt x="1" y="652"/>
                    <a:pt x="1" y="834"/>
                  </a:cubicBezTo>
                  <a:lnTo>
                    <a:pt x="1" y="2672"/>
                  </a:lnTo>
                  <a:cubicBezTo>
                    <a:pt x="1" y="2853"/>
                    <a:pt x="120" y="3019"/>
                    <a:pt x="296" y="3077"/>
                  </a:cubicBezTo>
                  <a:lnTo>
                    <a:pt x="930" y="3279"/>
                  </a:lnTo>
                  <a:cubicBezTo>
                    <a:pt x="984" y="3297"/>
                    <a:pt x="1041" y="3306"/>
                    <a:pt x="1098" y="3306"/>
                  </a:cubicBezTo>
                  <a:cubicBezTo>
                    <a:pt x="1188" y="3306"/>
                    <a:pt x="1278" y="3284"/>
                    <a:pt x="1361" y="3243"/>
                  </a:cubicBezTo>
                  <a:lnTo>
                    <a:pt x="2441" y="2672"/>
                  </a:lnTo>
                  <a:cubicBezTo>
                    <a:pt x="2622" y="2578"/>
                    <a:pt x="2731" y="2391"/>
                    <a:pt x="2731" y="2194"/>
                  </a:cubicBezTo>
                  <a:lnTo>
                    <a:pt x="2731" y="756"/>
                  </a:lnTo>
                  <a:cubicBezTo>
                    <a:pt x="2731" y="512"/>
                    <a:pt x="2576" y="299"/>
                    <a:pt x="2342" y="221"/>
                  </a:cubicBezTo>
                  <a:lnTo>
                    <a:pt x="1719" y="24"/>
                  </a:lnTo>
                  <a:cubicBezTo>
                    <a:pt x="1675" y="8"/>
                    <a:pt x="1628" y="1"/>
                    <a:pt x="1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42"/>
            <p:cNvSpPr/>
            <p:nvPr/>
          </p:nvSpPr>
          <p:spPr>
            <a:xfrm>
              <a:off x="4311625" y="1997250"/>
              <a:ext cx="70650" cy="85200"/>
            </a:xfrm>
            <a:custGeom>
              <a:avLst/>
              <a:gdLst/>
              <a:ahLst/>
              <a:cxnLst/>
              <a:rect l="l" t="t" r="r" b="b"/>
              <a:pathLst>
                <a:path w="2826" h="3408" extrusionOk="0">
                  <a:moveTo>
                    <a:pt x="1634" y="101"/>
                  </a:moveTo>
                  <a:cubicBezTo>
                    <a:pt x="1674" y="101"/>
                    <a:pt x="1710" y="106"/>
                    <a:pt x="1745" y="116"/>
                  </a:cubicBezTo>
                  <a:lnTo>
                    <a:pt x="2373" y="319"/>
                  </a:lnTo>
                  <a:cubicBezTo>
                    <a:pt x="2586" y="386"/>
                    <a:pt x="2726" y="584"/>
                    <a:pt x="2726" y="807"/>
                  </a:cubicBezTo>
                  <a:lnTo>
                    <a:pt x="2726" y="2245"/>
                  </a:lnTo>
                  <a:cubicBezTo>
                    <a:pt x="2726" y="2427"/>
                    <a:pt x="2628" y="2593"/>
                    <a:pt x="2467" y="2681"/>
                  </a:cubicBezTo>
                  <a:lnTo>
                    <a:pt x="1382" y="3252"/>
                  </a:lnTo>
                  <a:cubicBezTo>
                    <a:pt x="1310" y="3290"/>
                    <a:pt x="1231" y="3308"/>
                    <a:pt x="1150" y="3308"/>
                  </a:cubicBezTo>
                  <a:cubicBezTo>
                    <a:pt x="1096" y="3308"/>
                    <a:pt x="1041" y="3300"/>
                    <a:pt x="987" y="3283"/>
                  </a:cubicBezTo>
                  <a:lnTo>
                    <a:pt x="359" y="3081"/>
                  </a:lnTo>
                  <a:cubicBezTo>
                    <a:pt x="203" y="3029"/>
                    <a:pt x="99" y="2884"/>
                    <a:pt x="99" y="2723"/>
                  </a:cubicBezTo>
                  <a:lnTo>
                    <a:pt x="99" y="885"/>
                  </a:lnTo>
                  <a:cubicBezTo>
                    <a:pt x="99" y="724"/>
                    <a:pt x="198" y="584"/>
                    <a:pt x="354" y="527"/>
                  </a:cubicBezTo>
                  <a:lnTo>
                    <a:pt x="1512" y="122"/>
                  </a:lnTo>
                  <a:cubicBezTo>
                    <a:pt x="1547" y="106"/>
                    <a:pt x="1593" y="101"/>
                    <a:pt x="1634" y="101"/>
                  </a:cubicBezTo>
                  <a:close/>
                  <a:moveTo>
                    <a:pt x="1632" y="0"/>
                  </a:moveTo>
                  <a:cubicBezTo>
                    <a:pt x="1579" y="0"/>
                    <a:pt x="1527" y="9"/>
                    <a:pt x="1475" y="28"/>
                  </a:cubicBezTo>
                  <a:lnTo>
                    <a:pt x="318" y="438"/>
                  </a:lnTo>
                  <a:cubicBezTo>
                    <a:pt x="131" y="506"/>
                    <a:pt x="1" y="687"/>
                    <a:pt x="1" y="890"/>
                  </a:cubicBezTo>
                  <a:lnTo>
                    <a:pt x="1" y="2723"/>
                  </a:lnTo>
                  <a:cubicBezTo>
                    <a:pt x="1" y="2930"/>
                    <a:pt x="136" y="3112"/>
                    <a:pt x="333" y="3174"/>
                  </a:cubicBezTo>
                  <a:lnTo>
                    <a:pt x="961" y="3382"/>
                  </a:lnTo>
                  <a:cubicBezTo>
                    <a:pt x="1024" y="3398"/>
                    <a:pt x="1086" y="3408"/>
                    <a:pt x="1148" y="3408"/>
                  </a:cubicBezTo>
                  <a:cubicBezTo>
                    <a:pt x="1247" y="3408"/>
                    <a:pt x="1345" y="3382"/>
                    <a:pt x="1429" y="3335"/>
                  </a:cubicBezTo>
                  <a:lnTo>
                    <a:pt x="2508" y="2764"/>
                  </a:lnTo>
                  <a:cubicBezTo>
                    <a:pt x="2706" y="2660"/>
                    <a:pt x="2825" y="2463"/>
                    <a:pt x="2825" y="2245"/>
                  </a:cubicBezTo>
                  <a:lnTo>
                    <a:pt x="2825" y="807"/>
                  </a:lnTo>
                  <a:cubicBezTo>
                    <a:pt x="2825" y="542"/>
                    <a:pt x="2654" y="309"/>
                    <a:pt x="2405" y="225"/>
                  </a:cubicBezTo>
                  <a:lnTo>
                    <a:pt x="1776" y="23"/>
                  </a:lnTo>
                  <a:cubicBezTo>
                    <a:pt x="1729" y="8"/>
                    <a:pt x="1680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42"/>
            <p:cNvSpPr/>
            <p:nvPr/>
          </p:nvSpPr>
          <p:spPr>
            <a:xfrm>
              <a:off x="4341625" y="2010000"/>
              <a:ext cx="39475" cy="68050"/>
            </a:xfrm>
            <a:custGeom>
              <a:avLst/>
              <a:gdLst/>
              <a:ahLst/>
              <a:cxnLst/>
              <a:rect l="l" t="t" r="r" b="b"/>
              <a:pathLst>
                <a:path w="1579" h="2722" extrusionOk="0">
                  <a:moveTo>
                    <a:pt x="1314" y="1"/>
                  </a:moveTo>
                  <a:cubicBezTo>
                    <a:pt x="1285" y="1"/>
                    <a:pt x="1255" y="6"/>
                    <a:pt x="1225" y="17"/>
                  </a:cubicBezTo>
                  <a:lnTo>
                    <a:pt x="561" y="250"/>
                  </a:lnTo>
                  <a:cubicBezTo>
                    <a:pt x="223" y="370"/>
                    <a:pt x="0" y="686"/>
                    <a:pt x="0" y="1039"/>
                  </a:cubicBezTo>
                  <a:lnTo>
                    <a:pt x="0" y="2457"/>
                  </a:lnTo>
                  <a:cubicBezTo>
                    <a:pt x="0" y="2609"/>
                    <a:pt x="127" y="2721"/>
                    <a:pt x="266" y="2721"/>
                  </a:cubicBezTo>
                  <a:cubicBezTo>
                    <a:pt x="307" y="2721"/>
                    <a:pt x="349" y="2712"/>
                    <a:pt x="390" y="2690"/>
                  </a:cubicBezTo>
                  <a:lnTo>
                    <a:pt x="1293" y="2218"/>
                  </a:lnTo>
                  <a:cubicBezTo>
                    <a:pt x="1469" y="2119"/>
                    <a:pt x="1578" y="1937"/>
                    <a:pt x="1578" y="1735"/>
                  </a:cubicBezTo>
                  <a:lnTo>
                    <a:pt x="1578" y="266"/>
                  </a:lnTo>
                  <a:cubicBezTo>
                    <a:pt x="1578" y="115"/>
                    <a:pt x="145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42"/>
            <p:cNvSpPr/>
            <p:nvPr/>
          </p:nvSpPr>
          <p:spPr>
            <a:xfrm>
              <a:off x="4340325" y="2008775"/>
              <a:ext cx="42050" cy="70450"/>
            </a:xfrm>
            <a:custGeom>
              <a:avLst/>
              <a:gdLst/>
              <a:ahLst/>
              <a:cxnLst/>
              <a:rect l="l" t="t" r="r" b="b"/>
              <a:pathLst>
                <a:path w="1682" h="2818" extrusionOk="0">
                  <a:moveTo>
                    <a:pt x="1366" y="92"/>
                  </a:moveTo>
                  <a:lnTo>
                    <a:pt x="1366" y="97"/>
                  </a:lnTo>
                  <a:cubicBezTo>
                    <a:pt x="1485" y="97"/>
                    <a:pt x="1578" y="195"/>
                    <a:pt x="1578" y="315"/>
                  </a:cubicBezTo>
                  <a:lnTo>
                    <a:pt x="1578" y="1789"/>
                  </a:lnTo>
                  <a:cubicBezTo>
                    <a:pt x="1578" y="1971"/>
                    <a:pt x="1480" y="2137"/>
                    <a:pt x="1319" y="2225"/>
                  </a:cubicBezTo>
                  <a:lnTo>
                    <a:pt x="421" y="2698"/>
                  </a:lnTo>
                  <a:cubicBezTo>
                    <a:pt x="389" y="2715"/>
                    <a:pt x="355" y="2723"/>
                    <a:pt x="320" y="2723"/>
                  </a:cubicBezTo>
                  <a:cubicBezTo>
                    <a:pt x="281" y="2723"/>
                    <a:pt x="241" y="2712"/>
                    <a:pt x="208" y="2693"/>
                  </a:cubicBezTo>
                  <a:cubicBezTo>
                    <a:pt x="140" y="2651"/>
                    <a:pt x="99" y="2584"/>
                    <a:pt x="99" y="2506"/>
                  </a:cubicBezTo>
                  <a:lnTo>
                    <a:pt x="99" y="1088"/>
                  </a:lnTo>
                  <a:cubicBezTo>
                    <a:pt x="99" y="756"/>
                    <a:pt x="312" y="455"/>
                    <a:pt x="628" y="346"/>
                  </a:cubicBezTo>
                  <a:lnTo>
                    <a:pt x="1293" y="107"/>
                  </a:lnTo>
                  <a:cubicBezTo>
                    <a:pt x="1319" y="97"/>
                    <a:pt x="1340" y="92"/>
                    <a:pt x="1366" y="92"/>
                  </a:cubicBezTo>
                  <a:close/>
                  <a:moveTo>
                    <a:pt x="1367" y="0"/>
                  </a:moveTo>
                  <a:cubicBezTo>
                    <a:pt x="1332" y="0"/>
                    <a:pt x="1297" y="6"/>
                    <a:pt x="1262" y="19"/>
                  </a:cubicBezTo>
                  <a:lnTo>
                    <a:pt x="592" y="252"/>
                  </a:lnTo>
                  <a:cubicBezTo>
                    <a:pt x="239" y="377"/>
                    <a:pt x="5" y="715"/>
                    <a:pt x="0" y="1088"/>
                  </a:cubicBezTo>
                  <a:lnTo>
                    <a:pt x="0" y="2506"/>
                  </a:lnTo>
                  <a:cubicBezTo>
                    <a:pt x="5" y="2677"/>
                    <a:pt x="146" y="2817"/>
                    <a:pt x="317" y="2817"/>
                  </a:cubicBezTo>
                  <a:cubicBezTo>
                    <a:pt x="369" y="2817"/>
                    <a:pt x="421" y="2807"/>
                    <a:pt x="462" y="2781"/>
                  </a:cubicBezTo>
                  <a:lnTo>
                    <a:pt x="1366" y="2303"/>
                  </a:lnTo>
                  <a:cubicBezTo>
                    <a:pt x="1558" y="2205"/>
                    <a:pt x="1677" y="2002"/>
                    <a:pt x="1677" y="1784"/>
                  </a:cubicBezTo>
                  <a:lnTo>
                    <a:pt x="1677" y="315"/>
                  </a:lnTo>
                  <a:cubicBezTo>
                    <a:pt x="1681" y="134"/>
                    <a:pt x="1533" y="0"/>
                    <a:pt x="1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42"/>
            <p:cNvSpPr/>
            <p:nvPr/>
          </p:nvSpPr>
          <p:spPr>
            <a:xfrm>
              <a:off x="4329425" y="2089700"/>
              <a:ext cx="368375" cy="275700"/>
            </a:xfrm>
            <a:custGeom>
              <a:avLst/>
              <a:gdLst/>
              <a:ahLst/>
              <a:cxnLst/>
              <a:rect l="l" t="t" r="r" b="b"/>
              <a:pathLst>
                <a:path w="14735" h="11028" extrusionOk="0">
                  <a:moveTo>
                    <a:pt x="800" y="1"/>
                  </a:moveTo>
                  <a:cubicBezTo>
                    <a:pt x="654" y="1340"/>
                    <a:pt x="602" y="2690"/>
                    <a:pt x="644" y="4040"/>
                  </a:cubicBezTo>
                  <a:cubicBezTo>
                    <a:pt x="753" y="6890"/>
                    <a:pt x="1334" y="8749"/>
                    <a:pt x="2383" y="9569"/>
                  </a:cubicBezTo>
                  <a:cubicBezTo>
                    <a:pt x="2778" y="9877"/>
                    <a:pt x="3238" y="10032"/>
                    <a:pt x="3759" y="10032"/>
                  </a:cubicBezTo>
                  <a:cubicBezTo>
                    <a:pt x="4150" y="10032"/>
                    <a:pt x="4575" y="9945"/>
                    <a:pt x="5031" y="9771"/>
                  </a:cubicBezTo>
                  <a:cubicBezTo>
                    <a:pt x="9215" y="8174"/>
                    <a:pt x="12735" y="7177"/>
                    <a:pt x="14040" y="7177"/>
                  </a:cubicBezTo>
                  <a:cubicBezTo>
                    <a:pt x="14317" y="7177"/>
                    <a:pt x="14495" y="7222"/>
                    <a:pt x="14558" y="7316"/>
                  </a:cubicBezTo>
                  <a:cubicBezTo>
                    <a:pt x="14641" y="7446"/>
                    <a:pt x="14475" y="7669"/>
                    <a:pt x="14324" y="7835"/>
                  </a:cubicBezTo>
                  <a:cubicBezTo>
                    <a:pt x="12808" y="9470"/>
                    <a:pt x="9641" y="10924"/>
                    <a:pt x="9605" y="10940"/>
                  </a:cubicBezTo>
                  <a:lnTo>
                    <a:pt x="9646" y="11028"/>
                  </a:lnTo>
                  <a:cubicBezTo>
                    <a:pt x="9677" y="11012"/>
                    <a:pt x="12870" y="9548"/>
                    <a:pt x="14397" y="7897"/>
                  </a:cubicBezTo>
                  <a:cubicBezTo>
                    <a:pt x="14656" y="7612"/>
                    <a:pt x="14734" y="7404"/>
                    <a:pt x="14641" y="7259"/>
                  </a:cubicBezTo>
                  <a:cubicBezTo>
                    <a:pt x="14560" y="7140"/>
                    <a:pt x="14346" y="7085"/>
                    <a:pt x="14026" y="7085"/>
                  </a:cubicBezTo>
                  <a:cubicBezTo>
                    <a:pt x="12503" y="7085"/>
                    <a:pt x="8565" y="8318"/>
                    <a:pt x="5000" y="9678"/>
                  </a:cubicBezTo>
                  <a:cubicBezTo>
                    <a:pt x="4554" y="9848"/>
                    <a:pt x="4139" y="9934"/>
                    <a:pt x="3759" y="9934"/>
                  </a:cubicBezTo>
                  <a:cubicBezTo>
                    <a:pt x="3259" y="9934"/>
                    <a:pt x="2818" y="9786"/>
                    <a:pt x="2440" y="9491"/>
                  </a:cubicBezTo>
                  <a:cubicBezTo>
                    <a:pt x="0" y="7581"/>
                    <a:pt x="888" y="89"/>
                    <a:pt x="893" y="16"/>
                  </a:cubicBezTo>
                  <a:lnTo>
                    <a:pt x="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42"/>
            <p:cNvSpPr/>
            <p:nvPr/>
          </p:nvSpPr>
          <p:spPr>
            <a:xfrm>
              <a:off x="4314100" y="2357325"/>
              <a:ext cx="313475" cy="143350"/>
            </a:xfrm>
            <a:custGeom>
              <a:avLst/>
              <a:gdLst/>
              <a:ahLst/>
              <a:cxnLst/>
              <a:rect l="l" t="t" r="r" b="b"/>
              <a:pathLst>
                <a:path w="12539" h="5734" extrusionOk="0">
                  <a:moveTo>
                    <a:pt x="8146" y="0"/>
                  </a:moveTo>
                  <a:cubicBezTo>
                    <a:pt x="8096" y="0"/>
                    <a:pt x="8046" y="11"/>
                    <a:pt x="8001" y="32"/>
                  </a:cubicBezTo>
                  <a:lnTo>
                    <a:pt x="494" y="2991"/>
                  </a:lnTo>
                  <a:cubicBezTo>
                    <a:pt x="213" y="3121"/>
                    <a:pt x="0" y="3708"/>
                    <a:pt x="442" y="3973"/>
                  </a:cubicBezTo>
                  <a:lnTo>
                    <a:pt x="4413" y="5707"/>
                  </a:lnTo>
                  <a:cubicBezTo>
                    <a:pt x="4459" y="5724"/>
                    <a:pt x="4505" y="5733"/>
                    <a:pt x="4551" y="5733"/>
                  </a:cubicBezTo>
                  <a:cubicBezTo>
                    <a:pt x="4601" y="5733"/>
                    <a:pt x="4651" y="5723"/>
                    <a:pt x="4699" y="5701"/>
                  </a:cubicBezTo>
                  <a:lnTo>
                    <a:pt x="12050" y="2373"/>
                  </a:lnTo>
                  <a:cubicBezTo>
                    <a:pt x="12538" y="2187"/>
                    <a:pt x="12481" y="1377"/>
                    <a:pt x="12196" y="1262"/>
                  </a:cubicBezTo>
                  <a:lnTo>
                    <a:pt x="8281" y="27"/>
                  </a:lnTo>
                  <a:cubicBezTo>
                    <a:pt x="8239" y="9"/>
                    <a:pt x="8192" y="0"/>
                    <a:pt x="8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42"/>
            <p:cNvSpPr/>
            <p:nvPr/>
          </p:nvSpPr>
          <p:spPr>
            <a:xfrm>
              <a:off x="4314100" y="2357075"/>
              <a:ext cx="313475" cy="143825"/>
            </a:xfrm>
            <a:custGeom>
              <a:avLst/>
              <a:gdLst/>
              <a:ahLst/>
              <a:cxnLst/>
              <a:rect l="l" t="t" r="r" b="b"/>
              <a:pathLst>
                <a:path w="12539" h="5753" extrusionOk="0">
                  <a:moveTo>
                    <a:pt x="4413" y="5717"/>
                  </a:moveTo>
                  <a:lnTo>
                    <a:pt x="442" y="3983"/>
                  </a:lnTo>
                  <a:cubicBezTo>
                    <a:pt x="0" y="3718"/>
                    <a:pt x="213" y="3131"/>
                    <a:pt x="494" y="3001"/>
                  </a:cubicBezTo>
                  <a:lnTo>
                    <a:pt x="8001" y="42"/>
                  </a:lnTo>
                  <a:cubicBezTo>
                    <a:pt x="8089" y="1"/>
                    <a:pt x="8193" y="1"/>
                    <a:pt x="8281" y="37"/>
                  </a:cubicBezTo>
                  <a:lnTo>
                    <a:pt x="12196" y="1272"/>
                  </a:lnTo>
                  <a:cubicBezTo>
                    <a:pt x="12481" y="1387"/>
                    <a:pt x="12538" y="2197"/>
                    <a:pt x="12050" y="2383"/>
                  </a:cubicBezTo>
                  <a:lnTo>
                    <a:pt x="4699" y="5711"/>
                  </a:lnTo>
                  <a:cubicBezTo>
                    <a:pt x="4606" y="5753"/>
                    <a:pt x="4507" y="5753"/>
                    <a:pt x="4413" y="571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3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42"/>
            <p:cNvSpPr/>
            <p:nvPr/>
          </p:nvSpPr>
          <p:spPr>
            <a:xfrm>
              <a:off x="4317350" y="2356050"/>
              <a:ext cx="308525" cy="145900"/>
            </a:xfrm>
            <a:custGeom>
              <a:avLst/>
              <a:gdLst/>
              <a:ahLst/>
              <a:cxnLst/>
              <a:rect l="l" t="t" r="r" b="b"/>
              <a:pathLst>
                <a:path w="12341" h="5836" extrusionOk="0">
                  <a:moveTo>
                    <a:pt x="8019" y="97"/>
                  </a:moveTo>
                  <a:cubicBezTo>
                    <a:pt x="8060" y="97"/>
                    <a:pt x="8102" y="106"/>
                    <a:pt x="8141" y="125"/>
                  </a:cubicBezTo>
                  <a:lnTo>
                    <a:pt x="12050" y="1355"/>
                  </a:lnTo>
                  <a:cubicBezTo>
                    <a:pt x="12164" y="1402"/>
                    <a:pt x="12237" y="1594"/>
                    <a:pt x="12237" y="1812"/>
                  </a:cubicBezTo>
                  <a:cubicBezTo>
                    <a:pt x="12237" y="1916"/>
                    <a:pt x="12211" y="2264"/>
                    <a:pt x="11905" y="2378"/>
                  </a:cubicBezTo>
                  <a:lnTo>
                    <a:pt x="4548" y="5711"/>
                  </a:lnTo>
                  <a:cubicBezTo>
                    <a:pt x="4509" y="5728"/>
                    <a:pt x="4465" y="5737"/>
                    <a:pt x="4421" y="5737"/>
                  </a:cubicBezTo>
                  <a:cubicBezTo>
                    <a:pt x="4383" y="5737"/>
                    <a:pt x="4345" y="5730"/>
                    <a:pt x="4309" y="5716"/>
                  </a:cubicBezTo>
                  <a:lnTo>
                    <a:pt x="343" y="3982"/>
                  </a:lnTo>
                  <a:cubicBezTo>
                    <a:pt x="187" y="3894"/>
                    <a:pt x="99" y="3728"/>
                    <a:pt x="114" y="3551"/>
                  </a:cubicBezTo>
                  <a:cubicBezTo>
                    <a:pt x="125" y="3359"/>
                    <a:pt x="244" y="3157"/>
                    <a:pt x="384" y="3089"/>
                  </a:cubicBezTo>
                  <a:lnTo>
                    <a:pt x="7897" y="125"/>
                  </a:lnTo>
                  <a:cubicBezTo>
                    <a:pt x="7936" y="106"/>
                    <a:pt x="7977" y="97"/>
                    <a:pt x="8019" y="97"/>
                  </a:cubicBezTo>
                  <a:close/>
                  <a:moveTo>
                    <a:pt x="8021" y="1"/>
                  </a:moveTo>
                  <a:cubicBezTo>
                    <a:pt x="7965" y="1"/>
                    <a:pt x="7909" y="12"/>
                    <a:pt x="7855" y="36"/>
                  </a:cubicBezTo>
                  <a:lnTo>
                    <a:pt x="348" y="3001"/>
                  </a:lnTo>
                  <a:cubicBezTo>
                    <a:pt x="172" y="3084"/>
                    <a:pt x="31" y="3317"/>
                    <a:pt x="16" y="3551"/>
                  </a:cubicBezTo>
                  <a:cubicBezTo>
                    <a:pt x="0" y="3764"/>
                    <a:pt x="109" y="3966"/>
                    <a:pt x="296" y="4070"/>
                  </a:cubicBezTo>
                  <a:lnTo>
                    <a:pt x="4273" y="5804"/>
                  </a:lnTo>
                  <a:cubicBezTo>
                    <a:pt x="4320" y="5825"/>
                    <a:pt x="4372" y="5835"/>
                    <a:pt x="4424" y="5835"/>
                  </a:cubicBezTo>
                  <a:cubicBezTo>
                    <a:pt x="4481" y="5835"/>
                    <a:pt x="4538" y="5820"/>
                    <a:pt x="4590" y="5799"/>
                  </a:cubicBezTo>
                  <a:lnTo>
                    <a:pt x="11941" y="2471"/>
                  </a:lnTo>
                  <a:cubicBezTo>
                    <a:pt x="12227" y="2362"/>
                    <a:pt x="12331" y="2061"/>
                    <a:pt x="12336" y="1812"/>
                  </a:cubicBezTo>
                  <a:cubicBezTo>
                    <a:pt x="12341" y="1552"/>
                    <a:pt x="12237" y="1329"/>
                    <a:pt x="12087" y="1267"/>
                  </a:cubicBezTo>
                  <a:lnTo>
                    <a:pt x="8177" y="31"/>
                  </a:lnTo>
                  <a:cubicBezTo>
                    <a:pt x="8127" y="11"/>
                    <a:pt x="8074" y="1"/>
                    <a:pt x="8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42"/>
            <p:cNvSpPr/>
            <p:nvPr/>
          </p:nvSpPr>
          <p:spPr>
            <a:xfrm>
              <a:off x="4321875" y="2345900"/>
              <a:ext cx="301800" cy="141250"/>
            </a:xfrm>
            <a:custGeom>
              <a:avLst/>
              <a:gdLst/>
              <a:ahLst/>
              <a:cxnLst/>
              <a:rect l="l" t="t" r="r" b="b"/>
              <a:pathLst>
                <a:path w="12072" h="5650" extrusionOk="0">
                  <a:moveTo>
                    <a:pt x="7847" y="0"/>
                  </a:moveTo>
                  <a:cubicBezTo>
                    <a:pt x="7732" y="0"/>
                    <a:pt x="7616" y="25"/>
                    <a:pt x="7508" y="74"/>
                  </a:cubicBezTo>
                  <a:lnTo>
                    <a:pt x="287" y="3355"/>
                  </a:lnTo>
                  <a:cubicBezTo>
                    <a:pt x="1" y="3485"/>
                    <a:pt x="11" y="3890"/>
                    <a:pt x="297" y="4004"/>
                  </a:cubicBezTo>
                  <a:lnTo>
                    <a:pt x="3905" y="5587"/>
                  </a:lnTo>
                  <a:cubicBezTo>
                    <a:pt x="4008" y="5629"/>
                    <a:pt x="4118" y="5650"/>
                    <a:pt x="4228" y="5650"/>
                  </a:cubicBezTo>
                  <a:cubicBezTo>
                    <a:pt x="4352" y="5650"/>
                    <a:pt x="4475" y="5624"/>
                    <a:pt x="4590" y="5572"/>
                  </a:cubicBezTo>
                  <a:lnTo>
                    <a:pt x="11791" y="2296"/>
                  </a:lnTo>
                  <a:cubicBezTo>
                    <a:pt x="12072" y="2166"/>
                    <a:pt x="12066" y="1766"/>
                    <a:pt x="11786" y="1652"/>
                  </a:cubicBezTo>
                  <a:lnTo>
                    <a:pt x="8157" y="63"/>
                  </a:lnTo>
                  <a:cubicBezTo>
                    <a:pt x="8058" y="21"/>
                    <a:pt x="7952" y="0"/>
                    <a:pt x="7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42"/>
            <p:cNvSpPr/>
            <p:nvPr/>
          </p:nvSpPr>
          <p:spPr>
            <a:xfrm>
              <a:off x="4320600" y="2344750"/>
              <a:ext cx="304500" cy="143700"/>
            </a:xfrm>
            <a:custGeom>
              <a:avLst/>
              <a:gdLst/>
              <a:ahLst/>
              <a:cxnLst/>
              <a:rect l="l" t="t" r="r" b="b"/>
              <a:pathLst>
                <a:path w="12180" h="5748" extrusionOk="0">
                  <a:moveTo>
                    <a:pt x="7896" y="97"/>
                  </a:moveTo>
                  <a:cubicBezTo>
                    <a:pt x="7994" y="97"/>
                    <a:pt x="8093" y="116"/>
                    <a:pt x="8187" y="156"/>
                  </a:cubicBezTo>
                  <a:lnTo>
                    <a:pt x="11811" y="1745"/>
                  </a:lnTo>
                  <a:cubicBezTo>
                    <a:pt x="12055" y="1843"/>
                    <a:pt x="12066" y="2191"/>
                    <a:pt x="11822" y="2300"/>
                  </a:cubicBezTo>
                  <a:lnTo>
                    <a:pt x="4615" y="5576"/>
                  </a:lnTo>
                  <a:cubicBezTo>
                    <a:pt x="4510" y="5625"/>
                    <a:pt x="4396" y="5650"/>
                    <a:pt x="4282" y="5650"/>
                  </a:cubicBezTo>
                  <a:cubicBezTo>
                    <a:pt x="4178" y="5650"/>
                    <a:pt x="4074" y="5629"/>
                    <a:pt x="3977" y="5587"/>
                  </a:cubicBezTo>
                  <a:lnTo>
                    <a:pt x="363" y="4008"/>
                  </a:lnTo>
                  <a:cubicBezTo>
                    <a:pt x="119" y="3904"/>
                    <a:pt x="114" y="3557"/>
                    <a:pt x="358" y="3448"/>
                  </a:cubicBezTo>
                  <a:lnTo>
                    <a:pt x="7580" y="166"/>
                  </a:lnTo>
                  <a:cubicBezTo>
                    <a:pt x="7680" y="120"/>
                    <a:pt x="7788" y="97"/>
                    <a:pt x="7896" y="97"/>
                  </a:cubicBezTo>
                  <a:close/>
                  <a:moveTo>
                    <a:pt x="7901" y="0"/>
                  </a:moveTo>
                  <a:cubicBezTo>
                    <a:pt x="7777" y="0"/>
                    <a:pt x="7653" y="26"/>
                    <a:pt x="7538" y="78"/>
                  </a:cubicBezTo>
                  <a:lnTo>
                    <a:pt x="317" y="3359"/>
                  </a:lnTo>
                  <a:cubicBezTo>
                    <a:pt x="0" y="3505"/>
                    <a:pt x="5" y="3962"/>
                    <a:pt x="332" y="4097"/>
                  </a:cubicBezTo>
                  <a:lnTo>
                    <a:pt x="3935" y="5680"/>
                  </a:lnTo>
                  <a:cubicBezTo>
                    <a:pt x="4050" y="5722"/>
                    <a:pt x="4164" y="5747"/>
                    <a:pt x="4283" y="5747"/>
                  </a:cubicBezTo>
                  <a:cubicBezTo>
                    <a:pt x="4413" y="5747"/>
                    <a:pt x="4543" y="5716"/>
                    <a:pt x="4657" y="5664"/>
                  </a:cubicBezTo>
                  <a:lnTo>
                    <a:pt x="11863" y="2388"/>
                  </a:lnTo>
                  <a:cubicBezTo>
                    <a:pt x="12180" y="2243"/>
                    <a:pt x="12175" y="1791"/>
                    <a:pt x="11853" y="1656"/>
                  </a:cubicBezTo>
                  <a:lnTo>
                    <a:pt x="8224" y="63"/>
                  </a:lnTo>
                  <a:cubicBezTo>
                    <a:pt x="8121" y="21"/>
                    <a:pt x="8011" y="0"/>
                    <a:pt x="7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42"/>
            <p:cNvSpPr/>
            <p:nvPr/>
          </p:nvSpPr>
          <p:spPr>
            <a:xfrm>
              <a:off x="4333825" y="2361425"/>
              <a:ext cx="252600" cy="116825"/>
            </a:xfrm>
            <a:custGeom>
              <a:avLst/>
              <a:gdLst/>
              <a:ahLst/>
              <a:cxnLst/>
              <a:rect l="l" t="t" r="r" b="b"/>
              <a:pathLst>
                <a:path w="10104" h="4673" extrusionOk="0">
                  <a:moveTo>
                    <a:pt x="6459" y="0"/>
                  </a:moveTo>
                  <a:cubicBezTo>
                    <a:pt x="6424" y="0"/>
                    <a:pt x="6389" y="8"/>
                    <a:pt x="6355" y="24"/>
                  </a:cubicBezTo>
                  <a:lnTo>
                    <a:pt x="483" y="2682"/>
                  </a:lnTo>
                  <a:cubicBezTo>
                    <a:pt x="47" y="2931"/>
                    <a:pt x="1" y="3004"/>
                    <a:pt x="494" y="3263"/>
                  </a:cubicBezTo>
                  <a:lnTo>
                    <a:pt x="3536" y="4613"/>
                  </a:lnTo>
                  <a:cubicBezTo>
                    <a:pt x="3630" y="4653"/>
                    <a:pt x="3730" y="4672"/>
                    <a:pt x="3831" y="4672"/>
                  </a:cubicBezTo>
                  <a:cubicBezTo>
                    <a:pt x="3941" y="4672"/>
                    <a:pt x="4051" y="4649"/>
                    <a:pt x="4154" y="4603"/>
                  </a:cubicBezTo>
                  <a:lnTo>
                    <a:pt x="9891" y="2007"/>
                  </a:lnTo>
                  <a:cubicBezTo>
                    <a:pt x="10104" y="1919"/>
                    <a:pt x="10098" y="1612"/>
                    <a:pt x="9886" y="1529"/>
                  </a:cubicBezTo>
                  <a:lnTo>
                    <a:pt x="6563" y="24"/>
                  </a:lnTo>
                  <a:cubicBezTo>
                    <a:pt x="6529" y="8"/>
                    <a:pt x="6494" y="0"/>
                    <a:pt x="6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42"/>
            <p:cNvSpPr/>
            <p:nvPr/>
          </p:nvSpPr>
          <p:spPr>
            <a:xfrm>
              <a:off x="4523975" y="2361825"/>
              <a:ext cx="47400" cy="22400"/>
            </a:xfrm>
            <a:custGeom>
              <a:avLst/>
              <a:gdLst/>
              <a:ahLst/>
              <a:cxnLst/>
              <a:rect l="l" t="t" r="r" b="b"/>
              <a:pathLst>
                <a:path w="1896" h="896" extrusionOk="0">
                  <a:moveTo>
                    <a:pt x="73" y="0"/>
                  </a:moveTo>
                  <a:cubicBezTo>
                    <a:pt x="26" y="0"/>
                    <a:pt x="1" y="78"/>
                    <a:pt x="63" y="96"/>
                  </a:cubicBezTo>
                  <a:lnTo>
                    <a:pt x="1818" y="890"/>
                  </a:lnTo>
                  <a:cubicBezTo>
                    <a:pt x="1823" y="890"/>
                    <a:pt x="1833" y="896"/>
                    <a:pt x="1838" y="896"/>
                  </a:cubicBezTo>
                  <a:cubicBezTo>
                    <a:pt x="1859" y="896"/>
                    <a:pt x="1875" y="880"/>
                    <a:pt x="1885" y="864"/>
                  </a:cubicBezTo>
                  <a:cubicBezTo>
                    <a:pt x="1895" y="838"/>
                    <a:pt x="1885" y="813"/>
                    <a:pt x="1859" y="802"/>
                  </a:cubicBezTo>
                  <a:lnTo>
                    <a:pt x="99" y="8"/>
                  </a:lnTo>
                  <a:cubicBezTo>
                    <a:pt x="90" y="2"/>
                    <a:pt x="81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42"/>
            <p:cNvSpPr/>
            <p:nvPr/>
          </p:nvSpPr>
          <p:spPr>
            <a:xfrm>
              <a:off x="4561875" y="2356000"/>
              <a:ext cx="24750" cy="10175"/>
            </a:xfrm>
            <a:custGeom>
              <a:avLst/>
              <a:gdLst/>
              <a:ahLst/>
              <a:cxnLst/>
              <a:rect l="l" t="t" r="r" b="b"/>
              <a:pathLst>
                <a:path w="990" h="407" extrusionOk="0">
                  <a:moveTo>
                    <a:pt x="740" y="0"/>
                  </a:moveTo>
                  <a:cubicBezTo>
                    <a:pt x="690" y="0"/>
                    <a:pt x="649" y="7"/>
                    <a:pt x="649" y="7"/>
                  </a:cubicBezTo>
                  <a:cubicBezTo>
                    <a:pt x="426" y="69"/>
                    <a:pt x="0" y="199"/>
                    <a:pt x="0" y="199"/>
                  </a:cubicBezTo>
                  <a:lnTo>
                    <a:pt x="509" y="407"/>
                  </a:lnTo>
                  <a:lnTo>
                    <a:pt x="919" y="199"/>
                  </a:lnTo>
                  <a:cubicBezTo>
                    <a:pt x="989" y="29"/>
                    <a:pt x="844" y="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42"/>
            <p:cNvSpPr/>
            <p:nvPr/>
          </p:nvSpPr>
          <p:spPr>
            <a:xfrm>
              <a:off x="4560325" y="2354775"/>
              <a:ext cx="26500" cy="12700"/>
            </a:xfrm>
            <a:custGeom>
              <a:avLst/>
              <a:gdLst/>
              <a:ahLst/>
              <a:cxnLst/>
              <a:rect l="l" t="t" r="r" b="b"/>
              <a:pathLst>
                <a:path w="1060" h="508" extrusionOk="0">
                  <a:moveTo>
                    <a:pt x="807" y="96"/>
                  </a:moveTo>
                  <a:cubicBezTo>
                    <a:pt x="863" y="96"/>
                    <a:pt x="922" y="105"/>
                    <a:pt x="945" y="134"/>
                  </a:cubicBezTo>
                  <a:cubicBezTo>
                    <a:pt x="961" y="160"/>
                    <a:pt x="961" y="191"/>
                    <a:pt x="945" y="217"/>
                  </a:cubicBezTo>
                  <a:lnTo>
                    <a:pt x="571" y="409"/>
                  </a:lnTo>
                  <a:lnTo>
                    <a:pt x="203" y="259"/>
                  </a:lnTo>
                  <a:cubicBezTo>
                    <a:pt x="353" y="212"/>
                    <a:pt x="582" y="144"/>
                    <a:pt x="722" y="103"/>
                  </a:cubicBezTo>
                  <a:cubicBezTo>
                    <a:pt x="743" y="99"/>
                    <a:pt x="774" y="96"/>
                    <a:pt x="807" y="96"/>
                  </a:cubicBezTo>
                  <a:close/>
                  <a:moveTo>
                    <a:pt x="804" y="1"/>
                  </a:moveTo>
                  <a:cubicBezTo>
                    <a:pt x="752" y="1"/>
                    <a:pt x="709" y="7"/>
                    <a:pt x="696" y="9"/>
                  </a:cubicBezTo>
                  <a:cubicBezTo>
                    <a:pt x="478" y="72"/>
                    <a:pt x="52" y="202"/>
                    <a:pt x="47" y="202"/>
                  </a:cubicBezTo>
                  <a:cubicBezTo>
                    <a:pt x="0" y="217"/>
                    <a:pt x="0" y="279"/>
                    <a:pt x="42" y="295"/>
                  </a:cubicBezTo>
                  <a:lnTo>
                    <a:pt x="556" y="508"/>
                  </a:lnTo>
                  <a:lnTo>
                    <a:pt x="571" y="508"/>
                  </a:lnTo>
                  <a:cubicBezTo>
                    <a:pt x="576" y="508"/>
                    <a:pt x="587" y="508"/>
                    <a:pt x="592" y="503"/>
                  </a:cubicBezTo>
                  <a:lnTo>
                    <a:pt x="1002" y="295"/>
                  </a:lnTo>
                  <a:cubicBezTo>
                    <a:pt x="1012" y="290"/>
                    <a:pt x="1023" y="279"/>
                    <a:pt x="1028" y="269"/>
                  </a:cubicBezTo>
                  <a:cubicBezTo>
                    <a:pt x="1059" y="207"/>
                    <a:pt x="1054" y="129"/>
                    <a:pt x="1018" y="72"/>
                  </a:cubicBezTo>
                  <a:cubicBezTo>
                    <a:pt x="969" y="14"/>
                    <a:pt x="877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42"/>
            <p:cNvSpPr/>
            <p:nvPr/>
          </p:nvSpPr>
          <p:spPr>
            <a:xfrm>
              <a:off x="4345375" y="2364600"/>
              <a:ext cx="233925" cy="108400"/>
            </a:xfrm>
            <a:custGeom>
              <a:avLst/>
              <a:gdLst/>
              <a:ahLst/>
              <a:cxnLst/>
              <a:rect l="l" t="t" r="r" b="b"/>
              <a:pathLst>
                <a:path w="9357" h="4336" extrusionOk="0">
                  <a:moveTo>
                    <a:pt x="6111" y="27"/>
                  </a:moveTo>
                  <a:cubicBezTo>
                    <a:pt x="6049" y="1"/>
                    <a:pt x="5976" y="1"/>
                    <a:pt x="5914" y="27"/>
                  </a:cubicBezTo>
                  <a:lnTo>
                    <a:pt x="240" y="2487"/>
                  </a:lnTo>
                  <a:cubicBezTo>
                    <a:pt x="1" y="2596"/>
                    <a:pt x="11" y="2934"/>
                    <a:pt x="250" y="3038"/>
                  </a:cubicBezTo>
                  <a:lnTo>
                    <a:pt x="2898" y="4258"/>
                  </a:lnTo>
                  <a:cubicBezTo>
                    <a:pt x="3079" y="4336"/>
                    <a:pt x="3292" y="4330"/>
                    <a:pt x="3474" y="4247"/>
                  </a:cubicBezTo>
                  <a:lnTo>
                    <a:pt x="9242" y="1740"/>
                  </a:lnTo>
                  <a:cubicBezTo>
                    <a:pt x="9356" y="1693"/>
                    <a:pt x="9351" y="1527"/>
                    <a:pt x="9237" y="14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43" name="Google Shape;2243;p42"/>
          <p:cNvGrpSpPr/>
          <p:nvPr/>
        </p:nvGrpSpPr>
        <p:grpSpPr>
          <a:xfrm>
            <a:off x="1531176" y="640702"/>
            <a:ext cx="1026250" cy="962813"/>
            <a:chOff x="6702850" y="308050"/>
            <a:chExt cx="778642" cy="730511"/>
          </a:xfrm>
        </p:grpSpPr>
        <p:sp>
          <p:nvSpPr>
            <p:cNvPr id="2244" name="Google Shape;2244;p42"/>
            <p:cNvSpPr/>
            <p:nvPr/>
          </p:nvSpPr>
          <p:spPr>
            <a:xfrm>
              <a:off x="6702850" y="331244"/>
              <a:ext cx="707279" cy="707317"/>
            </a:xfrm>
            <a:custGeom>
              <a:avLst/>
              <a:gdLst/>
              <a:ahLst/>
              <a:cxnLst/>
              <a:rect l="l" t="t" r="r" b="b"/>
              <a:pathLst>
                <a:path w="19059" h="19060" extrusionOk="0">
                  <a:moveTo>
                    <a:pt x="9528" y="1"/>
                  </a:moveTo>
                  <a:cubicBezTo>
                    <a:pt x="4266" y="1"/>
                    <a:pt x="0" y="4267"/>
                    <a:pt x="0" y="9528"/>
                  </a:cubicBezTo>
                  <a:cubicBezTo>
                    <a:pt x="0" y="14793"/>
                    <a:pt x="4266" y="19059"/>
                    <a:pt x="9528" y="19059"/>
                  </a:cubicBezTo>
                  <a:cubicBezTo>
                    <a:pt x="14793" y="19059"/>
                    <a:pt x="19059" y="14793"/>
                    <a:pt x="19059" y="9528"/>
                  </a:cubicBezTo>
                  <a:cubicBezTo>
                    <a:pt x="19059" y="4267"/>
                    <a:pt x="14793" y="1"/>
                    <a:pt x="952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42"/>
            <p:cNvSpPr/>
            <p:nvPr/>
          </p:nvSpPr>
          <p:spPr>
            <a:xfrm>
              <a:off x="6738699" y="309089"/>
              <a:ext cx="707428" cy="707317"/>
            </a:xfrm>
            <a:custGeom>
              <a:avLst/>
              <a:gdLst/>
              <a:ahLst/>
              <a:cxnLst/>
              <a:rect l="l" t="t" r="r" b="b"/>
              <a:pathLst>
                <a:path w="19063" h="19060" extrusionOk="0">
                  <a:moveTo>
                    <a:pt x="9531" y="0"/>
                  </a:moveTo>
                  <a:cubicBezTo>
                    <a:pt x="4266" y="0"/>
                    <a:pt x="0" y="4267"/>
                    <a:pt x="0" y="9531"/>
                  </a:cubicBezTo>
                  <a:cubicBezTo>
                    <a:pt x="0" y="14793"/>
                    <a:pt x="4266" y="19059"/>
                    <a:pt x="9531" y="19059"/>
                  </a:cubicBezTo>
                  <a:cubicBezTo>
                    <a:pt x="14793" y="19059"/>
                    <a:pt x="19062" y="14793"/>
                    <a:pt x="19062" y="9531"/>
                  </a:cubicBezTo>
                  <a:cubicBezTo>
                    <a:pt x="19062" y="4267"/>
                    <a:pt x="14793" y="0"/>
                    <a:pt x="9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42"/>
            <p:cNvSpPr/>
            <p:nvPr/>
          </p:nvSpPr>
          <p:spPr>
            <a:xfrm>
              <a:off x="6711422" y="308050"/>
              <a:ext cx="770070" cy="709543"/>
            </a:xfrm>
            <a:custGeom>
              <a:avLst/>
              <a:gdLst/>
              <a:ahLst/>
              <a:cxnLst/>
              <a:rect l="l" t="t" r="r" b="b"/>
              <a:pathLst>
                <a:path w="20751" h="19120" extrusionOk="0">
                  <a:moveTo>
                    <a:pt x="10266" y="58"/>
                  </a:moveTo>
                  <a:cubicBezTo>
                    <a:pt x="15505" y="58"/>
                    <a:pt x="19765" y="4321"/>
                    <a:pt x="19765" y="9559"/>
                  </a:cubicBezTo>
                  <a:cubicBezTo>
                    <a:pt x="19765" y="14798"/>
                    <a:pt x="15505" y="19058"/>
                    <a:pt x="10266" y="19058"/>
                  </a:cubicBezTo>
                  <a:cubicBezTo>
                    <a:pt x="5028" y="19058"/>
                    <a:pt x="768" y="14798"/>
                    <a:pt x="768" y="9559"/>
                  </a:cubicBezTo>
                  <a:cubicBezTo>
                    <a:pt x="768" y="4321"/>
                    <a:pt x="5028" y="58"/>
                    <a:pt x="10266" y="58"/>
                  </a:cubicBezTo>
                  <a:close/>
                  <a:moveTo>
                    <a:pt x="10268" y="1"/>
                  </a:moveTo>
                  <a:cubicBezTo>
                    <a:pt x="9042" y="1"/>
                    <a:pt x="7801" y="237"/>
                    <a:pt x="6611" y="730"/>
                  </a:cubicBezTo>
                  <a:cubicBezTo>
                    <a:pt x="2397" y="2473"/>
                    <a:pt x="1" y="6951"/>
                    <a:pt x="889" y="11423"/>
                  </a:cubicBezTo>
                  <a:cubicBezTo>
                    <a:pt x="1780" y="15898"/>
                    <a:pt x="5707" y="19120"/>
                    <a:pt x="10266" y="19120"/>
                  </a:cubicBezTo>
                  <a:cubicBezTo>
                    <a:pt x="10275" y="19120"/>
                    <a:pt x="10283" y="19120"/>
                    <a:pt x="10291" y="19120"/>
                  </a:cubicBezTo>
                  <a:cubicBezTo>
                    <a:pt x="12818" y="19120"/>
                    <a:pt x="15243" y="18112"/>
                    <a:pt x="17026" y="16319"/>
                  </a:cubicBezTo>
                  <a:cubicBezTo>
                    <a:pt x="20251" y="13094"/>
                    <a:pt x="20750" y="8038"/>
                    <a:pt x="18218" y="4249"/>
                  </a:cubicBezTo>
                  <a:cubicBezTo>
                    <a:pt x="16398" y="1527"/>
                    <a:pt x="13383" y="1"/>
                    <a:pt x="10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42"/>
            <p:cNvSpPr/>
            <p:nvPr/>
          </p:nvSpPr>
          <p:spPr>
            <a:xfrm>
              <a:off x="6793919" y="364310"/>
              <a:ext cx="596840" cy="596840"/>
            </a:xfrm>
            <a:custGeom>
              <a:avLst/>
              <a:gdLst/>
              <a:ahLst/>
              <a:cxnLst/>
              <a:rect l="l" t="t" r="r" b="b"/>
              <a:pathLst>
                <a:path w="16083" h="16083" extrusionOk="0">
                  <a:moveTo>
                    <a:pt x="16083" y="8043"/>
                  </a:moveTo>
                  <a:cubicBezTo>
                    <a:pt x="16083" y="12483"/>
                    <a:pt x="12482" y="16083"/>
                    <a:pt x="8043" y="16083"/>
                  </a:cubicBezTo>
                  <a:cubicBezTo>
                    <a:pt x="3601" y="16083"/>
                    <a:pt x="1" y="12483"/>
                    <a:pt x="1" y="8043"/>
                  </a:cubicBezTo>
                  <a:cubicBezTo>
                    <a:pt x="1" y="3601"/>
                    <a:pt x="3601" y="1"/>
                    <a:pt x="8043" y="1"/>
                  </a:cubicBezTo>
                  <a:cubicBezTo>
                    <a:pt x="12482" y="1"/>
                    <a:pt x="16083" y="3601"/>
                    <a:pt x="16083" y="8043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42"/>
            <p:cNvSpPr/>
            <p:nvPr/>
          </p:nvSpPr>
          <p:spPr>
            <a:xfrm>
              <a:off x="7087536" y="526521"/>
              <a:ext cx="123613" cy="277063"/>
            </a:xfrm>
            <a:custGeom>
              <a:avLst/>
              <a:gdLst/>
              <a:ahLst/>
              <a:cxnLst/>
              <a:rect l="l" t="t" r="r" b="b"/>
              <a:pathLst>
                <a:path w="3331" h="7466" extrusionOk="0">
                  <a:moveTo>
                    <a:pt x="1" y="0"/>
                  </a:moveTo>
                  <a:lnTo>
                    <a:pt x="1" y="3672"/>
                  </a:lnTo>
                  <a:cubicBezTo>
                    <a:pt x="1" y="3679"/>
                    <a:pt x="4" y="3685"/>
                    <a:pt x="7" y="3692"/>
                  </a:cubicBezTo>
                  <a:lnTo>
                    <a:pt x="3284" y="7465"/>
                  </a:lnTo>
                  <a:lnTo>
                    <a:pt x="3330" y="7426"/>
                  </a:lnTo>
                  <a:lnTo>
                    <a:pt x="63" y="36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42"/>
            <p:cNvSpPr/>
            <p:nvPr/>
          </p:nvSpPr>
          <p:spPr>
            <a:xfrm>
              <a:off x="6792843" y="363234"/>
              <a:ext cx="599141" cy="599141"/>
            </a:xfrm>
            <a:custGeom>
              <a:avLst/>
              <a:gdLst/>
              <a:ahLst/>
              <a:cxnLst/>
              <a:rect l="l" t="t" r="r" b="b"/>
              <a:pathLst>
                <a:path w="16145" h="16145" extrusionOk="0">
                  <a:moveTo>
                    <a:pt x="8072" y="63"/>
                  </a:moveTo>
                  <a:cubicBezTo>
                    <a:pt x="12489" y="63"/>
                    <a:pt x="16082" y="3656"/>
                    <a:pt x="16082" y="8072"/>
                  </a:cubicBezTo>
                  <a:cubicBezTo>
                    <a:pt x="16082" y="12489"/>
                    <a:pt x="12489" y="16082"/>
                    <a:pt x="8072" y="16082"/>
                  </a:cubicBezTo>
                  <a:cubicBezTo>
                    <a:pt x="3656" y="16082"/>
                    <a:pt x="62" y="12489"/>
                    <a:pt x="62" y="8072"/>
                  </a:cubicBezTo>
                  <a:cubicBezTo>
                    <a:pt x="62" y="3656"/>
                    <a:pt x="3656" y="63"/>
                    <a:pt x="8072" y="63"/>
                  </a:cubicBezTo>
                  <a:close/>
                  <a:moveTo>
                    <a:pt x="8072" y="1"/>
                  </a:moveTo>
                  <a:cubicBezTo>
                    <a:pt x="3624" y="1"/>
                    <a:pt x="0" y="3620"/>
                    <a:pt x="0" y="8072"/>
                  </a:cubicBezTo>
                  <a:cubicBezTo>
                    <a:pt x="0" y="12521"/>
                    <a:pt x="3624" y="16144"/>
                    <a:pt x="8072" y="16144"/>
                  </a:cubicBezTo>
                  <a:cubicBezTo>
                    <a:pt x="12525" y="16144"/>
                    <a:pt x="16144" y="12521"/>
                    <a:pt x="16144" y="8072"/>
                  </a:cubicBezTo>
                  <a:cubicBezTo>
                    <a:pt x="16144" y="3620"/>
                    <a:pt x="12525" y="1"/>
                    <a:pt x="8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50" name="Google Shape;2250;p42"/>
          <p:cNvSpPr/>
          <p:nvPr/>
        </p:nvSpPr>
        <p:spPr>
          <a:xfrm rot="-4514075" flipH="1">
            <a:off x="7951502" y="2612682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1" name="Google Shape;2251;p42"/>
          <p:cNvSpPr/>
          <p:nvPr/>
        </p:nvSpPr>
        <p:spPr>
          <a:xfrm flipH="1">
            <a:off x="7907300" y="3519400"/>
            <a:ext cx="39900" cy="39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2" name="Google Shape;2252;p42"/>
          <p:cNvSpPr/>
          <p:nvPr/>
        </p:nvSpPr>
        <p:spPr>
          <a:xfrm flipH="1">
            <a:off x="8374825" y="3119363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3" name="Google Shape;2253;p42"/>
          <p:cNvSpPr/>
          <p:nvPr/>
        </p:nvSpPr>
        <p:spPr>
          <a:xfrm rot="-4514075" flipH="1">
            <a:off x="7905652" y="3112982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4" name="Google Shape;2254;p42"/>
          <p:cNvSpPr/>
          <p:nvPr/>
        </p:nvSpPr>
        <p:spPr>
          <a:xfrm flipH="1">
            <a:off x="8226800" y="334968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5" name="Google Shape;2255;p42"/>
          <p:cNvSpPr/>
          <p:nvPr/>
        </p:nvSpPr>
        <p:spPr>
          <a:xfrm rot="-4511497" flipH="1">
            <a:off x="8460720" y="3449850"/>
            <a:ext cx="26997" cy="2699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6" name="Google Shape;2256;p42"/>
          <p:cNvSpPr/>
          <p:nvPr/>
        </p:nvSpPr>
        <p:spPr>
          <a:xfrm rot="-4514075" flipH="1">
            <a:off x="8559602" y="2860507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7" name="Google Shape;2257;p42"/>
          <p:cNvSpPr/>
          <p:nvPr/>
        </p:nvSpPr>
        <p:spPr>
          <a:xfrm flipH="1">
            <a:off x="8226800" y="299553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8" name="Google Shape;2258;p42"/>
          <p:cNvSpPr/>
          <p:nvPr/>
        </p:nvSpPr>
        <p:spPr>
          <a:xfrm flipH="1">
            <a:off x="8124700" y="286688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59" name="Google Shape;2259;p42"/>
          <p:cNvGrpSpPr/>
          <p:nvPr/>
        </p:nvGrpSpPr>
        <p:grpSpPr>
          <a:xfrm>
            <a:off x="377025" y="521488"/>
            <a:ext cx="988181" cy="1801825"/>
            <a:chOff x="377025" y="521488"/>
            <a:chExt cx="988181" cy="1801825"/>
          </a:xfrm>
        </p:grpSpPr>
        <p:sp>
          <p:nvSpPr>
            <p:cNvPr id="2260" name="Google Shape;2260;p42"/>
            <p:cNvSpPr/>
            <p:nvPr/>
          </p:nvSpPr>
          <p:spPr>
            <a:xfrm rot="-4514075" flipH="1">
              <a:off x="457652" y="147500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42"/>
            <p:cNvSpPr/>
            <p:nvPr/>
          </p:nvSpPr>
          <p:spPr>
            <a:xfrm flipH="1">
              <a:off x="377025" y="126165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42"/>
            <p:cNvSpPr/>
            <p:nvPr/>
          </p:nvSpPr>
          <p:spPr>
            <a:xfrm flipH="1">
              <a:off x="732825" y="13420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2263;p42"/>
            <p:cNvSpPr/>
            <p:nvPr/>
          </p:nvSpPr>
          <p:spPr>
            <a:xfrm rot="-4514075" flipH="1">
              <a:off x="479252" y="1050582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42"/>
            <p:cNvSpPr/>
            <p:nvPr/>
          </p:nvSpPr>
          <p:spPr>
            <a:xfrm flipH="1">
              <a:off x="474950" y="8314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42"/>
            <p:cNvSpPr/>
            <p:nvPr/>
          </p:nvSpPr>
          <p:spPr>
            <a:xfrm rot="-4511497" flipH="1">
              <a:off x="962270" y="831500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42"/>
            <p:cNvSpPr/>
            <p:nvPr/>
          </p:nvSpPr>
          <p:spPr>
            <a:xfrm rot="-4514075" flipH="1">
              <a:off x="914977" y="1487632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2267;p42"/>
            <p:cNvSpPr/>
            <p:nvPr/>
          </p:nvSpPr>
          <p:spPr>
            <a:xfrm flipH="1">
              <a:off x="800400" y="93313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Google Shape;2268;p42"/>
            <p:cNvSpPr/>
            <p:nvPr/>
          </p:nvSpPr>
          <p:spPr>
            <a:xfrm flipH="1">
              <a:off x="698300" y="8044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Google Shape;2269;p42"/>
            <p:cNvSpPr/>
            <p:nvPr/>
          </p:nvSpPr>
          <p:spPr>
            <a:xfrm flipH="1">
              <a:off x="719763" y="19548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2270;p42"/>
            <p:cNvSpPr/>
            <p:nvPr/>
          </p:nvSpPr>
          <p:spPr>
            <a:xfrm flipH="1">
              <a:off x="383463" y="22963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2271;p42"/>
            <p:cNvSpPr/>
            <p:nvPr/>
          </p:nvSpPr>
          <p:spPr>
            <a:xfrm flipH="1">
              <a:off x="987963" y="21895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2272;p42"/>
            <p:cNvSpPr/>
            <p:nvPr/>
          </p:nvSpPr>
          <p:spPr>
            <a:xfrm flipH="1">
              <a:off x="1014975" y="5214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Google Shape;2273;p42"/>
            <p:cNvSpPr/>
            <p:nvPr/>
          </p:nvSpPr>
          <p:spPr>
            <a:xfrm flipH="1">
              <a:off x="1014963" y="18676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Google Shape;2274;p42"/>
            <p:cNvSpPr/>
            <p:nvPr/>
          </p:nvSpPr>
          <p:spPr>
            <a:xfrm rot="-4511497" flipH="1">
              <a:off x="1335207" y="696575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75" name="Google Shape;2275;p42"/>
          <p:cNvSpPr/>
          <p:nvPr/>
        </p:nvSpPr>
        <p:spPr>
          <a:xfrm flipH="1">
            <a:off x="962263" y="4297513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6" name="Google Shape;2276;p42"/>
          <p:cNvSpPr/>
          <p:nvPr/>
        </p:nvSpPr>
        <p:spPr>
          <a:xfrm flipH="1">
            <a:off x="1139238" y="397708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7" name="Google Shape;2277;p42"/>
          <p:cNvSpPr/>
          <p:nvPr/>
        </p:nvSpPr>
        <p:spPr>
          <a:xfrm flipH="1">
            <a:off x="883663" y="393213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8" name="Google Shape;2278;p42"/>
          <p:cNvSpPr/>
          <p:nvPr/>
        </p:nvSpPr>
        <p:spPr>
          <a:xfrm flipH="1">
            <a:off x="1057838" y="352583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9" name="Google Shape;2279;p42"/>
          <p:cNvSpPr/>
          <p:nvPr/>
        </p:nvSpPr>
        <p:spPr>
          <a:xfrm rot="-4514075" flipH="1">
            <a:off x="1051352" y="3748832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80" name="Google Shape;2280;p42"/>
          <p:cNvGrpSpPr/>
          <p:nvPr/>
        </p:nvGrpSpPr>
        <p:grpSpPr>
          <a:xfrm>
            <a:off x="6103036" y="4324533"/>
            <a:ext cx="1439283" cy="408511"/>
            <a:chOff x="2314150" y="4879750"/>
            <a:chExt cx="981575" cy="278600"/>
          </a:xfrm>
        </p:grpSpPr>
        <p:sp>
          <p:nvSpPr>
            <p:cNvPr id="2281" name="Google Shape;2281;p42"/>
            <p:cNvSpPr/>
            <p:nvPr/>
          </p:nvSpPr>
          <p:spPr>
            <a:xfrm>
              <a:off x="2450425" y="5040175"/>
              <a:ext cx="732250" cy="104975"/>
            </a:xfrm>
            <a:custGeom>
              <a:avLst/>
              <a:gdLst/>
              <a:ahLst/>
              <a:cxnLst/>
              <a:rect l="l" t="t" r="r" b="b"/>
              <a:pathLst>
                <a:path w="29290" h="4199" extrusionOk="0">
                  <a:moveTo>
                    <a:pt x="11986" y="0"/>
                  </a:moveTo>
                  <a:cubicBezTo>
                    <a:pt x="5205" y="0"/>
                    <a:pt x="58" y="702"/>
                    <a:pt x="30" y="1710"/>
                  </a:cubicBezTo>
                  <a:cubicBezTo>
                    <a:pt x="1" y="2849"/>
                    <a:pt x="6518" y="3948"/>
                    <a:pt x="14591" y="4161"/>
                  </a:cubicBezTo>
                  <a:cubicBezTo>
                    <a:pt x="15530" y="4186"/>
                    <a:pt x="16449" y="4199"/>
                    <a:pt x="17339" y="4199"/>
                  </a:cubicBezTo>
                  <a:cubicBezTo>
                    <a:pt x="24100" y="4199"/>
                    <a:pt x="29231" y="3497"/>
                    <a:pt x="29257" y="2491"/>
                  </a:cubicBezTo>
                  <a:cubicBezTo>
                    <a:pt x="29289" y="1352"/>
                    <a:pt x="22771" y="253"/>
                    <a:pt x="14699" y="37"/>
                  </a:cubicBezTo>
                  <a:cubicBezTo>
                    <a:pt x="13772" y="12"/>
                    <a:pt x="12865" y="0"/>
                    <a:pt x="11986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2282;p42"/>
            <p:cNvSpPr/>
            <p:nvPr/>
          </p:nvSpPr>
          <p:spPr>
            <a:xfrm>
              <a:off x="2422600" y="5004350"/>
              <a:ext cx="449100" cy="119975"/>
            </a:xfrm>
            <a:custGeom>
              <a:avLst/>
              <a:gdLst/>
              <a:ahLst/>
              <a:cxnLst/>
              <a:rect l="l" t="t" r="r" b="b"/>
              <a:pathLst>
                <a:path w="17964" h="4799" extrusionOk="0">
                  <a:moveTo>
                    <a:pt x="8980" y="1"/>
                  </a:moveTo>
                  <a:cubicBezTo>
                    <a:pt x="6949" y="1"/>
                    <a:pt x="4916" y="223"/>
                    <a:pt x="3337" y="671"/>
                  </a:cubicBezTo>
                  <a:cubicBezTo>
                    <a:pt x="98" y="1592"/>
                    <a:pt x="0" y="3111"/>
                    <a:pt x="3120" y="4065"/>
                  </a:cubicBezTo>
                  <a:cubicBezTo>
                    <a:pt x="4716" y="4553"/>
                    <a:pt x="6844" y="4798"/>
                    <a:pt x="8975" y="4798"/>
                  </a:cubicBezTo>
                  <a:cubicBezTo>
                    <a:pt x="11010" y="4798"/>
                    <a:pt x="13048" y="4575"/>
                    <a:pt x="14630" y="4127"/>
                  </a:cubicBezTo>
                  <a:cubicBezTo>
                    <a:pt x="17869" y="3208"/>
                    <a:pt x="17963" y="1686"/>
                    <a:pt x="14847" y="736"/>
                  </a:cubicBezTo>
                  <a:cubicBezTo>
                    <a:pt x="13248" y="247"/>
                    <a:pt x="11115" y="1"/>
                    <a:pt x="8980" y="1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3500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42"/>
            <p:cNvSpPr/>
            <p:nvPr/>
          </p:nvSpPr>
          <p:spPr>
            <a:xfrm>
              <a:off x="2442650" y="5003525"/>
              <a:ext cx="409075" cy="121625"/>
            </a:xfrm>
            <a:custGeom>
              <a:avLst/>
              <a:gdLst/>
              <a:ahLst/>
              <a:cxnLst/>
              <a:rect l="l" t="t" r="r" b="b"/>
              <a:pathLst>
                <a:path w="16363" h="4865" extrusionOk="0">
                  <a:moveTo>
                    <a:pt x="8176" y="69"/>
                  </a:moveTo>
                  <a:cubicBezTo>
                    <a:pt x="10309" y="69"/>
                    <a:pt x="12440" y="314"/>
                    <a:pt x="14034" y="801"/>
                  </a:cubicBezTo>
                  <a:cubicBezTo>
                    <a:pt x="15495" y="1246"/>
                    <a:pt x="16293" y="1828"/>
                    <a:pt x="16286" y="2439"/>
                  </a:cubicBezTo>
                  <a:cubicBezTo>
                    <a:pt x="16283" y="3068"/>
                    <a:pt x="15382" y="3686"/>
                    <a:pt x="13821" y="4127"/>
                  </a:cubicBezTo>
                  <a:cubicBezTo>
                    <a:pt x="12246" y="4575"/>
                    <a:pt x="10212" y="4798"/>
                    <a:pt x="8181" y="4798"/>
                  </a:cubicBezTo>
                  <a:cubicBezTo>
                    <a:pt x="6049" y="4798"/>
                    <a:pt x="3921" y="4552"/>
                    <a:pt x="2329" y="4066"/>
                  </a:cubicBezTo>
                  <a:cubicBezTo>
                    <a:pt x="868" y="3617"/>
                    <a:pt x="69" y="3035"/>
                    <a:pt x="77" y="2428"/>
                  </a:cubicBezTo>
                  <a:cubicBezTo>
                    <a:pt x="80" y="1795"/>
                    <a:pt x="980" y="1181"/>
                    <a:pt x="2542" y="736"/>
                  </a:cubicBezTo>
                  <a:cubicBezTo>
                    <a:pt x="4115" y="290"/>
                    <a:pt x="6147" y="69"/>
                    <a:pt x="8176" y="69"/>
                  </a:cubicBezTo>
                  <a:close/>
                  <a:moveTo>
                    <a:pt x="8177" y="1"/>
                  </a:moveTo>
                  <a:cubicBezTo>
                    <a:pt x="6141" y="1"/>
                    <a:pt x="4103" y="224"/>
                    <a:pt x="2524" y="671"/>
                  </a:cubicBezTo>
                  <a:cubicBezTo>
                    <a:pt x="908" y="1130"/>
                    <a:pt x="15" y="1756"/>
                    <a:pt x="8" y="2424"/>
                  </a:cubicBezTo>
                  <a:cubicBezTo>
                    <a:pt x="1" y="3068"/>
                    <a:pt x="818" y="3675"/>
                    <a:pt x="2307" y="4131"/>
                  </a:cubicBezTo>
                  <a:cubicBezTo>
                    <a:pt x="3905" y="4619"/>
                    <a:pt x="6045" y="4864"/>
                    <a:pt x="8181" y="4864"/>
                  </a:cubicBezTo>
                  <a:cubicBezTo>
                    <a:pt x="10220" y="4864"/>
                    <a:pt x="12259" y="4640"/>
                    <a:pt x="13839" y="4192"/>
                  </a:cubicBezTo>
                  <a:cubicBezTo>
                    <a:pt x="15455" y="3733"/>
                    <a:pt x="16348" y="3111"/>
                    <a:pt x="16355" y="2439"/>
                  </a:cubicBezTo>
                  <a:cubicBezTo>
                    <a:pt x="16362" y="1795"/>
                    <a:pt x="15545" y="1192"/>
                    <a:pt x="14056" y="736"/>
                  </a:cubicBezTo>
                  <a:cubicBezTo>
                    <a:pt x="12457" y="247"/>
                    <a:pt x="10318" y="1"/>
                    <a:pt x="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Google Shape;2284;p42"/>
            <p:cNvSpPr/>
            <p:nvPr/>
          </p:nvSpPr>
          <p:spPr>
            <a:xfrm>
              <a:off x="2345325" y="4924225"/>
              <a:ext cx="603625" cy="177875"/>
            </a:xfrm>
            <a:custGeom>
              <a:avLst/>
              <a:gdLst/>
              <a:ahLst/>
              <a:cxnLst/>
              <a:rect l="l" t="t" r="r" b="b"/>
              <a:pathLst>
                <a:path w="24145" h="7115" extrusionOk="0">
                  <a:moveTo>
                    <a:pt x="24145" y="3558"/>
                  </a:moveTo>
                  <a:cubicBezTo>
                    <a:pt x="24145" y="5524"/>
                    <a:pt x="18740" y="7115"/>
                    <a:pt x="12074" y="7115"/>
                  </a:cubicBezTo>
                  <a:cubicBezTo>
                    <a:pt x="5408" y="7115"/>
                    <a:pt x="0" y="5524"/>
                    <a:pt x="0" y="3558"/>
                  </a:cubicBezTo>
                  <a:cubicBezTo>
                    <a:pt x="0" y="1595"/>
                    <a:pt x="5408" y="0"/>
                    <a:pt x="12074" y="0"/>
                  </a:cubicBezTo>
                  <a:cubicBezTo>
                    <a:pt x="18740" y="0"/>
                    <a:pt x="24145" y="1595"/>
                    <a:pt x="24145" y="3558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3500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2285;p42"/>
            <p:cNvSpPr/>
            <p:nvPr/>
          </p:nvSpPr>
          <p:spPr>
            <a:xfrm>
              <a:off x="2411750" y="4943750"/>
              <a:ext cx="470875" cy="138825"/>
            </a:xfrm>
            <a:custGeom>
              <a:avLst/>
              <a:gdLst/>
              <a:ahLst/>
              <a:cxnLst/>
              <a:rect l="l" t="t" r="r" b="b"/>
              <a:pathLst>
                <a:path w="18835" h="5553" extrusionOk="0">
                  <a:moveTo>
                    <a:pt x="9417" y="0"/>
                  </a:moveTo>
                  <a:cubicBezTo>
                    <a:pt x="4215" y="0"/>
                    <a:pt x="0" y="1244"/>
                    <a:pt x="0" y="2777"/>
                  </a:cubicBezTo>
                  <a:cubicBezTo>
                    <a:pt x="0" y="4309"/>
                    <a:pt x="4215" y="5553"/>
                    <a:pt x="9417" y="5553"/>
                  </a:cubicBezTo>
                  <a:cubicBezTo>
                    <a:pt x="14616" y="5553"/>
                    <a:pt x="18834" y="4309"/>
                    <a:pt x="18834" y="2777"/>
                  </a:cubicBezTo>
                  <a:cubicBezTo>
                    <a:pt x="18834" y="1244"/>
                    <a:pt x="14616" y="0"/>
                    <a:pt x="9417" y="0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3500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2286;p42"/>
            <p:cNvSpPr/>
            <p:nvPr/>
          </p:nvSpPr>
          <p:spPr>
            <a:xfrm>
              <a:off x="2410750" y="4942950"/>
              <a:ext cx="472875" cy="140450"/>
            </a:xfrm>
            <a:custGeom>
              <a:avLst/>
              <a:gdLst/>
              <a:ahLst/>
              <a:cxnLst/>
              <a:rect l="l" t="t" r="r" b="b"/>
              <a:pathLst>
                <a:path w="18915" h="5618" extrusionOk="0">
                  <a:moveTo>
                    <a:pt x="9457" y="68"/>
                  </a:moveTo>
                  <a:cubicBezTo>
                    <a:pt x="11923" y="68"/>
                    <a:pt x="14388" y="354"/>
                    <a:pt x="16228" y="914"/>
                  </a:cubicBezTo>
                  <a:cubicBezTo>
                    <a:pt x="17920" y="1431"/>
                    <a:pt x="18846" y="2107"/>
                    <a:pt x="18838" y="2816"/>
                  </a:cubicBezTo>
                  <a:cubicBezTo>
                    <a:pt x="18831" y="3546"/>
                    <a:pt x="17786" y="4262"/>
                    <a:pt x="15979" y="4775"/>
                  </a:cubicBezTo>
                  <a:cubicBezTo>
                    <a:pt x="14157" y="5292"/>
                    <a:pt x="11805" y="5549"/>
                    <a:pt x="9457" y="5549"/>
                  </a:cubicBezTo>
                  <a:cubicBezTo>
                    <a:pt x="6991" y="5549"/>
                    <a:pt x="4529" y="5266"/>
                    <a:pt x="2687" y="4703"/>
                  </a:cubicBezTo>
                  <a:cubicBezTo>
                    <a:pt x="995" y="4182"/>
                    <a:pt x="69" y="3510"/>
                    <a:pt x="77" y="2801"/>
                  </a:cubicBezTo>
                  <a:cubicBezTo>
                    <a:pt x="84" y="2071"/>
                    <a:pt x="1125" y="1355"/>
                    <a:pt x="2936" y="842"/>
                  </a:cubicBezTo>
                  <a:cubicBezTo>
                    <a:pt x="4758" y="325"/>
                    <a:pt x="7108" y="68"/>
                    <a:pt x="9457" y="68"/>
                  </a:cubicBezTo>
                  <a:close/>
                  <a:moveTo>
                    <a:pt x="9458" y="1"/>
                  </a:moveTo>
                  <a:cubicBezTo>
                    <a:pt x="7101" y="1"/>
                    <a:pt x="4742" y="258"/>
                    <a:pt x="2914" y="777"/>
                  </a:cubicBezTo>
                  <a:cubicBezTo>
                    <a:pt x="1045" y="1308"/>
                    <a:pt x="15" y="2024"/>
                    <a:pt x="8" y="2798"/>
                  </a:cubicBezTo>
                  <a:cubicBezTo>
                    <a:pt x="1" y="3542"/>
                    <a:pt x="944" y="4240"/>
                    <a:pt x="2665" y="4764"/>
                  </a:cubicBezTo>
                  <a:cubicBezTo>
                    <a:pt x="4512" y="5332"/>
                    <a:pt x="6985" y="5617"/>
                    <a:pt x="9457" y="5617"/>
                  </a:cubicBezTo>
                  <a:cubicBezTo>
                    <a:pt x="11814" y="5617"/>
                    <a:pt x="14171" y="5361"/>
                    <a:pt x="16001" y="4840"/>
                  </a:cubicBezTo>
                  <a:cubicBezTo>
                    <a:pt x="17869" y="4309"/>
                    <a:pt x="18900" y="3589"/>
                    <a:pt x="18907" y="2816"/>
                  </a:cubicBezTo>
                  <a:cubicBezTo>
                    <a:pt x="18914" y="2075"/>
                    <a:pt x="17971" y="1377"/>
                    <a:pt x="16250" y="849"/>
                  </a:cubicBezTo>
                  <a:cubicBezTo>
                    <a:pt x="14402" y="285"/>
                    <a:pt x="11932" y="1"/>
                    <a:pt x="9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2287;p42"/>
            <p:cNvSpPr/>
            <p:nvPr/>
          </p:nvSpPr>
          <p:spPr>
            <a:xfrm>
              <a:off x="2422600" y="4947000"/>
              <a:ext cx="449100" cy="132425"/>
            </a:xfrm>
            <a:custGeom>
              <a:avLst/>
              <a:gdLst/>
              <a:ahLst/>
              <a:cxnLst/>
              <a:rect l="l" t="t" r="r" b="b"/>
              <a:pathLst>
                <a:path w="17964" h="5297" extrusionOk="0">
                  <a:moveTo>
                    <a:pt x="3120" y="4313"/>
                  </a:moveTo>
                  <a:cubicBezTo>
                    <a:pt x="6240" y="5267"/>
                    <a:pt x="11391" y="5296"/>
                    <a:pt x="14630" y="4374"/>
                  </a:cubicBezTo>
                  <a:cubicBezTo>
                    <a:pt x="17869" y="3456"/>
                    <a:pt x="17963" y="1934"/>
                    <a:pt x="14847" y="984"/>
                  </a:cubicBezTo>
                  <a:cubicBezTo>
                    <a:pt x="11727" y="29"/>
                    <a:pt x="6576" y="0"/>
                    <a:pt x="3337" y="919"/>
                  </a:cubicBezTo>
                  <a:cubicBezTo>
                    <a:pt x="98" y="1840"/>
                    <a:pt x="0" y="3359"/>
                    <a:pt x="3120" y="4313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3500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Google Shape;2288;p42"/>
            <p:cNvSpPr/>
            <p:nvPr/>
          </p:nvSpPr>
          <p:spPr>
            <a:xfrm>
              <a:off x="2363750" y="4964450"/>
              <a:ext cx="64475" cy="50525"/>
            </a:xfrm>
            <a:custGeom>
              <a:avLst/>
              <a:gdLst/>
              <a:ahLst/>
              <a:cxnLst/>
              <a:rect l="l" t="t" r="r" b="b"/>
              <a:pathLst>
                <a:path w="2579" h="2021" extrusionOk="0">
                  <a:moveTo>
                    <a:pt x="2578" y="0"/>
                  </a:moveTo>
                  <a:cubicBezTo>
                    <a:pt x="2126" y="90"/>
                    <a:pt x="1689" y="228"/>
                    <a:pt x="1266" y="405"/>
                  </a:cubicBezTo>
                  <a:cubicBezTo>
                    <a:pt x="955" y="531"/>
                    <a:pt x="666" y="701"/>
                    <a:pt x="402" y="907"/>
                  </a:cubicBezTo>
                  <a:cubicBezTo>
                    <a:pt x="182" y="1085"/>
                    <a:pt x="62" y="1273"/>
                    <a:pt x="30" y="1464"/>
                  </a:cubicBezTo>
                  <a:cubicBezTo>
                    <a:pt x="1" y="1652"/>
                    <a:pt x="113" y="1847"/>
                    <a:pt x="370" y="2021"/>
                  </a:cubicBezTo>
                  <a:cubicBezTo>
                    <a:pt x="507" y="1833"/>
                    <a:pt x="612" y="1663"/>
                    <a:pt x="771" y="1493"/>
                  </a:cubicBezTo>
                  <a:cubicBezTo>
                    <a:pt x="934" y="1319"/>
                    <a:pt x="1111" y="1153"/>
                    <a:pt x="1295" y="998"/>
                  </a:cubicBezTo>
                  <a:cubicBezTo>
                    <a:pt x="1494" y="839"/>
                    <a:pt x="1703" y="672"/>
                    <a:pt x="1924" y="510"/>
                  </a:cubicBezTo>
                  <a:cubicBezTo>
                    <a:pt x="2141" y="343"/>
                    <a:pt x="2365" y="177"/>
                    <a:pt x="2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Google Shape;2289;p42"/>
            <p:cNvSpPr/>
            <p:nvPr/>
          </p:nvSpPr>
          <p:spPr>
            <a:xfrm>
              <a:off x="2314150" y="4948075"/>
              <a:ext cx="546050" cy="154050"/>
            </a:xfrm>
            <a:custGeom>
              <a:avLst/>
              <a:gdLst/>
              <a:ahLst/>
              <a:cxnLst/>
              <a:rect l="l" t="t" r="r" b="b"/>
              <a:pathLst>
                <a:path w="21842" h="6162" extrusionOk="0">
                  <a:moveTo>
                    <a:pt x="5097" y="1"/>
                  </a:moveTo>
                  <a:lnTo>
                    <a:pt x="4946" y="40"/>
                  </a:lnTo>
                  <a:cubicBezTo>
                    <a:pt x="145" y="1403"/>
                    <a:pt x="0" y="3659"/>
                    <a:pt x="4627" y="5073"/>
                  </a:cubicBezTo>
                  <a:cubicBezTo>
                    <a:pt x="6996" y="5797"/>
                    <a:pt x="10158" y="6161"/>
                    <a:pt x="13324" y="6161"/>
                  </a:cubicBezTo>
                  <a:cubicBezTo>
                    <a:pt x="16337" y="6161"/>
                    <a:pt x="19355" y="5831"/>
                    <a:pt x="21697" y="5167"/>
                  </a:cubicBezTo>
                  <a:cubicBezTo>
                    <a:pt x="21744" y="5152"/>
                    <a:pt x="21795" y="5138"/>
                    <a:pt x="21842" y="5123"/>
                  </a:cubicBezTo>
                  <a:lnTo>
                    <a:pt x="21842" y="5123"/>
                  </a:lnTo>
                  <a:cubicBezTo>
                    <a:pt x="19523" y="5761"/>
                    <a:pt x="16569" y="6078"/>
                    <a:pt x="13619" y="6078"/>
                  </a:cubicBezTo>
                  <a:cubicBezTo>
                    <a:pt x="10454" y="6078"/>
                    <a:pt x="7293" y="5714"/>
                    <a:pt x="4924" y="4989"/>
                  </a:cubicBezTo>
                  <a:cubicBezTo>
                    <a:pt x="347" y="3587"/>
                    <a:pt x="445" y="1367"/>
                    <a:pt x="5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Google Shape;2290;p42"/>
            <p:cNvSpPr/>
            <p:nvPr/>
          </p:nvSpPr>
          <p:spPr>
            <a:xfrm>
              <a:off x="2748200" y="4935975"/>
              <a:ext cx="121225" cy="31925"/>
            </a:xfrm>
            <a:custGeom>
              <a:avLst/>
              <a:gdLst/>
              <a:ahLst/>
              <a:cxnLst/>
              <a:rect l="l" t="t" r="r" b="b"/>
              <a:pathLst>
                <a:path w="4849" h="1277" extrusionOk="0">
                  <a:moveTo>
                    <a:pt x="926" y="0"/>
                  </a:moveTo>
                  <a:lnTo>
                    <a:pt x="926" y="0"/>
                  </a:lnTo>
                  <a:cubicBezTo>
                    <a:pt x="1577" y="344"/>
                    <a:pt x="1" y="344"/>
                    <a:pt x="1" y="344"/>
                  </a:cubicBezTo>
                  <a:cubicBezTo>
                    <a:pt x="1602" y="618"/>
                    <a:pt x="3587" y="1276"/>
                    <a:pt x="3587" y="1276"/>
                  </a:cubicBezTo>
                  <a:cubicBezTo>
                    <a:pt x="3587" y="1276"/>
                    <a:pt x="3377" y="1078"/>
                    <a:pt x="3421" y="857"/>
                  </a:cubicBezTo>
                  <a:cubicBezTo>
                    <a:pt x="3430" y="804"/>
                    <a:pt x="3518" y="784"/>
                    <a:pt x="3646" y="784"/>
                  </a:cubicBezTo>
                  <a:cubicBezTo>
                    <a:pt x="4049" y="784"/>
                    <a:pt x="4849" y="984"/>
                    <a:pt x="4849" y="984"/>
                  </a:cubicBezTo>
                  <a:cubicBezTo>
                    <a:pt x="3453" y="261"/>
                    <a:pt x="927" y="0"/>
                    <a:pt x="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Google Shape;2291;p42"/>
            <p:cNvSpPr/>
            <p:nvPr/>
          </p:nvSpPr>
          <p:spPr>
            <a:xfrm>
              <a:off x="2344250" y="4923400"/>
              <a:ext cx="605800" cy="179525"/>
            </a:xfrm>
            <a:custGeom>
              <a:avLst/>
              <a:gdLst/>
              <a:ahLst/>
              <a:cxnLst/>
              <a:rect l="l" t="t" r="r" b="b"/>
              <a:pathLst>
                <a:path w="24232" h="7181" extrusionOk="0">
                  <a:moveTo>
                    <a:pt x="12114" y="70"/>
                  </a:moveTo>
                  <a:cubicBezTo>
                    <a:pt x="15281" y="70"/>
                    <a:pt x="18440" y="435"/>
                    <a:pt x="20801" y="1154"/>
                  </a:cubicBezTo>
                  <a:cubicBezTo>
                    <a:pt x="22973" y="1819"/>
                    <a:pt x="24166" y="2690"/>
                    <a:pt x="24155" y="3601"/>
                  </a:cubicBezTo>
                  <a:cubicBezTo>
                    <a:pt x="24144" y="4545"/>
                    <a:pt x="22807" y="5463"/>
                    <a:pt x="20482" y="6121"/>
                  </a:cubicBezTo>
                  <a:cubicBezTo>
                    <a:pt x="18145" y="6786"/>
                    <a:pt x="15127" y="7116"/>
                    <a:pt x="12114" y="7116"/>
                  </a:cubicBezTo>
                  <a:cubicBezTo>
                    <a:pt x="8952" y="7116"/>
                    <a:pt x="5794" y="6753"/>
                    <a:pt x="3434" y="6031"/>
                  </a:cubicBezTo>
                  <a:cubicBezTo>
                    <a:pt x="1262" y="5365"/>
                    <a:pt x="69" y="4494"/>
                    <a:pt x="80" y="3583"/>
                  </a:cubicBezTo>
                  <a:cubicBezTo>
                    <a:pt x="90" y="2640"/>
                    <a:pt x="1428" y="1722"/>
                    <a:pt x="3752" y="1064"/>
                  </a:cubicBezTo>
                  <a:cubicBezTo>
                    <a:pt x="6088" y="398"/>
                    <a:pt x="9103" y="70"/>
                    <a:pt x="12114" y="70"/>
                  </a:cubicBezTo>
                  <a:close/>
                  <a:moveTo>
                    <a:pt x="12108" y="1"/>
                  </a:moveTo>
                  <a:cubicBezTo>
                    <a:pt x="9091" y="1"/>
                    <a:pt x="6072" y="331"/>
                    <a:pt x="3734" y="995"/>
                  </a:cubicBezTo>
                  <a:cubicBezTo>
                    <a:pt x="1345" y="1675"/>
                    <a:pt x="22" y="2593"/>
                    <a:pt x="11" y="3580"/>
                  </a:cubicBezTo>
                  <a:cubicBezTo>
                    <a:pt x="0" y="4527"/>
                    <a:pt x="1211" y="5420"/>
                    <a:pt x="3413" y="6092"/>
                  </a:cubicBezTo>
                  <a:cubicBezTo>
                    <a:pt x="5780" y="6819"/>
                    <a:pt x="8947" y="7180"/>
                    <a:pt x="12121" y="7180"/>
                  </a:cubicBezTo>
                  <a:cubicBezTo>
                    <a:pt x="15140" y="7180"/>
                    <a:pt x="18162" y="6851"/>
                    <a:pt x="20501" y="6186"/>
                  </a:cubicBezTo>
                  <a:cubicBezTo>
                    <a:pt x="22890" y="5510"/>
                    <a:pt x="24213" y="4592"/>
                    <a:pt x="24224" y="3601"/>
                  </a:cubicBezTo>
                  <a:cubicBezTo>
                    <a:pt x="24231" y="2658"/>
                    <a:pt x="23024" y="1765"/>
                    <a:pt x="20822" y="1093"/>
                  </a:cubicBezTo>
                  <a:cubicBezTo>
                    <a:pt x="18452" y="366"/>
                    <a:pt x="15281" y="1"/>
                    <a:pt x="1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Google Shape;2292;p42"/>
            <p:cNvSpPr/>
            <p:nvPr/>
          </p:nvSpPr>
          <p:spPr>
            <a:xfrm>
              <a:off x="2390400" y="4889475"/>
              <a:ext cx="326575" cy="185325"/>
            </a:xfrm>
            <a:custGeom>
              <a:avLst/>
              <a:gdLst/>
              <a:ahLst/>
              <a:cxnLst/>
              <a:rect l="l" t="t" r="r" b="b"/>
              <a:pathLst>
                <a:path w="13063" h="7413" extrusionOk="0">
                  <a:moveTo>
                    <a:pt x="5514" y="1"/>
                  </a:moveTo>
                  <a:cubicBezTo>
                    <a:pt x="3930" y="1"/>
                    <a:pt x="3081" y="841"/>
                    <a:pt x="3081" y="841"/>
                  </a:cubicBezTo>
                  <a:cubicBezTo>
                    <a:pt x="3048" y="840"/>
                    <a:pt x="3016" y="840"/>
                    <a:pt x="2983" y="840"/>
                  </a:cubicBezTo>
                  <a:cubicBezTo>
                    <a:pt x="449" y="840"/>
                    <a:pt x="1" y="2503"/>
                    <a:pt x="540" y="3299"/>
                  </a:cubicBezTo>
                  <a:cubicBezTo>
                    <a:pt x="759" y="3622"/>
                    <a:pt x="991" y="3718"/>
                    <a:pt x="1190" y="3718"/>
                  </a:cubicBezTo>
                  <a:cubicBezTo>
                    <a:pt x="1485" y="3718"/>
                    <a:pt x="1707" y="3505"/>
                    <a:pt x="1708" y="3505"/>
                  </a:cubicBezTo>
                  <a:lnTo>
                    <a:pt x="1708" y="3505"/>
                  </a:lnTo>
                  <a:cubicBezTo>
                    <a:pt x="569" y="4640"/>
                    <a:pt x="2340" y="5631"/>
                    <a:pt x="3074" y="6361"/>
                  </a:cubicBezTo>
                  <a:cubicBezTo>
                    <a:pt x="3679" y="6963"/>
                    <a:pt x="4674" y="7412"/>
                    <a:pt x="5452" y="7412"/>
                  </a:cubicBezTo>
                  <a:cubicBezTo>
                    <a:pt x="5618" y="7412"/>
                    <a:pt x="5775" y="7392"/>
                    <a:pt x="5915" y="7348"/>
                  </a:cubicBezTo>
                  <a:cubicBezTo>
                    <a:pt x="6711" y="7098"/>
                    <a:pt x="12386" y="5562"/>
                    <a:pt x="12665" y="5233"/>
                  </a:cubicBezTo>
                  <a:cubicBezTo>
                    <a:pt x="12943" y="4904"/>
                    <a:pt x="13062" y="4557"/>
                    <a:pt x="12806" y="4362"/>
                  </a:cubicBezTo>
                  <a:cubicBezTo>
                    <a:pt x="12205" y="3910"/>
                    <a:pt x="7864" y="1557"/>
                    <a:pt x="7864" y="1557"/>
                  </a:cubicBezTo>
                  <a:cubicBezTo>
                    <a:pt x="9671" y="928"/>
                    <a:pt x="7911" y="230"/>
                    <a:pt x="6009" y="28"/>
                  </a:cubicBezTo>
                  <a:cubicBezTo>
                    <a:pt x="5837" y="9"/>
                    <a:pt x="5672" y="1"/>
                    <a:pt x="5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2293;p42"/>
            <p:cNvSpPr/>
            <p:nvPr/>
          </p:nvSpPr>
          <p:spPr>
            <a:xfrm>
              <a:off x="2396300" y="4888700"/>
              <a:ext cx="319300" cy="186925"/>
            </a:xfrm>
            <a:custGeom>
              <a:avLst/>
              <a:gdLst/>
              <a:ahLst/>
              <a:cxnLst/>
              <a:rect l="l" t="t" r="r" b="b"/>
              <a:pathLst>
                <a:path w="12772" h="7477" extrusionOk="0">
                  <a:moveTo>
                    <a:pt x="5289" y="66"/>
                  </a:moveTo>
                  <a:cubicBezTo>
                    <a:pt x="5443" y="66"/>
                    <a:pt x="5603" y="74"/>
                    <a:pt x="5770" y="91"/>
                  </a:cubicBezTo>
                  <a:cubicBezTo>
                    <a:pt x="7198" y="243"/>
                    <a:pt x="8307" y="637"/>
                    <a:pt x="8347" y="1006"/>
                  </a:cubicBezTo>
                  <a:cubicBezTo>
                    <a:pt x="8369" y="1190"/>
                    <a:pt x="8116" y="1382"/>
                    <a:pt x="7617" y="1555"/>
                  </a:cubicBezTo>
                  <a:cubicBezTo>
                    <a:pt x="7588" y="1566"/>
                    <a:pt x="7584" y="1602"/>
                    <a:pt x="7613" y="1617"/>
                  </a:cubicBezTo>
                  <a:cubicBezTo>
                    <a:pt x="7657" y="1642"/>
                    <a:pt x="11959" y="3974"/>
                    <a:pt x="12551" y="4422"/>
                  </a:cubicBezTo>
                  <a:cubicBezTo>
                    <a:pt x="12620" y="4472"/>
                    <a:pt x="12667" y="4548"/>
                    <a:pt x="12678" y="4635"/>
                  </a:cubicBezTo>
                  <a:cubicBezTo>
                    <a:pt x="12696" y="4798"/>
                    <a:pt x="12598" y="5011"/>
                    <a:pt x="12407" y="5242"/>
                  </a:cubicBezTo>
                  <a:cubicBezTo>
                    <a:pt x="12197" y="5492"/>
                    <a:pt x="8720" y="6475"/>
                    <a:pt x="6854" y="7003"/>
                  </a:cubicBezTo>
                  <a:cubicBezTo>
                    <a:pt x="6294" y="7166"/>
                    <a:pt x="5849" y="7288"/>
                    <a:pt x="5669" y="7346"/>
                  </a:cubicBezTo>
                  <a:cubicBezTo>
                    <a:pt x="5534" y="7388"/>
                    <a:pt x="5383" y="7407"/>
                    <a:pt x="5220" y="7407"/>
                  </a:cubicBezTo>
                  <a:cubicBezTo>
                    <a:pt x="4473" y="7407"/>
                    <a:pt x="3492" y="6992"/>
                    <a:pt x="2860" y="6363"/>
                  </a:cubicBezTo>
                  <a:cubicBezTo>
                    <a:pt x="2719" y="6226"/>
                    <a:pt x="2542" y="6074"/>
                    <a:pt x="2354" y="5918"/>
                  </a:cubicBezTo>
                  <a:cubicBezTo>
                    <a:pt x="1793" y="5448"/>
                    <a:pt x="1161" y="4921"/>
                    <a:pt x="1132" y="4335"/>
                  </a:cubicBezTo>
                  <a:cubicBezTo>
                    <a:pt x="1121" y="4068"/>
                    <a:pt x="1240" y="3811"/>
                    <a:pt x="1493" y="3558"/>
                  </a:cubicBezTo>
                  <a:cubicBezTo>
                    <a:pt x="1515" y="3536"/>
                    <a:pt x="1500" y="3500"/>
                    <a:pt x="1472" y="3500"/>
                  </a:cubicBezTo>
                  <a:cubicBezTo>
                    <a:pt x="1461" y="3500"/>
                    <a:pt x="1453" y="3504"/>
                    <a:pt x="1446" y="3507"/>
                  </a:cubicBezTo>
                  <a:cubicBezTo>
                    <a:pt x="1443" y="3511"/>
                    <a:pt x="1231" y="3713"/>
                    <a:pt x="953" y="3713"/>
                  </a:cubicBezTo>
                  <a:cubicBezTo>
                    <a:pt x="933" y="3713"/>
                    <a:pt x="913" y="3712"/>
                    <a:pt x="893" y="3710"/>
                  </a:cubicBezTo>
                  <a:cubicBezTo>
                    <a:pt x="687" y="3688"/>
                    <a:pt x="499" y="3554"/>
                    <a:pt x="333" y="3308"/>
                  </a:cubicBezTo>
                  <a:cubicBezTo>
                    <a:pt x="80" y="2936"/>
                    <a:pt x="69" y="2408"/>
                    <a:pt x="308" y="1967"/>
                  </a:cubicBezTo>
                  <a:cubicBezTo>
                    <a:pt x="527" y="1567"/>
                    <a:pt x="1131" y="904"/>
                    <a:pt x="2742" y="904"/>
                  </a:cubicBezTo>
                  <a:cubicBezTo>
                    <a:pt x="2776" y="904"/>
                    <a:pt x="2810" y="904"/>
                    <a:pt x="2845" y="904"/>
                  </a:cubicBezTo>
                  <a:cubicBezTo>
                    <a:pt x="2852" y="904"/>
                    <a:pt x="2863" y="901"/>
                    <a:pt x="2867" y="894"/>
                  </a:cubicBezTo>
                  <a:cubicBezTo>
                    <a:pt x="2877" y="887"/>
                    <a:pt x="3731" y="66"/>
                    <a:pt x="5289" y="66"/>
                  </a:cubicBezTo>
                  <a:close/>
                  <a:moveTo>
                    <a:pt x="5290" y="0"/>
                  </a:moveTo>
                  <a:cubicBezTo>
                    <a:pt x="3796" y="0"/>
                    <a:pt x="2936" y="744"/>
                    <a:pt x="2831" y="839"/>
                  </a:cubicBezTo>
                  <a:cubicBezTo>
                    <a:pt x="2797" y="839"/>
                    <a:pt x="2763" y="838"/>
                    <a:pt x="2729" y="838"/>
                  </a:cubicBezTo>
                  <a:cubicBezTo>
                    <a:pt x="1092" y="838"/>
                    <a:pt x="473" y="1524"/>
                    <a:pt x="250" y="1938"/>
                  </a:cubicBezTo>
                  <a:cubicBezTo>
                    <a:pt x="0" y="2397"/>
                    <a:pt x="11" y="2954"/>
                    <a:pt x="275" y="3348"/>
                  </a:cubicBezTo>
                  <a:cubicBezTo>
                    <a:pt x="456" y="3608"/>
                    <a:pt x="662" y="3757"/>
                    <a:pt x="886" y="3778"/>
                  </a:cubicBezTo>
                  <a:cubicBezTo>
                    <a:pt x="909" y="3781"/>
                    <a:pt x="933" y="3782"/>
                    <a:pt x="956" y="3782"/>
                  </a:cubicBezTo>
                  <a:cubicBezTo>
                    <a:pt x="1069" y="3782"/>
                    <a:pt x="1178" y="3753"/>
                    <a:pt x="1280" y="3702"/>
                  </a:cubicBezTo>
                  <a:lnTo>
                    <a:pt x="1280" y="3702"/>
                  </a:lnTo>
                  <a:cubicBezTo>
                    <a:pt x="1128" y="3908"/>
                    <a:pt x="1056" y="4122"/>
                    <a:pt x="1067" y="4339"/>
                  </a:cubicBezTo>
                  <a:cubicBezTo>
                    <a:pt x="1096" y="4953"/>
                    <a:pt x="1739" y="5492"/>
                    <a:pt x="2310" y="5969"/>
                  </a:cubicBezTo>
                  <a:cubicBezTo>
                    <a:pt x="2498" y="6128"/>
                    <a:pt x="2675" y="6276"/>
                    <a:pt x="2813" y="6414"/>
                  </a:cubicBezTo>
                  <a:cubicBezTo>
                    <a:pt x="3391" y="6988"/>
                    <a:pt x="4400" y="7476"/>
                    <a:pt x="5213" y="7476"/>
                  </a:cubicBezTo>
                  <a:cubicBezTo>
                    <a:pt x="5372" y="7476"/>
                    <a:pt x="5535" y="7455"/>
                    <a:pt x="5690" y="7408"/>
                  </a:cubicBezTo>
                  <a:cubicBezTo>
                    <a:pt x="5871" y="7354"/>
                    <a:pt x="6312" y="7227"/>
                    <a:pt x="6872" y="7068"/>
                  </a:cubicBezTo>
                  <a:cubicBezTo>
                    <a:pt x="9468" y="6334"/>
                    <a:pt x="12255" y="5528"/>
                    <a:pt x="12457" y="5286"/>
                  </a:cubicBezTo>
                  <a:cubicBezTo>
                    <a:pt x="12602" y="5116"/>
                    <a:pt x="12772" y="4859"/>
                    <a:pt x="12743" y="4628"/>
                  </a:cubicBezTo>
                  <a:cubicBezTo>
                    <a:pt x="12732" y="4523"/>
                    <a:pt x="12678" y="4429"/>
                    <a:pt x="12591" y="4368"/>
                  </a:cubicBezTo>
                  <a:cubicBezTo>
                    <a:pt x="12027" y="3945"/>
                    <a:pt x="8279" y="1902"/>
                    <a:pt x="7711" y="1595"/>
                  </a:cubicBezTo>
                  <a:cubicBezTo>
                    <a:pt x="8203" y="1411"/>
                    <a:pt x="8441" y="1212"/>
                    <a:pt x="8416" y="998"/>
                  </a:cubicBezTo>
                  <a:cubicBezTo>
                    <a:pt x="8362" y="518"/>
                    <a:pt x="7010" y="156"/>
                    <a:pt x="5777" y="26"/>
                  </a:cubicBezTo>
                  <a:cubicBezTo>
                    <a:pt x="5608" y="8"/>
                    <a:pt x="5445" y="0"/>
                    <a:pt x="5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4" name="Google Shape;2294;p42"/>
            <p:cNvSpPr/>
            <p:nvPr/>
          </p:nvSpPr>
          <p:spPr>
            <a:xfrm>
              <a:off x="2390400" y="4889475"/>
              <a:ext cx="326575" cy="185325"/>
            </a:xfrm>
            <a:custGeom>
              <a:avLst/>
              <a:gdLst/>
              <a:ahLst/>
              <a:cxnLst/>
              <a:rect l="l" t="t" r="r" b="b"/>
              <a:pathLst>
                <a:path w="13063" h="7413" extrusionOk="0">
                  <a:moveTo>
                    <a:pt x="5514" y="1"/>
                  </a:moveTo>
                  <a:cubicBezTo>
                    <a:pt x="3930" y="1"/>
                    <a:pt x="3081" y="841"/>
                    <a:pt x="3081" y="841"/>
                  </a:cubicBezTo>
                  <a:cubicBezTo>
                    <a:pt x="3048" y="840"/>
                    <a:pt x="3016" y="840"/>
                    <a:pt x="2983" y="840"/>
                  </a:cubicBezTo>
                  <a:cubicBezTo>
                    <a:pt x="449" y="840"/>
                    <a:pt x="1" y="2503"/>
                    <a:pt x="540" y="3299"/>
                  </a:cubicBezTo>
                  <a:cubicBezTo>
                    <a:pt x="759" y="3622"/>
                    <a:pt x="991" y="3718"/>
                    <a:pt x="1190" y="3718"/>
                  </a:cubicBezTo>
                  <a:cubicBezTo>
                    <a:pt x="1485" y="3718"/>
                    <a:pt x="1707" y="3505"/>
                    <a:pt x="1708" y="3505"/>
                  </a:cubicBezTo>
                  <a:lnTo>
                    <a:pt x="1708" y="3505"/>
                  </a:lnTo>
                  <a:cubicBezTo>
                    <a:pt x="569" y="4640"/>
                    <a:pt x="2340" y="5631"/>
                    <a:pt x="3074" y="6361"/>
                  </a:cubicBezTo>
                  <a:cubicBezTo>
                    <a:pt x="3679" y="6963"/>
                    <a:pt x="4674" y="7412"/>
                    <a:pt x="5452" y="7412"/>
                  </a:cubicBezTo>
                  <a:cubicBezTo>
                    <a:pt x="5618" y="7412"/>
                    <a:pt x="5775" y="7392"/>
                    <a:pt x="5915" y="7348"/>
                  </a:cubicBezTo>
                  <a:cubicBezTo>
                    <a:pt x="6711" y="7098"/>
                    <a:pt x="12386" y="5562"/>
                    <a:pt x="12665" y="5233"/>
                  </a:cubicBezTo>
                  <a:cubicBezTo>
                    <a:pt x="12943" y="4904"/>
                    <a:pt x="13062" y="4557"/>
                    <a:pt x="12806" y="4362"/>
                  </a:cubicBezTo>
                  <a:cubicBezTo>
                    <a:pt x="12205" y="3910"/>
                    <a:pt x="7864" y="1557"/>
                    <a:pt x="7864" y="1557"/>
                  </a:cubicBezTo>
                  <a:cubicBezTo>
                    <a:pt x="9671" y="928"/>
                    <a:pt x="7911" y="230"/>
                    <a:pt x="6009" y="28"/>
                  </a:cubicBezTo>
                  <a:cubicBezTo>
                    <a:pt x="5837" y="9"/>
                    <a:pt x="5672" y="1"/>
                    <a:pt x="5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5" name="Google Shape;2295;p42"/>
            <p:cNvSpPr/>
            <p:nvPr/>
          </p:nvSpPr>
          <p:spPr>
            <a:xfrm>
              <a:off x="2392375" y="4884150"/>
              <a:ext cx="326750" cy="172150"/>
            </a:xfrm>
            <a:custGeom>
              <a:avLst/>
              <a:gdLst/>
              <a:ahLst/>
              <a:cxnLst/>
              <a:rect l="l" t="t" r="r" b="b"/>
              <a:pathLst>
                <a:path w="13070" h="6886" extrusionOk="0">
                  <a:moveTo>
                    <a:pt x="5757" y="1"/>
                  </a:moveTo>
                  <a:cubicBezTo>
                    <a:pt x="4173" y="1"/>
                    <a:pt x="3324" y="841"/>
                    <a:pt x="3324" y="841"/>
                  </a:cubicBezTo>
                  <a:cubicBezTo>
                    <a:pt x="3279" y="840"/>
                    <a:pt x="3234" y="839"/>
                    <a:pt x="3191" y="839"/>
                  </a:cubicBezTo>
                  <a:cubicBezTo>
                    <a:pt x="679" y="839"/>
                    <a:pt x="0" y="2145"/>
                    <a:pt x="537" y="2934"/>
                  </a:cubicBezTo>
                  <a:cubicBezTo>
                    <a:pt x="865" y="3418"/>
                    <a:pt x="1444" y="3515"/>
                    <a:pt x="1853" y="3515"/>
                  </a:cubicBezTo>
                  <a:cubicBezTo>
                    <a:pt x="2125" y="3515"/>
                    <a:pt x="2323" y="3472"/>
                    <a:pt x="2323" y="3472"/>
                  </a:cubicBezTo>
                  <a:lnTo>
                    <a:pt x="2323" y="3472"/>
                  </a:lnTo>
                  <a:cubicBezTo>
                    <a:pt x="981" y="4022"/>
                    <a:pt x="2290" y="4998"/>
                    <a:pt x="3024" y="5728"/>
                  </a:cubicBezTo>
                  <a:cubicBezTo>
                    <a:pt x="3646" y="6344"/>
                    <a:pt x="4807" y="6885"/>
                    <a:pt x="5633" y="6885"/>
                  </a:cubicBezTo>
                  <a:cubicBezTo>
                    <a:pt x="5781" y="6885"/>
                    <a:pt x="5918" y="6868"/>
                    <a:pt x="6039" y="6831"/>
                  </a:cubicBezTo>
                  <a:cubicBezTo>
                    <a:pt x="6834" y="6581"/>
                    <a:pt x="12513" y="5048"/>
                    <a:pt x="12792" y="4719"/>
                  </a:cubicBezTo>
                  <a:cubicBezTo>
                    <a:pt x="13070" y="4391"/>
                    <a:pt x="10438" y="2572"/>
                    <a:pt x="9910" y="2037"/>
                  </a:cubicBezTo>
                  <a:cubicBezTo>
                    <a:pt x="9386" y="1502"/>
                    <a:pt x="8642" y="1480"/>
                    <a:pt x="8642" y="1480"/>
                  </a:cubicBezTo>
                  <a:cubicBezTo>
                    <a:pt x="9838" y="1101"/>
                    <a:pt x="8154" y="226"/>
                    <a:pt x="6252" y="27"/>
                  </a:cubicBezTo>
                  <a:cubicBezTo>
                    <a:pt x="6080" y="9"/>
                    <a:pt x="5915" y="1"/>
                    <a:pt x="5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6" name="Google Shape;2296;p42"/>
            <p:cNvSpPr/>
            <p:nvPr/>
          </p:nvSpPr>
          <p:spPr>
            <a:xfrm>
              <a:off x="2392125" y="4879750"/>
              <a:ext cx="327000" cy="181325"/>
            </a:xfrm>
            <a:custGeom>
              <a:avLst/>
              <a:gdLst/>
              <a:ahLst/>
              <a:cxnLst/>
              <a:rect l="l" t="t" r="r" b="b"/>
              <a:pathLst>
                <a:path w="13080" h="7253" extrusionOk="0">
                  <a:moveTo>
                    <a:pt x="2333" y="3648"/>
                  </a:moveTo>
                  <a:cubicBezTo>
                    <a:pt x="2333" y="3648"/>
                    <a:pt x="1093" y="3916"/>
                    <a:pt x="547" y="3110"/>
                  </a:cubicBezTo>
                  <a:cubicBezTo>
                    <a:pt x="1" y="2307"/>
                    <a:pt x="713" y="970"/>
                    <a:pt x="3334" y="1017"/>
                  </a:cubicBezTo>
                  <a:cubicBezTo>
                    <a:pt x="3334" y="1017"/>
                    <a:pt x="4361" y="1"/>
                    <a:pt x="6262" y="203"/>
                  </a:cubicBezTo>
                  <a:cubicBezTo>
                    <a:pt x="8164" y="402"/>
                    <a:pt x="9848" y="1277"/>
                    <a:pt x="8652" y="1656"/>
                  </a:cubicBezTo>
                  <a:cubicBezTo>
                    <a:pt x="8652" y="1656"/>
                    <a:pt x="9396" y="1678"/>
                    <a:pt x="9920" y="2213"/>
                  </a:cubicBezTo>
                  <a:cubicBezTo>
                    <a:pt x="10448" y="2748"/>
                    <a:pt x="13080" y="4567"/>
                    <a:pt x="12802" y="4895"/>
                  </a:cubicBezTo>
                  <a:cubicBezTo>
                    <a:pt x="12523" y="5224"/>
                    <a:pt x="6844" y="6757"/>
                    <a:pt x="6049" y="7007"/>
                  </a:cubicBezTo>
                  <a:cubicBezTo>
                    <a:pt x="5250" y="7252"/>
                    <a:pt x="3768" y="6631"/>
                    <a:pt x="3034" y="5904"/>
                  </a:cubicBezTo>
                  <a:cubicBezTo>
                    <a:pt x="2300" y="5174"/>
                    <a:pt x="991" y="4198"/>
                    <a:pt x="2333" y="36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7" name="Google Shape;2297;p42"/>
            <p:cNvSpPr/>
            <p:nvPr/>
          </p:nvSpPr>
          <p:spPr>
            <a:xfrm>
              <a:off x="2399175" y="4883275"/>
              <a:ext cx="314450" cy="173900"/>
            </a:xfrm>
            <a:custGeom>
              <a:avLst/>
              <a:gdLst/>
              <a:ahLst/>
              <a:cxnLst/>
              <a:rect l="l" t="t" r="r" b="b"/>
              <a:pathLst>
                <a:path w="12578" h="6956" extrusionOk="0">
                  <a:moveTo>
                    <a:pt x="5488" y="68"/>
                  </a:moveTo>
                  <a:cubicBezTo>
                    <a:pt x="5644" y="68"/>
                    <a:pt x="5807" y="77"/>
                    <a:pt x="5976" y="95"/>
                  </a:cubicBezTo>
                  <a:cubicBezTo>
                    <a:pt x="7488" y="254"/>
                    <a:pt x="8699" y="800"/>
                    <a:pt x="8738" y="1165"/>
                  </a:cubicBezTo>
                  <a:cubicBezTo>
                    <a:pt x="8753" y="1324"/>
                    <a:pt x="8543" y="1425"/>
                    <a:pt x="8362" y="1483"/>
                  </a:cubicBezTo>
                  <a:cubicBezTo>
                    <a:pt x="8326" y="1494"/>
                    <a:pt x="8333" y="1548"/>
                    <a:pt x="8373" y="1548"/>
                  </a:cubicBezTo>
                  <a:cubicBezTo>
                    <a:pt x="8380" y="1548"/>
                    <a:pt x="9107" y="1573"/>
                    <a:pt x="9617" y="2094"/>
                  </a:cubicBezTo>
                  <a:cubicBezTo>
                    <a:pt x="9787" y="2264"/>
                    <a:pt x="10163" y="2564"/>
                    <a:pt x="10600" y="2907"/>
                  </a:cubicBezTo>
                  <a:cubicBezTo>
                    <a:pt x="11392" y="3533"/>
                    <a:pt x="12476" y="4386"/>
                    <a:pt x="12509" y="4682"/>
                  </a:cubicBezTo>
                  <a:cubicBezTo>
                    <a:pt x="12509" y="4700"/>
                    <a:pt x="12505" y="4715"/>
                    <a:pt x="12494" y="4729"/>
                  </a:cubicBezTo>
                  <a:cubicBezTo>
                    <a:pt x="12288" y="4979"/>
                    <a:pt x="8811" y="5965"/>
                    <a:pt x="6942" y="6493"/>
                  </a:cubicBezTo>
                  <a:cubicBezTo>
                    <a:pt x="6381" y="6652"/>
                    <a:pt x="5937" y="6775"/>
                    <a:pt x="5756" y="6833"/>
                  </a:cubicBezTo>
                  <a:cubicBezTo>
                    <a:pt x="5638" y="6870"/>
                    <a:pt x="5505" y="6887"/>
                    <a:pt x="5362" y="6887"/>
                  </a:cubicBezTo>
                  <a:cubicBezTo>
                    <a:pt x="4539" y="6887"/>
                    <a:pt x="3371" y="6332"/>
                    <a:pt x="2774" y="5738"/>
                  </a:cubicBezTo>
                  <a:cubicBezTo>
                    <a:pt x="2683" y="5647"/>
                    <a:pt x="2586" y="5553"/>
                    <a:pt x="2481" y="5452"/>
                  </a:cubicBezTo>
                  <a:cubicBezTo>
                    <a:pt x="1989" y="4989"/>
                    <a:pt x="1436" y="4469"/>
                    <a:pt x="1512" y="4046"/>
                  </a:cubicBezTo>
                  <a:cubicBezTo>
                    <a:pt x="1552" y="3840"/>
                    <a:pt x="1732" y="3674"/>
                    <a:pt x="2065" y="3540"/>
                  </a:cubicBezTo>
                  <a:cubicBezTo>
                    <a:pt x="2080" y="3533"/>
                    <a:pt x="2090" y="3515"/>
                    <a:pt x="2083" y="3496"/>
                  </a:cubicBezTo>
                  <a:cubicBezTo>
                    <a:pt x="2080" y="3482"/>
                    <a:pt x="2065" y="3475"/>
                    <a:pt x="2051" y="3475"/>
                  </a:cubicBezTo>
                  <a:lnTo>
                    <a:pt x="2047" y="3471"/>
                  </a:lnTo>
                  <a:cubicBezTo>
                    <a:pt x="2041" y="3473"/>
                    <a:pt x="1850" y="3512"/>
                    <a:pt x="1588" y="3512"/>
                  </a:cubicBezTo>
                  <a:cubicBezTo>
                    <a:pt x="1185" y="3512"/>
                    <a:pt x="614" y="3418"/>
                    <a:pt x="294" y="2947"/>
                  </a:cubicBezTo>
                  <a:cubicBezTo>
                    <a:pt x="88" y="2643"/>
                    <a:pt x="77" y="2275"/>
                    <a:pt x="258" y="1938"/>
                  </a:cubicBezTo>
                  <a:cubicBezTo>
                    <a:pt x="427" y="1624"/>
                    <a:pt x="1024" y="903"/>
                    <a:pt x="2913" y="903"/>
                  </a:cubicBezTo>
                  <a:cubicBezTo>
                    <a:pt x="2959" y="903"/>
                    <a:pt x="3005" y="904"/>
                    <a:pt x="3052" y="905"/>
                  </a:cubicBezTo>
                  <a:cubicBezTo>
                    <a:pt x="3063" y="905"/>
                    <a:pt x="3070" y="901"/>
                    <a:pt x="3077" y="897"/>
                  </a:cubicBezTo>
                  <a:cubicBezTo>
                    <a:pt x="3084" y="887"/>
                    <a:pt x="3935" y="68"/>
                    <a:pt x="5488" y="68"/>
                  </a:cubicBezTo>
                  <a:close/>
                  <a:moveTo>
                    <a:pt x="5496" y="0"/>
                  </a:moveTo>
                  <a:cubicBezTo>
                    <a:pt x="4003" y="0"/>
                    <a:pt x="3142" y="745"/>
                    <a:pt x="3037" y="839"/>
                  </a:cubicBezTo>
                  <a:cubicBezTo>
                    <a:pt x="2996" y="839"/>
                    <a:pt x="2955" y="838"/>
                    <a:pt x="2914" y="838"/>
                  </a:cubicBezTo>
                  <a:cubicBezTo>
                    <a:pt x="987" y="838"/>
                    <a:pt x="373" y="1584"/>
                    <a:pt x="196" y="1909"/>
                  </a:cubicBezTo>
                  <a:cubicBezTo>
                    <a:pt x="1" y="2267"/>
                    <a:pt x="15" y="2661"/>
                    <a:pt x="236" y="2990"/>
                  </a:cubicBezTo>
                  <a:cubicBezTo>
                    <a:pt x="572" y="3482"/>
                    <a:pt x="1169" y="3581"/>
                    <a:pt x="1588" y="3581"/>
                  </a:cubicBezTo>
                  <a:cubicBezTo>
                    <a:pt x="1683" y="3581"/>
                    <a:pt x="1769" y="3575"/>
                    <a:pt x="1841" y="3569"/>
                  </a:cubicBezTo>
                  <a:lnTo>
                    <a:pt x="1841" y="3569"/>
                  </a:lnTo>
                  <a:cubicBezTo>
                    <a:pt x="1610" y="3699"/>
                    <a:pt x="1479" y="3851"/>
                    <a:pt x="1447" y="4031"/>
                  </a:cubicBezTo>
                  <a:cubicBezTo>
                    <a:pt x="1360" y="4491"/>
                    <a:pt x="1931" y="5029"/>
                    <a:pt x="2434" y="5503"/>
                  </a:cubicBezTo>
                  <a:cubicBezTo>
                    <a:pt x="2539" y="5600"/>
                    <a:pt x="2636" y="5694"/>
                    <a:pt x="2727" y="5785"/>
                  </a:cubicBezTo>
                  <a:cubicBezTo>
                    <a:pt x="3345" y="6399"/>
                    <a:pt x="4509" y="6956"/>
                    <a:pt x="5351" y="6956"/>
                  </a:cubicBezTo>
                  <a:cubicBezTo>
                    <a:pt x="5496" y="6956"/>
                    <a:pt x="5637" y="6938"/>
                    <a:pt x="5774" y="6898"/>
                  </a:cubicBezTo>
                  <a:cubicBezTo>
                    <a:pt x="5958" y="6840"/>
                    <a:pt x="6399" y="6714"/>
                    <a:pt x="6960" y="6558"/>
                  </a:cubicBezTo>
                  <a:cubicBezTo>
                    <a:pt x="9555" y="5821"/>
                    <a:pt x="12342" y="5018"/>
                    <a:pt x="12545" y="4776"/>
                  </a:cubicBezTo>
                  <a:cubicBezTo>
                    <a:pt x="12567" y="4747"/>
                    <a:pt x="12577" y="4711"/>
                    <a:pt x="12574" y="4675"/>
                  </a:cubicBezTo>
                  <a:cubicBezTo>
                    <a:pt x="12538" y="4350"/>
                    <a:pt x="11529" y="3554"/>
                    <a:pt x="10640" y="2853"/>
                  </a:cubicBezTo>
                  <a:cubicBezTo>
                    <a:pt x="10206" y="2510"/>
                    <a:pt x="9830" y="2217"/>
                    <a:pt x="9664" y="2047"/>
                  </a:cubicBezTo>
                  <a:cubicBezTo>
                    <a:pt x="9270" y="1646"/>
                    <a:pt x="8767" y="1530"/>
                    <a:pt x="8521" y="1494"/>
                  </a:cubicBezTo>
                  <a:cubicBezTo>
                    <a:pt x="8720" y="1407"/>
                    <a:pt x="8814" y="1295"/>
                    <a:pt x="8803" y="1161"/>
                  </a:cubicBezTo>
                  <a:cubicBezTo>
                    <a:pt x="8756" y="720"/>
                    <a:pt x="7412" y="178"/>
                    <a:pt x="5984" y="26"/>
                  </a:cubicBezTo>
                  <a:cubicBezTo>
                    <a:pt x="5814" y="8"/>
                    <a:pt x="5652" y="0"/>
                    <a:pt x="5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8" name="Google Shape;2298;p42"/>
            <p:cNvSpPr/>
            <p:nvPr/>
          </p:nvSpPr>
          <p:spPr>
            <a:xfrm>
              <a:off x="2523725" y="5005600"/>
              <a:ext cx="31925" cy="12100"/>
            </a:xfrm>
            <a:custGeom>
              <a:avLst/>
              <a:gdLst/>
              <a:ahLst/>
              <a:cxnLst/>
              <a:rect l="l" t="t" r="r" b="b"/>
              <a:pathLst>
                <a:path w="1277" h="484" extrusionOk="0">
                  <a:moveTo>
                    <a:pt x="795" y="0"/>
                  </a:moveTo>
                  <a:cubicBezTo>
                    <a:pt x="680" y="0"/>
                    <a:pt x="554" y="17"/>
                    <a:pt x="434" y="49"/>
                  </a:cubicBezTo>
                  <a:cubicBezTo>
                    <a:pt x="145" y="129"/>
                    <a:pt x="0" y="284"/>
                    <a:pt x="112" y="389"/>
                  </a:cubicBezTo>
                  <a:cubicBezTo>
                    <a:pt x="180" y="451"/>
                    <a:pt x="320" y="484"/>
                    <a:pt x="482" y="484"/>
                  </a:cubicBezTo>
                  <a:cubicBezTo>
                    <a:pt x="597" y="484"/>
                    <a:pt x="723" y="467"/>
                    <a:pt x="843" y="433"/>
                  </a:cubicBezTo>
                  <a:cubicBezTo>
                    <a:pt x="1135" y="353"/>
                    <a:pt x="1276" y="201"/>
                    <a:pt x="1164" y="96"/>
                  </a:cubicBezTo>
                  <a:cubicBezTo>
                    <a:pt x="1099" y="33"/>
                    <a:pt x="958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Google Shape;2299;p42"/>
            <p:cNvSpPr/>
            <p:nvPr/>
          </p:nvSpPr>
          <p:spPr>
            <a:xfrm>
              <a:off x="2535825" y="4990400"/>
              <a:ext cx="15750" cy="6025"/>
            </a:xfrm>
            <a:custGeom>
              <a:avLst/>
              <a:gdLst/>
              <a:ahLst/>
              <a:cxnLst/>
              <a:rect l="l" t="t" r="r" b="b"/>
              <a:pathLst>
                <a:path w="630" h="241" extrusionOk="0">
                  <a:moveTo>
                    <a:pt x="389" y="1"/>
                  </a:moveTo>
                  <a:cubicBezTo>
                    <a:pt x="333" y="1"/>
                    <a:pt x="273" y="9"/>
                    <a:pt x="214" y="25"/>
                  </a:cubicBezTo>
                  <a:cubicBezTo>
                    <a:pt x="73" y="65"/>
                    <a:pt x="1" y="141"/>
                    <a:pt x="59" y="195"/>
                  </a:cubicBezTo>
                  <a:cubicBezTo>
                    <a:pt x="91" y="225"/>
                    <a:pt x="159" y="241"/>
                    <a:pt x="239" y="241"/>
                  </a:cubicBezTo>
                  <a:cubicBezTo>
                    <a:pt x="295" y="241"/>
                    <a:pt x="357" y="233"/>
                    <a:pt x="416" y="216"/>
                  </a:cubicBezTo>
                  <a:cubicBezTo>
                    <a:pt x="557" y="177"/>
                    <a:pt x="630" y="101"/>
                    <a:pt x="576" y="50"/>
                  </a:cubicBezTo>
                  <a:cubicBezTo>
                    <a:pt x="541" y="18"/>
                    <a:pt x="471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0" name="Google Shape;2300;p42"/>
            <p:cNvSpPr/>
            <p:nvPr/>
          </p:nvSpPr>
          <p:spPr>
            <a:xfrm>
              <a:off x="2544600" y="4907375"/>
              <a:ext cx="21800" cy="8225"/>
            </a:xfrm>
            <a:custGeom>
              <a:avLst/>
              <a:gdLst/>
              <a:ahLst/>
              <a:cxnLst/>
              <a:rect l="l" t="t" r="r" b="b"/>
              <a:pathLst>
                <a:path w="872" h="329" extrusionOk="0">
                  <a:moveTo>
                    <a:pt x="546" y="0"/>
                  </a:moveTo>
                  <a:cubicBezTo>
                    <a:pt x="467" y="0"/>
                    <a:pt x="379" y="12"/>
                    <a:pt x="297" y="35"/>
                  </a:cubicBezTo>
                  <a:cubicBezTo>
                    <a:pt x="98" y="89"/>
                    <a:pt x="0" y="190"/>
                    <a:pt x="80" y="262"/>
                  </a:cubicBezTo>
                  <a:cubicBezTo>
                    <a:pt x="124" y="307"/>
                    <a:pt x="219" y="329"/>
                    <a:pt x="329" y="329"/>
                  </a:cubicBezTo>
                  <a:cubicBezTo>
                    <a:pt x="407" y="329"/>
                    <a:pt x="494" y="317"/>
                    <a:pt x="575" y="295"/>
                  </a:cubicBezTo>
                  <a:cubicBezTo>
                    <a:pt x="774" y="241"/>
                    <a:pt x="872" y="136"/>
                    <a:pt x="792" y="63"/>
                  </a:cubicBezTo>
                  <a:cubicBezTo>
                    <a:pt x="748" y="22"/>
                    <a:pt x="655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1" name="Google Shape;2301;p42"/>
            <p:cNvSpPr/>
            <p:nvPr/>
          </p:nvSpPr>
          <p:spPr>
            <a:xfrm>
              <a:off x="2657025" y="4977350"/>
              <a:ext cx="10700" cy="4100"/>
            </a:xfrm>
            <a:custGeom>
              <a:avLst/>
              <a:gdLst/>
              <a:ahLst/>
              <a:cxnLst/>
              <a:rect l="l" t="t" r="r" b="b"/>
              <a:pathLst>
                <a:path w="428" h="164" extrusionOk="0">
                  <a:moveTo>
                    <a:pt x="262" y="0"/>
                  </a:moveTo>
                  <a:cubicBezTo>
                    <a:pt x="224" y="0"/>
                    <a:pt x="184" y="5"/>
                    <a:pt x="145" y="15"/>
                  </a:cubicBezTo>
                  <a:cubicBezTo>
                    <a:pt x="51" y="44"/>
                    <a:pt x="0" y="95"/>
                    <a:pt x="40" y="131"/>
                  </a:cubicBezTo>
                  <a:cubicBezTo>
                    <a:pt x="61" y="152"/>
                    <a:pt x="108" y="163"/>
                    <a:pt x="162" y="163"/>
                  </a:cubicBezTo>
                  <a:cubicBezTo>
                    <a:pt x="201" y="163"/>
                    <a:pt x="243" y="158"/>
                    <a:pt x="282" y="146"/>
                  </a:cubicBezTo>
                  <a:cubicBezTo>
                    <a:pt x="380" y="120"/>
                    <a:pt x="427" y="66"/>
                    <a:pt x="391" y="34"/>
                  </a:cubicBezTo>
                  <a:cubicBezTo>
                    <a:pt x="367" y="12"/>
                    <a:pt x="318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2670300" y="4983375"/>
              <a:ext cx="10700" cy="4050"/>
            </a:xfrm>
            <a:custGeom>
              <a:avLst/>
              <a:gdLst/>
              <a:ahLst/>
              <a:cxnLst/>
              <a:rect l="l" t="t" r="r" b="b"/>
              <a:pathLst>
                <a:path w="428" h="162" extrusionOk="0">
                  <a:moveTo>
                    <a:pt x="271" y="0"/>
                  </a:moveTo>
                  <a:cubicBezTo>
                    <a:pt x="232" y="0"/>
                    <a:pt x="189" y="6"/>
                    <a:pt x="149" y="17"/>
                  </a:cubicBezTo>
                  <a:cubicBezTo>
                    <a:pt x="51" y="42"/>
                    <a:pt x="1" y="96"/>
                    <a:pt x="41" y="129"/>
                  </a:cubicBezTo>
                  <a:cubicBezTo>
                    <a:pt x="62" y="150"/>
                    <a:pt x="112" y="162"/>
                    <a:pt x="168" y="162"/>
                  </a:cubicBezTo>
                  <a:cubicBezTo>
                    <a:pt x="205" y="162"/>
                    <a:pt x="245" y="157"/>
                    <a:pt x="283" y="147"/>
                  </a:cubicBezTo>
                  <a:cubicBezTo>
                    <a:pt x="380" y="118"/>
                    <a:pt x="427" y="67"/>
                    <a:pt x="391" y="31"/>
                  </a:cubicBezTo>
                  <a:cubicBezTo>
                    <a:pt x="368" y="10"/>
                    <a:pt x="323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Google Shape;2303;p42"/>
            <p:cNvSpPr/>
            <p:nvPr/>
          </p:nvSpPr>
          <p:spPr>
            <a:xfrm>
              <a:off x="2622850" y="5016150"/>
              <a:ext cx="10800" cy="4075"/>
            </a:xfrm>
            <a:custGeom>
              <a:avLst/>
              <a:gdLst/>
              <a:ahLst/>
              <a:cxnLst/>
              <a:rect l="l" t="t" r="r" b="b"/>
              <a:pathLst>
                <a:path w="432" h="163" extrusionOk="0">
                  <a:moveTo>
                    <a:pt x="268" y="0"/>
                  </a:moveTo>
                  <a:cubicBezTo>
                    <a:pt x="230" y="0"/>
                    <a:pt x="188" y="6"/>
                    <a:pt x="149" y="18"/>
                  </a:cubicBezTo>
                  <a:cubicBezTo>
                    <a:pt x="52" y="43"/>
                    <a:pt x="1" y="94"/>
                    <a:pt x="41" y="130"/>
                  </a:cubicBezTo>
                  <a:cubicBezTo>
                    <a:pt x="62" y="151"/>
                    <a:pt x="109" y="162"/>
                    <a:pt x="163" y="162"/>
                  </a:cubicBezTo>
                  <a:cubicBezTo>
                    <a:pt x="201" y="162"/>
                    <a:pt x="244" y="156"/>
                    <a:pt x="283" y="144"/>
                  </a:cubicBezTo>
                  <a:cubicBezTo>
                    <a:pt x="381" y="119"/>
                    <a:pt x="431" y="68"/>
                    <a:pt x="391" y="32"/>
                  </a:cubicBezTo>
                  <a:cubicBezTo>
                    <a:pt x="368" y="11"/>
                    <a:pt x="322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2304;p42"/>
            <p:cNvSpPr/>
            <p:nvPr/>
          </p:nvSpPr>
          <p:spPr>
            <a:xfrm>
              <a:off x="2587700" y="4940575"/>
              <a:ext cx="10700" cy="4050"/>
            </a:xfrm>
            <a:custGeom>
              <a:avLst/>
              <a:gdLst/>
              <a:ahLst/>
              <a:cxnLst/>
              <a:rect l="l" t="t" r="r" b="b"/>
              <a:pathLst>
                <a:path w="428" h="162" extrusionOk="0">
                  <a:moveTo>
                    <a:pt x="262" y="0"/>
                  </a:moveTo>
                  <a:cubicBezTo>
                    <a:pt x="225" y="0"/>
                    <a:pt x="184" y="5"/>
                    <a:pt x="145" y="15"/>
                  </a:cubicBezTo>
                  <a:cubicBezTo>
                    <a:pt x="51" y="44"/>
                    <a:pt x="1" y="95"/>
                    <a:pt x="41" y="131"/>
                  </a:cubicBezTo>
                  <a:cubicBezTo>
                    <a:pt x="61" y="152"/>
                    <a:pt x="106" y="162"/>
                    <a:pt x="158" y="162"/>
                  </a:cubicBezTo>
                  <a:cubicBezTo>
                    <a:pt x="198" y="162"/>
                    <a:pt x="241" y="156"/>
                    <a:pt x="283" y="145"/>
                  </a:cubicBezTo>
                  <a:cubicBezTo>
                    <a:pt x="380" y="120"/>
                    <a:pt x="427" y="66"/>
                    <a:pt x="391" y="33"/>
                  </a:cubicBezTo>
                  <a:cubicBezTo>
                    <a:pt x="367" y="11"/>
                    <a:pt x="318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2305;p42"/>
            <p:cNvSpPr/>
            <p:nvPr/>
          </p:nvSpPr>
          <p:spPr>
            <a:xfrm>
              <a:off x="2461175" y="4945075"/>
              <a:ext cx="28675" cy="10875"/>
            </a:xfrm>
            <a:custGeom>
              <a:avLst/>
              <a:gdLst/>
              <a:ahLst/>
              <a:cxnLst/>
              <a:rect l="l" t="t" r="r" b="b"/>
              <a:pathLst>
                <a:path w="1147" h="435" extrusionOk="0">
                  <a:moveTo>
                    <a:pt x="715" y="0"/>
                  </a:moveTo>
                  <a:cubicBezTo>
                    <a:pt x="612" y="0"/>
                    <a:pt x="499" y="15"/>
                    <a:pt x="391" y="45"/>
                  </a:cubicBezTo>
                  <a:cubicBezTo>
                    <a:pt x="131" y="117"/>
                    <a:pt x="1" y="254"/>
                    <a:pt x="102" y="348"/>
                  </a:cubicBezTo>
                  <a:cubicBezTo>
                    <a:pt x="162" y="405"/>
                    <a:pt x="292" y="435"/>
                    <a:pt x="442" y="435"/>
                  </a:cubicBezTo>
                  <a:cubicBezTo>
                    <a:pt x="544" y="435"/>
                    <a:pt x="655" y="421"/>
                    <a:pt x="760" y="392"/>
                  </a:cubicBezTo>
                  <a:cubicBezTo>
                    <a:pt x="1020" y="316"/>
                    <a:pt x="1147" y="182"/>
                    <a:pt x="1046" y="85"/>
                  </a:cubicBezTo>
                  <a:cubicBezTo>
                    <a:pt x="986" y="29"/>
                    <a:pt x="861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2306;p42"/>
            <p:cNvSpPr/>
            <p:nvPr/>
          </p:nvSpPr>
          <p:spPr>
            <a:xfrm>
              <a:off x="2464900" y="4964175"/>
              <a:ext cx="14200" cy="5350"/>
            </a:xfrm>
            <a:custGeom>
              <a:avLst/>
              <a:gdLst/>
              <a:ahLst/>
              <a:cxnLst/>
              <a:rect l="l" t="t" r="r" b="b"/>
              <a:pathLst>
                <a:path w="568" h="214" extrusionOk="0">
                  <a:moveTo>
                    <a:pt x="350" y="0"/>
                  </a:moveTo>
                  <a:cubicBezTo>
                    <a:pt x="300" y="0"/>
                    <a:pt x="246" y="7"/>
                    <a:pt x="195" y="22"/>
                  </a:cubicBezTo>
                  <a:cubicBezTo>
                    <a:pt x="65" y="58"/>
                    <a:pt x="0" y="127"/>
                    <a:pt x="51" y="170"/>
                  </a:cubicBezTo>
                  <a:cubicBezTo>
                    <a:pt x="81" y="198"/>
                    <a:pt x="144" y="213"/>
                    <a:pt x="219" y="213"/>
                  </a:cubicBezTo>
                  <a:cubicBezTo>
                    <a:pt x="269" y="213"/>
                    <a:pt x="323" y="206"/>
                    <a:pt x="376" y="192"/>
                  </a:cubicBezTo>
                  <a:cubicBezTo>
                    <a:pt x="502" y="156"/>
                    <a:pt x="568" y="91"/>
                    <a:pt x="517" y="44"/>
                  </a:cubicBezTo>
                  <a:cubicBezTo>
                    <a:pt x="487" y="16"/>
                    <a:pt x="423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42"/>
            <p:cNvSpPr/>
            <p:nvPr/>
          </p:nvSpPr>
          <p:spPr>
            <a:xfrm>
              <a:off x="2524350" y="4950250"/>
              <a:ext cx="330450" cy="140950"/>
            </a:xfrm>
            <a:custGeom>
              <a:avLst/>
              <a:gdLst/>
              <a:ahLst/>
              <a:cxnLst/>
              <a:rect l="l" t="t" r="r" b="b"/>
              <a:pathLst>
                <a:path w="13218" h="5638" extrusionOk="0">
                  <a:moveTo>
                    <a:pt x="2791" y="0"/>
                  </a:moveTo>
                  <a:cubicBezTo>
                    <a:pt x="214" y="474"/>
                    <a:pt x="1" y="1859"/>
                    <a:pt x="695" y="2538"/>
                  </a:cubicBezTo>
                  <a:cubicBezTo>
                    <a:pt x="919" y="2758"/>
                    <a:pt x="1122" y="2832"/>
                    <a:pt x="1293" y="2832"/>
                  </a:cubicBezTo>
                  <a:cubicBezTo>
                    <a:pt x="1653" y="2832"/>
                    <a:pt x="1877" y="2506"/>
                    <a:pt x="1877" y="2506"/>
                  </a:cubicBezTo>
                  <a:lnTo>
                    <a:pt x="1877" y="2506"/>
                  </a:lnTo>
                  <a:cubicBezTo>
                    <a:pt x="988" y="3847"/>
                    <a:pt x="2922" y="4465"/>
                    <a:pt x="3786" y="5033"/>
                  </a:cubicBezTo>
                  <a:cubicBezTo>
                    <a:pt x="4353" y="5408"/>
                    <a:pt x="5145" y="5638"/>
                    <a:pt x="5829" y="5638"/>
                  </a:cubicBezTo>
                  <a:cubicBezTo>
                    <a:pt x="6186" y="5638"/>
                    <a:pt x="6514" y="5575"/>
                    <a:pt x="6764" y="5437"/>
                  </a:cubicBezTo>
                  <a:cubicBezTo>
                    <a:pt x="7495" y="5036"/>
                    <a:pt x="12754" y="2404"/>
                    <a:pt x="12964" y="2025"/>
                  </a:cubicBezTo>
                  <a:cubicBezTo>
                    <a:pt x="13170" y="1645"/>
                    <a:pt x="13217" y="1284"/>
                    <a:pt x="12928" y="1146"/>
                  </a:cubicBezTo>
                  <a:cubicBezTo>
                    <a:pt x="12248" y="821"/>
                    <a:pt x="2791" y="0"/>
                    <a:pt x="2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2308;p42"/>
            <p:cNvSpPr/>
            <p:nvPr/>
          </p:nvSpPr>
          <p:spPr>
            <a:xfrm>
              <a:off x="2530500" y="4949425"/>
              <a:ext cx="324200" cy="142650"/>
            </a:xfrm>
            <a:custGeom>
              <a:avLst/>
              <a:gdLst/>
              <a:ahLst/>
              <a:cxnLst/>
              <a:rect l="l" t="t" r="r" b="b"/>
              <a:pathLst>
                <a:path w="12968" h="5706" extrusionOk="0">
                  <a:moveTo>
                    <a:pt x="2545" y="66"/>
                  </a:moveTo>
                  <a:cubicBezTo>
                    <a:pt x="2798" y="88"/>
                    <a:pt x="12009" y="890"/>
                    <a:pt x="12667" y="1208"/>
                  </a:cubicBezTo>
                  <a:cubicBezTo>
                    <a:pt x="12747" y="1241"/>
                    <a:pt x="12805" y="1310"/>
                    <a:pt x="12834" y="1393"/>
                  </a:cubicBezTo>
                  <a:cubicBezTo>
                    <a:pt x="12884" y="1548"/>
                    <a:pt x="12830" y="1780"/>
                    <a:pt x="12689" y="2040"/>
                  </a:cubicBezTo>
                  <a:cubicBezTo>
                    <a:pt x="12534" y="2325"/>
                    <a:pt x="9320" y="3981"/>
                    <a:pt x="7596" y="4870"/>
                  </a:cubicBezTo>
                  <a:cubicBezTo>
                    <a:pt x="7079" y="5138"/>
                    <a:pt x="6670" y="5348"/>
                    <a:pt x="6504" y="5438"/>
                  </a:cubicBezTo>
                  <a:cubicBezTo>
                    <a:pt x="6259" y="5572"/>
                    <a:pt x="5932" y="5636"/>
                    <a:pt x="5571" y="5636"/>
                  </a:cubicBezTo>
                  <a:cubicBezTo>
                    <a:pt x="4912" y="5636"/>
                    <a:pt x="4142" y="5422"/>
                    <a:pt x="3558" y="5037"/>
                  </a:cubicBezTo>
                  <a:cubicBezTo>
                    <a:pt x="3391" y="4925"/>
                    <a:pt x="3185" y="4816"/>
                    <a:pt x="2968" y="4700"/>
                  </a:cubicBezTo>
                  <a:cubicBezTo>
                    <a:pt x="2329" y="4353"/>
                    <a:pt x="1602" y="3959"/>
                    <a:pt x="1461" y="3392"/>
                  </a:cubicBezTo>
                  <a:cubicBezTo>
                    <a:pt x="1396" y="3132"/>
                    <a:pt x="1461" y="2857"/>
                    <a:pt x="1660" y="2557"/>
                  </a:cubicBezTo>
                  <a:cubicBezTo>
                    <a:pt x="1667" y="2542"/>
                    <a:pt x="1663" y="2521"/>
                    <a:pt x="1649" y="2513"/>
                  </a:cubicBezTo>
                  <a:cubicBezTo>
                    <a:pt x="1645" y="2510"/>
                    <a:pt x="1638" y="2506"/>
                    <a:pt x="1631" y="2506"/>
                  </a:cubicBezTo>
                  <a:cubicBezTo>
                    <a:pt x="1620" y="2506"/>
                    <a:pt x="1609" y="2510"/>
                    <a:pt x="1602" y="2521"/>
                  </a:cubicBezTo>
                  <a:cubicBezTo>
                    <a:pt x="1598" y="2521"/>
                    <a:pt x="1407" y="2795"/>
                    <a:pt x="1099" y="2824"/>
                  </a:cubicBezTo>
                  <a:cubicBezTo>
                    <a:pt x="1080" y="2826"/>
                    <a:pt x="1061" y="2827"/>
                    <a:pt x="1041" y="2827"/>
                  </a:cubicBezTo>
                  <a:cubicBezTo>
                    <a:pt x="853" y="2827"/>
                    <a:pt x="660" y="2732"/>
                    <a:pt x="470" y="2542"/>
                  </a:cubicBezTo>
                  <a:cubicBezTo>
                    <a:pt x="178" y="2257"/>
                    <a:pt x="73" y="1866"/>
                    <a:pt x="185" y="1494"/>
                  </a:cubicBezTo>
                  <a:cubicBezTo>
                    <a:pt x="304" y="1100"/>
                    <a:pt x="770" y="395"/>
                    <a:pt x="2545" y="66"/>
                  </a:cubicBezTo>
                  <a:close/>
                  <a:moveTo>
                    <a:pt x="2538" y="1"/>
                  </a:moveTo>
                  <a:cubicBezTo>
                    <a:pt x="723" y="334"/>
                    <a:pt x="246" y="1067"/>
                    <a:pt x="120" y="1476"/>
                  </a:cubicBezTo>
                  <a:cubicBezTo>
                    <a:pt x="0" y="1870"/>
                    <a:pt x="113" y="2289"/>
                    <a:pt x="423" y="2593"/>
                  </a:cubicBezTo>
                  <a:cubicBezTo>
                    <a:pt x="631" y="2797"/>
                    <a:pt x="842" y="2899"/>
                    <a:pt x="1050" y="2899"/>
                  </a:cubicBezTo>
                  <a:cubicBezTo>
                    <a:pt x="1070" y="2899"/>
                    <a:pt x="1090" y="2898"/>
                    <a:pt x="1110" y="2897"/>
                  </a:cubicBezTo>
                  <a:cubicBezTo>
                    <a:pt x="1244" y="2878"/>
                    <a:pt x="1371" y="2828"/>
                    <a:pt x="1479" y="2745"/>
                  </a:cubicBezTo>
                  <a:lnTo>
                    <a:pt x="1479" y="2745"/>
                  </a:lnTo>
                  <a:cubicBezTo>
                    <a:pt x="1371" y="2976"/>
                    <a:pt x="1342" y="3200"/>
                    <a:pt x="1396" y="3410"/>
                  </a:cubicBezTo>
                  <a:cubicBezTo>
                    <a:pt x="1544" y="4006"/>
                    <a:pt x="2285" y="4408"/>
                    <a:pt x="2936" y="4762"/>
                  </a:cubicBezTo>
                  <a:cubicBezTo>
                    <a:pt x="3153" y="4878"/>
                    <a:pt x="3355" y="4986"/>
                    <a:pt x="3518" y="5094"/>
                  </a:cubicBezTo>
                  <a:cubicBezTo>
                    <a:pt x="4067" y="5456"/>
                    <a:pt x="4873" y="5705"/>
                    <a:pt x="5586" y="5705"/>
                  </a:cubicBezTo>
                  <a:cubicBezTo>
                    <a:pt x="5940" y="5705"/>
                    <a:pt x="6272" y="5644"/>
                    <a:pt x="6533" y="5499"/>
                  </a:cubicBezTo>
                  <a:cubicBezTo>
                    <a:pt x="6699" y="5409"/>
                    <a:pt x="7111" y="5199"/>
                    <a:pt x="7628" y="4932"/>
                  </a:cubicBezTo>
                  <a:cubicBezTo>
                    <a:pt x="10025" y="3695"/>
                    <a:pt x="12595" y="2354"/>
                    <a:pt x="12747" y="2076"/>
                  </a:cubicBezTo>
                  <a:cubicBezTo>
                    <a:pt x="12855" y="1877"/>
                    <a:pt x="12967" y="1595"/>
                    <a:pt x="12899" y="1375"/>
                  </a:cubicBezTo>
                  <a:cubicBezTo>
                    <a:pt x="12866" y="1273"/>
                    <a:pt x="12790" y="1190"/>
                    <a:pt x="12696" y="1147"/>
                  </a:cubicBezTo>
                  <a:cubicBezTo>
                    <a:pt x="12020" y="825"/>
                    <a:pt x="2932" y="33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2309;p42"/>
            <p:cNvSpPr/>
            <p:nvPr/>
          </p:nvSpPr>
          <p:spPr>
            <a:xfrm>
              <a:off x="2524350" y="4940850"/>
              <a:ext cx="330450" cy="150350"/>
            </a:xfrm>
            <a:custGeom>
              <a:avLst/>
              <a:gdLst/>
              <a:ahLst/>
              <a:cxnLst/>
              <a:rect l="l" t="t" r="r" b="b"/>
              <a:pathLst>
                <a:path w="13218" h="6014" extrusionOk="0">
                  <a:moveTo>
                    <a:pt x="2694" y="1"/>
                  </a:moveTo>
                  <a:cubicBezTo>
                    <a:pt x="116" y="478"/>
                    <a:pt x="1" y="2235"/>
                    <a:pt x="695" y="2914"/>
                  </a:cubicBezTo>
                  <a:cubicBezTo>
                    <a:pt x="919" y="3134"/>
                    <a:pt x="1122" y="3208"/>
                    <a:pt x="1293" y="3208"/>
                  </a:cubicBezTo>
                  <a:cubicBezTo>
                    <a:pt x="1653" y="3208"/>
                    <a:pt x="1877" y="2882"/>
                    <a:pt x="1877" y="2882"/>
                  </a:cubicBezTo>
                  <a:lnTo>
                    <a:pt x="1877" y="2882"/>
                  </a:lnTo>
                  <a:cubicBezTo>
                    <a:pt x="988" y="4223"/>
                    <a:pt x="2922" y="4841"/>
                    <a:pt x="3786" y="5409"/>
                  </a:cubicBezTo>
                  <a:cubicBezTo>
                    <a:pt x="4353" y="5784"/>
                    <a:pt x="5145" y="6014"/>
                    <a:pt x="5829" y="6014"/>
                  </a:cubicBezTo>
                  <a:cubicBezTo>
                    <a:pt x="6186" y="6014"/>
                    <a:pt x="6514" y="5951"/>
                    <a:pt x="6764" y="5813"/>
                  </a:cubicBezTo>
                  <a:cubicBezTo>
                    <a:pt x="7495" y="5412"/>
                    <a:pt x="12754" y="2780"/>
                    <a:pt x="12964" y="2401"/>
                  </a:cubicBezTo>
                  <a:cubicBezTo>
                    <a:pt x="13170" y="2021"/>
                    <a:pt x="13217" y="1660"/>
                    <a:pt x="12928" y="1522"/>
                  </a:cubicBezTo>
                  <a:cubicBezTo>
                    <a:pt x="12248" y="1197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2310;p42"/>
            <p:cNvSpPr/>
            <p:nvPr/>
          </p:nvSpPr>
          <p:spPr>
            <a:xfrm>
              <a:off x="2523275" y="4900100"/>
              <a:ext cx="330250" cy="171725"/>
            </a:xfrm>
            <a:custGeom>
              <a:avLst/>
              <a:gdLst/>
              <a:ahLst/>
              <a:cxnLst/>
              <a:rect l="l" t="t" r="r" b="b"/>
              <a:pathLst>
                <a:path w="13210" h="6869" extrusionOk="0">
                  <a:moveTo>
                    <a:pt x="5549" y="0"/>
                  </a:moveTo>
                  <a:cubicBezTo>
                    <a:pt x="3767" y="232"/>
                    <a:pt x="3008" y="1356"/>
                    <a:pt x="3008" y="1356"/>
                  </a:cubicBezTo>
                  <a:cubicBezTo>
                    <a:pt x="434" y="1829"/>
                    <a:pt x="0" y="3283"/>
                    <a:pt x="694" y="3962"/>
                  </a:cubicBezTo>
                  <a:cubicBezTo>
                    <a:pt x="972" y="4234"/>
                    <a:pt x="1325" y="4316"/>
                    <a:pt x="1648" y="4316"/>
                  </a:cubicBezTo>
                  <a:cubicBezTo>
                    <a:pt x="2133" y="4316"/>
                    <a:pt x="2552" y="4132"/>
                    <a:pt x="2552" y="4132"/>
                  </a:cubicBezTo>
                  <a:lnTo>
                    <a:pt x="2552" y="4132"/>
                  </a:lnTo>
                  <a:cubicBezTo>
                    <a:pt x="1349" y="4938"/>
                    <a:pt x="2824" y="5636"/>
                    <a:pt x="3688" y="6203"/>
                  </a:cubicBezTo>
                  <a:cubicBezTo>
                    <a:pt x="4280" y="6597"/>
                    <a:pt x="5214" y="6868"/>
                    <a:pt x="5977" y="6868"/>
                  </a:cubicBezTo>
                  <a:cubicBezTo>
                    <a:pt x="6322" y="6868"/>
                    <a:pt x="6633" y="6813"/>
                    <a:pt x="6862" y="6688"/>
                  </a:cubicBezTo>
                  <a:cubicBezTo>
                    <a:pt x="7592" y="6287"/>
                    <a:pt x="12852" y="3655"/>
                    <a:pt x="13061" y="3275"/>
                  </a:cubicBezTo>
                  <a:cubicBezTo>
                    <a:pt x="13209" y="3001"/>
                    <a:pt x="11702" y="2263"/>
                    <a:pt x="10625" y="1717"/>
                  </a:cubicBezTo>
                  <a:cubicBezTo>
                    <a:pt x="10379" y="1959"/>
                    <a:pt x="10317" y="2108"/>
                    <a:pt x="9815" y="2281"/>
                  </a:cubicBezTo>
                  <a:cubicBezTo>
                    <a:pt x="9613" y="2352"/>
                    <a:pt x="9430" y="2382"/>
                    <a:pt x="9264" y="2382"/>
                  </a:cubicBezTo>
                  <a:cubicBezTo>
                    <a:pt x="8289" y="2382"/>
                    <a:pt x="7917" y="1334"/>
                    <a:pt x="7917" y="1334"/>
                  </a:cubicBezTo>
                  <a:cubicBezTo>
                    <a:pt x="7917" y="1334"/>
                    <a:pt x="7203" y="1859"/>
                    <a:pt x="6478" y="1859"/>
                  </a:cubicBezTo>
                  <a:cubicBezTo>
                    <a:pt x="6402" y="1859"/>
                    <a:pt x="6326" y="1853"/>
                    <a:pt x="6251" y="1840"/>
                  </a:cubicBezTo>
                  <a:cubicBezTo>
                    <a:pt x="5369" y="1688"/>
                    <a:pt x="5434" y="658"/>
                    <a:pt x="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2311;p42"/>
            <p:cNvSpPr/>
            <p:nvPr/>
          </p:nvSpPr>
          <p:spPr>
            <a:xfrm>
              <a:off x="2523275" y="4900100"/>
              <a:ext cx="330250" cy="177250"/>
            </a:xfrm>
            <a:custGeom>
              <a:avLst/>
              <a:gdLst/>
              <a:ahLst/>
              <a:cxnLst/>
              <a:rect l="l" t="t" r="r" b="b"/>
              <a:pathLst>
                <a:path w="13210" h="7090" extrusionOk="0">
                  <a:moveTo>
                    <a:pt x="10625" y="1717"/>
                  </a:moveTo>
                  <a:cubicBezTo>
                    <a:pt x="10379" y="1959"/>
                    <a:pt x="10317" y="2108"/>
                    <a:pt x="9815" y="2281"/>
                  </a:cubicBezTo>
                  <a:cubicBezTo>
                    <a:pt x="8427" y="2769"/>
                    <a:pt x="7917" y="1334"/>
                    <a:pt x="7917" y="1334"/>
                  </a:cubicBezTo>
                  <a:cubicBezTo>
                    <a:pt x="7917" y="1334"/>
                    <a:pt x="7046" y="1974"/>
                    <a:pt x="6251" y="1840"/>
                  </a:cubicBezTo>
                  <a:cubicBezTo>
                    <a:pt x="5369" y="1688"/>
                    <a:pt x="5434" y="658"/>
                    <a:pt x="5549" y="0"/>
                  </a:cubicBezTo>
                  <a:cubicBezTo>
                    <a:pt x="3767" y="232"/>
                    <a:pt x="3008" y="1356"/>
                    <a:pt x="3008" y="1356"/>
                  </a:cubicBezTo>
                  <a:cubicBezTo>
                    <a:pt x="434" y="1829"/>
                    <a:pt x="0" y="3283"/>
                    <a:pt x="694" y="3962"/>
                  </a:cubicBezTo>
                  <a:cubicBezTo>
                    <a:pt x="1388" y="4642"/>
                    <a:pt x="2552" y="4132"/>
                    <a:pt x="2552" y="4132"/>
                  </a:cubicBezTo>
                  <a:cubicBezTo>
                    <a:pt x="1349" y="4938"/>
                    <a:pt x="2824" y="5636"/>
                    <a:pt x="3688" y="6203"/>
                  </a:cubicBezTo>
                  <a:cubicBezTo>
                    <a:pt x="4548" y="6775"/>
                    <a:pt x="6128" y="7089"/>
                    <a:pt x="6862" y="6688"/>
                  </a:cubicBezTo>
                  <a:cubicBezTo>
                    <a:pt x="7592" y="6287"/>
                    <a:pt x="12852" y="3655"/>
                    <a:pt x="13061" y="3275"/>
                  </a:cubicBezTo>
                  <a:cubicBezTo>
                    <a:pt x="13209" y="3001"/>
                    <a:pt x="11702" y="2263"/>
                    <a:pt x="10625" y="171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2312;p42"/>
            <p:cNvSpPr/>
            <p:nvPr/>
          </p:nvSpPr>
          <p:spPr>
            <a:xfrm>
              <a:off x="2530775" y="4899250"/>
              <a:ext cx="320300" cy="173475"/>
            </a:xfrm>
            <a:custGeom>
              <a:avLst/>
              <a:gdLst/>
              <a:ahLst/>
              <a:cxnLst/>
              <a:rect l="l" t="t" r="r" b="b"/>
              <a:pathLst>
                <a:path w="12812" h="6939" extrusionOk="0">
                  <a:moveTo>
                    <a:pt x="5206" y="74"/>
                  </a:moveTo>
                  <a:lnTo>
                    <a:pt x="5206" y="74"/>
                  </a:lnTo>
                  <a:cubicBezTo>
                    <a:pt x="5090" y="764"/>
                    <a:pt x="5141" y="1249"/>
                    <a:pt x="5361" y="1560"/>
                  </a:cubicBezTo>
                  <a:cubicBezTo>
                    <a:pt x="5499" y="1751"/>
                    <a:pt x="5708" y="1878"/>
                    <a:pt x="5943" y="1907"/>
                  </a:cubicBezTo>
                  <a:cubicBezTo>
                    <a:pt x="6023" y="1920"/>
                    <a:pt x="6103" y="1926"/>
                    <a:pt x="6182" y="1926"/>
                  </a:cubicBezTo>
                  <a:cubicBezTo>
                    <a:pt x="6824" y="1926"/>
                    <a:pt x="7445" y="1528"/>
                    <a:pt x="7599" y="1422"/>
                  </a:cubicBezTo>
                  <a:cubicBezTo>
                    <a:pt x="7684" y="1619"/>
                    <a:pt x="8086" y="2451"/>
                    <a:pt x="8964" y="2451"/>
                  </a:cubicBezTo>
                  <a:cubicBezTo>
                    <a:pt x="9133" y="2451"/>
                    <a:pt x="9320" y="2420"/>
                    <a:pt x="9526" y="2348"/>
                  </a:cubicBezTo>
                  <a:cubicBezTo>
                    <a:pt x="9938" y="2203"/>
                    <a:pt x="10057" y="2077"/>
                    <a:pt x="10223" y="1903"/>
                  </a:cubicBezTo>
                  <a:cubicBezTo>
                    <a:pt x="10256" y="1867"/>
                    <a:pt x="10292" y="1831"/>
                    <a:pt x="10328" y="1795"/>
                  </a:cubicBezTo>
                  <a:lnTo>
                    <a:pt x="10509" y="1885"/>
                  </a:lnTo>
                  <a:cubicBezTo>
                    <a:pt x="11409" y="2341"/>
                    <a:pt x="12642" y="2962"/>
                    <a:pt x="12732" y="3244"/>
                  </a:cubicBezTo>
                  <a:cubicBezTo>
                    <a:pt x="12736" y="3259"/>
                    <a:pt x="12736" y="3280"/>
                    <a:pt x="12732" y="3295"/>
                  </a:cubicBezTo>
                  <a:cubicBezTo>
                    <a:pt x="12577" y="3580"/>
                    <a:pt x="9363" y="5233"/>
                    <a:pt x="7639" y="6122"/>
                  </a:cubicBezTo>
                  <a:cubicBezTo>
                    <a:pt x="7122" y="6389"/>
                    <a:pt x="6713" y="6603"/>
                    <a:pt x="6543" y="6693"/>
                  </a:cubicBezTo>
                  <a:cubicBezTo>
                    <a:pt x="6322" y="6814"/>
                    <a:pt x="6022" y="6867"/>
                    <a:pt x="5688" y="6867"/>
                  </a:cubicBezTo>
                  <a:cubicBezTo>
                    <a:pt x="4923" y="6867"/>
                    <a:pt x="3982" y="6589"/>
                    <a:pt x="3406" y="6212"/>
                  </a:cubicBezTo>
                  <a:cubicBezTo>
                    <a:pt x="3297" y="6140"/>
                    <a:pt x="3181" y="6068"/>
                    <a:pt x="3059" y="5992"/>
                  </a:cubicBezTo>
                  <a:cubicBezTo>
                    <a:pt x="2487" y="5637"/>
                    <a:pt x="1840" y="5233"/>
                    <a:pt x="1833" y="4802"/>
                  </a:cubicBezTo>
                  <a:cubicBezTo>
                    <a:pt x="1829" y="4596"/>
                    <a:pt x="1974" y="4397"/>
                    <a:pt x="2271" y="4199"/>
                  </a:cubicBezTo>
                  <a:cubicBezTo>
                    <a:pt x="2299" y="4181"/>
                    <a:pt x="2289" y="4134"/>
                    <a:pt x="2252" y="4134"/>
                  </a:cubicBezTo>
                  <a:cubicBezTo>
                    <a:pt x="2249" y="4134"/>
                    <a:pt x="2242" y="4134"/>
                    <a:pt x="2238" y="4137"/>
                  </a:cubicBezTo>
                  <a:cubicBezTo>
                    <a:pt x="2229" y="4141"/>
                    <a:pt x="1819" y="4317"/>
                    <a:pt x="1347" y="4317"/>
                  </a:cubicBezTo>
                  <a:cubicBezTo>
                    <a:pt x="1030" y="4317"/>
                    <a:pt x="685" y="4237"/>
                    <a:pt x="416" y="3974"/>
                  </a:cubicBezTo>
                  <a:cubicBezTo>
                    <a:pt x="152" y="3714"/>
                    <a:pt x="65" y="3356"/>
                    <a:pt x="177" y="2991"/>
                  </a:cubicBezTo>
                  <a:cubicBezTo>
                    <a:pt x="286" y="2641"/>
                    <a:pt x="745" y="1784"/>
                    <a:pt x="2712" y="1422"/>
                  </a:cubicBezTo>
                  <a:cubicBezTo>
                    <a:pt x="2722" y="1422"/>
                    <a:pt x="2730" y="1419"/>
                    <a:pt x="2733" y="1408"/>
                  </a:cubicBezTo>
                  <a:cubicBezTo>
                    <a:pt x="2740" y="1397"/>
                    <a:pt x="3492" y="316"/>
                    <a:pt x="5206" y="74"/>
                  </a:cubicBezTo>
                  <a:close/>
                  <a:moveTo>
                    <a:pt x="5257" y="0"/>
                  </a:moveTo>
                  <a:cubicBezTo>
                    <a:pt x="5255" y="0"/>
                    <a:pt x="5252" y="1"/>
                    <a:pt x="5249" y="2"/>
                  </a:cubicBezTo>
                  <a:cubicBezTo>
                    <a:pt x="3572" y="219"/>
                    <a:pt x="2784" y="1238"/>
                    <a:pt x="2693" y="1361"/>
                  </a:cubicBezTo>
                  <a:cubicBezTo>
                    <a:pt x="702" y="1730"/>
                    <a:pt x="228" y="2612"/>
                    <a:pt x="120" y="2973"/>
                  </a:cubicBezTo>
                  <a:cubicBezTo>
                    <a:pt x="0" y="3364"/>
                    <a:pt x="91" y="3747"/>
                    <a:pt x="373" y="4021"/>
                  </a:cubicBezTo>
                  <a:cubicBezTo>
                    <a:pt x="656" y="4299"/>
                    <a:pt x="1018" y="4382"/>
                    <a:pt x="1349" y="4382"/>
                  </a:cubicBezTo>
                  <a:cubicBezTo>
                    <a:pt x="1631" y="4382"/>
                    <a:pt x="1890" y="4322"/>
                    <a:pt x="2061" y="4271"/>
                  </a:cubicBezTo>
                  <a:lnTo>
                    <a:pt x="2061" y="4271"/>
                  </a:lnTo>
                  <a:cubicBezTo>
                    <a:pt x="1862" y="4441"/>
                    <a:pt x="1764" y="4618"/>
                    <a:pt x="1768" y="4802"/>
                  </a:cubicBezTo>
                  <a:cubicBezTo>
                    <a:pt x="1775" y="5272"/>
                    <a:pt x="2437" y="5684"/>
                    <a:pt x="3026" y="6049"/>
                  </a:cubicBezTo>
                  <a:cubicBezTo>
                    <a:pt x="3149" y="6125"/>
                    <a:pt x="3261" y="6198"/>
                    <a:pt x="3369" y="6270"/>
                  </a:cubicBezTo>
                  <a:cubicBezTo>
                    <a:pt x="3962" y="6660"/>
                    <a:pt x="4899" y="6939"/>
                    <a:pt x="5676" y="6939"/>
                  </a:cubicBezTo>
                  <a:cubicBezTo>
                    <a:pt x="6023" y="6939"/>
                    <a:pt x="6341" y="6881"/>
                    <a:pt x="6580" y="6751"/>
                  </a:cubicBezTo>
                  <a:cubicBezTo>
                    <a:pt x="6746" y="6660"/>
                    <a:pt x="7154" y="6451"/>
                    <a:pt x="7671" y="6183"/>
                  </a:cubicBezTo>
                  <a:cubicBezTo>
                    <a:pt x="10068" y="4947"/>
                    <a:pt x="12642" y="3606"/>
                    <a:pt x="12794" y="3327"/>
                  </a:cubicBezTo>
                  <a:cubicBezTo>
                    <a:pt x="12808" y="3295"/>
                    <a:pt x="12812" y="3259"/>
                    <a:pt x="12801" y="3223"/>
                  </a:cubicBezTo>
                  <a:cubicBezTo>
                    <a:pt x="12703" y="2912"/>
                    <a:pt x="11557" y="2333"/>
                    <a:pt x="10545" y="1824"/>
                  </a:cubicBezTo>
                  <a:lnTo>
                    <a:pt x="10343" y="1722"/>
                  </a:lnTo>
                  <a:cubicBezTo>
                    <a:pt x="10339" y="1720"/>
                    <a:pt x="10334" y="1719"/>
                    <a:pt x="10329" y="1719"/>
                  </a:cubicBezTo>
                  <a:cubicBezTo>
                    <a:pt x="10320" y="1719"/>
                    <a:pt x="10310" y="1723"/>
                    <a:pt x="10303" y="1730"/>
                  </a:cubicBezTo>
                  <a:cubicBezTo>
                    <a:pt x="10260" y="1773"/>
                    <a:pt x="10220" y="1816"/>
                    <a:pt x="10180" y="1856"/>
                  </a:cubicBezTo>
                  <a:cubicBezTo>
                    <a:pt x="10021" y="2022"/>
                    <a:pt x="9909" y="2145"/>
                    <a:pt x="9508" y="2283"/>
                  </a:cubicBezTo>
                  <a:cubicBezTo>
                    <a:pt x="9334" y="2348"/>
                    <a:pt x="9150" y="2384"/>
                    <a:pt x="8962" y="2384"/>
                  </a:cubicBezTo>
                  <a:cubicBezTo>
                    <a:pt x="8029" y="2384"/>
                    <a:pt x="7671" y="1408"/>
                    <a:pt x="7653" y="1357"/>
                  </a:cubicBezTo>
                  <a:cubicBezTo>
                    <a:pt x="7650" y="1346"/>
                    <a:pt x="7642" y="1339"/>
                    <a:pt x="7632" y="1336"/>
                  </a:cubicBezTo>
                  <a:cubicBezTo>
                    <a:pt x="7629" y="1335"/>
                    <a:pt x="7626" y="1334"/>
                    <a:pt x="7623" y="1334"/>
                  </a:cubicBezTo>
                  <a:cubicBezTo>
                    <a:pt x="7615" y="1334"/>
                    <a:pt x="7608" y="1337"/>
                    <a:pt x="7603" y="1343"/>
                  </a:cubicBezTo>
                  <a:cubicBezTo>
                    <a:pt x="7593" y="1349"/>
                    <a:pt x="6887" y="1860"/>
                    <a:pt x="6179" y="1860"/>
                  </a:cubicBezTo>
                  <a:cubicBezTo>
                    <a:pt x="6105" y="1860"/>
                    <a:pt x="6031" y="1854"/>
                    <a:pt x="5958" y="1842"/>
                  </a:cubicBezTo>
                  <a:cubicBezTo>
                    <a:pt x="5745" y="1813"/>
                    <a:pt x="5549" y="1697"/>
                    <a:pt x="5423" y="1520"/>
                  </a:cubicBezTo>
                  <a:cubicBezTo>
                    <a:pt x="5213" y="1223"/>
                    <a:pt x="5170" y="725"/>
                    <a:pt x="5285" y="41"/>
                  </a:cubicBezTo>
                  <a:cubicBezTo>
                    <a:pt x="5289" y="31"/>
                    <a:pt x="5285" y="20"/>
                    <a:pt x="5278" y="12"/>
                  </a:cubicBezTo>
                  <a:cubicBezTo>
                    <a:pt x="5273" y="4"/>
                    <a:pt x="5265" y="0"/>
                    <a:pt x="5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2313;p42"/>
            <p:cNvSpPr/>
            <p:nvPr/>
          </p:nvSpPr>
          <p:spPr>
            <a:xfrm>
              <a:off x="2663900" y="4963825"/>
              <a:ext cx="30825" cy="14525"/>
            </a:xfrm>
            <a:custGeom>
              <a:avLst/>
              <a:gdLst/>
              <a:ahLst/>
              <a:cxnLst/>
              <a:rect l="l" t="t" r="r" b="b"/>
              <a:pathLst>
                <a:path w="1233" h="581" extrusionOk="0">
                  <a:moveTo>
                    <a:pt x="910" y="1"/>
                  </a:moveTo>
                  <a:cubicBezTo>
                    <a:pt x="756" y="1"/>
                    <a:pt x="555" y="51"/>
                    <a:pt x="380" y="141"/>
                  </a:cubicBezTo>
                  <a:cubicBezTo>
                    <a:pt x="112" y="278"/>
                    <a:pt x="0" y="455"/>
                    <a:pt x="134" y="538"/>
                  </a:cubicBezTo>
                  <a:cubicBezTo>
                    <a:pt x="179" y="567"/>
                    <a:pt x="246" y="581"/>
                    <a:pt x="326" y="581"/>
                  </a:cubicBezTo>
                  <a:cubicBezTo>
                    <a:pt x="479" y="581"/>
                    <a:pt x="679" y="531"/>
                    <a:pt x="857" y="441"/>
                  </a:cubicBezTo>
                  <a:cubicBezTo>
                    <a:pt x="1124" y="303"/>
                    <a:pt x="1233" y="123"/>
                    <a:pt x="1103" y="43"/>
                  </a:cubicBezTo>
                  <a:cubicBezTo>
                    <a:pt x="1058" y="15"/>
                    <a:pt x="990" y="1"/>
                    <a:pt x="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2314;p42"/>
            <p:cNvSpPr/>
            <p:nvPr/>
          </p:nvSpPr>
          <p:spPr>
            <a:xfrm>
              <a:off x="2632800" y="5022550"/>
              <a:ext cx="30850" cy="14475"/>
            </a:xfrm>
            <a:custGeom>
              <a:avLst/>
              <a:gdLst/>
              <a:ahLst/>
              <a:cxnLst/>
              <a:rect l="l" t="t" r="r" b="b"/>
              <a:pathLst>
                <a:path w="1234" h="579" extrusionOk="0">
                  <a:moveTo>
                    <a:pt x="915" y="1"/>
                  </a:moveTo>
                  <a:cubicBezTo>
                    <a:pt x="760" y="1"/>
                    <a:pt x="558" y="50"/>
                    <a:pt x="380" y="141"/>
                  </a:cubicBezTo>
                  <a:cubicBezTo>
                    <a:pt x="113" y="279"/>
                    <a:pt x="1" y="456"/>
                    <a:pt x="134" y="539"/>
                  </a:cubicBezTo>
                  <a:cubicBezTo>
                    <a:pt x="178" y="566"/>
                    <a:pt x="244" y="579"/>
                    <a:pt x="322" y="579"/>
                  </a:cubicBezTo>
                  <a:cubicBezTo>
                    <a:pt x="476" y="579"/>
                    <a:pt x="678" y="529"/>
                    <a:pt x="857" y="438"/>
                  </a:cubicBezTo>
                  <a:cubicBezTo>
                    <a:pt x="1125" y="301"/>
                    <a:pt x="1233" y="123"/>
                    <a:pt x="1103" y="40"/>
                  </a:cubicBezTo>
                  <a:cubicBezTo>
                    <a:pt x="1059" y="13"/>
                    <a:pt x="993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5" name="Google Shape;2315;p42"/>
            <p:cNvSpPr/>
            <p:nvPr/>
          </p:nvSpPr>
          <p:spPr>
            <a:xfrm>
              <a:off x="2671475" y="4986125"/>
              <a:ext cx="15225" cy="7125"/>
            </a:xfrm>
            <a:custGeom>
              <a:avLst/>
              <a:gdLst/>
              <a:ahLst/>
              <a:cxnLst/>
              <a:rect l="l" t="t" r="r" b="b"/>
              <a:pathLst>
                <a:path w="609" h="285" extrusionOk="0">
                  <a:moveTo>
                    <a:pt x="449" y="1"/>
                  </a:moveTo>
                  <a:cubicBezTo>
                    <a:pt x="373" y="1"/>
                    <a:pt x="275" y="26"/>
                    <a:pt x="189" y="69"/>
                  </a:cubicBezTo>
                  <a:cubicBezTo>
                    <a:pt x="55" y="138"/>
                    <a:pt x="1" y="225"/>
                    <a:pt x="66" y="265"/>
                  </a:cubicBezTo>
                  <a:cubicBezTo>
                    <a:pt x="88" y="278"/>
                    <a:pt x="121" y="284"/>
                    <a:pt x="160" y="284"/>
                  </a:cubicBezTo>
                  <a:cubicBezTo>
                    <a:pt x="236" y="284"/>
                    <a:pt x="336" y="260"/>
                    <a:pt x="424" y="218"/>
                  </a:cubicBezTo>
                  <a:cubicBezTo>
                    <a:pt x="554" y="149"/>
                    <a:pt x="608" y="62"/>
                    <a:pt x="543" y="22"/>
                  </a:cubicBezTo>
                  <a:cubicBezTo>
                    <a:pt x="521" y="8"/>
                    <a:pt x="488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Google Shape;2316;p42"/>
            <p:cNvSpPr/>
            <p:nvPr/>
          </p:nvSpPr>
          <p:spPr>
            <a:xfrm>
              <a:off x="2598925" y="4983950"/>
              <a:ext cx="10325" cy="4850"/>
            </a:xfrm>
            <a:custGeom>
              <a:avLst/>
              <a:gdLst/>
              <a:ahLst/>
              <a:cxnLst/>
              <a:rect l="l" t="t" r="r" b="b"/>
              <a:pathLst>
                <a:path w="413" h="194" extrusionOk="0">
                  <a:moveTo>
                    <a:pt x="303" y="0"/>
                  </a:moveTo>
                  <a:cubicBezTo>
                    <a:pt x="252" y="0"/>
                    <a:pt x="185" y="17"/>
                    <a:pt x="127" y="48"/>
                  </a:cubicBezTo>
                  <a:cubicBezTo>
                    <a:pt x="36" y="95"/>
                    <a:pt x="0" y="153"/>
                    <a:pt x="43" y="182"/>
                  </a:cubicBezTo>
                  <a:cubicBezTo>
                    <a:pt x="58" y="190"/>
                    <a:pt x="79" y="194"/>
                    <a:pt x="104" y="194"/>
                  </a:cubicBezTo>
                  <a:cubicBezTo>
                    <a:pt x="156" y="194"/>
                    <a:pt x="225" y="177"/>
                    <a:pt x="286" y="145"/>
                  </a:cubicBezTo>
                  <a:cubicBezTo>
                    <a:pt x="376" y="102"/>
                    <a:pt x="412" y="41"/>
                    <a:pt x="369" y="15"/>
                  </a:cubicBezTo>
                  <a:cubicBezTo>
                    <a:pt x="354" y="5"/>
                    <a:pt x="331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2317;p42"/>
            <p:cNvSpPr/>
            <p:nvPr/>
          </p:nvSpPr>
          <p:spPr>
            <a:xfrm>
              <a:off x="2584725" y="4980600"/>
              <a:ext cx="10325" cy="4875"/>
            </a:xfrm>
            <a:custGeom>
              <a:avLst/>
              <a:gdLst/>
              <a:ahLst/>
              <a:cxnLst/>
              <a:rect l="l" t="t" r="r" b="b"/>
              <a:pathLst>
                <a:path w="413" h="195" extrusionOk="0">
                  <a:moveTo>
                    <a:pt x="304" y="1"/>
                  </a:moveTo>
                  <a:cubicBezTo>
                    <a:pt x="252" y="1"/>
                    <a:pt x="186" y="17"/>
                    <a:pt x="127" y="48"/>
                  </a:cubicBezTo>
                  <a:cubicBezTo>
                    <a:pt x="37" y="95"/>
                    <a:pt x="0" y="153"/>
                    <a:pt x="44" y="182"/>
                  </a:cubicBezTo>
                  <a:cubicBezTo>
                    <a:pt x="58" y="190"/>
                    <a:pt x="80" y="194"/>
                    <a:pt x="106" y="194"/>
                  </a:cubicBezTo>
                  <a:cubicBezTo>
                    <a:pt x="158" y="194"/>
                    <a:pt x="226" y="178"/>
                    <a:pt x="286" y="149"/>
                  </a:cubicBezTo>
                  <a:cubicBezTo>
                    <a:pt x="376" y="102"/>
                    <a:pt x="413" y="44"/>
                    <a:pt x="369" y="16"/>
                  </a:cubicBezTo>
                  <a:cubicBezTo>
                    <a:pt x="354" y="5"/>
                    <a:pt x="331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2318;p42"/>
            <p:cNvSpPr/>
            <p:nvPr/>
          </p:nvSpPr>
          <p:spPr>
            <a:xfrm>
              <a:off x="2624675" y="4939100"/>
              <a:ext cx="10325" cy="4850"/>
            </a:xfrm>
            <a:custGeom>
              <a:avLst/>
              <a:gdLst/>
              <a:ahLst/>
              <a:cxnLst/>
              <a:rect l="l" t="t" r="r" b="b"/>
              <a:pathLst>
                <a:path w="413" h="194" extrusionOk="0">
                  <a:moveTo>
                    <a:pt x="308" y="0"/>
                  </a:moveTo>
                  <a:cubicBezTo>
                    <a:pt x="256" y="0"/>
                    <a:pt x="188" y="17"/>
                    <a:pt x="127" y="49"/>
                  </a:cubicBezTo>
                  <a:cubicBezTo>
                    <a:pt x="36" y="92"/>
                    <a:pt x="0" y="154"/>
                    <a:pt x="44" y="179"/>
                  </a:cubicBezTo>
                  <a:cubicBezTo>
                    <a:pt x="60" y="189"/>
                    <a:pt x="84" y="194"/>
                    <a:pt x="112" y="194"/>
                  </a:cubicBezTo>
                  <a:cubicBezTo>
                    <a:pt x="164" y="194"/>
                    <a:pt x="229" y="177"/>
                    <a:pt x="286" y="146"/>
                  </a:cubicBezTo>
                  <a:cubicBezTo>
                    <a:pt x="376" y="103"/>
                    <a:pt x="412" y="42"/>
                    <a:pt x="369" y="13"/>
                  </a:cubicBezTo>
                  <a:cubicBezTo>
                    <a:pt x="355" y="4"/>
                    <a:pt x="334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2319;p42"/>
            <p:cNvSpPr/>
            <p:nvPr/>
          </p:nvSpPr>
          <p:spPr>
            <a:xfrm>
              <a:off x="2674100" y="5006175"/>
              <a:ext cx="10425" cy="4875"/>
            </a:xfrm>
            <a:custGeom>
              <a:avLst/>
              <a:gdLst/>
              <a:ahLst/>
              <a:cxnLst/>
              <a:rect l="l" t="t" r="r" b="b"/>
              <a:pathLst>
                <a:path w="417" h="195" extrusionOk="0">
                  <a:moveTo>
                    <a:pt x="306" y="1"/>
                  </a:moveTo>
                  <a:cubicBezTo>
                    <a:pt x="255" y="1"/>
                    <a:pt x="190" y="18"/>
                    <a:pt x="131" y="48"/>
                  </a:cubicBezTo>
                  <a:cubicBezTo>
                    <a:pt x="40" y="95"/>
                    <a:pt x="1" y="153"/>
                    <a:pt x="48" y="182"/>
                  </a:cubicBezTo>
                  <a:cubicBezTo>
                    <a:pt x="62" y="190"/>
                    <a:pt x="84" y="194"/>
                    <a:pt x="110" y="194"/>
                  </a:cubicBezTo>
                  <a:cubicBezTo>
                    <a:pt x="161" y="194"/>
                    <a:pt x="230" y="178"/>
                    <a:pt x="290" y="149"/>
                  </a:cubicBezTo>
                  <a:cubicBezTo>
                    <a:pt x="380" y="102"/>
                    <a:pt x="416" y="45"/>
                    <a:pt x="373" y="16"/>
                  </a:cubicBezTo>
                  <a:cubicBezTo>
                    <a:pt x="357" y="6"/>
                    <a:pt x="333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2320;p42"/>
            <p:cNvSpPr/>
            <p:nvPr/>
          </p:nvSpPr>
          <p:spPr>
            <a:xfrm>
              <a:off x="2758600" y="4999425"/>
              <a:ext cx="27775" cy="13025"/>
            </a:xfrm>
            <a:custGeom>
              <a:avLst/>
              <a:gdLst/>
              <a:ahLst/>
              <a:cxnLst/>
              <a:rect l="l" t="t" r="r" b="b"/>
              <a:pathLst>
                <a:path w="1111" h="521" extrusionOk="0">
                  <a:moveTo>
                    <a:pt x="824" y="0"/>
                  </a:moveTo>
                  <a:cubicBezTo>
                    <a:pt x="684" y="0"/>
                    <a:pt x="502" y="45"/>
                    <a:pt x="344" y="127"/>
                  </a:cubicBezTo>
                  <a:cubicBezTo>
                    <a:pt x="102" y="249"/>
                    <a:pt x="1" y="412"/>
                    <a:pt x="120" y="484"/>
                  </a:cubicBezTo>
                  <a:cubicBezTo>
                    <a:pt x="160" y="509"/>
                    <a:pt x="220" y="520"/>
                    <a:pt x="290" y="520"/>
                  </a:cubicBezTo>
                  <a:cubicBezTo>
                    <a:pt x="429" y="520"/>
                    <a:pt x="610" y="476"/>
                    <a:pt x="771" y="394"/>
                  </a:cubicBezTo>
                  <a:cubicBezTo>
                    <a:pt x="1013" y="271"/>
                    <a:pt x="1110" y="112"/>
                    <a:pt x="995" y="36"/>
                  </a:cubicBezTo>
                  <a:cubicBezTo>
                    <a:pt x="955" y="12"/>
                    <a:pt x="895" y="0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2321;p42"/>
            <p:cNvSpPr/>
            <p:nvPr/>
          </p:nvSpPr>
          <p:spPr>
            <a:xfrm>
              <a:off x="2765925" y="4985975"/>
              <a:ext cx="13675" cy="6450"/>
            </a:xfrm>
            <a:custGeom>
              <a:avLst/>
              <a:gdLst/>
              <a:ahLst/>
              <a:cxnLst/>
              <a:rect l="l" t="t" r="r" b="b"/>
              <a:pathLst>
                <a:path w="547" h="258" extrusionOk="0">
                  <a:moveTo>
                    <a:pt x="402" y="1"/>
                  </a:moveTo>
                  <a:cubicBezTo>
                    <a:pt x="334" y="1"/>
                    <a:pt x="245" y="24"/>
                    <a:pt x="167" y="64"/>
                  </a:cubicBezTo>
                  <a:cubicBezTo>
                    <a:pt x="47" y="126"/>
                    <a:pt x="0" y="205"/>
                    <a:pt x="58" y="242"/>
                  </a:cubicBezTo>
                  <a:cubicBezTo>
                    <a:pt x="77" y="252"/>
                    <a:pt x="106" y="258"/>
                    <a:pt x="140" y="258"/>
                  </a:cubicBezTo>
                  <a:cubicBezTo>
                    <a:pt x="209" y="258"/>
                    <a:pt x="300" y="236"/>
                    <a:pt x="380" y="195"/>
                  </a:cubicBezTo>
                  <a:cubicBezTo>
                    <a:pt x="496" y="133"/>
                    <a:pt x="546" y="57"/>
                    <a:pt x="489" y="21"/>
                  </a:cubicBezTo>
                  <a:cubicBezTo>
                    <a:pt x="469" y="7"/>
                    <a:pt x="438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42"/>
            <p:cNvSpPr/>
            <p:nvPr/>
          </p:nvSpPr>
          <p:spPr>
            <a:xfrm>
              <a:off x="2959600" y="5097600"/>
              <a:ext cx="336125" cy="60750"/>
            </a:xfrm>
            <a:custGeom>
              <a:avLst/>
              <a:gdLst/>
              <a:ahLst/>
              <a:cxnLst/>
              <a:rect l="l" t="t" r="r" b="b"/>
              <a:pathLst>
                <a:path w="13445" h="2430" extrusionOk="0">
                  <a:moveTo>
                    <a:pt x="965" y="1"/>
                  </a:moveTo>
                  <a:cubicBezTo>
                    <a:pt x="865" y="1"/>
                    <a:pt x="766" y="6"/>
                    <a:pt x="666" y="17"/>
                  </a:cubicBezTo>
                  <a:cubicBezTo>
                    <a:pt x="0" y="89"/>
                    <a:pt x="409" y="335"/>
                    <a:pt x="846" y="436"/>
                  </a:cubicBezTo>
                  <a:cubicBezTo>
                    <a:pt x="1873" y="682"/>
                    <a:pt x="2462" y="530"/>
                    <a:pt x="4985" y="906"/>
                  </a:cubicBezTo>
                  <a:cubicBezTo>
                    <a:pt x="6066" y="1065"/>
                    <a:pt x="6869" y="1152"/>
                    <a:pt x="8752" y="1514"/>
                  </a:cubicBezTo>
                  <a:cubicBezTo>
                    <a:pt x="8962" y="1799"/>
                    <a:pt x="9858" y="2135"/>
                    <a:pt x="10961" y="2312"/>
                  </a:cubicBezTo>
                  <a:cubicBezTo>
                    <a:pt x="11448" y="2391"/>
                    <a:pt x="11907" y="2429"/>
                    <a:pt x="12291" y="2429"/>
                  </a:cubicBezTo>
                  <a:cubicBezTo>
                    <a:pt x="12928" y="2429"/>
                    <a:pt x="13362" y="2326"/>
                    <a:pt x="13394" y="2132"/>
                  </a:cubicBezTo>
                  <a:cubicBezTo>
                    <a:pt x="13444" y="1824"/>
                    <a:pt x="12436" y="1402"/>
                    <a:pt x="11142" y="1192"/>
                  </a:cubicBezTo>
                  <a:cubicBezTo>
                    <a:pt x="10656" y="1112"/>
                    <a:pt x="10199" y="1075"/>
                    <a:pt x="9815" y="1075"/>
                  </a:cubicBezTo>
                  <a:cubicBezTo>
                    <a:pt x="9308" y="1075"/>
                    <a:pt x="8928" y="1141"/>
                    <a:pt x="8778" y="1264"/>
                  </a:cubicBezTo>
                  <a:cubicBezTo>
                    <a:pt x="8152" y="1210"/>
                    <a:pt x="6645" y="1116"/>
                    <a:pt x="4758" y="740"/>
                  </a:cubicBezTo>
                  <a:cubicBezTo>
                    <a:pt x="2572" y="305"/>
                    <a:pt x="1728" y="1"/>
                    <a:pt x="965" y="1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2323;p42"/>
            <p:cNvSpPr/>
            <p:nvPr/>
          </p:nvSpPr>
          <p:spPr>
            <a:xfrm>
              <a:off x="2769350" y="4928525"/>
              <a:ext cx="263825" cy="190925"/>
            </a:xfrm>
            <a:custGeom>
              <a:avLst/>
              <a:gdLst/>
              <a:ahLst/>
              <a:cxnLst/>
              <a:rect l="l" t="t" r="r" b="b"/>
              <a:pathLst>
                <a:path w="10553" h="7637" extrusionOk="0">
                  <a:moveTo>
                    <a:pt x="1396" y="1"/>
                  </a:moveTo>
                  <a:cubicBezTo>
                    <a:pt x="986" y="1"/>
                    <a:pt x="639" y="138"/>
                    <a:pt x="438" y="418"/>
                  </a:cubicBezTo>
                  <a:cubicBezTo>
                    <a:pt x="1" y="1025"/>
                    <a:pt x="431" y="2084"/>
                    <a:pt x="1400" y="2778"/>
                  </a:cubicBezTo>
                  <a:cubicBezTo>
                    <a:pt x="1927" y="3157"/>
                    <a:pt x="2505" y="3350"/>
                    <a:pt x="2992" y="3350"/>
                  </a:cubicBezTo>
                  <a:cubicBezTo>
                    <a:pt x="3287" y="3350"/>
                    <a:pt x="3548" y="3279"/>
                    <a:pt x="3746" y="3136"/>
                  </a:cubicBezTo>
                  <a:cubicBezTo>
                    <a:pt x="4874" y="3671"/>
                    <a:pt x="5922" y="4362"/>
                    <a:pt x="6866" y="5182"/>
                  </a:cubicBezTo>
                  <a:cubicBezTo>
                    <a:pt x="8598" y="6684"/>
                    <a:pt x="8884" y="7637"/>
                    <a:pt x="9819" y="7637"/>
                  </a:cubicBezTo>
                  <a:cubicBezTo>
                    <a:pt x="9823" y="7637"/>
                    <a:pt x="9826" y="7637"/>
                    <a:pt x="9830" y="7637"/>
                  </a:cubicBezTo>
                  <a:cubicBezTo>
                    <a:pt x="10553" y="7633"/>
                    <a:pt x="10553" y="6776"/>
                    <a:pt x="10267" y="6476"/>
                  </a:cubicBezTo>
                  <a:cubicBezTo>
                    <a:pt x="9599" y="5764"/>
                    <a:pt x="8843" y="5945"/>
                    <a:pt x="6913" y="4658"/>
                  </a:cubicBezTo>
                  <a:cubicBezTo>
                    <a:pt x="6085" y="4105"/>
                    <a:pt x="5423" y="3765"/>
                    <a:pt x="4086" y="2637"/>
                  </a:cubicBezTo>
                  <a:cubicBezTo>
                    <a:pt x="4245" y="2023"/>
                    <a:pt x="3815" y="1162"/>
                    <a:pt x="2983" y="569"/>
                  </a:cubicBezTo>
                  <a:cubicBezTo>
                    <a:pt x="2458" y="193"/>
                    <a:pt x="1883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2324;p42"/>
            <p:cNvSpPr/>
            <p:nvPr/>
          </p:nvSpPr>
          <p:spPr>
            <a:xfrm>
              <a:off x="2769350" y="4923675"/>
              <a:ext cx="266000" cy="188825"/>
            </a:xfrm>
            <a:custGeom>
              <a:avLst/>
              <a:gdLst/>
              <a:ahLst/>
              <a:cxnLst/>
              <a:rect l="l" t="t" r="r" b="b"/>
              <a:pathLst>
                <a:path w="10640" h="7553" extrusionOk="0">
                  <a:moveTo>
                    <a:pt x="4086" y="2831"/>
                  </a:moveTo>
                  <a:cubicBezTo>
                    <a:pt x="4245" y="2217"/>
                    <a:pt x="3815" y="1356"/>
                    <a:pt x="2983" y="763"/>
                  </a:cubicBezTo>
                  <a:cubicBezTo>
                    <a:pt x="2014" y="69"/>
                    <a:pt x="876" y="1"/>
                    <a:pt x="438" y="612"/>
                  </a:cubicBezTo>
                  <a:cubicBezTo>
                    <a:pt x="1" y="1219"/>
                    <a:pt x="431" y="2278"/>
                    <a:pt x="1400" y="2972"/>
                  </a:cubicBezTo>
                  <a:cubicBezTo>
                    <a:pt x="2246" y="3580"/>
                    <a:pt x="3222" y="3710"/>
                    <a:pt x="3746" y="3330"/>
                  </a:cubicBezTo>
                  <a:cubicBezTo>
                    <a:pt x="4274" y="3572"/>
                    <a:pt x="5593" y="4078"/>
                    <a:pt x="6920" y="5232"/>
                  </a:cubicBezTo>
                  <a:cubicBezTo>
                    <a:pt x="8659" y="6743"/>
                    <a:pt x="8970" y="7552"/>
                    <a:pt x="9913" y="7549"/>
                  </a:cubicBezTo>
                  <a:cubicBezTo>
                    <a:pt x="10640" y="7542"/>
                    <a:pt x="10553" y="6970"/>
                    <a:pt x="10267" y="6670"/>
                  </a:cubicBezTo>
                  <a:cubicBezTo>
                    <a:pt x="9599" y="5958"/>
                    <a:pt x="8843" y="6139"/>
                    <a:pt x="6913" y="4852"/>
                  </a:cubicBezTo>
                  <a:cubicBezTo>
                    <a:pt x="6085" y="4299"/>
                    <a:pt x="5423" y="3959"/>
                    <a:pt x="4086" y="2831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72941"/>
                  </a:srgbClr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2769350" y="4928575"/>
              <a:ext cx="83550" cy="83600"/>
            </a:xfrm>
            <a:custGeom>
              <a:avLst/>
              <a:gdLst/>
              <a:ahLst/>
              <a:cxnLst/>
              <a:rect l="l" t="t" r="r" b="b"/>
              <a:pathLst>
                <a:path w="3342" h="3344" extrusionOk="0">
                  <a:moveTo>
                    <a:pt x="1396" y="0"/>
                  </a:moveTo>
                  <a:cubicBezTo>
                    <a:pt x="984" y="0"/>
                    <a:pt x="636" y="134"/>
                    <a:pt x="438" y="412"/>
                  </a:cubicBezTo>
                  <a:cubicBezTo>
                    <a:pt x="1" y="1023"/>
                    <a:pt x="431" y="2082"/>
                    <a:pt x="1400" y="2776"/>
                  </a:cubicBezTo>
                  <a:cubicBezTo>
                    <a:pt x="1923" y="3154"/>
                    <a:pt x="2494" y="3344"/>
                    <a:pt x="2979" y="3344"/>
                  </a:cubicBezTo>
                  <a:cubicBezTo>
                    <a:pt x="3106" y="3344"/>
                    <a:pt x="3228" y="3330"/>
                    <a:pt x="3341" y="3304"/>
                  </a:cubicBezTo>
                  <a:cubicBezTo>
                    <a:pt x="2896" y="3268"/>
                    <a:pt x="2390" y="3083"/>
                    <a:pt x="1924" y="2747"/>
                  </a:cubicBezTo>
                  <a:cubicBezTo>
                    <a:pt x="955" y="2053"/>
                    <a:pt x="521" y="994"/>
                    <a:pt x="962" y="383"/>
                  </a:cubicBezTo>
                  <a:cubicBezTo>
                    <a:pt x="1100" y="191"/>
                    <a:pt x="1309" y="69"/>
                    <a:pt x="1563" y="7"/>
                  </a:cubicBezTo>
                  <a:cubicBezTo>
                    <a:pt x="1506" y="2"/>
                    <a:pt x="1451" y="0"/>
                    <a:pt x="1396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2326;p42"/>
            <p:cNvSpPr/>
            <p:nvPr/>
          </p:nvSpPr>
          <p:spPr>
            <a:xfrm>
              <a:off x="2768375" y="4927675"/>
              <a:ext cx="264350" cy="192600"/>
            </a:xfrm>
            <a:custGeom>
              <a:avLst/>
              <a:gdLst/>
              <a:ahLst/>
              <a:cxnLst/>
              <a:rect l="l" t="t" r="r" b="b"/>
              <a:pathLst>
                <a:path w="10574" h="7704" extrusionOk="0">
                  <a:moveTo>
                    <a:pt x="1438" y="66"/>
                  </a:moveTo>
                  <a:cubicBezTo>
                    <a:pt x="1918" y="66"/>
                    <a:pt x="2489" y="258"/>
                    <a:pt x="3008" y="632"/>
                  </a:cubicBezTo>
                  <a:cubicBezTo>
                    <a:pt x="3810" y="1207"/>
                    <a:pt x="4255" y="2042"/>
                    <a:pt x="4092" y="2664"/>
                  </a:cubicBezTo>
                  <a:cubicBezTo>
                    <a:pt x="4089" y="2678"/>
                    <a:pt x="4092" y="2689"/>
                    <a:pt x="4103" y="2700"/>
                  </a:cubicBezTo>
                  <a:cubicBezTo>
                    <a:pt x="4819" y="3311"/>
                    <a:pt x="5582" y="3868"/>
                    <a:pt x="6384" y="4363"/>
                  </a:cubicBezTo>
                  <a:cubicBezTo>
                    <a:pt x="6561" y="4475"/>
                    <a:pt x="6746" y="4594"/>
                    <a:pt x="6934" y="4721"/>
                  </a:cubicBezTo>
                  <a:cubicBezTo>
                    <a:pt x="7624" y="5187"/>
                    <a:pt x="8369" y="5574"/>
                    <a:pt x="9150" y="5870"/>
                  </a:cubicBezTo>
                  <a:cubicBezTo>
                    <a:pt x="9623" y="6058"/>
                    <a:pt x="9967" y="6196"/>
                    <a:pt x="10281" y="6532"/>
                  </a:cubicBezTo>
                  <a:cubicBezTo>
                    <a:pt x="10429" y="6691"/>
                    <a:pt x="10512" y="7042"/>
                    <a:pt x="10397" y="7313"/>
                  </a:cubicBezTo>
                  <a:cubicBezTo>
                    <a:pt x="10332" y="7461"/>
                    <a:pt x="10191" y="7638"/>
                    <a:pt x="9869" y="7638"/>
                  </a:cubicBezTo>
                  <a:lnTo>
                    <a:pt x="9858" y="7638"/>
                  </a:lnTo>
                  <a:cubicBezTo>
                    <a:pt x="9294" y="7638"/>
                    <a:pt x="8976" y="7288"/>
                    <a:pt x="8401" y="6655"/>
                  </a:cubicBezTo>
                  <a:cubicBezTo>
                    <a:pt x="7939" y="6134"/>
                    <a:pt x="7447" y="5646"/>
                    <a:pt x="6926" y="5191"/>
                  </a:cubicBezTo>
                  <a:cubicBezTo>
                    <a:pt x="5983" y="4367"/>
                    <a:pt x="4931" y="3676"/>
                    <a:pt x="3799" y="3138"/>
                  </a:cubicBezTo>
                  <a:cubicBezTo>
                    <a:pt x="3796" y="3138"/>
                    <a:pt x="3792" y="3134"/>
                    <a:pt x="3785" y="3134"/>
                  </a:cubicBezTo>
                  <a:cubicBezTo>
                    <a:pt x="3781" y="3134"/>
                    <a:pt x="3774" y="3138"/>
                    <a:pt x="3771" y="3141"/>
                  </a:cubicBezTo>
                  <a:cubicBezTo>
                    <a:pt x="3576" y="3282"/>
                    <a:pt x="3321" y="3349"/>
                    <a:pt x="3035" y="3349"/>
                  </a:cubicBezTo>
                  <a:cubicBezTo>
                    <a:pt x="2548" y="3349"/>
                    <a:pt x="1973" y="3153"/>
                    <a:pt x="1461" y="2787"/>
                  </a:cubicBezTo>
                  <a:cubicBezTo>
                    <a:pt x="506" y="2100"/>
                    <a:pt x="83" y="1063"/>
                    <a:pt x="506" y="470"/>
                  </a:cubicBezTo>
                  <a:cubicBezTo>
                    <a:pt x="700" y="199"/>
                    <a:pt x="1038" y="66"/>
                    <a:pt x="1438" y="66"/>
                  </a:cubicBezTo>
                  <a:close/>
                  <a:moveTo>
                    <a:pt x="1436" y="0"/>
                  </a:moveTo>
                  <a:cubicBezTo>
                    <a:pt x="1013" y="0"/>
                    <a:pt x="655" y="142"/>
                    <a:pt x="448" y="430"/>
                  </a:cubicBezTo>
                  <a:cubicBezTo>
                    <a:pt x="0" y="1055"/>
                    <a:pt x="438" y="2136"/>
                    <a:pt x="1417" y="2841"/>
                  </a:cubicBezTo>
                  <a:cubicBezTo>
                    <a:pt x="1941" y="3217"/>
                    <a:pt x="2529" y="3416"/>
                    <a:pt x="3029" y="3416"/>
                  </a:cubicBezTo>
                  <a:cubicBezTo>
                    <a:pt x="3322" y="3416"/>
                    <a:pt x="3585" y="3348"/>
                    <a:pt x="3789" y="3206"/>
                  </a:cubicBezTo>
                  <a:cubicBezTo>
                    <a:pt x="4906" y="3741"/>
                    <a:pt x="5947" y="4428"/>
                    <a:pt x="6883" y="5241"/>
                  </a:cubicBezTo>
                  <a:cubicBezTo>
                    <a:pt x="7400" y="5697"/>
                    <a:pt x="7892" y="6185"/>
                    <a:pt x="8351" y="6702"/>
                  </a:cubicBezTo>
                  <a:cubicBezTo>
                    <a:pt x="8922" y="7327"/>
                    <a:pt x="9265" y="7703"/>
                    <a:pt x="9858" y="7703"/>
                  </a:cubicBezTo>
                  <a:lnTo>
                    <a:pt x="9869" y="7703"/>
                  </a:lnTo>
                  <a:cubicBezTo>
                    <a:pt x="10147" y="7703"/>
                    <a:pt x="10357" y="7573"/>
                    <a:pt x="10458" y="7342"/>
                  </a:cubicBezTo>
                  <a:cubicBezTo>
                    <a:pt x="10574" y="7067"/>
                    <a:pt x="10520" y="6684"/>
                    <a:pt x="10332" y="6485"/>
                  </a:cubicBezTo>
                  <a:cubicBezTo>
                    <a:pt x="10006" y="6138"/>
                    <a:pt x="9656" y="6001"/>
                    <a:pt x="9175" y="5809"/>
                  </a:cubicBezTo>
                  <a:cubicBezTo>
                    <a:pt x="8398" y="5513"/>
                    <a:pt x="7657" y="5129"/>
                    <a:pt x="6970" y="4663"/>
                  </a:cubicBezTo>
                  <a:cubicBezTo>
                    <a:pt x="6778" y="4537"/>
                    <a:pt x="6597" y="4417"/>
                    <a:pt x="6417" y="4305"/>
                  </a:cubicBezTo>
                  <a:cubicBezTo>
                    <a:pt x="5625" y="3814"/>
                    <a:pt x="4869" y="3264"/>
                    <a:pt x="4161" y="2660"/>
                  </a:cubicBezTo>
                  <a:cubicBezTo>
                    <a:pt x="4316" y="2013"/>
                    <a:pt x="3861" y="1160"/>
                    <a:pt x="3044" y="575"/>
                  </a:cubicBezTo>
                  <a:cubicBezTo>
                    <a:pt x="2514" y="194"/>
                    <a:pt x="1931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27" name="Google Shape;2327;p42"/>
          <p:cNvSpPr/>
          <p:nvPr/>
        </p:nvSpPr>
        <p:spPr>
          <a:xfrm flipH="1">
            <a:off x="8151700" y="3793313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28" name="Google Shape;2328;p42"/>
          <p:cNvGrpSpPr/>
          <p:nvPr/>
        </p:nvGrpSpPr>
        <p:grpSpPr>
          <a:xfrm>
            <a:off x="2103781" y="4094251"/>
            <a:ext cx="1026276" cy="612558"/>
            <a:chOff x="5274100" y="3743727"/>
            <a:chExt cx="880772" cy="525756"/>
          </a:xfrm>
        </p:grpSpPr>
        <p:sp>
          <p:nvSpPr>
            <p:cNvPr id="2329" name="Google Shape;2329;p42"/>
            <p:cNvSpPr/>
            <p:nvPr/>
          </p:nvSpPr>
          <p:spPr>
            <a:xfrm>
              <a:off x="5274100" y="3744596"/>
              <a:ext cx="681018" cy="305116"/>
            </a:xfrm>
            <a:custGeom>
              <a:avLst/>
              <a:gdLst/>
              <a:ahLst/>
              <a:cxnLst/>
              <a:rect l="l" t="t" r="r" b="b"/>
              <a:pathLst>
                <a:path w="25072" h="11233" extrusionOk="0">
                  <a:moveTo>
                    <a:pt x="2194" y="1"/>
                  </a:moveTo>
                  <a:lnTo>
                    <a:pt x="1763" y="298"/>
                  </a:lnTo>
                  <a:lnTo>
                    <a:pt x="43" y="9551"/>
                  </a:lnTo>
                  <a:lnTo>
                    <a:pt x="1" y="9933"/>
                  </a:lnTo>
                  <a:lnTo>
                    <a:pt x="24638" y="11232"/>
                  </a:lnTo>
                  <a:lnTo>
                    <a:pt x="25072" y="10850"/>
                  </a:lnTo>
                  <a:lnTo>
                    <a:pt x="21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2330;p42"/>
            <p:cNvSpPr/>
            <p:nvPr/>
          </p:nvSpPr>
          <p:spPr>
            <a:xfrm>
              <a:off x="5286948" y="3744596"/>
              <a:ext cx="669583" cy="286564"/>
            </a:xfrm>
            <a:custGeom>
              <a:avLst/>
              <a:gdLst/>
              <a:ahLst/>
              <a:cxnLst/>
              <a:rect l="l" t="t" r="r" b="b"/>
              <a:pathLst>
                <a:path w="24651" h="10550" extrusionOk="0">
                  <a:moveTo>
                    <a:pt x="1721" y="1"/>
                  </a:moveTo>
                  <a:lnTo>
                    <a:pt x="1" y="9251"/>
                  </a:lnTo>
                  <a:lnTo>
                    <a:pt x="24651" y="10550"/>
                  </a:lnTo>
                  <a:lnTo>
                    <a:pt x="23913" y="1169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42"/>
            <p:cNvSpPr/>
            <p:nvPr/>
          </p:nvSpPr>
          <p:spPr>
            <a:xfrm>
              <a:off x="5286160" y="3743727"/>
              <a:ext cx="671267" cy="288330"/>
            </a:xfrm>
            <a:custGeom>
              <a:avLst/>
              <a:gdLst/>
              <a:ahLst/>
              <a:cxnLst/>
              <a:rect l="l" t="t" r="r" b="b"/>
              <a:pathLst>
                <a:path w="24713" h="10615" extrusionOk="0">
                  <a:moveTo>
                    <a:pt x="1773" y="65"/>
                  </a:moveTo>
                  <a:lnTo>
                    <a:pt x="23913" y="1231"/>
                  </a:lnTo>
                  <a:lnTo>
                    <a:pt x="24647" y="10549"/>
                  </a:lnTo>
                  <a:lnTo>
                    <a:pt x="66" y="9254"/>
                  </a:lnTo>
                  <a:lnTo>
                    <a:pt x="1773" y="65"/>
                  </a:lnTo>
                  <a:close/>
                  <a:moveTo>
                    <a:pt x="1753" y="0"/>
                  </a:moveTo>
                  <a:cubicBezTo>
                    <a:pt x="1737" y="0"/>
                    <a:pt x="1724" y="10"/>
                    <a:pt x="1721" y="26"/>
                  </a:cubicBezTo>
                  <a:lnTo>
                    <a:pt x="0" y="9276"/>
                  </a:lnTo>
                  <a:cubicBezTo>
                    <a:pt x="0" y="9286"/>
                    <a:pt x="0" y="9296"/>
                    <a:pt x="7" y="9303"/>
                  </a:cubicBezTo>
                  <a:cubicBezTo>
                    <a:pt x="14" y="9309"/>
                    <a:pt x="20" y="9312"/>
                    <a:pt x="30" y="9312"/>
                  </a:cubicBezTo>
                  <a:lnTo>
                    <a:pt x="24680" y="10615"/>
                  </a:lnTo>
                  <a:cubicBezTo>
                    <a:pt x="24686" y="10615"/>
                    <a:pt x="24696" y="10611"/>
                    <a:pt x="24703" y="10605"/>
                  </a:cubicBezTo>
                  <a:cubicBezTo>
                    <a:pt x="24709" y="10598"/>
                    <a:pt x="24712" y="10589"/>
                    <a:pt x="24712" y="10582"/>
                  </a:cubicBezTo>
                  <a:lnTo>
                    <a:pt x="23975" y="1201"/>
                  </a:lnTo>
                  <a:cubicBezTo>
                    <a:pt x="23972" y="1185"/>
                    <a:pt x="23959" y="1172"/>
                    <a:pt x="23945" y="1172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2332;p42"/>
            <p:cNvSpPr/>
            <p:nvPr/>
          </p:nvSpPr>
          <p:spPr>
            <a:xfrm>
              <a:off x="5285807" y="3995846"/>
              <a:ext cx="670724" cy="45687"/>
            </a:xfrm>
            <a:custGeom>
              <a:avLst/>
              <a:gdLst/>
              <a:ahLst/>
              <a:cxnLst/>
              <a:rect l="l" t="t" r="r" b="b"/>
              <a:pathLst>
                <a:path w="24693" h="1682" extrusionOk="0">
                  <a:moveTo>
                    <a:pt x="43" y="1"/>
                  </a:moveTo>
                  <a:lnTo>
                    <a:pt x="0" y="383"/>
                  </a:lnTo>
                  <a:lnTo>
                    <a:pt x="24641" y="1682"/>
                  </a:lnTo>
                  <a:lnTo>
                    <a:pt x="24693" y="130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2333;p42"/>
            <p:cNvSpPr/>
            <p:nvPr/>
          </p:nvSpPr>
          <p:spPr>
            <a:xfrm>
              <a:off x="5285019" y="3994977"/>
              <a:ext cx="672408" cy="47453"/>
            </a:xfrm>
            <a:custGeom>
              <a:avLst/>
              <a:gdLst/>
              <a:ahLst/>
              <a:cxnLst/>
              <a:rect l="l" t="t" r="r" b="b"/>
              <a:pathLst>
                <a:path w="24755" h="1747" extrusionOk="0">
                  <a:moveTo>
                    <a:pt x="101" y="66"/>
                  </a:moveTo>
                  <a:lnTo>
                    <a:pt x="24689" y="1365"/>
                  </a:lnTo>
                  <a:lnTo>
                    <a:pt x="24644" y="1681"/>
                  </a:lnTo>
                  <a:lnTo>
                    <a:pt x="65" y="385"/>
                  </a:lnTo>
                  <a:lnTo>
                    <a:pt x="101" y="66"/>
                  </a:lnTo>
                  <a:close/>
                  <a:moveTo>
                    <a:pt x="75" y="0"/>
                  </a:moveTo>
                  <a:cubicBezTo>
                    <a:pt x="59" y="0"/>
                    <a:pt x="46" y="13"/>
                    <a:pt x="42" y="30"/>
                  </a:cubicBezTo>
                  <a:lnTo>
                    <a:pt x="3" y="412"/>
                  </a:lnTo>
                  <a:cubicBezTo>
                    <a:pt x="0" y="428"/>
                    <a:pt x="13" y="444"/>
                    <a:pt x="33" y="444"/>
                  </a:cubicBezTo>
                  <a:lnTo>
                    <a:pt x="24670" y="1747"/>
                  </a:lnTo>
                  <a:cubicBezTo>
                    <a:pt x="24683" y="1747"/>
                    <a:pt x="24699" y="1733"/>
                    <a:pt x="24699" y="1717"/>
                  </a:cubicBezTo>
                  <a:lnTo>
                    <a:pt x="24751" y="1339"/>
                  </a:lnTo>
                  <a:cubicBezTo>
                    <a:pt x="24754" y="1329"/>
                    <a:pt x="24751" y="1319"/>
                    <a:pt x="24745" y="1312"/>
                  </a:cubicBezTo>
                  <a:cubicBezTo>
                    <a:pt x="24741" y="1306"/>
                    <a:pt x="24732" y="1303"/>
                    <a:pt x="24725" y="1303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2334;p42"/>
            <p:cNvSpPr/>
            <p:nvPr/>
          </p:nvSpPr>
          <p:spPr>
            <a:xfrm>
              <a:off x="5349015" y="3775371"/>
              <a:ext cx="512937" cy="214231"/>
            </a:xfrm>
            <a:custGeom>
              <a:avLst/>
              <a:gdLst/>
              <a:ahLst/>
              <a:cxnLst/>
              <a:rect l="l" t="t" r="r" b="b"/>
              <a:pathLst>
                <a:path w="18884" h="7887" extrusionOk="0">
                  <a:moveTo>
                    <a:pt x="9421" y="0"/>
                  </a:moveTo>
                  <a:lnTo>
                    <a:pt x="8445" y="2040"/>
                  </a:lnTo>
                  <a:lnTo>
                    <a:pt x="5559" y="366"/>
                  </a:lnTo>
                  <a:lnTo>
                    <a:pt x="6643" y="2386"/>
                  </a:lnTo>
                  <a:lnTo>
                    <a:pt x="2374" y="1355"/>
                  </a:lnTo>
                  <a:lnTo>
                    <a:pt x="5324" y="3006"/>
                  </a:lnTo>
                  <a:lnTo>
                    <a:pt x="405" y="2798"/>
                  </a:lnTo>
                  <a:lnTo>
                    <a:pt x="4720" y="3800"/>
                  </a:lnTo>
                  <a:lnTo>
                    <a:pt x="1" y="4446"/>
                  </a:lnTo>
                  <a:lnTo>
                    <a:pt x="4929" y="4622"/>
                  </a:lnTo>
                  <a:lnTo>
                    <a:pt x="1231" y="6016"/>
                  </a:lnTo>
                  <a:lnTo>
                    <a:pt x="5918" y="5334"/>
                  </a:lnTo>
                  <a:lnTo>
                    <a:pt x="5918" y="5334"/>
                  </a:lnTo>
                  <a:lnTo>
                    <a:pt x="3878" y="7233"/>
                  </a:lnTo>
                  <a:lnTo>
                    <a:pt x="7518" y="5810"/>
                  </a:lnTo>
                  <a:lnTo>
                    <a:pt x="7485" y="7886"/>
                  </a:lnTo>
                  <a:lnTo>
                    <a:pt x="7485" y="7886"/>
                  </a:lnTo>
                  <a:lnTo>
                    <a:pt x="9450" y="5973"/>
                  </a:lnTo>
                  <a:lnTo>
                    <a:pt x="11435" y="7867"/>
                  </a:lnTo>
                  <a:lnTo>
                    <a:pt x="11379" y="5791"/>
                  </a:lnTo>
                  <a:lnTo>
                    <a:pt x="15035" y="7175"/>
                  </a:lnTo>
                  <a:lnTo>
                    <a:pt x="12975" y="5295"/>
                  </a:lnTo>
                  <a:lnTo>
                    <a:pt x="17669" y="5931"/>
                  </a:lnTo>
                  <a:lnTo>
                    <a:pt x="13958" y="4573"/>
                  </a:lnTo>
                  <a:lnTo>
                    <a:pt x="18883" y="4348"/>
                  </a:lnTo>
                  <a:lnTo>
                    <a:pt x="14157" y="3751"/>
                  </a:lnTo>
                  <a:lnTo>
                    <a:pt x="18462" y="2706"/>
                  </a:lnTo>
                  <a:lnTo>
                    <a:pt x="13546" y="2964"/>
                  </a:lnTo>
                  <a:lnTo>
                    <a:pt x="16481" y="1280"/>
                  </a:lnTo>
                  <a:lnTo>
                    <a:pt x="16481" y="1280"/>
                  </a:lnTo>
                  <a:lnTo>
                    <a:pt x="12221" y="2357"/>
                  </a:lnTo>
                  <a:lnTo>
                    <a:pt x="12221" y="2357"/>
                  </a:lnTo>
                  <a:lnTo>
                    <a:pt x="13282" y="323"/>
                  </a:lnTo>
                  <a:lnTo>
                    <a:pt x="10416" y="2031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2335;p42"/>
            <p:cNvSpPr/>
            <p:nvPr/>
          </p:nvSpPr>
          <p:spPr>
            <a:xfrm>
              <a:off x="5423766" y="3869705"/>
              <a:ext cx="699000" cy="399778"/>
            </a:xfrm>
            <a:custGeom>
              <a:avLst/>
              <a:gdLst/>
              <a:ahLst/>
              <a:cxnLst/>
              <a:rect l="l" t="t" r="r" b="b"/>
              <a:pathLst>
                <a:path w="25734" h="14718" extrusionOk="0">
                  <a:moveTo>
                    <a:pt x="12877" y="7054"/>
                  </a:moveTo>
                  <a:cubicBezTo>
                    <a:pt x="13171" y="7054"/>
                    <a:pt x="13409" y="7191"/>
                    <a:pt x="13409" y="7357"/>
                  </a:cubicBezTo>
                  <a:cubicBezTo>
                    <a:pt x="13409" y="7527"/>
                    <a:pt x="13171" y="7661"/>
                    <a:pt x="12877" y="7661"/>
                  </a:cubicBezTo>
                  <a:cubicBezTo>
                    <a:pt x="12583" y="7661"/>
                    <a:pt x="12348" y="7527"/>
                    <a:pt x="12348" y="7357"/>
                  </a:cubicBezTo>
                  <a:cubicBezTo>
                    <a:pt x="12348" y="7191"/>
                    <a:pt x="12586" y="7054"/>
                    <a:pt x="12877" y="7054"/>
                  </a:cubicBezTo>
                  <a:close/>
                  <a:moveTo>
                    <a:pt x="12877" y="0"/>
                  </a:moveTo>
                  <a:cubicBezTo>
                    <a:pt x="6949" y="0"/>
                    <a:pt x="2439" y="2298"/>
                    <a:pt x="953" y="5422"/>
                  </a:cubicBezTo>
                  <a:cubicBezTo>
                    <a:pt x="953" y="5422"/>
                    <a:pt x="0" y="6270"/>
                    <a:pt x="23" y="7357"/>
                  </a:cubicBezTo>
                  <a:cubicBezTo>
                    <a:pt x="105" y="11421"/>
                    <a:pt x="5778" y="14718"/>
                    <a:pt x="12877" y="14718"/>
                  </a:cubicBezTo>
                  <a:cubicBezTo>
                    <a:pt x="19976" y="14718"/>
                    <a:pt x="25734" y="11421"/>
                    <a:pt x="25734" y="7357"/>
                  </a:cubicBezTo>
                  <a:cubicBezTo>
                    <a:pt x="25734" y="3294"/>
                    <a:pt x="19976" y="0"/>
                    <a:pt x="1287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2336;p42"/>
            <p:cNvSpPr/>
            <p:nvPr/>
          </p:nvSpPr>
          <p:spPr>
            <a:xfrm>
              <a:off x="5455682" y="3851615"/>
              <a:ext cx="698402" cy="399886"/>
            </a:xfrm>
            <a:custGeom>
              <a:avLst/>
              <a:gdLst/>
              <a:ahLst/>
              <a:cxnLst/>
              <a:rect l="l" t="t" r="r" b="b"/>
              <a:pathLst>
                <a:path w="25712" h="14722" extrusionOk="0">
                  <a:moveTo>
                    <a:pt x="12857" y="7054"/>
                  </a:moveTo>
                  <a:cubicBezTo>
                    <a:pt x="13148" y="7054"/>
                    <a:pt x="13386" y="7191"/>
                    <a:pt x="13386" y="7361"/>
                  </a:cubicBezTo>
                  <a:cubicBezTo>
                    <a:pt x="13386" y="7527"/>
                    <a:pt x="13148" y="7664"/>
                    <a:pt x="12857" y="7664"/>
                  </a:cubicBezTo>
                  <a:cubicBezTo>
                    <a:pt x="12564" y="7664"/>
                    <a:pt x="12325" y="7527"/>
                    <a:pt x="12325" y="7361"/>
                  </a:cubicBezTo>
                  <a:cubicBezTo>
                    <a:pt x="12325" y="7191"/>
                    <a:pt x="12564" y="7054"/>
                    <a:pt x="12857" y="7054"/>
                  </a:cubicBezTo>
                  <a:close/>
                  <a:moveTo>
                    <a:pt x="12857" y="0"/>
                  </a:moveTo>
                  <a:cubicBezTo>
                    <a:pt x="5758" y="0"/>
                    <a:pt x="0" y="3294"/>
                    <a:pt x="0" y="7361"/>
                  </a:cubicBezTo>
                  <a:cubicBezTo>
                    <a:pt x="0" y="11424"/>
                    <a:pt x="5758" y="14721"/>
                    <a:pt x="12857" y="14721"/>
                  </a:cubicBezTo>
                  <a:cubicBezTo>
                    <a:pt x="19957" y="14721"/>
                    <a:pt x="25711" y="11424"/>
                    <a:pt x="25711" y="7361"/>
                  </a:cubicBezTo>
                  <a:cubicBezTo>
                    <a:pt x="25711" y="3297"/>
                    <a:pt x="19957" y="0"/>
                    <a:pt x="1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2337;p42"/>
            <p:cNvSpPr/>
            <p:nvPr/>
          </p:nvSpPr>
          <p:spPr>
            <a:xfrm>
              <a:off x="5455682" y="3851615"/>
              <a:ext cx="698402" cy="399886"/>
            </a:xfrm>
            <a:custGeom>
              <a:avLst/>
              <a:gdLst/>
              <a:ahLst/>
              <a:cxnLst/>
              <a:rect l="l" t="t" r="r" b="b"/>
              <a:pathLst>
                <a:path w="25712" h="14722" extrusionOk="0">
                  <a:moveTo>
                    <a:pt x="12857" y="0"/>
                  </a:moveTo>
                  <a:cubicBezTo>
                    <a:pt x="5758" y="0"/>
                    <a:pt x="0" y="3294"/>
                    <a:pt x="0" y="7361"/>
                  </a:cubicBezTo>
                  <a:cubicBezTo>
                    <a:pt x="0" y="11424"/>
                    <a:pt x="5758" y="14721"/>
                    <a:pt x="12857" y="14721"/>
                  </a:cubicBezTo>
                  <a:cubicBezTo>
                    <a:pt x="19957" y="14721"/>
                    <a:pt x="25711" y="11424"/>
                    <a:pt x="25711" y="7361"/>
                  </a:cubicBezTo>
                  <a:cubicBezTo>
                    <a:pt x="25711" y="3297"/>
                    <a:pt x="19957" y="0"/>
                    <a:pt x="12857" y="0"/>
                  </a:cubicBezTo>
                  <a:close/>
                  <a:moveTo>
                    <a:pt x="12857" y="7664"/>
                  </a:moveTo>
                  <a:cubicBezTo>
                    <a:pt x="12564" y="7664"/>
                    <a:pt x="12325" y="7527"/>
                    <a:pt x="12325" y="7361"/>
                  </a:cubicBezTo>
                  <a:cubicBezTo>
                    <a:pt x="12325" y="7191"/>
                    <a:pt x="12564" y="7054"/>
                    <a:pt x="12857" y="7054"/>
                  </a:cubicBezTo>
                  <a:cubicBezTo>
                    <a:pt x="13148" y="7054"/>
                    <a:pt x="13386" y="7191"/>
                    <a:pt x="13386" y="7361"/>
                  </a:cubicBezTo>
                  <a:cubicBezTo>
                    <a:pt x="13386" y="7527"/>
                    <a:pt x="13148" y="7664"/>
                    <a:pt x="12857" y="7664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2338;p42"/>
            <p:cNvSpPr/>
            <p:nvPr/>
          </p:nvSpPr>
          <p:spPr>
            <a:xfrm>
              <a:off x="5474914" y="3862697"/>
              <a:ext cx="659831" cy="377722"/>
            </a:xfrm>
            <a:custGeom>
              <a:avLst/>
              <a:gdLst/>
              <a:ahLst/>
              <a:cxnLst/>
              <a:rect l="l" t="t" r="r" b="b"/>
              <a:pathLst>
                <a:path w="24292" h="13906" fill="none" extrusionOk="0">
                  <a:moveTo>
                    <a:pt x="24292" y="6953"/>
                  </a:moveTo>
                  <a:cubicBezTo>
                    <a:pt x="24292" y="10791"/>
                    <a:pt x="18854" y="13905"/>
                    <a:pt x="12146" y="13905"/>
                  </a:cubicBezTo>
                  <a:cubicBezTo>
                    <a:pt x="5438" y="13905"/>
                    <a:pt x="1" y="10791"/>
                    <a:pt x="1" y="6953"/>
                  </a:cubicBezTo>
                  <a:cubicBezTo>
                    <a:pt x="1" y="3111"/>
                    <a:pt x="5438" y="0"/>
                    <a:pt x="12146" y="0"/>
                  </a:cubicBezTo>
                  <a:cubicBezTo>
                    <a:pt x="18854" y="0"/>
                    <a:pt x="24292" y="3111"/>
                    <a:pt x="24292" y="6953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2339;p42"/>
            <p:cNvSpPr/>
            <p:nvPr/>
          </p:nvSpPr>
          <p:spPr>
            <a:xfrm>
              <a:off x="5491754" y="3872258"/>
              <a:ext cx="626150" cy="358491"/>
            </a:xfrm>
            <a:custGeom>
              <a:avLst/>
              <a:gdLst/>
              <a:ahLst/>
              <a:cxnLst/>
              <a:rect l="l" t="t" r="r" b="b"/>
              <a:pathLst>
                <a:path w="23052" h="13198" fill="none" extrusionOk="0">
                  <a:moveTo>
                    <a:pt x="23051" y="6597"/>
                  </a:moveTo>
                  <a:cubicBezTo>
                    <a:pt x="23051" y="10243"/>
                    <a:pt x="17891" y="13197"/>
                    <a:pt x="11526" y="13197"/>
                  </a:cubicBezTo>
                  <a:cubicBezTo>
                    <a:pt x="5161" y="13197"/>
                    <a:pt x="1" y="10243"/>
                    <a:pt x="1" y="6597"/>
                  </a:cubicBezTo>
                  <a:cubicBezTo>
                    <a:pt x="1" y="2955"/>
                    <a:pt x="5161" y="1"/>
                    <a:pt x="11526" y="1"/>
                  </a:cubicBezTo>
                  <a:cubicBezTo>
                    <a:pt x="17891" y="1"/>
                    <a:pt x="23051" y="2955"/>
                    <a:pt x="23051" y="6597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2340;p42"/>
            <p:cNvSpPr/>
            <p:nvPr/>
          </p:nvSpPr>
          <p:spPr>
            <a:xfrm>
              <a:off x="5508079" y="3881575"/>
              <a:ext cx="593609" cy="339857"/>
            </a:xfrm>
            <a:custGeom>
              <a:avLst/>
              <a:gdLst/>
              <a:ahLst/>
              <a:cxnLst/>
              <a:rect l="l" t="t" r="r" b="b"/>
              <a:pathLst>
                <a:path w="21854" h="12512" fill="none" extrusionOk="0">
                  <a:moveTo>
                    <a:pt x="21853" y="6258"/>
                  </a:moveTo>
                  <a:cubicBezTo>
                    <a:pt x="21853" y="9711"/>
                    <a:pt x="16960" y="12512"/>
                    <a:pt x="10925" y="12512"/>
                  </a:cubicBezTo>
                  <a:cubicBezTo>
                    <a:pt x="4890" y="12512"/>
                    <a:pt x="0" y="9711"/>
                    <a:pt x="0" y="6258"/>
                  </a:cubicBezTo>
                  <a:cubicBezTo>
                    <a:pt x="0" y="2801"/>
                    <a:pt x="4890" y="1"/>
                    <a:pt x="10925" y="1"/>
                  </a:cubicBezTo>
                  <a:cubicBezTo>
                    <a:pt x="16960" y="1"/>
                    <a:pt x="21853" y="2801"/>
                    <a:pt x="21853" y="625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2341;p42"/>
            <p:cNvSpPr/>
            <p:nvPr/>
          </p:nvSpPr>
          <p:spPr>
            <a:xfrm>
              <a:off x="5526957" y="3892494"/>
              <a:ext cx="555745" cy="318046"/>
            </a:xfrm>
            <a:custGeom>
              <a:avLst/>
              <a:gdLst/>
              <a:ahLst/>
              <a:cxnLst/>
              <a:rect l="l" t="t" r="r" b="b"/>
              <a:pathLst>
                <a:path w="20460" h="11709" fill="none" extrusionOk="0">
                  <a:moveTo>
                    <a:pt x="20460" y="5856"/>
                  </a:moveTo>
                  <a:cubicBezTo>
                    <a:pt x="20460" y="9087"/>
                    <a:pt x="15880" y="11708"/>
                    <a:pt x="10230" y="11708"/>
                  </a:cubicBezTo>
                  <a:cubicBezTo>
                    <a:pt x="4583" y="11708"/>
                    <a:pt x="1" y="9087"/>
                    <a:pt x="1" y="5856"/>
                  </a:cubicBezTo>
                  <a:cubicBezTo>
                    <a:pt x="1" y="2621"/>
                    <a:pt x="4583" y="0"/>
                    <a:pt x="10230" y="0"/>
                  </a:cubicBezTo>
                  <a:cubicBezTo>
                    <a:pt x="15880" y="0"/>
                    <a:pt x="20460" y="2621"/>
                    <a:pt x="20460" y="585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2342;p42"/>
            <p:cNvSpPr/>
            <p:nvPr/>
          </p:nvSpPr>
          <p:spPr>
            <a:xfrm>
              <a:off x="5544776" y="3902599"/>
              <a:ext cx="520189" cy="297837"/>
            </a:xfrm>
            <a:custGeom>
              <a:avLst/>
              <a:gdLst/>
              <a:ahLst/>
              <a:cxnLst/>
              <a:rect l="l" t="t" r="r" b="b"/>
              <a:pathLst>
                <a:path w="19151" h="10965" fill="none" extrusionOk="0">
                  <a:moveTo>
                    <a:pt x="19151" y="5484"/>
                  </a:moveTo>
                  <a:cubicBezTo>
                    <a:pt x="19151" y="8509"/>
                    <a:pt x="14862" y="10964"/>
                    <a:pt x="9574" y="10964"/>
                  </a:cubicBezTo>
                  <a:cubicBezTo>
                    <a:pt x="4286" y="10964"/>
                    <a:pt x="1" y="8509"/>
                    <a:pt x="1" y="5484"/>
                  </a:cubicBezTo>
                  <a:cubicBezTo>
                    <a:pt x="1" y="2455"/>
                    <a:pt x="4286" y="0"/>
                    <a:pt x="9574" y="0"/>
                  </a:cubicBezTo>
                  <a:cubicBezTo>
                    <a:pt x="14862" y="0"/>
                    <a:pt x="19151" y="2455"/>
                    <a:pt x="19151" y="548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2343;p42"/>
            <p:cNvSpPr/>
            <p:nvPr/>
          </p:nvSpPr>
          <p:spPr>
            <a:xfrm>
              <a:off x="5564007" y="3913681"/>
              <a:ext cx="481645" cy="275672"/>
            </a:xfrm>
            <a:custGeom>
              <a:avLst/>
              <a:gdLst/>
              <a:ahLst/>
              <a:cxnLst/>
              <a:rect l="l" t="t" r="r" b="b"/>
              <a:pathLst>
                <a:path w="17732" h="10149" fill="none" extrusionOk="0">
                  <a:moveTo>
                    <a:pt x="17731" y="5076"/>
                  </a:moveTo>
                  <a:cubicBezTo>
                    <a:pt x="17731" y="7876"/>
                    <a:pt x="13762" y="10148"/>
                    <a:pt x="8866" y="10148"/>
                  </a:cubicBezTo>
                  <a:cubicBezTo>
                    <a:pt x="3970" y="10148"/>
                    <a:pt x="1" y="7876"/>
                    <a:pt x="1" y="5076"/>
                  </a:cubicBezTo>
                  <a:cubicBezTo>
                    <a:pt x="1" y="2272"/>
                    <a:pt x="3970" y="0"/>
                    <a:pt x="8866" y="0"/>
                  </a:cubicBezTo>
                  <a:cubicBezTo>
                    <a:pt x="13762" y="0"/>
                    <a:pt x="17731" y="2272"/>
                    <a:pt x="17731" y="507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2344;p42"/>
            <p:cNvSpPr/>
            <p:nvPr/>
          </p:nvSpPr>
          <p:spPr>
            <a:xfrm>
              <a:off x="5582097" y="3923948"/>
              <a:ext cx="445546" cy="255110"/>
            </a:xfrm>
            <a:custGeom>
              <a:avLst/>
              <a:gdLst/>
              <a:ahLst/>
              <a:cxnLst/>
              <a:rect l="l" t="t" r="r" b="b"/>
              <a:pathLst>
                <a:path w="16403" h="9392" fill="none" extrusionOk="0">
                  <a:moveTo>
                    <a:pt x="16403" y="4698"/>
                  </a:moveTo>
                  <a:cubicBezTo>
                    <a:pt x="16403" y="7289"/>
                    <a:pt x="12731" y="9391"/>
                    <a:pt x="8200" y="9391"/>
                  </a:cubicBezTo>
                  <a:cubicBezTo>
                    <a:pt x="3673" y="9391"/>
                    <a:pt x="1" y="7289"/>
                    <a:pt x="1" y="4698"/>
                  </a:cubicBezTo>
                  <a:cubicBezTo>
                    <a:pt x="1" y="2103"/>
                    <a:pt x="3673" y="1"/>
                    <a:pt x="8200" y="1"/>
                  </a:cubicBezTo>
                  <a:cubicBezTo>
                    <a:pt x="12731" y="1"/>
                    <a:pt x="16403" y="2103"/>
                    <a:pt x="16403" y="469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2345;p42"/>
            <p:cNvSpPr/>
            <p:nvPr/>
          </p:nvSpPr>
          <p:spPr>
            <a:xfrm>
              <a:off x="5600106" y="3934324"/>
              <a:ext cx="409448" cy="234358"/>
            </a:xfrm>
            <a:custGeom>
              <a:avLst/>
              <a:gdLst/>
              <a:ahLst/>
              <a:cxnLst/>
              <a:rect l="l" t="t" r="r" b="b"/>
              <a:pathLst>
                <a:path w="15074" h="8628" fill="none" extrusionOk="0">
                  <a:moveTo>
                    <a:pt x="15074" y="4316"/>
                  </a:moveTo>
                  <a:cubicBezTo>
                    <a:pt x="15074" y="6695"/>
                    <a:pt x="11699" y="8628"/>
                    <a:pt x="7537" y="8628"/>
                  </a:cubicBezTo>
                  <a:cubicBezTo>
                    <a:pt x="3375" y="8628"/>
                    <a:pt x="0" y="6695"/>
                    <a:pt x="0" y="4316"/>
                  </a:cubicBezTo>
                  <a:cubicBezTo>
                    <a:pt x="0" y="1933"/>
                    <a:pt x="3375" y="1"/>
                    <a:pt x="7537" y="1"/>
                  </a:cubicBezTo>
                  <a:cubicBezTo>
                    <a:pt x="11699" y="1"/>
                    <a:pt x="15074" y="1933"/>
                    <a:pt x="15074" y="431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2346;p42"/>
            <p:cNvSpPr/>
            <p:nvPr/>
          </p:nvSpPr>
          <p:spPr>
            <a:xfrm>
              <a:off x="5618197" y="3944700"/>
              <a:ext cx="373267" cy="213606"/>
            </a:xfrm>
            <a:custGeom>
              <a:avLst/>
              <a:gdLst/>
              <a:ahLst/>
              <a:cxnLst/>
              <a:rect l="l" t="t" r="r" b="b"/>
              <a:pathLst>
                <a:path w="13742" h="7864" fill="none" extrusionOk="0">
                  <a:moveTo>
                    <a:pt x="13742" y="3934"/>
                  </a:moveTo>
                  <a:cubicBezTo>
                    <a:pt x="13742" y="6104"/>
                    <a:pt x="10667" y="7864"/>
                    <a:pt x="6871" y="7864"/>
                  </a:cubicBezTo>
                  <a:cubicBezTo>
                    <a:pt x="3078" y="7864"/>
                    <a:pt x="0" y="6104"/>
                    <a:pt x="0" y="3934"/>
                  </a:cubicBezTo>
                  <a:cubicBezTo>
                    <a:pt x="0" y="1760"/>
                    <a:pt x="3078" y="1"/>
                    <a:pt x="6871" y="1"/>
                  </a:cubicBezTo>
                  <a:cubicBezTo>
                    <a:pt x="10667" y="1"/>
                    <a:pt x="13742" y="1760"/>
                    <a:pt x="13742" y="393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2347;p42"/>
            <p:cNvSpPr/>
            <p:nvPr/>
          </p:nvSpPr>
          <p:spPr>
            <a:xfrm>
              <a:off x="5636531" y="3955157"/>
              <a:ext cx="336598" cy="192691"/>
            </a:xfrm>
            <a:custGeom>
              <a:avLst/>
              <a:gdLst/>
              <a:ahLst/>
              <a:cxnLst/>
              <a:rect l="l" t="t" r="r" b="b"/>
              <a:pathLst>
                <a:path w="12392" h="7094" fill="none" extrusionOk="0">
                  <a:moveTo>
                    <a:pt x="12391" y="3549"/>
                  </a:moveTo>
                  <a:cubicBezTo>
                    <a:pt x="12391" y="5504"/>
                    <a:pt x="9617" y="7093"/>
                    <a:pt x="6196" y="7093"/>
                  </a:cubicBezTo>
                  <a:cubicBezTo>
                    <a:pt x="2775" y="7093"/>
                    <a:pt x="1" y="5504"/>
                    <a:pt x="1" y="3549"/>
                  </a:cubicBezTo>
                  <a:cubicBezTo>
                    <a:pt x="1" y="1590"/>
                    <a:pt x="2775" y="1"/>
                    <a:pt x="6196" y="1"/>
                  </a:cubicBezTo>
                  <a:cubicBezTo>
                    <a:pt x="9617" y="1"/>
                    <a:pt x="12391" y="1590"/>
                    <a:pt x="12391" y="3549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8" name="Google Shape;2348;p42"/>
            <p:cNvSpPr/>
            <p:nvPr/>
          </p:nvSpPr>
          <p:spPr>
            <a:xfrm>
              <a:off x="5654377" y="3965370"/>
              <a:ext cx="301015" cy="172292"/>
            </a:xfrm>
            <a:custGeom>
              <a:avLst/>
              <a:gdLst/>
              <a:ahLst/>
              <a:cxnLst/>
              <a:rect l="l" t="t" r="r" b="b"/>
              <a:pathLst>
                <a:path w="11082" h="6343" fill="none" extrusionOk="0">
                  <a:moveTo>
                    <a:pt x="11081" y="3173"/>
                  </a:moveTo>
                  <a:cubicBezTo>
                    <a:pt x="11081" y="4922"/>
                    <a:pt x="8601" y="6342"/>
                    <a:pt x="5539" y="6342"/>
                  </a:cubicBezTo>
                  <a:cubicBezTo>
                    <a:pt x="2481" y="6342"/>
                    <a:pt x="0" y="4922"/>
                    <a:pt x="0" y="3173"/>
                  </a:cubicBezTo>
                  <a:cubicBezTo>
                    <a:pt x="0" y="1420"/>
                    <a:pt x="2481" y="0"/>
                    <a:pt x="5539" y="0"/>
                  </a:cubicBezTo>
                  <a:cubicBezTo>
                    <a:pt x="8601" y="0"/>
                    <a:pt x="11081" y="1420"/>
                    <a:pt x="11081" y="3173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9" name="Google Shape;2349;p42"/>
            <p:cNvSpPr/>
            <p:nvPr/>
          </p:nvSpPr>
          <p:spPr>
            <a:xfrm>
              <a:off x="5681486" y="3980880"/>
              <a:ext cx="246853" cy="141245"/>
            </a:xfrm>
            <a:custGeom>
              <a:avLst/>
              <a:gdLst/>
              <a:ahLst/>
              <a:cxnLst/>
              <a:rect l="l" t="t" r="r" b="b"/>
              <a:pathLst>
                <a:path w="9088" h="5200" extrusionOk="0">
                  <a:moveTo>
                    <a:pt x="4544" y="2295"/>
                  </a:moveTo>
                  <a:cubicBezTo>
                    <a:pt x="4835" y="2295"/>
                    <a:pt x="5073" y="2432"/>
                    <a:pt x="5073" y="2598"/>
                  </a:cubicBezTo>
                  <a:cubicBezTo>
                    <a:pt x="5073" y="2768"/>
                    <a:pt x="4835" y="2905"/>
                    <a:pt x="4544" y="2905"/>
                  </a:cubicBezTo>
                  <a:cubicBezTo>
                    <a:pt x="4251" y="2905"/>
                    <a:pt x="4012" y="2768"/>
                    <a:pt x="4012" y="2598"/>
                  </a:cubicBezTo>
                  <a:cubicBezTo>
                    <a:pt x="4012" y="2432"/>
                    <a:pt x="4251" y="2295"/>
                    <a:pt x="4544" y="2295"/>
                  </a:cubicBezTo>
                  <a:close/>
                  <a:moveTo>
                    <a:pt x="4544" y="0"/>
                  </a:moveTo>
                  <a:cubicBezTo>
                    <a:pt x="2034" y="0"/>
                    <a:pt x="1" y="1162"/>
                    <a:pt x="1" y="2602"/>
                  </a:cubicBezTo>
                  <a:cubicBezTo>
                    <a:pt x="1" y="4038"/>
                    <a:pt x="2034" y="5200"/>
                    <a:pt x="4544" y="5200"/>
                  </a:cubicBezTo>
                  <a:cubicBezTo>
                    <a:pt x="7051" y="5200"/>
                    <a:pt x="9088" y="4038"/>
                    <a:pt x="9088" y="2602"/>
                  </a:cubicBezTo>
                  <a:cubicBezTo>
                    <a:pt x="9088" y="1166"/>
                    <a:pt x="7051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2350;p42"/>
            <p:cNvSpPr/>
            <p:nvPr/>
          </p:nvSpPr>
          <p:spPr>
            <a:xfrm>
              <a:off x="5454868" y="3850800"/>
              <a:ext cx="700005" cy="401407"/>
            </a:xfrm>
            <a:custGeom>
              <a:avLst/>
              <a:gdLst/>
              <a:ahLst/>
              <a:cxnLst/>
              <a:rect l="l" t="t" r="r" b="b"/>
              <a:pathLst>
                <a:path w="25771" h="14778" extrusionOk="0">
                  <a:moveTo>
                    <a:pt x="12887" y="7117"/>
                  </a:moveTo>
                  <a:cubicBezTo>
                    <a:pt x="13158" y="7117"/>
                    <a:pt x="13387" y="7241"/>
                    <a:pt x="13387" y="7387"/>
                  </a:cubicBezTo>
                  <a:cubicBezTo>
                    <a:pt x="13387" y="7538"/>
                    <a:pt x="13158" y="7662"/>
                    <a:pt x="12887" y="7662"/>
                  </a:cubicBezTo>
                  <a:cubicBezTo>
                    <a:pt x="12613" y="7662"/>
                    <a:pt x="12385" y="7538"/>
                    <a:pt x="12385" y="7387"/>
                  </a:cubicBezTo>
                  <a:cubicBezTo>
                    <a:pt x="12385" y="7241"/>
                    <a:pt x="12613" y="7117"/>
                    <a:pt x="12887" y="7117"/>
                  </a:cubicBezTo>
                  <a:close/>
                  <a:moveTo>
                    <a:pt x="12887" y="7055"/>
                  </a:moveTo>
                  <a:cubicBezTo>
                    <a:pt x="12571" y="7055"/>
                    <a:pt x="12323" y="7201"/>
                    <a:pt x="12323" y="7387"/>
                  </a:cubicBezTo>
                  <a:cubicBezTo>
                    <a:pt x="12323" y="7577"/>
                    <a:pt x="12571" y="7724"/>
                    <a:pt x="12887" y="7724"/>
                  </a:cubicBezTo>
                  <a:cubicBezTo>
                    <a:pt x="13201" y="7724"/>
                    <a:pt x="13449" y="7577"/>
                    <a:pt x="13449" y="7387"/>
                  </a:cubicBezTo>
                  <a:cubicBezTo>
                    <a:pt x="13449" y="7201"/>
                    <a:pt x="13201" y="7055"/>
                    <a:pt x="12887" y="7055"/>
                  </a:cubicBezTo>
                  <a:close/>
                  <a:moveTo>
                    <a:pt x="12887" y="60"/>
                  </a:moveTo>
                  <a:lnTo>
                    <a:pt x="12887" y="63"/>
                  </a:lnTo>
                  <a:cubicBezTo>
                    <a:pt x="19957" y="63"/>
                    <a:pt x="25712" y="3347"/>
                    <a:pt x="25712" y="7387"/>
                  </a:cubicBezTo>
                  <a:cubicBezTo>
                    <a:pt x="25712" y="11428"/>
                    <a:pt x="19957" y="14718"/>
                    <a:pt x="12887" y="14718"/>
                  </a:cubicBezTo>
                  <a:cubicBezTo>
                    <a:pt x="5814" y="14718"/>
                    <a:pt x="60" y="11428"/>
                    <a:pt x="60" y="7387"/>
                  </a:cubicBezTo>
                  <a:cubicBezTo>
                    <a:pt x="60" y="3350"/>
                    <a:pt x="5814" y="60"/>
                    <a:pt x="12887" y="60"/>
                  </a:cubicBezTo>
                  <a:close/>
                  <a:moveTo>
                    <a:pt x="12887" y="1"/>
                  </a:moveTo>
                  <a:cubicBezTo>
                    <a:pt x="9447" y="1"/>
                    <a:pt x="6219" y="765"/>
                    <a:pt x="3781" y="2159"/>
                  </a:cubicBezTo>
                  <a:cubicBezTo>
                    <a:pt x="1342" y="3552"/>
                    <a:pt x="1" y="5413"/>
                    <a:pt x="1" y="7387"/>
                  </a:cubicBezTo>
                  <a:cubicBezTo>
                    <a:pt x="1" y="9365"/>
                    <a:pt x="1349" y="11226"/>
                    <a:pt x="3781" y="12620"/>
                  </a:cubicBezTo>
                  <a:cubicBezTo>
                    <a:pt x="6212" y="14010"/>
                    <a:pt x="9447" y="14777"/>
                    <a:pt x="12887" y="14777"/>
                  </a:cubicBezTo>
                  <a:cubicBezTo>
                    <a:pt x="16324" y="14777"/>
                    <a:pt x="19553" y="14013"/>
                    <a:pt x="21991" y="12620"/>
                  </a:cubicBezTo>
                  <a:cubicBezTo>
                    <a:pt x="24429" y="11223"/>
                    <a:pt x="25771" y="9365"/>
                    <a:pt x="25771" y="7387"/>
                  </a:cubicBezTo>
                  <a:cubicBezTo>
                    <a:pt x="25771" y="5413"/>
                    <a:pt x="24422" y="3552"/>
                    <a:pt x="21991" y="2159"/>
                  </a:cubicBezTo>
                  <a:cubicBezTo>
                    <a:pt x="19559" y="768"/>
                    <a:pt x="16324" y="1"/>
                    <a:pt x="12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4" name="Google Shape;2189;p42">
            <a:extLst>
              <a:ext uri="{FF2B5EF4-FFF2-40B4-BE49-F238E27FC236}">
                <a16:creationId xmlns:a16="http://schemas.microsoft.com/office/drawing/2014/main" id="{0D2197EB-1E58-4409-B7D0-A26E49868A82}"/>
              </a:ext>
            </a:extLst>
          </p:cNvPr>
          <p:cNvSpPr/>
          <p:nvPr/>
        </p:nvSpPr>
        <p:spPr>
          <a:xfrm>
            <a:off x="5080342" y="1905283"/>
            <a:ext cx="1329334" cy="610800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2191;p42">
            <a:extLst>
              <a:ext uri="{FF2B5EF4-FFF2-40B4-BE49-F238E27FC236}">
                <a16:creationId xmlns:a16="http://schemas.microsoft.com/office/drawing/2014/main" id="{51E74BD4-852C-4746-AE3E-26C69CE3A203}"/>
              </a:ext>
            </a:extLst>
          </p:cNvPr>
          <p:cNvSpPr txBox="1">
            <a:spLocks/>
          </p:cNvSpPr>
          <p:nvPr/>
        </p:nvSpPr>
        <p:spPr>
          <a:xfrm>
            <a:off x="4633965" y="1877513"/>
            <a:ext cx="229148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dirty="0"/>
              <a:t>grading des </a:t>
            </a:r>
          </a:p>
          <a:p>
            <a:pPr marL="0" indent="0"/>
            <a:r>
              <a:rPr lang="fr-FR" dirty="0"/>
              <a:t>artistes</a:t>
            </a:r>
          </a:p>
        </p:txBody>
      </p:sp>
      <p:sp>
        <p:nvSpPr>
          <p:cNvPr id="168" name="Google Shape;2189;p42">
            <a:extLst>
              <a:ext uri="{FF2B5EF4-FFF2-40B4-BE49-F238E27FC236}">
                <a16:creationId xmlns:a16="http://schemas.microsoft.com/office/drawing/2014/main" id="{7FA68F85-69AB-4469-AE52-D451FD55CEA9}"/>
              </a:ext>
            </a:extLst>
          </p:cNvPr>
          <p:cNvSpPr/>
          <p:nvPr/>
        </p:nvSpPr>
        <p:spPr>
          <a:xfrm>
            <a:off x="3382106" y="1905283"/>
            <a:ext cx="1497084" cy="610800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2191;p42">
            <a:extLst>
              <a:ext uri="{FF2B5EF4-FFF2-40B4-BE49-F238E27FC236}">
                <a16:creationId xmlns:a16="http://schemas.microsoft.com/office/drawing/2014/main" id="{B1DC1F5B-E741-4529-B2B0-5A29D4BC79A5}"/>
              </a:ext>
            </a:extLst>
          </p:cNvPr>
          <p:cNvSpPr txBox="1">
            <a:spLocks/>
          </p:cNvSpPr>
          <p:nvPr/>
        </p:nvSpPr>
        <p:spPr>
          <a:xfrm>
            <a:off x="3196700" y="1976690"/>
            <a:ext cx="1857472" cy="46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dirty="0"/>
              <a:t>recommandation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2AAFDC7C-10E7-4C7E-9BD2-F59B3A044CDF}"/>
              </a:ext>
            </a:extLst>
          </p:cNvPr>
          <p:cNvSpPr/>
          <p:nvPr/>
        </p:nvSpPr>
        <p:spPr>
          <a:xfrm rot="6431962">
            <a:off x="3151689" y="2763342"/>
            <a:ext cx="743301" cy="283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Flèche : droite 176">
            <a:extLst>
              <a:ext uri="{FF2B5EF4-FFF2-40B4-BE49-F238E27FC236}">
                <a16:creationId xmlns:a16="http://schemas.microsoft.com/office/drawing/2014/main" id="{4A6A95CC-A327-4947-9F72-07E69A07B399}"/>
              </a:ext>
            </a:extLst>
          </p:cNvPr>
          <p:cNvSpPr/>
          <p:nvPr/>
        </p:nvSpPr>
        <p:spPr>
          <a:xfrm rot="3986097">
            <a:off x="4540863" y="2768016"/>
            <a:ext cx="743301" cy="283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Google Shape;2189;p42">
            <a:extLst>
              <a:ext uri="{FF2B5EF4-FFF2-40B4-BE49-F238E27FC236}">
                <a16:creationId xmlns:a16="http://schemas.microsoft.com/office/drawing/2014/main" id="{C69C1B27-DBB4-4FC0-B710-4B9976D3A9FD}"/>
              </a:ext>
            </a:extLst>
          </p:cNvPr>
          <p:cNvSpPr/>
          <p:nvPr/>
        </p:nvSpPr>
        <p:spPr>
          <a:xfrm>
            <a:off x="2585339" y="3378185"/>
            <a:ext cx="1329334" cy="610800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2191;p42">
            <a:extLst>
              <a:ext uri="{FF2B5EF4-FFF2-40B4-BE49-F238E27FC236}">
                <a16:creationId xmlns:a16="http://schemas.microsoft.com/office/drawing/2014/main" id="{2069EF65-7817-4E4B-9E47-29EAB496D8CD}"/>
              </a:ext>
            </a:extLst>
          </p:cNvPr>
          <p:cNvSpPr txBox="1">
            <a:spLocks/>
          </p:cNvSpPr>
          <p:nvPr/>
        </p:nvSpPr>
        <p:spPr>
          <a:xfrm>
            <a:off x="2504723" y="3428255"/>
            <a:ext cx="1411014" cy="46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dirty="0"/>
              <a:t>Particulier vers artiste</a:t>
            </a:r>
          </a:p>
        </p:txBody>
      </p:sp>
      <p:sp>
        <p:nvSpPr>
          <p:cNvPr id="180" name="Google Shape;2189;p42">
            <a:extLst>
              <a:ext uri="{FF2B5EF4-FFF2-40B4-BE49-F238E27FC236}">
                <a16:creationId xmlns:a16="http://schemas.microsoft.com/office/drawing/2014/main" id="{83CE9583-E8FF-4705-B808-AA239F4F53A6}"/>
              </a:ext>
            </a:extLst>
          </p:cNvPr>
          <p:cNvSpPr/>
          <p:nvPr/>
        </p:nvSpPr>
        <p:spPr>
          <a:xfrm>
            <a:off x="4499266" y="3396107"/>
            <a:ext cx="1329334" cy="610800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2191;p42">
            <a:extLst>
              <a:ext uri="{FF2B5EF4-FFF2-40B4-BE49-F238E27FC236}">
                <a16:creationId xmlns:a16="http://schemas.microsoft.com/office/drawing/2014/main" id="{B7AF256C-6B55-4720-956F-01F9F9FA7B11}"/>
              </a:ext>
            </a:extLst>
          </p:cNvPr>
          <p:cNvSpPr txBox="1">
            <a:spLocks/>
          </p:cNvSpPr>
          <p:nvPr/>
        </p:nvSpPr>
        <p:spPr>
          <a:xfrm>
            <a:off x="4418650" y="3446177"/>
            <a:ext cx="1411014" cy="46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dirty="0"/>
              <a:t>Artiste vers label</a:t>
            </a:r>
          </a:p>
        </p:txBody>
      </p:sp>
      <p:sp>
        <p:nvSpPr>
          <p:cNvPr id="182" name="Flèche : droite 181">
            <a:extLst>
              <a:ext uri="{FF2B5EF4-FFF2-40B4-BE49-F238E27FC236}">
                <a16:creationId xmlns:a16="http://schemas.microsoft.com/office/drawing/2014/main" id="{062410F4-23D5-4F93-867A-382AB6797BEF}"/>
              </a:ext>
            </a:extLst>
          </p:cNvPr>
          <p:cNvSpPr/>
          <p:nvPr/>
        </p:nvSpPr>
        <p:spPr>
          <a:xfrm rot="5400000">
            <a:off x="3383698" y="3332845"/>
            <a:ext cx="1635253" cy="283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Google Shape;2189;p42">
            <a:extLst>
              <a:ext uri="{FF2B5EF4-FFF2-40B4-BE49-F238E27FC236}">
                <a16:creationId xmlns:a16="http://schemas.microsoft.com/office/drawing/2014/main" id="{1F7A55FA-09F2-4DBB-85AA-5EDC27F183F8}"/>
              </a:ext>
            </a:extLst>
          </p:cNvPr>
          <p:cNvSpPr/>
          <p:nvPr/>
        </p:nvSpPr>
        <p:spPr>
          <a:xfrm>
            <a:off x="3534297" y="4380719"/>
            <a:ext cx="1329334" cy="610800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2191;p42">
            <a:extLst>
              <a:ext uri="{FF2B5EF4-FFF2-40B4-BE49-F238E27FC236}">
                <a16:creationId xmlns:a16="http://schemas.microsoft.com/office/drawing/2014/main" id="{50520166-8F06-475A-9866-41ACD604B098}"/>
              </a:ext>
            </a:extLst>
          </p:cNvPr>
          <p:cNvSpPr txBox="1">
            <a:spLocks/>
          </p:cNvSpPr>
          <p:nvPr/>
        </p:nvSpPr>
        <p:spPr>
          <a:xfrm>
            <a:off x="3453681" y="4430789"/>
            <a:ext cx="1411014" cy="46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dirty="0"/>
              <a:t>Label vers artiste qui buzz</a:t>
            </a:r>
          </a:p>
        </p:txBody>
      </p:sp>
      <p:sp>
        <p:nvSpPr>
          <p:cNvPr id="185" name="Google Shape;9816;p107">
            <a:extLst>
              <a:ext uri="{FF2B5EF4-FFF2-40B4-BE49-F238E27FC236}">
                <a16:creationId xmlns:a16="http://schemas.microsoft.com/office/drawing/2014/main" id="{A8BBA7E5-7B4B-4659-8AB6-B47DDB57C553}"/>
              </a:ext>
            </a:extLst>
          </p:cNvPr>
          <p:cNvSpPr txBox="1">
            <a:spLocks/>
          </p:cNvSpPr>
          <p:nvPr/>
        </p:nvSpPr>
        <p:spPr>
          <a:xfrm>
            <a:off x="8226800" y="4753701"/>
            <a:ext cx="1007677" cy="34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fr-FR" dirty="0">
                <a:solidFill>
                  <a:schemeClr val="bg1"/>
                </a:solidFill>
              </a:rPr>
              <a:t>Directeur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1" name="Google Shape;2361;p44"/>
          <p:cNvGrpSpPr/>
          <p:nvPr/>
        </p:nvGrpSpPr>
        <p:grpSpPr>
          <a:xfrm>
            <a:off x="6199986" y="869252"/>
            <a:ext cx="1298255" cy="969292"/>
            <a:chOff x="3333225" y="4153150"/>
            <a:chExt cx="601350" cy="448975"/>
          </a:xfrm>
        </p:grpSpPr>
        <p:sp>
          <p:nvSpPr>
            <p:cNvPr id="2362" name="Google Shape;2362;p44"/>
            <p:cNvSpPr/>
            <p:nvPr/>
          </p:nvSpPr>
          <p:spPr>
            <a:xfrm>
              <a:off x="3333975" y="4153950"/>
              <a:ext cx="599775" cy="447450"/>
            </a:xfrm>
            <a:custGeom>
              <a:avLst/>
              <a:gdLst/>
              <a:ahLst/>
              <a:cxnLst/>
              <a:rect l="l" t="t" r="r" b="b"/>
              <a:pathLst>
                <a:path w="23991" h="17898" extrusionOk="0">
                  <a:moveTo>
                    <a:pt x="0" y="1"/>
                  </a:moveTo>
                  <a:lnTo>
                    <a:pt x="0" y="17897"/>
                  </a:lnTo>
                  <a:lnTo>
                    <a:pt x="23991" y="17897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Google Shape;2363;p44"/>
            <p:cNvSpPr/>
            <p:nvPr/>
          </p:nvSpPr>
          <p:spPr>
            <a:xfrm>
              <a:off x="3333225" y="4153150"/>
              <a:ext cx="601350" cy="448975"/>
            </a:xfrm>
            <a:custGeom>
              <a:avLst/>
              <a:gdLst/>
              <a:ahLst/>
              <a:cxnLst/>
              <a:rect l="l" t="t" r="r" b="b"/>
              <a:pathLst>
                <a:path w="24054" h="17959" extrusionOk="0">
                  <a:moveTo>
                    <a:pt x="23992" y="62"/>
                  </a:moveTo>
                  <a:lnTo>
                    <a:pt x="23992" y="17897"/>
                  </a:lnTo>
                  <a:lnTo>
                    <a:pt x="60" y="17897"/>
                  </a:lnTo>
                  <a:lnTo>
                    <a:pt x="60" y="62"/>
                  </a:lnTo>
                  <a:close/>
                  <a:moveTo>
                    <a:pt x="30" y="0"/>
                  </a:moveTo>
                  <a:cubicBezTo>
                    <a:pt x="14" y="0"/>
                    <a:pt x="1" y="17"/>
                    <a:pt x="1" y="33"/>
                  </a:cubicBezTo>
                  <a:lnTo>
                    <a:pt x="1" y="17929"/>
                  </a:lnTo>
                  <a:cubicBezTo>
                    <a:pt x="1" y="17946"/>
                    <a:pt x="14" y="17959"/>
                    <a:pt x="30" y="17959"/>
                  </a:cubicBezTo>
                  <a:lnTo>
                    <a:pt x="24021" y="17959"/>
                  </a:lnTo>
                  <a:cubicBezTo>
                    <a:pt x="24041" y="17959"/>
                    <a:pt x="24054" y="17946"/>
                    <a:pt x="24054" y="17929"/>
                  </a:cubicBezTo>
                  <a:lnTo>
                    <a:pt x="24054" y="33"/>
                  </a:lnTo>
                  <a:cubicBezTo>
                    <a:pt x="24054" y="17"/>
                    <a:pt x="24041" y="0"/>
                    <a:pt x="24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2364;p44"/>
            <p:cNvSpPr/>
            <p:nvPr/>
          </p:nvSpPr>
          <p:spPr>
            <a:xfrm>
              <a:off x="3356975" y="4180225"/>
              <a:ext cx="23775" cy="20350"/>
            </a:xfrm>
            <a:custGeom>
              <a:avLst/>
              <a:gdLst/>
              <a:ahLst/>
              <a:cxnLst/>
              <a:rect l="l" t="t" r="r" b="b"/>
              <a:pathLst>
                <a:path w="951" h="814" extrusionOk="0">
                  <a:moveTo>
                    <a:pt x="543" y="1"/>
                  </a:moveTo>
                  <a:cubicBezTo>
                    <a:pt x="183" y="1"/>
                    <a:pt x="1" y="438"/>
                    <a:pt x="255" y="693"/>
                  </a:cubicBezTo>
                  <a:cubicBezTo>
                    <a:pt x="339" y="776"/>
                    <a:pt x="441" y="814"/>
                    <a:pt x="541" y="814"/>
                  </a:cubicBezTo>
                  <a:cubicBezTo>
                    <a:pt x="749" y="814"/>
                    <a:pt x="948" y="652"/>
                    <a:pt x="951" y="409"/>
                  </a:cubicBezTo>
                  <a:cubicBezTo>
                    <a:pt x="951" y="184"/>
                    <a:pt x="768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5" name="Google Shape;2365;p44"/>
            <p:cNvSpPr/>
            <p:nvPr/>
          </p:nvSpPr>
          <p:spPr>
            <a:xfrm>
              <a:off x="3887225" y="4180225"/>
              <a:ext cx="23775" cy="20350"/>
            </a:xfrm>
            <a:custGeom>
              <a:avLst/>
              <a:gdLst/>
              <a:ahLst/>
              <a:cxnLst/>
              <a:rect l="l" t="t" r="r" b="b"/>
              <a:pathLst>
                <a:path w="951" h="814" extrusionOk="0">
                  <a:moveTo>
                    <a:pt x="542" y="1"/>
                  </a:moveTo>
                  <a:cubicBezTo>
                    <a:pt x="183" y="1"/>
                    <a:pt x="0" y="438"/>
                    <a:pt x="258" y="693"/>
                  </a:cubicBezTo>
                  <a:cubicBezTo>
                    <a:pt x="341" y="776"/>
                    <a:pt x="443" y="814"/>
                    <a:pt x="542" y="814"/>
                  </a:cubicBezTo>
                  <a:cubicBezTo>
                    <a:pt x="750" y="814"/>
                    <a:pt x="950" y="652"/>
                    <a:pt x="950" y="409"/>
                  </a:cubicBezTo>
                  <a:cubicBezTo>
                    <a:pt x="950" y="184"/>
                    <a:pt x="767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6" name="Google Shape;2366;p44"/>
            <p:cNvSpPr/>
            <p:nvPr/>
          </p:nvSpPr>
          <p:spPr>
            <a:xfrm>
              <a:off x="3381450" y="4234000"/>
              <a:ext cx="511175" cy="340550"/>
            </a:xfrm>
            <a:custGeom>
              <a:avLst/>
              <a:gdLst/>
              <a:ahLst/>
              <a:cxnLst/>
              <a:rect l="l" t="t" r="r" b="b"/>
              <a:pathLst>
                <a:path w="20447" h="13622" extrusionOk="0">
                  <a:moveTo>
                    <a:pt x="11947" y="1"/>
                  </a:moveTo>
                  <a:lnTo>
                    <a:pt x="9506" y="2233"/>
                  </a:lnTo>
                  <a:lnTo>
                    <a:pt x="8700" y="4019"/>
                  </a:lnTo>
                  <a:lnTo>
                    <a:pt x="8700" y="5328"/>
                  </a:lnTo>
                  <a:lnTo>
                    <a:pt x="6656" y="5328"/>
                  </a:lnTo>
                  <a:lnTo>
                    <a:pt x="6294" y="5759"/>
                  </a:lnTo>
                  <a:lnTo>
                    <a:pt x="6294" y="11089"/>
                  </a:lnTo>
                  <a:lnTo>
                    <a:pt x="4531" y="11089"/>
                  </a:lnTo>
                  <a:lnTo>
                    <a:pt x="4531" y="4153"/>
                  </a:lnTo>
                  <a:lnTo>
                    <a:pt x="3040" y="4153"/>
                  </a:lnTo>
                  <a:lnTo>
                    <a:pt x="3040" y="4149"/>
                  </a:lnTo>
                  <a:lnTo>
                    <a:pt x="2677" y="4580"/>
                  </a:lnTo>
                  <a:lnTo>
                    <a:pt x="2677" y="11089"/>
                  </a:lnTo>
                  <a:lnTo>
                    <a:pt x="2459" y="11089"/>
                  </a:lnTo>
                  <a:lnTo>
                    <a:pt x="2459" y="2188"/>
                  </a:lnTo>
                  <a:lnTo>
                    <a:pt x="17" y="2188"/>
                  </a:lnTo>
                  <a:lnTo>
                    <a:pt x="17" y="11089"/>
                  </a:lnTo>
                  <a:lnTo>
                    <a:pt x="1" y="11089"/>
                  </a:lnTo>
                  <a:lnTo>
                    <a:pt x="1" y="13622"/>
                  </a:lnTo>
                  <a:lnTo>
                    <a:pt x="20447" y="13622"/>
                  </a:lnTo>
                  <a:lnTo>
                    <a:pt x="20447" y="11089"/>
                  </a:lnTo>
                  <a:lnTo>
                    <a:pt x="20447" y="5328"/>
                  </a:lnTo>
                  <a:lnTo>
                    <a:pt x="18009" y="5328"/>
                  </a:lnTo>
                  <a:lnTo>
                    <a:pt x="17646" y="5759"/>
                  </a:lnTo>
                  <a:lnTo>
                    <a:pt x="17646" y="11089"/>
                  </a:lnTo>
                  <a:lnTo>
                    <a:pt x="17075" y="11089"/>
                  </a:lnTo>
                  <a:lnTo>
                    <a:pt x="17075" y="2703"/>
                  </a:lnTo>
                  <a:lnTo>
                    <a:pt x="15587" y="2703"/>
                  </a:lnTo>
                  <a:lnTo>
                    <a:pt x="15371" y="3337"/>
                  </a:lnTo>
                  <a:lnTo>
                    <a:pt x="15371" y="11089"/>
                  </a:lnTo>
                  <a:lnTo>
                    <a:pt x="15029" y="11089"/>
                  </a:lnTo>
                  <a:lnTo>
                    <a:pt x="15029" y="2703"/>
                  </a:lnTo>
                  <a:lnTo>
                    <a:pt x="13537" y="2703"/>
                  </a:lnTo>
                  <a:lnTo>
                    <a:pt x="13325" y="3337"/>
                  </a:lnTo>
                  <a:lnTo>
                    <a:pt x="13325" y="11089"/>
                  </a:lnTo>
                  <a:lnTo>
                    <a:pt x="11947" y="11089"/>
                  </a:lnTo>
                  <a:lnTo>
                    <a:pt x="119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67" name="Google Shape;2367;p44"/>
          <p:cNvSpPr/>
          <p:nvPr/>
        </p:nvSpPr>
        <p:spPr>
          <a:xfrm>
            <a:off x="5143646" y="400374"/>
            <a:ext cx="4006525" cy="3556875"/>
          </a:xfrm>
          <a:custGeom>
            <a:avLst/>
            <a:gdLst/>
            <a:ahLst/>
            <a:cxnLst/>
            <a:rect l="l" t="t" r="r" b="b"/>
            <a:pathLst>
              <a:path w="160261" h="142275" extrusionOk="0">
                <a:moveTo>
                  <a:pt x="160261" y="0"/>
                </a:moveTo>
                <a:lnTo>
                  <a:pt x="160036" y="70604"/>
                </a:lnTo>
                <a:lnTo>
                  <a:pt x="95762" y="142275"/>
                </a:lnTo>
                <a:lnTo>
                  <a:pt x="0" y="88386"/>
                </a:lnTo>
                <a:lnTo>
                  <a:pt x="242" y="73358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2368" name="Google Shape;2368;p44"/>
          <p:cNvSpPr/>
          <p:nvPr/>
        </p:nvSpPr>
        <p:spPr>
          <a:xfrm>
            <a:off x="421176" y="1176764"/>
            <a:ext cx="1020284" cy="504507"/>
          </a:xfrm>
          <a:prstGeom prst="roundRect">
            <a:avLst>
              <a:gd name="adj" fmla="val 1076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369" name="Google Shape;2369;p44"/>
          <p:cNvSpPr txBox="1">
            <a:spLocks noGrp="1"/>
          </p:cNvSpPr>
          <p:nvPr>
            <p:ph type="title"/>
          </p:nvPr>
        </p:nvSpPr>
        <p:spPr>
          <a:xfrm>
            <a:off x="413186" y="212069"/>
            <a:ext cx="598886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Expérience utilisateurs</a:t>
            </a:r>
            <a:endParaRPr dirty="0"/>
          </a:p>
        </p:txBody>
      </p:sp>
      <p:sp>
        <p:nvSpPr>
          <p:cNvPr id="2370" name="Google Shape;2370;p44"/>
          <p:cNvSpPr txBox="1">
            <a:spLocks noGrp="1"/>
          </p:cNvSpPr>
          <p:nvPr>
            <p:ph type="subTitle" idx="1"/>
          </p:nvPr>
        </p:nvSpPr>
        <p:spPr>
          <a:xfrm>
            <a:off x="441125" y="1260491"/>
            <a:ext cx="1194760" cy="335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Validation </a:t>
            </a:r>
            <a:endParaRPr sz="1400" dirty="0"/>
          </a:p>
        </p:txBody>
      </p:sp>
      <p:grpSp>
        <p:nvGrpSpPr>
          <p:cNvPr id="2371" name="Google Shape;2371;p44"/>
          <p:cNvGrpSpPr/>
          <p:nvPr/>
        </p:nvGrpSpPr>
        <p:grpSpPr>
          <a:xfrm>
            <a:off x="3571173" y="2527409"/>
            <a:ext cx="5095584" cy="2430159"/>
            <a:chOff x="4456650" y="1382075"/>
            <a:chExt cx="2697075" cy="1286275"/>
          </a:xfrm>
        </p:grpSpPr>
        <p:sp>
          <p:nvSpPr>
            <p:cNvPr id="2372" name="Google Shape;2372;p44"/>
            <p:cNvSpPr/>
            <p:nvPr/>
          </p:nvSpPr>
          <p:spPr>
            <a:xfrm>
              <a:off x="4456650" y="2265150"/>
              <a:ext cx="2615325" cy="398475"/>
            </a:xfrm>
            <a:custGeom>
              <a:avLst/>
              <a:gdLst/>
              <a:ahLst/>
              <a:cxnLst/>
              <a:rect l="l" t="t" r="r" b="b"/>
              <a:pathLst>
                <a:path w="104613" h="15939" extrusionOk="0">
                  <a:moveTo>
                    <a:pt x="18203" y="0"/>
                  </a:moveTo>
                  <a:lnTo>
                    <a:pt x="6619" y="2370"/>
                  </a:lnTo>
                  <a:cubicBezTo>
                    <a:pt x="5836" y="2491"/>
                    <a:pt x="5141" y="2938"/>
                    <a:pt x="4707" y="3601"/>
                  </a:cubicBezTo>
                  <a:lnTo>
                    <a:pt x="764" y="9616"/>
                  </a:lnTo>
                  <a:cubicBezTo>
                    <a:pt x="1" y="10780"/>
                    <a:pt x="837" y="12329"/>
                    <a:pt x="2228" y="12329"/>
                  </a:cubicBezTo>
                  <a:cubicBezTo>
                    <a:pt x="2230" y="12329"/>
                    <a:pt x="2231" y="12329"/>
                    <a:pt x="2232" y="12329"/>
                  </a:cubicBezTo>
                  <a:lnTo>
                    <a:pt x="81219" y="12175"/>
                  </a:lnTo>
                  <a:lnTo>
                    <a:pt x="81219" y="12175"/>
                  </a:lnTo>
                  <a:cubicBezTo>
                    <a:pt x="81101" y="12319"/>
                    <a:pt x="82433" y="13037"/>
                    <a:pt x="83190" y="13416"/>
                  </a:cubicBezTo>
                  <a:cubicBezTo>
                    <a:pt x="82701" y="13566"/>
                    <a:pt x="82316" y="13765"/>
                    <a:pt x="82619" y="14016"/>
                  </a:cubicBezTo>
                  <a:cubicBezTo>
                    <a:pt x="82704" y="14086"/>
                    <a:pt x="82843" y="14114"/>
                    <a:pt x="83014" y="14114"/>
                  </a:cubicBezTo>
                  <a:cubicBezTo>
                    <a:pt x="83278" y="14114"/>
                    <a:pt x="83619" y="14046"/>
                    <a:pt x="83957" y="13957"/>
                  </a:cubicBezTo>
                  <a:cubicBezTo>
                    <a:pt x="84431" y="14529"/>
                    <a:pt x="86751" y="15172"/>
                    <a:pt x="91093" y="15403"/>
                  </a:cubicBezTo>
                  <a:cubicBezTo>
                    <a:pt x="95743" y="15649"/>
                    <a:pt x="99575" y="15939"/>
                    <a:pt x="101914" y="15939"/>
                  </a:cubicBezTo>
                  <a:cubicBezTo>
                    <a:pt x="103457" y="15939"/>
                    <a:pt x="104351" y="15813"/>
                    <a:pt x="104403" y="15465"/>
                  </a:cubicBezTo>
                  <a:cubicBezTo>
                    <a:pt x="104599" y="14173"/>
                    <a:pt x="101870" y="11901"/>
                    <a:pt x="97758" y="10808"/>
                  </a:cubicBezTo>
                  <a:lnTo>
                    <a:pt x="104612" y="10808"/>
                  </a:lnTo>
                  <a:lnTo>
                    <a:pt x="98450" y="245"/>
                  </a:lnTo>
                  <a:lnTo>
                    <a:pt x="1820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3" name="Google Shape;2373;p44"/>
            <p:cNvSpPr/>
            <p:nvPr/>
          </p:nvSpPr>
          <p:spPr>
            <a:xfrm>
              <a:off x="6827875" y="2309700"/>
              <a:ext cx="102850" cy="182075"/>
            </a:xfrm>
            <a:custGeom>
              <a:avLst/>
              <a:gdLst/>
              <a:ahLst/>
              <a:cxnLst/>
              <a:rect l="l" t="t" r="r" b="b"/>
              <a:pathLst>
                <a:path w="4114" h="7283" extrusionOk="0">
                  <a:moveTo>
                    <a:pt x="0" y="1"/>
                  </a:moveTo>
                  <a:lnTo>
                    <a:pt x="2488" y="6937"/>
                  </a:lnTo>
                  <a:lnTo>
                    <a:pt x="2723" y="7283"/>
                  </a:lnTo>
                  <a:lnTo>
                    <a:pt x="4113" y="7283"/>
                  </a:lnTo>
                  <a:lnTo>
                    <a:pt x="2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4" name="Google Shape;2374;p44"/>
            <p:cNvSpPr/>
            <p:nvPr/>
          </p:nvSpPr>
          <p:spPr>
            <a:xfrm>
              <a:off x="6826900" y="2308875"/>
              <a:ext cx="104625" cy="183650"/>
            </a:xfrm>
            <a:custGeom>
              <a:avLst/>
              <a:gdLst/>
              <a:ahLst/>
              <a:cxnLst/>
              <a:rect l="l" t="t" r="r" b="b"/>
              <a:pathLst>
                <a:path w="4185" h="7346" extrusionOk="0">
                  <a:moveTo>
                    <a:pt x="2863" y="63"/>
                  </a:moveTo>
                  <a:lnTo>
                    <a:pt x="4116" y="7283"/>
                  </a:lnTo>
                  <a:lnTo>
                    <a:pt x="2775" y="7283"/>
                  </a:lnTo>
                  <a:lnTo>
                    <a:pt x="2553" y="6953"/>
                  </a:lnTo>
                  <a:lnTo>
                    <a:pt x="82" y="63"/>
                  </a:lnTo>
                  <a:close/>
                  <a:moveTo>
                    <a:pt x="36" y="1"/>
                  </a:moveTo>
                  <a:cubicBezTo>
                    <a:pt x="17" y="1"/>
                    <a:pt x="0" y="24"/>
                    <a:pt x="10" y="43"/>
                  </a:cubicBezTo>
                  <a:lnTo>
                    <a:pt x="2497" y="6979"/>
                  </a:lnTo>
                  <a:cubicBezTo>
                    <a:pt x="2497" y="6979"/>
                    <a:pt x="2501" y="6983"/>
                    <a:pt x="2501" y="6986"/>
                  </a:cubicBezTo>
                  <a:lnTo>
                    <a:pt x="2736" y="7332"/>
                  </a:lnTo>
                  <a:cubicBezTo>
                    <a:pt x="2739" y="7338"/>
                    <a:pt x="2749" y="7345"/>
                    <a:pt x="2762" y="7345"/>
                  </a:cubicBezTo>
                  <a:lnTo>
                    <a:pt x="4152" y="7345"/>
                  </a:lnTo>
                  <a:cubicBezTo>
                    <a:pt x="4162" y="7345"/>
                    <a:pt x="4168" y="7338"/>
                    <a:pt x="4175" y="7332"/>
                  </a:cubicBezTo>
                  <a:cubicBezTo>
                    <a:pt x="4182" y="7325"/>
                    <a:pt x="4185" y="7316"/>
                    <a:pt x="4182" y="7309"/>
                  </a:cubicBezTo>
                  <a:lnTo>
                    <a:pt x="2918" y="27"/>
                  </a:lnTo>
                  <a:cubicBezTo>
                    <a:pt x="2915" y="14"/>
                    <a:pt x="2902" y="1"/>
                    <a:pt x="2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Google Shape;2375;p44"/>
            <p:cNvSpPr/>
            <p:nvPr/>
          </p:nvSpPr>
          <p:spPr>
            <a:xfrm>
              <a:off x="6827875" y="2309700"/>
              <a:ext cx="102850" cy="182075"/>
            </a:xfrm>
            <a:custGeom>
              <a:avLst/>
              <a:gdLst/>
              <a:ahLst/>
              <a:cxnLst/>
              <a:rect l="l" t="t" r="r" b="b"/>
              <a:pathLst>
                <a:path w="4114" h="7283" extrusionOk="0">
                  <a:moveTo>
                    <a:pt x="0" y="1"/>
                  </a:moveTo>
                  <a:lnTo>
                    <a:pt x="2488" y="6937"/>
                  </a:lnTo>
                  <a:lnTo>
                    <a:pt x="2723" y="7283"/>
                  </a:lnTo>
                  <a:lnTo>
                    <a:pt x="4113" y="7283"/>
                  </a:lnTo>
                  <a:lnTo>
                    <a:pt x="2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2376;p44"/>
            <p:cNvSpPr/>
            <p:nvPr/>
          </p:nvSpPr>
          <p:spPr>
            <a:xfrm>
              <a:off x="6873325" y="2365100"/>
              <a:ext cx="27525" cy="125450"/>
            </a:xfrm>
            <a:custGeom>
              <a:avLst/>
              <a:gdLst/>
              <a:ahLst/>
              <a:cxnLst/>
              <a:rect l="l" t="t" r="r" b="b"/>
              <a:pathLst>
                <a:path w="1101" h="5018" extrusionOk="0">
                  <a:moveTo>
                    <a:pt x="63" y="1"/>
                  </a:moveTo>
                  <a:lnTo>
                    <a:pt x="1" y="14"/>
                  </a:lnTo>
                  <a:lnTo>
                    <a:pt x="1042" y="5018"/>
                  </a:lnTo>
                  <a:lnTo>
                    <a:pt x="1101" y="500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7" name="Google Shape;2377;p44"/>
            <p:cNvSpPr/>
            <p:nvPr/>
          </p:nvSpPr>
          <p:spPr>
            <a:xfrm>
              <a:off x="5095000" y="2309700"/>
              <a:ext cx="102850" cy="182075"/>
            </a:xfrm>
            <a:custGeom>
              <a:avLst/>
              <a:gdLst/>
              <a:ahLst/>
              <a:cxnLst/>
              <a:rect l="l" t="t" r="r" b="b"/>
              <a:pathLst>
                <a:path w="4114" h="7283" extrusionOk="0">
                  <a:moveTo>
                    <a:pt x="1264" y="1"/>
                  </a:moveTo>
                  <a:lnTo>
                    <a:pt x="0" y="7283"/>
                  </a:lnTo>
                  <a:lnTo>
                    <a:pt x="1391" y="7283"/>
                  </a:lnTo>
                  <a:lnTo>
                    <a:pt x="1626" y="6937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Google Shape;2378;p44"/>
            <p:cNvSpPr/>
            <p:nvPr/>
          </p:nvSpPr>
          <p:spPr>
            <a:xfrm>
              <a:off x="5094175" y="2308975"/>
              <a:ext cx="104550" cy="183550"/>
            </a:xfrm>
            <a:custGeom>
              <a:avLst/>
              <a:gdLst/>
              <a:ahLst/>
              <a:cxnLst/>
              <a:rect l="l" t="t" r="r" b="b"/>
              <a:pathLst>
                <a:path w="4182" h="7342" extrusionOk="0">
                  <a:moveTo>
                    <a:pt x="4104" y="59"/>
                  </a:moveTo>
                  <a:lnTo>
                    <a:pt x="1633" y="6949"/>
                  </a:lnTo>
                  <a:lnTo>
                    <a:pt x="1408" y="7279"/>
                  </a:lnTo>
                  <a:lnTo>
                    <a:pt x="69" y="7279"/>
                  </a:lnTo>
                  <a:lnTo>
                    <a:pt x="1323" y="59"/>
                  </a:lnTo>
                  <a:close/>
                  <a:moveTo>
                    <a:pt x="1297" y="0"/>
                  </a:moveTo>
                  <a:cubicBezTo>
                    <a:pt x="1284" y="0"/>
                    <a:pt x="1270" y="10"/>
                    <a:pt x="1267" y="23"/>
                  </a:cubicBezTo>
                  <a:lnTo>
                    <a:pt x="4" y="7305"/>
                  </a:lnTo>
                  <a:cubicBezTo>
                    <a:pt x="1" y="7315"/>
                    <a:pt x="4" y="7321"/>
                    <a:pt x="11" y="7331"/>
                  </a:cubicBezTo>
                  <a:cubicBezTo>
                    <a:pt x="14" y="7338"/>
                    <a:pt x="24" y="7341"/>
                    <a:pt x="33" y="7341"/>
                  </a:cubicBezTo>
                  <a:lnTo>
                    <a:pt x="1424" y="7341"/>
                  </a:lnTo>
                  <a:cubicBezTo>
                    <a:pt x="1434" y="7341"/>
                    <a:pt x="1443" y="7338"/>
                    <a:pt x="1450" y="7328"/>
                  </a:cubicBezTo>
                  <a:lnTo>
                    <a:pt x="1685" y="6982"/>
                  </a:lnTo>
                  <a:cubicBezTo>
                    <a:pt x="1685" y="6982"/>
                    <a:pt x="1685" y="6979"/>
                    <a:pt x="1688" y="6975"/>
                  </a:cubicBezTo>
                  <a:lnTo>
                    <a:pt x="4175" y="39"/>
                  </a:lnTo>
                  <a:cubicBezTo>
                    <a:pt x="4182" y="20"/>
                    <a:pt x="4169" y="0"/>
                    <a:pt x="4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9" name="Google Shape;2379;p44"/>
            <p:cNvSpPr/>
            <p:nvPr/>
          </p:nvSpPr>
          <p:spPr>
            <a:xfrm>
              <a:off x="5095000" y="2309700"/>
              <a:ext cx="102850" cy="182075"/>
            </a:xfrm>
            <a:custGeom>
              <a:avLst/>
              <a:gdLst/>
              <a:ahLst/>
              <a:cxnLst/>
              <a:rect l="l" t="t" r="r" b="b"/>
              <a:pathLst>
                <a:path w="4114" h="7283" extrusionOk="0">
                  <a:moveTo>
                    <a:pt x="1264" y="1"/>
                  </a:moveTo>
                  <a:lnTo>
                    <a:pt x="0" y="7283"/>
                  </a:lnTo>
                  <a:lnTo>
                    <a:pt x="1391" y="7283"/>
                  </a:lnTo>
                  <a:lnTo>
                    <a:pt x="1626" y="6937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2380;p44"/>
            <p:cNvSpPr/>
            <p:nvPr/>
          </p:nvSpPr>
          <p:spPr>
            <a:xfrm>
              <a:off x="4977725" y="2254125"/>
              <a:ext cx="2070100" cy="111175"/>
            </a:xfrm>
            <a:custGeom>
              <a:avLst/>
              <a:gdLst/>
              <a:ahLst/>
              <a:cxnLst/>
              <a:rect l="l" t="t" r="r" b="b"/>
              <a:pathLst>
                <a:path w="82804" h="4447" extrusionOk="0">
                  <a:moveTo>
                    <a:pt x="1" y="1"/>
                  </a:moveTo>
                  <a:lnTo>
                    <a:pt x="1" y="4446"/>
                  </a:lnTo>
                  <a:lnTo>
                    <a:pt x="82803" y="4446"/>
                  </a:lnTo>
                  <a:lnTo>
                    <a:pt x="828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1" name="Google Shape;2381;p44"/>
            <p:cNvSpPr/>
            <p:nvPr/>
          </p:nvSpPr>
          <p:spPr>
            <a:xfrm>
              <a:off x="4977000" y="2253400"/>
              <a:ext cx="2071625" cy="112625"/>
            </a:xfrm>
            <a:custGeom>
              <a:avLst/>
              <a:gdLst/>
              <a:ahLst/>
              <a:cxnLst/>
              <a:rect l="l" t="t" r="r" b="b"/>
              <a:pathLst>
                <a:path w="82865" h="4505" extrusionOk="0">
                  <a:moveTo>
                    <a:pt x="82803" y="59"/>
                  </a:moveTo>
                  <a:lnTo>
                    <a:pt x="82803" y="4446"/>
                  </a:lnTo>
                  <a:lnTo>
                    <a:pt x="59" y="4446"/>
                  </a:lnTo>
                  <a:lnTo>
                    <a:pt x="59" y="59"/>
                  </a:lnTo>
                  <a:close/>
                  <a:moveTo>
                    <a:pt x="30" y="0"/>
                  </a:moveTo>
                  <a:cubicBezTo>
                    <a:pt x="14" y="0"/>
                    <a:pt x="1" y="13"/>
                    <a:pt x="1" y="30"/>
                  </a:cubicBezTo>
                  <a:lnTo>
                    <a:pt x="1" y="4475"/>
                  </a:lnTo>
                  <a:cubicBezTo>
                    <a:pt x="1" y="4492"/>
                    <a:pt x="14" y="4505"/>
                    <a:pt x="30" y="4505"/>
                  </a:cubicBezTo>
                  <a:lnTo>
                    <a:pt x="82832" y="4505"/>
                  </a:lnTo>
                  <a:cubicBezTo>
                    <a:pt x="82848" y="4505"/>
                    <a:pt x="82861" y="4492"/>
                    <a:pt x="82865" y="4479"/>
                  </a:cubicBezTo>
                  <a:lnTo>
                    <a:pt x="82865" y="30"/>
                  </a:lnTo>
                  <a:cubicBezTo>
                    <a:pt x="82865" y="13"/>
                    <a:pt x="82848" y="0"/>
                    <a:pt x="8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2" name="Google Shape;2382;p44"/>
            <p:cNvSpPr/>
            <p:nvPr/>
          </p:nvSpPr>
          <p:spPr>
            <a:xfrm>
              <a:off x="4953750" y="2365275"/>
              <a:ext cx="95325" cy="182075"/>
            </a:xfrm>
            <a:custGeom>
              <a:avLst/>
              <a:gdLst/>
              <a:ahLst/>
              <a:cxnLst/>
              <a:rect l="l" t="t" r="r" b="b"/>
              <a:pathLst>
                <a:path w="3813" h="7283" extrusionOk="0">
                  <a:moveTo>
                    <a:pt x="960" y="0"/>
                  </a:moveTo>
                  <a:lnTo>
                    <a:pt x="0" y="7273"/>
                  </a:lnTo>
                  <a:lnTo>
                    <a:pt x="1420" y="7282"/>
                  </a:lnTo>
                  <a:lnTo>
                    <a:pt x="1972" y="6728"/>
                  </a:lnTo>
                  <a:lnTo>
                    <a:pt x="3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3" name="Google Shape;2383;p44"/>
            <p:cNvSpPr/>
            <p:nvPr/>
          </p:nvSpPr>
          <p:spPr>
            <a:xfrm>
              <a:off x="4952925" y="2364550"/>
              <a:ext cx="96900" cy="183525"/>
            </a:xfrm>
            <a:custGeom>
              <a:avLst/>
              <a:gdLst/>
              <a:ahLst/>
              <a:cxnLst/>
              <a:rect l="l" t="t" r="r" b="b"/>
              <a:pathLst>
                <a:path w="3876" h="7341" extrusionOk="0">
                  <a:moveTo>
                    <a:pt x="3803" y="59"/>
                  </a:moveTo>
                  <a:lnTo>
                    <a:pt x="1979" y="6740"/>
                  </a:lnTo>
                  <a:lnTo>
                    <a:pt x="1440" y="7279"/>
                  </a:lnTo>
                  <a:lnTo>
                    <a:pt x="66" y="7272"/>
                  </a:lnTo>
                  <a:lnTo>
                    <a:pt x="1019" y="59"/>
                  </a:lnTo>
                  <a:close/>
                  <a:moveTo>
                    <a:pt x="993" y="0"/>
                  </a:moveTo>
                  <a:cubicBezTo>
                    <a:pt x="980" y="0"/>
                    <a:pt x="967" y="10"/>
                    <a:pt x="964" y="26"/>
                  </a:cubicBezTo>
                  <a:lnTo>
                    <a:pt x="1" y="7298"/>
                  </a:lnTo>
                  <a:cubicBezTo>
                    <a:pt x="1" y="7308"/>
                    <a:pt x="4" y="7318"/>
                    <a:pt x="11" y="7324"/>
                  </a:cubicBezTo>
                  <a:cubicBezTo>
                    <a:pt x="17" y="7331"/>
                    <a:pt x="24" y="7334"/>
                    <a:pt x="33" y="7334"/>
                  </a:cubicBezTo>
                  <a:lnTo>
                    <a:pt x="1453" y="7341"/>
                  </a:lnTo>
                  <a:cubicBezTo>
                    <a:pt x="1463" y="7341"/>
                    <a:pt x="1470" y="7338"/>
                    <a:pt x="1476" y="7331"/>
                  </a:cubicBezTo>
                  <a:lnTo>
                    <a:pt x="2028" y="6779"/>
                  </a:lnTo>
                  <a:cubicBezTo>
                    <a:pt x="2031" y="6776"/>
                    <a:pt x="2034" y="6770"/>
                    <a:pt x="2037" y="6766"/>
                  </a:cubicBezTo>
                  <a:lnTo>
                    <a:pt x="3875" y="39"/>
                  </a:lnTo>
                  <a:cubicBezTo>
                    <a:pt x="3875" y="29"/>
                    <a:pt x="3875" y="20"/>
                    <a:pt x="3869" y="10"/>
                  </a:cubicBezTo>
                  <a:cubicBezTo>
                    <a:pt x="3862" y="3"/>
                    <a:pt x="3856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2384;p44"/>
            <p:cNvSpPr/>
            <p:nvPr/>
          </p:nvSpPr>
          <p:spPr>
            <a:xfrm>
              <a:off x="5078275" y="1389325"/>
              <a:ext cx="1869000" cy="645175"/>
            </a:xfrm>
            <a:custGeom>
              <a:avLst/>
              <a:gdLst/>
              <a:ahLst/>
              <a:cxnLst/>
              <a:rect l="l" t="t" r="r" b="b"/>
              <a:pathLst>
                <a:path w="74760" h="25807" extrusionOk="0">
                  <a:moveTo>
                    <a:pt x="3601" y="1"/>
                  </a:moveTo>
                  <a:cubicBezTo>
                    <a:pt x="1613" y="1"/>
                    <a:pt x="0" y="1483"/>
                    <a:pt x="0" y="3310"/>
                  </a:cubicBezTo>
                  <a:lnTo>
                    <a:pt x="0" y="25806"/>
                  </a:lnTo>
                  <a:lnTo>
                    <a:pt x="74760" y="25806"/>
                  </a:lnTo>
                  <a:lnTo>
                    <a:pt x="74760" y="3310"/>
                  </a:lnTo>
                  <a:cubicBezTo>
                    <a:pt x="74760" y="1483"/>
                    <a:pt x="73147" y="1"/>
                    <a:pt x="71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5" name="Google Shape;2385;p44"/>
            <p:cNvSpPr/>
            <p:nvPr/>
          </p:nvSpPr>
          <p:spPr>
            <a:xfrm>
              <a:off x="5078275" y="1389325"/>
              <a:ext cx="1869000" cy="645175"/>
            </a:xfrm>
            <a:custGeom>
              <a:avLst/>
              <a:gdLst/>
              <a:ahLst/>
              <a:cxnLst/>
              <a:rect l="l" t="t" r="r" b="b"/>
              <a:pathLst>
                <a:path w="74760" h="25807" extrusionOk="0">
                  <a:moveTo>
                    <a:pt x="71160" y="1"/>
                  </a:moveTo>
                  <a:lnTo>
                    <a:pt x="3601" y="1"/>
                  </a:lnTo>
                  <a:cubicBezTo>
                    <a:pt x="1613" y="1"/>
                    <a:pt x="0" y="1483"/>
                    <a:pt x="0" y="3310"/>
                  </a:cubicBezTo>
                  <a:lnTo>
                    <a:pt x="0" y="25806"/>
                  </a:lnTo>
                  <a:lnTo>
                    <a:pt x="74760" y="25806"/>
                  </a:lnTo>
                  <a:lnTo>
                    <a:pt x="74760" y="3310"/>
                  </a:lnTo>
                  <a:cubicBezTo>
                    <a:pt x="74760" y="1483"/>
                    <a:pt x="73147" y="1"/>
                    <a:pt x="7116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6" name="Google Shape;2386;p44"/>
            <p:cNvSpPr/>
            <p:nvPr/>
          </p:nvSpPr>
          <p:spPr>
            <a:xfrm>
              <a:off x="5270350" y="1519225"/>
              <a:ext cx="173425" cy="96075"/>
            </a:xfrm>
            <a:custGeom>
              <a:avLst/>
              <a:gdLst/>
              <a:ahLst/>
              <a:cxnLst/>
              <a:rect l="l" t="t" r="r" b="b"/>
              <a:pathLst>
                <a:path w="6937" h="3843" extrusionOk="0">
                  <a:moveTo>
                    <a:pt x="278" y="824"/>
                  </a:moveTo>
                  <a:cubicBezTo>
                    <a:pt x="474" y="497"/>
                    <a:pt x="1581" y="1303"/>
                    <a:pt x="3542" y="1111"/>
                  </a:cubicBezTo>
                  <a:cubicBezTo>
                    <a:pt x="5419" y="928"/>
                    <a:pt x="6300" y="1"/>
                    <a:pt x="6565" y="295"/>
                  </a:cubicBezTo>
                  <a:cubicBezTo>
                    <a:pt x="6937" y="713"/>
                    <a:pt x="5821" y="3291"/>
                    <a:pt x="3878" y="3559"/>
                  </a:cubicBezTo>
                  <a:cubicBezTo>
                    <a:pt x="1793" y="3843"/>
                    <a:pt x="1" y="1297"/>
                    <a:pt x="278" y="824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0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7" name="Google Shape;2387;p44"/>
            <p:cNvSpPr/>
            <p:nvPr/>
          </p:nvSpPr>
          <p:spPr>
            <a:xfrm>
              <a:off x="5334175" y="1553150"/>
              <a:ext cx="34875" cy="34825"/>
            </a:xfrm>
            <a:custGeom>
              <a:avLst/>
              <a:gdLst/>
              <a:ahLst/>
              <a:cxnLst/>
              <a:rect l="l" t="t" r="r" b="b"/>
              <a:pathLst>
                <a:path w="1395" h="1393" extrusionOk="0">
                  <a:moveTo>
                    <a:pt x="678" y="61"/>
                  </a:moveTo>
                  <a:cubicBezTo>
                    <a:pt x="916" y="61"/>
                    <a:pt x="1134" y="194"/>
                    <a:pt x="1247" y="407"/>
                  </a:cubicBezTo>
                  <a:cubicBezTo>
                    <a:pt x="1322" y="560"/>
                    <a:pt x="1332" y="739"/>
                    <a:pt x="1270" y="899"/>
                  </a:cubicBezTo>
                  <a:cubicBezTo>
                    <a:pt x="1208" y="1066"/>
                    <a:pt x="1084" y="1206"/>
                    <a:pt x="924" y="1285"/>
                  </a:cubicBezTo>
                  <a:cubicBezTo>
                    <a:pt x="856" y="1318"/>
                    <a:pt x="789" y="1332"/>
                    <a:pt x="724" y="1332"/>
                  </a:cubicBezTo>
                  <a:cubicBezTo>
                    <a:pt x="454" y="1332"/>
                    <a:pt x="222" y="1094"/>
                    <a:pt x="183" y="1023"/>
                  </a:cubicBezTo>
                  <a:cubicBezTo>
                    <a:pt x="121" y="906"/>
                    <a:pt x="69" y="625"/>
                    <a:pt x="137" y="403"/>
                  </a:cubicBezTo>
                  <a:cubicBezTo>
                    <a:pt x="167" y="289"/>
                    <a:pt x="245" y="191"/>
                    <a:pt x="350" y="136"/>
                  </a:cubicBezTo>
                  <a:cubicBezTo>
                    <a:pt x="447" y="87"/>
                    <a:pt x="558" y="61"/>
                    <a:pt x="669" y="61"/>
                  </a:cubicBezTo>
                  <a:cubicBezTo>
                    <a:pt x="672" y="61"/>
                    <a:pt x="675" y="61"/>
                    <a:pt x="678" y="61"/>
                  </a:cubicBezTo>
                  <a:close/>
                  <a:moveTo>
                    <a:pt x="669" y="1"/>
                  </a:moveTo>
                  <a:cubicBezTo>
                    <a:pt x="553" y="1"/>
                    <a:pt x="433" y="27"/>
                    <a:pt x="320" y="83"/>
                  </a:cubicBezTo>
                  <a:cubicBezTo>
                    <a:pt x="203" y="145"/>
                    <a:pt x="115" y="253"/>
                    <a:pt x="79" y="387"/>
                  </a:cubicBezTo>
                  <a:cubicBezTo>
                    <a:pt x="0" y="635"/>
                    <a:pt x="62" y="929"/>
                    <a:pt x="131" y="1053"/>
                  </a:cubicBezTo>
                  <a:cubicBezTo>
                    <a:pt x="190" y="1157"/>
                    <a:pt x="444" y="1392"/>
                    <a:pt x="728" y="1392"/>
                  </a:cubicBezTo>
                  <a:cubicBezTo>
                    <a:pt x="807" y="1392"/>
                    <a:pt x="882" y="1373"/>
                    <a:pt x="950" y="1340"/>
                  </a:cubicBezTo>
                  <a:cubicBezTo>
                    <a:pt x="1126" y="1252"/>
                    <a:pt x="1260" y="1102"/>
                    <a:pt x="1329" y="919"/>
                  </a:cubicBezTo>
                  <a:cubicBezTo>
                    <a:pt x="1394" y="743"/>
                    <a:pt x="1384" y="547"/>
                    <a:pt x="1299" y="377"/>
                  </a:cubicBezTo>
                  <a:cubicBezTo>
                    <a:pt x="1179" y="137"/>
                    <a:pt x="932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2388;p44"/>
            <p:cNvSpPr/>
            <p:nvPr/>
          </p:nvSpPr>
          <p:spPr>
            <a:xfrm>
              <a:off x="5631450" y="1519225"/>
              <a:ext cx="173425" cy="96075"/>
            </a:xfrm>
            <a:custGeom>
              <a:avLst/>
              <a:gdLst/>
              <a:ahLst/>
              <a:cxnLst/>
              <a:rect l="l" t="t" r="r" b="b"/>
              <a:pathLst>
                <a:path w="6937" h="3843" extrusionOk="0">
                  <a:moveTo>
                    <a:pt x="281" y="824"/>
                  </a:moveTo>
                  <a:cubicBezTo>
                    <a:pt x="473" y="497"/>
                    <a:pt x="1580" y="1303"/>
                    <a:pt x="3542" y="1111"/>
                  </a:cubicBezTo>
                  <a:cubicBezTo>
                    <a:pt x="5418" y="928"/>
                    <a:pt x="6300" y="1"/>
                    <a:pt x="6564" y="295"/>
                  </a:cubicBezTo>
                  <a:cubicBezTo>
                    <a:pt x="6936" y="713"/>
                    <a:pt x="5823" y="3291"/>
                    <a:pt x="3878" y="3559"/>
                  </a:cubicBezTo>
                  <a:cubicBezTo>
                    <a:pt x="1792" y="3843"/>
                    <a:pt x="0" y="1297"/>
                    <a:pt x="281" y="824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0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9" name="Google Shape;2389;p44"/>
            <p:cNvSpPr/>
            <p:nvPr/>
          </p:nvSpPr>
          <p:spPr>
            <a:xfrm>
              <a:off x="5695250" y="1553150"/>
              <a:ext cx="36750" cy="34825"/>
            </a:xfrm>
            <a:custGeom>
              <a:avLst/>
              <a:gdLst/>
              <a:ahLst/>
              <a:cxnLst/>
              <a:rect l="l" t="t" r="r" b="b"/>
              <a:pathLst>
                <a:path w="1470" h="1393" extrusionOk="0">
                  <a:moveTo>
                    <a:pt x="670" y="61"/>
                  </a:moveTo>
                  <a:cubicBezTo>
                    <a:pt x="735" y="61"/>
                    <a:pt x="800" y="70"/>
                    <a:pt x="866" y="90"/>
                  </a:cubicBezTo>
                  <a:cubicBezTo>
                    <a:pt x="1032" y="139"/>
                    <a:pt x="1169" y="253"/>
                    <a:pt x="1248" y="407"/>
                  </a:cubicBezTo>
                  <a:cubicBezTo>
                    <a:pt x="1323" y="560"/>
                    <a:pt x="1332" y="739"/>
                    <a:pt x="1270" y="899"/>
                  </a:cubicBezTo>
                  <a:cubicBezTo>
                    <a:pt x="1208" y="1066"/>
                    <a:pt x="1084" y="1206"/>
                    <a:pt x="924" y="1285"/>
                  </a:cubicBezTo>
                  <a:cubicBezTo>
                    <a:pt x="857" y="1318"/>
                    <a:pt x="789" y="1332"/>
                    <a:pt x="724" y="1332"/>
                  </a:cubicBezTo>
                  <a:cubicBezTo>
                    <a:pt x="455" y="1332"/>
                    <a:pt x="223" y="1094"/>
                    <a:pt x="183" y="1023"/>
                  </a:cubicBezTo>
                  <a:cubicBezTo>
                    <a:pt x="121" y="906"/>
                    <a:pt x="69" y="629"/>
                    <a:pt x="138" y="403"/>
                  </a:cubicBezTo>
                  <a:cubicBezTo>
                    <a:pt x="167" y="289"/>
                    <a:pt x="245" y="191"/>
                    <a:pt x="350" y="139"/>
                  </a:cubicBezTo>
                  <a:cubicBezTo>
                    <a:pt x="448" y="87"/>
                    <a:pt x="559" y="61"/>
                    <a:pt x="670" y="61"/>
                  </a:cubicBezTo>
                  <a:close/>
                  <a:moveTo>
                    <a:pt x="669" y="0"/>
                  </a:moveTo>
                  <a:cubicBezTo>
                    <a:pt x="550" y="0"/>
                    <a:pt x="431" y="28"/>
                    <a:pt x="321" y="83"/>
                  </a:cubicBezTo>
                  <a:cubicBezTo>
                    <a:pt x="203" y="145"/>
                    <a:pt x="115" y="256"/>
                    <a:pt x="79" y="387"/>
                  </a:cubicBezTo>
                  <a:cubicBezTo>
                    <a:pt x="1" y="635"/>
                    <a:pt x="66" y="929"/>
                    <a:pt x="131" y="1053"/>
                  </a:cubicBezTo>
                  <a:cubicBezTo>
                    <a:pt x="190" y="1157"/>
                    <a:pt x="445" y="1392"/>
                    <a:pt x="729" y="1392"/>
                  </a:cubicBezTo>
                  <a:cubicBezTo>
                    <a:pt x="807" y="1392"/>
                    <a:pt x="882" y="1373"/>
                    <a:pt x="950" y="1340"/>
                  </a:cubicBezTo>
                  <a:cubicBezTo>
                    <a:pt x="1127" y="1252"/>
                    <a:pt x="1261" y="1102"/>
                    <a:pt x="1329" y="919"/>
                  </a:cubicBezTo>
                  <a:cubicBezTo>
                    <a:pt x="1469" y="550"/>
                    <a:pt x="1264" y="139"/>
                    <a:pt x="882" y="31"/>
                  </a:cubicBezTo>
                  <a:cubicBezTo>
                    <a:pt x="812" y="10"/>
                    <a:pt x="740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0" name="Google Shape;2390;p44"/>
            <p:cNvSpPr/>
            <p:nvPr/>
          </p:nvSpPr>
          <p:spPr>
            <a:xfrm>
              <a:off x="5979550" y="1519225"/>
              <a:ext cx="173425" cy="96075"/>
            </a:xfrm>
            <a:custGeom>
              <a:avLst/>
              <a:gdLst/>
              <a:ahLst/>
              <a:cxnLst/>
              <a:rect l="l" t="t" r="r" b="b"/>
              <a:pathLst>
                <a:path w="6937" h="3843" extrusionOk="0">
                  <a:moveTo>
                    <a:pt x="281" y="824"/>
                  </a:moveTo>
                  <a:cubicBezTo>
                    <a:pt x="474" y="497"/>
                    <a:pt x="1580" y="1303"/>
                    <a:pt x="3542" y="1111"/>
                  </a:cubicBezTo>
                  <a:cubicBezTo>
                    <a:pt x="5419" y="928"/>
                    <a:pt x="6300" y="1"/>
                    <a:pt x="6565" y="295"/>
                  </a:cubicBezTo>
                  <a:cubicBezTo>
                    <a:pt x="6937" y="713"/>
                    <a:pt x="5824" y="3291"/>
                    <a:pt x="3878" y="3559"/>
                  </a:cubicBezTo>
                  <a:cubicBezTo>
                    <a:pt x="1793" y="3843"/>
                    <a:pt x="1" y="1297"/>
                    <a:pt x="281" y="824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0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1" name="Google Shape;2391;p44"/>
            <p:cNvSpPr/>
            <p:nvPr/>
          </p:nvSpPr>
          <p:spPr>
            <a:xfrm>
              <a:off x="6043375" y="1553150"/>
              <a:ext cx="34950" cy="34825"/>
            </a:xfrm>
            <a:custGeom>
              <a:avLst/>
              <a:gdLst/>
              <a:ahLst/>
              <a:cxnLst/>
              <a:rect l="l" t="t" r="r" b="b"/>
              <a:pathLst>
                <a:path w="1398" h="1393" extrusionOk="0">
                  <a:moveTo>
                    <a:pt x="678" y="61"/>
                  </a:moveTo>
                  <a:cubicBezTo>
                    <a:pt x="916" y="61"/>
                    <a:pt x="1134" y="194"/>
                    <a:pt x="1247" y="407"/>
                  </a:cubicBezTo>
                  <a:cubicBezTo>
                    <a:pt x="1322" y="560"/>
                    <a:pt x="1332" y="739"/>
                    <a:pt x="1270" y="899"/>
                  </a:cubicBezTo>
                  <a:cubicBezTo>
                    <a:pt x="1208" y="1066"/>
                    <a:pt x="1084" y="1206"/>
                    <a:pt x="924" y="1285"/>
                  </a:cubicBezTo>
                  <a:cubicBezTo>
                    <a:pt x="856" y="1318"/>
                    <a:pt x="789" y="1332"/>
                    <a:pt x="723" y="1332"/>
                  </a:cubicBezTo>
                  <a:cubicBezTo>
                    <a:pt x="454" y="1332"/>
                    <a:pt x="222" y="1094"/>
                    <a:pt x="183" y="1023"/>
                  </a:cubicBezTo>
                  <a:cubicBezTo>
                    <a:pt x="121" y="906"/>
                    <a:pt x="69" y="625"/>
                    <a:pt x="137" y="403"/>
                  </a:cubicBezTo>
                  <a:cubicBezTo>
                    <a:pt x="166" y="289"/>
                    <a:pt x="245" y="191"/>
                    <a:pt x="349" y="136"/>
                  </a:cubicBezTo>
                  <a:cubicBezTo>
                    <a:pt x="447" y="87"/>
                    <a:pt x="558" y="61"/>
                    <a:pt x="669" y="61"/>
                  </a:cubicBezTo>
                  <a:cubicBezTo>
                    <a:pt x="672" y="61"/>
                    <a:pt x="675" y="61"/>
                    <a:pt x="678" y="61"/>
                  </a:cubicBezTo>
                  <a:close/>
                  <a:moveTo>
                    <a:pt x="670" y="1"/>
                  </a:moveTo>
                  <a:cubicBezTo>
                    <a:pt x="554" y="1"/>
                    <a:pt x="435" y="27"/>
                    <a:pt x="323" y="83"/>
                  </a:cubicBezTo>
                  <a:cubicBezTo>
                    <a:pt x="202" y="145"/>
                    <a:pt x="114" y="253"/>
                    <a:pt x="78" y="387"/>
                  </a:cubicBezTo>
                  <a:cubicBezTo>
                    <a:pt x="0" y="635"/>
                    <a:pt x="62" y="929"/>
                    <a:pt x="131" y="1053"/>
                  </a:cubicBezTo>
                  <a:cubicBezTo>
                    <a:pt x="189" y="1157"/>
                    <a:pt x="444" y="1392"/>
                    <a:pt x="728" y="1392"/>
                  </a:cubicBezTo>
                  <a:cubicBezTo>
                    <a:pt x="806" y="1392"/>
                    <a:pt x="885" y="1373"/>
                    <a:pt x="953" y="1340"/>
                  </a:cubicBezTo>
                  <a:cubicBezTo>
                    <a:pt x="1126" y="1252"/>
                    <a:pt x="1263" y="1102"/>
                    <a:pt x="1328" y="919"/>
                  </a:cubicBezTo>
                  <a:cubicBezTo>
                    <a:pt x="1397" y="743"/>
                    <a:pt x="1387" y="547"/>
                    <a:pt x="1302" y="377"/>
                  </a:cubicBezTo>
                  <a:cubicBezTo>
                    <a:pt x="1182" y="137"/>
                    <a:pt x="934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Google Shape;2392;p44"/>
            <p:cNvSpPr/>
            <p:nvPr/>
          </p:nvSpPr>
          <p:spPr>
            <a:xfrm>
              <a:off x="5270350" y="1735075"/>
              <a:ext cx="173425" cy="96075"/>
            </a:xfrm>
            <a:custGeom>
              <a:avLst/>
              <a:gdLst/>
              <a:ahLst/>
              <a:cxnLst/>
              <a:rect l="l" t="t" r="r" b="b"/>
              <a:pathLst>
                <a:path w="6937" h="3843" extrusionOk="0">
                  <a:moveTo>
                    <a:pt x="278" y="823"/>
                  </a:moveTo>
                  <a:cubicBezTo>
                    <a:pt x="474" y="496"/>
                    <a:pt x="1581" y="1303"/>
                    <a:pt x="3542" y="1107"/>
                  </a:cubicBezTo>
                  <a:cubicBezTo>
                    <a:pt x="5419" y="924"/>
                    <a:pt x="6300" y="0"/>
                    <a:pt x="6565" y="291"/>
                  </a:cubicBezTo>
                  <a:cubicBezTo>
                    <a:pt x="6937" y="709"/>
                    <a:pt x="5821" y="3287"/>
                    <a:pt x="3878" y="3555"/>
                  </a:cubicBezTo>
                  <a:cubicBezTo>
                    <a:pt x="1793" y="3842"/>
                    <a:pt x="1" y="1296"/>
                    <a:pt x="278" y="823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0"/>
                    <a:alpha val="8380"/>
                  </a:srgbClr>
                </a:gs>
                <a:gs pos="100000">
                  <a:srgbClr val="D88794">
                    <a:alpha val="61176"/>
                    <a:alpha val="838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3" name="Google Shape;2393;p44"/>
            <p:cNvSpPr/>
            <p:nvPr/>
          </p:nvSpPr>
          <p:spPr>
            <a:xfrm>
              <a:off x="5334175" y="1769000"/>
              <a:ext cx="36900" cy="34800"/>
            </a:xfrm>
            <a:custGeom>
              <a:avLst/>
              <a:gdLst/>
              <a:ahLst/>
              <a:cxnLst/>
              <a:rect l="l" t="t" r="r" b="b"/>
              <a:pathLst>
                <a:path w="1476" h="1392" extrusionOk="0">
                  <a:moveTo>
                    <a:pt x="678" y="60"/>
                  </a:moveTo>
                  <a:cubicBezTo>
                    <a:pt x="916" y="60"/>
                    <a:pt x="1134" y="193"/>
                    <a:pt x="1247" y="406"/>
                  </a:cubicBezTo>
                  <a:cubicBezTo>
                    <a:pt x="1404" y="723"/>
                    <a:pt x="1260" y="1117"/>
                    <a:pt x="924" y="1284"/>
                  </a:cubicBezTo>
                  <a:cubicBezTo>
                    <a:pt x="856" y="1318"/>
                    <a:pt x="789" y="1332"/>
                    <a:pt x="724" y="1332"/>
                  </a:cubicBezTo>
                  <a:cubicBezTo>
                    <a:pt x="454" y="1332"/>
                    <a:pt x="222" y="1094"/>
                    <a:pt x="183" y="1023"/>
                  </a:cubicBezTo>
                  <a:cubicBezTo>
                    <a:pt x="121" y="905"/>
                    <a:pt x="69" y="628"/>
                    <a:pt x="137" y="403"/>
                  </a:cubicBezTo>
                  <a:cubicBezTo>
                    <a:pt x="167" y="288"/>
                    <a:pt x="245" y="194"/>
                    <a:pt x="350" y="138"/>
                  </a:cubicBezTo>
                  <a:cubicBezTo>
                    <a:pt x="447" y="86"/>
                    <a:pt x="558" y="60"/>
                    <a:pt x="669" y="60"/>
                  </a:cubicBezTo>
                  <a:cubicBezTo>
                    <a:pt x="672" y="60"/>
                    <a:pt x="675" y="60"/>
                    <a:pt x="678" y="60"/>
                  </a:cubicBezTo>
                  <a:close/>
                  <a:moveTo>
                    <a:pt x="669" y="0"/>
                  </a:moveTo>
                  <a:cubicBezTo>
                    <a:pt x="553" y="0"/>
                    <a:pt x="433" y="27"/>
                    <a:pt x="320" y="83"/>
                  </a:cubicBezTo>
                  <a:cubicBezTo>
                    <a:pt x="203" y="145"/>
                    <a:pt x="115" y="256"/>
                    <a:pt x="79" y="386"/>
                  </a:cubicBezTo>
                  <a:cubicBezTo>
                    <a:pt x="0" y="634"/>
                    <a:pt x="62" y="931"/>
                    <a:pt x="131" y="1052"/>
                  </a:cubicBezTo>
                  <a:cubicBezTo>
                    <a:pt x="190" y="1157"/>
                    <a:pt x="444" y="1392"/>
                    <a:pt x="728" y="1392"/>
                  </a:cubicBezTo>
                  <a:cubicBezTo>
                    <a:pt x="807" y="1392"/>
                    <a:pt x="882" y="1372"/>
                    <a:pt x="950" y="1339"/>
                  </a:cubicBezTo>
                  <a:cubicBezTo>
                    <a:pt x="1316" y="1157"/>
                    <a:pt x="1476" y="726"/>
                    <a:pt x="1299" y="377"/>
                  </a:cubicBezTo>
                  <a:cubicBezTo>
                    <a:pt x="1179" y="137"/>
                    <a:pt x="932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4" name="Google Shape;2394;p44"/>
            <p:cNvSpPr/>
            <p:nvPr/>
          </p:nvSpPr>
          <p:spPr>
            <a:xfrm>
              <a:off x="5631450" y="1735075"/>
              <a:ext cx="173425" cy="96075"/>
            </a:xfrm>
            <a:custGeom>
              <a:avLst/>
              <a:gdLst/>
              <a:ahLst/>
              <a:cxnLst/>
              <a:rect l="l" t="t" r="r" b="b"/>
              <a:pathLst>
                <a:path w="6937" h="3843" extrusionOk="0">
                  <a:moveTo>
                    <a:pt x="281" y="823"/>
                  </a:moveTo>
                  <a:cubicBezTo>
                    <a:pt x="473" y="496"/>
                    <a:pt x="1580" y="1303"/>
                    <a:pt x="3542" y="1107"/>
                  </a:cubicBezTo>
                  <a:cubicBezTo>
                    <a:pt x="5418" y="924"/>
                    <a:pt x="6300" y="0"/>
                    <a:pt x="6564" y="291"/>
                  </a:cubicBezTo>
                  <a:cubicBezTo>
                    <a:pt x="6936" y="709"/>
                    <a:pt x="5823" y="3287"/>
                    <a:pt x="3878" y="3555"/>
                  </a:cubicBezTo>
                  <a:cubicBezTo>
                    <a:pt x="1792" y="3842"/>
                    <a:pt x="0" y="1296"/>
                    <a:pt x="281" y="823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0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5" name="Google Shape;2395;p44"/>
            <p:cNvSpPr/>
            <p:nvPr/>
          </p:nvSpPr>
          <p:spPr>
            <a:xfrm>
              <a:off x="5695250" y="1768975"/>
              <a:ext cx="36900" cy="34825"/>
            </a:xfrm>
            <a:custGeom>
              <a:avLst/>
              <a:gdLst/>
              <a:ahLst/>
              <a:cxnLst/>
              <a:rect l="l" t="t" r="r" b="b"/>
              <a:pathLst>
                <a:path w="1476" h="1393" extrusionOk="0">
                  <a:moveTo>
                    <a:pt x="670" y="61"/>
                  </a:moveTo>
                  <a:cubicBezTo>
                    <a:pt x="735" y="61"/>
                    <a:pt x="800" y="71"/>
                    <a:pt x="866" y="90"/>
                  </a:cubicBezTo>
                  <a:cubicBezTo>
                    <a:pt x="1032" y="139"/>
                    <a:pt x="1169" y="253"/>
                    <a:pt x="1248" y="407"/>
                  </a:cubicBezTo>
                  <a:cubicBezTo>
                    <a:pt x="1404" y="724"/>
                    <a:pt x="1261" y="1118"/>
                    <a:pt x="924" y="1285"/>
                  </a:cubicBezTo>
                  <a:cubicBezTo>
                    <a:pt x="857" y="1319"/>
                    <a:pt x="789" y="1333"/>
                    <a:pt x="724" y="1333"/>
                  </a:cubicBezTo>
                  <a:cubicBezTo>
                    <a:pt x="455" y="1333"/>
                    <a:pt x="223" y="1095"/>
                    <a:pt x="183" y="1024"/>
                  </a:cubicBezTo>
                  <a:cubicBezTo>
                    <a:pt x="121" y="906"/>
                    <a:pt x="69" y="629"/>
                    <a:pt x="138" y="404"/>
                  </a:cubicBezTo>
                  <a:cubicBezTo>
                    <a:pt x="167" y="289"/>
                    <a:pt x="245" y="195"/>
                    <a:pt x="350" y="139"/>
                  </a:cubicBezTo>
                  <a:cubicBezTo>
                    <a:pt x="448" y="87"/>
                    <a:pt x="559" y="61"/>
                    <a:pt x="670" y="61"/>
                  </a:cubicBezTo>
                  <a:close/>
                  <a:moveTo>
                    <a:pt x="669" y="0"/>
                  </a:moveTo>
                  <a:cubicBezTo>
                    <a:pt x="550" y="0"/>
                    <a:pt x="431" y="29"/>
                    <a:pt x="321" y="84"/>
                  </a:cubicBezTo>
                  <a:cubicBezTo>
                    <a:pt x="203" y="146"/>
                    <a:pt x="115" y="257"/>
                    <a:pt x="79" y="387"/>
                  </a:cubicBezTo>
                  <a:cubicBezTo>
                    <a:pt x="1" y="635"/>
                    <a:pt x="66" y="932"/>
                    <a:pt x="131" y="1053"/>
                  </a:cubicBezTo>
                  <a:cubicBezTo>
                    <a:pt x="190" y="1158"/>
                    <a:pt x="445" y="1393"/>
                    <a:pt x="729" y="1393"/>
                  </a:cubicBezTo>
                  <a:cubicBezTo>
                    <a:pt x="807" y="1393"/>
                    <a:pt x="882" y="1373"/>
                    <a:pt x="950" y="1340"/>
                  </a:cubicBezTo>
                  <a:cubicBezTo>
                    <a:pt x="1319" y="1158"/>
                    <a:pt x="1476" y="727"/>
                    <a:pt x="1300" y="378"/>
                  </a:cubicBezTo>
                  <a:cubicBezTo>
                    <a:pt x="1215" y="211"/>
                    <a:pt x="1065" y="84"/>
                    <a:pt x="882" y="32"/>
                  </a:cubicBezTo>
                  <a:cubicBezTo>
                    <a:pt x="812" y="11"/>
                    <a:pt x="740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2396;p44"/>
            <p:cNvSpPr/>
            <p:nvPr/>
          </p:nvSpPr>
          <p:spPr>
            <a:xfrm>
              <a:off x="5979550" y="1735075"/>
              <a:ext cx="173425" cy="96075"/>
            </a:xfrm>
            <a:custGeom>
              <a:avLst/>
              <a:gdLst/>
              <a:ahLst/>
              <a:cxnLst/>
              <a:rect l="l" t="t" r="r" b="b"/>
              <a:pathLst>
                <a:path w="6937" h="3843" extrusionOk="0">
                  <a:moveTo>
                    <a:pt x="281" y="823"/>
                  </a:moveTo>
                  <a:cubicBezTo>
                    <a:pt x="474" y="496"/>
                    <a:pt x="1580" y="1303"/>
                    <a:pt x="3542" y="1107"/>
                  </a:cubicBezTo>
                  <a:cubicBezTo>
                    <a:pt x="5419" y="924"/>
                    <a:pt x="6300" y="0"/>
                    <a:pt x="6565" y="291"/>
                  </a:cubicBezTo>
                  <a:cubicBezTo>
                    <a:pt x="6937" y="709"/>
                    <a:pt x="5824" y="3287"/>
                    <a:pt x="3878" y="3555"/>
                  </a:cubicBezTo>
                  <a:cubicBezTo>
                    <a:pt x="1793" y="3842"/>
                    <a:pt x="1" y="1296"/>
                    <a:pt x="281" y="823"/>
                  </a:cubicBezTo>
                  <a:close/>
                </a:path>
              </a:pathLst>
            </a:custGeom>
            <a:solidFill>
              <a:srgbClr val="858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7" name="Google Shape;2397;p44"/>
            <p:cNvSpPr/>
            <p:nvPr/>
          </p:nvSpPr>
          <p:spPr>
            <a:xfrm>
              <a:off x="6043375" y="1769000"/>
              <a:ext cx="34950" cy="34800"/>
            </a:xfrm>
            <a:custGeom>
              <a:avLst/>
              <a:gdLst/>
              <a:ahLst/>
              <a:cxnLst/>
              <a:rect l="l" t="t" r="r" b="b"/>
              <a:pathLst>
                <a:path w="1398" h="1392" extrusionOk="0">
                  <a:moveTo>
                    <a:pt x="678" y="60"/>
                  </a:moveTo>
                  <a:cubicBezTo>
                    <a:pt x="916" y="60"/>
                    <a:pt x="1134" y="193"/>
                    <a:pt x="1247" y="406"/>
                  </a:cubicBezTo>
                  <a:cubicBezTo>
                    <a:pt x="1322" y="559"/>
                    <a:pt x="1332" y="739"/>
                    <a:pt x="1270" y="899"/>
                  </a:cubicBezTo>
                  <a:cubicBezTo>
                    <a:pt x="1208" y="1069"/>
                    <a:pt x="1084" y="1206"/>
                    <a:pt x="924" y="1284"/>
                  </a:cubicBezTo>
                  <a:cubicBezTo>
                    <a:pt x="856" y="1318"/>
                    <a:pt x="789" y="1332"/>
                    <a:pt x="723" y="1332"/>
                  </a:cubicBezTo>
                  <a:cubicBezTo>
                    <a:pt x="454" y="1332"/>
                    <a:pt x="222" y="1094"/>
                    <a:pt x="183" y="1023"/>
                  </a:cubicBezTo>
                  <a:cubicBezTo>
                    <a:pt x="121" y="905"/>
                    <a:pt x="69" y="628"/>
                    <a:pt x="137" y="403"/>
                  </a:cubicBezTo>
                  <a:cubicBezTo>
                    <a:pt x="166" y="288"/>
                    <a:pt x="245" y="190"/>
                    <a:pt x="349" y="138"/>
                  </a:cubicBezTo>
                  <a:cubicBezTo>
                    <a:pt x="447" y="86"/>
                    <a:pt x="558" y="60"/>
                    <a:pt x="669" y="60"/>
                  </a:cubicBezTo>
                  <a:cubicBezTo>
                    <a:pt x="672" y="60"/>
                    <a:pt x="675" y="60"/>
                    <a:pt x="678" y="60"/>
                  </a:cubicBezTo>
                  <a:close/>
                  <a:moveTo>
                    <a:pt x="670" y="0"/>
                  </a:moveTo>
                  <a:cubicBezTo>
                    <a:pt x="554" y="0"/>
                    <a:pt x="435" y="27"/>
                    <a:pt x="323" y="83"/>
                  </a:cubicBezTo>
                  <a:cubicBezTo>
                    <a:pt x="202" y="145"/>
                    <a:pt x="114" y="256"/>
                    <a:pt x="78" y="386"/>
                  </a:cubicBezTo>
                  <a:cubicBezTo>
                    <a:pt x="0" y="634"/>
                    <a:pt x="62" y="931"/>
                    <a:pt x="131" y="1052"/>
                  </a:cubicBezTo>
                  <a:cubicBezTo>
                    <a:pt x="189" y="1157"/>
                    <a:pt x="444" y="1392"/>
                    <a:pt x="728" y="1392"/>
                  </a:cubicBezTo>
                  <a:cubicBezTo>
                    <a:pt x="806" y="1392"/>
                    <a:pt x="885" y="1375"/>
                    <a:pt x="953" y="1339"/>
                  </a:cubicBezTo>
                  <a:cubicBezTo>
                    <a:pt x="1126" y="1251"/>
                    <a:pt x="1263" y="1104"/>
                    <a:pt x="1328" y="922"/>
                  </a:cubicBezTo>
                  <a:cubicBezTo>
                    <a:pt x="1397" y="742"/>
                    <a:pt x="1387" y="546"/>
                    <a:pt x="1302" y="377"/>
                  </a:cubicBezTo>
                  <a:cubicBezTo>
                    <a:pt x="1182" y="137"/>
                    <a:pt x="934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8" name="Google Shape;2398;p44"/>
            <p:cNvSpPr/>
            <p:nvPr/>
          </p:nvSpPr>
          <p:spPr>
            <a:xfrm>
              <a:off x="6304975" y="1519225"/>
              <a:ext cx="173500" cy="96075"/>
            </a:xfrm>
            <a:custGeom>
              <a:avLst/>
              <a:gdLst/>
              <a:ahLst/>
              <a:cxnLst/>
              <a:rect l="l" t="t" r="r" b="b"/>
              <a:pathLst>
                <a:path w="6940" h="3843" extrusionOk="0">
                  <a:moveTo>
                    <a:pt x="281" y="824"/>
                  </a:moveTo>
                  <a:cubicBezTo>
                    <a:pt x="477" y="497"/>
                    <a:pt x="1584" y="1303"/>
                    <a:pt x="3542" y="1111"/>
                  </a:cubicBezTo>
                  <a:cubicBezTo>
                    <a:pt x="5419" y="928"/>
                    <a:pt x="6300" y="1"/>
                    <a:pt x="6565" y="295"/>
                  </a:cubicBezTo>
                  <a:cubicBezTo>
                    <a:pt x="6940" y="713"/>
                    <a:pt x="5824" y="3291"/>
                    <a:pt x="3878" y="3559"/>
                  </a:cubicBezTo>
                  <a:cubicBezTo>
                    <a:pt x="1792" y="3843"/>
                    <a:pt x="1" y="1297"/>
                    <a:pt x="281" y="824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0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9" name="Google Shape;2399;p44"/>
            <p:cNvSpPr/>
            <p:nvPr/>
          </p:nvSpPr>
          <p:spPr>
            <a:xfrm>
              <a:off x="6368875" y="1553150"/>
              <a:ext cx="34850" cy="34825"/>
            </a:xfrm>
            <a:custGeom>
              <a:avLst/>
              <a:gdLst/>
              <a:ahLst/>
              <a:cxnLst/>
              <a:rect l="l" t="t" r="r" b="b"/>
              <a:pathLst>
                <a:path w="1394" h="1393" extrusionOk="0">
                  <a:moveTo>
                    <a:pt x="675" y="61"/>
                  </a:moveTo>
                  <a:cubicBezTo>
                    <a:pt x="913" y="61"/>
                    <a:pt x="1134" y="194"/>
                    <a:pt x="1244" y="407"/>
                  </a:cubicBezTo>
                  <a:cubicBezTo>
                    <a:pt x="1322" y="560"/>
                    <a:pt x="1329" y="739"/>
                    <a:pt x="1270" y="899"/>
                  </a:cubicBezTo>
                  <a:cubicBezTo>
                    <a:pt x="1208" y="1066"/>
                    <a:pt x="1084" y="1206"/>
                    <a:pt x="924" y="1285"/>
                  </a:cubicBezTo>
                  <a:cubicBezTo>
                    <a:pt x="856" y="1318"/>
                    <a:pt x="789" y="1332"/>
                    <a:pt x="724" y="1332"/>
                  </a:cubicBezTo>
                  <a:cubicBezTo>
                    <a:pt x="454" y="1332"/>
                    <a:pt x="222" y="1094"/>
                    <a:pt x="183" y="1023"/>
                  </a:cubicBezTo>
                  <a:cubicBezTo>
                    <a:pt x="118" y="906"/>
                    <a:pt x="66" y="625"/>
                    <a:pt x="137" y="403"/>
                  </a:cubicBezTo>
                  <a:cubicBezTo>
                    <a:pt x="167" y="289"/>
                    <a:pt x="242" y="191"/>
                    <a:pt x="346" y="136"/>
                  </a:cubicBezTo>
                  <a:cubicBezTo>
                    <a:pt x="447" y="87"/>
                    <a:pt x="555" y="61"/>
                    <a:pt x="666" y="61"/>
                  </a:cubicBezTo>
                  <a:cubicBezTo>
                    <a:pt x="669" y="61"/>
                    <a:pt x="672" y="61"/>
                    <a:pt x="675" y="61"/>
                  </a:cubicBezTo>
                  <a:close/>
                  <a:moveTo>
                    <a:pt x="669" y="1"/>
                  </a:moveTo>
                  <a:cubicBezTo>
                    <a:pt x="553" y="1"/>
                    <a:pt x="433" y="27"/>
                    <a:pt x="320" y="83"/>
                  </a:cubicBezTo>
                  <a:cubicBezTo>
                    <a:pt x="199" y="145"/>
                    <a:pt x="111" y="256"/>
                    <a:pt x="79" y="387"/>
                  </a:cubicBezTo>
                  <a:cubicBezTo>
                    <a:pt x="0" y="635"/>
                    <a:pt x="62" y="929"/>
                    <a:pt x="128" y="1053"/>
                  </a:cubicBezTo>
                  <a:cubicBezTo>
                    <a:pt x="186" y="1157"/>
                    <a:pt x="441" y="1392"/>
                    <a:pt x="728" y="1392"/>
                  </a:cubicBezTo>
                  <a:cubicBezTo>
                    <a:pt x="803" y="1392"/>
                    <a:pt x="882" y="1373"/>
                    <a:pt x="950" y="1340"/>
                  </a:cubicBezTo>
                  <a:cubicBezTo>
                    <a:pt x="1123" y="1252"/>
                    <a:pt x="1260" y="1102"/>
                    <a:pt x="1325" y="919"/>
                  </a:cubicBezTo>
                  <a:cubicBezTo>
                    <a:pt x="1394" y="743"/>
                    <a:pt x="1384" y="547"/>
                    <a:pt x="1299" y="377"/>
                  </a:cubicBezTo>
                  <a:cubicBezTo>
                    <a:pt x="1179" y="137"/>
                    <a:pt x="932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2400;p44"/>
            <p:cNvSpPr/>
            <p:nvPr/>
          </p:nvSpPr>
          <p:spPr>
            <a:xfrm>
              <a:off x="6304975" y="1735075"/>
              <a:ext cx="173500" cy="96075"/>
            </a:xfrm>
            <a:custGeom>
              <a:avLst/>
              <a:gdLst/>
              <a:ahLst/>
              <a:cxnLst/>
              <a:rect l="l" t="t" r="r" b="b"/>
              <a:pathLst>
                <a:path w="6940" h="3843" extrusionOk="0">
                  <a:moveTo>
                    <a:pt x="281" y="823"/>
                  </a:moveTo>
                  <a:cubicBezTo>
                    <a:pt x="477" y="496"/>
                    <a:pt x="1584" y="1303"/>
                    <a:pt x="3542" y="1107"/>
                  </a:cubicBezTo>
                  <a:cubicBezTo>
                    <a:pt x="5419" y="924"/>
                    <a:pt x="6300" y="0"/>
                    <a:pt x="6565" y="291"/>
                  </a:cubicBezTo>
                  <a:cubicBezTo>
                    <a:pt x="6940" y="709"/>
                    <a:pt x="5824" y="3287"/>
                    <a:pt x="3878" y="3555"/>
                  </a:cubicBezTo>
                  <a:cubicBezTo>
                    <a:pt x="1792" y="3842"/>
                    <a:pt x="1" y="1296"/>
                    <a:pt x="281" y="823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0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1" name="Google Shape;2401;p44"/>
            <p:cNvSpPr/>
            <p:nvPr/>
          </p:nvSpPr>
          <p:spPr>
            <a:xfrm>
              <a:off x="6368875" y="1769000"/>
              <a:ext cx="34850" cy="34800"/>
            </a:xfrm>
            <a:custGeom>
              <a:avLst/>
              <a:gdLst/>
              <a:ahLst/>
              <a:cxnLst/>
              <a:rect l="l" t="t" r="r" b="b"/>
              <a:pathLst>
                <a:path w="1394" h="1392" extrusionOk="0">
                  <a:moveTo>
                    <a:pt x="675" y="60"/>
                  </a:moveTo>
                  <a:cubicBezTo>
                    <a:pt x="913" y="60"/>
                    <a:pt x="1134" y="193"/>
                    <a:pt x="1244" y="406"/>
                  </a:cubicBezTo>
                  <a:cubicBezTo>
                    <a:pt x="1322" y="559"/>
                    <a:pt x="1329" y="739"/>
                    <a:pt x="1270" y="899"/>
                  </a:cubicBezTo>
                  <a:cubicBezTo>
                    <a:pt x="1208" y="1069"/>
                    <a:pt x="1084" y="1206"/>
                    <a:pt x="924" y="1284"/>
                  </a:cubicBezTo>
                  <a:cubicBezTo>
                    <a:pt x="856" y="1318"/>
                    <a:pt x="789" y="1332"/>
                    <a:pt x="724" y="1332"/>
                  </a:cubicBezTo>
                  <a:cubicBezTo>
                    <a:pt x="454" y="1332"/>
                    <a:pt x="222" y="1094"/>
                    <a:pt x="183" y="1023"/>
                  </a:cubicBezTo>
                  <a:cubicBezTo>
                    <a:pt x="118" y="905"/>
                    <a:pt x="66" y="628"/>
                    <a:pt x="137" y="403"/>
                  </a:cubicBezTo>
                  <a:cubicBezTo>
                    <a:pt x="167" y="288"/>
                    <a:pt x="242" y="194"/>
                    <a:pt x="346" y="138"/>
                  </a:cubicBezTo>
                  <a:cubicBezTo>
                    <a:pt x="447" y="86"/>
                    <a:pt x="555" y="60"/>
                    <a:pt x="666" y="60"/>
                  </a:cubicBezTo>
                  <a:cubicBezTo>
                    <a:pt x="669" y="60"/>
                    <a:pt x="672" y="60"/>
                    <a:pt x="675" y="60"/>
                  </a:cubicBezTo>
                  <a:close/>
                  <a:moveTo>
                    <a:pt x="669" y="0"/>
                  </a:moveTo>
                  <a:cubicBezTo>
                    <a:pt x="553" y="0"/>
                    <a:pt x="433" y="27"/>
                    <a:pt x="320" y="83"/>
                  </a:cubicBezTo>
                  <a:cubicBezTo>
                    <a:pt x="199" y="145"/>
                    <a:pt x="111" y="256"/>
                    <a:pt x="79" y="386"/>
                  </a:cubicBezTo>
                  <a:cubicBezTo>
                    <a:pt x="0" y="634"/>
                    <a:pt x="62" y="931"/>
                    <a:pt x="128" y="1052"/>
                  </a:cubicBezTo>
                  <a:cubicBezTo>
                    <a:pt x="186" y="1157"/>
                    <a:pt x="441" y="1392"/>
                    <a:pt x="728" y="1392"/>
                  </a:cubicBezTo>
                  <a:cubicBezTo>
                    <a:pt x="803" y="1392"/>
                    <a:pt x="882" y="1372"/>
                    <a:pt x="950" y="1339"/>
                  </a:cubicBezTo>
                  <a:cubicBezTo>
                    <a:pt x="1123" y="1251"/>
                    <a:pt x="1260" y="1104"/>
                    <a:pt x="1325" y="922"/>
                  </a:cubicBezTo>
                  <a:cubicBezTo>
                    <a:pt x="1394" y="742"/>
                    <a:pt x="1384" y="546"/>
                    <a:pt x="1299" y="377"/>
                  </a:cubicBezTo>
                  <a:cubicBezTo>
                    <a:pt x="1179" y="137"/>
                    <a:pt x="932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2" name="Google Shape;2402;p44"/>
            <p:cNvSpPr/>
            <p:nvPr/>
          </p:nvSpPr>
          <p:spPr>
            <a:xfrm>
              <a:off x="6630575" y="1519225"/>
              <a:ext cx="173325" cy="96075"/>
            </a:xfrm>
            <a:custGeom>
              <a:avLst/>
              <a:gdLst/>
              <a:ahLst/>
              <a:cxnLst/>
              <a:rect l="l" t="t" r="r" b="b"/>
              <a:pathLst>
                <a:path w="6933" h="3843" extrusionOk="0">
                  <a:moveTo>
                    <a:pt x="277" y="824"/>
                  </a:moveTo>
                  <a:cubicBezTo>
                    <a:pt x="470" y="497"/>
                    <a:pt x="1577" y="1303"/>
                    <a:pt x="3538" y="1111"/>
                  </a:cubicBezTo>
                  <a:cubicBezTo>
                    <a:pt x="5415" y="928"/>
                    <a:pt x="6296" y="1"/>
                    <a:pt x="6561" y="295"/>
                  </a:cubicBezTo>
                  <a:cubicBezTo>
                    <a:pt x="6933" y="713"/>
                    <a:pt x="5820" y="3291"/>
                    <a:pt x="3874" y="3559"/>
                  </a:cubicBezTo>
                  <a:cubicBezTo>
                    <a:pt x="1789" y="3843"/>
                    <a:pt x="0" y="1297"/>
                    <a:pt x="277" y="824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0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3" name="Google Shape;2403;p44"/>
            <p:cNvSpPr/>
            <p:nvPr/>
          </p:nvSpPr>
          <p:spPr>
            <a:xfrm>
              <a:off x="6694300" y="1553150"/>
              <a:ext cx="34850" cy="34825"/>
            </a:xfrm>
            <a:custGeom>
              <a:avLst/>
              <a:gdLst/>
              <a:ahLst/>
              <a:cxnLst/>
              <a:rect l="l" t="t" r="r" b="b"/>
              <a:pathLst>
                <a:path w="1394" h="1393" extrusionOk="0">
                  <a:moveTo>
                    <a:pt x="669" y="61"/>
                  </a:moveTo>
                  <a:cubicBezTo>
                    <a:pt x="735" y="61"/>
                    <a:pt x="803" y="70"/>
                    <a:pt x="865" y="90"/>
                  </a:cubicBezTo>
                  <a:cubicBezTo>
                    <a:pt x="1032" y="139"/>
                    <a:pt x="1169" y="253"/>
                    <a:pt x="1247" y="407"/>
                  </a:cubicBezTo>
                  <a:cubicBezTo>
                    <a:pt x="1322" y="560"/>
                    <a:pt x="1332" y="739"/>
                    <a:pt x="1273" y="899"/>
                  </a:cubicBezTo>
                  <a:cubicBezTo>
                    <a:pt x="1208" y="1066"/>
                    <a:pt x="1084" y="1206"/>
                    <a:pt x="924" y="1285"/>
                  </a:cubicBezTo>
                  <a:cubicBezTo>
                    <a:pt x="857" y="1318"/>
                    <a:pt x="790" y="1332"/>
                    <a:pt x="725" y="1332"/>
                  </a:cubicBezTo>
                  <a:cubicBezTo>
                    <a:pt x="456" y="1332"/>
                    <a:pt x="223" y="1094"/>
                    <a:pt x="186" y="1023"/>
                  </a:cubicBezTo>
                  <a:cubicBezTo>
                    <a:pt x="121" y="906"/>
                    <a:pt x="69" y="629"/>
                    <a:pt x="137" y="403"/>
                  </a:cubicBezTo>
                  <a:cubicBezTo>
                    <a:pt x="167" y="289"/>
                    <a:pt x="245" y="191"/>
                    <a:pt x="350" y="139"/>
                  </a:cubicBezTo>
                  <a:cubicBezTo>
                    <a:pt x="447" y="87"/>
                    <a:pt x="558" y="61"/>
                    <a:pt x="669" y="61"/>
                  </a:cubicBezTo>
                  <a:close/>
                  <a:moveTo>
                    <a:pt x="669" y="0"/>
                  </a:moveTo>
                  <a:cubicBezTo>
                    <a:pt x="550" y="0"/>
                    <a:pt x="431" y="28"/>
                    <a:pt x="323" y="83"/>
                  </a:cubicBezTo>
                  <a:cubicBezTo>
                    <a:pt x="203" y="145"/>
                    <a:pt x="114" y="256"/>
                    <a:pt x="79" y="387"/>
                  </a:cubicBezTo>
                  <a:cubicBezTo>
                    <a:pt x="0" y="635"/>
                    <a:pt x="66" y="929"/>
                    <a:pt x="131" y="1053"/>
                  </a:cubicBezTo>
                  <a:cubicBezTo>
                    <a:pt x="190" y="1157"/>
                    <a:pt x="444" y="1392"/>
                    <a:pt x="728" y="1392"/>
                  </a:cubicBezTo>
                  <a:cubicBezTo>
                    <a:pt x="806" y="1392"/>
                    <a:pt x="882" y="1373"/>
                    <a:pt x="953" y="1340"/>
                  </a:cubicBezTo>
                  <a:cubicBezTo>
                    <a:pt x="1126" y="1252"/>
                    <a:pt x="1260" y="1102"/>
                    <a:pt x="1329" y="919"/>
                  </a:cubicBezTo>
                  <a:cubicBezTo>
                    <a:pt x="1394" y="743"/>
                    <a:pt x="1384" y="547"/>
                    <a:pt x="1303" y="377"/>
                  </a:cubicBezTo>
                  <a:cubicBezTo>
                    <a:pt x="1218" y="211"/>
                    <a:pt x="1064" y="83"/>
                    <a:pt x="885" y="31"/>
                  </a:cubicBezTo>
                  <a:cubicBezTo>
                    <a:pt x="814" y="10"/>
                    <a:pt x="741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2404;p44"/>
            <p:cNvSpPr/>
            <p:nvPr/>
          </p:nvSpPr>
          <p:spPr>
            <a:xfrm>
              <a:off x="6630575" y="1735075"/>
              <a:ext cx="173325" cy="96075"/>
            </a:xfrm>
            <a:custGeom>
              <a:avLst/>
              <a:gdLst/>
              <a:ahLst/>
              <a:cxnLst/>
              <a:rect l="l" t="t" r="r" b="b"/>
              <a:pathLst>
                <a:path w="6933" h="3843" extrusionOk="0">
                  <a:moveTo>
                    <a:pt x="277" y="823"/>
                  </a:moveTo>
                  <a:cubicBezTo>
                    <a:pt x="470" y="496"/>
                    <a:pt x="1577" y="1303"/>
                    <a:pt x="3538" y="1107"/>
                  </a:cubicBezTo>
                  <a:cubicBezTo>
                    <a:pt x="5415" y="924"/>
                    <a:pt x="6296" y="0"/>
                    <a:pt x="6561" y="291"/>
                  </a:cubicBezTo>
                  <a:cubicBezTo>
                    <a:pt x="6933" y="709"/>
                    <a:pt x="5820" y="3287"/>
                    <a:pt x="3874" y="3555"/>
                  </a:cubicBezTo>
                  <a:cubicBezTo>
                    <a:pt x="1789" y="3842"/>
                    <a:pt x="0" y="1296"/>
                    <a:pt x="277" y="823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0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5" name="Google Shape;2405;p44"/>
            <p:cNvSpPr/>
            <p:nvPr/>
          </p:nvSpPr>
          <p:spPr>
            <a:xfrm>
              <a:off x="6694300" y="1768975"/>
              <a:ext cx="36750" cy="34825"/>
            </a:xfrm>
            <a:custGeom>
              <a:avLst/>
              <a:gdLst/>
              <a:ahLst/>
              <a:cxnLst/>
              <a:rect l="l" t="t" r="r" b="b"/>
              <a:pathLst>
                <a:path w="1470" h="1393" extrusionOk="0">
                  <a:moveTo>
                    <a:pt x="669" y="61"/>
                  </a:moveTo>
                  <a:cubicBezTo>
                    <a:pt x="735" y="61"/>
                    <a:pt x="803" y="71"/>
                    <a:pt x="865" y="90"/>
                  </a:cubicBezTo>
                  <a:cubicBezTo>
                    <a:pt x="1032" y="139"/>
                    <a:pt x="1169" y="253"/>
                    <a:pt x="1247" y="407"/>
                  </a:cubicBezTo>
                  <a:cubicBezTo>
                    <a:pt x="1322" y="560"/>
                    <a:pt x="1332" y="740"/>
                    <a:pt x="1273" y="900"/>
                  </a:cubicBezTo>
                  <a:cubicBezTo>
                    <a:pt x="1208" y="1070"/>
                    <a:pt x="1084" y="1207"/>
                    <a:pt x="924" y="1285"/>
                  </a:cubicBezTo>
                  <a:cubicBezTo>
                    <a:pt x="857" y="1319"/>
                    <a:pt x="790" y="1333"/>
                    <a:pt x="725" y="1333"/>
                  </a:cubicBezTo>
                  <a:cubicBezTo>
                    <a:pt x="456" y="1333"/>
                    <a:pt x="223" y="1095"/>
                    <a:pt x="186" y="1024"/>
                  </a:cubicBezTo>
                  <a:cubicBezTo>
                    <a:pt x="121" y="906"/>
                    <a:pt x="69" y="629"/>
                    <a:pt x="137" y="404"/>
                  </a:cubicBezTo>
                  <a:cubicBezTo>
                    <a:pt x="167" y="289"/>
                    <a:pt x="245" y="195"/>
                    <a:pt x="350" y="139"/>
                  </a:cubicBezTo>
                  <a:cubicBezTo>
                    <a:pt x="447" y="87"/>
                    <a:pt x="558" y="61"/>
                    <a:pt x="669" y="61"/>
                  </a:cubicBezTo>
                  <a:close/>
                  <a:moveTo>
                    <a:pt x="669" y="0"/>
                  </a:moveTo>
                  <a:cubicBezTo>
                    <a:pt x="550" y="0"/>
                    <a:pt x="431" y="29"/>
                    <a:pt x="323" y="84"/>
                  </a:cubicBezTo>
                  <a:cubicBezTo>
                    <a:pt x="203" y="146"/>
                    <a:pt x="114" y="257"/>
                    <a:pt x="79" y="387"/>
                  </a:cubicBezTo>
                  <a:cubicBezTo>
                    <a:pt x="0" y="635"/>
                    <a:pt x="66" y="932"/>
                    <a:pt x="131" y="1053"/>
                  </a:cubicBezTo>
                  <a:cubicBezTo>
                    <a:pt x="190" y="1158"/>
                    <a:pt x="444" y="1393"/>
                    <a:pt x="728" y="1393"/>
                  </a:cubicBezTo>
                  <a:cubicBezTo>
                    <a:pt x="806" y="1393"/>
                    <a:pt x="882" y="1373"/>
                    <a:pt x="953" y="1340"/>
                  </a:cubicBezTo>
                  <a:cubicBezTo>
                    <a:pt x="1126" y="1252"/>
                    <a:pt x="1260" y="1105"/>
                    <a:pt x="1329" y="923"/>
                  </a:cubicBezTo>
                  <a:cubicBezTo>
                    <a:pt x="1469" y="551"/>
                    <a:pt x="1263" y="139"/>
                    <a:pt x="885" y="32"/>
                  </a:cubicBezTo>
                  <a:cubicBezTo>
                    <a:pt x="814" y="11"/>
                    <a:pt x="741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6" name="Google Shape;2406;p44"/>
            <p:cNvSpPr/>
            <p:nvPr/>
          </p:nvSpPr>
          <p:spPr>
            <a:xfrm>
              <a:off x="5077450" y="1388600"/>
              <a:ext cx="1870575" cy="646625"/>
            </a:xfrm>
            <a:custGeom>
              <a:avLst/>
              <a:gdLst/>
              <a:ahLst/>
              <a:cxnLst/>
              <a:rect l="l" t="t" r="r" b="b"/>
              <a:pathLst>
                <a:path w="74823" h="25865" extrusionOk="0">
                  <a:moveTo>
                    <a:pt x="71193" y="59"/>
                  </a:moveTo>
                  <a:cubicBezTo>
                    <a:pt x="73161" y="59"/>
                    <a:pt x="74763" y="1531"/>
                    <a:pt x="74763" y="3339"/>
                  </a:cubicBezTo>
                  <a:lnTo>
                    <a:pt x="74763" y="25802"/>
                  </a:lnTo>
                  <a:lnTo>
                    <a:pt x="63" y="25802"/>
                  </a:lnTo>
                  <a:lnTo>
                    <a:pt x="63" y="3339"/>
                  </a:lnTo>
                  <a:cubicBezTo>
                    <a:pt x="63" y="1528"/>
                    <a:pt x="1665" y="59"/>
                    <a:pt x="3634" y="59"/>
                  </a:cubicBezTo>
                  <a:close/>
                  <a:moveTo>
                    <a:pt x="3634" y="0"/>
                  </a:moveTo>
                  <a:cubicBezTo>
                    <a:pt x="1633" y="0"/>
                    <a:pt x="1" y="1495"/>
                    <a:pt x="1" y="3339"/>
                  </a:cubicBezTo>
                  <a:lnTo>
                    <a:pt x="1" y="25835"/>
                  </a:lnTo>
                  <a:cubicBezTo>
                    <a:pt x="1" y="25851"/>
                    <a:pt x="17" y="25864"/>
                    <a:pt x="33" y="25864"/>
                  </a:cubicBezTo>
                  <a:lnTo>
                    <a:pt x="74793" y="25864"/>
                  </a:lnTo>
                  <a:cubicBezTo>
                    <a:pt x="74809" y="25864"/>
                    <a:pt x="74822" y="25851"/>
                    <a:pt x="74822" y="25835"/>
                  </a:cubicBezTo>
                  <a:lnTo>
                    <a:pt x="74822" y="3339"/>
                  </a:lnTo>
                  <a:cubicBezTo>
                    <a:pt x="74822" y="1498"/>
                    <a:pt x="73197" y="0"/>
                    <a:pt x="7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7" name="Google Shape;2407;p44"/>
            <p:cNvSpPr/>
            <p:nvPr/>
          </p:nvSpPr>
          <p:spPr>
            <a:xfrm>
              <a:off x="4916450" y="1765925"/>
              <a:ext cx="2192650" cy="347625"/>
            </a:xfrm>
            <a:custGeom>
              <a:avLst/>
              <a:gdLst/>
              <a:ahLst/>
              <a:cxnLst/>
              <a:rect l="l" t="t" r="r" b="b"/>
              <a:pathLst>
                <a:path w="87706" h="13905" extrusionOk="0">
                  <a:moveTo>
                    <a:pt x="6470" y="0"/>
                  </a:moveTo>
                  <a:lnTo>
                    <a:pt x="1" y="1890"/>
                  </a:lnTo>
                  <a:lnTo>
                    <a:pt x="1453" y="4175"/>
                  </a:lnTo>
                  <a:lnTo>
                    <a:pt x="2782" y="3754"/>
                  </a:lnTo>
                  <a:lnTo>
                    <a:pt x="4629" y="12759"/>
                  </a:lnTo>
                  <a:cubicBezTo>
                    <a:pt x="4766" y="13425"/>
                    <a:pt x="5350" y="13905"/>
                    <a:pt x="6033" y="13905"/>
                  </a:cubicBezTo>
                  <a:lnTo>
                    <a:pt x="81677" y="13905"/>
                  </a:lnTo>
                  <a:cubicBezTo>
                    <a:pt x="82356" y="13905"/>
                    <a:pt x="82943" y="13425"/>
                    <a:pt x="83080" y="12759"/>
                  </a:cubicBezTo>
                  <a:lnTo>
                    <a:pt x="84924" y="3754"/>
                  </a:lnTo>
                  <a:lnTo>
                    <a:pt x="86256" y="4175"/>
                  </a:lnTo>
                  <a:lnTo>
                    <a:pt x="87705" y="1890"/>
                  </a:lnTo>
                  <a:lnTo>
                    <a:pt x="81233" y="0"/>
                  </a:lnTo>
                  <a:lnTo>
                    <a:pt x="79085" y="0"/>
                  </a:lnTo>
                  <a:cubicBezTo>
                    <a:pt x="78811" y="0"/>
                    <a:pt x="78573" y="170"/>
                    <a:pt x="78501" y="415"/>
                  </a:cubicBezTo>
                  <a:lnTo>
                    <a:pt x="78155" y="1606"/>
                  </a:lnTo>
                  <a:lnTo>
                    <a:pt x="76033" y="8937"/>
                  </a:lnTo>
                  <a:cubicBezTo>
                    <a:pt x="75726" y="10004"/>
                    <a:pt x="74747" y="10739"/>
                    <a:pt x="73634" y="10742"/>
                  </a:cubicBezTo>
                  <a:lnTo>
                    <a:pt x="14072" y="10742"/>
                  </a:lnTo>
                  <a:cubicBezTo>
                    <a:pt x="12959" y="10739"/>
                    <a:pt x="11980" y="10004"/>
                    <a:pt x="11670" y="8937"/>
                  </a:cubicBezTo>
                  <a:lnTo>
                    <a:pt x="9548" y="1606"/>
                  </a:lnTo>
                  <a:lnTo>
                    <a:pt x="9258" y="597"/>
                  </a:lnTo>
                  <a:cubicBezTo>
                    <a:pt x="9156" y="245"/>
                    <a:pt x="8807" y="0"/>
                    <a:pt x="8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2408;p44"/>
            <p:cNvSpPr/>
            <p:nvPr/>
          </p:nvSpPr>
          <p:spPr>
            <a:xfrm>
              <a:off x="6870300" y="1764775"/>
              <a:ext cx="203375" cy="82850"/>
            </a:xfrm>
            <a:custGeom>
              <a:avLst/>
              <a:gdLst/>
              <a:ahLst/>
              <a:cxnLst/>
              <a:rect l="l" t="t" r="r" b="b"/>
              <a:pathLst>
                <a:path w="8135" h="3314" extrusionOk="0">
                  <a:moveTo>
                    <a:pt x="5357" y="3082"/>
                  </a:moveTo>
                  <a:lnTo>
                    <a:pt x="5703" y="1890"/>
                  </a:lnTo>
                  <a:cubicBezTo>
                    <a:pt x="5772" y="1646"/>
                    <a:pt x="6013" y="1476"/>
                    <a:pt x="6287" y="1476"/>
                  </a:cubicBezTo>
                  <a:lnTo>
                    <a:pt x="8135" y="1476"/>
                  </a:lnTo>
                  <a:lnTo>
                    <a:pt x="3079" y="0"/>
                  </a:lnTo>
                  <a:lnTo>
                    <a:pt x="934" y="0"/>
                  </a:lnTo>
                  <a:cubicBezTo>
                    <a:pt x="657" y="0"/>
                    <a:pt x="419" y="170"/>
                    <a:pt x="347" y="412"/>
                  </a:cubicBezTo>
                  <a:lnTo>
                    <a:pt x="1" y="1606"/>
                  </a:lnTo>
                  <a:lnTo>
                    <a:pt x="5295" y="3313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9" name="Google Shape;2409;p44"/>
            <p:cNvSpPr/>
            <p:nvPr/>
          </p:nvSpPr>
          <p:spPr>
            <a:xfrm>
              <a:off x="4916450" y="1777250"/>
              <a:ext cx="119000" cy="91825"/>
            </a:xfrm>
            <a:custGeom>
              <a:avLst/>
              <a:gdLst/>
              <a:ahLst/>
              <a:cxnLst/>
              <a:rect l="l" t="t" r="r" b="b"/>
              <a:pathLst>
                <a:path w="4760" h="3673" extrusionOk="0">
                  <a:moveTo>
                    <a:pt x="4760" y="1"/>
                  </a:moveTo>
                  <a:lnTo>
                    <a:pt x="1" y="1388"/>
                  </a:lnTo>
                  <a:lnTo>
                    <a:pt x="1453" y="3673"/>
                  </a:lnTo>
                  <a:lnTo>
                    <a:pt x="4691" y="2645"/>
                  </a:lnTo>
                  <a:cubicBezTo>
                    <a:pt x="4492" y="1587"/>
                    <a:pt x="4642" y="556"/>
                    <a:pt x="4760" y="1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0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2410;p44"/>
            <p:cNvSpPr/>
            <p:nvPr/>
          </p:nvSpPr>
          <p:spPr>
            <a:xfrm>
              <a:off x="4915550" y="1765175"/>
              <a:ext cx="2194350" cy="349125"/>
            </a:xfrm>
            <a:custGeom>
              <a:avLst/>
              <a:gdLst/>
              <a:ahLst/>
              <a:cxnLst/>
              <a:rect l="l" t="t" r="r" b="b"/>
              <a:pathLst>
                <a:path w="87774" h="13965" extrusionOk="0">
                  <a:moveTo>
                    <a:pt x="81265" y="63"/>
                  </a:moveTo>
                  <a:lnTo>
                    <a:pt x="87696" y="1940"/>
                  </a:lnTo>
                  <a:lnTo>
                    <a:pt x="86276" y="4172"/>
                  </a:lnTo>
                  <a:lnTo>
                    <a:pt x="84970" y="3758"/>
                  </a:lnTo>
                  <a:cubicBezTo>
                    <a:pt x="84966" y="3755"/>
                    <a:pt x="84961" y="3754"/>
                    <a:pt x="84957" y="3754"/>
                  </a:cubicBezTo>
                  <a:cubicBezTo>
                    <a:pt x="84942" y="3754"/>
                    <a:pt x="84930" y="3765"/>
                    <a:pt x="84928" y="3781"/>
                  </a:cubicBezTo>
                  <a:lnTo>
                    <a:pt x="83084" y="12786"/>
                  </a:lnTo>
                  <a:cubicBezTo>
                    <a:pt x="82946" y="13435"/>
                    <a:pt x="82375" y="13902"/>
                    <a:pt x="81713" y="13906"/>
                  </a:cubicBezTo>
                  <a:lnTo>
                    <a:pt x="6069" y="13906"/>
                  </a:lnTo>
                  <a:cubicBezTo>
                    <a:pt x="5403" y="13902"/>
                    <a:pt x="4828" y="13435"/>
                    <a:pt x="4694" y="12783"/>
                  </a:cubicBezTo>
                  <a:lnTo>
                    <a:pt x="2850" y="3777"/>
                  </a:lnTo>
                  <a:cubicBezTo>
                    <a:pt x="2847" y="3767"/>
                    <a:pt x="2844" y="3761"/>
                    <a:pt x="2837" y="3758"/>
                  </a:cubicBezTo>
                  <a:cubicBezTo>
                    <a:pt x="2833" y="3755"/>
                    <a:pt x="2828" y="3753"/>
                    <a:pt x="2825" y="3753"/>
                  </a:cubicBezTo>
                  <a:cubicBezTo>
                    <a:pt x="2823" y="3753"/>
                    <a:pt x="2822" y="3753"/>
                    <a:pt x="2821" y="3754"/>
                  </a:cubicBezTo>
                  <a:cubicBezTo>
                    <a:pt x="2818" y="3754"/>
                    <a:pt x="2814" y="3754"/>
                    <a:pt x="2814" y="3758"/>
                  </a:cubicBezTo>
                  <a:lnTo>
                    <a:pt x="1506" y="4172"/>
                  </a:lnTo>
                  <a:lnTo>
                    <a:pt x="86" y="1940"/>
                  </a:lnTo>
                  <a:lnTo>
                    <a:pt x="6516" y="63"/>
                  </a:lnTo>
                  <a:lnTo>
                    <a:pt x="8448" y="63"/>
                  </a:lnTo>
                  <a:cubicBezTo>
                    <a:pt x="8830" y="63"/>
                    <a:pt x="9166" y="298"/>
                    <a:pt x="9264" y="637"/>
                  </a:cubicBezTo>
                  <a:lnTo>
                    <a:pt x="11676" y="8977"/>
                  </a:lnTo>
                  <a:cubicBezTo>
                    <a:pt x="11993" y="10054"/>
                    <a:pt x="12982" y="10798"/>
                    <a:pt x="14108" y="10801"/>
                  </a:cubicBezTo>
                  <a:lnTo>
                    <a:pt x="73673" y="10801"/>
                  </a:lnTo>
                  <a:cubicBezTo>
                    <a:pt x="74796" y="10798"/>
                    <a:pt x="75785" y="10054"/>
                    <a:pt x="76102" y="8977"/>
                  </a:cubicBezTo>
                  <a:lnTo>
                    <a:pt x="78569" y="454"/>
                  </a:lnTo>
                  <a:cubicBezTo>
                    <a:pt x="78635" y="226"/>
                    <a:pt x="78863" y="63"/>
                    <a:pt x="79124" y="63"/>
                  </a:cubicBezTo>
                  <a:close/>
                  <a:moveTo>
                    <a:pt x="6499" y="1"/>
                  </a:moveTo>
                  <a:lnTo>
                    <a:pt x="30" y="1891"/>
                  </a:lnTo>
                  <a:cubicBezTo>
                    <a:pt x="11" y="1897"/>
                    <a:pt x="1" y="1920"/>
                    <a:pt x="11" y="1936"/>
                  </a:cubicBezTo>
                  <a:lnTo>
                    <a:pt x="1463" y="4221"/>
                  </a:lnTo>
                  <a:cubicBezTo>
                    <a:pt x="1468" y="4231"/>
                    <a:pt x="1479" y="4235"/>
                    <a:pt x="1489" y="4235"/>
                  </a:cubicBezTo>
                  <a:cubicBezTo>
                    <a:pt x="1493" y="4235"/>
                    <a:pt x="1496" y="4235"/>
                    <a:pt x="1499" y="4234"/>
                  </a:cubicBezTo>
                  <a:lnTo>
                    <a:pt x="2798" y="3823"/>
                  </a:lnTo>
                  <a:lnTo>
                    <a:pt x="4632" y="12796"/>
                  </a:lnTo>
                  <a:cubicBezTo>
                    <a:pt x="4773" y="13475"/>
                    <a:pt x="5373" y="13964"/>
                    <a:pt x="6065" y="13964"/>
                  </a:cubicBezTo>
                  <a:lnTo>
                    <a:pt x="81709" y="13964"/>
                  </a:lnTo>
                  <a:cubicBezTo>
                    <a:pt x="82405" y="13964"/>
                    <a:pt x="83002" y="13475"/>
                    <a:pt x="83146" y="12796"/>
                  </a:cubicBezTo>
                  <a:lnTo>
                    <a:pt x="84980" y="3823"/>
                  </a:lnTo>
                  <a:lnTo>
                    <a:pt x="86279" y="4234"/>
                  </a:lnTo>
                  <a:cubicBezTo>
                    <a:pt x="86282" y="4235"/>
                    <a:pt x="86285" y="4235"/>
                    <a:pt x="86289" y="4235"/>
                  </a:cubicBezTo>
                  <a:cubicBezTo>
                    <a:pt x="86299" y="4235"/>
                    <a:pt x="86310" y="4231"/>
                    <a:pt x="86315" y="4221"/>
                  </a:cubicBezTo>
                  <a:lnTo>
                    <a:pt x="87767" y="1936"/>
                  </a:lnTo>
                  <a:cubicBezTo>
                    <a:pt x="87771" y="1930"/>
                    <a:pt x="87774" y="1920"/>
                    <a:pt x="87771" y="1910"/>
                  </a:cubicBezTo>
                  <a:cubicBezTo>
                    <a:pt x="87767" y="1900"/>
                    <a:pt x="87758" y="1894"/>
                    <a:pt x="87751" y="1891"/>
                  </a:cubicBezTo>
                  <a:lnTo>
                    <a:pt x="81279" y="1"/>
                  </a:lnTo>
                  <a:lnTo>
                    <a:pt x="79124" y="1"/>
                  </a:lnTo>
                  <a:cubicBezTo>
                    <a:pt x="78834" y="1"/>
                    <a:pt x="78582" y="180"/>
                    <a:pt x="78507" y="438"/>
                  </a:cubicBezTo>
                  <a:lnTo>
                    <a:pt x="76043" y="8961"/>
                  </a:lnTo>
                  <a:cubicBezTo>
                    <a:pt x="75733" y="10015"/>
                    <a:pt x="74770" y="10739"/>
                    <a:pt x="73670" y="10743"/>
                  </a:cubicBezTo>
                  <a:lnTo>
                    <a:pt x="14108" y="10743"/>
                  </a:lnTo>
                  <a:cubicBezTo>
                    <a:pt x="13008" y="10739"/>
                    <a:pt x="12045" y="10015"/>
                    <a:pt x="11735" y="8961"/>
                  </a:cubicBezTo>
                  <a:lnTo>
                    <a:pt x="9323" y="624"/>
                  </a:lnTo>
                  <a:cubicBezTo>
                    <a:pt x="9218" y="259"/>
                    <a:pt x="8859" y="1"/>
                    <a:pt x="8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1" name="Google Shape;2411;p44"/>
            <p:cNvSpPr/>
            <p:nvPr/>
          </p:nvSpPr>
          <p:spPr>
            <a:xfrm>
              <a:off x="4886275" y="1809725"/>
              <a:ext cx="2253025" cy="453500"/>
            </a:xfrm>
            <a:custGeom>
              <a:avLst/>
              <a:gdLst/>
              <a:ahLst/>
              <a:cxnLst/>
              <a:rect l="l" t="t" r="r" b="b"/>
              <a:pathLst>
                <a:path w="90121" h="18140" extrusionOk="0">
                  <a:moveTo>
                    <a:pt x="1958" y="1"/>
                  </a:moveTo>
                  <a:cubicBezTo>
                    <a:pt x="878" y="1"/>
                    <a:pt x="0" y="804"/>
                    <a:pt x="0" y="1796"/>
                  </a:cubicBezTo>
                  <a:lnTo>
                    <a:pt x="3659" y="18139"/>
                  </a:lnTo>
                  <a:lnTo>
                    <a:pt x="86461" y="18139"/>
                  </a:lnTo>
                  <a:lnTo>
                    <a:pt x="90120" y="1796"/>
                  </a:lnTo>
                  <a:cubicBezTo>
                    <a:pt x="90120" y="804"/>
                    <a:pt x="89242" y="1"/>
                    <a:pt x="88162" y="1"/>
                  </a:cubicBezTo>
                  <a:cubicBezTo>
                    <a:pt x="87199" y="1"/>
                    <a:pt x="86379" y="644"/>
                    <a:pt x="86229" y="1519"/>
                  </a:cubicBezTo>
                  <a:lnTo>
                    <a:pt x="84274" y="11063"/>
                  </a:lnTo>
                  <a:cubicBezTo>
                    <a:pt x="84144" y="11696"/>
                    <a:pt x="83585" y="12153"/>
                    <a:pt x="82936" y="12153"/>
                  </a:cubicBezTo>
                  <a:lnTo>
                    <a:pt x="7184" y="12153"/>
                  </a:lnTo>
                  <a:cubicBezTo>
                    <a:pt x="6535" y="12153"/>
                    <a:pt x="5976" y="11696"/>
                    <a:pt x="5846" y="11063"/>
                  </a:cubicBezTo>
                  <a:lnTo>
                    <a:pt x="3891" y="1519"/>
                  </a:lnTo>
                  <a:cubicBezTo>
                    <a:pt x="3744" y="644"/>
                    <a:pt x="2921" y="1"/>
                    <a:pt x="1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2" name="Google Shape;2412;p44"/>
            <p:cNvSpPr/>
            <p:nvPr/>
          </p:nvSpPr>
          <p:spPr>
            <a:xfrm>
              <a:off x="4885525" y="1808925"/>
              <a:ext cx="2254500" cy="455100"/>
            </a:xfrm>
            <a:custGeom>
              <a:avLst/>
              <a:gdLst/>
              <a:ahLst/>
              <a:cxnLst/>
              <a:rect l="l" t="t" r="r" b="b"/>
              <a:pathLst>
                <a:path w="90180" h="18204" extrusionOk="0">
                  <a:moveTo>
                    <a:pt x="88192" y="62"/>
                  </a:moveTo>
                  <a:cubicBezTo>
                    <a:pt x="89252" y="62"/>
                    <a:pt x="90121" y="852"/>
                    <a:pt x="90121" y="1825"/>
                  </a:cubicBezTo>
                  <a:lnTo>
                    <a:pt x="86468" y="18142"/>
                  </a:lnTo>
                  <a:lnTo>
                    <a:pt x="3712" y="18142"/>
                  </a:lnTo>
                  <a:lnTo>
                    <a:pt x="63" y="1825"/>
                  </a:lnTo>
                  <a:cubicBezTo>
                    <a:pt x="66" y="852"/>
                    <a:pt x="928" y="62"/>
                    <a:pt x="1988" y="62"/>
                  </a:cubicBezTo>
                  <a:cubicBezTo>
                    <a:pt x="2945" y="62"/>
                    <a:pt x="3744" y="689"/>
                    <a:pt x="3891" y="1554"/>
                  </a:cubicBezTo>
                  <a:lnTo>
                    <a:pt x="5847" y="11098"/>
                  </a:lnTo>
                  <a:cubicBezTo>
                    <a:pt x="5980" y="11748"/>
                    <a:pt x="6552" y="12214"/>
                    <a:pt x="7214" y="12214"/>
                  </a:cubicBezTo>
                  <a:lnTo>
                    <a:pt x="82966" y="12214"/>
                  </a:lnTo>
                  <a:cubicBezTo>
                    <a:pt x="83628" y="12214"/>
                    <a:pt x="84200" y="11748"/>
                    <a:pt x="84334" y="11098"/>
                  </a:cubicBezTo>
                  <a:lnTo>
                    <a:pt x="86289" y="1554"/>
                  </a:lnTo>
                  <a:cubicBezTo>
                    <a:pt x="86439" y="689"/>
                    <a:pt x="87239" y="62"/>
                    <a:pt x="88192" y="62"/>
                  </a:cubicBezTo>
                  <a:close/>
                  <a:moveTo>
                    <a:pt x="1988" y="0"/>
                  </a:moveTo>
                  <a:cubicBezTo>
                    <a:pt x="892" y="0"/>
                    <a:pt x="1" y="820"/>
                    <a:pt x="1" y="1828"/>
                  </a:cubicBezTo>
                  <a:cubicBezTo>
                    <a:pt x="1" y="1831"/>
                    <a:pt x="1" y="1835"/>
                    <a:pt x="1" y="1835"/>
                  </a:cubicBezTo>
                  <a:lnTo>
                    <a:pt x="3660" y="18181"/>
                  </a:lnTo>
                  <a:cubicBezTo>
                    <a:pt x="3663" y="18194"/>
                    <a:pt x="3673" y="18204"/>
                    <a:pt x="3689" y="18204"/>
                  </a:cubicBezTo>
                  <a:lnTo>
                    <a:pt x="86491" y="18204"/>
                  </a:lnTo>
                  <a:cubicBezTo>
                    <a:pt x="86507" y="18204"/>
                    <a:pt x="86520" y="18194"/>
                    <a:pt x="86520" y="18181"/>
                  </a:cubicBezTo>
                  <a:lnTo>
                    <a:pt x="90179" y="1835"/>
                  </a:lnTo>
                  <a:cubicBezTo>
                    <a:pt x="90179" y="1835"/>
                    <a:pt x="90179" y="1831"/>
                    <a:pt x="90179" y="1828"/>
                  </a:cubicBezTo>
                  <a:cubicBezTo>
                    <a:pt x="90179" y="820"/>
                    <a:pt x="89288" y="0"/>
                    <a:pt x="88192" y="0"/>
                  </a:cubicBezTo>
                  <a:cubicBezTo>
                    <a:pt x="87209" y="0"/>
                    <a:pt x="86380" y="650"/>
                    <a:pt x="86230" y="1544"/>
                  </a:cubicBezTo>
                  <a:lnTo>
                    <a:pt x="84275" y="11088"/>
                  </a:lnTo>
                  <a:cubicBezTo>
                    <a:pt x="84144" y="11708"/>
                    <a:pt x="83599" y="12152"/>
                    <a:pt x="82966" y="12156"/>
                  </a:cubicBezTo>
                  <a:lnTo>
                    <a:pt x="7214" y="12156"/>
                  </a:lnTo>
                  <a:cubicBezTo>
                    <a:pt x="6581" y="12152"/>
                    <a:pt x="6036" y="11708"/>
                    <a:pt x="5909" y="11088"/>
                  </a:cubicBezTo>
                  <a:lnTo>
                    <a:pt x="3953" y="1544"/>
                  </a:lnTo>
                  <a:cubicBezTo>
                    <a:pt x="3800" y="650"/>
                    <a:pt x="2974" y="0"/>
                    <a:pt x="1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Google Shape;2413;p44"/>
            <p:cNvSpPr/>
            <p:nvPr/>
          </p:nvSpPr>
          <p:spPr>
            <a:xfrm>
              <a:off x="4886275" y="1809725"/>
              <a:ext cx="2253025" cy="555500"/>
            </a:xfrm>
            <a:custGeom>
              <a:avLst/>
              <a:gdLst/>
              <a:ahLst/>
              <a:cxnLst/>
              <a:rect l="l" t="t" r="r" b="b"/>
              <a:pathLst>
                <a:path w="90121" h="22220" extrusionOk="0">
                  <a:moveTo>
                    <a:pt x="1958" y="1"/>
                  </a:moveTo>
                  <a:cubicBezTo>
                    <a:pt x="878" y="1"/>
                    <a:pt x="0" y="804"/>
                    <a:pt x="0" y="1796"/>
                  </a:cubicBezTo>
                  <a:lnTo>
                    <a:pt x="3659" y="18139"/>
                  </a:lnTo>
                  <a:lnTo>
                    <a:pt x="3659" y="22219"/>
                  </a:lnTo>
                  <a:lnTo>
                    <a:pt x="86461" y="22219"/>
                  </a:lnTo>
                  <a:lnTo>
                    <a:pt x="86461" y="18139"/>
                  </a:lnTo>
                  <a:lnTo>
                    <a:pt x="90120" y="1796"/>
                  </a:lnTo>
                  <a:cubicBezTo>
                    <a:pt x="90120" y="804"/>
                    <a:pt x="89242" y="1"/>
                    <a:pt x="88162" y="1"/>
                  </a:cubicBezTo>
                  <a:cubicBezTo>
                    <a:pt x="87199" y="1"/>
                    <a:pt x="86376" y="644"/>
                    <a:pt x="86226" y="1519"/>
                  </a:cubicBezTo>
                  <a:lnTo>
                    <a:pt x="84300" y="10932"/>
                  </a:lnTo>
                  <a:cubicBezTo>
                    <a:pt x="84153" y="11644"/>
                    <a:pt x="83530" y="12153"/>
                    <a:pt x="82802" y="12153"/>
                  </a:cubicBezTo>
                  <a:lnTo>
                    <a:pt x="7315" y="12153"/>
                  </a:lnTo>
                  <a:cubicBezTo>
                    <a:pt x="6590" y="12153"/>
                    <a:pt x="5967" y="11644"/>
                    <a:pt x="5820" y="10932"/>
                  </a:cubicBezTo>
                  <a:lnTo>
                    <a:pt x="3891" y="1519"/>
                  </a:lnTo>
                  <a:cubicBezTo>
                    <a:pt x="3744" y="644"/>
                    <a:pt x="2921" y="1"/>
                    <a:pt x="1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2414;p44"/>
            <p:cNvSpPr/>
            <p:nvPr/>
          </p:nvSpPr>
          <p:spPr>
            <a:xfrm>
              <a:off x="5109200" y="1402700"/>
              <a:ext cx="1812775" cy="78775"/>
            </a:xfrm>
            <a:custGeom>
              <a:avLst/>
              <a:gdLst/>
              <a:ahLst/>
              <a:cxnLst/>
              <a:rect l="l" t="t" r="r" b="b"/>
              <a:pathLst>
                <a:path w="72511" h="3151" extrusionOk="0">
                  <a:moveTo>
                    <a:pt x="51004" y="1522"/>
                  </a:moveTo>
                  <a:lnTo>
                    <a:pt x="1972" y="1522"/>
                  </a:lnTo>
                  <a:cubicBezTo>
                    <a:pt x="1277" y="1519"/>
                    <a:pt x="598" y="1705"/>
                    <a:pt x="0" y="2054"/>
                  </a:cubicBezTo>
                  <a:cubicBezTo>
                    <a:pt x="510" y="853"/>
                    <a:pt x="1776" y="4"/>
                    <a:pt x="3264" y="4"/>
                  </a:cubicBezTo>
                  <a:lnTo>
                    <a:pt x="51004" y="4"/>
                  </a:lnTo>
                  <a:close/>
                  <a:moveTo>
                    <a:pt x="69012" y="1"/>
                  </a:moveTo>
                  <a:lnTo>
                    <a:pt x="63891" y="1"/>
                  </a:lnTo>
                  <a:cubicBezTo>
                    <a:pt x="63907" y="370"/>
                    <a:pt x="63920" y="886"/>
                    <a:pt x="63933" y="1522"/>
                  </a:cubicBezTo>
                  <a:lnTo>
                    <a:pt x="69390" y="1522"/>
                  </a:lnTo>
                  <a:cubicBezTo>
                    <a:pt x="70729" y="1522"/>
                    <a:pt x="71894" y="2178"/>
                    <a:pt x="72511" y="3151"/>
                  </a:cubicBezTo>
                  <a:cubicBezTo>
                    <a:pt x="72472" y="1404"/>
                    <a:pt x="70921" y="1"/>
                    <a:pt x="69012" y="1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5" name="Google Shape;2415;p44"/>
            <p:cNvSpPr/>
            <p:nvPr/>
          </p:nvSpPr>
          <p:spPr>
            <a:xfrm>
              <a:off x="4985250" y="2364775"/>
              <a:ext cx="27100" cy="182250"/>
            </a:xfrm>
            <a:custGeom>
              <a:avLst/>
              <a:gdLst/>
              <a:ahLst/>
              <a:cxnLst/>
              <a:rect l="l" t="t" r="r" b="b"/>
              <a:pathLst>
                <a:path w="1084" h="7290" extrusionOk="0">
                  <a:moveTo>
                    <a:pt x="1025" y="1"/>
                  </a:moveTo>
                  <a:lnTo>
                    <a:pt x="0" y="7280"/>
                  </a:lnTo>
                  <a:lnTo>
                    <a:pt x="62" y="7289"/>
                  </a:lnTo>
                  <a:lnTo>
                    <a:pt x="1084" y="11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Google Shape;2416;p44"/>
            <p:cNvSpPr/>
            <p:nvPr/>
          </p:nvSpPr>
          <p:spPr>
            <a:xfrm>
              <a:off x="5124875" y="2365350"/>
              <a:ext cx="27525" cy="125450"/>
            </a:xfrm>
            <a:custGeom>
              <a:avLst/>
              <a:gdLst/>
              <a:ahLst/>
              <a:cxnLst/>
              <a:rect l="l" t="t" r="r" b="b"/>
              <a:pathLst>
                <a:path w="1101" h="5018" extrusionOk="0">
                  <a:moveTo>
                    <a:pt x="1038" y="1"/>
                  </a:moveTo>
                  <a:lnTo>
                    <a:pt x="0" y="5004"/>
                  </a:lnTo>
                  <a:lnTo>
                    <a:pt x="62" y="5017"/>
                  </a:lnTo>
                  <a:lnTo>
                    <a:pt x="110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7" name="Google Shape;2417;p44"/>
            <p:cNvSpPr/>
            <p:nvPr/>
          </p:nvSpPr>
          <p:spPr>
            <a:xfrm>
              <a:off x="5020750" y="1923725"/>
              <a:ext cx="1010975" cy="203600"/>
            </a:xfrm>
            <a:custGeom>
              <a:avLst/>
              <a:gdLst/>
              <a:ahLst/>
              <a:cxnLst/>
              <a:rect l="l" t="t" r="r" b="b"/>
              <a:pathLst>
                <a:path w="40439" h="8144" extrusionOk="0">
                  <a:moveTo>
                    <a:pt x="21944" y="0"/>
                  </a:moveTo>
                  <a:cubicBezTo>
                    <a:pt x="14174" y="0"/>
                    <a:pt x="6858" y="353"/>
                    <a:pt x="6858" y="353"/>
                  </a:cubicBezTo>
                  <a:cubicBezTo>
                    <a:pt x="3431" y="1133"/>
                    <a:pt x="1322" y="2400"/>
                    <a:pt x="1322" y="2400"/>
                  </a:cubicBezTo>
                  <a:cubicBezTo>
                    <a:pt x="0" y="3506"/>
                    <a:pt x="1319" y="7763"/>
                    <a:pt x="2308" y="7861"/>
                  </a:cubicBezTo>
                  <a:cubicBezTo>
                    <a:pt x="2941" y="7923"/>
                    <a:pt x="18083" y="8143"/>
                    <a:pt x="28992" y="8143"/>
                  </a:cubicBezTo>
                  <a:cubicBezTo>
                    <a:pt x="35190" y="8143"/>
                    <a:pt x="40021" y="8072"/>
                    <a:pt x="40047" y="7861"/>
                  </a:cubicBezTo>
                  <a:cubicBezTo>
                    <a:pt x="40118" y="7276"/>
                    <a:pt x="40096" y="4479"/>
                    <a:pt x="40096" y="4479"/>
                  </a:cubicBezTo>
                  <a:cubicBezTo>
                    <a:pt x="40197" y="2889"/>
                    <a:pt x="40438" y="1816"/>
                    <a:pt x="38633" y="1231"/>
                  </a:cubicBezTo>
                  <a:cubicBezTo>
                    <a:pt x="35640" y="261"/>
                    <a:pt x="28624" y="0"/>
                    <a:pt x="219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2418;p44"/>
            <p:cNvSpPr/>
            <p:nvPr/>
          </p:nvSpPr>
          <p:spPr>
            <a:xfrm>
              <a:off x="5034450" y="1922950"/>
              <a:ext cx="994325" cy="205125"/>
            </a:xfrm>
            <a:custGeom>
              <a:avLst/>
              <a:gdLst/>
              <a:ahLst/>
              <a:cxnLst/>
              <a:rect l="l" t="t" r="r" b="b"/>
              <a:pathLst>
                <a:path w="39773" h="8205" extrusionOk="0">
                  <a:moveTo>
                    <a:pt x="21438" y="62"/>
                  </a:moveTo>
                  <a:cubicBezTo>
                    <a:pt x="27656" y="62"/>
                    <a:pt x="35013" y="299"/>
                    <a:pt x="38075" y="1292"/>
                  </a:cubicBezTo>
                  <a:cubicBezTo>
                    <a:pt x="39707" y="1820"/>
                    <a:pt x="39645" y="2738"/>
                    <a:pt x="39544" y="4125"/>
                  </a:cubicBezTo>
                  <a:cubicBezTo>
                    <a:pt x="39534" y="4249"/>
                    <a:pt x="39528" y="4376"/>
                    <a:pt x="39518" y="4513"/>
                  </a:cubicBezTo>
                  <a:cubicBezTo>
                    <a:pt x="39518" y="4539"/>
                    <a:pt x="39541" y="7297"/>
                    <a:pt x="39469" y="7882"/>
                  </a:cubicBezTo>
                  <a:cubicBezTo>
                    <a:pt x="39294" y="8052"/>
                    <a:pt x="35369" y="8142"/>
                    <a:pt x="28441" y="8142"/>
                  </a:cubicBezTo>
                  <a:cubicBezTo>
                    <a:pt x="26203" y="8142"/>
                    <a:pt x="23652" y="8133"/>
                    <a:pt x="20812" y="8113"/>
                  </a:cubicBezTo>
                  <a:cubicBezTo>
                    <a:pt x="11882" y="8055"/>
                    <a:pt x="2276" y="7911"/>
                    <a:pt x="1763" y="7859"/>
                  </a:cubicBezTo>
                  <a:cubicBezTo>
                    <a:pt x="1375" y="7823"/>
                    <a:pt x="892" y="7079"/>
                    <a:pt x="562" y="6011"/>
                  </a:cubicBezTo>
                  <a:cubicBezTo>
                    <a:pt x="151" y="4683"/>
                    <a:pt x="63" y="3071"/>
                    <a:pt x="790" y="2457"/>
                  </a:cubicBezTo>
                  <a:cubicBezTo>
                    <a:pt x="865" y="2411"/>
                    <a:pt x="2977" y="1174"/>
                    <a:pt x="6313" y="417"/>
                  </a:cubicBezTo>
                  <a:cubicBezTo>
                    <a:pt x="6473" y="407"/>
                    <a:pt x="12773" y="107"/>
                    <a:pt x="19767" y="68"/>
                  </a:cubicBezTo>
                  <a:cubicBezTo>
                    <a:pt x="20312" y="64"/>
                    <a:pt x="20871" y="62"/>
                    <a:pt x="21438" y="62"/>
                  </a:cubicBezTo>
                  <a:close/>
                  <a:moveTo>
                    <a:pt x="21342" y="1"/>
                  </a:moveTo>
                  <a:cubicBezTo>
                    <a:pt x="20808" y="1"/>
                    <a:pt x="20284" y="3"/>
                    <a:pt x="19771" y="6"/>
                  </a:cubicBezTo>
                  <a:cubicBezTo>
                    <a:pt x="12714" y="48"/>
                    <a:pt x="6372" y="352"/>
                    <a:pt x="6310" y="355"/>
                  </a:cubicBezTo>
                  <a:lnTo>
                    <a:pt x="6303" y="355"/>
                  </a:lnTo>
                  <a:cubicBezTo>
                    <a:pt x="2909" y="1128"/>
                    <a:pt x="777" y="2392"/>
                    <a:pt x="754" y="2405"/>
                  </a:cubicBezTo>
                  <a:lnTo>
                    <a:pt x="751" y="2408"/>
                  </a:lnTo>
                  <a:cubicBezTo>
                    <a:pt x="0" y="3038"/>
                    <a:pt x="85" y="4680"/>
                    <a:pt x="500" y="6028"/>
                  </a:cubicBezTo>
                  <a:cubicBezTo>
                    <a:pt x="781" y="6935"/>
                    <a:pt x="1280" y="7875"/>
                    <a:pt x="1757" y="7921"/>
                  </a:cubicBezTo>
                  <a:cubicBezTo>
                    <a:pt x="2279" y="7973"/>
                    <a:pt x="11970" y="8117"/>
                    <a:pt x="20975" y="8176"/>
                  </a:cubicBezTo>
                  <a:cubicBezTo>
                    <a:pt x="23972" y="8195"/>
                    <a:pt x="26482" y="8205"/>
                    <a:pt x="28590" y="8205"/>
                  </a:cubicBezTo>
                  <a:cubicBezTo>
                    <a:pt x="39492" y="8205"/>
                    <a:pt x="39518" y="7976"/>
                    <a:pt x="39531" y="7898"/>
                  </a:cubicBezTo>
                  <a:cubicBezTo>
                    <a:pt x="39600" y="7317"/>
                    <a:pt x="39580" y="4543"/>
                    <a:pt x="39580" y="4517"/>
                  </a:cubicBezTo>
                  <a:cubicBezTo>
                    <a:pt x="39587" y="4383"/>
                    <a:pt x="39597" y="4255"/>
                    <a:pt x="39606" y="4131"/>
                  </a:cubicBezTo>
                  <a:cubicBezTo>
                    <a:pt x="39704" y="2764"/>
                    <a:pt x="39773" y="1778"/>
                    <a:pt x="38095" y="1233"/>
                  </a:cubicBezTo>
                  <a:cubicBezTo>
                    <a:pt x="35010" y="235"/>
                    <a:pt x="27584" y="1"/>
                    <a:pt x="2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9" name="Google Shape;2419;p44"/>
            <p:cNvSpPr/>
            <p:nvPr/>
          </p:nvSpPr>
          <p:spPr>
            <a:xfrm>
              <a:off x="5183300" y="1921525"/>
              <a:ext cx="855675" cy="113850"/>
            </a:xfrm>
            <a:custGeom>
              <a:avLst/>
              <a:gdLst/>
              <a:ahLst/>
              <a:cxnLst/>
              <a:rect l="l" t="t" r="r" b="b"/>
              <a:pathLst>
                <a:path w="34227" h="4554" extrusionOk="0">
                  <a:moveTo>
                    <a:pt x="11101" y="464"/>
                  </a:moveTo>
                  <a:cubicBezTo>
                    <a:pt x="11101" y="464"/>
                    <a:pt x="2455" y="2785"/>
                    <a:pt x="1492" y="3004"/>
                  </a:cubicBezTo>
                  <a:cubicBezTo>
                    <a:pt x="1139" y="3085"/>
                    <a:pt x="578" y="3232"/>
                    <a:pt x="0" y="3389"/>
                  </a:cubicBezTo>
                  <a:cubicBezTo>
                    <a:pt x="8764" y="4077"/>
                    <a:pt x="34227" y="4554"/>
                    <a:pt x="32556" y="1548"/>
                  </a:cubicBezTo>
                  <a:lnTo>
                    <a:pt x="32660" y="1535"/>
                  </a:lnTo>
                  <a:cubicBezTo>
                    <a:pt x="32490" y="1450"/>
                    <a:pt x="32314" y="1378"/>
                    <a:pt x="32135" y="1319"/>
                  </a:cubicBezTo>
                  <a:cubicBezTo>
                    <a:pt x="28345" y="92"/>
                    <a:pt x="18115" y="1"/>
                    <a:pt x="10275" y="13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0" name="Google Shape;2420;p44"/>
            <p:cNvSpPr/>
            <p:nvPr/>
          </p:nvSpPr>
          <p:spPr>
            <a:xfrm>
              <a:off x="6021900" y="1921350"/>
              <a:ext cx="1004850" cy="205925"/>
            </a:xfrm>
            <a:custGeom>
              <a:avLst/>
              <a:gdLst/>
              <a:ahLst/>
              <a:cxnLst/>
              <a:rect l="l" t="t" r="r" b="b"/>
              <a:pathLst>
                <a:path w="40194" h="8237" extrusionOk="0">
                  <a:moveTo>
                    <a:pt x="19663" y="0"/>
                  </a:moveTo>
                  <a:cubicBezTo>
                    <a:pt x="14597" y="0"/>
                    <a:pt x="8407" y="282"/>
                    <a:pt x="1904" y="1228"/>
                  </a:cubicBezTo>
                  <a:cubicBezTo>
                    <a:pt x="291" y="1463"/>
                    <a:pt x="1" y="2984"/>
                    <a:pt x="99" y="4574"/>
                  </a:cubicBezTo>
                  <a:cubicBezTo>
                    <a:pt x="99" y="4574"/>
                    <a:pt x="76" y="7368"/>
                    <a:pt x="147" y="7952"/>
                  </a:cubicBezTo>
                  <a:cubicBezTo>
                    <a:pt x="175" y="8165"/>
                    <a:pt x="5002" y="8237"/>
                    <a:pt x="11196" y="8237"/>
                  </a:cubicBezTo>
                  <a:cubicBezTo>
                    <a:pt x="22106" y="8237"/>
                    <a:pt x="37255" y="8015"/>
                    <a:pt x="37886" y="7952"/>
                  </a:cubicBezTo>
                  <a:cubicBezTo>
                    <a:pt x="38875" y="7858"/>
                    <a:pt x="40194" y="3601"/>
                    <a:pt x="38875" y="2495"/>
                  </a:cubicBezTo>
                  <a:cubicBezTo>
                    <a:pt x="38875" y="2495"/>
                    <a:pt x="35579" y="1392"/>
                    <a:pt x="32148" y="611"/>
                  </a:cubicBezTo>
                  <a:cubicBezTo>
                    <a:pt x="32148" y="611"/>
                    <a:pt x="27124" y="0"/>
                    <a:pt x="19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Google Shape;2421;p44"/>
            <p:cNvSpPr/>
            <p:nvPr/>
          </p:nvSpPr>
          <p:spPr>
            <a:xfrm>
              <a:off x="6049150" y="1913950"/>
              <a:ext cx="660500" cy="103000"/>
            </a:xfrm>
            <a:custGeom>
              <a:avLst/>
              <a:gdLst/>
              <a:ahLst/>
              <a:cxnLst/>
              <a:rect l="l" t="t" r="r" b="b"/>
              <a:pathLst>
                <a:path w="26420" h="4120" extrusionOk="0">
                  <a:moveTo>
                    <a:pt x="2015" y="1394"/>
                  </a:moveTo>
                  <a:cubicBezTo>
                    <a:pt x="2015" y="1394"/>
                    <a:pt x="1" y="2566"/>
                    <a:pt x="2991" y="3346"/>
                  </a:cubicBezTo>
                  <a:cubicBezTo>
                    <a:pt x="5964" y="4119"/>
                    <a:pt x="25539" y="3183"/>
                    <a:pt x="26420" y="526"/>
                  </a:cubicBezTo>
                  <a:cubicBezTo>
                    <a:pt x="20956" y="199"/>
                    <a:pt x="11294" y="0"/>
                    <a:pt x="814" y="1524"/>
                  </a:cubicBezTo>
                  <a:cubicBezTo>
                    <a:pt x="800" y="1524"/>
                    <a:pt x="787" y="1531"/>
                    <a:pt x="774" y="1534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2422;p44"/>
            <p:cNvSpPr/>
            <p:nvPr/>
          </p:nvSpPr>
          <p:spPr>
            <a:xfrm>
              <a:off x="6020350" y="1920600"/>
              <a:ext cx="992700" cy="207475"/>
            </a:xfrm>
            <a:custGeom>
              <a:avLst/>
              <a:gdLst/>
              <a:ahLst/>
              <a:cxnLst/>
              <a:rect l="l" t="t" r="r" b="b"/>
              <a:pathLst>
                <a:path w="39708" h="8299" extrusionOk="0">
                  <a:moveTo>
                    <a:pt x="19776" y="65"/>
                  </a:moveTo>
                  <a:cubicBezTo>
                    <a:pt x="20986" y="65"/>
                    <a:pt x="22106" y="81"/>
                    <a:pt x="23116" y="106"/>
                  </a:cubicBezTo>
                  <a:cubicBezTo>
                    <a:pt x="28603" y="243"/>
                    <a:pt x="32171" y="671"/>
                    <a:pt x="32204" y="674"/>
                  </a:cubicBezTo>
                  <a:cubicBezTo>
                    <a:pt x="35526" y="1428"/>
                    <a:pt x="38768" y="2505"/>
                    <a:pt x="38921" y="2554"/>
                  </a:cubicBezTo>
                  <a:cubicBezTo>
                    <a:pt x="39646" y="3168"/>
                    <a:pt x="39557" y="4777"/>
                    <a:pt x="39149" y="6105"/>
                  </a:cubicBezTo>
                  <a:cubicBezTo>
                    <a:pt x="38820" y="7173"/>
                    <a:pt x="38333" y="7917"/>
                    <a:pt x="37945" y="7953"/>
                  </a:cubicBezTo>
                  <a:cubicBezTo>
                    <a:pt x="37433" y="8005"/>
                    <a:pt x="27830" y="8149"/>
                    <a:pt x="18896" y="8207"/>
                  </a:cubicBezTo>
                  <a:cubicBezTo>
                    <a:pt x="16056" y="8227"/>
                    <a:pt x="13505" y="8236"/>
                    <a:pt x="11267" y="8236"/>
                  </a:cubicBezTo>
                  <a:cubicBezTo>
                    <a:pt x="4339" y="8236"/>
                    <a:pt x="415" y="8146"/>
                    <a:pt x="242" y="7976"/>
                  </a:cubicBezTo>
                  <a:cubicBezTo>
                    <a:pt x="174" y="7391"/>
                    <a:pt x="190" y="4633"/>
                    <a:pt x="193" y="4604"/>
                  </a:cubicBezTo>
                  <a:cubicBezTo>
                    <a:pt x="66" y="2567"/>
                    <a:pt x="647" y="1484"/>
                    <a:pt x="1969" y="1291"/>
                  </a:cubicBezTo>
                  <a:cubicBezTo>
                    <a:pt x="8617" y="324"/>
                    <a:pt x="14927" y="65"/>
                    <a:pt x="19776" y="65"/>
                  </a:cubicBezTo>
                  <a:close/>
                  <a:moveTo>
                    <a:pt x="19825" y="1"/>
                  </a:moveTo>
                  <a:cubicBezTo>
                    <a:pt x="14966" y="1"/>
                    <a:pt x="8635" y="259"/>
                    <a:pt x="1962" y="1229"/>
                  </a:cubicBezTo>
                  <a:cubicBezTo>
                    <a:pt x="601" y="1428"/>
                    <a:pt x="1" y="2531"/>
                    <a:pt x="131" y="4604"/>
                  </a:cubicBezTo>
                  <a:cubicBezTo>
                    <a:pt x="131" y="4633"/>
                    <a:pt x="108" y="7408"/>
                    <a:pt x="180" y="7989"/>
                  </a:cubicBezTo>
                  <a:cubicBezTo>
                    <a:pt x="190" y="8070"/>
                    <a:pt x="216" y="8299"/>
                    <a:pt x="11121" y="8299"/>
                  </a:cubicBezTo>
                  <a:cubicBezTo>
                    <a:pt x="13230" y="8299"/>
                    <a:pt x="15740" y="8289"/>
                    <a:pt x="18733" y="8270"/>
                  </a:cubicBezTo>
                  <a:cubicBezTo>
                    <a:pt x="27738" y="8211"/>
                    <a:pt x="37433" y="8067"/>
                    <a:pt x="37952" y="8015"/>
                  </a:cubicBezTo>
                  <a:cubicBezTo>
                    <a:pt x="38431" y="7969"/>
                    <a:pt x="38924" y="7029"/>
                    <a:pt x="39205" y="6122"/>
                  </a:cubicBezTo>
                  <a:cubicBezTo>
                    <a:pt x="39623" y="4774"/>
                    <a:pt x="39708" y="3132"/>
                    <a:pt x="38957" y="2502"/>
                  </a:cubicBezTo>
                  <a:cubicBezTo>
                    <a:pt x="38954" y="2499"/>
                    <a:pt x="38950" y="2499"/>
                    <a:pt x="38947" y="2495"/>
                  </a:cubicBezTo>
                  <a:cubicBezTo>
                    <a:pt x="38914" y="2489"/>
                    <a:pt x="35608" y="1382"/>
                    <a:pt x="32213" y="612"/>
                  </a:cubicBezTo>
                  <a:cubicBezTo>
                    <a:pt x="32177" y="606"/>
                    <a:pt x="28610" y="178"/>
                    <a:pt x="23120" y="41"/>
                  </a:cubicBezTo>
                  <a:cubicBezTo>
                    <a:pt x="22121" y="16"/>
                    <a:pt x="21018" y="1"/>
                    <a:pt x="19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Google Shape;2423;p44"/>
            <p:cNvSpPr/>
            <p:nvPr/>
          </p:nvSpPr>
          <p:spPr>
            <a:xfrm>
              <a:off x="5050850" y="2002475"/>
              <a:ext cx="943175" cy="12350"/>
            </a:xfrm>
            <a:custGeom>
              <a:avLst/>
              <a:gdLst/>
              <a:ahLst/>
              <a:cxnLst/>
              <a:rect l="l" t="t" r="r" b="b"/>
              <a:pathLst>
                <a:path w="37727" h="494" extrusionOk="0">
                  <a:moveTo>
                    <a:pt x="1" y="1"/>
                  </a:moveTo>
                  <a:lnTo>
                    <a:pt x="1" y="63"/>
                  </a:lnTo>
                  <a:cubicBezTo>
                    <a:pt x="170" y="69"/>
                    <a:pt x="11513" y="493"/>
                    <a:pt x="22604" y="493"/>
                  </a:cubicBezTo>
                  <a:cubicBezTo>
                    <a:pt x="28195" y="493"/>
                    <a:pt x="33721" y="386"/>
                    <a:pt x="37726" y="63"/>
                  </a:cubicBezTo>
                  <a:lnTo>
                    <a:pt x="37720" y="1"/>
                  </a:lnTo>
                  <a:cubicBezTo>
                    <a:pt x="33717" y="323"/>
                    <a:pt x="28192" y="431"/>
                    <a:pt x="22603" y="431"/>
                  </a:cubicBezTo>
                  <a:cubicBezTo>
                    <a:pt x="11512" y="431"/>
                    <a:pt x="172" y="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Google Shape;2424;p44"/>
            <p:cNvSpPr/>
            <p:nvPr/>
          </p:nvSpPr>
          <p:spPr>
            <a:xfrm>
              <a:off x="6049975" y="2004925"/>
              <a:ext cx="943175" cy="12275"/>
            </a:xfrm>
            <a:custGeom>
              <a:avLst/>
              <a:gdLst/>
              <a:ahLst/>
              <a:cxnLst/>
              <a:rect l="l" t="t" r="r" b="b"/>
              <a:pathLst>
                <a:path w="37727" h="491" extrusionOk="0">
                  <a:moveTo>
                    <a:pt x="0" y="0"/>
                  </a:moveTo>
                  <a:lnTo>
                    <a:pt x="0" y="62"/>
                  </a:lnTo>
                  <a:cubicBezTo>
                    <a:pt x="170" y="66"/>
                    <a:pt x="11509" y="490"/>
                    <a:pt x="22604" y="490"/>
                  </a:cubicBezTo>
                  <a:cubicBezTo>
                    <a:pt x="28195" y="490"/>
                    <a:pt x="33721" y="382"/>
                    <a:pt x="37726" y="59"/>
                  </a:cubicBezTo>
                  <a:lnTo>
                    <a:pt x="37720" y="0"/>
                  </a:lnTo>
                  <a:cubicBezTo>
                    <a:pt x="33717" y="323"/>
                    <a:pt x="28192" y="431"/>
                    <a:pt x="22603" y="431"/>
                  </a:cubicBezTo>
                  <a:cubicBezTo>
                    <a:pt x="11512" y="431"/>
                    <a:pt x="172" y="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Google Shape;2425;p44"/>
            <p:cNvSpPr/>
            <p:nvPr/>
          </p:nvSpPr>
          <p:spPr>
            <a:xfrm>
              <a:off x="5011275" y="1770900"/>
              <a:ext cx="2015475" cy="356375"/>
            </a:xfrm>
            <a:custGeom>
              <a:avLst/>
              <a:gdLst/>
              <a:ahLst/>
              <a:cxnLst/>
              <a:rect l="l" t="t" r="r" b="b"/>
              <a:pathLst>
                <a:path w="80619" h="14255" extrusionOk="0">
                  <a:moveTo>
                    <a:pt x="1577" y="0"/>
                  </a:moveTo>
                  <a:cubicBezTo>
                    <a:pt x="1358" y="3548"/>
                    <a:pt x="1" y="4338"/>
                    <a:pt x="1225" y="9388"/>
                  </a:cubicBezTo>
                  <a:cubicBezTo>
                    <a:pt x="849" y="11029"/>
                    <a:pt x="1877" y="13892"/>
                    <a:pt x="2687" y="13970"/>
                  </a:cubicBezTo>
                  <a:cubicBezTo>
                    <a:pt x="3320" y="14033"/>
                    <a:pt x="18470" y="14255"/>
                    <a:pt x="29379" y="14255"/>
                  </a:cubicBezTo>
                  <a:cubicBezTo>
                    <a:pt x="35573" y="14255"/>
                    <a:pt x="40400" y="14183"/>
                    <a:pt x="40426" y="13970"/>
                  </a:cubicBezTo>
                  <a:cubicBezTo>
                    <a:pt x="40497" y="13386"/>
                    <a:pt x="40475" y="10592"/>
                    <a:pt x="40475" y="10592"/>
                  </a:cubicBezTo>
                  <a:cubicBezTo>
                    <a:pt x="40484" y="10429"/>
                    <a:pt x="40497" y="10272"/>
                    <a:pt x="40507" y="10119"/>
                  </a:cubicBezTo>
                  <a:cubicBezTo>
                    <a:pt x="40507" y="10275"/>
                    <a:pt x="40514" y="10435"/>
                    <a:pt x="40524" y="10592"/>
                  </a:cubicBezTo>
                  <a:cubicBezTo>
                    <a:pt x="40524" y="10592"/>
                    <a:pt x="40501" y="13386"/>
                    <a:pt x="40572" y="13970"/>
                  </a:cubicBezTo>
                  <a:cubicBezTo>
                    <a:pt x="40600" y="14183"/>
                    <a:pt x="45427" y="14255"/>
                    <a:pt x="51621" y="14255"/>
                  </a:cubicBezTo>
                  <a:cubicBezTo>
                    <a:pt x="62531" y="14255"/>
                    <a:pt x="77680" y="14033"/>
                    <a:pt x="78311" y="13970"/>
                  </a:cubicBezTo>
                  <a:cubicBezTo>
                    <a:pt x="79300" y="13876"/>
                    <a:pt x="80619" y="9619"/>
                    <a:pt x="79300" y="8513"/>
                  </a:cubicBezTo>
                  <a:cubicBezTo>
                    <a:pt x="79300" y="8513"/>
                    <a:pt x="76004" y="7410"/>
                    <a:pt x="72573" y="6629"/>
                  </a:cubicBezTo>
                  <a:lnTo>
                    <a:pt x="67948" y="6208"/>
                  </a:lnTo>
                  <a:cubicBezTo>
                    <a:pt x="67405" y="8291"/>
                    <a:pt x="55439" y="9329"/>
                    <a:pt x="48679" y="9329"/>
                  </a:cubicBezTo>
                  <a:cubicBezTo>
                    <a:pt x="46708" y="9329"/>
                    <a:pt x="45180" y="9240"/>
                    <a:pt x="44506" y="9064"/>
                  </a:cubicBezTo>
                  <a:cubicBezTo>
                    <a:pt x="41516" y="8284"/>
                    <a:pt x="43530" y="7116"/>
                    <a:pt x="43530" y="7116"/>
                  </a:cubicBezTo>
                  <a:lnTo>
                    <a:pt x="43530" y="7116"/>
                  </a:lnTo>
                  <a:lnTo>
                    <a:pt x="42283" y="7253"/>
                  </a:lnTo>
                  <a:cubicBezTo>
                    <a:pt x="41124" y="7442"/>
                    <a:pt x="40664" y="8310"/>
                    <a:pt x="40543" y="9384"/>
                  </a:cubicBezTo>
                  <a:cubicBezTo>
                    <a:pt x="40550" y="8588"/>
                    <a:pt x="40380" y="7981"/>
                    <a:pt x="39544" y="7560"/>
                  </a:cubicBezTo>
                  <a:lnTo>
                    <a:pt x="39437" y="7570"/>
                  </a:lnTo>
                  <a:cubicBezTo>
                    <a:pt x="40440" y="9379"/>
                    <a:pt x="31619" y="9926"/>
                    <a:pt x="22525" y="9926"/>
                  </a:cubicBezTo>
                  <a:cubicBezTo>
                    <a:pt x="16508" y="9926"/>
                    <a:pt x="10371" y="9687"/>
                    <a:pt x="6881" y="9414"/>
                  </a:cubicBezTo>
                  <a:cubicBezTo>
                    <a:pt x="7456" y="9254"/>
                    <a:pt x="8024" y="9107"/>
                    <a:pt x="8373" y="9025"/>
                  </a:cubicBezTo>
                  <a:cubicBezTo>
                    <a:pt x="9336" y="8807"/>
                    <a:pt x="17982" y="6486"/>
                    <a:pt x="17982" y="6486"/>
                  </a:cubicBezTo>
                  <a:lnTo>
                    <a:pt x="1577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2426;p44"/>
            <p:cNvSpPr/>
            <p:nvPr/>
          </p:nvSpPr>
          <p:spPr>
            <a:xfrm>
              <a:off x="5031025" y="1668575"/>
              <a:ext cx="435200" cy="351175"/>
            </a:xfrm>
            <a:custGeom>
              <a:avLst/>
              <a:gdLst/>
              <a:ahLst/>
              <a:cxnLst/>
              <a:rect l="l" t="t" r="r" b="b"/>
              <a:pathLst>
                <a:path w="17408" h="14047" extrusionOk="0">
                  <a:moveTo>
                    <a:pt x="12223" y="0"/>
                  </a:moveTo>
                  <a:cubicBezTo>
                    <a:pt x="7881" y="0"/>
                    <a:pt x="738" y="2846"/>
                    <a:pt x="738" y="2846"/>
                  </a:cubicBezTo>
                  <a:cubicBezTo>
                    <a:pt x="738" y="2846"/>
                    <a:pt x="540" y="2739"/>
                    <a:pt x="359" y="2739"/>
                  </a:cubicBezTo>
                  <a:cubicBezTo>
                    <a:pt x="226" y="2739"/>
                    <a:pt x="103" y="2796"/>
                    <a:pt x="72" y="2997"/>
                  </a:cubicBezTo>
                  <a:cubicBezTo>
                    <a:pt x="0" y="3470"/>
                    <a:pt x="774" y="3933"/>
                    <a:pt x="774" y="3933"/>
                  </a:cubicBezTo>
                  <a:cubicBezTo>
                    <a:pt x="774" y="3933"/>
                    <a:pt x="774" y="3933"/>
                    <a:pt x="774" y="3933"/>
                  </a:cubicBezTo>
                  <a:cubicBezTo>
                    <a:pt x="775" y="3933"/>
                    <a:pt x="835" y="3946"/>
                    <a:pt x="1391" y="6620"/>
                  </a:cubicBezTo>
                  <a:cubicBezTo>
                    <a:pt x="2008" y="9577"/>
                    <a:pt x="3901" y="12684"/>
                    <a:pt x="3901" y="12684"/>
                  </a:cubicBezTo>
                  <a:cubicBezTo>
                    <a:pt x="3901" y="12684"/>
                    <a:pt x="3637" y="13076"/>
                    <a:pt x="3839" y="13800"/>
                  </a:cubicBezTo>
                  <a:cubicBezTo>
                    <a:pt x="3889" y="13979"/>
                    <a:pt x="3972" y="14046"/>
                    <a:pt x="4070" y="14046"/>
                  </a:cubicBezTo>
                  <a:cubicBezTo>
                    <a:pt x="4370" y="14046"/>
                    <a:pt x="4802" y="13415"/>
                    <a:pt x="4802" y="13415"/>
                  </a:cubicBezTo>
                  <a:cubicBezTo>
                    <a:pt x="5928" y="13379"/>
                    <a:pt x="8392" y="12273"/>
                    <a:pt x="8392" y="12273"/>
                  </a:cubicBezTo>
                  <a:cubicBezTo>
                    <a:pt x="11059" y="11891"/>
                    <a:pt x="16445" y="10455"/>
                    <a:pt x="16445" y="10455"/>
                  </a:cubicBezTo>
                  <a:cubicBezTo>
                    <a:pt x="16445" y="10455"/>
                    <a:pt x="16736" y="10695"/>
                    <a:pt x="16974" y="10695"/>
                  </a:cubicBezTo>
                  <a:cubicBezTo>
                    <a:pt x="17059" y="10695"/>
                    <a:pt x="17136" y="10664"/>
                    <a:pt x="17192" y="10582"/>
                  </a:cubicBezTo>
                  <a:cubicBezTo>
                    <a:pt x="17408" y="10266"/>
                    <a:pt x="17075" y="9740"/>
                    <a:pt x="17075" y="9740"/>
                  </a:cubicBezTo>
                  <a:cubicBezTo>
                    <a:pt x="17381" y="6358"/>
                    <a:pt x="15090" y="1505"/>
                    <a:pt x="15090" y="1505"/>
                  </a:cubicBezTo>
                  <a:cubicBezTo>
                    <a:pt x="15178" y="1159"/>
                    <a:pt x="15152" y="790"/>
                    <a:pt x="15015" y="457"/>
                  </a:cubicBezTo>
                  <a:cubicBezTo>
                    <a:pt x="14940" y="277"/>
                    <a:pt x="14867" y="217"/>
                    <a:pt x="14804" y="217"/>
                  </a:cubicBezTo>
                  <a:cubicBezTo>
                    <a:pt x="14673" y="217"/>
                    <a:pt x="14581" y="477"/>
                    <a:pt x="14581" y="477"/>
                  </a:cubicBezTo>
                  <a:cubicBezTo>
                    <a:pt x="14002" y="139"/>
                    <a:pt x="13181" y="0"/>
                    <a:pt x="12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2427;p44"/>
            <p:cNvSpPr/>
            <p:nvPr/>
          </p:nvSpPr>
          <p:spPr>
            <a:xfrm>
              <a:off x="5031025" y="1633725"/>
              <a:ext cx="435200" cy="398000"/>
            </a:xfrm>
            <a:custGeom>
              <a:avLst/>
              <a:gdLst/>
              <a:ahLst/>
              <a:cxnLst/>
              <a:rect l="l" t="t" r="r" b="b"/>
              <a:pathLst>
                <a:path w="17408" h="15920" extrusionOk="0">
                  <a:moveTo>
                    <a:pt x="738" y="4240"/>
                  </a:moveTo>
                  <a:cubicBezTo>
                    <a:pt x="738" y="4240"/>
                    <a:pt x="11379" y="0"/>
                    <a:pt x="14581" y="1871"/>
                  </a:cubicBezTo>
                  <a:cubicBezTo>
                    <a:pt x="14581" y="1871"/>
                    <a:pt x="14783" y="1299"/>
                    <a:pt x="15015" y="1851"/>
                  </a:cubicBezTo>
                  <a:cubicBezTo>
                    <a:pt x="15152" y="2184"/>
                    <a:pt x="15178" y="2553"/>
                    <a:pt x="15090" y="2899"/>
                  </a:cubicBezTo>
                  <a:cubicBezTo>
                    <a:pt x="15090" y="2899"/>
                    <a:pt x="17381" y="7752"/>
                    <a:pt x="17075" y="11134"/>
                  </a:cubicBezTo>
                  <a:cubicBezTo>
                    <a:pt x="17075" y="11134"/>
                    <a:pt x="17408" y="11660"/>
                    <a:pt x="17192" y="11976"/>
                  </a:cubicBezTo>
                  <a:cubicBezTo>
                    <a:pt x="16980" y="12289"/>
                    <a:pt x="16445" y="11849"/>
                    <a:pt x="16445" y="11849"/>
                  </a:cubicBezTo>
                  <a:cubicBezTo>
                    <a:pt x="16445" y="11849"/>
                    <a:pt x="11059" y="13285"/>
                    <a:pt x="8392" y="13667"/>
                  </a:cubicBezTo>
                  <a:cubicBezTo>
                    <a:pt x="8392" y="13667"/>
                    <a:pt x="5928" y="14773"/>
                    <a:pt x="4802" y="14809"/>
                  </a:cubicBezTo>
                  <a:cubicBezTo>
                    <a:pt x="4802" y="14809"/>
                    <a:pt x="4041" y="15919"/>
                    <a:pt x="3839" y="15194"/>
                  </a:cubicBezTo>
                  <a:cubicBezTo>
                    <a:pt x="3637" y="14470"/>
                    <a:pt x="3901" y="14078"/>
                    <a:pt x="3901" y="14078"/>
                  </a:cubicBezTo>
                  <a:cubicBezTo>
                    <a:pt x="3901" y="14078"/>
                    <a:pt x="2008" y="10971"/>
                    <a:pt x="1391" y="8014"/>
                  </a:cubicBezTo>
                  <a:cubicBezTo>
                    <a:pt x="829" y="5314"/>
                    <a:pt x="774" y="5327"/>
                    <a:pt x="774" y="5327"/>
                  </a:cubicBezTo>
                  <a:cubicBezTo>
                    <a:pt x="774" y="5327"/>
                    <a:pt x="0" y="4864"/>
                    <a:pt x="72" y="4391"/>
                  </a:cubicBezTo>
                  <a:cubicBezTo>
                    <a:pt x="144" y="3917"/>
                    <a:pt x="738" y="4240"/>
                    <a:pt x="738" y="424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2428;p44"/>
            <p:cNvSpPr/>
            <p:nvPr/>
          </p:nvSpPr>
          <p:spPr>
            <a:xfrm>
              <a:off x="5031025" y="1697200"/>
              <a:ext cx="435200" cy="334525"/>
            </a:xfrm>
            <a:custGeom>
              <a:avLst/>
              <a:gdLst/>
              <a:ahLst/>
              <a:cxnLst/>
              <a:rect l="l" t="t" r="r" b="b"/>
              <a:pathLst>
                <a:path w="17408" h="13381" extrusionOk="0">
                  <a:moveTo>
                    <a:pt x="774" y="2792"/>
                  </a:moveTo>
                  <a:cubicBezTo>
                    <a:pt x="774" y="2792"/>
                    <a:pt x="826" y="2775"/>
                    <a:pt x="1391" y="5475"/>
                  </a:cubicBezTo>
                  <a:cubicBezTo>
                    <a:pt x="2008" y="8435"/>
                    <a:pt x="3901" y="11542"/>
                    <a:pt x="3901" y="11542"/>
                  </a:cubicBezTo>
                  <a:cubicBezTo>
                    <a:pt x="3901" y="11542"/>
                    <a:pt x="3637" y="11934"/>
                    <a:pt x="3839" y="12659"/>
                  </a:cubicBezTo>
                  <a:cubicBezTo>
                    <a:pt x="4041" y="13380"/>
                    <a:pt x="4802" y="12274"/>
                    <a:pt x="4802" y="12274"/>
                  </a:cubicBezTo>
                  <a:cubicBezTo>
                    <a:pt x="5928" y="12231"/>
                    <a:pt x="8392" y="11131"/>
                    <a:pt x="8392" y="11131"/>
                  </a:cubicBezTo>
                  <a:cubicBezTo>
                    <a:pt x="11059" y="10749"/>
                    <a:pt x="16445" y="9313"/>
                    <a:pt x="16445" y="9313"/>
                  </a:cubicBezTo>
                  <a:cubicBezTo>
                    <a:pt x="16445" y="9313"/>
                    <a:pt x="16980" y="9754"/>
                    <a:pt x="17192" y="9437"/>
                  </a:cubicBezTo>
                  <a:cubicBezTo>
                    <a:pt x="17408" y="9121"/>
                    <a:pt x="17075" y="8595"/>
                    <a:pt x="17075" y="8595"/>
                  </a:cubicBezTo>
                  <a:cubicBezTo>
                    <a:pt x="17133" y="7952"/>
                    <a:pt x="17097" y="7257"/>
                    <a:pt x="17000" y="6548"/>
                  </a:cubicBezTo>
                  <a:cubicBezTo>
                    <a:pt x="13393" y="8598"/>
                    <a:pt x="10961" y="8856"/>
                    <a:pt x="7625" y="6656"/>
                  </a:cubicBezTo>
                  <a:cubicBezTo>
                    <a:pt x="5125" y="5001"/>
                    <a:pt x="4883" y="1342"/>
                    <a:pt x="5797" y="1"/>
                  </a:cubicBezTo>
                  <a:cubicBezTo>
                    <a:pt x="3023" y="791"/>
                    <a:pt x="738" y="1701"/>
                    <a:pt x="738" y="1701"/>
                  </a:cubicBezTo>
                  <a:cubicBezTo>
                    <a:pt x="738" y="1701"/>
                    <a:pt x="144" y="1385"/>
                    <a:pt x="72" y="1858"/>
                  </a:cubicBezTo>
                  <a:cubicBezTo>
                    <a:pt x="0" y="2328"/>
                    <a:pt x="774" y="2792"/>
                    <a:pt x="774" y="2792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2429;p44"/>
            <p:cNvSpPr/>
            <p:nvPr/>
          </p:nvSpPr>
          <p:spPr>
            <a:xfrm>
              <a:off x="5030300" y="1667825"/>
              <a:ext cx="436575" cy="352800"/>
            </a:xfrm>
            <a:custGeom>
              <a:avLst/>
              <a:gdLst/>
              <a:ahLst/>
              <a:cxnLst/>
              <a:rect l="l" t="t" r="r" b="b"/>
              <a:pathLst>
                <a:path w="17463" h="14112" extrusionOk="0">
                  <a:moveTo>
                    <a:pt x="12254" y="65"/>
                  </a:moveTo>
                  <a:cubicBezTo>
                    <a:pt x="13274" y="65"/>
                    <a:pt x="14062" y="220"/>
                    <a:pt x="14597" y="533"/>
                  </a:cubicBezTo>
                  <a:cubicBezTo>
                    <a:pt x="14602" y="536"/>
                    <a:pt x="14607" y="538"/>
                    <a:pt x="14611" y="538"/>
                  </a:cubicBezTo>
                  <a:cubicBezTo>
                    <a:pt x="14616" y="538"/>
                    <a:pt x="14620" y="536"/>
                    <a:pt x="14623" y="533"/>
                  </a:cubicBezTo>
                  <a:cubicBezTo>
                    <a:pt x="14633" y="530"/>
                    <a:pt x="14639" y="523"/>
                    <a:pt x="14642" y="516"/>
                  </a:cubicBezTo>
                  <a:cubicBezTo>
                    <a:pt x="14662" y="454"/>
                    <a:pt x="14744" y="278"/>
                    <a:pt x="14832" y="278"/>
                  </a:cubicBezTo>
                  <a:lnTo>
                    <a:pt x="14835" y="278"/>
                  </a:lnTo>
                  <a:cubicBezTo>
                    <a:pt x="14894" y="278"/>
                    <a:pt x="14956" y="353"/>
                    <a:pt x="15018" y="500"/>
                  </a:cubicBezTo>
                  <a:cubicBezTo>
                    <a:pt x="15152" y="827"/>
                    <a:pt x="15178" y="1186"/>
                    <a:pt x="15093" y="1525"/>
                  </a:cubicBezTo>
                  <a:cubicBezTo>
                    <a:pt x="15090" y="1535"/>
                    <a:pt x="15090" y="1541"/>
                    <a:pt x="15093" y="1548"/>
                  </a:cubicBezTo>
                  <a:cubicBezTo>
                    <a:pt x="15116" y="1597"/>
                    <a:pt x="17374" y="6431"/>
                    <a:pt x="17074" y="9767"/>
                  </a:cubicBezTo>
                  <a:cubicBezTo>
                    <a:pt x="17071" y="9773"/>
                    <a:pt x="17074" y="9780"/>
                    <a:pt x="17077" y="9783"/>
                  </a:cubicBezTo>
                  <a:cubicBezTo>
                    <a:pt x="17081" y="9790"/>
                    <a:pt x="17397" y="10299"/>
                    <a:pt x="17198" y="10593"/>
                  </a:cubicBezTo>
                  <a:cubicBezTo>
                    <a:pt x="17162" y="10648"/>
                    <a:pt x="17107" y="10684"/>
                    <a:pt x="17045" y="10690"/>
                  </a:cubicBezTo>
                  <a:cubicBezTo>
                    <a:pt x="17031" y="10692"/>
                    <a:pt x="17017" y="10693"/>
                    <a:pt x="17003" y="10693"/>
                  </a:cubicBezTo>
                  <a:cubicBezTo>
                    <a:pt x="16779" y="10693"/>
                    <a:pt x="16496" y="10465"/>
                    <a:pt x="16493" y="10462"/>
                  </a:cubicBezTo>
                  <a:cubicBezTo>
                    <a:pt x="16488" y="10457"/>
                    <a:pt x="16482" y="10454"/>
                    <a:pt x="16475" y="10454"/>
                  </a:cubicBezTo>
                  <a:cubicBezTo>
                    <a:pt x="16472" y="10454"/>
                    <a:pt x="16470" y="10455"/>
                    <a:pt x="16467" y="10455"/>
                  </a:cubicBezTo>
                  <a:cubicBezTo>
                    <a:pt x="16412" y="10469"/>
                    <a:pt x="11052" y="11895"/>
                    <a:pt x="8418" y="12274"/>
                  </a:cubicBezTo>
                  <a:cubicBezTo>
                    <a:pt x="8415" y="12274"/>
                    <a:pt x="8415" y="12274"/>
                    <a:pt x="8411" y="12277"/>
                  </a:cubicBezTo>
                  <a:cubicBezTo>
                    <a:pt x="8385" y="12287"/>
                    <a:pt x="5937" y="13380"/>
                    <a:pt x="4831" y="13419"/>
                  </a:cubicBezTo>
                  <a:cubicBezTo>
                    <a:pt x="4821" y="13419"/>
                    <a:pt x="4811" y="13422"/>
                    <a:pt x="4808" y="13432"/>
                  </a:cubicBezTo>
                  <a:cubicBezTo>
                    <a:pt x="4686" y="13608"/>
                    <a:pt x="4332" y="14048"/>
                    <a:pt x="4101" y="14048"/>
                  </a:cubicBezTo>
                  <a:cubicBezTo>
                    <a:pt x="4092" y="14048"/>
                    <a:pt x="4083" y="14047"/>
                    <a:pt x="4074" y="14046"/>
                  </a:cubicBezTo>
                  <a:cubicBezTo>
                    <a:pt x="3995" y="14033"/>
                    <a:pt x="3936" y="13958"/>
                    <a:pt x="3897" y="13824"/>
                  </a:cubicBezTo>
                  <a:cubicBezTo>
                    <a:pt x="3701" y="13125"/>
                    <a:pt x="3953" y="12737"/>
                    <a:pt x="3956" y="12734"/>
                  </a:cubicBezTo>
                  <a:cubicBezTo>
                    <a:pt x="3963" y="12724"/>
                    <a:pt x="3963" y="12711"/>
                    <a:pt x="3956" y="12701"/>
                  </a:cubicBezTo>
                  <a:cubicBezTo>
                    <a:pt x="3936" y="12672"/>
                    <a:pt x="2060" y="9564"/>
                    <a:pt x="1449" y="6643"/>
                  </a:cubicBezTo>
                  <a:cubicBezTo>
                    <a:pt x="1198" y="5432"/>
                    <a:pt x="881" y="3983"/>
                    <a:pt x="819" y="3940"/>
                  </a:cubicBezTo>
                  <a:lnTo>
                    <a:pt x="816" y="3940"/>
                  </a:lnTo>
                  <a:cubicBezTo>
                    <a:pt x="780" y="3918"/>
                    <a:pt x="65" y="3470"/>
                    <a:pt x="134" y="3036"/>
                  </a:cubicBezTo>
                  <a:cubicBezTo>
                    <a:pt x="150" y="2935"/>
                    <a:pt x="193" y="2867"/>
                    <a:pt x="261" y="2831"/>
                  </a:cubicBezTo>
                  <a:cubicBezTo>
                    <a:pt x="299" y="2812"/>
                    <a:pt x="343" y="2805"/>
                    <a:pt x="389" y="2805"/>
                  </a:cubicBezTo>
                  <a:cubicBezTo>
                    <a:pt x="559" y="2805"/>
                    <a:pt x="751" y="2906"/>
                    <a:pt x="754" y="2906"/>
                  </a:cubicBezTo>
                  <a:cubicBezTo>
                    <a:pt x="757" y="2907"/>
                    <a:pt x="761" y="2908"/>
                    <a:pt x="766" y="2908"/>
                  </a:cubicBezTo>
                  <a:cubicBezTo>
                    <a:pt x="770" y="2908"/>
                    <a:pt x="775" y="2907"/>
                    <a:pt x="780" y="2906"/>
                  </a:cubicBezTo>
                  <a:cubicBezTo>
                    <a:pt x="2654" y="2181"/>
                    <a:pt x="4560" y="1551"/>
                    <a:pt x="6499" y="1019"/>
                  </a:cubicBezTo>
                  <a:cubicBezTo>
                    <a:pt x="8853" y="385"/>
                    <a:pt x="10792" y="65"/>
                    <a:pt x="12254" y="65"/>
                  </a:cubicBezTo>
                  <a:close/>
                  <a:moveTo>
                    <a:pt x="12257" y="1"/>
                  </a:moveTo>
                  <a:cubicBezTo>
                    <a:pt x="11898" y="1"/>
                    <a:pt x="11510" y="20"/>
                    <a:pt x="11094" y="60"/>
                  </a:cubicBezTo>
                  <a:cubicBezTo>
                    <a:pt x="9812" y="177"/>
                    <a:pt x="8258" y="481"/>
                    <a:pt x="6479" y="960"/>
                  </a:cubicBezTo>
                  <a:cubicBezTo>
                    <a:pt x="4544" y="1492"/>
                    <a:pt x="2637" y="2119"/>
                    <a:pt x="767" y="2844"/>
                  </a:cubicBezTo>
                  <a:cubicBezTo>
                    <a:pt x="719" y="2820"/>
                    <a:pt x="552" y="2741"/>
                    <a:pt x="391" y="2741"/>
                  </a:cubicBezTo>
                  <a:cubicBezTo>
                    <a:pt x="335" y="2741"/>
                    <a:pt x="281" y="2751"/>
                    <a:pt x="232" y="2775"/>
                  </a:cubicBezTo>
                  <a:cubicBezTo>
                    <a:pt x="144" y="2821"/>
                    <a:pt x="88" y="2906"/>
                    <a:pt x="72" y="3027"/>
                  </a:cubicBezTo>
                  <a:cubicBezTo>
                    <a:pt x="0" y="3497"/>
                    <a:pt x="702" y="3944"/>
                    <a:pt x="780" y="3989"/>
                  </a:cubicBezTo>
                  <a:cubicBezTo>
                    <a:pt x="796" y="4025"/>
                    <a:pt x="901" y="4322"/>
                    <a:pt x="1391" y="6659"/>
                  </a:cubicBezTo>
                  <a:cubicBezTo>
                    <a:pt x="1978" y="9480"/>
                    <a:pt x="3747" y="12473"/>
                    <a:pt x="3894" y="12717"/>
                  </a:cubicBezTo>
                  <a:cubicBezTo>
                    <a:pt x="3845" y="12802"/>
                    <a:pt x="3656" y="13191"/>
                    <a:pt x="3839" y="13844"/>
                  </a:cubicBezTo>
                  <a:cubicBezTo>
                    <a:pt x="3884" y="14000"/>
                    <a:pt x="3959" y="14088"/>
                    <a:pt x="4060" y="14108"/>
                  </a:cubicBezTo>
                  <a:cubicBezTo>
                    <a:pt x="4074" y="14108"/>
                    <a:pt x="4087" y="14108"/>
                    <a:pt x="4100" y="14111"/>
                  </a:cubicBezTo>
                  <a:cubicBezTo>
                    <a:pt x="4390" y="14111"/>
                    <a:pt x="4782" y="13573"/>
                    <a:pt x="4850" y="13478"/>
                  </a:cubicBezTo>
                  <a:cubicBezTo>
                    <a:pt x="5957" y="13432"/>
                    <a:pt x="8320" y="12384"/>
                    <a:pt x="8434" y="12336"/>
                  </a:cubicBezTo>
                  <a:cubicBezTo>
                    <a:pt x="11003" y="11963"/>
                    <a:pt x="16154" y="10602"/>
                    <a:pt x="16470" y="10521"/>
                  </a:cubicBezTo>
                  <a:cubicBezTo>
                    <a:pt x="16531" y="10566"/>
                    <a:pt x="16784" y="10756"/>
                    <a:pt x="17005" y="10756"/>
                  </a:cubicBezTo>
                  <a:cubicBezTo>
                    <a:pt x="17022" y="10756"/>
                    <a:pt x="17038" y="10755"/>
                    <a:pt x="17055" y="10752"/>
                  </a:cubicBezTo>
                  <a:cubicBezTo>
                    <a:pt x="17136" y="10743"/>
                    <a:pt x="17208" y="10697"/>
                    <a:pt x="17250" y="10628"/>
                  </a:cubicBezTo>
                  <a:cubicBezTo>
                    <a:pt x="17463" y="10322"/>
                    <a:pt x="17185" y="9839"/>
                    <a:pt x="17139" y="9763"/>
                  </a:cubicBezTo>
                  <a:cubicBezTo>
                    <a:pt x="17430" y="6490"/>
                    <a:pt x="15276" y="1793"/>
                    <a:pt x="15158" y="1535"/>
                  </a:cubicBezTo>
                  <a:cubicBezTo>
                    <a:pt x="15243" y="1182"/>
                    <a:pt x="15214" y="814"/>
                    <a:pt x="15077" y="477"/>
                  </a:cubicBezTo>
                  <a:cubicBezTo>
                    <a:pt x="14998" y="301"/>
                    <a:pt x="14920" y="219"/>
                    <a:pt x="14832" y="219"/>
                  </a:cubicBezTo>
                  <a:cubicBezTo>
                    <a:pt x="14711" y="219"/>
                    <a:pt x="14629" y="386"/>
                    <a:pt x="14597" y="464"/>
                  </a:cubicBezTo>
                  <a:cubicBezTo>
                    <a:pt x="14053" y="156"/>
                    <a:pt x="13268" y="1"/>
                    <a:pt x="12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2430;p44"/>
            <p:cNvSpPr/>
            <p:nvPr/>
          </p:nvSpPr>
          <p:spPr>
            <a:xfrm>
              <a:off x="5207600" y="1765275"/>
              <a:ext cx="158500" cy="87725"/>
            </a:xfrm>
            <a:custGeom>
              <a:avLst/>
              <a:gdLst/>
              <a:ahLst/>
              <a:cxnLst/>
              <a:rect l="l" t="t" r="r" b="b"/>
              <a:pathLst>
                <a:path w="6340" h="3509" extrusionOk="0">
                  <a:moveTo>
                    <a:pt x="255" y="751"/>
                  </a:moveTo>
                  <a:cubicBezTo>
                    <a:pt x="435" y="450"/>
                    <a:pt x="1443" y="1188"/>
                    <a:pt x="3235" y="1015"/>
                  </a:cubicBezTo>
                  <a:cubicBezTo>
                    <a:pt x="4949" y="845"/>
                    <a:pt x="5755" y="0"/>
                    <a:pt x="5997" y="268"/>
                  </a:cubicBezTo>
                  <a:cubicBezTo>
                    <a:pt x="6340" y="650"/>
                    <a:pt x="5321" y="3006"/>
                    <a:pt x="3542" y="3248"/>
                  </a:cubicBezTo>
                  <a:cubicBezTo>
                    <a:pt x="1639" y="3509"/>
                    <a:pt x="1" y="1182"/>
                    <a:pt x="255" y="751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Google Shape;2431;p44"/>
            <p:cNvSpPr/>
            <p:nvPr/>
          </p:nvSpPr>
          <p:spPr>
            <a:xfrm>
              <a:off x="5265875" y="1796150"/>
              <a:ext cx="32000" cy="31975"/>
            </a:xfrm>
            <a:custGeom>
              <a:avLst/>
              <a:gdLst/>
              <a:ahLst/>
              <a:cxnLst/>
              <a:rect l="l" t="t" r="r" b="b"/>
              <a:pathLst>
                <a:path w="1280" h="1279" extrusionOk="0">
                  <a:moveTo>
                    <a:pt x="623" y="64"/>
                  </a:moveTo>
                  <a:cubicBezTo>
                    <a:pt x="838" y="64"/>
                    <a:pt x="1036" y="184"/>
                    <a:pt x="1136" y="377"/>
                  </a:cubicBezTo>
                  <a:cubicBezTo>
                    <a:pt x="1205" y="518"/>
                    <a:pt x="1215" y="678"/>
                    <a:pt x="1159" y="825"/>
                  </a:cubicBezTo>
                  <a:cubicBezTo>
                    <a:pt x="1104" y="978"/>
                    <a:pt x="989" y="1102"/>
                    <a:pt x="842" y="1174"/>
                  </a:cubicBezTo>
                  <a:cubicBezTo>
                    <a:pt x="780" y="1206"/>
                    <a:pt x="718" y="1219"/>
                    <a:pt x="658" y="1219"/>
                  </a:cubicBezTo>
                  <a:cubicBezTo>
                    <a:pt x="414" y="1219"/>
                    <a:pt x="204" y="1004"/>
                    <a:pt x="170" y="939"/>
                  </a:cubicBezTo>
                  <a:cubicBezTo>
                    <a:pt x="115" y="831"/>
                    <a:pt x="66" y="577"/>
                    <a:pt x="131" y="374"/>
                  </a:cubicBezTo>
                  <a:cubicBezTo>
                    <a:pt x="157" y="270"/>
                    <a:pt x="226" y="182"/>
                    <a:pt x="323" y="133"/>
                  </a:cubicBezTo>
                  <a:cubicBezTo>
                    <a:pt x="412" y="87"/>
                    <a:pt x="513" y="64"/>
                    <a:pt x="614" y="64"/>
                  </a:cubicBezTo>
                  <a:cubicBezTo>
                    <a:pt x="617" y="64"/>
                    <a:pt x="620" y="64"/>
                    <a:pt x="623" y="64"/>
                  </a:cubicBezTo>
                  <a:close/>
                  <a:moveTo>
                    <a:pt x="613" y="0"/>
                  </a:moveTo>
                  <a:cubicBezTo>
                    <a:pt x="507" y="0"/>
                    <a:pt x="397" y="25"/>
                    <a:pt x="294" y="77"/>
                  </a:cubicBezTo>
                  <a:cubicBezTo>
                    <a:pt x="183" y="133"/>
                    <a:pt x="101" y="234"/>
                    <a:pt x="72" y="355"/>
                  </a:cubicBezTo>
                  <a:cubicBezTo>
                    <a:pt x="0" y="586"/>
                    <a:pt x="56" y="854"/>
                    <a:pt x="118" y="965"/>
                  </a:cubicBezTo>
                  <a:cubicBezTo>
                    <a:pt x="173" y="1063"/>
                    <a:pt x="405" y="1278"/>
                    <a:pt x="666" y="1278"/>
                  </a:cubicBezTo>
                  <a:cubicBezTo>
                    <a:pt x="738" y="1278"/>
                    <a:pt x="810" y="1262"/>
                    <a:pt x="872" y="1229"/>
                  </a:cubicBezTo>
                  <a:cubicBezTo>
                    <a:pt x="1032" y="1151"/>
                    <a:pt x="1156" y="1014"/>
                    <a:pt x="1218" y="844"/>
                  </a:cubicBezTo>
                  <a:cubicBezTo>
                    <a:pt x="1280" y="684"/>
                    <a:pt x="1270" y="501"/>
                    <a:pt x="1192" y="348"/>
                  </a:cubicBezTo>
                  <a:cubicBezTo>
                    <a:pt x="1081" y="126"/>
                    <a:pt x="854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Google Shape;2432;p44"/>
            <p:cNvSpPr/>
            <p:nvPr/>
          </p:nvSpPr>
          <p:spPr>
            <a:xfrm>
              <a:off x="4953750" y="2365275"/>
              <a:ext cx="95325" cy="182075"/>
            </a:xfrm>
            <a:custGeom>
              <a:avLst/>
              <a:gdLst/>
              <a:ahLst/>
              <a:cxnLst/>
              <a:rect l="l" t="t" r="r" b="b"/>
              <a:pathLst>
                <a:path w="3813" h="7283" extrusionOk="0">
                  <a:moveTo>
                    <a:pt x="960" y="0"/>
                  </a:moveTo>
                  <a:lnTo>
                    <a:pt x="0" y="7273"/>
                  </a:lnTo>
                  <a:lnTo>
                    <a:pt x="1420" y="7282"/>
                  </a:lnTo>
                  <a:lnTo>
                    <a:pt x="1972" y="6728"/>
                  </a:lnTo>
                  <a:lnTo>
                    <a:pt x="3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Google Shape;2433;p44"/>
            <p:cNvSpPr/>
            <p:nvPr/>
          </p:nvSpPr>
          <p:spPr>
            <a:xfrm>
              <a:off x="6976625" y="2365275"/>
              <a:ext cx="95350" cy="182075"/>
            </a:xfrm>
            <a:custGeom>
              <a:avLst/>
              <a:gdLst/>
              <a:ahLst/>
              <a:cxnLst/>
              <a:rect l="l" t="t" r="r" b="b"/>
              <a:pathLst>
                <a:path w="3814" h="7283" extrusionOk="0">
                  <a:moveTo>
                    <a:pt x="1" y="0"/>
                  </a:moveTo>
                  <a:lnTo>
                    <a:pt x="1842" y="6728"/>
                  </a:lnTo>
                  <a:lnTo>
                    <a:pt x="2393" y="7282"/>
                  </a:lnTo>
                  <a:lnTo>
                    <a:pt x="3813" y="7273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2434;p44"/>
            <p:cNvSpPr/>
            <p:nvPr/>
          </p:nvSpPr>
          <p:spPr>
            <a:xfrm>
              <a:off x="6975900" y="2364550"/>
              <a:ext cx="96875" cy="183525"/>
            </a:xfrm>
            <a:custGeom>
              <a:avLst/>
              <a:gdLst/>
              <a:ahLst/>
              <a:cxnLst/>
              <a:rect l="l" t="t" r="r" b="b"/>
              <a:pathLst>
                <a:path w="3875" h="7341" extrusionOk="0">
                  <a:moveTo>
                    <a:pt x="2856" y="59"/>
                  </a:moveTo>
                  <a:lnTo>
                    <a:pt x="3810" y="7272"/>
                  </a:lnTo>
                  <a:lnTo>
                    <a:pt x="2435" y="7279"/>
                  </a:lnTo>
                  <a:lnTo>
                    <a:pt x="1900" y="6740"/>
                  </a:lnTo>
                  <a:lnTo>
                    <a:pt x="72" y="59"/>
                  </a:lnTo>
                  <a:close/>
                  <a:moveTo>
                    <a:pt x="33" y="0"/>
                  </a:moveTo>
                  <a:cubicBezTo>
                    <a:pt x="23" y="0"/>
                    <a:pt x="13" y="3"/>
                    <a:pt x="10" y="10"/>
                  </a:cubicBezTo>
                  <a:cubicBezTo>
                    <a:pt x="4" y="20"/>
                    <a:pt x="0" y="29"/>
                    <a:pt x="4" y="39"/>
                  </a:cubicBezTo>
                  <a:lnTo>
                    <a:pt x="1841" y="6766"/>
                  </a:lnTo>
                  <a:cubicBezTo>
                    <a:pt x="1845" y="6770"/>
                    <a:pt x="1845" y="6776"/>
                    <a:pt x="1851" y="6779"/>
                  </a:cubicBezTo>
                  <a:lnTo>
                    <a:pt x="2403" y="7331"/>
                  </a:lnTo>
                  <a:cubicBezTo>
                    <a:pt x="2409" y="7338"/>
                    <a:pt x="2416" y="7341"/>
                    <a:pt x="2426" y="7341"/>
                  </a:cubicBezTo>
                  <a:lnTo>
                    <a:pt x="3845" y="7334"/>
                  </a:lnTo>
                  <a:cubicBezTo>
                    <a:pt x="3855" y="7334"/>
                    <a:pt x="3862" y="7331"/>
                    <a:pt x="3868" y="7324"/>
                  </a:cubicBezTo>
                  <a:cubicBezTo>
                    <a:pt x="3875" y="7318"/>
                    <a:pt x="3875" y="7308"/>
                    <a:pt x="3875" y="7298"/>
                  </a:cubicBezTo>
                  <a:lnTo>
                    <a:pt x="2912" y="26"/>
                  </a:lnTo>
                  <a:cubicBezTo>
                    <a:pt x="2912" y="10"/>
                    <a:pt x="2899" y="0"/>
                    <a:pt x="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Google Shape;2435;p44"/>
            <p:cNvSpPr/>
            <p:nvPr/>
          </p:nvSpPr>
          <p:spPr>
            <a:xfrm>
              <a:off x="7012950" y="2365525"/>
              <a:ext cx="27100" cy="182225"/>
            </a:xfrm>
            <a:custGeom>
              <a:avLst/>
              <a:gdLst/>
              <a:ahLst/>
              <a:cxnLst/>
              <a:rect l="l" t="t" r="r" b="b"/>
              <a:pathLst>
                <a:path w="1084" h="7289" extrusionOk="0">
                  <a:moveTo>
                    <a:pt x="62" y="0"/>
                  </a:moveTo>
                  <a:lnTo>
                    <a:pt x="0" y="10"/>
                  </a:lnTo>
                  <a:lnTo>
                    <a:pt x="1022" y="7289"/>
                  </a:lnTo>
                  <a:lnTo>
                    <a:pt x="1084" y="727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Google Shape;2436;p44"/>
            <p:cNvSpPr/>
            <p:nvPr/>
          </p:nvSpPr>
          <p:spPr>
            <a:xfrm>
              <a:off x="6976625" y="2365275"/>
              <a:ext cx="95350" cy="182075"/>
            </a:xfrm>
            <a:custGeom>
              <a:avLst/>
              <a:gdLst/>
              <a:ahLst/>
              <a:cxnLst/>
              <a:rect l="l" t="t" r="r" b="b"/>
              <a:pathLst>
                <a:path w="3814" h="7283" extrusionOk="0">
                  <a:moveTo>
                    <a:pt x="1" y="0"/>
                  </a:moveTo>
                  <a:lnTo>
                    <a:pt x="1842" y="6728"/>
                  </a:lnTo>
                  <a:lnTo>
                    <a:pt x="2393" y="7282"/>
                  </a:lnTo>
                  <a:lnTo>
                    <a:pt x="3813" y="7273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Google Shape;2437;p44"/>
            <p:cNvSpPr/>
            <p:nvPr/>
          </p:nvSpPr>
          <p:spPr>
            <a:xfrm>
              <a:off x="6661250" y="2295675"/>
              <a:ext cx="491750" cy="360150"/>
            </a:xfrm>
            <a:custGeom>
              <a:avLst/>
              <a:gdLst/>
              <a:ahLst/>
              <a:cxnLst/>
              <a:rect l="l" t="t" r="r" b="b"/>
              <a:pathLst>
                <a:path w="19670" h="14406" extrusionOk="0">
                  <a:moveTo>
                    <a:pt x="5791" y="1"/>
                  </a:moveTo>
                  <a:cubicBezTo>
                    <a:pt x="4455" y="1"/>
                    <a:pt x="3321" y="175"/>
                    <a:pt x="2592" y="617"/>
                  </a:cubicBezTo>
                  <a:cubicBezTo>
                    <a:pt x="2592" y="617"/>
                    <a:pt x="2461" y="355"/>
                    <a:pt x="2313" y="355"/>
                  </a:cubicBezTo>
                  <a:cubicBezTo>
                    <a:pt x="2239" y="355"/>
                    <a:pt x="2161" y="420"/>
                    <a:pt x="2093" y="617"/>
                  </a:cubicBezTo>
                  <a:cubicBezTo>
                    <a:pt x="1969" y="976"/>
                    <a:pt x="1978" y="1368"/>
                    <a:pt x="2115" y="1720"/>
                  </a:cubicBezTo>
                  <a:cubicBezTo>
                    <a:pt x="2115" y="1720"/>
                    <a:pt x="0" y="6920"/>
                    <a:pt x="712" y="10461"/>
                  </a:cubicBezTo>
                  <a:cubicBezTo>
                    <a:pt x="712" y="10461"/>
                    <a:pt x="385" y="11029"/>
                    <a:pt x="663" y="11349"/>
                  </a:cubicBezTo>
                  <a:cubicBezTo>
                    <a:pt x="732" y="11430"/>
                    <a:pt x="819" y="11460"/>
                    <a:pt x="911" y="11460"/>
                  </a:cubicBezTo>
                  <a:cubicBezTo>
                    <a:pt x="1188" y="11460"/>
                    <a:pt x="1508" y="11186"/>
                    <a:pt x="1508" y="11186"/>
                  </a:cubicBezTo>
                  <a:cubicBezTo>
                    <a:pt x="1508" y="11186"/>
                    <a:pt x="7854" y="12452"/>
                    <a:pt x="10958" y="12736"/>
                  </a:cubicBezTo>
                  <a:cubicBezTo>
                    <a:pt x="10958" y="12736"/>
                    <a:pt x="13881" y="13778"/>
                    <a:pt x="15189" y="13778"/>
                  </a:cubicBezTo>
                  <a:cubicBezTo>
                    <a:pt x="15195" y="13778"/>
                    <a:pt x="15201" y="13778"/>
                    <a:pt x="15207" y="13778"/>
                  </a:cubicBezTo>
                  <a:cubicBezTo>
                    <a:pt x="15207" y="13778"/>
                    <a:pt x="15761" y="14406"/>
                    <a:pt x="16106" y="14406"/>
                  </a:cubicBezTo>
                  <a:cubicBezTo>
                    <a:pt x="16224" y="14406"/>
                    <a:pt x="16317" y="14333"/>
                    <a:pt x="16356" y="14137"/>
                  </a:cubicBezTo>
                  <a:cubicBezTo>
                    <a:pt x="16513" y="13370"/>
                    <a:pt x="16170" y="12968"/>
                    <a:pt x="16170" y="12968"/>
                  </a:cubicBezTo>
                  <a:cubicBezTo>
                    <a:pt x="16170" y="12968"/>
                    <a:pt x="18015" y="9619"/>
                    <a:pt x="18409" y="6479"/>
                  </a:cubicBezTo>
                  <a:cubicBezTo>
                    <a:pt x="18765" y="3646"/>
                    <a:pt x="18833" y="3633"/>
                    <a:pt x="18834" y="3633"/>
                  </a:cubicBezTo>
                  <a:cubicBezTo>
                    <a:pt x="18834" y="3633"/>
                    <a:pt x="18834" y="3633"/>
                    <a:pt x="18834" y="3633"/>
                  </a:cubicBezTo>
                  <a:cubicBezTo>
                    <a:pt x="18834" y="3633"/>
                    <a:pt x="19669" y="3111"/>
                    <a:pt x="19539" y="2618"/>
                  </a:cubicBezTo>
                  <a:cubicBezTo>
                    <a:pt x="19485" y="2418"/>
                    <a:pt x="19346" y="2359"/>
                    <a:pt x="19201" y="2359"/>
                  </a:cubicBezTo>
                  <a:cubicBezTo>
                    <a:pt x="18988" y="2359"/>
                    <a:pt x="18759" y="2487"/>
                    <a:pt x="18759" y="2487"/>
                  </a:cubicBezTo>
                  <a:cubicBezTo>
                    <a:pt x="18759" y="2487"/>
                    <a:pt x="10832" y="1"/>
                    <a:pt x="5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2438;p44"/>
            <p:cNvSpPr/>
            <p:nvPr/>
          </p:nvSpPr>
          <p:spPr>
            <a:xfrm>
              <a:off x="6661250" y="2258375"/>
              <a:ext cx="491750" cy="409975"/>
            </a:xfrm>
            <a:custGeom>
              <a:avLst/>
              <a:gdLst/>
              <a:ahLst/>
              <a:cxnLst/>
              <a:rect l="l" t="t" r="r" b="b"/>
              <a:pathLst>
                <a:path w="19670" h="16399" extrusionOk="0">
                  <a:moveTo>
                    <a:pt x="18759" y="3979"/>
                  </a:moveTo>
                  <a:cubicBezTo>
                    <a:pt x="18759" y="3979"/>
                    <a:pt x="6075" y="1"/>
                    <a:pt x="2592" y="2109"/>
                  </a:cubicBezTo>
                  <a:cubicBezTo>
                    <a:pt x="2592" y="2109"/>
                    <a:pt x="2298" y="1518"/>
                    <a:pt x="2093" y="2109"/>
                  </a:cubicBezTo>
                  <a:cubicBezTo>
                    <a:pt x="1969" y="2468"/>
                    <a:pt x="1978" y="2860"/>
                    <a:pt x="2115" y="3212"/>
                  </a:cubicBezTo>
                  <a:cubicBezTo>
                    <a:pt x="2115" y="3212"/>
                    <a:pt x="0" y="8412"/>
                    <a:pt x="712" y="11953"/>
                  </a:cubicBezTo>
                  <a:cubicBezTo>
                    <a:pt x="712" y="11953"/>
                    <a:pt x="385" y="12521"/>
                    <a:pt x="663" y="12841"/>
                  </a:cubicBezTo>
                  <a:cubicBezTo>
                    <a:pt x="940" y="13164"/>
                    <a:pt x="1508" y="12678"/>
                    <a:pt x="1508" y="12678"/>
                  </a:cubicBezTo>
                  <a:cubicBezTo>
                    <a:pt x="1508" y="12678"/>
                    <a:pt x="7854" y="13944"/>
                    <a:pt x="10958" y="14228"/>
                  </a:cubicBezTo>
                  <a:cubicBezTo>
                    <a:pt x="10958" y="14228"/>
                    <a:pt x="13908" y="15279"/>
                    <a:pt x="15207" y="15270"/>
                  </a:cubicBezTo>
                  <a:cubicBezTo>
                    <a:pt x="15207" y="15270"/>
                    <a:pt x="16203" y="16399"/>
                    <a:pt x="16356" y="15629"/>
                  </a:cubicBezTo>
                  <a:cubicBezTo>
                    <a:pt x="16513" y="14862"/>
                    <a:pt x="16170" y="14460"/>
                    <a:pt x="16170" y="14460"/>
                  </a:cubicBezTo>
                  <a:cubicBezTo>
                    <a:pt x="16170" y="14460"/>
                    <a:pt x="18015" y="11111"/>
                    <a:pt x="18409" y="7971"/>
                  </a:cubicBezTo>
                  <a:cubicBezTo>
                    <a:pt x="18769" y="5112"/>
                    <a:pt x="18834" y="5125"/>
                    <a:pt x="18834" y="5125"/>
                  </a:cubicBezTo>
                  <a:cubicBezTo>
                    <a:pt x="18834" y="5125"/>
                    <a:pt x="19669" y="4603"/>
                    <a:pt x="19539" y="4110"/>
                  </a:cubicBezTo>
                  <a:cubicBezTo>
                    <a:pt x="19405" y="3617"/>
                    <a:pt x="18759" y="3979"/>
                    <a:pt x="18759" y="39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Google Shape;2439;p44"/>
            <p:cNvSpPr/>
            <p:nvPr/>
          </p:nvSpPr>
          <p:spPr>
            <a:xfrm>
              <a:off x="6710775" y="2258450"/>
              <a:ext cx="439450" cy="108975"/>
            </a:xfrm>
            <a:custGeom>
              <a:avLst/>
              <a:gdLst/>
              <a:ahLst/>
              <a:cxnLst/>
              <a:rect l="l" t="t" r="r" b="b"/>
              <a:pathLst>
                <a:path w="17578" h="4359" extrusionOk="0">
                  <a:moveTo>
                    <a:pt x="134" y="2436"/>
                  </a:moveTo>
                  <a:cubicBezTo>
                    <a:pt x="340" y="1845"/>
                    <a:pt x="634" y="2436"/>
                    <a:pt x="634" y="2436"/>
                  </a:cubicBezTo>
                  <a:cubicBezTo>
                    <a:pt x="4117" y="327"/>
                    <a:pt x="16801" y="4306"/>
                    <a:pt x="16801" y="4306"/>
                  </a:cubicBezTo>
                  <a:cubicBezTo>
                    <a:pt x="16801" y="4306"/>
                    <a:pt x="17372" y="3989"/>
                    <a:pt x="17548" y="4358"/>
                  </a:cubicBezTo>
                  <a:cubicBezTo>
                    <a:pt x="17574" y="4277"/>
                    <a:pt x="17577" y="4192"/>
                    <a:pt x="17558" y="4113"/>
                  </a:cubicBezTo>
                  <a:cubicBezTo>
                    <a:pt x="17427" y="3621"/>
                    <a:pt x="16778" y="3980"/>
                    <a:pt x="16778" y="3980"/>
                  </a:cubicBezTo>
                  <a:cubicBezTo>
                    <a:pt x="16778" y="3980"/>
                    <a:pt x="4094" y="1"/>
                    <a:pt x="611" y="2109"/>
                  </a:cubicBezTo>
                  <a:cubicBezTo>
                    <a:pt x="611" y="2109"/>
                    <a:pt x="317" y="1519"/>
                    <a:pt x="112" y="2109"/>
                  </a:cubicBezTo>
                  <a:cubicBezTo>
                    <a:pt x="23" y="2367"/>
                    <a:pt x="1" y="2641"/>
                    <a:pt x="50" y="2906"/>
                  </a:cubicBezTo>
                  <a:cubicBezTo>
                    <a:pt x="53" y="2746"/>
                    <a:pt x="82" y="2586"/>
                    <a:pt x="134" y="2436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Google Shape;2440;p44"/>
            <p:cNvSpPr/>
            <p:nvPr/>
          </p:nvSpPr>
          <p:spPr>
            <a:xfrm>
              <a:off x="6670800" y="2318850"/>
              <a:ext cx="482200" cy="349500"/>
            </a:xfrm>
            <a:custGeom>
              <a:avLst/>
              <a:gdLst/>
              <a:ahLst/>
              <a:cxnLst/>
              <a:rect l="l" t="t" r="r" b="b"/>
              <a:pathLst>
                <a:path w="19288" h="13980" extrusionOk="0">
                  <a:moveTo>
                    <a:pt x="18452" y="2709"/>
                  </a:moveTo>
                  <a:cubicBezTo>
                    <a:pt x="18452" y="2709"/>
                    <a:pt x="18387" y="2696"/>
                    <a:pt x="18027" y="5556"/>
                  </a:cubicBezTo>
                  <a:cubicBezTo>
                    <a:pt x="17633" y="8692"/>
                    <a:pt x="15788" y="12044"/>
                    <a:pt x="15788" y="12044"/>
                  </a:cubicBezTo>
                  <a:cubicBezTo>
                    <a:pt x="15788" y="12044"/>
                    <a:pt x="16131" y="12443"/>
                    <a:pt x="15974" y="13213"/>
                  </a:cubicBezTo>
                  <a:cubicBezTo>
                    <a:pt x="15821" y="13980"/>
                    <a:pt x="14825" y="12851"/>
                    <a:pt x="14825" y="12851"/>
                  </a:cubicBezTo>
                  <a:cubicBezTo>
                    <a:pt x="13526" y="12860"/>
                    <a:pt x="10576" y="11809"/>
                    <a:pt x="10576" y="11809"/>
                  </a:cubicBezTo>
                  <a:cubicBezTo>
                    <a:pt x="7472" y="11529"/>
                    <a:pt x="1126" y="10259"/>
                    <a:pt x="1126" y="10259"/>
                  </a:cubicBezTo>
                  <a:cubicBezTo>
                    <a:pt x="1126" y="10259"/>
                    <a:pt x="562" y="10745"/>
                    <a:pt x="281" y="10425"/>
                  </a:cubicBezTo>
                  <a:cubicBezTo>
                    <a:pt x="0" y="10102"/>
                    <a:pt x="330" y="9534"/>
                    <a:pt x="330" y="9534"/>
                  </a:cubicBezTo>
                  <a:cubicBezTo>
                    <a:pt x="193" y="8862"/>
                    <a:pt x="160" y="8128"/>
                    <a:pt x="196" y="7383"/>
                  </a:cubicBezTo>
                  <a:cubicBezTo>
                    <a:pt x="4563" y="9374"/>
                    <a:pt x="7383" y="9538"/>
                    <a:pt x="10984" y="7073"/>
                  </a:cubicBezTo>
                  <a:cubicBezTo>
                    <a:pt x="13683" y="5226"/>
                    <a:pt x="13569" y="1368"/>
                    <a:pt x="12377" y="0"/>
                  </a:cubicBezTo>
                  <a:cubicBezTo>
                    <a:pt x="15651" y="708"/>
                    <a:pt x="18377" y="1560"/>
                    <a:pt x="18377" y="1560"/>
                  </a:cubicBezTo>
                  <a:cubicBezTo>
                    <a:pt x="18377" y="1560"/>
                    <a:pt x="19026" y="1201"/>
                    <a:pt x="19157" y="1694"/>
                  </a:cubicBezTo>
                  <a:cubicBezTo>
                    <a:pt x="19287" y="2187"/>
                    <a:pt x="18452" y="2709"/>
                    <a:pt x="18452" y="2709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6661175" y="2294950"/>
              <a:ext cx="492550" cy="361650"/>
            </a:xfrm>
            <a:custGeom>
              <a:avLst/>
              <a:gdLst/>
              <a:ahLst/>
              <a:cxnLst/>
              <a:rect l="l" t="t" r="r" b="b"/>
              <a:pathLst>
                <a:path w="19702" h="14466" extrusionOk="0">
                  <a:moveTo>
                    <a:pt x="5805" y="71"/>
                  </a:moveTo>
                  <a:cubicBezTo>
                    <a:pt x="7420" y="71"/>
                    <a:pt x="9495" y="323"/>
                    <a:pt x="11979" y="826"/>
                  </a:cubicBezTo>
                  <a:cubicBezTo>
                    <a:pt x="15543" y="1550"/>
                    <a:pt x="18723" y="2542"/>
                    <a:pt x="18752" y="2552"/>
                  </a:cubicBezTo>
                  <a:cubicBezTo>
                    <a:pt x="18762" y="2552"/>
                    <a:pt x="18768" y="2552"/>
                    <a:pt x="18778" y="2549"/>
                  </a:cubicBezTo>
                  <a:cubicBezTo>
                    <a:pt x="18781" y="2546"/>
                    <a:pt x="19003" y="2425"/>
                    <a:pt x="19205" y="2425"/>
                  </a:cubicBezTo>
                  <a:cubicBezTo>
                    <a:pt x="19256" y="2425"/>
                    <a:pt x="19305" y="2432"/>
                    <a:pt x="19349" y="2451"/>
                  </a:cubicBezTo>
                  <a:cubicBezTo>
                    <a:pt x="19434" y="2490"/>
                    <a:pt x="19496" y="2569"/>
                    <a:pt x="19512" y="2663"/>
                  </a:cubicBezTo>
                  <a:cubicBezTo>
                    <a:pt x="19636" y="3117"/>
                    <a:pt x="18860" y="3620"/>
                    <a:pt x="18824" y="3642"/>
                  </a:cubicBezTo>
                  <a:lnTo>
                    <a:pt x="18820" y="3642"/>
                  </a:lnTo>
                  <a:cubicBezTo>
                    <a:pt x="18749" y="3695"/>
                    <a:pt x="18514" y="5461"/>
                    <a:pt x="18383" y="6512"/>
                  </a:cubicBezTo>
                  <a:cubicBezTo>
                    <a:pt x="17995" y="9606"/>
                    <a:pt x="16164" y="12951"/>
                    <a:pt x="16147" y="12984"/>
                  </a:cubicBezTo>
                  <a:cubicBezTo>
                    <a:pt x="16141" y="12997"/>
                    <a:pt x="16141" y="13010"/>
                    <a:pt x="16151" y="13020"/>
                  </a:cubicBezTo>
                  <a:cubicBezTo>
                    <a:pt x="16154" y="13023"/>
                    <a:pt x="16483" y="13418"/>
                    <a:pt x="16333" y="14162"/>
                  </a:cubicBezTo>
                  <a:cubicBezTo>
                    <a:pt x="16304" y="14296"/>
                    <a:pt x="16248" y="14378"/>
                    <a:pt x="16167" y="14397"/>
                  </a:cubicBezTo>
                  <a:cubicBezTo>
                    <a:pt x="16149" y="14402"/>
                    <a:pt x="16131" y="14404"/>
                    <a:pt x="16111" y="14404"/>
                  </a:cubicBezTo>
                  <a:cubicBezTo>
                    <a:pt x="15787" y="14404"/>
                    <a:pt x="15243" y="13793"/>
                    <a:pt x="15237" y="13787"/>
                  </a:cubicBezTo>
                  <a:cubicBezTo>
                    <a:pt x="15230" y="13781"/>
                    <a:pt x="15224" y="13777"/>
                    <a:pt x="15214" y="13777"/>
                  </a:cubicBezTo>
                  <a:lnTo>
                    <a:pt x="15214" y="13781"/>
                  </a:lnTo>
                  <a:lnTo>
                    <a:pt x="15197" y="13781"/>
                  </a:lnTo>
                  <a:cubicBezTo>
                    <a:pt x="13908" y="13781"/>
                    <a:pt x="11003" y="12752"/>
                    <a:pt x="10974" y="12739"/>
                  </a:cubicBezTo>
                  <a:lnTo>
                    <a:pt x="10967" y="12739"/>
                  </a:lnTo>
                  <a:cubicBezTo>
                    <a:pt x="7896" y="12462"/>
                    <a:pt x="1583" y="11202"/>
                    <a:pt x="1521" y="11189"/>
                  </a:cubicBezTo>
                  <a:cubicBezTo>
                    <a:pt x="1511" y="11189"/>
                    <a:pt x="1502" y="11192"/>
                    <a:pt x="1495" y="11199"/>
                  </a:cubicBezTo>
                  <a:cubicBezTo>
                    <a:pt x="1490" y="11201"/>
                    <a:pt x="1179" y="11465"/>
                    <a:pt x="917" y="11465"/>
                  </a:cubicBezTo>
                  <a:cubicBezTo>
                    <a:pt x="833" y="11465"/>
                    <a:pt x="754" y="11438"/>
                    <a:pt x="692" y="11365"/>
                  </a:cubicBezTo>
                  <a:cubicBezTo>
                    <a:pt x="428" y="11065"/>
                    <a:pt x="738" y="10517"/>
                    <a:pt x="741" y="10510"/>
                  </a:cubicBezTo>
                  <a:cubicBezTo>
                    <a:pt x="744" y="10503"/>
                    <a:pt x="748" y="10497"/>
                    <a:pt x="744" y="10490"/>
                  </a:cubicBezTo>
                  <a:cubicBezTo>
                    <a:pt x="42" y="7001"/>
                    <a:pt x="2128" y="1821"/>
                    <a:pt x="2148" y="1769"/>
                  </a:cubicBezTo>
                  <a:cubicBezTo>
                    <a:pt x="2151" y="1762"/>
                    <a:pt x="2151" y="1753"/>
                    <a:pt x="2148" y="1746"/>
                  </a:cubicBezTo>
                  <a:cubicBezTo>
                    <a:pt x="2014" y="1397"/>
                    <a:pt x="2007" y="1015"/>
                    <a:pt x="2125" y="662"/>
                  </a:cubicBezTo>
                  <a:cubicBezTo>
                    <a:pt x="2180" y="509"/>
                    <a:pt x="2246" y="424"/>
                    <a:pt x="2311" y="421"/>
                  </a:cubicBezTo>
                  <a:cubicBezTo>
                    <a:pt x="2313" y="421"/>
                    <a:pt x="2315" y="421"/>
                    <a:pt x="2317" y="421"/>
                  </a:cubicBezTo>
                  <a:cubicBezTo>
                    <a:pt x="2426" y="421"/>
                    <a:pt x="2534" y="595"/>
                    <a:pt x="2569" y="666"/>
                  </a:cubicBezTo>
                  <a:cubicBezTo>
                    <a:pt x="2573" y="677"/>
                    <a:pt x="2585" y="683"/>
                    <a:pt x="2597" y="683"/>
                  </a:cubicBezTo>
                  <a:cubicBezTo>
                    <a:pt x="2602" y="683"/>
                    <a:pt x="2607" y="682"/>
                    <a:pt x="2611" y="679"/>
                  </a:cubicBezTo>
                  <a:cubicBezTo>
                    <a:pt x="3282" y="273"/>
                    <a:pt x="4359" y="71"/>
                    <a:pt x="5805" y="71"/>
                  </a:cubicBezTo>
                  <a:close/>
                  <a:moveTo>
                    <a:pt x="5791" y="0"/>
                  </a:moveTo>
                  <a:cubicBezTo>
                    <a:pt x="4356" y="0"/>
                    <a:pt x="3289" y="202"/>
                    <a:pt x="2605" y="604"/>
                  </a:cubicBezTo>
                  <a:cubicBezTo>
                    <a:pt x="2566" y="533"/>
                    <a:pt x="2449" y="352"/>
                    <a:pt x="2315" y="352"/>
                  </a:cubicBezTo>
                  <a:cubicBezTo>
                    <a:pt x="2312" y="352"/>
                    <a:pt x="2310" y="352"/>
                    <a:pt x="2308" y="352"/>
                  </a:cubicBezTo>
                  <a:cubicBezTo>
                    <a:pt x="2210" y="362"/>
                    <a:pt x="2128" y="457"/>
                    <a:pt x="2066" y="640"/>
                  </a:cubicBezTo>
                  <a:cubicBezTo>
                    <a:pt x="1942" y="1002"/>
                    <a:pt x="1949" y="1397"/>
                    <a:pt x="2086" y="1753"/>
                  </a:cubicBezTo>
                  <a:cubicBezTo>
                    <a:pt x="1972" y="2033"/>
                    <a:pt x="0" y="7057"/>
                    <a:pt x="682" y="10484"/>
                  </a:cubicBezTo>
                  <a:cubicBezTo>
                    <a:pt x="637" y="10565"/>
                    <a:pt x="366" y="11081"/>
                    <a:pt x="643" y="11401"/>
                  </a:cubicBezTo>
                  <a:cubicBezTo>
                    <a:pt x="720" y="11489"/>
                    <a:pt x="815" y="11522"/>
                    <a:pt x="915" y="11522"/>
                  </a:cubicBezTo>
                  <a:cubicBezTo>
                    <a:pt x="1174" y="11522"/>
                    <a:pt x="1460" y="11300"/>
                    <a:pt x="1521" y="11248"/>
                  </a:cubicBezTo>
                  <a:cubicBezTo>
                    <a:pt x="1861" y="11316"/>
                    <a:pt x="7955" y="12521"/>
                    <a:pt x="10954" y="12795"/>
                  </a:cubicBezTo>
                  <a:cubicBezTo>
                    <a:pt x="11075" y="12837"/>
                    <a:pt x="13918" y="13836"/>
                    <a:pt x="15194" y="13836"/>
                  </a:cubicBezTo>
                  <a:lnTo>
                    <a:pt x="15197" y="13836"/>
                  </a:lnTo>
                  <a:cubicBezTo>
                    <a:pt x="15276" y="13924"/>
                    <a:pt x="15775" y="14466"/>
                    <a:pt x="16111" y="14466"/>
                  </a:cubicBezTo>
                  <a:cubicBezTo>
                    <a:pt x="16134" y="14466"/>
                    <a:pt x="16157" y="14463"/>
                    <a:pt x="16180" y="14459"/>
                  </a:cubicBezTo>
                  <a:cubicBezTo>
                    <a:pt x="16288" y="14430"/>
                    <a:pt x="16356" y="14332"/>
                    <a:pt x="16389" y="14172"/>
                  </a:cubicBezTo>
                  <a:cubicBezTo>
                    <a:pt x="16529" y="13477"/>
                    <a:pt x="16271" y="13079"/>
                    <a:pt x="16206" y="12994"/>
                  </a:cubicBezTo>
                  <a:cubicBezTo>
                    <a:pt x="16353" y="12726"/>
                    <a:pt x="18063" y="9505"/>
                    <a:pt x="18442" y="6515"/>
                  </a:cubicBezTo>
                  <a:cubicBezTo>
                    <a:pt x="18752" y="4044"/>
                    <a:pt x="18843" y="3727"/>
                    <a:pt x="18860" y="3685"/>
                  </a:cubicBezTo>
                  <a:cubicBezTo>
                    <a:pt x="18941" y="3633"/>
                    <a:pt x="19702" y="3130"/>
                    <a:pt x="19571" y="2640"/>
                  </a:cubicBezTo>
                  <a:cubicBezTo>
                    <a:pt x="19548" y="2529"/>
                    <a:pt x="19473" y="2435"/>
                    <a:pt x="19369" y="2389"/>
                  </a:cubicBezTo>
                  <a:cubicBezTo>
                    <a:pt x="19317" y="2367"/>
                    <a:pt x="19260" y="2359"/>
                    <a:pt x="19203" y="2359"/>
                  </a:cubicBezTo>
                  <a:cubicBezTo>
                    <a:pt x="19010" y="2359"/>
                    <a:pt x="18809" y="2456"/>
                    <a:pt x="18758" y="2484"/>
                  </a:cubicBezTo>
                  <a:cubicBezTo>
                    <a:pt x="18537" y="2415"/>
                    <a:pt x="15445" y="1462"/>
                    <a:pt x="11989" y="760"/>
                  </a:cubicBezTo>
                  <a:cubicBezTo>
                    <a:pt x="9897" y="336"/>
                    <a:pt x="8079" y="88"/>
                    <a:pt x="6593" y="19"/>
                  </a:cubicBezTo>
                  <a:cubicBezTo>
                    <a:pt x="6314" y="7"/>
                    <a:pt x="6047" y="0"/>
                    <a:pt x="5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6785025" y="2403300"/>
              <a:ext cx="158425" cy="87825"/>
            </a:xfrm>
            <a:custGeom>
              <a:avLst/>
              <a:gdLst/>
              <a:ahLst/>
              <a:cxnLst/>
              <a:rect l="l" t="t" r="r" b="b"/>
              <a:pathLst>
                <a:path w="6337" h="3513" extrusionOk="0">
                  <a:moveTo>
                    <a:pt x="6082" y="751"/>
                  </a:moveTo>
                  <a:cubicBezTo>
                    <a:pt x="5905" y="454"/>
                    <a:pt x="4894" y="1192"/>
                    <a:pt x="3102" y="1016"/>
                  </a:cubicBezTo>
                  <a:cubicBezTo>
                    <a:pt x="1388" y="849"/>
                    <a:pt x="582" y="0"/>
                    <a:pt x="344" y="271"/>
                  </a:cubicBezTo>
                  <a:cubicBezTo>
                    <a:pt x="1" y="650"/>
                    <a:pt x="1019" y="3010"/>
                    <a:pt x="2795" y="3248"/>
                  </a:cubicBezTo>
                  <a:cubicBezTo>
                    <a:pt x="4701" y="3513"/>
                    <a:pt x="6336" y="1185"/>
                    <a:pt x="6082" y="751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0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6851550" y="2434225"/>
              <a:ext cx="33625" cy="32000"/>
            </a:xfrm>
            <a:custGeom>
              <a:avLst/>
              <a:gdLst/>
              <a:ahLst/>
              <a:cxnLst/>
              <a:rect l="l" t="t" r="r" b="b"/>
              <a:pathLst>
                <a:path w="1345" h="1280" extrusionOk="0">
                  <a:moveTo>
                    <a:pt x="734" y="63"/>
                  </a:moveTo>
                  <a:cubicBezTo>
                    <a:pt x="832" y="63"/>
                    <a:pt x="934" y="85"/>
                    <a:pt x="1022" y="131"/>
                  </a:cubicBezTo>
                  <a:cubicBezTo>
                    <a:pt x="1116" y="180"/>
                    <a:pt x="1188" y="268"/>
                    <a:pt x="1214" y="373"/>
                  </a:cubicBezTo>
                  <a:cubicBezTo>
                    <a:pt x="1280" y="575"/>
                    <a:pt x="1231" y="830"/>
                    <a:pt x="1175" y="934"/>
                  </a:cubicBezTo>
                  <a:cubicBezTo>
                    <a:pt x="1138" y="1000"/>
                    <a:pt x="928" y="1216"/>
                    <a:pt x="684" y="1216"/>
                  </a:cubicBezTo>
                  <a:cubicBezTo>
                    <a:pt x="625" y="1216"/>
                    <a:pt x="564" y="1203"/>
                    <a:pt x="503" y="1172"/>
                  </a:cubicBezTo>
                  <a:cubicBezTo>
                    <a:pt x="356" y="1100"/>
                    <a:pt x="242" y="976"/>
                    <a:pt x="186" y="823"/>
                  </a:cubicBezTo>
                  <a:cubicBezTo>
                    <a:pt x="131" y="676"/>
                    <a:pt x="137" y="513"/>
                    <a:pt x="209" y="373"/>
                  </a:cubicBezTo>
                  <a:cubicBezTo>
                    <a:pt x="277" y="236"/>
                    <a:pt x="405" y="131"/>
                    <a:pt x="555" y="89"/>
                  </a:cubicBezTo>
                  <a:cubicBezTo>
                    <a:pt x="614" y="72"/>
                    <a:pt x="672" y="63"/>
                    <a:pt x="734" y="63"/>
                  </a:cubicBezTo>
                  <a:close/>
                  <a:moveTo>
                    <a:pt x="731" y="1"/>
                  </a:moveTo>
                  <a:cubicBezTo>
                    <a:pt x="666" y="1"/>
                    <a:pt x="600" y="10"/>
                    <a:pt x="535" y="30"/>
                  </a:cubicBezTo>
                  <a:cubicBezTo>
                    <a:pt x="186" y="131"/>
                    <a:pt x="0" y="506"/>
                    <a:pt x="127" y="846"/>
                  </a:cubicBezTo>
                  <a:cubicBezTo>
                    <a:pt x="189" y="1012"/>
                    <a:pt x="313" y="1149"/>
                    <a:pt x="473" y="1231"/>
                  </a:cubicBezTo>
                  <a:cubicBezTo>
                    <a:pt x="539" y="1260"/>
                    <a:pt x="607" y="1280"/>
                    <a:pt x="679" y="1280"/>
                  </a:cubicBezTo>
                  <a:cubicBezTo>
                    <a:pt x="940" y="1277"/>
                    <a:pt x="1175" y="1065"/>
                    <a:pt x="1227" y="967"/>
                  </a:cubicBezTo>
                  <a:cubicBezTo>
                    <a:pt x="1286" y="856"/>
                    <a:pt x="1345" y="585"/>
                    <a:pt x="1273" y="356"/>
                  </a:cubicBezTo>
                  <a:cubicBezTo>
                    <a:pt x="1240" y="236"/>
                    <a:pt x="1162" y="134"/>
                    <a:pt x="1051" y="79"/>
                  </a:cubicBezTo>
                  <a:cubicBezTo>
                    <a:pt x="951" y="28"/>
                    <a:pt x="842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2444;p44"/>
            <p:cNvSpPr/>
            <p:nvPr/>
          </p:nvSpPr>
          <p:spPr>
            <a:xfrm>
              <a:off x="6384300" y="1383150"/>
              <a:ext cx="528375" cy="817350"/>
            </a:xfrm>
            <a:custGeom>
              <a:avLst/>
              <a:gdLst/>
              <a:ahLst/>
              <a:cxnLst/>
              <a:rect l="l" t="t" r="r" b="b"/>
              <a:pathLst>
                <a:path w="21135" h="32694" extrusionOk="0">
                  <a:moveTo>
                    <a:pt x="4254" y="1"/>
                  </a:moveTo>
                  <a:cubicBezTo>
                    <a:pt x="2620" y="1"/>
                    <a:pt x="1304" y="12"/>
                    <a:pt x="940" y="26"/>
                  </a:cubicBezTo>
                  <a:cubicBezTo>
                    <a:pt x="369" y="49"/>
                    <a:pt x="0" y="169"/>
                    <a:pt x="0" y="225"/>
                  </a:cubicBezTo>
                  <a:lnTo>
                    <a:pt x="0" y="21229"/>
                  </a:lnTo>
                  <a:cubicBezTo>
                    <a:pt x="0" y="21914"/>
                    <a:pt x="5245" y="23625"/>
                    <a:pt x="6159" y="25678"/>
                  </a:cubicBezTo>
                  <a:cubicBezTo>
                    <a:pt x="7073" y="27727"/>
                    <a:pt x="6388" y="32522"/>
                    <a:pt x="6388" y="32522"/>
                  </a:cubicBezTo>
                  <a:cubicBezTo>
                    <a:pt x="6388" y="32522"/>
                    <a:pt x="11739" y="32694"/>
                    <a:pt x="15938" y="32694"/>
                  </a:cubicBezTo>
                  <a:cubicBezTo>
                    <a:pt x="18566" y="32694"/>
                    <a:pt x="20743" y="32627"/>
                    <a:pt x="20874" y="32408"/>
                  </a:cubicBezTo>
                  <a:cubicBezTo>
                    <a:pt x="21135" y="31971"/>
                    <a:pt x="20799" y="27878"/>
                    <a:pt x="20626" y="25965"/>
                  </a:cubicBezTo>
                  <a:cubicBezTo>
                    <a:pt x="20570" y="25364"/>
                    <a:pt x="20391" y="25221"/>
                    <a:pt x="19650" y="24587"/>
                  </a:cubicBezTo>
                  <a:lnTo>
                    <a:pt x="19242" y="24287"/>
                  </a:lnTo>
                  <a:cubicBezTo>
                    <a:pt x="17763" y="23194"/>
                    <a:pt x="16134" y="22322"/>
                    <a:pt x="14404" y="21699"/>
                  </a:cubicBezTo>
                  <a:lnTo>
                    <a:pt x="13461" y="21356"/>
                  </a:lnTo>
                  <a:cubicBezTo>
                    <a:pt x="13200" y="21239"/>
                    <a:pt x="12932" y="20746"/>
                    <a:pt x="12949" y="20459"/>
                  </a:cubicBezTo>
                  <a:cubicBezTo>
                    <a:pt x="13131" y="16809"/>
                    <a:pt x="12985" y="1615"/>
                    <a:pt x="12860" y="271"/>
                  </a:cubicBezTo>
                  <a:cubicBezTo>
                    <a:pt x="12840" y="56"/>
                    <a:pt x="7801" y="1"/>
                    <a:pt x="4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Google Shape;2445;p44"/>
            <p:cNvSpPr/>
            <p:nvPr/>
          </p:nvSpPr>
          <p:spPr>
            <a:xfrm>
              <a:off x="6398900" y="1383150"/>
              <a:ext cx="528475" cy="817350"/>
            </a:xfrm>
            <a:custGeom>
              <a:avLst/>
              <a:gdLst/>
              <a:ahLst/>
              <a:cxnLst/>
              <a:rect l="l" t="t" r="r" b="b"/>
              <a:pathLst>
                <a:path w="21139" h="32694" extrusionOk="0">
                  <a:moveTo>
                    <a:pt x="4255" y="1"/>
                  </a:moveTo>
                  <a:cubicBezTo>
                    <a:pt x="2622" y="1"/>
                    <a:pt x="1306" y="12"/>
                    <a:pt x="944" y="26"/>
                  </a:cubicBezTo>
                  <a:cubicBezTo>
                    <a:pt x="373" y="49"/>
                    <a:pt x="0" y="169"/>
                    <a:pt x="0" y="225"/>
                  </a:cubicBezTo>
                  <a:lnTo>
                    <a:pt x="0" y="21229"/>
                  </a:lnTo>
                  <a:cubicBezTo>
                    <a:pt x="0" y="21914"/>
                    <a:pt x="5249" y="23625"/>
                    <a:pt x="6163" y="25678"/>
                  </a:cubicBezTo>
                  <a:cubicBezTo>
                    <a:pt x="7077" y="27727"/>
                    <a:pt x="6391" y="32522"/>
                    <a:pt x="6391" y="32522"/>
                  </a:cubicBezTo>
                  <a:cubicBezTo>
                    <a:pt x="6391" y="32522"/>
                    <a:pt x="11741" y="32694"/>
                    <a:pt x="15940" y="32694"/>
                  </a:cubicBezTo>
                  <a:cubicBezTo>
                    <a:pt x="18568" y="32694"/>
                    <a:pt x="20745" y="32627"/>
                    <a:pt x="20877" y="32408"/>
                  </a:cubicBezTo>
                  <a:cubicBezTo>
                    <a:pt x="21138" y="31971"/>
                    <a:pt x="20802" y="27878"/>
                    <a:pt x="20626" y="25965"/>
                  </a:cubicBezTo>
                  <a:cubicBezTo>
                    <a:pt x="20570" y="25364"/>
                    <a:pt x="20391" y="25221"/>
                    <a:pt x="19650" y="24587"/>
                  </a:cubicBezTo>
                  <a:lnTo>
                    <a:pt x="19242" y="24287"/>
                  </a:lnTo>
                  <a:cubicBezTo>
                    <a:pt x="17763" y="23194"/>
                    <a:pt x="16135" y="22322"/>
                    <a:pt x="14408" y="21699"/>
                  </a:cubicBezTo>
                  <a:lnTo>
                    <a:pt x="13461" y="21356"/>
                  </a:lnTo>
                  <a:cubicBezTo>
                    <a:pt x="13203" y="21239"/>
                    <a:pt x="12936" y="20746"/>
                    <a:pt x="12949" y="20459"/>
                  </a:cubicBezTo>
                  <a:cubicBezTo>
                    <a:pt x="13135" y="16809"/>
                    <a:pt x="12988" y="1615"/>
                    <a:pt x="12864" y="271"/>
                  </a:cubicBezTo>
                  <a:cubicBezTo>
                    <a:pt x="12842" y="56"/>
                    <a:pt x="7801" y="1"/>
                    <a:pt x="4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6398900" y="1382075"/>
              <a:ext cx="528475" cy="825500"/>
            </a:xfrm>
            <a:custGeom>
              <a:avLst/>
              <a:gdLst/>
              <a:ahLst/>
              <a:cxnLst/>
              <a:rect l="l" t="t" r="r" b="b"/>
              <a:pathLst>
                <a:path w="21139" h="33020" extrusionOk="0">
                  <a:moveTo>
                    <a:pt x="944" y="69"/>
                  </a:moveTo>
                  <a:cubicBezTo>
                    <a:pt x="373" y="92"/>
                    <a:pt x="0" y="212"/>
                    <a:pt x="0" y="268"/>
                  </a:cubicBezTo>
                  <a:lnTo>
                    <a:pt x="0" y="21272"/>
                  </a:lnTo>
                  <a:cubicBezTo>
                    <a:pt x="0" y="21957"/>
                    <a:pt x="5249" y="23668"/>
                    <a:pt x="6163" y="25721"/>
                  </a:cubicBezTo>
                  <a:cubicBezTo>
                    <a:pt x="7077" y="27770"/>
                    <a:pt x="6391" y="32565"/>
                    <a:pt x="6391" y="32565"/>
                  </a:cubicBezTo>
                  <a:cubicBezTo>
                    <a:pt x="6391" y="32565"/>
                    <a:pt x="20534" y="33019"/>
                    <a:pt x="20877" y="32451"/>
                  </a:cubicBezTo>
                  <a:cubicBezTo>
                    <a:pt x="21138" y="32014"/>
                    <a:pt x="20802" y="27921"/>
                    <a:pt x="20626" y="26008"/>
                  </a:cubicBezTo>
                  <a:cubicBezTo>
                    <a:pt x="20570" y="25407"/>
                    <a:pt x="20391" y="25264"/>
                    <a:pt x="19650" y="24630"/>
                  </a:cubicBezTo>
                  <a:lnTo>
                    <a:pt x="19242" y="24330"/>
                  </a:lnTo>
                  <a:cubicBezTo>
                    <a:pt x="17763" y="23237"/>
                    <a:pt x="16135" y="22365"/>
                    <a:pt x="14408" y="21742"/>
                  </a:cubicBezTo>
                  <a:lnTo>
                    <a:pt x="13461" y="21399"/>
                  </a:lnTo>
                  <a:cubicBezTo>
                    <a:pt x="13203" y="21282"/>
                    <a:pt x="12936" y="20789"/>
                    <a:pt x="12949" y="20502"/>
                  </a:cubicBezTo>
                  <a:cubicBezTo>
                    <a:pt x="13135" y="16852"/>
                    <a:pt x="12988" y="1658"/>
                    <a:pt x="12864" y="314"/>
                  </a:cubicBezTo>
                  <a:cubicBezTo>
                    <a:pt x="12831" y="0"/>
                    <a:pt x="2093" y="26"/>
                    <a:pt x="944" y="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6503350" y="1383125"/>
              <a:ext cx="423950" cy="817425"/>
            </a:xfrm>
            <a:custGeom>
              <a:avLst/>
              <a:gdLst/>
              <a:ahLst/>
              <a:cxnLst/>
              <a:rect l="l" t="t" r="r" b="b"/>
              <a:pathLst>
                <a:path w="16958" h="32697" extrusionOk="0">
                  <a:moveTo>
                    <a:pt x="16445" y="25969"/>
                  </a:moveTo>
                  <a:cubicBezTo>
                    <a:pt x="16392" y="25365"/>
                    <a:pt x="16213" y="25222"/>
                    <a:pt x="15469" y="24592"/>
                  </a:cubicBezTo>
                  <a:lnTo>
                    <a:pt x="15061" y="24288"/>
                  </a:lnTo>
                  <a:cubicBezTo>
                    <a:pt x="13582" y="23198"/>
                    <a:pt x="11953" y="22323"/>
                    <a:pt x="10227" y="21700"/>
                  </a:cubicBezTo>
                  <a:lnTo>
                    <a:pt x="9283" y="21360"/>
                  </a:lnTo>
                  <a:cubicBezTo>
                    <a:pt x="9022" y="21240"/>
                    <a:pt x="8755" y="20747"/>
                    <a:pt x="8768" y="20463"/>
                  </a:cubicBezTo>
                  <a:cubicBezTo>
                    <a:pt x="8954" y="16810"/>
                    <a:pt x="8807" y="1620"/>
                    <a:pt x="8683" y="272"/>
                  </a:cubicBezTo>
                  <a:cubicBezTo>
                    <a:pt x="8663" y="56"/>
                    <a:pt x="3552" y="1"/>
                    <a:pt x="0" y="4"/>
                  </a:cubicBezTo>
                  <a:cubicBezTo>
                    <a:pt x="3532" y="4"/>
                    <a:pt x="8356" y="63"/>
                    <a:pt x="8376" y="272"/>
                  </a:cubicBezTo>
                  <a:cubicBezTo>
                    <a:pt x="8500" y="1616"/>
                    <a:pt x="8647" y="16810"/>
                    <a:pt x="8461" y="20463"/>
                  </a:cubicBezTo>
                  <a:cubicBezTo>
                    <a:pt x="8448" y="20747"/>
                    <a:pt x="8715" y="21240"/>
                    <a:pt x="8977" y="21360"/>
                  </a:cubicBezTo>
                  <a:lnTo>
                    <a:pt x="9920" y="21700"/>
                  </a:lnTo>
                  <a:cubicBezTo>
                    <a:pt x="11646" y="22323"/>
                    <a:pt x="13275" y="23198"/>
                    <a:pt x="14754" y="24288"/>
                  </a:cubicBezTo>
                  <a:lnTo>
                    <a:pt x="15162" y="24592"/>
                  </a:lnTo>
                  <a:cubicBezTo>
                    <a:pt x="15903" y="25222"/>
                    <a:pt x="16086" y="25365"/>
                    <a:pt x="16138" y="25969"/>
                  </a:cubicBezTo>
                  <a:cubicBezTo>
                    <a:pt x="16314" y="27879"/>
                    <a:pt x="16650" y="31975"/>
                    <a:pt x="16389" y="32409"/>
                  </a:cubicBezTo>
                  <a:cubicBezTo>
                    <a:pt x="16259" y="32625"/>
                    <a:pt x="14166" y="32696"/>
                    <a:pt x="11607" y="32696"/>
                  </a:cubicBezTo>
                  <a:cubicBezTo>
                    <a:pt x="14303" y="32696"/>
                    <a:pt x="16562" y="32631"/>
                    <a:pt x="16696" y="32409"/>
                  </a:cubicBezTo>
                  <a:cubicBezTo>
                    <a:pt x="16957" y="31975"/>
                    <a:pt x="16621" y="27879"/>
                    <a:pt x="16445" y="259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Google Shape;2448;p44"/>
            <p:cNvSpPr/>
            <p:nvPr/>
          </p:nvSpPr>
          <p:spPr>
            <a:xfrm>
              <a:off x="6398075" y="1382375"/>
              <a:ext cx="529875" cy="818900"/>
            </a:xfrm>
            <a:custGeom>
              <a:avLst/>
              <a:gdLst/>
              <a:ahLst/>
              <a:cxnLst/>
              <a:rect l="l" t="t" r="r" b="b"/>
              <a:pathLst>
                <a:path w="21195" h="32756" extrusionOk="0">
                  <a:moveTo>
                    <a:pt x="4316" y="63"/>
                  </a:moveTo>
                  <a:cubicBezTo>
                    <a:pt x="5245" y="63"/>
                    <a:pt x="6267" y="67"/>
                    <a:pt x="7257" y="76"/>
                  </a:cubicBezTo>
                  <a:cubicBezTo>
                    <a:pt x="12114" y="119"/>
                    <a:pt x="12799" y="253"/>
                    <a:pt x="12861" y="308"/>
                  </a:cubicBezTo>
                  <a:cubicBezTo>
                    <a:pt x="12972" y="1561"/>
                    <a:pt x="13135" y="16782"/>
                    <a:pt x="12946" y="20490"/>
                  </a:cubicBezTo>
                  <a:cubicBezTo>
                    <a:pt x="12930" y="20796"/>
                    <a:pt x="13220" y="21299"/>
                    <a:pt x="13481" y="21416"/>
                  </a:cubicBezTo>
                  <a:lnTo>
                    <a:pt x="14425" y="21759"/>
                  </a:lnTo>
                  <a:cubicBezTo>
                    <a:pt x="16148" y="22383"/>
                    <a:pt x="17777" y="23254"/>
                    <a:pt x="19252" y="24344"/>
                  </a:cubicBezTo>
                  <a:lnTo>
                    <a:pt x="19660" y="24645"/>
                  </a:lnTo>
                  <a:lnTo>
                    <a:pt x="19696" y="24677"/>
                  </a:lnTo>
                  <a:cubicBezTo>
                    <a:pt x="20404" y="25278"/>
                    <a:pt x="20574" y="25421"/>
                    <a:pt x="20626" y="25999"/>
                  </a:cubicBezTo>
                  <a:cubicBezTo>
                    <a:pt x="20789" y="27788"/>
                    <a:pt x="21139" y="31992"/>
                    <a:pt x="20881" y="32423"/>
                  </a:cubicBezTo>
                  <a:cubicBezTo>
                    <a:pt x="20814" y="32531"/>
                    <a:pt x="20038" y="32697"/>
                    <a:pt x="15965" y="32697"/>
                  </a:cubicBezTo>
                  <a:cubicBezTo>
                    <a:pt x="15259" y="32697"/>
                    <a:pt x="14454" y="32692"/>
                    <a:pt x="13537" y="32681"/>
                  </a:cubicBezTo>
                  <a:cubicBezTo>
                    <a:pt x="10185" y="32638"/>
                    <a:pt x="6829" y="32537"/>
                    <a:pt x="6454" y="32524"/>
                  </a:cubicBezTo>
                  <a:cubicBezTo>
                    <a:pt x="6513" y="32090"/>
                    <a:pt x="7087" y="27644"/>
                    <a:pt x="6219" y="25696"/>
                  </a:cubicBezTo>
                  <a:cubicBezTo>
                    <a:pt x="5664" y="24452"/>
                    <a:pt x="3506" y="23319"/>
                    <a:pt x="1930" y="22494"/>
                  </a:cubicBezTo>
                  <a:cubicBezTo>
                    <a:pt x="925" y="21968"/>
                    <a:pt x="60" y="21514"/>
                    <a:pt x="60" y="21260"/>
                  </a:cubicBezTo>
                  <a:lnTo>
                    <a:pt x="60" y="259"/>
                  </a:lnTo>
                  <a:cubicBezTo>
                    <a:pt x="99" y="217"/>
                    <a:pt x="441" y="109"/>
                    <a:pt x="973" y="89"/>
                  </a:cubicBezTo>
                  <a:cubicBezTo>
                    <a:pt x="1352" y="75"/>
                    <a:pt x="2690" y="63"/>
                    <a:pt x="4316" y="63"/>
                  </a:cubicBezTo>
                  <a:close/>
                  <a:moveTo>
                    <a:pt x="4374" y="1"/>
                  </a:moveTo>
                  <a:cubicBezTo>
                    <a:pt x="2724" y="1"/>
                    <a:pt x="1362" y="13"/>
                    <a:pt x="973" y="27"/>
                  </a:cubicBezTo>
                  <a:cubicBezTo>
                    <a:pt x="464" y="47"/>
                    <a:pt x="1" y="155"/>
                    <a:pt x="1" y="256"/>
                  </a:cubicBezTo>
                  <a:lnTo>
                    <a:pt x="1" y="21260"/>
                  </a:lnTo>
                  <a:cubicBezTo>
                    <a:pt x="1" y="21550"/>
                    <a:pt x="800" y="21968"/>
                    <a:pt x="1900" y="22546"/>
                  </a:cubicBezTo>
                  <a:cubicBezTo>
                    <a:pt x="3470" y="23368"/>
                    <a:pt x="5618" y="24494"/>
                    <a:pt x="6163" y="25722"/>
                  </a:cubicBezTo>
                  <a:cubicBezTo>
                    <a:pt x="7064" y="27742"/>
                    <a:pt x="6398" y="32501"/>
                    <a:pt x="6389" y="32550"/>
                  </a:cubicBezTo>
                  <a:cubicBezTo>
                    <a:pt x="6389" y="32566"/>
                    <a:pt x="6402" y="32583"/>
                    <a:pt x="6418" y="32583"/>
                  </a:cubicBezTo>
                  <a:cubicBezTo>
                    <a:pt x="6454" y="32586"/>
                    <a:pt x="9995" y="32700"/>
                    <a:pt x="13533" y="32739"/>
                  </a:cubicBezTo>
                  <a:cubicBezTo>
                    <a:pt x="14470" y="32752"/>
                    <a:pt x="15283" y="32756"/>
                    <a:pt x="15998" y="32756"/>
                  </a:cubicBezTo>
                  <a:cubicBezTo>
                    <a:pt x="20754" y="32756"/>
                    <a:pt x="20887" y="32534"/>
                    <a:pt x="20933" y="32455"/>
                  </a:cubicBezTo>
                  <a:cubicBezTo>
                    <a:pt x="21194" y="32025"/>
                    <a:pt x="20894" y="28225"/>
                    <a:pt x="20688" y="25996"/>
                  </a:cubicBezTo>
                  <a:cubicBezTo>
                    <a:pt x="20633" y="25392"/>
                    <a:pt x="20443" y="25232"/>
                    <a:pt x="19738" y="24632"/>
                  </a:cubicBezTo>
                  <a:lnTo>
                    <a:pt x="19699" y="24599"/>
                  </a:lnTo>
                  <a:lnTo>
                    <a:pt x="19291" y="24295"/>
                  </a:lnTo>
                  <a:cubicBezTo>
                    <a:pt x="17809" y="23202"/>
                    <a:pt x="16177" y="22327"/>
                    <a:pt x="14447" y="21704"/>
                  </a:cubicBezTo>
                  <a:lnTo>
                    <a:pt x="13504" y="21364"/>
                  </a:lnTo>
                  <a:cubicBezTo>
                    <a:pt x="13269" y="21253"/>
                    <a:pt x="12995" y="20777"/>
                    <a:pt x="13011" y="20493"/>
                  </a:cubicBezTo>
                  <a:cubicBezTo>
                    <a:pt x="13197" y="16778"/>
                    <a:pt x="13034" y="1516"/>
                    <a:pt x="12923" y="298"/>
                  </a:cubicBezTo>
                  <a:cubicBezTo>
                    <a:pt x="12917" y="230"/>
                    <a:pt x="12904" y="66"/>
                    <a:pt x="7355" y="14"/>
                  </a:cubicBezTo>
                  <a:cubicBezTo>
                    <a:pt x="6353" y="5"/>
                    <a:pt x="5317" y="1"/>
                    <a:pt x="4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Google Shape;2449;p44"/>
            <p:cNvSpPr/>
            <p:nvPr/>
          </p:nvSpPr>
          <p:spPr>
            <a:xfrm>
              <a:off x="6568375" y="2195625"/>
              <a:ext cx="4525" cy="30800"/>
            </a:xfrm>
            <a:custGeom>
              <a:avLst/>
              <a:gdLst/>
              <a:ahLst/>
              <a:cxnLst/>
              <a:rect l="l" t="t" r="r" b="b"/>
              <a:pathLst>
                <a:path w="181" h="1232" extrusionOk="0">
                  <a:moveTo>
                    <a:pt x="151" y="0"/>
                  </a:moveTo>
                  <a:cubicBezTo>
                    <a:pt x="135" y="0"/>
                    <a:pt x="118" y="14"/>
                    <a:pt x="118" y="30"/>
                  </a:cubicBezTo>
                  <a:lnTo>
                    <a:pt x="1" y="1195"/>
                  </a:lnTo>
                  <a:cubicBezTo>
                    <a:pt x="1" y="1211"/>
                    <a:pt x="11" y="1228"/>
                    <a:pt x="30" y="1231"/>
                  </a:cubicBezTo>
                  <a:lnTo>
                    <a:pt x="33" y="1231"/>
                  </a:lnTo>
                  <a:cubicBezTo>
                    <a:pt x="47" y="1228"/>
                    <a:pt x="60" y="1218"/>
                    <a:pt x="63" y="1202"/>
                  </a:cubicBezTo>
                  <a:lnTo>
                    <a:pt x="180" y="36"/>
                  </a:lnTo>
                  <a:cubicBezTo>
                    <a:pt x="180" y="17"/>
                    <a:pt x="167" y="4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6564950" y="2219700"/>
              <a:ext cx="8850" cy="8825"/>
            </a:xfrm>
            <a:custGeom>
              <a:avLst/>
              <a:gdLst/>
              <a:ahLst/>
              <a:cxnLst/>
              <a:rect l="l" t="t" r="r" b="b"/>
              <a:pathLst>
                <a:path w="354" h="353" extrusionOk="0">
                  <a:moveTo>
                    <a:pt x="177" y="0"/>
                  </a:moveTo>
                  <a:cubicBezTo>
                    <a:pt x="79" y="0"/>
                    <a:pt x="1" y="79"/>
                    <a:pt x="1" y="177"/>
                  </a:cubicBezTo>
                  <a:cubicBezTo>
                    <a:pt x="1" y="275"/>
                    <a:pt x="79" y="353"/>
                    <a:pt x="177" y="353"/>
                  </a:cubicBezTo>
                  <a:cubicBezTo>
                    <a:pt x="275" y="353"/>
                    <a:pt x="353" y="275"/>
                    <a:pt x="353" y="177"/>
                  </a:cubicBezTo>
                  <a:cubicBezTo>
                    <a:pt x="353" y="79"/>
                    <a:pt x="275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6583800" y="2196500"/>
              <a:ext cx="4600" cy="30725"/>
            </a:xfrm>
            <a:custGeom>
              <a:avLst/>
              <a:gdLst/>
              <a:ahLst/>
              <a:cxnLst/>
              <a:rect l="l" t="t" r="r" b="b"/>
              <a:pathLst>
                <a:path w="184" h="1229" extrusionOk="0">
                  <a:moveTo>
                    <a:pt x="149" y="1"/>
                  </a:moveTo>
                  <a:cubicBezTo>
                    <a:pt x="135" y="1"/>
                    <a:pt x="122" y="13"/>
                    <a:pt x="122" y="28"/>
                  </a:cubicBezTo>
                  <a:lnTo>
                    <a:pt x="4" y="1193"/>
                  </a:lnTo>
                  <a:cubicBezTo>
                    <a:pt x="1" y="1212"/>
                    <a:pt x="14" y="1225"/>
                    <a:pt x="30" y="1229"/>
                  </a:cubicBezTo>
                  <a:lnTo>
                    <a:pt x="33" y="1229"/>
                  </a:lnTo>
                  <a:cubicBezTo>
                    <a:pt x="50" y="1229"/>
                    <a:pt x="63" y="1216"/>
                    <a:pt x="63" y="1199"/>
                  </a:cubicBezTo>
                  <a:lnTo>
                    <a:pt x="180" y="34"/>
                  </a:lnTo>
                  <a:cubicBezTo>
                    <a:pt x="184" y="18"/>
                    <a:pt x="170" y="1"/>
                    <a:pt x="154" y="1"/>
                  </a:cubicBezTo>
                  <a:cubicBezTo>
                    <a:pt x="152" y="1"/>
                    <a:pt x="151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6578900" y="2220525"/>
              <a:ext cx="10325" cy="8825"/>
            </a:xfrm>
            <a:custGeom>
              <a:avLst/>
              <a:gdLst/>
              <a:ahLst/>
              <a:cxnLst/>
              <a:rect l="l" t="t" r="r" b="b"/>
              <a:pathLst>
                <a:path w="413" h="353" extrusionOk="0">
                  <a:moveTo>
                    <a:pt x="236" y="0"/>
                  </a:moveTo>
                  <a:cubicBezTo>
                    <a:pt x="79" y="0"/>
                    <a:pt x="1" y="189"/>
                    <a:pt x="112" y="300"/>
                  </a:cubicBezTo>
                  <a:cubicBezTo>
                    <a:pt x="148" y="336"/>
                    <a:pt x="192" y="352"/>
                    <a:pt x="235" y="352"/>
                  </a:cubicBezTo>
                  <a:cubicBezTo>
                    <a:pt x="326" y="352"/>
                    <a:pt x="412" y="282"/>
                    <a:pt x="412" y="176"/>
                  </a:cubicBezTo>
                  <a:cubicBezTo>
                    <a:pt x="412" y="78"/>
                    <a:pt x="334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6599300" y="2197325"/>
              <a:ext cx="4600" cy="30725"/>
            </a:xfrm>
            <a:custGeom>
              <a:avLst/>
              <a:gdLst/>
              <a:ahLst/>
              <a:cxnLst/>
              <a:rect l="l" t="t" r="r" b="b"/>
              <a:pathLst>
                <a:path w="184" h="1229" extrusionOk="0">
                  <a:moveTo>
                    <a:pt x="148" y="1"/>
                  </a:moveTo>
                  <a:cubicBezTo>
                    <a:pt x="132" y="1"/>
                    <a:pt x="121" y="13"/>
                    <a:pt x="118" y="27"/>
                  </a:cubicBezTo>
                  <a:lnTo>
                    <a:pt x="4" y="1192"/>
                  </a:lnTo>
                  <a:cubicBezTo>
                    <a:pt x="1" y="1212"/>
                    <a:pt x="14" y="1225"/>
                    <a:pt x="30" y="1228"/>
                  </a:cubicBezTo>
                  <a:lnTo>
                    <a:pt x="34" y="1228"/>
                  </a:lnTo>
                  <a:cubicBezTo>
                    <a:pt x="50" y="1228"/>
                    <a:pt x="63" y="1215"/>
                    <a:pt x="63" y="1199"/>
                  </a:cubicBezTo>
                  <a:lnTo>
                    <a:pt x="180" y="34"/>
                  </a:lnTo>
                  <a:cubicBezTo>
                    <a:pt x="184" y="17"/>
                    <a:pt x="171" y="1"/>
                    <a:pt x="154" y="1"/>
                  </a:cubicBezTo>
                  <a:cubicBezTo>
                    <a:pt x="152" y="1"/>
                    <a:pt x="150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6594425" y="2221325"/>
              <a:ext cx="10300" cy="8825"/>
            </a:xfrm>
            <a:custGeom>
              <a:avLst/>
              <a:gdLst/>
              <a:ahLst/>
              <a:cxnLst/>
              <a:rect l="l" t="t" r="r" b="b"/>
              <a:pathLst>
                <a:path w="412" h="353" extrusionOk="0">
                  <a:moveTo>
                    <a:pt x="235" y="1"/>
                  </a:moveTo>
                  <a:cubicBezTo>
                    <a:pt x="78" y="1"/>
                    <a:pt x="0" y="190"/>
                    <a:pt x="111" y="301"/>
                  </a:cubicBezTo>
                  <a:cubicBezTo>
                    <a:pt x="147" y="337"/>
                    <a:pt x="191" y="353"/>
                    <a:pt x="234" y="353"/>
                  </a:cubicBezTo>
                  <a:cubicBezTo>
                    <a:pt x="325" y="353"/>
                    <a:pt x="411" y="283"/>
                    <a:pt x="411" y="177"/>
                  </a:cubicBezTo>
                  <a:cubicBezTo>
                    <a:pt x="411" y="79"/>
                    <a:pt x="333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5" name="Google Shape;2455;p44"/>
            <p:cNvSpPr/>
            <p:nvPr/>
          </p:nvSpPr>
          <p:spPr>
            <a:xfrm>
              <a:off x="6611950" y="2197900"/>
              <a:ext cx="4850" cy="30725"/>
            </a:xfrm>
            <a:custGeom>
              <a:avLst/>
              <a:gdLst/>
              <a:ahLst/>
              <a:cxnLst/>
              <a:rect l="l" t="t" r="r" b="b"/>
              <a:pathLst>
                <a:path w="194" h="1229" extrusionOk="0">
                  <a:moveTo>
                    <a:pt x="35" y="0"/>
                  </a:moveTo>
                  <a:cubicBezTo>
                    <a:pt x="34" y="0"/>
                    <a:pt x="32" y="1"/>
                    <a:pt x="30" y="1"/>
                  </a:cubicBezTo>
                  <a:cubicBezTo>
                    <a:pt x="14" y="1"/>
                    <a:pt x="1" y="17"/>
                    <a:pt x="4" y="34"/>
                  </a:cubicBezTo>
                  <a:lnTo>
                    <a:pt x="131" y="1199"/>
                  </a:lnTo>
                  <a:cubicBezTo>
                    <a:pt x="131" y="1215"/>
                    <a:pt x="144" y="1228"/>
                    <a:pt x="161" y="1228"/>
                  </a:cubicBezTo>
                  <a:lnTo>
                    <a:pt x="164" y="1228"/>
                  </a:lnTo>
                  <a:cubicBezTo>
                    <a:pt x="180" y="1225"/>
                    <a:pt x="193" y="1212"/>
                    <a:pt x="190" y="1192"/>
                  </a:cubicBezTo>
                  <a:lnTo>
                    <a:pt x="63" y="27"/>
                  </a:lnTo>
                  <a:cubicBezTo>
                    <a:pt x="60" y="12"/>
                    <a:pt x="49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6" name="Google Shape;2456;p44"/>
            <p:cNvSpPr/>
            <p:nvPr/>
          </p:nvSpPr>
          <p:spPr>
            <a:xfrm>
              <a:off x="6610075" y="2221900"/>
              <a:ext cx="10700" cy="8850"/>
            </a:xfrm>
            <a:custGeom>
              <a:avLst/>
              <a:gdLst/>
              <a:ahLst/>
              <a:cxnLst/>
              <a:rect l="l" t="t" r="r" b="b"/>
              <a:pathLst>
                <a:path w="428" h="354" extrusionOk="0">
                  <a:moveTo>
                    <a:pt x="229" y="0"/>
                  </a:moveTo>
                  <a:cubicBezTo>
                    <a:pt x="217" y="0"/>
                    <a:pt x="205" y="1"/>
                    <a:pt x="193" y="4"/>
                  </a:cubicBezTo>
                  <a:cubicBezTo>
                    <a:pt x="40" y="36"/>
                    <a:pt x="1" y="239"/>
                    <a:pt x="135" y="324"/>
                  </a:cubicBezTo>
                  <a:cubicBezTo>
                    <a:pt x="166" y="345"/>
                    <a:pt x="199" y="354"/>
                    <a:pt x="231" y="354"/>
                  </a:cubicBezTo>
                  <a:cubicBezTo>
                    <a:pt x="334" y="354"/>
                    <a:pt x="427" y="258"/>
                    <a:pt x="402" y="141"/>
                  </a:cubicBezTo>
                  <a:cubicBezTo>
                    <a:pt x="385" y="58"/>
                    <a:pt x="310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7" name="Google Shape;2457;p44"/>
            <p:cNvSpPr/>
            <p:nvPr/>
          </p:nvSpPr>
          <p:spPr>
            <a:xfrm>
              <a:off x="6630225" y="2199000"/>
              <a:ext cx="4575" cy="30675"/>
            </a:xfrm>
            <a:custGeom>
              <a:avLst/>
              <a:gdLst/>
              <a:ahLst/>
              <a:cxnLst/>
              <a:rect l="l" t="t" r="r" b="b"/>
              <a:pathLst>
                <a:path w="183" h="1227" extrusionOk="0">
                  <a:moveTo>
                    <a:pt x="151" y="0"/>
                  </a:moveTo>
                  <a:cubicBezTo>
                    <a:pt x="137" y="0"/>
                    <a:pt x="123" y="9"/>
                    <a:pt x="122" y="25"/>
                  </a:cubicBezTo>
                  <a:lnTo>
                    <a:pt x="4" y="1194"/>
                  </a:lnTo>
                  <a:cubicBezTo>
                    <a:pt x="1" y="1210"/>
                    <a:pt x="14" y="1223"/>
                    <a:pt x="30" y="1227"/>
                  </a:cubicBezTo>
                  <a:lnTo>
                    <a:pt x="34" y="1227"/>
                  </a:lnTo>
                  <a:cubicBezTo>
                    <a:pt x="50" y="1227"/>
                    <a:pt x="63" y="1214"/>
                    <a:pt x="66" y="1200"/>
                  </a:cubicBezTo>
                  <a:lnTo>
                    <a:pt x="181" y="32"/>
                  </a:lnTo>
                  <a:cubicBezTo>
                    <a:pt x="182" y="11"/>
                    <a:pt x="166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Google Shape;2458;p44"/>
            <p:cNvSpPr/>
            <p:nvPr/>
          </p:nvSpPr>
          <p:spPr>
            <a:xfrm>
              <a:off x="6626800" y="2222950"/>
              <a:ext cx="8850" cy="8850"/>
            </a:xfrm>
            <a:custGeom>
              <a:avLst/>
              <a:gdLst/>
              <a:ahLst/>
              <a:cxnLst/>
              <a:rect l="l" t="t" r="r" b="b"/>
              <a:pathLst>
                <a:path w="354" h="354" extrusionOk="0">
                  <a:moveTo>
                    <a:pt x="177" y="1"/>
                  </a:moveTo>
                  <a:cubicBezTo>
                    <a:pt x="82" y="1"/>
                    <a:pt x="1" y="79"/>
                    <a:pt x="1" y="177"/>
                  </a:cubicBezTo>
                  <a:cubicBezTo>
                    <a:pt x="1" y="275"/>
                    <a:pt x="82" y="353"/>
                    <a:pt x="177" y="353"/>
                  </a:cubicBezTo>
                  <a:cubicBezTo>
                    <a:pt x="275" y="353"/>
                    <a:pt x="353" y="275"/>
                    <a:pt x="353" y="177"/>
                  </a:cubicBezTo>
                  <a:cubicBezTo>
                    <a:pt x="353" y="79"/>
                    <a:pt x="275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9" name="Google Shape;2459;p44"/>
            <p:cNvSpPr/>
            <p:nvPr/>
          </p:nvSpPr>
          <p:spPr>
            <a:xfrm>
              <a:off x="6647825" y="2197600"/>
              <a:ext cx="3825" cy="30925"/>
            </a:xfrm>
            <a:custGeom>
              <a:avLst/>
              <a:gdLst/>
              <a:ahLst/>
              <a:cxnLst/>
              <a:rect l="l" t="t" r="r" b="b"/>
              <a:pathLst>
                <a:path w="153" h="1237" extrusionOk="0">
                  <a:moveTo>
                    <a:pt x="34" y="1"/>
                  </a:moveTo>
                  <a:cubicBezTo>
                    <a:pt x="17" y="1"/>
                    <a:pt x="0" y="13"/>
                    <a:pt x="5" y="36"/>
                  </a:cubicBezTo>
                  <a:lnTo>
                    <a:pt x="90" y="1208"/>
                  </a:lnTo>
                  <a:cubicBezTo>
                    <a:pt x="90" y="1224"/>
                    <a:pt x="103" y="1237"/>
                    <a:pt x="120" y="1237"/>
                  </a:cubicBezTo>
                  <a:lnTo>
                    <a:pt x="123" y="1237"/>
                  </a:lnTo>
                  <a:cubicBezTo>
                    <a:pt x="139" y="1234"/>
                    <a:pt x="152" y="1221"/>
                    <a:pt x="152" y="1201"/>
                  </a:cubicBezTo>
                  <a:lnTo>
                    <a:pt x="64" y="32"/>
                  </a:lnTo>
                  <a:cubicBezTo>
                    <a:pt x="64" y="11"/>
                    <a:pt x="49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0" name="Google Shape;2460;p44"/>
            <p:cNvSpPr/>
            <p:nvPr/>
          </p:nvSpPr>
          <p:spPr>
            <a:xfrm>
              <a:off x="6645000" y="2221825"/>
              <a:ext cx="10650" cy="8850"/>
            </a:xfrm>
            <a:custGeom>
              <a:avLst/>
              <a:gdLst/>
              <a:ahLst/>
              <a:cxnLst/>
              <a:rect l="l" t="t" r="r" b="b"/>
              <a:pathLst>
                <a:path w="426" h="354" extrusionOk="0">
                  <a:moveTo>
                    <a:pt x="234" y="0"/>
                  </a:moveTo>
                  <a:cubicBezTo>
                    <a:pt x="223" y="0"/>
                    <a:pt x="211" y="1"/>
                    <a:pt x="200" y="4"/>
                  </a:cubicBezTo>
                  <a:cubicBezTo>
                    <a:pt x="46" y="30"/>
                    <a:pt x="1" y="229"/>
                    <a:pt x="128" y="320"/>
                  </a:cubicBezTo>
                  <a:cubicBezTo>
                    <a:pt x="161" y="343"/>
                    <a:pt x="196" y="353"/>
                    <a:pt x="230" y="353"/>
                  </a:cubicBezTo>
                  <a:cubicBezTo>
                    <a:pt x="333" y="353"/>
                    <a:pt x="425" y="262"/>
                    <a:pt x="406" y="147"/>
                  </a:cubicBezTo>
                  <a:cubicBezTo>
                    <a:pt x="388" y="61"/>
                    <a:pt x="315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6663200" y="2199700"/>
              <a:ext cx="4600" cy="30700"/>
            </a:xfrm>
            <a:custGeom>
              <a:avLst/>
              <a:gdLst/>
              <a:ahLst/>
              <a:cxnLst/>
              <a:rect l="l" t="t" r="r" b="b"/>
              <a:pathLst>
                <a:path w="184" h="1228" extrusionOk="0">
                  <a:moveTo>
                    <a:pt x="149" y="0"/>
                  </a:moveTo>
                  <a:cubicBezTo>
                    <a:pt x="135" y="0"/>
                    <a:pt x="121" y="12"/>
                    <a:pt x="121" y="27"/>
                  </a:cubicBezTo>
                  <a:lnTo>
                    <a:pt x="4" y="1195"/>
                  </a:lnTo>
                  <a:cubicBezTo>
                    <a:pt x="1" y="1212"/>
                    <a:pt x="14" y="1225"/>
                    <a:pt x="30" y="1228"/>
                  </a:cubicBezTo>
                  <a:lnTo>
                    <a:pt x="33" y="1228"/>
                  </a:lnTo>
                  <a:cubicBezTo>
                    <a:pt x="50" y="1228"/>
                    <a:pt x="63" y="1215"/>
                    <a:pt x="63" y="1199"/>
                  </a:cubicBezTo>
                  <a:lnTo>
                    <a:pt x="180" y="33"/>
                  </a:lnTo>
                  <a:cubicBezTo>
                    <a:pt x="183" y="17"/>
                    <a:pt x="170" y="1"/>
                    <a:pt x="154" y="1"/>
                  </a:cubicBezTo>
                  <a:cubicBezTo>
                    <a:pt x="152" y="0"/>
                    <a:pt x="1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2462;p44"/>
            <p:cNvSpPr/>
            <p:nvPr/>
          </p:nvSpPr>
          <p:spPr>
            <a:xfrm>
              <a:off x="6659775" y="2223700"/>
              <a:ext cx="8850" cy="8825"/>
            </a:xfrm>
            <a:custGeom>
              <a:avLst/>
              <a:gdLst/>
              <a:ahLst/>
              <a:cxnLst/>
              <a:rect l="l" t="t" r="r" b="b"/>
              <a:pathLst>
                <a:path w="354" h="353" extrusionOk="0">
                  <a:moveTo>
                    <a:pt x="177" y="0"/>
                  </a:moveTo>
                  <a:cubicBezTo>
                    <a:pt x="82" y="0"/>
                    <a:pt x="1" y="79"/>
                    <a:pt x="1" y="177"/>
                  </a:cubicBezTo>
                  <a:cubicBezTo>
                    <a:pt x="1" y="274"/>
                    <a:pt x="82" y="353"/>
                    <a:pt x="177" y="353"/>
                  </a:cubicBezTo>
                  <a:cubicBezTo>
                    <a:pt x="275" y="353"/>
                    <a:pt x="353" y="274"/>
                    <a:pt x="353" y="177"/>
                  </a:cubicBezTo>
                  <a:cubicBezTo>
                    <a:pt x="353" y="79"/>
                    <a:pt x="275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Google Shape;2463;p44"/>
            <p:cNvSpPr/>
            <p:nvPr/>
          </p:nvSpPr>
          <p:spPr>
            <a:xfrm>
              <a:off x="6679450" y="2199925"/>
              <a:ext cx="3700" cy="30825"/>
            </a:xfrm>
            <a:custGeom>
              <a:avLst/>
              <a:gdLst/>
              <a:ahLst/>
              <a:cxnLst/>
              <a:rect l="l" t="t" r="r" b="b"/>
              <a:pathLst>
                <a:path w="148" h="1233" extrusionOk="0">
                  <a:moveTo>
                    <a:pt x="113" y="1"/>
                  </a:moveTo>
                  <a:cubicBezTo>
                    <a:pt x="98" y="1"/>
                    <a:pt x="85" y="13"/>
                    <a:pt x="85" y="28"/>
                  </a:cubicBezTo>
                  <a:lnTo>
                    <a:pt x="0" y="1199"/>
                  </a:lnTo>
                  <a:cubicBezTo>
                    <a:pt x="0" y="1216"/>
                    <a:pt x="13" y="1229"/>
                    <a:pt x="30" y="1232"/>
                  </a:cubicBezTo>
                  <a:cubicBezTo>
                    <a:pt x="46" y="1232"/>
                    <a:pt x="59" y="1219"/>
                    <a:pt x="62" y="1203"/>
                  </a:cubicBezTo>
                  <a:lnTo>
                    <a:pt x="147" y="34"/>
                  </a:lnTo>
                  <a:cubicBezTo>
                    <a:pt x="147" y="15"/>
                    <a:pt x="134" y="1"/>
                    <a:pt x="118" y="1"/>
                  </a:cubicBezTo>
                  <a:cubicBezTo>
                    <a:pt x="116" y="1"/>
                    <a:pt x="114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Google Shape;2464;p44"/>
            <p:cNvSpPr/>
            <p:nvPr/>
          </p:nvSpPr>
          <p:spPr>
            <a:xfrm>
              <a:off x="6674475" y="2224025"/>
              <a:ext cx="10350" cy="8875"/>
            </a:xfrm>
            <a:custGeom>
              <a:avLst/>
              <a:gdLst/>
              <a:ahLst/>
              <a:cxnLst/>
              <a:rect l="l" t="t" r="r" b="b"/>
              <a:pathLst>
                <a:path w="414" h="355" extrusionOk="0">
                  <a:moveTo>
                    <a:pt x="238" y="0"/>
                  </a:moveTo>
                  <a:cubicBezTo>
                    <a:pt x="236" y="0"/>
                    <a:pt x="234" y="0"/>
                    <a:pt x="232" y="0"/>
                  </a:cubicBezTo>
                  <a:cubicBezTo>
                    <a:pt x="75" y="7"/>
                    <a:pt x="0" y="196"/>
                    <a:pt x="114" y="304"/>
                  </a:cubicBezTo>
                  <a:cubicBezTo>
                    <a:pt x="150" y="339"/>
                    <a:pt x="193" y="354"/>
                    <a:pt x="235" y="354"/>
                  </a:cubicBezTo>
                  <a:cubicBezTo>
                    <a:pt x="327" y="354"/>
                    <a:pt x="414" y="281"/>
                    <a:pt x="411" y="173"/>
                  </a:cubicBezTo>
                  <a:cubicBezTo>
                    <a:pt x="408" y="77"/>
                    <a:pt x="330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6692500" y="2200325"/>
              <a:ext cx="3775" cy="30825"/>
            </a:xfrm>
            <a:custGeom>
              <a:avLst/>
              <a:gdLst/>
              <a:ahLst/>
              <a:cxnLst/>
              <a:rect l="l" t="t" r="r" b="b"/>
              <a:pathLst>
                <a:path w="151" h="1233" extrusionOk="0">
                  <a:moveTo>
                    <a:pt x="119" y="1"/>
                  </a:moveTo>
                  <a:cubicBezTo>
                    <a:pt x="105" y="1"/>
                    <a:pt x="90" y="11"/>
                    <a:pt x="89" y="31"/>
                  </a:cubicBezTo>
                  <a:lnTo>
                    <a:pt x="4" y="1200"/>
                  </a:lnTo>
                  <a:cubicBezTo>
                    <a:pt x="0" y="1216"/>
                    <a:pt x="13" y="1229"/>
                    <a:pt x="33" y="1232"/>
                  </a:cubicBezTo>
                  <a:cubicBezTo>
                    <a:pt x="49" y="1232"/>
                    <a:pt x="62" y="1219"/>
                    <a:pt x="66" y="1203"/>
                  </a:cubicBezTo>
                  <a:lnTo>
                    <a:pt x="151" y="34"/>
                  </a:lnTo>
                  <a:cubicBezTo>
                    <a:pt x="151" y="12"/>
                    <a:pt x="135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6687525" y="2224425"/>
              <a:ext cx="10450" cy="8850"/>
            </a:xfrm>
            <a:custGeom>
              <a:avLst/>
              <a:gdLst/>
              <a:ahLst/>
              <a:cxnLst/>
              <a:rect l="l" t="t" r="r" b="b"/>
              <a:pathLst>
                <a:path w="418" h="354" extrusionOk="0">
                  <a:moveTo>
                    <a:pt x="238" y="1"/>
                  </a:moveTo>
                  <a:cubicBezTo>
                    <a:pt x="236" y="1"/>
                    <a:pt x="234" y="1"/>
                    <a:pt x="232" y="1"/>
                  </a:cubicBezTo>
                  <a:cubicBezTo>
                    <a:pt x="75" y="4"/>
                    <a:pt x="0" y="197"/>
                    <a:pt x="115" y="304"/>
                  </a:cubicBezTo>
                  <a:cubicBezTo>
                    <a:pt x="150" y="338"/>
                    <a:pt x="194" y="353"/>
                    <a:pt x="236" y="353"/>
                  </a:cubicBezTo>
                  <a:cubicBezTo>
                    <a:pt x="329" y="353"/>
                    <a:pt x="417" y="281"/>
                    <a:pt x="415" y="174"/>
                  </a:cubicBezTo>
                  <a:cubicBezTo>
                    <a:pt x="412" y="78"/>
                    <a:pt x="333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2467;p44"/>
            <p:cNvSpPr/>
            <p:nvPr/>
          </p:nvSpPr>
          <p:spPr>
            <a:xfrm>
              <a:off x="6708000" y="2200725"/>
              <a:ext cx="3775" cy="30825"/>
            </a:xfrm>
            <a:custGeom>
              <a:avLst/>
              <a:gdLst/>
              <a:ahLst/>
              <a:cxnLst/>
              <a:rect l="l" t="t" r="r" b="b"/>
              <a:pathLst>
                <a:path w="151" h="1233" extrusionOk="0">
                  <a:moveTo>
                    <a:pt x="118" y="1"/>
                  </a:moveTo>
                  <a:cubicBezTo>
                    <a:pt x="104" y="1"/>
                    <a:pt x="90" y="10"/>
                    <a:pt x="89" y="28"/>
                  </a:cubicBezTo>
                  <a:lnTo>
                    <a:pt x="4" y="1200"/>
                  </a:lnTo>
                  <a:cubicBezTo>
                    <a:pt x="1" y="1216"/>
                    <a:pt x="14" y="1229"/>
                    <a:pt x="30" y="1233"/>
                  </a:cubicBezTo>
                  <a:lnTo>
                    <a:pt x="33" y="1233"/>
                  </a:lnTo>
                  <a:cubicBezTo>
                    <a:pt x="50" y="1233"/>
                    <a:pt x="63" y="1220"/>
                    <a:pt x="63" y="1203"/>
                  </a:cubicBezTo>
                  <a:lnTo>
                    <a:pt x="151" y="35"/>
                  </a:lnTo>
                  <a:cubicBezTo>
                    <a:pt x="151" y="12"/>
                    <a:pt x="13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6703100" y="2224825"/>
              <a:ext cx="10375" cy="8850"/>
            </a:xfrm>
            <a:custGeom>
              <a:avLst/>
              <a:gdLst/>
              <a:ahLst/>
              <a:cxnLst/>
              <a:rect l="l" t="t" r="r" b="b"/>
              <a:pathLst>
                <a:path w="415" h="354" extrusionOk="0">
                  <a:moveTo>
                    <a:pt x="235" y="1"/>
                  </a:moveTo>
                  <a:cubicBezTo>
                    <a:pt x="233" y="1"/>
                    <a:pt x="231" y="1"/>
                    <a:pt x="229" y="1"/>
                  </a:cubicBezTo>
                  <a:cubicBezTo>
                    <a:pt x="73" y="4"/>
                    <a:pt x="1" y="197"/>
                    <a:pt x="115" y="305"/>
                  </a:cubicBezTo>
                  <a:cubicBezTo>
                    <a:pt x="151" y="338"/>
                    <a:pt x="194" y="354"/>
                    <a:pt x="236" y="354"/>
                  </a:cubicBezTo>
                  <a:cubicBezTo>
                    <a:pt x="327" y="354"/>
                    <a:pt x="414" y="281"/>
                    <a:pt x="412" y="174"/>
                  </a:cubicBezTo>
                  <a:cubicBezTo>
                    <a:pt x="409" y="78"/>
                    <a:pt x="330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Google Shape;2469;p44"/>
            <p:cNvSpPr/>
            <p:nvPr/>
          </p:nvSpPr>
          <p:spPr>
            <a:xfrm>
              <a:off x="6724475" y="2201825"/>
              <a:ext cx="2975" cy="30875"/>
            </a:xfrm>
            <a:custGeom>
              <a:avLst/>
              <a:gdLst/>
              <a:ahLst/>
              <a:cxnLst/>
              <a:rect l="l" t="t" r="r" b="b"/>
              <a:pathLst>
                <a:path w="119" h="1235" extrusionOk="0">
                  <a:moveTo>
                    <a:pt x="89" y="1"/>
                  </a:moveTo>
                  <a:cubicBezTo>
                    <a:pt x="69" y="1"/>
                    <a:pt x="56" y="14"/>
                    <a:pt x="56" y="30"/>
                  </a:cubicBezTo>
                  <a:lnTo>
                    <a:pt x="4" y="1202"/>
                  </a:lnTo>
                  <a:cubicBezTo>
                    <a:pt x="1" y="1218"/>
                    <a:pt x="14" y="1231"/>
                    <a:pt x="34" y="1234"/>
                  </a:cubicBezTo>
                  <a:cubicBezTo>
                    <a:pt x="50" y="1234"/>
                    <a:pt x="63" y="1221"/>
                    <a:pt x="63" y="1205"/>
                  </a:cubicBezTo>
                  <a:lnTo>
                    <a:pt x="115" y="33"/>
                  </a:lnTo>
                  <a:cubicBezTo>
                    <a:pt x="118" y="14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Google Shape;2470;p44"/>
            <p:cNvSpPr/>
            <p:nvPr/>
          </p:nvSpPr>
          <p:spPr>
            <a:xfrm>
              <a:off x="6719500" y="2225975"/>
              <a:ext cx="10425" cy="8825"/>
            </a:xfrm>
            <a:custGeom>
              <a:avLst/>
              <a:gdLst/>
              <a:ahLst/>
              <a:cxnLst/>
              <a:rect l="l" t="t" r="r" b="b"/>
              <a:pathLst>
                <a:path w="417" h="353" extrusionOk="0">
                  <a:moveTo>
                    <a:pt x="238" y="0"/>
                  </a:moveTo>
                  <a:cubicBezTo>
                    <a:pt x="234" y="0"/>
                    <a:pt x="230" y="0"/>
                    <a:pt x="226" y="1"/>
                  </a:cubicBezTo>
                  <a:cubicBezTo>
                    <a:pt x="69" y="11"/>
                    <a:pt x="1" y="203"/>
                    <a:pt x="118" y="308"/>
                  </a:cubicBezTo>
                  <a:cubicBezTo>
                    <a:pt x="154" y="339"/>
                    <a:pt x="195" y="353"/>
                    <a:pt x="235" y="353"/>
                  </a:cubicBezTo>
                  <a:cubicBezTo>
                    <a:pt x="329" y="353"/>
                    <a:pt x="417" y="277"/>
                    <a:pt x="412" y="167"/>
                  </a:cubicBezTo>
                  <a:cubicBezTo>
                    <a:pt x="406" y="73"/>
                    <a:pt x="330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Google Shape;2471;p44"/>
            <p:cNvSpPr/>
            <p:nvPr/>
          </p:nvSpPr>
          <p:spPr>
            <a:xfrm>
              <a:off x="6740075" y="2201825"/>
              <a:ext cx="2800" cy="30800"/>
            </a:xfrm>
            <a:custGeom>
              <a:avLst/>
              <a:gdLst/>
              <a:ahLst/>
              <a:cxnLst/>
              <a:rect l="l" t="t" r="r" b="b"/>
              <a:pathLst>
                <a:path w="112" h="1232" extrusionOk="0">
                  <a:moveTo>
                    <a:pt x="77" y="0"/>
                  </a:moveTo>
                  <a:cubicBezTo>
                    <a:pt x="63" y="0"/>
                    <a:pt x="53" y="12"/>
                    <a:pt x="53" y="27"/>
                  </a:cubicBezTo>
                  <a:lnTo>
                    <a:pt x="0" y="1198"/>
                  </a:lnTo>
                  <a:cubicBezTo>
                    <a:pt x="0" y="1218"/>
                    <a:pt x="10" y="1231"/>
                    <a:pt x="30" y="1231"/>
                  </a:cubicBezTo>
                  <a:cubicBezTo>
                    <a:pt x="46" y="1231"/>
                    <a:pt x="59" y="1218"/>
                    <a:pt x="59" y="1202"/>
                  </a:cubicBezTo>
                  <a:lnTo>
                    <a:pt x="111" y="30"/>
                  </a:lnTo>
                  <a:cubicBezTo>
                    <a:pt x="111" y="14"/>
                    <a:pt x="98" y="1"/>
                    <a:pt x="82" y="1"/>
                  </a:cubicBezTo>
                  <a:cubicBezTo>
                    <a:pt x="80" y="0"/>
                    <a:pt x="79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2" name="Google Shape;2472;p44"/>
            <p:cNvSpPr/>
            <p:nvPr/>
          </p:nvSpPr>
          <p:spPr>
            <a:xfrm>
              <a:off x="6735025" y="222597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37" y="0"/>
                  </a:moveTo>
                  <a:cubicBezTo>
                    <a:pt x="233" y="0"/>
                    <a:pt x="229" y="0"/>
                    <a:pt x="225" y="1"/>
                  </a:cubicBezTo>
                  <a:cubicBezTo>
                    <a:pt x="69" y="7"/>
                    <a:pt x="0" y="203"/>
                    <a:pt x="118" y="308"/>
                  </a:cubicBezTo>
                  <a:cubicBezTo>
                    <a:pt x="153" y="339"/>
                    <a:pt x="194" y="353"/>
                    <a:pt x="234" y="353"/>
                  </a:cubicBezTo>
                  <a:cubicBezTo>
                    <a:pt x="328" y="353"/>
                    <a:pt x="416" y="277"/>
                    <a:pt x="411" y="167"/>
                  </a:cubicBezTo>
                  <a:cubicBezTo>
                    <a:pt x="405" y="73"/>
                    <a:pt x="330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3" name="Google Shape;2473;p44"/>
            <p:cNvSpPr/>
            <p:nvPr/>
          </p:nvSpPr>
          <p:spPr>
            <a:xfrm>
              <a:off x="6755500" y="2201750"/>
              <a:ext cx="2950" cy="30875"/>
            </a:xfrm>
            <a:custGeom>
              <a:avLst/>
              <a:gdLst/>
              <a:ahLst/>
              <a:cxnLst/>
              <a:rect l="l" t="t" r="r" b="b"/>
              <a:pathLst>
                <a:path w="118" h="1235" extrusionOk="0">
                  <a:moveTo>
                    <a:pt x="85" y="0"/>
                  </a:moveTo>
                  <a:cubicBezTo>
                    <a:pt x="69" y="0"/>
                    <a:pt x="56" y="13"/>
                    <a:pt x="53" y="30"/>
                  </a:cubicBezTo>
                  <a:lnTo>
                    <a:pt x="4" y="1201"/>
                  </a:lnTo>
                  <a:cubicBezTo>
                    <a:pt x="0" y="1218"/>
                    <a:pt x="13" y="1234"/>
                    <a:pt x="33" y="1234"/>
                  </a:cubicBezTo>
                  <a:cubicBezTo>
                    <a:pt x="49" y="1234"/>
                    <a:pt x="62" y="1221"/>
                    <a:pt x="62" y="1205"/>
                  </a:cubicBezTo>
                  <a:lnTo>
                    <a:pt x="115" y="33"/>
                  </a:lnTo>
                  <a:cubicBezTo>
                    <a:pt x="118" y="17"/>
                    <a:pt x="101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Google Shape;2474;p44"/>
            <p:cNvSpPr/>
            <p:nvPr/>
          </p:nvSpPr>
          <p:spPr>
            <a:xfrm>
              <a:off x="6750525" y="2225900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37" y="0"/>
                  </a:moveTo>
                  <a:cubicBezTo>
                    <a:pt x="233" y="0"/>
                    <a:pt x="229" y="0"/>
                    <a:pt x="225" y="0"/>
                  </a:cubicBezTo>
                  <a:cubicBezTo>
                    <a:pt x="69" y="10"/>
                    <a:pt x="0" y="203"/>
                    <a:pt x="118" y="307"/>
                  </a:cubicBezTo>
                  <a:cubicBezTo>
                    <a:pt x="152" y="339"/>
                    <a:pt x="193" y="353"/>
                    <a:pt x="233" y="353"/>
                  </a:cubicBezTo>
                  <a:cubicBezTo>
                    <a:pt x="326" y="353"/>
                    <a:pt x="416" y="277"/>
                    <a:pt x="411" y="167"/>
                  </a:cubicBezTo>
                  <a:cubicBezTo>
                    <a:pt x="405" y="73"/>
                    <a:pt x="330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Google Shape;2475;p44"/>
            <p:cNvSpPr/>
            <p:nvPr/>
          </p:nvSpPr>
          <p:spPr>
            <a:xfrm>
              <a:off x="6876425" y="2200025"/>
              <a:ext cx="3775" cy="30800"/>
            </a:xfrm>
            <a:custGeom>
              <a:avLst/>
              <a:gdLst/>
              <a:ahLst/>
              <a:cxnLst/>
              <a:rect l="l" t="t" r="r" b="b"/>
              <a:pathLst>
                <a:path w="151" h="1232" extrusionOk="0">
                  <a:moveTo>
                    <a:pt x="35" y="0"/>
                  </a:moveTo>
                  <a:cubicBezTo>
                    <a:pt x="33" y="0"/>
                    <a:pt x="32" y="0"/>
                    <a:pt x="30" y="1"/>
                  </a:cubicBezTo>
                  <a:cubicBezTo>
                    <a:pt x="14" y="1"/>
                    <a:pt x="1" y="14"/>
                    <a:pt x="1" y="33"/>
                  </a:cubicBezTo>
                  <a:lnTo>
                    <a:pt x="89" y="1202"/>
                  </a:lnTo>
                  <a:cubicBezTo>
                    <a:pt x="89" y="1218"/>
                    <a:pt x="105" y="1231"/>
                    <a:pt x="121" y="1231"/>
                  </a:cubicBezTo>
                  <a:cubicBezTo>
                    <a:pt x="138" y="1228"/>
                    <a:pt x="151" y="1215"/>
                    <a:pt x="151" y="1199"/>
                  </a:cubicBezTo>
                  <a:lnTo>
                    <a:pt x="63" y="27"/>
                  </a:lnTo>
                  <a:cubicBezTo>
                    <a:pt x="63" y="12"/>
                    <a:pt x="5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Google Shape;2476;p44"/>
            <p:cNvSpPr/>
            <p:nvPr/>
          </p:nvSpPr>
          <p:spPr>
            <a:xfrm>
              <a:off x="6873575" y="2224125"/>
              <a:ext cx="10625" cy="8825"/>
            </a:xfrm>
            <a:custGeom>
              <a:avLst/>
              <a:gdLst/>
              <a:ahLst/>
              <a:cxnLst/>
              <a:rect l="l" t="t" r="r" b="b"/>
              <a:pathLst>
                <a:path w="425" h="353" extrusionOk="0">
                  <a:moveTo>
                    <a:pt x="230" y="0"/>
                  </a:moveTo>
                  <a:cubicBezTo>
                    <a:pt x="220" y="0"/>
                    <a:pt x="210" y="1"/>
                    <a:pt x="199" y="3"/>
                  </a:cubicBezTo>
                  <a:cubicBezTo>
                    <a:pt x="46" y="29"/>
                    <a:pt x="0" y="231"/>
                    <a:pt x="128" y="320"/>
                  </a:cubicBezTo>
                  <a:cubicBezTo>
                    <a:pt x="160" y="342"/>
                    <a:pt x="196" y="353"/>
                    <a:pt x="230" y="353"/>
                  </a:cubicBezTo>
                  <a:cubicBezTo>
                    <a:pt x="332" y="353"/>
                    <a:pt x="425" y="261"/>
                    <a:pt x="405" y="147"/>
                  </a:cubicBezTo>
                  <a:cubicBezTo>
                    <a:pt x="388" y="59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Google Shape;2477;p44"/>
            <p:cNvSpPr/>
            <p:nvPr/>
          </p:nvSpPr>
          <p:spPr>
            <a:xfrm>
              <a:off x="6891975" y="2198775"/>
              <a:ext cx="4725" cy="30750"/>
            </a:xfrm>
            <a:custGeom>
              <a:avLst/>
              <a:gdLst/>
              <a:ahLst/>
              <a:cxnLst/>
              <a:rect l="l" t="t" r="r" b="b"/>
              <a:pathLst>
                <a:path w="189" h="1230" extrusionOk="0">
                  <a:moveTo>
                    <a:pt x="33" y="0"/>
                  </a:moveTo>
                  <a:cubicBezTo>
                    <a:pt x="17" y="0"/>
                    <a:pt x="0" y="12"/>
                    <a:pt x="2" y="34"/>
                  </a:cubicBezTo>
                  <a:lnTo>
                    <a:pt x="126" y="1200"/>
                  </a:lnTo>
                  <a:cubicBezTo>
                    <a:pt x="126" y="1216"/>
                    <a:pt x="139" y="1229"/>
                    <a:pt x="155" y="1229"/>
                  </a:cubicBezTo>
                  <a:lnTo>
                    <a:pt x="159" y="1229"/>
                  </a:lnTo>
                  <a:cubicBezTo>
                    <a:pt x="175" y="1226"/>
                    <a:pt x="188" y="1213"/>
                    <a:pt x="185" y="1193"/>
                  </a:cubicBezTo>
                  <a:lnTo>
                    <a:pt x="64" y="28"/>
                  </a:lnTo>
                  <a:cubicBezTo>
                    <a:pt x="62" y="9"/>
                    <a:pt x="48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Google Shape;2478;p44"/>
            <p:cNvSpPr/>
            <p:nvPr/>
          </p:nvSpPr>
          <p:spPr>
            <a:xfrm>
              <a:off x="6889975" y="2222800"/>
              <a:ext cx="10675" cy="8850"/>
            </a:xfrm>
            <a:custGeom>
              <a:avLst/>
              <a:gdLst/>
              <a:ahLst/>
              <a:cxnLst/>
              <a:rect l="l" t="t" r="r" b="b"/>
              <a:pathLst>
                <a:path w="427" h="354" extrusionOk="0">
                  <a:moveTo>
                    <a:pt x="231" y="0"/>
                  </a:moveTo>
                  <a:cubicBezTo>
                    <a:pt x="220" y="0"/>
                    <a:pt x="208" y="1"/>
                    <a:pt x="196" y="4"/>
                  </a:cubicBezTo>
                  <a:cubicBezTo>
                    <a:pt x="40" y="36"/>
                    <a:pt x="0" y="239"/>
                    <a:pt x="134" y="324"/>
                  </a:cubicBezTo>
                  <a:cubicBezTo>
                    <a:pt x="165" y="344"/>
                    <a:pt x="198" y="354"/>
                    <a:pt x="231" y="354"/>
                  </a:cubicBezTo>
                  <a:cubicBezTo>
                    <a:pt x="334" y="354"/>
                    <a:pt x="427" y="258"/>
                    <a:pt x="402" y="141"/>
                  </a:cubicBezTo>
                  <a:cubicBezTo>
                    <a:pt x="385" y="58"/>
                    <a:pt x="31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2479;p44"/>
            <p:cNvSpPr/>
            <p:nvPr/>
          </p:nvSpPr>
          <p:spPr>
            <a:xfrm>
              <a:off x="6907350" y="2196525"/>
              <a:ext cx="4675" cy="30625"/>
            </a:xfrm>
            <a:custGeom>
              <a:avLst/>
              <a:gdLst/>
              <a:ahLst/>
              <a:cxnLst/>
              <a:rect l="l" t="t" r="r" b="b"/>
              <a:pathLst>
                <a:path w="187" h="1225" extrusionOk="0">
                  <a:moveTo>
                    <a:pt x="33" y="0"/>
                  </a:moveTo>
                  <a:cubicBezTo>
                    <a:pt x="17" y="0"/>
                    <a:pt x="1" y="12"/>
                    <a:pt x="1" y="33"/>
                  </a:cubicBezTo>
                  <a:lnTo>
                    <a:pt x="121" y="1198"/>
                  </a:lnTo>
                  <a:cubicBezTo>
                    <a:pt x="125" y="1215"/>
                    <a:pt x="138" y="1224"/>
                    <a:pt x="154" y="1224"/>
                  </a:cubicBezTo>
                  <a:lnTo>
                    <a:pt x="157" y="1224"/>
                  </a:lnTo>
                  <a:cubicBezTo>
                    <a:pt x="174" y="1224"/>
                    <a:pt x="187" y="1208"/>
                    <a:pt x="187" y="1192"/>
                  </a:cubicBezTo>
                  <a:lnTo>
                    <a:pt x="63" y="27"/>
                  </a:lnTo>
                  <a:cubicBezTo>
                    <a:pt x="60" y="9"/>
                    <a:pt x="46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0" name="Google Shape;2480;p44"/>
            <p:cNvSpPr/>
            <p:nvPr/>
          </p:nvSpPr>
          <p:spPr>
            <a:xfrm>
              <a:off x="6905325" y="2220500"/>
              <a:ext cx="10675" cy="8850"/>
            </a:xfrm>
            <a:custGeom>
              <a:avLst/>
              <a:gdLst/>
              <a:ahLst/>
              <a:cxnLst/>
              <a:rect l="l" t="t" r="r" b="b"/>
              <a:pathLst>
                <a:path w="427" h="354" extrusionOk="0">
                  <a:moveTo>
                    <a:pt x="228" y="1"/>
                  </a:moveTo>
                  <a:cubicBezTo>
                    <a:pt x="216" y="1"/>
                    <a:pt x="204" y="2"/>
                    <a:pt x="193" y="4"/>
                  </a:cubicBezTo>
                  <a:cubicBezTo>
                    <a:pt x="39" y="37"/>
                    <a:pt x="0" y="236"/>
                    <a:pt x="131" y="324"/>
                  </a:cubicBezTo>
                  <a:cubicBezTo>
                    <a:pt x="162" y="344"/>
                    <a:pt x="196" y="353"/>
                    <a:pt x="228" y="353"/>
                  </a:cubicBezTo>
                  <a:cubicBezTo>
                    <a:pt x="333" y="353"/>
                    <a:pt x="426" y="259"/>
                    <a:pt x="402" y="141"/>
                  </a:cubicBezTo>
                  <a:cubicBezTo>
                    <a:pt x="384" y="59"/>
                    <a:pt x="31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1" name="Google Shape;2481;p44"/>
            <p:cNvSpPr/>
            <p:nvPr/>
          </p:nvSpPr>
          <p:spPr>
            <a:xfrm>
              <a:off x="6766450" y="2201800"/>
              <a:ext cx="6525" cy="30500"/>
            </a:xfrm>
            <a:custGeom>
              <a:avLst/>
              <a:gdLst/>
              <a:ahLst/>
              <a:cxnLst/>
              <a:rect l="l" t="t" r="r" b="b"/>
              <a:pathLst>
                <a:path w="261" h="1220" extrusionOk="0">
                  <a:moveTo>
                    <a:pt x="35" y="0"/>
                  </a:moveTo>
                  <a:cubicBezTo>
                    <a:pt x="18" y="0"/>
                    <a:pt x="1" y="14"/>
                    <a:pt x="6" y="37"/>
                  </a:cubicBezTo>
                  <a:lnTo>
                    <a:pt x="196" y="1193"/>
                  </a:lnTo>
                  <a:cubicBezTo>
                    <a:pt x="199" y="1209"/>
                    <a:pt x="212" y="1219"/>
                    <a:pt x="228" y="1219"/>
                  </a:cubicBezTo>
                  <a:lnTo>
                    <a:pt x="231" y="1219"/>
                  </a:lnTo>
                  <a:cubicBezTo>
                    <a:pt x="248" y="1216"/>
                    <a:pt x="261" y="1199"/>
                    <a:pt x="258" y="1183"/>
                  </a:cubicBezTo>
                  <a:lnTo>
                    <a:pt x="65" y="28"/>
                  </a:lnTo>
                  <a:cubicBezTo>
                    <a:pt x="62" y="9"/>
                    <a:pt x="48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2" name="Google Shape;2482;p44"/>
            <p:cNvSpPr/>
            <p:nvPr/>
          </p:nvSpPr>
          <p:spPr>
            <a:xfrm>
              <a:off x="6766275" y="2225650"/>
              <a:ext cx="10725" cy="8875"/>
            </a:xfrm>
            <a:custGeom>
              <a:avLst/>
              <a:gdLst/>
              <a:ahLst/>
              <a:cxnLst/>
              <a:rect l="l" t="t" r="r" b="b"/>
              <a:pathLst>
                <a:path w="429" h="355" extrusionOk="0">
                  <a:moveTo>
                    <a:pt x="226" y="1"/>
                  </a:moveTo>
                  <a:cubicBezTo>
                    <a:pt x="210" y="1"/>
                    <a:pt x="195" y="3"/>
                    <a:pt x="180" y="7"/>
                  </a:cubicBezTo>
                  <a:cubicBezTo>
                    <a:pt x="26" y="50"/>
                    <a:pt x="0" y="252"/>
                    <a:pt x="137" y="330"/>
                  </a:cubicBezTo>
                  <a:cubicBezTo>
                    <a:pt x="166" y="347"/>
                    <a:pt x="196" y="354"/>
                    <a:pt x="225" y="354"/>
                  </a:cubicBezTo>
                  <a:cubicBezTo>
                    <a:pt x="334" y="354"/>
                    <a:pt x="429" y="250"/>
                    <a:pt x="395" y="131"/>
                  </a:cubicBezTo>
                  <a:cubicBezTo>
                    <a:pt x="373" y="52"/>
                    <a:pt x="302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3" name="Google Shape;2483;p44"/>
            <p:cNvSpPr/>
            <p:nvPr/>
          </p:nvSpPr>
          <p:spPr>
            <a:xfrm>
              <a:off x="6786500" y="2201675"/>
              <a:ext cx="2875" cy="30850"/>
            </a:xfrm>
            <a:custGeom>
              <a:avLst/>
              <a:gdLst/>
              <a:ahLst/>
              <a:cxnLst/>
              <a:rect l="l" t="t" r="r" b="b"/>
              <a:pathLst>
                <a:path w="115" h="1234" extrusionOk="0">
                  <a:moveTo>
                    <a:pt x="85" y="0"/>
                  </a:moveTo>
                  <a:cubicBezTo>
                    <a:pt x="69" y="0"/>
                    <a:pt x="56" y="13"/>
                    <a:pt x="56" y="29"/>
                  </a:cubicBezTo>
                  <a:lnTo>
                    <a:pt x="4" y="1201"/>
                  </a:lnTo>
                  <a:cubicBezTo>
                    <a:pt x="1" y="1218"/>
                    <a:pt x="14" y="1234"/>
                    <a:pt x="30" y="1234"/>
                  </a:cubicBezTo>
                  <a:cubicBezTo>
                    <a:pt x="50" y="1234"/>
                    <a:pt x="63" y="1221"/>
                    <a:pt x="63" y="1204"/>
                  </a:cubicBezTo>
                  <a:lnTo>
                    <a:pt x="115" y="33"/>
                  </a:lnTo>
                  <a:cubicBezTo>
                    <a:pt x="115" y="16"/>
                    <a:pt x="102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4" name="Google Shape;2484;p44"/>
            <p:cNvSpPr/>
            <p:nvPr/>
          </p:nvSpPr>
          <p:spPr>
            <a:xfrm>
              <a:off x="6781525" y="2225825"/>
              <a:ext cx="10425" cy="8875"/>
            </a:xfrm>
            <a:custGeom>
              <a:avLst/>
              <a:gdLst/>
              <a:ahLst/>
              <a:cxnLst/>
              <a:rect l="l" t="t" r="r" b="b"/>
              <a:pathLst>
                <a:path w="417" h="355" extrusionOk="0">
                  <a:moveTo>
                    <a:pt x="232" y="0"/>
                  </a:moveTo>
                  <a:cubicBezTo>
                    <a:pt x="230" y="0"/>
                    <a:pt x="228" y="0"/>
                    <a:pt x="226" y="0"/>
                  </a:cubicBezTo>
                  <a:cubicBezTo>
                    <a:pt x="69" y="10"/>
                    <a:pt x="1" y="203"/>
                    <a:pt x="118" y="310"/>
                  </a:cubicBezTo>
                  <a:cubicBezTo>
                    <a:pt x="152" y="341"/>
                    <a:pt x="192" y="355"/>
                    <a:pt x="231" y="355"/>
                  </a:cubicBezTo>
                  <a:cubicBezTo>
                    <a:pt x="325" y="355"/>
                    <a:pt x="416" y="277"/>
                    <a:pt x="412" y="167"/>
                  </a:cubicBezTo>
                  <a:cubicBezTo>
                    <a:pt x="405" y="74"/>
                    <a:pt x="324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5" name="Google Shape;2485;p44"/>
            <p:cNvSpPr/>
            <p:nvPr/>
          </p:nvSpPr>
          <p:spPr>
            <a:xfrm>
              <a:off x="6802325" y="2199625"/>
              <a:ext cx="5425" cy="30625"/>
            </a:xfrm>
            <a:custGeom>
              <a:avLst/>
              <a:gdLst/>
              <a:ahLst/>
              <a:cxnLst/>
              <a:rect l="l" t="t" r="r" b="b"/>
              <a:pathLst>
                <a:path w="217" h="1225" extrusionOk="0">
                  <a:moveTo>
                    <a:pt x="30" y="0"/>
                  </a:moveTo>
                  <a:cubicBezTo>
                    <a:pt x="14" y="4"/>
                    <a:pt x="1" y="20"/>
                    <a:pt x="4" y="36"/>
                  </a:cubicBezTo>
                  <a:lnTo>
                    <a:pt x="154" y="1198"/>
                  </a:lnTo>
                  <a:cubicBezTo>
                    <a:pt x="158" y="1215"/>
                    <a:pt x="171" y="1224"/>
                    <a:pt x="184" y="1224"/>
                  </a:cubicBezTo>
                  <a:lnTo>
                    <a:pt x="187" y="1224"/>
                  </a:lnTo>
                  <a:cubicBezTo>
                    <a:pt x="206" y="1224"/>
                    <a:pt x="216" y="1208"/>
                    <a:pt x="213" y="1192"/>
                  </a:cubicBezTo>
                  <a:lnTo>
                    <a:pt x="63" y="27"/>
                  </a:lnTo>
                  <a:cubicBezTo>
                    <a:pt x="63" y="10"/>
                    <a:pt x="47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6" name="Google Shape;2486;p44"/>
            <p:cNvSpPr/>
            <p:nvPr/>
          </p:nvSpPr>
          <p:spPr>
            <a:xfrm>
              <a:off x="6801100" y="2223575"/>
              <a:ext cx="10675" cy="8875"/>
            </a:xfrm>
            <a:custGeom>
              <a:avLst/>
              <a:gdLst/>
              <a:ahLst/>
              <a:cxnLst/>
              <a:rect l="l" t="t" r="r" b="b"/>
              <a:pathLst>
                <a:path w="427" h="355" extrusionOk="0">
                  <a:moveTo>
                    <a:pt x="228" y="0"/>
                  </a:moveTo>
                  <a:cubicBezTo>
                    <a:pt x="214" y="0"/>
                    <a:pt x="201" y="2"/>
                    <a:pt x="187" y="5"/>
                  </a:cubicBezTo>
                  <a:cubicBezTo>
                    <a:pt x="34" y="41"/>
                    <a:pt x="1" y="244"/>
                    <a:pt x="135" y="328"/>
                  </a:cubicBezTo>
                  <a:cubicBezTo>
                    <a:pt x="165" y="347"/>
                    <a:pt x="196" y="355"/>
                    <a:pt x="226" y="355"/>
                  </a:cubicBezTo>
                  <a:cubicBezTo>
                    <a:pt x="333" y="355"/>
                    <a:pt x="427" y="256"/>
                    <a:pt x="399" y="139"/>
                  </a:cubicBezTo>
                  <a:cubicBezTo>
                    <a:pt x="380" y="55"/>
                    <a:pt x="308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7" name="Google Shape;2487;p44"/>
            <p:cNvSpPr/>
            <p:nvPr/>
          </p:nvSpPr>
          <p:spPr>
            <a:xfrm>
              <a:off x="6819475" y="2200600"/>
              <a:ext cx="2950" cy="30875"/>
            </a:xfrm>
            <a:custGeom>
              <a:avLst/>
              <a:gdLst/>
              <a:ahLst/>
              <a:cxnLst/>
              <a:rect l="l" t="t" r="r" b="b"/>
              <a:pathLst>
                <a:path w="118" h="1235" extrusionOk="0">
                  <a:moveTo>
                    <a:pt x="85" y="1"/>
                  </a:moveTo>
                  <a:cubicBezTo>
                    <a:pt x="69" y="1"/>
                    <a:pt x="56" y="14"/>
                    <a:pt x="56" y="30"/>
                  </a:cubicBezTo>
                  <a:lnTo>
                    <a:pt x="4" y="1202"/>
                  </a:lnTo>
                  <a:cubicBezTo>
                    <a:pt x="0" y="1218"/>
                    <a:pt x="13" y="1231"/>
                    <a:pt x="33" y="1234"/>
                  </a:cubicBezTo>
                  <a:cubicBezTo>
                    <a:pt x="49" y="1234"/>
                    <a:pt x="62" y="1221"/>
                    <a:pt x="62" y="1205"/>
                  </a:cubicBezTo>
                  <a:lnTo>
                    <a:pt x="115" y="33"/>
                  </a:lnTo>
                  <a:cubicBezTo>
                    <a:pt x="118" y="17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8" name="Google Shape;2488;p44"/>
            <p:cNvSpPr/>
            <p:nvPr/>
          </p:nvSpPr>
          <p:spPr>
            <a:xfrm>
              <a:off x="6814400" y="2224750"/>
              <a:ext cx="10500" cy="8825"/>
            </a:xfrm>
            <a:custGeom>
              <a:avLst/>
              <a:gdLst/>
              <a:ahLst/>
              <a:cxnLst/>
              <a:rect l="l" t="t" r="r" b="b"/>
              <a:pathLst>
                <a:path w="420" h="353" extrusionOk="0">
                  <a:moveTo>
                    <a:pt x="238" y="0"/>
                  </a:moveTo>
                  <a:cubicBezTo>
                    <a:pt x="234" y="0"/>
                    <a:pt x="230" y="0"/>
                    <a:pt x="226" y="1"/>
                  </a:cubicBezTo>
                  <a:cubicBezTo>
                    <a:pt x="69" y="11"/>
                    <a:pt x="1" y="203"/>
                    <a:pt x="118" y="308"/>
                  </a:cubicBezTo>
                  <a:cubicBezTo>
                    <a:pt x="154" y="339"/>
                    <a:pt x="195" y="353"/>
                    <a:pt x="236" y="353"/>
                  </a:cubicBezTo>
                  <a:cubicBezTo>
                    <a:pt x="330" y="353"/>
                    <a:pt x="419" y="277"/>
                    <a:pt x="412" y="167"/>
                  </a:cubicBezTo>
                  <a:cubicBezTo>
                    <a:pt x="409" y="73"/>
                    <a:pt x="331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9" name="Google Shape;2489;p44"/>
            <p:cNvSpPr/>
            <p:nvPr/>
          </p:nvSpPr>
          <p:spPr>
            <a:xfrm>
              <a:off x="6835625" y="2200025"/>
              <a:ext cx="2075" cy="30875"/>
            </a:xfrm>
            <a:custGeom>
              <a:avLst/>
              <a:gdLst/>
              <a:ahLst/>
              <a:cxnLst/>
              <a:rect l="l" t="t" r="r" b="b"/>
              <a:pathLst>
                <a:path w="83" h="1235" extrusionOk="0">
                  <a:moveTo>
                    <a:pt x="53" y="1"/>
                  </a:moveTo>
                  <a:cubicBezTo>
                    <a:pt x="36" y="1"/>
                    <a:pt x="23" y="14"/>
                    <a:pt x="20" y="30"/>
                  </a:cubicBezTo>
                  <a:lnTo>
                    <a:pt x="1" y="1202"/>
                  </a:lnTo>
                  <a:cubicBezTo>
                    <a:pt x="1" y="1218"/>
                    <a:pt x="14" y="1235"/>
                    <a:pt x="30" y="1235"/>
                  </a:cubicBezTo>
                  <a:cubicBezTo>
                    <a:pt x="50" y="1235"/>
                    <a:pt x="63" y="1221"/>
                    <a:pt x="63" y="1205"/>
                  </a:cubicBezTo>
                  <a:lnTo>
                    <a:pt x="82" y="30"/>
                  </a:lnTo>
                  <a:cubicBezTo>
                    <a:pt x="82" y="14"/>
                    <a:pt x="69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0" name="Google Shape;2490;p44"/>
            <p:cNvSpPr/>
            <p:nvPr/>
          </p:nvSpPr>
          <p:spPr>
            <a:xfrm>
              <a:off x="6830575" y="2224175"/>
              <a:ext cx="10525" cy="8850"/>
            </a:xfrm>
            <a:custGeom>
              <a:avLst/>
              <a:gdLst/>
              <a:ahLst/>
              <a:cxnLst/>
              <a:rect l="l" t="t" r="r" b="b"/>
              <a:pathLst>
                <a:path w="421" h="354" extrusionOk="0">
                  <a:moveTo>
                    <a:pt x="234" y="0"/>
                  </a:moveTo>
                  <a:cubicBezTo>
                    <a:pt x="230" y="0"/>
                    <a:pt x="226" y="1"/>
                    <a:pt x="222" y="1"/>
                  </a:cubicBezTo>
                  <a:cubicBezTo>
                    <a:pt x="65" y="14"/>
                    <a:pt x="0" y="210"/>
                    <a:pt x="121" y="311"/>
                  </a:cubicBezTo>
                  <a:cubicBezTo>
                    <a:pt x="156" y="340"/>
                    <a:pt x="196" y="354"/>
                    <a:pt x="236" y="354"/>
                  </a:cubicBezTo>
                  <a:cubicBezTo>
                    <a:pt x="331" y="354"/>
                    <a:pt x="421" y="275"/>
                    <a:pt x="411" y="164"/>
                  </a:cubicBezTo>
                  <a:cubicBezTo>
                    <a:pt x="402" y="70"/>
                    <a:pt x="32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1" name="Google Shape;2491;p44"/>
            <p:cNvSpPr/>
            <p:nvPr/>
          </p:nvSpPr>
          <p:spPr>
            <a:xfrm>
              <a:off x="6848775" y="2199700"/>
              <a:ext cx="2050" cy="30875"/>
            </a:xfrm>
            <a:custGeom>
              <a:avLst/>
              <a:gdLst/>
              <a:ahLst/>
              <a:cxnLst/>
              <a:rect l="l" t="t" r="r" b="b"/>
              <a:pathLst>
                <a:path w="82" h="1235" extrusionOk="0">
                  <a:moveTo>
                    <a:pt x="52" y="1"/>
                  </a:moveTo>
                  <a:cubicBezTo>
                    <a:pt x="36" y="1"/>
                    <a:pt x="23" y="14"/>
                    <a:pt x="20" y="30"/>
                  </a:cubicBezTo>
                  <a:lnTo>
                    <a:pt x="0" y="1202"/>
                  </a:lnTo>
                  <a:cubicBezTo>
                    <a:pt x="0" y="1218"/>
                    <a:pt x="13" y="1234"/>
                    <a:pt x="29" y="1234"/>
                  </a:cubicBezTo>
                  <a:cubicBezTo>
                    <a:pt x="46" y="1234"/>
                    <a:pt x="62" y="1221"/>
                    <a:pt x="62" y="1205"/>
                  </a:cubicBezTo>
                  <a:lnTo>
                    <a:pt x="82" y="30"/>
                  </a:lnTo>
                  <a:cubicBezTo>
                    <a:pt x="82" y="14"/>
                    <a:pt x="69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2" name="Google Shape;2492;p44"/>
            <p:cNvSpPr/>
            <p:nvPr/>
          </p:nvSpPr>
          <p:spPr>
            <a:xfrm>
              <a:off x="6843700" y="2223825"/>
              <a:ext cx="10475" cy="8825"/>
            </a:xfrm>
            <a:custGeom>
              <a:avLst/>
              <a:gdLst/>
              <a:ahLst/>
              <a:cxnLst/>
              <a:rect l="l" t="t" r="r" b="b"/>
              <a:pathLst>
                <a:path w="419" h="353" extrusionOk="0">
                  <a:moveTo>
                    <a:pt x="239" y="1"/>
                  </a:moveTo>
                  <a:cubicBezTo>
                    <a:pt x="234" y="1"/>
                    <a:pt x="228" y="1"/>
                    <a:pt x="223" y="2"/>
                  </a:cubicBezTo>
                  <a:cubicBezTo>
                    <a:pt x="66" y="15"/>
                    <a:pt x="1" y="207"/>
                    <a:pt x="121" y="309"/>
                  </a:cubicBezTo>
                  <a:cubicBezTo>
                    <a:pt x="156" y="339"/>
                    <a:pt x="196" y="353"/>
                    <a:pt x="235" y="353"/>
                  </a:cubicBezTo>
                  <a:cubicBezTo>
                    <a:pt x="329" y="353"/>
                    <a:pt x="419" y="274"/>
                    <a:pt x="412" y="165"/>
                  </a:cubicBezTo>
                  <a:cubicBezTo>
                    <a:pt x="406" y="73"/>
                    <a:pt x="327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3" name="Google Shape;2493;p44"/>
            <p:cNvSpPr/>
            <p:nvPr/>
          </p:nvSpPr>
          <p:spPr>
            <a:xfrm>
              <a:off x="6864275" y="2199225"/>
              <a:ext cx="2050" cy="30850"/>
            </a:xfrm>
            <a:custGeom>
              <a:avLst/>
              <a:gdLst/>
              <a:ahLst/>
              <a:cxnLst/>
              <a:rect l="l" t="t" r="r" b="b"/>
              <a:pathLst>
                <a:path w="82" h="1234" extrusionOk="0">
                  <a:moveTo>
                    <a:pt x="52" y="0"/>
                  </a:moveTo>
                  <a:cubicBezTo>
                    <a:pt x="33" y="0"/>
                    <a:pt x="20" y="13"/>
                    <a:pt x="20" y="29"/>
                  </a:cubicBezTo>
                  <a:lnTo>
                    <a:pt x="0" y="1205"/>
                  </a:lnTo>
                  <a:cubicBezTo>
                    <a:pt x="0" y="1221"/>
                    <a:pt x="13" y="1234"/>
                    <a:pt x="30" y="1234"/>
                  </a:cubicBezTo>
                  <a:cubicBezTo>
                    <a:pt x="46" y="1234"/>
                    <a:pt x="59" y="1221"/>
                    <a:pt x="62" y="1205"/>
                  </a:cubicBezTo>
                  <a:lnTo>
                    <a:pt x="82" y="33"/>
                  </a:lnTo>
                  <a:cubicBezTo>
                    <a:pt x="82" y="16"/>
                    <a:pt x="69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4" name="Google Shape;2494;p44"/>
            <p:cNvSpPr/>
            <p:nvPr/>
          </p:nvSpPr>
          <p:spPr>
            <a:xfrm>
              <a:off x="6859200" y="2223425"/>
              <a:ext cx="10550" cy="8850"/>
            </a:xfrm>
            <a:custGeom>
              <a:avLst/>
              <a:gdLst/>
              <a:ahLst/>
              <a:cxnLst/>
              <a:rect l="l" t="t" r="r" b="b"/>
              <a:pathLst>
                <a:path w="422" h="354" extrusionOk="0">
                  <a:moveTo>
                    <a:pt x="237" y="1"/>
                  </a:moveTo>
                  <a:cubicBezTo>
                    <a:pt x="232" y="1"/>
                    <a:pt x="226" y="1"/>
                    <a:pt x="220" y="2"/>
                  </a:cubicBezTo>
                  <a:cubicBezTo>
                    <a:pt x="63" y="15"/>
                    <a:pt x="1" y="210"/>
                    <a:pt x="122" y="312"/>
                  </a:cubicBezTo>
                  <a:cubicBezTo>
                    <a:pt x="156" y="341"/>
                    <a:pt x="196" y="353"/>
                    <a:pt x="235" y="353"/>
                  </a:cubicBezTo>
                  <a:cubicBezTo>
                    <a:pt x="331" y="353"/>
                    <a:pt x="421" y="273"/>
                    <a:pt x="412" y="161"/>
                  </a:cubicBezTo>
                  <a:cubicBezTo>
                    <a:pt x="403" y="70"/>
                    <a:pt x="328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5" name="Google Shape;2495;p44"/>
            <p:cNvSpPr/>
            <p:nvPr/>
          </p:nvSpPr>
          <p:spPr>
            <a:xfrm>
              <a:off x="5502850" y="1930500"/>
              <a:ext cx="872250" cy="64750"/>
            </a:xfrm>
            <a:custGeom>
              <a:avLst/>
              <a:gdLst/>
              <a:ahLst/>
              <a:cxnLst/>
              <a:rect l="l" t="t" r="r" b="b"/>
              <a:pathLst>
                <a:path w="34890" h="2590" extrusionOk="0">
                  <a:moveTo>
                    <a:pt x="21709" y="1"/>
                  </a:moveTo>
                  <a:cubicBezTo>
                    <a:pt x="8529" y="1"/>
                    <a:pt x="0" y="559"/>
                    <a:pt x="1240" y="1313"/>
                  </a:cubicBezTo>
                  <a:cubicBezTo>
                    <a:pt x="2912" y="2328"/>
                    <a:pt x="14904" y="2589"/>
                    <a:pt x="22016" y="2589"/>
                  </a:cubicBezTo>
                  <a:cubicBezTo>
                    <a:pt x="29125" y="2589"/>
                    <a:pt x="34889" y="2197"/>
                    <a:pt x="34889" y="1708"/>
                  </a:cubicBezTo>
                  <a:cubicBezTo>
                    <a:pt x="34889" y="1221"/>
                    <a:pt x="28821" y="1"/>
                    <a:pt x="21709" y="1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6" name="Google Shape;2496;p44"/>
            <p:cNvSpPr/>
            <p:nvPr/>
          </p:nvSpPr>
          <p:spPr>
            <a:xfrm>
              <a:off x="5757200" y="1710175"/>
              <a:ext cx="637000" cy="273450"/>
            </a:xfrm>
            <a:custGeom>
              <a:avLst/>
              <a:gdLst/>
              <a:ahLst/>
              <a:cxnLst/>
              <a:rect l="l" t="t" r="r" b="b"/>
              <a:pathLst>
                <a:path w="25480" h="10938" extrusionOk="0">
                  <a:moveTo>
                    <a:pt x="18821" y="1"/>
                  </a:moveTo>
                  <a:cubicBezTo>
                    <a:pt x="18709" y="1"/>
                    <a:pt x="18289" y="596"/>
                    <a:pt x="17894" y="1192"/>
                  </a:cubicBezTo>
                  <a:cubicBezTo>
                    <a:pt x="16316" y="1002"/>
                    <a:pt x="14673" y="986"/>
                    <a:pt x="14169" y="986"/>
                  </a:cubicBezTo>
                  <a:cubicBezTo>
                    <a:pt x="14068" y="986"/>
                    <a:pt x="14013" y="987"/>
                    <a:pt x="14013" y="987"/>
                  </a:cubicBezTo>
                  <a:cubicBezTo>
                    <a:pt x="14013" y="987"/>
                    <a:pt x="12507" y="201"/>
                    <a:pt x="10430" y="201"/>
                  </a:cubicBezTo>
                  <a:cubicBezTo>
                    <a:pt x="9693" y="201"/>
                    <a:pt x="8883" y="300"/>
                    <a:pt x="8043" y="569"/>
                  </a:cubicBezTo>
                  <a:cubicBezTo>
                    <a:pt x="4837" y="1594"/>
                    <a:pt x="3075" y="2162"/>
                    <a:pt x="2053" y="4153"/>
                  </a:cubicBezTo>
                  <a:cubicBezTo>
                    <a:pt x="2053" y="4153"/>
                    <a:pt x="0" y="6509"/>
                    <a:pt x="209" y="8027"/>
                  </a:cubicBezTo>
                  <a:cubicBezTo>
                    <a:pt x="418" y="9548"/>
                    <a:pt x="317" y="10181"/>
                    <a:pt x="2393" y="10759"/>
                  </a:cubicBezTo>
                  <a:cubicBezTo>
                    <a:pt x="2864" y="10890"/>
                    <a:pt x="3496" y="10938"/>
                    <a:pt x="4240" y="10938"/>
                  </a:cubicBezTo>
                  <a:cubicBezTo>
                    <a:pt x="6302" y="10938"/>
                    <a:pt x="9218" y="10569"/>
                    <a:pt x="11909" y="10569"/>
                  </a:cubicBezTo>
                  <a:cubicBezTo>
                    <a:pt x="12520" y="10569"/>
                    <a:pt x="13120" y="10588"/>
                    <a:pt x="13696" y="10635"/>
                  </a:cubicBezTo>
                  <a:cubicBezTo>
                    <a:pt x="14602" y="10709"/>
                    <a:pt x="15337" y="10737"/>
                    <a:pt x="15932" y="10737"/>
                  </a:cubicBezTo>
                  <a:cubicBezTo>
                    <a:pt x="17978" y="10737"/>
                    <a:pt x="18364" y="10400"/>
                    <a:pt x="18364" y="10400"/>
                  </a:cubicBezTo>
                  <a:cubicBezTo>
                    <a:pt x="18364" y="10400"/>
                    <a:pt x="19026" y="10853"/>
                    <a:pt x="19778" y="10853"/>
                  </a:cubicBezTo>
                  <a:cubicBezTo>
                    <a:pt x="20187" y="10853"/>
                    <a:pt x="20622" y="10719"/>
                    <a:pt x="20991" y="10305"/>
                  </a:cubicBezTo>
                  <a:lnTo>
                    <a:pt x="22790" y="10475"/>
                  </a:lnTo>
                  <a:cubicBezTo>
                    <a:pt x="22790" y="10475"/>
                    <a:pt x="23044" y="10808"/>
                    <a:pt x="23560" y="10896"/>
                  </a:cubicBezTo>
                  <a:cubicBezTo>
                    <a:pt x="23679" y="10917"/>
                    <a:pt x="23805" y="10931"/>
                    <a:pt x="23932" y="10931"/>
                  </a:cubicBezTo>
                  <a:cubicBezTo>
                    <a:pt x="24356" y="10931"/>
                    <a:pt x="24798" y="10780"/>
                    <a:pt x="25061" y="10250"/>
                  </a:cubicBezTo>
                  <a:cubicBezTo>
                    <a:pt x="25404" y="9564"/>
                    <a:pt x="25211" y="8282"/>
                    <a:pt x="24382" y="7642"/>
                  </a:cubicBezTo>
                  <a:cubicBezTo>
                    <a:pt x="23553" y="7002"/>
                    <a:pt x="23175" y="6937"/>
                    <a:pt x="23175" y="6937"/>
                  </a:cubicBezTo>
                  <a:cubicBezTo>
                    <a:pt x="23175" y="6937"/>
                    <a:pt x="23194" y="5840"/>
                    <a:pt x="23106" y="5739"/>
                  </a:cubicBezTo>
                  <a:cubicBezTo>
                    <a:pt x="23106" y="5739"/>
                    <a:pt x="25479" y="3549"/>
                    <a:pt x="25365" y="3516"/>
                  </a:cubicBezTo>
                  <a:cubicBezTo>
                    <a:pt x="25354" y="3513"/>
                    <a:pt x="25322" y="3512"/>
                    <a:pt x="25273" y="3512"/>
                  </a:cubicBezTo>
                  <a:cubicBezTo>
                    <a:pt x="24808" y="3512"/>
                    <a:pt x="22803" y="3640"/>
                    <a:pt x="22803" y="3640"/>
                  </a:cubicBezTo>
                  <a:cubicBezTo>
                    <a:pt x="22803" y="3640"/>
                    <a:pt x="21628" y="1969"/>
                    <a:pt x="19480" y="1460"/>
                  </a:cubicBezTo>
                  <a:cubicBezTo>
                    <a:pt x="19434" y="1450"/>
                    <a:pt x="19388" y="1440"/>
                    <a:pt x="19343" y="1430"/>
                  </a:cubicBezTo>
                  <a:cubicBezTo>
                    <a:pt x="19336" y="1287"/>
                    <a:pt x="19323" y="1153"/>
                    <a:pt x="19310" y="1042"/>
                  </a:cubicBezTo>
                  <a:cubicBezTo>
                    <a:pt x="19248" y="517"/>
                    <a:pt x="19036" y="17"/>
                    <a:pt x="18824" y="1"/>
                  </a:cubicBezTo>
                  <a:cubicBezTo>
                    <a:pt x="18823" y="1"/>
                    <a:pt x="18822" y="1"/>
                    <a:pt x="18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Google Shape;2497;p44"/>
            <p:cNvSpPr/>
            <p:nvPr/>
          </p:nvSpPr>
          <p:spPr>
            <a:xfrm>
              <a:off x="5757200" y="1698750"/>
              <a:ext cx="637000" cy="298450"/>
            </a:xfrm>
            <a:custGeom>
              <a:avLst/>
              <a:gdLst/>
              <a:ahLst/>
              <a:cxnLst/>
              <a:rect l="l" t="t" r="r" b="b"/>
              <a:pathLst>
                <a:path w="25480" h="11938" extrusionOk="0">
                  <a:moveTo>
                    <a:pt x="24382" y="8099"/>
                  </a:moveTo>
                  <a:cubicBezTo>
                    <a:pt x="23553" y="7459"/>
                    <a:pt x="23175" y="7394"/>
                    <a:pt x="23175" y="7394"/>
                  </a:cubicBezTo>
                  <a:cubicBezTo>
                    <a:pt x="23175" y="7394"/>
                    <a:pt x="23194" y="6297"/>
                    <a:pt x="23106" y="6196"/>
                  </a:cubicBezTo>
                  <a:cubicBezTo>
                    <a:pt x="23106" y="6196"/>
                    <a:pt x="25479" y="4006"/>
                    <a:pt x="25365" y="3973"/>
                  </a:cubicBezTo>
                  <a:cubicBezTo>
                    <a:pt x="25247" y="3941"/>
                    <a:pt x="22803" y="4097"/>
                    <a:pt x="22803" y="4097"/>
                  </a:cubicBezTo>
                  <a:cubicBezTo>
                    <a:pt x="22803" y="4097"/>
                    <a:pt x="21628" y="2426"/>
                    <a:pt x="19480" y="1917"/>
                  </a:cubicBezTo>
                  <a:cubicBezTo>
                    <a:pt x="19434" y="1907"/>
                    <a:pt x="19388" y="1897"/>
                    <a:pt x="19343" y="1887"/>
                  </a:cubicBezTo>
                  <a:cubicBezTo>
                    <a:pt x="19336" y="1744"/>
                    <a:pt x="19323" y="1610"/>
                    <a:pt x="19310" y="1499"/>
                  </a:cubicBezTo>
                  <a:cubicBezTo>
                    <a:pt x="19248" y="974"/>
                    <a:pt x="19036" y="474"/>
                    <a:pt x="18824" y="458"/>
                  </a:cubicBezTo>
                  <a:cubicBezTo>
                    <a:pt x="18716" y="448"/>
                    <a:pt x="18292" y="1049"/>
                    <a:pt x="17894" y="1649"/>
                  </a:cubicBezTo>
                  <a:cubicBezTo>
                    <a:pt x="16000" y="1421"/>
                    <a:pt x="14013" y="1444"/>
                    <a:pt x="14013" y="1444"/>
                  </a:cubicBezTo>
                  <a:cubicBezTo>
                    <a:pt x="14013" y="1444"/>
                    <a:pt x="11248" y="1"/>
                    <a:pt x="8043" y="1026"/>
                  </a:cubicBezTo>
                  <a:cubicBezTo>
                    <a:pt x="4837" y="2051"/>
                    <a:pt x="3075" y="2619"/>
                    <a:pt x="2053" y="4610"/>
                  </a:cubicBezTo>
                  <a:cubicBezTo>
                    <a:pt x="2053" y="4610"/>
                    <a:pt x="0" y="6966"/>
                    <a:pt x="209" y="8484"/>
                  </a:cubicBezTo>
                  <a:cubicBezTo>
                    <a:pt x="418" y="10005"/>
                    <a:pt x="317" y="10638"/>
                    <a:pt x="2393" y="11216"/>
                  </a:cubicBezTo>
                  <a:cubicBezTo>
                    <a:pt x="4465" y="11791"/>
                    <a:pt x="9675" y="10766"/>
                    <a:pt x="13696" y="11092"/>
                  </a:cubicBezTo>
                  <a:cubicBezTo>
                    <a:pt x="17721" y="11418"/>
                    <a:pt x="18364" y="10857"/>
                    <a:pt x="18364" y="10857"/>
                  </a:cubicBezTo>
                  <a:cubicBezTo>
                    <a:pt x="18364" y="10857"/>
                    <a:pt x="19943" y="11937"/>
                    <a:pt x="20991" y="10762"/>
                  </a:cubicBezTo>
                  <a:lnTo>
                    <a:pt x="22790" y="10932"/>
                  </a:lnTo>
                  <a:cubicBezTo>
                    <a:pt x="22790" y="10932"/>
                    <a:pt x="23044" y="11265"/>
                    <a:pt x="23560" y="11353"/>
                  </a:cubicBezTo>
                  <a:cubicBezTo>
                    <a:pt x="24076" y="11445"/>
                    <a:pt x="24719" y="11396"/>
                    <a:pt x="25061" y="10707"/>
                  </a:cubicBezTo>
                  <a:cubicBezTo>
                    <a:pt x="25404" y="10021"/>
                    <a:pt x="25211" y="8739"/>
                    <a:pt x="24382" y="80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Google Shape;2498;p44"/>
            <p:cNvSpPr/>
            <p:nvPr/>
          </p:nvSpPr>
          <p:spPr>
            <a:xfrm>
              <a:off x="5959600" y="1781000"/>
              <a:ext cx="58500" cy="29250"/>
            </a:xfrm>
            <a:custGeom>
              <a:avLst/>
              <a:gdLst/>
              <a:ahLst/>
              <a:cxnLst/>
              <a:rect l="l" t="t" r="r" b="b"/>
              <a:pathLst>
                <a:path w="2340" h="1170" extrusionOk="0">
                  <a:moveTo>
                    <a:pt x="42" y="0"/>
                  </a:moveTo>
                  <a:cubicBezTo>
                    <a:pt x="8" y="0"/>
                    <a:pt x="1" y="54"/>
                    <a:pt x="38" y="60"/>
                  </a:cubicBezTo>
                  <a:cubicBezTo>
                    <a:pt x="54" y="63"/>
                    <a:pt x="1624" y="360"/>
                    <a:pt x="2284" y="1160"/>
                  </a:cubicBezTo>
                  <a:cubicBezTo>
                    <a:pt x="2287" y="1166"/>
                    <a:pt x="2297" y="1170"/>
                    <a:pt x="2307" y="1170"/>
                  </a:cubicBezTo>
                  <a:cubicBezTo>
                    <a:pt x="2313" y="1170"/>
                    <a:pt x="2320" y="1170"/>
                    <a:pt x="2326" y="1163"/>
                  </a:cubicBezTo>
                  <a:cubicBezTo>
                    <a:pt x="2339" y="1153"/>
                    <a:pt x="2339" y="1134"/>
                    <a:pt x="2329" y="1121"/>
                  </a:cubicBezTo>
                  <a:cubicBezTo>
                    <a:pt x="1657" y="305"/>
                    <a:pt x="64" y="4"/>
                    <a:pt x="48" y="1"/>
                  </a:cubicBezTo>
                  <a:cubicBezTo>
                    <a:pt x="46" y="1"/>
                    <a:pt x="44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Google Shape;2499;p44"/>
            <p:cNvSpPr/>
            <p:nvPr/>
          </p:nvSpPr>
          <p:spPr>
            <a:xfrm>
              <a:off x="5932775" y="1806750"/>
              <a:ext cx="284575" cy="164250"/>
            </a:xfrm>
            <a:custGeom>
              <a:avLst/>
              <a:gdLst/>
              <a:ahLst/>
              <a:cxnLst/>
              <a:rect l="l" t="t" r="r" b="b"/>
              <a:pathLst>
                <a:path w="11383" h="6570" extrusionOk="0">
                  <a:moveTo>
                    <a:pt x="1693" y="0"/>
                  </a:moveTo>
                  <a:cubicBezTo>
                    <a:pt x="713" y="0"/>
                    <a:pt x="56" y="120"/>
                    <a:pt x="40" y="123"/>
                  </a:cubicBezTo>
                  <a:cubicBezTo>
                    <a:pt x="0" y="129"/>
                    <a:pt x="10" y="182"/>
                    <a:pt x="44" y="182"/>
                  </a:cubicBezTo>
                  <a:cubicBezTo>
                    <a:pt x="46" y="182"/>
                    <a:pt x="48" y="182"/>
                    <a:pt x="50" y="182"/>
                  </a:cubicBezTo>
                  <a:cubicBezTo>
                    <a:pt x="66" y="179"/>
                    <a:pt x="719" y="60"/>
                    <a:pt x="1694" y="60"/>
                  </a:cubicBezTo>
                  <a:cubicBezTo>
                    <a:pt x="2984" y="60"/>
                    <a:pt x="4838" y="269"/>
                    <a:pt x="6520" y="1236"/>
                  </a:cubicBezTo>
                  <a:cubicBezTo>
                    <a:pt x="9075" y="2705"/>
                    <a:pt x="9989" y="3838"/>
                    <a:pt x="10071" y="3942"/>
                  </a:cubicBezTo>
                  <a:cubicBezTo>
                    <a:pt x="10071" y="4089"/>
                    <a:pt x="10103" y="5620"/>
                    <a:pt x="11321" y="6560"/>
                  </a:cubicBezTo>
                  <a:cubicBezTo>
                    <a:pt x="11327" y="6566"/>
                    <a:pt x="11334" y="6566"/>
                    <a:pt x="11341" y="6566"/>
                  </a:cubicBezTo>
                  <a:lnTo>
                    <a:pt x="11341" y="6570"/>
                  </a:lnTo>
                  <a:cubicBezTo>
                    <a:pt x="11370" y="6570"/>
                    <a:pt x="11383" y="6530"/>
                    <a:pt x="11360" y="6514"/>
                  </a:cubicBezTo>
                  <a:cubicBezTo>
                    <a:pt x="10110" y="5548"/>
                    <a:pt x="10133" y="3952"/>
                    <a:pt x="10133" y="3936"/>
                  </a:cubicBezTo>
                  <a:lnTo>
                    <a:pt x="10133" y="3926"/>
                  </a:lnTo>
                  <a:lnTo>
                    <a:pt x="10126" y="3916"/>
                  </a:lnTo>
                  <a:cubicBezTo>
                    <a:pt x="10117" y="3903"/>
                    <a:pt x="9235" y="2725"/>
                    <a:pt x="6552" y="1184"/>
                  </a:cubicBezTo>
                  <a:cubicBezTo>
                    <a:pt x="4859" y="211"/>
                    <a:pt x="2993" y="0"/>
                    <a:pt x="1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Google Shape;2500;p44"/>
            <p:cNvSpPr/>
            <p:nvPr/>
          </p:nvSpPr>
          <p:spPr>
            <a:xfrm>
              <a:off x="6105800" y="1825850"/>
              <a:ext cx="177500" cy="142700"/>
            </a:xfrm>
            <a:custGeom>
              <a:avLst/>
              <a:gdLst/>
              <a:ahLst/>
              <a:cxnLst/>
              <a:rect l="l" t="t" r="r" b="b"/>
              <a:pathLst>
                <a:path w="7100" h="5708" extrusionOk="0">
                  <a:moveTo>
                    <a:pt x="45" y="0"/>
                  </a:moveTo>
                  <a:cubicBezTo>
                    <a:pt x="13" y="0"/>
                    <a:pt x="1" y="52"/>
                    <a:pt x="39" y="61"/>
                  </a:cubicBezTo>
                  <a:cubicBezTo>
                    <a:pt x="69" y="71"/>
                    <a:pt x="2902" y="945"/>
                    <a:pt x="3747" y="1595"/>
                  </a:cubicBezTo>
                  <a:cubicBezTo>
                    <a:pt x="3780" y="1621"/>
                    <a:pt x="3822" y="1654"/>
                    <a:pt x="3871" y="1690"/>
                  </a:cubicBezTo>
                  <a:cubicBezTo>
                    <a:pt x="4250" y="1977"/>
                    <a:pt x="5036" y="2571"/>
                    <a:pt x="5735" y="3302"/>
                  </a:cubicBezTo>
                  <a:cubicBezTo>
                    <a:pt x="6597" y="4203"/>
                    <a:pt x="7027" y="4999"/>
                    <a:pt x="7018" y="5678"/>
                  </a:cubicBezTo>
                  <a:cubicBezTo>
                    <a:pt x="7018" y="5695"/>
                    <a:pt x="7031" y="5708"/>
                    <a:pt x="7050" y="5708"/>
                  </a:cubicBezTo>
                  <a:cubicBezTo>
                    <a:pt x="7067" y="5708"/>
                    <a:pt x="7080" y="5695"/>
                    <a:pt x="7080" y="5678"/>
                  </a:cubicBezTo>
                  <a:cubicBezTo>
                    <a:pt x="7099" y="4056"/>
                    <a:pt x="4697" y="2238"/>
                    <a:pt x="3907" y="1641"/>
                  </a:cubicBezTo>
                  <a:lnTo>
                    <a:pt x="3783" y="1546"/>
                  </a:lnTo>
                  <a:cubicBezTo>
                    <a:pt x="2931" y="890"/>
                    <a:pt x="85" y="12"/>
                    <a:pt x="56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1" name="Google Shape;2501;p44"/>
            <p:cNvSpPr/>
            <p:nvPr/>
          </p:nvSpPr>
          <p:spPr>
            <a:xfrm>
              <a:off x="6213825" y="1949250"/>
              <a:ext cx="20275" cy="20375"/>
            </a:xfrm>
            <a:custGeom>
              <a:avLst/>
              <a:gdLst/>
              <a:ahLst/>
              <a:cxnLst/>
              <a:rect l="l" t="t" r="r" b="b"/>
              <a:pathLst>
                <a:path w="811" h="815" extrusionOk="0">
                  <a:moveTo>
                    <a:pt x="760" y="1"/>
                  </a:moveTo>
                  <a:cubicBezTo>
                    <a:pt x="743" y="1"/>
                    <a:pt x="727" y="13"/>
                    <a:pt x="732" y="37"/>
                  </a:cubicBezTo>
                  <a:cubicBezTo>
                    <a:pt x="732" y="41"/>
                    <a:pt x="745" y="351"/>
                    <a:pt x="572" y="560"/>
                  </a:cubicBezTo>
                  <a:cubicBezTo>
                    <a:pt x="425" y="740"/>
                    <a:pt x="132" y="752"/>
                    <a:pt x="53" y="752"/>
                  </a:cubicBezTo>
                  <a:cubicBezTo>
                    <a:pt x="41" y="752"/>
                    <a:pt x="34" y="752"/>
                    <a:pt x="33" y="752"/>
                  </a:cubicBezTo>
                  <a:cubicBezTo>
                    <a:pt x="17" y="752"/>
                    <a:pt x="4" y="765"/>
                    <a:pt x="1" y="782"/>
                  </a:cubicBezTo>
                  <a:cubicBezTo>
                    <a:pt x="1" y="801"/>
                    <a:pt x="14" y="814"/>
                    <a:pt x="30" y="814"/>
                  </a:cubicBezTo>
                  <a:lnTo>
                    <a:pt x="56" y="814"/>
                  </a:lnTo>
                  <a:cubicBezTo>
                    <a:pt x="151" y="814"/>
                    <a:pt x="454" y="798"/>
                    <a:pt x="621" y="599"/>
                  </a:cubicBezTo>
                  <a:cubicBezTo>
                    <a:pt x="810" y="370"/>
                    <a:pt x="790" y="47"/>
                    <a:pt x="790" y="31"/>
                  </a:cubicBezTo>
                  <a:cubicBezTo>
                    <a:pt x="790" y="11"/>
                    <a:pt x="775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2" name="Google Shape;2502;p44"/>
            <p:cNvSpPr/>
            <p:nvPr/>
          </p:nvSpPr>
          <p:spPr>
            <a:xfrm>
              <a:off x="6248175" y="1959775"/>
              <a:ext cx="10975" cy="22650"/>
            </a:xfrm>
            <a:custGeom>
              <a:avLst/>
              <a:gdLst/>
              <a:ahLst/>
              <a:cxnLst/>
              <a:rect l="l" t="t" r="r" b="b"/>
              <a:pathLst>
                <a:path w="439" h="906" extrusionOk="0">
                  <a:moveTo>
                    <a:pt x="294" y="1"/>
                  </a:moveTo>
                  <a:cubicBezTo>
                    <a:pt x="292" y="1"/>
                    <a:pt x="290" y="1"/>
                    <a:pt x="288" y="1"/>
                  </a:cubicBezTo>
                  <a:cubicBezTo>
                    <a:pt x="272" y="5"/>
                    <a:pt x="262" y="21"/>
                    <a:pt x="265" y="37"/>
                  </a:cubicBezTo>
                  <a:cubicBezTo>
                    <a:pt x="265" y="41"/>
                    <a:pt x="373" y="494"/>
                    <a:pt x="223" y="723"/>
                  </a:cubicBezTo>
                  <a:cubicBezTo>
                    <a:pt x="180" y="788"/>
                    <a:pt x="108" y="834"/>
                    <a:pt x="30" y="844"/>
                  </a:cubicBezTo>
                  <a:cubicBezTo>
                    <a:pt x="14" y="847"/>
                    <a:pt x="1" y="863"/>
                    <a:pt x="4" y="879"/>
                  </a:cubicBezTo>
                  <a:cubicBezTo>
                    <a:pt x="7" y="893"/>
                    <a:pt x="20" y="906"/>
                    <a:pt x="37" y="906"/>
                  </a:cubicBezTo>
                  <a:lnTo>
                    <a:pt x="40" y="906"/>
                  </a:lnTo>
                  <a:cubicBezTo>
                    <a:pt x="135" y="893"/>
                    <a:pt x="219" y="837"/>
                    <a:pt x="275" y="759"/>
                  </a:cubicBezTo>
                  <a:cubicBezTo>
                    <a:pt x="438" y="507"/>
                    <a:pt x="330" y="44"/>
                    <a:pt x="324" y="24"/>
                  </a:cubicBezTo>
                  <a:cubicBezTo>
                    <a:pt x="321" y="10"/>
                    <a:pt x="308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3" name="Google Shape;2503;p44"/>
            <p:cNvSpPr/>
            <p:nvPr/>
          </p:nvSpPr>
          <p:spPr>
            <a:xfrm>
              <a:off x="6096900" y="1759700"/>
              <a:ext cx="25975" cy="72575"/>
            </a:xfrm>
            <a:custGeom>
              <a:avLst/>
              <a:gdLst/>
              <a:ahLst/>
              <a:cxnLst/>
              <a:rect l="l" t="t" r="r" b="b"/>
              <a:pathLst>
                <a:path w="1039" h="2903" extrusionOk="0">
                  <a:moveTo>
                    <a:pt x="799" y="0"/>
                  </a:moveTo>
                  <a:cubicBezTo>
                    <a:pt x="788" y="0"/>
                    <a:pt x="777" y="6"/>
                    <a:pt x="771" y="21"/>
                  </a:cubicBezTo>
                  <a:cubicBezTo>
                    <a:pt x="738" y="106"/>
                    <a:pt x="0" y="2097"/>
                    <a:pt x="976" y="2896"/>
                  </a:cubicBezTo>
                  <a:cubicBezTo>
                    <a:pt x="983" y="2900"/>
                    <a:pt x="989" y="2903"/>
                    <a:pt x="996" y="2903"/>
                  </a:cubicBezTo>
                  <a:cubicBezTo>
                    <a:pt x="1025" y="2903"/>
                    <a:pt x="1038" y="2867"/>
                    <a:pt x="1015" y="2847"/>
                  </a:cubicBezTo>
                  <a:cubicBezTo>
                    <a:pt x="72" y="2077"/>
                    <a:pt x="823" y="63"/>
                    <a:pt x="829" y="44"/>
                  </a:cubicBezTo>
                  <a:cubicBezTo>
                    <a:pt x="838" y="19"/>
                    <a:pt x="818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4" name="Google Shape;2504;p44"/>
            <p:cNvSpPr/>
            <p:nvPr/>
          </p:nvSpPr>
          <p:spPr>
            <a:xfrm>
              <a:off x="6307100" y="1901800"/>
              <a:ext cx="23500" cy="71075"/>
            </a:xfrm>
            <a:custGeom>
              <a:avLst/>
              <a:gdLst/>
              <a:ahLst/>
              <a:cxnLst/>
              <a:rect l="l" t="t" r="r" b="b"/>
              <a:pathLst>
                <a:path w="940" h="2843" extrusionOk="0">
                  <a:moveTo>
                    <a:pt x="897" y="1"/>
                  </a:moveTo>
                  <a:cubicBezTo>
                    <a:pt x="886" y="1"/>
                    <a:pt x="875" y="6"/>
                    <a:pt x="869" y="19"/>
                  </a:cubicBezTo>
                  <a:cubicBezTo>
                    <a:pt x="862" y="36"/>
                    <a:pt x="0" y="1726"/>
                    <a:pt x="767" y="2830"/>
                  </a:cubicBezTo>
                  <a:cubicBezTo>
                    <a:pt x="774" y="2836"/>
                    <a:pt x="784" y="2843"/>
                    <a:pt x="794" y="2843"/>
                  </a:cubicBezTo>
                  <a:cubicBezTo>
                    <a:pt x="820" y="2843"/>
                    <a:pt x="833" y="2813"/>
                    <a:pt x="820" y="2794"/>
                  </a:cubicBezTo>
                  <a:cubicBezTo>
                    <a:pt x="72" y="1723"/>
                    <a:pt x="914" y="62"/>
                    <a:pt x="924" y="45"/>
                  </a:cubicBezTo>
                  <a:cubicBezTo>
                    <a:pt x="939" y="22"/>
                    <a:pt x="919" y="1"/>
                    <a:pt x="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5" name="Google Shape;2505;p44"/>
            <p:cNvSpPr/>
            <p:nvPr/>
          </p:nvSpPr>
          <p:spPr>
            <a:xfrm>
              <a:off x="6259450" y="1882775"/>
              <a:ext cx="77300" cy="36250"/>
            </a:xfrm>
            <a:custGeom>
              <a:avLst/>
              <a:gdLst/>
              <a:ahLst/>
              <a:cxnLst/>
              <a:rect l="l" t="t" r="r" b="b"/>
              <a:pathLst>
                <a:path w="3092" h="1450" extrusionOk="0">
                  <a:moveTo>
                    <a:pt x="3081" y="0"/>
                  </a:moveTo>
                  <a:cubicBezTo>
                    <a:pt x="3068" y="3"/>
                    <a:pt x="1799" y="222"/>
                    <a:pt x="0" y="1397"/>
                  </a:cubicBezTo>
                  <a:lnTo>
                    <a:pt x="33" y="1449"/>
                  </a:lnTo>
                  <a:cubicBezTo>
                    <a:pt x="1818" y="281"/>
                    <a:pt x="3078" y="62"/>
                    <a:pt x="3091" y="59"/>
                  </a:cubicBezTo>
                  <a:lnTo>
                    <a:pt x="3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6" name="Google Shape;2506;p44"/>
            <p:cNvSpPr/>
            <p:nvPr/>
          </p:nvSpPr>
          <p:spPr>
            <a:xfrm>
              <a:off x="6262125" y="1919800"/>
              <a:ext cx="48100" cy="5750"/>
            </a:xfrm>
            <a:custGeom>
              <a:avLst/>
              <a:gdLst/>
              <a:ahLst/>
              <a:cxnLst/>
              <a:rect l="l" t="t" r="r" b="b"/>
              <a:pathLst>
                <a:path w="1924" h="230" extrusionOk="0">
                  <a:moveTo>
                    <a:pt x="752" y="0"/>
                  </a:moveTo>
                  <a:cubicBezTo>
                    <a:pt x="267" y="0"/>
                    <a:pt x="17" y="106"/>
                    <a:pt x="1" y="112"/>
                  </a:cubicBezTo>
                  <a:lnTo>
                    <a:pt x="24" y="168"/>
                  </a:lnTo>
                  <a:cubicBezTo>
                    <a:pt x="28" y="166"/>
                    <a:pt x="274" y="63"/>
                    <a:pt x="753" y="63"/>
                  </a:cubicBezTo>
                  <a:cubicBezTo>
                    <a:pt x="1050" y="63"/>
                    <a:pt x="1435" y="102"/>
                    <a:pt x="1907" y="230"/>
                  </a:cubicBezTo>
                  <a:lnTo>
                    <a:pt x="1923" y="171"/>
                  </a:lnTo>
                  <a:cubicBezTo>
                    <a:pt x="1443" y="41"/>
                    <a:pt x="1052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7" name="Google Shape;2507;p44"/>
            <p:cNvSpPr/>
            <p:nvPr/>
          </p:nvSpPr>
          <p:spPr>
            <a:xfrm>
              <a:off x="6185100" y="1839675"/>
              <a:ext cx="10625" cy="22625"/>
            </a:xfrm>
            <a:custGeom>
              <a:avLst/>
              <a:gdLst/>
              <a:ahLst/>
              <a:cxnLst/>
              <a:rect l="l" t="t" r="r" b="b"/>
              <a:pathLst>
                <a:path w="425" h="905" extrusionOk="0">
                  <a:moveTo>
                    <a:pt x="59" y="1"/>
                  </a:moveTo>
                  <a:lnTo>
                    <a:pt x="1" y="17"/>
                  </a:lnTo>
                  <a:cubicBezTo>
                    <a:pt x="10" y="47"/>
                    <a:pt x="197" y="758"/>
                    <a:pt x="389" y="905"/>
                  </a:cubicBezTo>
                  <a:lnTo>
                    <a:pt x="425" y="856"/>
                  </a:lnTo>
                  <a:cubicBezTo>
                    <a:pt x="281" y="745"/>
                    <a:pt x="112" y="200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8" name="Google Shape;2508;p44"/>
            <p:cNvSpPr/>
            <p:nvPr/>
          </p:nvSpPr>
          <p:spPr>
            <a:xfrm>
              <a:off x="6233825" y="1891725"/>
              <a:ext cx="27925" cy="3300"/>
            </a:xfrm>
            <a:custGeom>
              <a:avLst/>
              <a:gdLst/>
              <a:ahLst/>
              <a:cxnLst/>
              <a:rect l="l" t="t" r="r" b="b"/>
              <a:pathLst>
                <a:path w="1117" h="132" extrusionOk="0">
                  <a:moveTo>
                    <a:pt x="145" y="1"/>
                  </a:moveTo>
                  <a:cubicBezTo>
                    <a:pt x="64" y="1"/>
                    <a:pt x="10" y="1"/>
                    <a:pt x="0" y="1"/>
                  </a:cubicBezTo>
                  <a:lnTo>
                    <a:pt x="0" y="63"/>
                  </a:lnTo>
                  <a:cubicBezTo>
                    <a:pt x="39" y="63"/>
                    <a:pt x="87" y="62"/>
                    <a:pt x="142" y="62"/>
                  </a:cubicBezTo>
                  <a:cubicBezTo>
                    <a:pt x="454" y="62"/>
                    <a:pt x="974" y="74"/>
                    <a:pt x="1090" y="132"/>
                  </a:cubicBezTo>
                  <a:lnTo>
                    <a:pt x="1117" y="76"/>
                  </a:lnTo>
                  <a:cubicBezTo>
                    <a:pt x="981" y="8"/>
                    <a:pt x="415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9" name="Google Shape;2509;p44"/>
            <p:cNvSpPr/>
            <p:nvPr/>
          </p:nvSpPr>
          <p:spPr>
            <a:xfrm>
              <a:off x="5825250" y="1891900"/>
              <a:ext cx="371700" cy="57075"/>
            </a:xfrm>
            <a:custGeom>
              <a:avLst/>
              <a:gdLst/>
              <a:ahLst/>
              <a:cxnLst/>
              <a:rect l="l" t="t" r="r" b="b"/>
              <a:pathLst>
                <a:path w="14868" h="2283" extrusionOk="0">
                  <a:moveTo>
                    <a:pt x="56" y="1"/>
                  </a:moveTo>
                  <a:lnTo>
                    <a:pt x="0" y="27"/>
                  </a:lnTo>
                  <a:cubicBezTo>
                    <a:pt x="7" y="43"/>
                    <a:pt x="744" y="1558"/>
                    <a:pt x="3065" y="1630"/>
                  </a:cubicBezTo>
                  <a:cubicBezTo>
                    <a:pt x="3179" y="1633"/>
                    <a:pt x="3293" y="1635"/>
                    <a:pt x="3406" y="1635"/>
                  </a:cubicBezTo>
                  <a:cubicBezTo>
                    <a:pt x="4595" y="1635"/>
                    <a:pt x="5734" y="1458"/>
                    <a:pt x="6509" y="1336"/>
                  </a:cubicBezTo>
                  <a:cubicBezTo>
                    <a:pt x="6927" y="1272"/>
                    <a:pt x="7305" y="1213"/>
                    <a:pt x="7510" y="1213"/>
                  </a:cubicBezTo>
                  <a:cubicBezTo>
                    <a:pt x="7598" y="1213"/>
                    <a:pt x="7655" y="1224"/>
                    <a:pt x="7667" y="1251"/>
                  </a:cubicBezTo>
                  <a:cubicBezTo>
                    <a:pt x="7684" y="1280"/>
                    <a:pt x="7684" y="1313"/>
                    <a:pt x="7667" y="1342"/>
                  </a:cubicBezTo>
                  <a:cubicBezTo>
                    <a:pt x="7605" y="1479"/>
                    <a:pt x="7259" y="1587"/>
                    <a:pt x="7129" y="1616"/>
                  </a:cubicBezTo>
                  <a:cubicBezTo>
                    <a:pt x="7093" y="1623"/>
                    <a:pt x="7098" y="1676"/>
                    <a:pt x="7133" y="1676"/>
                  </a:cubicBezTo>
                  <a:cubicBezTo>
                    <a:pt x="7136" y="1676"/>
                    <a:pt x="7139" y="1676"/>
                    <a:pt x="7142" y="1675"/>
                  </a:cubicBezTo>
                  <a:cubicBezTo>
                    <a:pt x="7167" y="1674"/>
                    <a:pt x="8423" y="1515"/>
                    <a:pt x="10014" y="1515"/>
                  </a:cubicBezTo>
                  <a:cubicBezTo>
                    <a:pt x="11585" y="1515"/>
                    <a:pt x="13482" y="1669"/>
                    <a:pt x="14842" y="2282"/>
                  </a:cubicBezTo>
                  <a:lnTo>
                    <a:pt x="14868" y="2227"/>
                  </a:lnTo>
                  <a:cubicBezTo>
                    <a:pt x="13498" y="1610"/>
                    <a:pt x="11590" y="1454"/>
                    <a:pt x="10012" y="1454"/>
                  </a:cubicBezTo>
                  <a:cubicBezTo>
                    <a:pt x="8869" y="1454"/>
                    <a:pt x="7899" y="1536"/>
                    <a:pt x="7432" y="1584"/>
                  </a:cubicBezTo>
                  <a:cubicBezTo>
                    <a:pt x="7557" y="1532"/>
                    <a:pt x="7684" y="1457"/>
                    <a:pt x="7723" y="1368"/>
                  </a:cubicBezTo>
                  <a:cubicBezTo>
                    <a:pt x="7746" y="1323"/>
                    <a:pt x="7746" y="1270"/>
                    <a:pt x="7723" y="1225"/>
                  </a:cubicBezTo>
                  <a:cubicBezTo>
                    <a:pt x="7699" y="1175"/>
                    <a:pt x="7627" y="1153"/>
                    <a:pt x="7496" y="1153"/>
                  </a:cubicBezTo>
                  <a:cubicBezTo>
                    <a:pt x="7302" y="1153"/>
                    <a:pt x="6980" y="1201"/>
                    <a:pt x="6499" y="1277"/>
                  </a:cubicBezTo>
                  <a:cubicBezTo>
                    <a:pt x="5683" y="1405"/>
                    <a:pt x="4591" y="1573"/>
                    <a:pt x="3421" y="1573"/>
                  </a:cubicBezTo>
                  <a:cubicBezTo>
                    <a:pt x="3304" y="1573"/>
                    <a:pt x="3187" y="1571"/>
                    <a:pt x="3068" y="1568"/>
                  </a:cubicBezTo>
                  <a:cubicBezTo>
                    <a:pt x="787" y="1496"/>
                    <a:pt x="62" y="17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0" name="Google Shape;2510;p44"/>
            <p:cNvSpPr/>
            <p:nvPr/>
          </p:nvSpPr>
          <p:spPr>
            <a:xfrm>
              <a:off x="6183225" y="1892850"/>
              <a:ext cx="9525" cy="15325"/>
            </a:xfrm>
            <a:custGeom>
              <a:avLst/>
              <a:gdLst/>
              <a:ahLst/>
              <a:cxnLst/>
              <a:rect l="l" t="t" r="r" b="b"/>
              <a:pathLst>
                <a:path w="381" h="613" extrusionOk="0">
                  <a:moveTo>
                    <a:pt x="333" y="1"/>
                  </a:moveTo>
                  <a:cubicBezTo>
                    <a:pt x="328" y="1"/>
                    <a:pt x="323" y="2"/>
                    <a:pt x="317" y="5"/>
                  </a:cubicBezTo>
                  <a:cubicBezTo>
                    <a:pt x="304" y="15"/>
                    <a:pt x="1" y="211"/>
                    <a:pt x="46" y="586"/>
                  </a:cubicBezTo>
                  <a:cubicBezTo>
                    <a:pt x="46" y="603"/>
                    <a:pt x="59" y="612"/>
                    <a:pt x="76" y="612"/>
                  </a:cubicBezTo>
                  <a:lnTo>
                    <a:pt x="79" y="612"/>
                  </a:lnTo>
                  <a:cubicBezTo>
                    <a:pt x="95" y="612"/>
                    <a:pt x="108" y="596"/>
                    <a:pt x="105" y="580"/>
                  </a:cubicBezTo>
                  <a:cubicBezTo>
                    <a:pt x="66" y="243"/>
                    <a:pt x="340" y="67"/>
                    <a:pt x="350" y="57"/>
                  </a:cubicBezTo>
                  <a:cubicBezTo>
                    <a:pt x="380" y="41"/>
                    <a:pt x="362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1" name="Google Shape;2511;p44"/>
            <p:cNvSpPr/>
            <p:nvPr/>
          </p:nvSpPr>
          <p:spPr>
            <a:xfrm>
              <a:off x="6322350" y="1906225"/>
              <a:ext cx="49075" cy="14175"/>
            </a:xfrm>
            <a:custGeom>
              <a:avLst/>
              <a:gdLst/>
              <a:ahLst/>
              <a:cxnLst/>
              <a:rect l="l" t="t" r="r" b="b"/>
              <a:pathLst>
                <a:path w="1963" h="567" extrusionOk="0">
                  <a:moveTo>
                    <a:pt x="852" y="0"/>
                  </a:moveTo>
                  <a:cubicBezTo>
                    <a:pt x="694" y="0"/>
                    <a:pt x="551" y="28"/>
                    <a:pt x="425" y="84"/>
                  </a:cubicBezTo>
                  <a:cubicBezTo>
                    <a:pt x="229" y="169"/>
                    <a:pt x="76" y="329"/>
                    <a:pt x="4" y="531"/>
                  </a:cubicBezTo>
                  <a:cubicBezTo>
                    <a:pt x="1" y="547"/>
                    <a:pt x="11" y="564"/>
                    <a:pt x="27" y="567"/>
                  </a:cubicBezTo>
                  <a:lnTo>
                    <a:pt x="33" y="567"/>
                  </a:lnTo>
                  <a:cubicBezTo>
                    <a:pt x="46" y="567"/>
                    <a:pt x="60" y="560"/>
                    <a:pt x="63" y="547"/>
                  </a:cubicBezTo>
                  <a:cubicBezTo>
                    <a:pt x="131" y="365"/>
                    <a:pt x="272" y="218"/>
                    <a:pt x="451" y="139"/>
                  </a:cubicBezTo>
                  <a:cubicBezTo>
                    <a:pt x="568" y="88"/>
                    <a:pt x="702" y="62"/>
                    <a:pt x="850" y="62"/>
                  </a:cubicBezTo>
                  <a:cubicBezTo>
                    <a:pt x="1144" y="62"/>
                    <a:pt x="1497" y="163"/>
                    <a:pt x="1907" y="365"/>
                  </a:cubicBezTo>
                  <a:cubicBezTo>
                    <a:pt x="1911" y="366"/>
                    <a:pt x="1915" y="367"/>
                    <a:pt x="1919" y="367"/>
                  </a:cubicBezTo>
                  <a:cubicBezTo>
                    <a:pt x="1947" y="367"/>
                    <a:pt x="1962" y="326"/>
                    <a:pt x="1936" y="309"/>
                  </a:cubicBezTo>
                  <a:cubicBezTo>
                    <a:pt x="1518" y="103"/>
                    <a:pt x="1156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2" name="Google Shape;2512;p44"/>
            <p:cNvSpPr/>
            <p:nvPr/>
          </p:nvSpPr>
          <p:spPr>
            <a:xfrm>
              <a:off x="6331175" y="1928000"/>
              <a:ext cx="30825" cy="24975"/>
            </a:xfrm>
            <a:custGeom>
              <a:avLst/>
              <a:gdLst/>
              <a:ahLst/>
              <a:cxnLst/>
              <a:rect l="l" t="t" r="r" b="b"/>
              <a:pathLst>
                <a:path w="1233" h="999" extrusionOk="0">
                  <a:moveTo>
                    <a:pt x="786" y="1"/>
                  </a:moveTo>
                  <a:cubicBezTo>
                    <a:pt x="783" y="1"/>
                    <a:pt x="780" y="1"/>
                    <a:pt x="777" y="3"/>
                  </a:cubicBezTo>
                  <a:cubicBezTo>
                    <a:pt x="101" y="202"/>
                    <a:pt x="0" y="460"/>
                    <a:pt x="36" y="639"/>
                  </a:cubicBezTo>
                  <a:lnTo>
                    <a:pt x="36" y="643"/>
                  </a:lnTo>
                  <a:cubicBezTo>
                    <a:pt x="36" y="652"/>
                    <a:pt x="59" y="878"/>
                    <a:pt x="193" y="907"/>
                  </a:cubicBezTo>
                  <a:cubicBezTo>
                    <a:pt x="369" y="966"/>
                    <a:pt x="555" y="995"/>
                    <a:pt x="741" y="998"/>
                  </a:cubicBezTo>
                  <a:cubicBezTo>
                    <a:pt x="749" y="998"/>
                    <a:pt x="756" y="999"/>
                    <a:pt x="763" y="999"/>
                  </a:cubicBezTo>
                  <a:cubicBezTo>
                    <a:pt x="915" y="999"/>
                    <a:pt x="1064" y="966"/>
                    <a:pt x="1201" y="904"/>
                  </a:cubicBezTo>
                  <a:cubicBezTo>
                    <a:pt x="1233" y="887"/>
                    <a:pt x="1217" y="845"/>
                    <a:pt x="1189" y="845"/>
                  </a:cubicBezTo>
                  <a:cubicBezTo>
                    <a:pt x="1185" y="845"/>
                    <a:pt x="1180" y="846"/>
                    <a:pt x="1175" y="848"/>
                  </a:cubicBezTo>
                  <a:cubicBezTo>
                    <a:pt x="1039" y="914"/>
                    <a:pt x="886" y="936"/>
                    <a:pt x="743" y="936"/>
                  </a:cubicBezTo>
                  <a:cubicBezTo>
                    <a:pt x="460" y="936"/>
                    <a:pt x="214" y="850"/>
                    <a:pt x="209" y="848"/>
                  </a:cubicBezTo>
                  <a:cubicBezTo>
                    <a:pt x="131" y="829"/>
                    <a:pt x="101" y="688"/>
                    <a:pt x="95" y="636"/>
                  </a:cubicBezTo>
                  <a:lnTo>
                    <a:pt x="95" y="626"/>
                  </a:lnTo>
                  <a:cubicBezTo>
                    <a:pt x="56" y="407"/>
                    <a:pt x="304" y="205"/>
                    <a:pt x="793" y="62"/>
                  </a:cubicBezTo>
                  <a:cubicBezTo>
                    <a:pt x="810" y="55"/>
                    <a:pt x="820" y="39"/>
                    <a:pt x="813" y="22"/>
                  </a:cubicBezTo>
                  <a:cubicBezTo>
                    <a:pt x="810" y="10"/>
                    <a:pt x="798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3" name="Google Shape;2513;p44"/>
            <p:cNvSpPr/>
            <p:nvPr/>
          </p:nvSpPr>
          <p:spPr>
            <a:xfrm>
              <a:off x="6325125" y="1960500"/>
              <a:ext cx="37200" cy="15725"/>
            </a:xfrm>
            <a:custGeom>
              <a:avLst/>
              <a:gdLst/>
              <a:ahLst/>
              <a:cxnLst/>
              <a:rect l="l" t="t" r="r" b="b"/>
              <a:pathLst>
                <a:path w="1488" h="629" extrusionOk="0">
                  <a:moveTo>
                    <a:pt x="324" y="1"/>
                  </a:moveTo>
                  <a:cubicBezTo>
                    <a:pt x="316" y="1"/>
                    <a:pt x="307" y="4"/>
                    <a:pt x="301" y="12"/>
                  </a:cubicBezTo>
                  <a:cubicBezTo>
                    <a:pt x="298" y="12"/>
                    <a:pt x="1" y="318"/>
                    <a:pt x="216" y="615"/>
                  </a:cubicBezTo>
                  <a:cubicBezTo>
                    <a:pt x="223" y="622"/>
                    <a:pt x="232" y="629"/>
                    <a:pt x="242" y="629"/>
                  </a:cubicBezTo>
                  <a:cubicBezTo>
                    <a:pt x="246" y="625"/>
                    <a:pt x="252" y="625"/>
                    <a:pt x="259" y="619"/>
                  </a:cubicBezTo>
                  <a:cubicBezTo>
                    <a:pt x="272" y="609"/>
                    <a:pt x="275" y="593"/>
                    <a:pt x="265" y="580"/>
                  </a:cubicBezTo>
                  <a:cubicBezTo>
                    <a:pt x="125" y="390"/>
                    <a:pt x="232" y="194"/>
                    <a:pt x="301" y="103"/>
                  </a:cubicBezTo>
                  <a:cubicBezTo>
                    <a:pt x="314" y="145"/>
                    <a:pt x="334" y="185"/>
                    <a:pt x="363" y="221"/>
                  </a:cubicBezTo>
                  <a:cubicBezTo>
                    <a:pt x="471" y="361"/>
                    <a:pt x="745" y="540"/>
                    <a:pt x="1440" y="619"/>
                  </a:cubicBezTo>
                  <a:cubicBezTo>
                    <a:pt x="1442" y="619"/>
                    <a:pt x="1444" y="619"/>
                    <a:pt x="1446" y="619"/>
                  </a:cubicBezTo>
                  <a:cubicBezTo>
                    <a:pt x="1483" y="619"/>
                    <a:pt x="1487" y="563"/>
                    <a:pt x="1447" y="557"/>
                  </a:cubicBezTo>
                  <a:cubicBezTo>
                    <a:pt x="856" y="491"/>
                    <a:pt x="595" y="354"/>
                    <a:pt x="468" y="243"/>
                  </a:cubicBezTo>
                  <a:cubicBezTo>
                    <a:pt x="343" y="132"/>
                    <a:pt x="353" y="41"/>
                    <a:pt x="353" y="34"/>
                  </a:cubicBezTo>
                  <a:cubicBezTo>
                    <a:pt x="355" y="15"/>
                    <a:pt x="340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4" name="Google Shape;2514;p44"/>
            <p:cNvSpPr/>
            <p:nvPr/>
          </p:nvSpPr>
          <p:spPr>
            <a:xfrm>
              <a:off x="6330425" y="1949125"/>
              <a:ext cx="6900" cy="12975"/>
            </a:xfrm>
            <a:custGeom>
              <a:avLst/>
              <a:gdLst/>
              <a:ahLst/>
              <a:cxnLst/>
              <a:rect l="l" t="t" r="r" b="b"/>
              <a:pathLst>
                <a:path w="276" h="519" extrusionOk="0">
                  <a:moveTo>
                    <a:pt x="231" y="0"/>
                  </a:moveTo>
                  <a:cubicBezTo>
                    <a:pt x="225" y="0"/>
                    <a:pt x="219" y="2"/>
                    <a:pt x="213" y="6"/>
                  </a:cubicBezTo>
                  <a:cubicBezTo>
                    <a:pt x="56" y="117"/>
                    <a:pt x="1" y="326"/>
                    <a:pt x="83" y="499"/>
                  </a:cubicBezTo>
                  <a:cubicBezTo>
                    <a:pt x="89" y="512"/>
                    <a:pt x="99" y="516"/>
                    <a:pt x="112" y="519"/>
                  </a:cubicBezTo>
                  <a:cubicBezTo>
                    <a:pt x="115" y="516"/>
                    <a:pt x="122" y="516"/>
                    <a:pt x="125" y="512"/>
                  </a:cubicBezTo>
                  <a:cubicBezTo>
                    <a:pt x="138" y="506"/>
                    <a:pt x="145" y="486"/>
                    <a:pt x="138" y="473"/>
                  </a:cubicBezTo>
                  <a:cubicBezTo>
                    <a:pt x="69" y="326"/>
                    <a:pt x="115" y="150"/>
                    <a:pt x="249" y="55"/>
                  </a:cubicBezTo>
                  <a:cubicBezTo>
                    <a:pt x="276" y="37"/>
                    <a:pt x="256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5" name="Google Shape;2515;p44"/>
            <p:cNvSpPr/>
            <p:nvPr/>
          </p:nvSpPr>
          <p:spPr>
            <a:xfrm>
              <a:off x="6320075" y="1924950"/>
              <a:ext cx="13900" cy="15625"/>
            </a:xfrm>
            <a:custGeom>
              <a:avLst/>
              <a:gdLst/>
              <a:ahLst/>
              <a:cxnLst/>
              <a:rect l="l" t="t" r="r" b="b"/>
              <a:pathLst>
                <a:path w="556" h="625" extrusionOk="0">
                  <a:moveTo>
                    <a:pt x="46" y="1"/>
                  </a:moveTo>
                  <a:cubicBezTo>
                    <a:pt x="30" y="1"/>
                    <a:pt x="17" y="14"/>
                    <a:pt x="17" y="30"/>
                  </a:cubicBezTo>
                  <a:cubicBezTo>
                    <a:pt x="13" y="46"/>
                    <a:pt x="0" y="383"/>
                    <a:pt x="186" y="543"/>
                  </a:cubicBezTo>
                  <a:cubicBezTo>
                    <a:pt x="245" y="595"/>
                    <a:pt x="325" y="624"/>
                    <a:pt x="405" y="624"/>
                  </a:cubicBezTo>
                  <a:cubicBezTo>
                    <a:pt x="410" y="624"/>
                    <a:pt x="414" y="624"/>
                    <a:pt x="418" y="624"/>
                  </a:cubicBezTo>
                  <a:cubicBezTo>
                    <a:pt x="454" y="624"/>
                    <a:pt x="490" y="621"/>
                    <a:pt x="526" y="614"/>
                  </a:cubicBezTo>
                  <a:cubicBezTo>
                    <a:pt x="542" y="611"/>
                    <a:pt x="555" y="595"/>
                    <a:pt x="552" y="578"/>
                  </a:cubicBezTo>
                  <a:cubicBezTo>
                    <a:pt x="546" y="564"/>
                    <a:pt x="535" y="552"/>
                    <a:pt x="521" y="552"/>
                  </a:cubicBezTo>
                  <a:cubicBezTo>
                    <a:pt x="519" y="552"/>
                    <a:pt x="518" y="552"/>
                    <a:pt x="516" y="552"/>
                  </a:cubicBezTo>
                  <a:cubicBezTo>
                    <a:pt x="481" y="560"/>
                    <a:pt x="448" y="564"/>
                    <a:pt x="417" y="564"/>
                  </a:cubicBezTo>
                  <a:cubicBezTo>
                    <a:pt x="341" y="564"/>
                    <a:pt x="277" y="541"/>
                    <a:pt x="226" y="497"/>
                  </a:cubicBezTo>
                  <a:cubicBezTo>
                    <a:pt x="62" y="357"/>
                    <a:pt x="75" y="37"/>
                    <a:pt x="75" y="33"/>
                  </a:cubicBezTo>
                  <a:cubicBezTo>
                    <a:pt x="79" y="17"/>
                    <a:pt x="66" y="4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6" name="Google Shape;2516;p44"/>
            <p:cNvSpPr/>
            <p:nvPr/>
          </p:nvSpPr>
          <p:spPr>
            <a:xfrm>
              <a:off x="6300900" y="1797975"/>
              <a:ext cx="70325" cy="45650"/>
            </a:xfrm>
            <a:custGeom>
              <a:avLst/>
              <a:gdLst/>
              <a:ahLst/>
              <a:cxnLst/>
              <a:rect l="l" t="t" r="r" b="b"/>
              <a:pathLst>
                <a:path w="2813" h="1826" extrusionOk="0">
                  <a:moveTo>
                    <a:pt x="2771" y="1"/>
                  </a:moveTo>
                  <a:cubicBezTo>
                    <a:pt x="2770" y="1"/>
                    <a:pt x="2769" y="1"/>
                    <a:pt x="2768" y="1"/>
                  </a:cubicBezTo>
                  <a:cubicBezTo>
                    <a:pt x="235" y="468"/>
                    <a:pt x="13" y="1542"/>
                    <a:pt x="7" y="1587"/>
                  </a:cubicBezTo>
                  <a:lnTo>
                    <a:pt x="0" y="1623"/>
                  </a:lnTo>
                  <a:lnTo>
                    <a:pt x="36" y="1623"/>
                  </a:lnTo>
                  <a:cubicBezTo>
                    <a:pt x="212" y="1636"/>
                    <a:pt x="382" y="1705"/>
                    <a:pt x="519" y="1819"/>
                  </a:cubicBezTo>
                  <a:cubicBezTo>
                    <a:pt x="522" y="1822"/>
                    <a:pt x="528" y="1825"/>
                    <a:pt x="537" y="1825"/>
                  </a:cubicBezTo>
                  <a:lnTo>
                    <a:pt x="537" y="1825"/>
                  </a:lnTo>
                  <a:cubicBezTo>
                    <a:pt x="565" y="1824"/>
                    <a:pt x="578" y="1789"/>
                    <a:pt x="555" y="1770"/>
                  </a:cubicBezTo>
                  <a:cubicBezTo>
                    <a:pt x="418" y="1659"/>
                    <a:pt x="252" y="1587"/>
                    <a:pt x="75" y="1564"/>
                  </a:cubicBezTo>
                  <a:cubicBezTo>
                    <a:pt x="134" y="1378"/>
                    <a:pt x="536" y="474"/>
                    <a:pt x="2778" y="60"/>
                  </a:cubicBezTo>
                  <a:cubicBezTo>
                    <a:pt x="2813" y="50"/>
                    <a:pt x="2805" y="1"/>
                    <a:pt x="2771" y="1"/>
                  </a:cubicBezTo>
                  <a:close/>
                  <a:moveTo>
                    <a:pt x="537" y="1825"/>
                  </a:moveTo>
                  <a:cubicBezTo>
                    <a:pt x="537" y="1825"/>
                    <a:pt x="536" y="1825"/>
                    <a:pt x="536" y="1825"/>
                  </a:cubicBezTo>
                  <a:lnTo>
                    <a:pt x="539" y="1825"/>
                  </a:lnTo>
                  <a:cubicBezTo>
                    <a:pt x="538" y="1825"/>
                    <a:pt x="538" y="1825"/>
                    <a:pt x="537" y="1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7" name="Google Shape;2517;p44"/>
            <p:cNvSpPr/>
            <p:nvPr/>
          </p:nvSpPr>
          <p:spPr>
            <a:xfrm>
              <a:off x="6206925" y="1714325"/>
              <a:ext cx="33450" cy="85400"/>
            </a:xfrm>
            <a:custGeom>
              <a:avLst/>
              <a:gdLst/>
              <a:ahLst/>
              <a:cxnLst/>
              <a:rect l="l" t="t" r="r" b="b"/>
              <a:pathLst>
                <a:path w="1338" h="3416" extrusionOk="0">
                  <a:moveTo>
                    <a:pt x="642" y="1"/>
                  </a:moveTo>
                  <a:cubicBezTo>
                    <a:pt x="618" y="1"/>
                    <a:pt x="597" y="29"/>
                    <a:pt x="619" y="53"/>
                  </a:cubicBezTo>
                  <a:cubicBezTo>
                    <a:pt x="626" y="60"/>
                    <a:pt x="1259" y="817"/>
                    <a:pt x="711" y="3275"/>
                  </a:cubicBezTo>
                  <a:cubicBezTo>
                    <a:pt x="603" y="3145"/>
                    <a:pt x="316" y="2795"/>
                    <a:pt x="58" y="2671"/>
                  </a:cubicBezTo>
                  <a:cubicBezTo>
                    <a:pt x="53" y="2669"/>
                    <a:pt x="49" y="2668"/>
                    <a:pt x="45" y="2668"/>
                  </a:cubicBezTo>
                  <a:cubicBezTo>
                    <a:pt x="16" y="2668"/>
                    <a:pt x="0" y="2712"/>
                    <a:pt x="32" y="2727"/>
                  </a:cubicBezTo>
                  <a:cubicBezTo>
                    <a:pt x="332" y="2874"/>
                    <a:pt x="698" y="3360"/>
                    <a:pt x="701" y="3363"/>
                  </a:cubicBezTo>
                  <a:lnTo>
                    <a:pt x="740" y="3415"/>
                  </a:lnTo>
                  <a:lnTo>
                    <a:pt x="756" y="3353"/>
                  </a:lnTo>
                  <a:cubicBezTo>
                    <a:pt x="1337" y="804"/>
                    <a:pt x="691" y="44"/>
                    <a:pt x="665" y="11"/>
                  </a:cubicBezTo>
                  <a:cubicBezTo>
                    <a:pt x="658" y="4"/>
                    <a:pt x="649" y="1"/>
                    <a:pt x="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8" name="Google Shape;2518;p44"/>
            <p:cNvSpPr/>
            <p:nvPr/>
          </p:nvSpPr>
          <p:spPr>
            <a:xfrm>
              <a:off x="5756450" y="1709450"/>
              <a:ext cx="636925" cy="274925"/>
            </a:xfrm>
            <a:custGeom>
              <a:avLst/>
              <a:gdLst/>
              <a:ahLst/>
              <a:cxnLst/>
              <a:rect l="l" t="t" r="r" b="b"/>
              <a:pathLst>
                <a:path w="25477" h="10997" extrusionOk="0">
                  <a:moveTo>
                    <a:pt x="18850" y="62"/>
                  </a:moveTo>
                  <a:cubicBezTo>
                    <a:pt x="19033" y="79"/>
                    <a:pt x="19245" y="542"/>
                    <a:pt x="19311" y="1078"/>
                  </a:cubicBezTo>
                  <a:cubicBezTo>
                    <a:pt x="19324" y="1189"/>
                    <a:pt x="19334" y="1322"/>
                    <a:pt x="19340" y="1463"/>
                  </a:cubicBezTo>
                  <a:cubicBezTo>
                    <a:pt x="19343" y="1476"/>
                    <a:pt x="19353" y="1489"/>
                    <a:pt x="19366" y="1492"/>
                  </a:cubicBezTo>
                  <a:lnTo>
                    <a:pt x="19389" y="1495"/>
                  </a:lnTo>
                  <a:lnTo>
                    <a:pt x="19500" y="1521"/>
                  </a:lnTo>
                  <a:cubicBezTo>
                    <a:pt x="21615" y="2024"/>
                    <a:pt x="22793" y="3672"/>
                    <a:pt x="22806" y="3689"/>
                  </a:cubicBezTo>
                  <a:cubicBezTo>
                    <a:pt x="22813" y="3699"/>
                    <a:pt x="22823" y="3702"/>
                    <a:pt x="22833" y="3702"/>
                  </a:cubicBezTo>
                  <a:cubicBezTo>
                    <a:pt x="23700" y="3646"/>
                    <a:pt x="24965" y="3574"/>
                    <a:pt x="25301" y="3574"/>
                  </a:cubicBezTo>
                  <a:cubicBezTo>
                    <a:pt x="25322" y="3574"/>
                    <a:pt x="25339" y="3574"/>
                    <a:pt x="25352" y="3575"/>
                  </a:cubicBezTo>
                  <a:cubicBezTo>
                    <a:pt x="25209" y="3787"/>
                    <a:pt x="23959" y="4968"/>
                    <a:pt x="23113" y="5748"/>
                  </a:cubicBezTo>
                  <a:cubicBezTo>
                    <a:pt x="23104" y="5758"/>
                    <a:pt x="23104" y="5774"/>
                    <a:pt x="23113" y="5788"/>
                  </a:cubicBezTo>
                  <a:cubicBezTo>
                    <a:pt x="23162" y="5850"/>
                    <a:pt x="23182" y="6440"/>
                    <a:pt x="23172" y="6966"/>
                  </a:cubicBezTo>
                  <a:cubicBezTo>
                    <a:pt x="23172" y="6979"/>
                    <a:pt x="23185" y="6992"/>
                    <a:pt x="23198" y="6995"/>
                  </a:cubicBezTo>
                  <a:cubicBezTo>
                    <a:pt x="23201" y="6995"/>
                    <a:pt x="23580" y="7070"/>
                    <a:pt x="24390" y="7697"/>
                  </a:cubicBezTo>
                  <a:cubicBezTo>
                    <a:pt x="25183" y="8311"/>
                    <a:pt x="25405" y="9584"/>
                    <a:pt x="25062" y="10269"/>
                  </a:cubicBezTo>
                  <a:cubicBezTo>
                    <a:pt x="24841" y="10712"/>
                    <a:pt x="24471" y="10932"/>
                    <a:pt x="23959" y="10932"/>
                  </a:cubicBezTo>
                  <a:cubicBezTo>
                    <a:pt x="23844" y="10932"/>
                    <a:pt x="23722" y="10921"/>
                    <a:pt x="23593" y="10899"/>
                  </a:cubicBezTo>
                  <a:cubicBezTo>
                    <a:pt x="23303" y="10853"/>
                    <a:pt x="23038" y="10710"/>
                    <a:pt x="22842" y="10491"/>
                  </a:cubicBezTo>
                  <a:cubicBezTo>
                    <a:pt x="22836" y="10484"/>
                    <a:pt x="22829" y="10478"/>
                    <a:pt x="22820" y="10478"/>
                  </a:cubicBezTo>
                  <a:lnTo>
                    <a:pt x="21024" y="10308"/>
                  </a:lnTo>
                  <a:cubicBezTo>
                    <a:pt x="21015" y="10308"/>
                    <a:pt x="21005" y="10311"/>
                    <a:pt x="20998" y="10318"/>
                  </a:cubicBezTo>
                  <a:cubicBezTo>
                    <a:pt x="20638" y="10722"/>
                    <a:pt x="20211" y="10853"/>
                    <a:pt x="19809" y="10853"/>
                  </a:cubicBezTo>
                  <a:cubicBezTo>
                    <a:pt x="19074" y="10853"/>
                    <a:pt x="18420" y="10415"/>
                    <a:pt x="18410" y="10406"/>
                  </a:cubicBezTo>
                  <a:cubicBezTo>
                    <a:pt x="18405" y="10403"/>
                    <a:pt x="18398" y="10401"/>
                    <a:pt x="18392" y="10401"/>
                  </a:cubicBezTo>
                  <a:cubicBezTo>
                    <a:pt x="18385" y="10401"/>
                    <a:pt x="18379" y="10403"/>
                    <a:pt x="18374" y="10406"/>
                  </a:cubicBezTo>
                  <a:cubicBezTo>
                    <a:pt x="18369" y="10411"/>
                    <a:pt x="17955" y="10740"/>
                    <a:pt x="15946" y="10740"/>
                  </a:cubicBezTo>
                  <a:cubicBezTo>
                    <a:pt x="15355" y="10740"/>
                    <a:pt x="14626" y="10711"/>
                    <a:pt x="13729" y="10638"/>
                  </a:cubicBezTo>
                  <a:cubicBezTo>
                    <a:pt x="13148" y="10590"/>
                    <a:pt x="12541" y="10570"/>
                    <a:pt x="11921" y="10570"/>
                  </a:cubicBezTo>
                  <a:cubicBezTo>
                    <a:pt x="10479" y="10570"/>
                    <a:pt x="8973" y="10676"/>
                    <a:pt x="7596" y="10772"/>
                  </a:cubicBezTo>
                  <a:cubicBezTo>
                    <a:pt x="6362" y="10858"/>
                    <a:pt x="5223" y="10937"/>
                    <a:pt x="4271" y="10937"/>
                  </a:cubicBezTo>
                  <a:cubicBezTo>
                    <a:pt x="3528" y="10937"/>
                    <a:pt x="2900" y="10889"/>
                    <a:pt x="2429" y="10759"/>
                  </a:cubicBezTo>
                  <a:cubicBezTo>
                    <a:pt x="546" y="10236"/>
                    <a:pt x="474" y="9665"/>
                    <a:pt x="314" y="8415"/>
                  </a:cubicBezTo>
                  <a:cubicBezTo>
                    <a:pt x="301" y="8298"/>
                    <a:pt x="285" y="8180"/>
                    <a:pt x="268" y="8053"/>
                  </a:cubicBezTo>
                  <a:cubicBezTo>
                    <a:pt x="66" y="6568"/>
                    <a:pt x="2083" y="4227"/>
                    <a:pt x="2106" y="4201"/>
                  </a:cubicBezTo>
                  <a:cubicBezTo>
                    <a:pt x="2106" y="4201"/>
                    <a:pt x="2106" y="4198"/>
                    <a:pt x="2109" y="4195"/>
                  </a:cubicBezTo>
                  <a:cubicBezTo>
                    <a:pt x="3128" y="2210"/>
                    <a:pt x="4887" y="1649"/>
                    <a:pt x="8079" y="627"/>
                  </a:cubicBezTo>
                  <a:cubicBezTo>
                    <a:pt x="8836" y="389"/>
                    <a:pt x="9622" y="265"/>
                    <a:pt x="10415" y="265"/>
                  </a:cubicBezTo>
                  <a:cubicBezTo>
                    <a:pt x="10425" y="265"/>
                    <a:pt x="10435" y="265"/>
                    <a:pt x="10446" y="265"/>
                  </a:cubicBezTo>
                  <a:cubicBezTo>
                    <a:pt x="12502" y="265"/>
                    <a:pt x="14010" y="1032"/>
                    <a:pt x="14030" y="1048"/>
                  </a:cubicBezTo>
                  <a:cubicBezTo>
                    <a:pt x="14033" y="1048"/>
                    <a:pt x="14036" y="1051"/>
                    <a:pt x="14043" y="1051"/>
                  </a:cubicBezTo>
                  <a:cubicBezTo>
                    <a:pt x="14046" y="1051"/>
                    <a:pt x="14093" y="1051"/>
                    <a:pt x="14177" y="1051"/>
                  </a:cubicBezTo>
                  <a:cubicBezTo>
                    <a:pt x="14656" y="1051"/>
                    <a:pt x="16330" y="1065"/>
                    <a:pt x="17920" y="1254"/>
                  </a:cubicBezTo>
                  <a:cubicBezTo>
                    <a:pt x="17923" y="1254"/>
                    <a:pt x="17925" y="1255"/>
                    <a:pt x="17927" y="1255"/>
                  </a:cubicBezTo>
                  <a:cubicBezTo>
                    <a:pt x="17937" y="1255"/>
                    <a:pt x="17944" y="1249"/>
                    <a:pt x="17950" y="1241"/>
                  </a:cubicBezTo>
                  <a:cubicBezTo>
                    <a:pt x="18674" y="147"/>
                    <a:pt x="18821" y="62"/>
                    <a:pt x="18850" y="62"/>
                  </a:cubicBezTo>
                  <a:close/>
                  <a:moveTo>
                    <a:pt x="18848" y="0"/>
                  </a:moveTo>
                  <a:cubicBezTo>
                    <a:pt x="18797" y="0"/>
                    <a:pt x="18658" y="56"/>
                    <a:pt x="17910" y="1189"/>
                  </a:cubicBezTo>
                  <a:cubicBezTo>
                    <a:pt x="16295" y="996"/>
                    <a:pt x="14599" y="986"/>
                    <a:pt x="14153" y="986"/>
                  </a:cubicBezTo>
                  <a:cubicBezTo>
                    <a:pt x="14099" y="986"/>
                    <a:pt x="14064" y="986"/>
                    <a:pt x="14049" y="986"/>
                  </a:cubicBezTo>
                  <a:cubicBezTo>
                    <a:pt x="13974" y="947"/>
                    <a:pt x="13292" y="611"/>
                    <a:pt x="12264" y="392"/>
                  </a:cubicBezTo>
                  <a:cubicBezTo>
                    <a:pt x="11775" y="288"/>
                    <a:pt x="11157" y="201"/>
                    <a:pt x="10459" y="201"/>
                  </a:cubicBezTo>
                  <a:cubicBezTo>
                    <a:pt x="9729" y="201"/>
                    <a:pt x="8912" y="296"/>
                    <a:pt x="8063" y="568"/>
                  </a:cubicBezTo>
                  <a:cubicBezTo>
                    <a:pt x="4858" y="1593"/>
                    <a:pt x="3088" y="2158"/>
                    <a:pt x="2057" y="4162"/>
                  </a:cubicBezTo>
                  <a:cubicBezTo>
                    <a:pt x="1943" y="4296"/>
                    <a:pt x="1" y="6558"/>
                    <a:pt x="210" y="8059"/>
                  </a:cubicBezTo>
                  <a:cubicBezTo>
                    <a:pt x="226" y="8187"/>
                    <a:pt x="242" y="8307"/>
                    <a:pt x="255" y="8418"/>
                  </a:cubicBezTo>
                  <a:cubicBezTo>
                    <a:pt x="418" y="9698"/>
                    <a:pt x="494" y="10282"/>
                    <a:pt x="2413" y="10814"/>
                  </a:cubicBezTo>
                  <a:cubicBezTo>
                    <a:pt x="2889" y="10948"/>
                    <a:pt x="3523" y="10997"/>
                    <a:pt x="4270" y="10997"/>
                  </a:cubicBezTo>
                  <a:cubicBezTo>
                    <a:pt x="5223" y="10997"/>
                    <a:pt x="6366" y="10915"/>
                    <a:pt x="7603" y="10830"/>
                  </a:cubicBezTo>
                  <a:cubicBezTo>
                    <a:pt x="8977" y="10735"/>
                    <a:pt x="10482" y="10629"/>
                    <a:pt x="11922" y="10629"/>
                  </a:cubicBezTo>
                  <a:cubicBezTo>
                    <a:pt x="12541" y="10629"/>
                    <a:pt x="13147" y="10649"/>
                    <a:pt x="13726" y="10697"/>
                  </a:cubicBezTo>
                  <a:cubicBezTo>
                    <a:pt x="14638" y="10771"/>
                    <a:pt x="15377" y="10800"/>
                    <a:pt x="15975" y="10800"/>
                  </a:cubicBezTo>
                  <a:cubicBezTo>
                    <a:pt x="17787" y="10800"/>
                    <a:pt x="18296" y="10534"/>
                    <a:pt x="18397" y="10465"/>
                  </a:cubicBezTo>
                  <a:cubicBezTo>
                    <a:pt x="18509" y="10538"/>
                    <a:pt x="19125" y="10911"/>
                    <a:pt x="19814" y="10911"/>
                  </a:cubicBezTo>
                  <a:cubicBezTo>
                    <a:pt x="20226" y="10911"/>
                    <a:pt x="20665" y="10778"/>
                    <a:pt x="21037" y="10367"/>
                  </a:cubicBezTo>
                  <a:lnTo>
                    <a:pt x="22806" y="10537"/>
                  </a:lnTo>
                  <a:cubicBezTo>
                    <a:pt x="23009" y="10762"/>
                    <a:pt x="23283" y="10909"/>
                    <a:pt x="23583" y="10958"/>
                  </a:cubicBezTo>
                  <a:cubicBezTo>
                    <a:pt x="23717" y="10981"/>
                    <a:pt x="23844" y="10993"/>
                    <a:pt x="23963" y="10993"/>
                  </a:cubicBezTo>
                  <a:cubicBezTo>
                    <a:pt x="24498" y="10993"/>
                    <a:pt x="24885" y="10760"/>
                    <a:pt x="25117" y="10295"/>
                  </a:cubicBezTo>
                  <a:cubicBezTo>
                    <a:pt x="25476" y="9574"/>
                    <a:pt x="25258" y="8288"/>
                    <a:pt x="24429" y="7645"/>
                  </a:cubicBezTo>
                  <a:cubicBezTo>
                    <a:pt x="23711" y="7093"/>
                    <a:pt x="23332" y="6966"/>
                    <a:pt x="23234" y="6940"/>
                  </a:cubicBezTo>
                  <a:cubicBezTo>
                    <a:pt x="23237" y="6721"/>
                    <a:pt x="23244" y="5951"/>
                    <a:pt x="23172" y="5771"/>
                  </a:cubicBezTo>
                  <a:cubicBezTo>
                    <a:pt x="23273" y="5680"/>
                    <a:pt x="23789" y="5203"/>
                    <a:pt x="24295" y="4720"/>
                  </a:cubicBezTo>
                  <a:cubicBezTo>
                    <a:pt x="25444" y="3627"/>
                    <a:pt x="25434" y="3575"/>
                    <a:pt x="25424" y="3542"/>
                  </a:cubicBezTo>
                  <a:cubicBezTo>
                    <a:pt x="25421" y="3529"/>
                    <a:pt x="25411" y="3519"/>
                    <a:pt x="25398" y="3516"/>
                  </a:cubicBezTo>
                  <a:cubicBezTo>
                    <a:pt x="25386" y="3512"/>
                    <a:pt x="25350" y="3511"/>
                    <a:pt x="25296" y="3511"/>
                  </a:cubicBezTo>
                  <a:cubicBezTo>
                    <a:pt x="24848" y="3511"/>
                    <a:pt x="23131" y="3619"/>
                    <a:pt x="22846" y="3637"/>
                  </a:cubicBezTo>
                  <a:cubicBezTo>
                    <a:pt x="22725" y="3473"/>
                    <a:pt x="21547" y="1943"/>
                    <a:pt x="19513" y="1459"/>
                  </a:cubicBezTo>
                  <a:lnTo>
                    <a:pt x="19402" y="1433"/>
                  </a:lnTo>
                  <a:cubicBezTo>
                    <a:pt x="19396" y="1300"/>
                    <a:pt x="19383" y="1175"/>
                    <a:pt x="19369" y="1068"/>
                  </a:cubicBezTo>
                  <a:cubicBezTo>
                    <a:pt x="19307" y="559"/>
                    <a:pt x="19099" y="20"/>
                    <a:pt x="18857" y="0"/>
                  </a:cubicBezTo>
                  <a:cubicBezTo>
                    <a:pt x="18854" y="0"/>
                    <a:pt x="18852" y="0"/>
                    <a:pt x="1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9" name="Google Shape;2519;p44"/>
            <p:cNvSpPr/>
            <p:nvPr/>
          </p:nvSpPr>
          <p:spPr>
            <a:xfrm>
              <a:off x="6189575" y="1728175"/>
              <a:ext cx="21175" cy="18500"/>
            </a:xfrm>
            <a:custGeom>
              <a:avLst/>
              <a:gdLst/>
              <a:ahLst/>
              <a:cxnLst/>
              <a:rect l="l" t="t" r="r" b="b"/>
              <a:pathLst>
                <a:path w="847" h="740" extrusionOk="0">
                  <a:moveTo>
                    <a:pt x="44" y="1"/>
                  </a:moveTo>
                  <a:cubicBezTo>
                    <a:pt x="15" y="1"/>
                    <a:pt x="1" y="50"/>
                    <a:pt x="37" y="61"/>
                  </a:cubicBezTo>
                  <a:cubicBezTo>
                    <a:pt x="396" y="208"/>
                    <a:pt x="785" y="724"/>
                    <a:pt x="788" y="730"/>
                  </a:cubicBezTo>
                  <a:cubicBezTo>
                    <a:pt x="794" y="737"/>
                    <a:pt x="804" y="740"/>
                    <a:pt x="814" y="740"/>
                  </a:cubicBezTo>
                  <a:cubicBezTo>
                    <a:pt x="820" y="740"/>
                    <a:pt x="827" y="737"/>
                    <a:pt x="830" y="733"/>
                  </a:cubicBezTo>
                  <a:cubicBezTo>
                    <a:pt x="843" y="724"/>
                    <a:pt x="847" y="704"/>
                    <a:pt x="837" y="691"/>
                  </a:cubicBezTo>
                  <a:cubicBezTo>
                    <a:pt x="820" y="671"/>
                    <a:pt x="435" y="159"/>
                    <a:pt x="60" y="5"/>
                  </a:cubicBezTo>
                  <a:cubicBezTo>
                    <a:pt x="54" y="2"/>
                    <a:pt x="4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0" name="Google Shape;2520;p44"/>
            <p:cNvSpPr/>
            <p:nvPr/>
          </p:nvSpPr>
          <p:spPr>
            <a:xfrm>
              <a:off x="6180300" y="1732125"/>
              <a:ext cx="26050" cy="9650"/>
            </a:xfrm>
            <a:custGeom>
              <a:avLst/>
              <a:gdLst/>
              <a:ahLst/>
              <a:cxnLst/>
              <a:rect l="l" t="t" r="r" b="b"/>
              <a:pathLst>
                <a:path w="1042" h="386" extrusionOk="0">
                  <a:moveTo>
                    <a:pt x="29" y="1"/>
                  </a:moveTo>
                  <a:cubicBezTo>
                    <a:pt x="13" y="1"/>
                    <a:pt x="0" y="14"/>
                    <a:pt x="0" y="30"/>
                  </a:cubicBezTo>
                  <a:cubicBezTo>
                    <a:pt x="0" y="50"/>
                    <a:pt x="13" y="63"/>
                    <a:pt x="29" y="63"/>
                  </a:cubicBezTo>
                  <a:cubicBezTo>
                    <a:pt x="35" y="63"/>
                    <a:pt x="41" y="63"/>
                    <a:pt x="47" y="63"/>
                  </a:cubicBezTo>
                  <a:cubicBezTo>
                    <a:pt x="438" y="63"/>
                    <a:pt x="979" y="376"/>
                    <a:pt x="986" y="379"/>
                  </a:cubicBezTo>
                  <a:cubicBezTo>
                    <a:pt x="989" y="383"/>
                    <a:pt x="996" y="386"/>
                    <a:pt x="999" y="386"/>
                  </a:cubicBezTo>
                  <a:lnTo>
                    <a:pt x="999" y="383"/>
                  </a:lnTo>
                  <a:cubicBezTo>
                    <a:pt x="1032" y="383"/>
                    <a:pt x="1041" y="344"/>
                    <a:pt x="1015" y="327"/>
                  </a:cubicBezTo>
                  <a:cubicBezTo>
                    <a:pt x="992" y="314"/>
                    <a:pt x="444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1" name="Google Shape;2521;p44"/>
            <p:cNvSpPr/>
            <p:nvPr/>
          </p:nvSpPr>
          <p:spPr>
            <a:xfrm>
              <a:off x="6318550" y="1846950"/>
              <a:ext cx="27175" cy="6050"/>
            </a:xfrm>
            <a:custGeom>
              <a:avLst/>
              <a:gdLst/>
              <a:ahLst/>
              <a:cxnLst/>
              <a:rect l="l" t="t" r="r" b="b"/>
              <a:pathLst>
                <a:path w="1087" h="242" extrusionOk="0">
                  <a:moveTo>
                    <a:pt x="78" y="0"/>
                  </a:moveTo>
                  <a:cubicBezTo>
                    <a:pt x="60" y="0"/>
                    <a:pt x="48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1" y="0"/>
                    <a:pt x="0" y="63"/>
                    <a:pt x="39" y="63"/>
                  </a:cubicBezTo>
                  <a:cubicBezTo>
                    <a:pt x="41" y="63"/>
                    <a:pt x="43" y="63"/>
                    <a:pt x="45" y="62"/>
                  </a:cubicBezTo>
                  <a:cubicBezTo>
                    <a:pt x="46" y="62"/>
                    <a:pt x="56" y="62"/>
                    <a:pt x="74" y="62"/>
                  </a:cubicBezTo>
                  <a:cubicBezTo>
                    <a:pt x="203" y="62"/>
                    <a:pt x="736" y="72"/>
                    <a:pt x="1034" y="239"/>
                  </a:cubicBezTo>
                  <a:cubicBezTo>
                    <a:pt x="1041" y="239"/>
                    <a:pt x="1044" y="242"/>
                    <a:pt x="1050" y="242"/>
                  </a:cubicBezTo>
                  <a:cubicBezTo>
                    <a:pt x="1060" y="242"/>
                    <a:pt x="1073" y="235"/>
                    <a:pt x="1076" y="226"/>
                  </a:cubicBezTo>
                  <a:cubicBezTo>
                    <a:pt x="1086" y="209"/>
                    <a:pt x="1080" y="193"/>
                    <a:pt x="1067" y="183"/>
                  </a:cubicBezTo>
                  <a:cubicBezTo>
                    <a:pt x="753" y="10"/>
                    <a:pt x="218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2" name="Google Shape;2522;p44"/>
            <p:cNvSpPr/>
            <p:nvPr/>
          </p:nvSpPr>
          <p:spPr>
            <a:xfrm>
              <a:off x="6335650" y="1835300"/>
              <a:ext cx="27250" cy="6525"/>
            </a:xfrm>
            <a:custGeom>
              <a:avLst/>
              <a:gdLst/>
              <a:ahLst/>
              <a:cxnLst/>
              <a:rect l="l" t="t" r="r" b="b"/>
              <a:pathLst>
                <a:path w="1090" h="261" extrusionOk="0">
                  <a:moveTo>
                    <a:pt x="917" y="0"/>
                  </a:moveTo>
                  <a:cubicBezTo>
                    <a:pt x="532" y="0"/>
                    <a:pt x="57" y="193"/>
                    <a:pt x="33" y="202"/>
                  </a:cubicBezTo>
                  <a:cubicBezTo>
                    <a:pt x="1" y="215"/>
                    <a:pt x="11" y="261"/>
                    <a:pt x="47" y="261"/>
                  </a:cubicBezTo>
                  <a:cubicBezTo>
                    <a:pt x="50" y="261"/>
                    <a:pt x="53" y="261"/>
                    <a:pt x="56" y="257"/>
                  </a:cubicBezTo>
                  <a:cubicBezTo>
                    <a:pt x="62" y="257"/>
                    <a:pt x="539" y="62"/>
                    <a:pt x="915" y="62"/>
                  </a:cubicBezTo>
                  <a:cubicBezTo>
                    <a:pt x="960" y="62"/>
                    <a:pt x="1004" y="65"/>
                    <a:pt x="1045" y="71"/>
                  </a:cubicBezTo>
                  <a:cubicBezTo>
                    <a:pt x="1046" y="71"/>
                    <a:pt x="1047" y="72"/>
                    <a:pt x="1048" y="72"/>
                  </a:cubicBezTo>
                  <a:cubicBezTo>
                    <a:pt x="1082" y="72"/>
                    <a:pt x="1090" y="19"/>
                    <a:pt x="1052" y="9"/>
                  </a:cubicBezTo>
                  <a:cubicBezTo>
                    <a:pt x="1009" y="3"/>
                    <a:pt x="963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3" name="Google Shape;2523;p44"/>
            <p:cNvSpPr/>
            <p:nvPr/>
          </p:nvSpPr>
          <p:spPr>
            <a:xfrm>
              <a:off x="6324425" y="1847450"/>
              <a:ext cx="23425" cy="15525"/>
            </a:xfrm>
            <a:custGeom>
              <a:avLst/>
              <a:gdLst/>
              <a:ahLst/>
              <a:cxnLst/>
              <a:rect l="l" t="t" r="r" b="b"/>
              <a:pathLst>
                <a:path w="937" h="621" extrusionOk="0">
                  <a:moveTo>
                    <a:pt x="45" y="0"/>
                  </a:moveTo>
                  <a:cubicBezTo>
                    <a:pt x="14" y="0"/>
                    <a:pt x="1" y="47"/>
                    <a:pt x="35" y="59"/>
                  </a:cubicBezTo>
                  <a:cubicBezTo>
                    <a:pt x="42" y="62"/>
                    <a:pt x="639" y="300"/>
                    <a:pt x="877" y="607"/>
                  </a:cubicBezTo>
                  <a:cubicBezTo>
                    <a:pt x="884" y="617"/>
                    <a:pt x="894" y="620"/>
                    <a:pt x="904" y="620"/>
                  </a:cubicBezTo>
                  <a:cubicBezTo>
                    <a:pt x="910" y="620"/>
                    <a:pt x="917" y="617"/>
                    <a:pt x="920" y="610"/>
                  </a:cubicBezTo>
                  <a:cubicBezTo>
                    <a:pt x="933" y="600"/>
                    <a:pt x="936" y="584"/>
                    <a:pt x="926" y="571"/>
                  </a:cubicBezTo>
                  <a:cubicBezTo>
                    <a:pt x="678" y="251"/>
                    <a:pt x="84" y="13"/>
                    <a:pt x="58" y="3"/>
                  </a:cubicBezTo>
                  <a:cubicBezTo>
                    <a:pt x="53" y="1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4" name="Google Shape;2524;p44"/>
            <p:cNvSpPr/>
            <p:nvPr/>
          </p:nvSpPr>
          <p:spPr>
            <a:xfrm>
              <a:off x="6061150" y="1708750"/>
              <a:ext cx="16825" cy="18500"/>
            </a:xfrm>
            <a:custGeom>
              <a:avLst/>
              <a:gdLst/>
              <a:ahLst/>
              <a:cxnLst/>
              <a:rect l="l" t="t" r="r" b="b"/>
              <a:pathLst>
                <a:path w="673" h="740" extrusionOk="0">
                  <a:moveTo>
                    <a:pt x="642" y="0"/>
                  </a:moveTo>
                  <a:cubicBezTo>
                    <a:pt x="636" y="0"/>
                    <a:pt x="630" y="2"/>
                    <a:pt x="624" y="6"/>
                  </a:cubicBezTo>
                  <a:cubicBezTo>
                    <a:pt x="601" y="22"/>
                    <a:pt x="1" y="433"/>
                    <a:pt x="1" y="707"/>
                  </a:cubicBezTo>
                  <a:cubicBezTo>
                    <a:pt x="1" y="724"/>
                    <a:pt x="14" y="740"/>
                    <a:pt x="30" y="740"/>
                  </a:cubicBezTo>
                  <a:cubicBezTo>
                    <a:pt x="46" y="737"/>
                    <a:pt x="59" y="724"/>
                    <a:pt x="59" y="707"/>
                  </a:cubicBezTo>
                  <a:cubicBezTo>
                    <a:pt x="59" y="505"/>
                    <a:pt x="490" y="169"/>
                    <a:pt x="657" y="55"/>
                  </a:cubicBezTo>
                  <a:cubicBezTo>
                    <a:pt x="670" y="45"/>
                    <a:pt x="673" y="28"/>
                    <a:pt x="666" y="15"/>
                  </a:cubicBezTo>
                  <a:cubicBezTo>
                    <a:pt x="660" y="5"/>
                    <a:pt x="652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5" name="Google Shape;2525;p44"/>
            <p:cNvSpPr/>
            <p:nvPr/>
          </p:nvSpPr>
          <p:spPr>
            <a:xfrm>
              <a:off x="6041000" y="1706825"/>
              <a:ext cx="11525" cy="19625"/>
            </a:xfrm>
            <a:custGeom>
              <a:avLst/>
              <a:gdLst/>
              <a:ahLst/>
              <a:cxnLst/>
              <a:rect l="l" t="t" r="r" b="b"/>
              <a:pathLst>
                <a:path w="461" h="785" extrusionOk="0">
                  <a:moveTo>
                    <a:pt x="36" y="1"/>
                  </a:moveTo>
                  <a:cubicBezTo>
                    <a:pt x="28" y="1"/>
                    <a:pt x="20" y="4"/>
                    <a:pt x="13" y="11"/>
                  </a:cubicBezTo>
                  <a:cubicBezTo>
                    <a:pt x="0" y="21"/>
                    <a:pt x="0" y="40"/>
                    <a:pt x="13" y="53"/>
                  </a:cubicBezTo>
                  <a:cubicBezTo>
                    <a:pt x="17" y="60"/>
                    <a:pt x="392" y="438"/>
                    <a:pt x="310" y="745"/>
                  </a:cubicBezTo>
                  <a:cubicBezTo>
                    <a:pt x="307" y="762"/>
                    <a:pt x="317" y="778"/>
                    <a:pt x="333" y="784"/>
                  </a:cubicBezTo>
                  <a:lnTo>
                    <a:pt x="340" y="784"/>
                  </a:lnTo>
                  <a:cubicBezTo>
                    <a:pt x="356" y="784"/>
                    <a:pt x="366" y="775"/>
                    <a:pt x="369" y="762"/>
                  </a:cubicBezTo>
                  <a:cubicBezTo>
                    <a:pt x="461" y="419"/>
                    <a:pt x="72" y="27"/>
                    <a:pt x="56" y="11"/>
                  </a:cubicBezTo>
                  <a:cubicBezTo>
                    <a:pt x="51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6" name="Google Shape;2526;p44"/>
            <p:cNvSpPr/>
            <p:nvPr/>
          </p:nvSpPr>
          <p:spPr>
            <a:xfrm>
              <a:off x="5801100" y="1803450"/>
              <a:ext cx="8750" cy="23200"/>
            </a:xfrm>
            <a:custGeom>
              <a:avLst/>
              <a:gdLst/>
              <a:ahLst/>
              <a:cxnLst/>
              <a:rect l="l" t="t" r="r" b="b"/>
              <a:pathLst>
                <a:path w="350" h="928" extrusionOk="0">
                  <a:moveTo>
                    <a:pt x="34" y="0"/>
                  </a:moveTo>
                  <a:cubicBezTo>
                    <a:pt x="33" y="0"/>
                    <a:pt x="31" y="0"/>
                    <a:pt x="29" y="1"/>
                  </a:cubicBezTo>
                  <a:cubicBezTo>
                    <a:pt x="10" y="1"/>
                    <a:pt x="0" y="14"/>
                    <a:pt x="0" y="33"/>
                  </a:cubicBezTo>
                  <a:cubicBezTo>
                    <a:pt x="3" y="63"/>
                    <a:pt x="62" y="787"/>
                    <a:pt x="300" y="924"/>
                  </a:cubicBezTo>
                  <a:cubicBezTo>
                    <a:pt x="304" y="924"/>
                    <a:pt x="310" y="928"/>
                    <a:pt x="317" y="928"/>
                  </a:cubicBezTo>
                  <a:cubicBezTo>
                    <a:pt x="327" y="928"/>
                    <a:pt x="336" y="921"/>
                    <a:pt x="343" y="911"/>
                  </a:cubicBezTo>
                  <a:cubicBezTo>
                    <a:pt x="349" y="895"/>
                    <a:pt x="346" y="879"/>
                    <a:pt x="330" y="869"/>
                  </a:cubicBezTo>
                  <a:cubicBezTo>
                    <a:pt x="157" y="771"/>
                    <a:pt x="75" y="229"/>
                    <a:pt x="62" y="27"/>
                  </a:cubicBezTo>
                  <a:cubicBezTo>
                    <a:pt x="59" y="12"/>
                    <a:pt x="48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7" name="Google Shape;2527;p44"/>
            <p:cNvSpPr/>
            <p:nvPr/>
          </p:nvSpPr>
          <p:spPr>
            <a:xfrm>
              <a:off x="5781575" y="1831975"/>
              <a:ext cx="21425" cy="4950"/>
            </a:xfrm>
            <a:custGeom>
              <a:avLst/>
              <a:gdLst/>
              <a:ahLst/>
              <a:cxnLst/>
              <a:rect l="l" t="t" r="r" b="b"/>
              <a:pathLst>
                <a:path w="857" h="198" extrusionOk="0">
                  <a:moveTo>
                    <a:pt x="395" y="0"/>
                  </a:moveTo>
                  <a:cubicBezTo>
                    <a:pt x="209" y="0"/>
                    <a:pt x="48" y="44"/>
                    <a:pt x="37" y="48"/>
                  </a:cubicBezTo>
                  <a:cubicBezTo>
                    <a:pt x="1" y="57"/>
                    <a:pt x="9" y="108"/>
                    <a:pt x="41" y="108"/>
                  </a:cubicBezTo>
                  <a:cubicBezTo>
                    <a:pt x="44" y="108"/>
                    <a:pt x="47" y="107"/>
                    <a:pt x="50" y="106"/>
                  </a:cubicBezTo>
                  <a:cubicBezTo>
                    <a:pt x="54" y="105"/>
                    <a:pt x="215" y="60"/>
                    <a:pt x="397" y="60"/>
                  </a:cubicBezTo>
                  <a:cubicBezTo>
                    <a:pt x="542" y="60"/>
                    <a:pt x="700" y="88"/>
                    <a:pt x="801" y="188"/>
                  </a:cubicBezTo>
                  <a:cubicBezTo>
                    <a:pt x="807" y="195"/>
                    <a:pt x="814" y="198"/>
                    <a:pt x="820" y="198"/>
                  </a:cubicBezTo>
                  <a:cubicBezTo>
                    <a:pt x="830" y="198"/>
                    <a:pt x="837" y="195"/>
                    <a:pt x="843" y="188"/>
                  </a:cubicBezTo>
                  <a:cubicBezTo>
                    <a:pt x="856" y="178"/>
                    <a:pt x="856" y="159"/>
                    <a:pt x="843" y="146"/>
                  </a:cubicBezTo>
                  <a:cubicBezTo>
                    <a:pt x="728" y="32"/>
                    <a:pt x="55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8" name="Google Shape;2528;p44"/>
            <p:cNvSpPr/>
            <p:nvPr/>
          </p:nvSpPr>
          <p:spPr>
            <a:xfrm>
              <a:off x="6037575" y="1850125"/>
              <a:ext cx="16900" cy="18475"/>
            </a:xfrm>
            <a:custGeom>
              <a:avLst/>
              <a:gdLst/>
              <a:ahLst/>
              <a:cxnLst/>
              <a:rect l="l" t="t" r="r" b="b"/>
              <a:pathLst>
                <a:path w="676" h="739" extrusionOk="0">
                  <a:moveTo>
                    <a:pt x="641" y="1"/>
                  </a:moveTo>
                  <a:cubicBezTo>
                    <a:pt x="636" y="1"/>
                    <a:pt x="631" y="2"/>
                    <a:pt x="627" y="4"/>
                  </a:cubicBezTo>
                  <a:cubicBezTo>
                    <a:pt x="601" y="23"/>
                    <a:pt x="0" y="431"/>
                    <a:pt x="0" y="709"/>
                  </a:cubicBezTo>
                  <a:cubicBezTo>
                    <a:pt x="0" y="725"/>
                    <a:pt x="13" y="738"/>
                    <a:pt x="30" y="738"/>
                  </a:cubicBezTo>
                  <a:cubicBezTo>
                    <a:pt x="46" y="738"/>
                    <a:pt x="59" y="722"/>
                    <a:pt x="59" y="706"/>
                  </a:cubicBezTo>
                  <a:cubicBezTo>
                    <a:pt x="59" y="503"/>
                    <a:pt x="493" y="167"/>
                    <a:pt x="660" y="53"/>
                  </a:cubicBezTo>
                  <a:cubicBezTo>
                    <a:pt x="673" y="43"/>
                    <a:pt x="676" y="27"/>
                    <a:pt x="666" y="14"/>
                  </a:cubicBezTo>
                  <a:cubicBezTo>
                    <a:pt x="660" y="5"/>
                    <a:pt x="650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9" name="Google Shape;2529;p44"/>
            <p:cNvSpPr/>
            <p:nvPr/>
          </p:nvSpPr>
          <p:spPr>
            <a:xfrm>
              <a:off x="6017500" y="1848175"/>
              <a:ext cx="11525" cy="19600"/>
            </a:xfrm>
            <a:custGeom>
              <a:avLst/>
              <a:gdLst/>
              <a:ahLst/>
              <a:cxnLst/>
              <a:rect l="l" t="t" r="r" b="b"/>
              <a:pathLst>
                <a:path w="461" h="784" extrusionOk="0">
                  <a:moveTo>
                    <a:pt x="33" y="0"/>
                  </a:moveTo>
                  <a:cubicBezTo>
                    <a:pt x="25" y="0"/>
                    <a:pt x="17" y="4"/>
                    <a:pt x="10" y="10"/>
                  </a:cubicBezTo>
                  <a:cubicBezTo>
                    <a:pt x="0" y="23"/>
                    <a:pt x="0" y="39"/>
                    <a:pt x="10" y="52"/>
                  </a:cubicBezTo>
                  <a:cubicBezTo>
                    <a:pt x="13" y="59"/>
                    <a:pt x="392" y="441"/>
                    <a:pt x="310" y="748"/>
                  </a:cubicBezTo>
                  <a:cubicBezTo>
                    <a:pt x="304" y="764"/>
                    <a:pt x="314" y="780"/>
                    <a:pt x="330" y="784"/>
                  </a:cubicBezTo>
                  <a:lnTo>
                    <a:pt x="340" y="784"/>
                  </a:lnTo>
                  <a:cubicBezTo>
                    <a:pt x="353" y="784"/>
                    <a:pt x="366" y="774"/>
                    <a:pt x="369" y="761"/>
                  </a:cubicBezTo>
                  <a:cubicBezTo>
                    <a:pt x="461" y="418"/>
                    <a:pt x="72" y="26"/>
                    <a:pt x="56" y="10"/>
                  </a:cubicBezTo>
                  <a:cubicBezTo>
                    <a:pt x="49" y="4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0" name="Google Shape;2530;p44"/>
            <p:cNvSpPr/>
            <p:nvPr/>
          </p:nvSpPr>
          <p:spPr>
            <a:xfrm>
              <a:off x="5853825" y="17980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43" y="1"/>
                  </a:moveTo>
                  <a:cubicBezTo>
                    <a:pt x="15" y="1"/>
                    <a:pt x="1" y="47"/>
                    <a:pt x="32" y="59"/>
                  </a:cubicBezTo>
                  <a:cubicBezTo>
                    <a:pt x="391" y="209"/>
                    <a:pt x="780" y="722"/>
                    <a:pt x="786" y="728"/>
                  </a:cubicBezTo>
                  <a:cubicBezTo>
                    <a:pt x="790" y="735"/>
                    <a:pt x="799" y="738"/>
                    <a:pt x="809" y="741"/>
                  </a:cubicBezTo>
                  <a:cubicBezTo>
                    <a:pt x="816" y="738"/>
                    <a:pt x="822" y="735"/>
                    <a:pt x="829" y="731"/>
                  </a:cubicBezTo>
                  <a:cubicBezTo>
                    <a:pt x="842" y="722"/>
                    <a:pt x="842" y="705"/>
                    <a:pt x="835" y="692"/>
                  </a:cubicBezTo>
                  <a:cubicBezTo>
                    <a:pt x="819" y="669"/>
                    <a:pt x="431" y="157"/>
                    <a:pt x="55" y="3"/>
                  </a:cubicBezTo>
                  <a:cubicBezTo>
                    <a:pt x="51" y="1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1" name="Google Shape;2531;p44"/>
            <p:cNvSpPr/>
            <p:nvPr/>
          </p:nvSpPr>
          <p:spPr>
            <a:xfrm>
              <a:off x="5946500" y="1709875"/>
              <a:ext cx="8350" cy="26525"/>
            </a:xfrm>
            <a:custGeom>
              <a:avLst/>
              <a:gdLst/>
              <a:ahLst/>
              <a:cxnLst/>
              <a:rect l="l" t="t" r="r" b="b"/>
              <a:pathLst>
                <a:path w="334" h="1061" extrusionOk="0">
                  <a:moveTo>
                    <a:pt x="298" y="1"/>
                  </a:moveTo>
                  <a:cubicBezTo>
                    <a:pt x="287" y="1"/>
                    <a:pt x="276" y="7"/>
                    <a:pt x="272" y="19"/>
                  </a:cubicBezTo>
                  <a:cubicBezTo>
                    <a:pt x="258" y="42"/>
                    <a:pt x="1" y="630"/>
                    <a:pt x="50" y="1031"/>
                  </a:cubicBezTo>
                  <a:cubicBezTo>
                    <a:pt x="53" y="1048"/>
                    <a:pt x="66" y="1061"/>
                    <a:pt x="79" y="1061"/>
                  </a:cubicBezTo>
                  <a:lnTo>
                    <a:pt x="85" y="1061"/>
                  </a:lnTo>
                  <a:cubicBezTo>
                    <a:pt x="102" y="1057"/>
                    <a:pt x="112" y="1041"/>
                    <a:pt x="112" y="1025"/>
                  </a:cubicBezTo>
                  <a:cubicBezTo>
                    <a:pt x="66" y="640"/>
                    <a:pt x="324" y="49"/>
                    <a:pt x="327" y="42"/>
                  </a:cubicBezTo>
                  <a:cubicBezTo>
                    <a:pt x="334" y="26"/>
                    <a:pt x="327" y="10"/>
                    <a:pt x="311" y="3"/>
                  </a:cubicBezTo>
                  <a:cubicBezTo>
                    <a:pt x="306" y="1"/>
                    <a:pt x="302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2" name="Google Shape;2532;p44"/>
            <p:cNvSpPr/>
            <p:nvPr/>
          </p:nvSpPr>
          <p:spPr>
            <a:xfrm>
              <a:off x="6125125" y="1922775"/>
              <a:ext cx="9375" cy="16000"/>
            </a:xfrm>
            <a:custGeom>
              <a:avLst/>
              <a:gdLst/>
              <a:ahLst/>
              <a:cxnLst/>
              <a:rect l="l" t="t" r="r" b="b"/>
              <a:pathLst>
                <a:path w="375" h="640" extrusionOk="0">
                  <a:moveTo>
                    <a:pt x="329" y="0"/>
                  </a:moveTo>
                  <a:cubicBezTo>
                    <a:pt x="320" y="0"/>
                    <a:pt x="311" y="5"/>
                    <a:pt x="304" y="16"/>
                  </a:cubicBezTo>
                  <a:cubicBezTo>
                    <a:pt x="294" y="32"/>
                    <a:pt x="27" y="388"/>
                    <a:pt x="4" y="607"/>
                  </a:cubicBezTo>
                  <a:cubicBezTo>
                    <a:pt x="1" y="623"/>
                    <a:pt x="14" y="636"/>
                    <a:pt x="30" y="639"/>
                  </a:cubicBezTo>
                  <a:lnTo>
                    <a:pt x="33" y="639"/>
                  </a:lnTo>
                  <a:cubicBezTo>
                    <a:pt x="50" y="639"/>
                    <a:pt x="63" y="626"/>
                    <a:pt x="66" y="613"/>
                  </a:cubicBezTo>
                  <a:cubicBezTo>
                    <a:pt x="85" y="414"/>
                    <a:pt x="350" y="58"/>
                    <a:pt x="353" y="55"/>
                  </a:cubicBezTo>
                  <a:cubicBezTo>
                    <a:pt x="374" y="29"/>
                    <a:pt x="352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3" name="Google Shape;2533;p44"/>
            <p:cNvSpPr/>
            <p:nvPr/>
          </p:nvSpPr>
          <p:spPr>
            <a:xfrm>
              <a:off x="6041150" y="1857375"/>
              <a:ext cx="18550" cy="12525"/>
            </a:xfrm>
            <a:custGeom>
              <a:avLst/>
              <a:gdLst/>
              <a:ahLst/>
              <a:cxnLst/>
              <a:rect l="l" t="t" r="r" b="b"/>
              <a:pathLst>
                <a:path w="742" h="501" extrusionOk="0">
                  <a:moveTo>
                    <a:pt x="707" y="0"/>
                  </a:moveTo>
                  <a:cubicBezTo>
                    <a:pt x="702" y="0"/>
                    <a:pt x="697" y="2"/>
                    <a:pt x="693" y="4"/>
                  </a:cubicBezTo>
                  <a:cubicBezTo>
                    <a:pt x="673" y="11"/>
                    <a:pt x="190" y="207"/>
                    <a:pt x="14" y="452"/>
                  </a:cubicBezTo>
                  <a:cubicBezTo>
                    <a:pt x="1" y="465"/>
                    <a:pt x="4" y="484"/>
                    <a:pt x="20" y="494"/>
                  </a:cubicBezTo>
                  <a:cubicBezTo>
                    <a:pt x="24" y="497"/>
                    <a:pt x="30" y="501"/>
                    <a:pt x="37" y="501"/>
                  </a:cubicBezTo>
                  <a:cubicBezTo>
                    <a:pt x="47" y="501"/>
                    <a:pt x="56" y="497"/>
                    <a:pt x="66" y="491"/>
                  </a:cubicBezTo>
                  <a:cubicBezTo>
                    <a:pt x="233" y="259"/>
                    <a:pt x="712" y="60"/>
                    <a:pt x="719" y="60"/>
                  </a:cubicBezTo>
                  <a:cubicBezTo>
                    <a:pt x="732" y="53"/>
                    <a:pt x="742" y="37"/>
                    <a:pt x="735" y="21"/>
                  </a:cubicBezTo>
                  <a:cubicBezTo>
                    <a:pt x="731" y="9"/>
                    <a:pt x="71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4" name="Google Shape;2534;p44"/>
            <p:cNvSpPr/>
            <p:nvPr/>
          </p:nvSpPr>
          <p:spPr>
            <a:xfrm>
              <a:off x="6285400" y="1771950"/>
              <a:ext cx="24000" cy="6300"/>
            </a:xfrm>
            <a:custGeom>
              <a:avLst/>
              <a:gdLst/>
              <a:ahLst/>
              <a:cxnLst/>
              <a:rect l="l" t="t" r="r" b="b"/>
              <a:pathLst>
                <a:path w="960" h="252" extrusionOk="0">
                  <a:moveTo>
                    <a:pt x="873" y="0"/>
                  </a:moveTo>
                  <a:cubicBezTo>
                    <a:pt x="693" y="0"/>
                    <a:pt x="149" y="14"/>
                    <a:pt x="10" y="203"/>
                  </a:cubicBezTo>
                  <a:cubicBezTo>
                    <a:pt x="0" y="216"/>
                    <a:pt x="3" y="236"/>
                    <a:pt x="16" y="245"/>
                  </a:cubicBezTo>
                  <a:cubicBezTo>
                    <a:pt x="23" y="249"/>
                    <a:pt x="30" y="249"/>
                    <a:pt x="36" y="252"/>
                  </a:cubicBezTo>
                  <a:cubicBezTo>
                    <a:pt x="46" y="252"/>
                    <a:pt x="52" y="245"/>
                    <a:pt x="59" y="239"/>
                  </a:cubicBezTo>
                  <a:cubicBezTo>
                    <a:pt x="172" y="86"/>
                    <a:pt x="659" y="59"/>
                    <a:pt x="886" y="59"/>
                  </a:cubicBezTo>
                  <a:cubicBezTo>
                    <a:pt x="901" y="59"/>
                    <a:pt x="915" y="59"/>
                    <a:pt x="927" y="59"/>
                  </a:cubicBezTo>
                  <a:cubicBezTo>
                    <a:pt x="929" y="60"/>
                    <a:pt x="931" y="60"/>
                    <a:pt x="932" y="60"/>
                  </a:cubicBezTo>
                  <a:cubicBezTo>
                    <a:pt x="947" y="60"/>
                    <a:pt x="960" y="48"/>
                    <a:pt x="960" y="30"/>
                  </a:cubicBezTo>
                  <a:cubicBezTo>
                    <a:pt x="960" y="14"/>
                    <a:pt x="947" y="1"/>
                    <a:pt x="930" y="1"/>
                  </a:cubicBezTo>
                  <a:cubicBezTo>
                    <a:pt x="926" y="1"/>
                    <a:pt x="905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5" name="Google Shape;2535;p44"/>
            <p:cNvSpPr/>
            <p:nvPr/>
          </p:nvSpPr>
          <p:spPr>
            <a:xfrm>
              <a:off x="6275850" y="1749750"/>
              <a:ext cx="8175" cy="20600"/>
            </a:xfrm>
            <a:custGeom>
              <a:avLst/>
              <a:gdLst/>
              <a:ahLst/>
              <a:cxnLst/>
              <a:rect l="l" t="t" r="r" b="b"/>
              <a:pathLst>
                <a:path w="327" h="824" extrusionOk="0">
                  <a:moveTo>
                    <a:pt x="209" y="0"/>
                  </a:moveTo>
                  <a:cubicBezTo>
                    <a:pt x="207" y="0"/>
                    <a:pt x="205" y="0"/>
                    <a:pt x="203" y="1"/>
                  </a:cubicBezTo>
                  <a:cubicBezTo>
                    <a:pt x="186" y="4"/>
                    <a:pt x="177" y="17"/>
                    <a:pt x="180" y="37"/>
                  </a:cubicBezTo>
                  <a:cubicBezTo>
                    <a:pt x="180" y="40"/>
                    <a:pt x="261" y="569"/>
                    <a:pt x="17" y="771"/>
                  </a:cubicBezTo>
                  <a:cubicBezTo>
                    <a:pt x="4" y="781"/>
                    <a:pt x="0" y="797"/>
                    <a:pt x="10" y="810"/>
                  </a:cubicBezTo>
                  <a:cubicBezTo>
                    <a:pt x="17" y="817"/>
                    <a:pt x="26" y="820"/>
                    <a:pt x="36" y="823"/>
                  </a:cubicBezTo>
                  <a:cubicBezTo>
                    <a:pt x="43" y="823"/>
                    <a:pt x="49" y="820"/>
                    <a:pt x="56" y="817"/>
                  </a:cubicBezTo>
                  <a:cubicBezTo>
                    <a:pt x="327" y="598"/>
                    <a:pt x="242" y="50"/>
                    <a:pt x="239" y="27"/>
                  </a:cubicBezTo>
                  <a:cubicBezTo>
                    <a:pt x="236" y="10"/>
                    <a:pt x="223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6" name="Google Shape;2536;p44"/>
            <p:cNvSpPr/>
            <p:nvPr/>
          </p:nvSpPr>
          <p:spPr>
            <a:xfrm>
              <a:off x="6292625" y="1777050"/>
              <a:ext cx="22075" cy="3250"/>
            </a:xfrm>
            <a:custGeom>
              <a:avLst/>
              <a:gdLst/>
              <a:ahLst/>
              <a:cxnLst/>
              <a:rect l="l" t="t" r="r" b="b"/>
              <a:pathLst>
                <a:path w="883" h="130" extrusionOk="0">
                  <a:moveTo>
                    <a:pt x="300" y="1"/>
                  </a:moveTo>
                  <a:cubicBezTo>
                    <a:pt x="204" y="1"/>
                    <a:pt x="109" y="10"/>
                    <a:pt x="31" y="35"/>
                  </a:cubicBezTo>
                  <a:cubicBezTo>
                    <a:pt x="0" y="50"/>
                    <a:pt x="13" y="94"/>
                    <a:pt x="44" y="94"/>
                  </a:cubicBezTo>
                  <a:cubicBezTo>
                    <a:pt x="46" y="94"/>
                    <a:pt x="48" y="94"/>
                    <a:pt x="51" y="94"/>
                  </a:cubicBezTo>
                  <a:cubicBezTo>
                    <a:pt x="122" y="71"/>
                    <a:pt x="209" y="62"/>
                    <a:pt x="299" y="62"/>
                  </a:cubicBezTo>
                  <a:cubicBezTo>
                    <a:pt x="552" y="62"/>
                    <a:pt x="829" y="130"/>
                    <a:pt x="834" y="130"/>
                  </a:cubicBezTo>
                  <a:lnTo>
                    <a:pt x="841" y="130"/>
                  </a:lnTo>
                  <a:cubicBezTo>
                    <a:pt x="876" y="130"/>
                    <a:pt x="883" y="77"/>
                    <a:pt x="847" y="71"/>
                  </a:cubicBezTo>
                  <a:cubicBezTo>
                    <a:pt x="830" y="66"/>
                    <a:pt x="558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7" name="Google Shape;2537;p44"/>
            <p:cNvSpPr/>
            <p:nvPr/>
          </p:nvSpPr>
          <p:spPr>
            <a:xfrm>
              <a:off x="5881875" y="1911075"/>
              <a:ext cx="5400" cy="24275"/>
            </a:xfrm>
            <a:custGeom>
              <a:avLst/>
              <a:gdLst/>
              <a:ahLst/>
              <a:cxnLst/>
              <a:rect l="l" t="t" r="r" b="b"/>
              <a:pathLst>
                <a:path w="216" h="971" extrusionOk="0">
                  <a:moveTo>
                    <a:pt x="184" y="0"/>
                  </a:moveTo>
                  <a:cubicBezTo>
                    <a:pt x="170" y="0"/>
                    <a:pt x="157" y="9"/>
                    <a:pt x="154" y="24"/>
                  </a:cubicBezTo>
                  <a:cubicBezTo>
                    <a:pt x="147" y="53"/>
                    <a:pt x="1" y="742"/>
                    <a:pt x="115" y="954"/>
                  </a:cubicBezTo>
                  <a:cubicBezTo>
                    <a:pt x="118" y="964"/>
                    <a:pt x="128" y="970"/>
                    <a:pt x="141" y="970"/>
                  </a:cubicBezTo>
                  <a:cubicBezTo>
                    <a:pt x="144" y="970"/>
                    <a:pt x="151" y="970"/>
                    <a:pt x="157" y="967"/>
                  </a:cubicBezTo>
                  <a:cubicBezTo>
                    <a:pt x="170" y="960"/>
                    <a:pt x="177" y="941"/>
                    <a:pt x="170" y="928"/>
                  </a:cubicBezTo>
                  <a:cubicBezTo>
                    <a:pt x="82" y="765"/>
                    <a:pt x="173" y="229"/>
                    <a:pt x="213" y="37"/>
                  </a:cubicBezTo>
                  <a:cubicBezTo>
                    <a:pt x="216" y="20"/>
                    <a:pt x="206" y="4"/>
                    <a:pt x="190" y="1"/>
                  </a:cubicBezTo>
                  <a:cubicBezTo>
                    <a:pt x="188" y="0"/>
                    <a:pt x="186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8" name="Google Shape;2538;p44"/>
            <p:cNvSpPr/>
            <p:nvPr/>
          </p:nvSpPr>
          <p:spPr>
            <a:xfrm>
              <a:off x="5866450" y="1912150"/>
              <a:ext cx="8275" cy="19525"/>
            </a:xfrm>
            <a:custGeom>
              <a:avLst/>
              <a:gdLst/>
              <a:ahLst/>
              <a:cxnLst/>
              <a:rect l="l" t="t" r="r" b="b"/>
              <a:pathLst>
                <a:path w="331" h="781" extrusionOk="0">
                  <a:moveTo>
                    <a:pt x="34" y="0"/>
                  </a:moveTo>
                  <a:cubicBezTo>
                    <a:pt x="29" y="0"/>
                    <a:pt x="25" y="1"/>
                    <a:pt x="20" y="4"/>
                  </a:cubicBezTo>
                  <a:cubicBezTo>
                    <a:pt x="4" y="13"/>
                    <a:pt x="1" y="30"/>
                    <a:pt x="10" y="46"/>
                  </a:cubicBezTo>
                  <a:cubicBezTo>
                    <a:pt x="14" y="49"/>
                    <a:pt x="268" y="431"/>
                    <a:pt x="213" y="744"/>
                  </a:cubicBezTo>
                  <a:cubicBezTo>
                    <a:pt x="210" y="761"/>
                    <a:pt x="219" y="777"/>
                    <a:pt x="236" y="780"/>
                  </a:cubicBezTo>
                  <a:lnTo>
                    <a:pt x="242" y="780"/>
                  </a:lnTo>
                  <a:cubicBezTo>
                    <a:pt x="255" y="777"/>
                    <a:pt x="268" y="771"/>
                    <a:pt x="272" y="758"/>
                  </a:cubicBezTo>
                  <a:cubicBezTo>
                    <a:pt x="330" y="421"/>
                    <a:pt x="69" y="30"/>
                    <a:pt x="59" y="13"/>
                  </a:cubicBezTo>
                  <a:cubicBezTo>
                    <a:pt x="53" y="5"/>
                    <a:pt x="43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9" name="Google Shape;2539;p44"/>
            <p:cNvSpPr/>
            <p:nvPr/>
          </p:nvSpPr>
          <p:spPr>
            <a:xfrm>
              <a:off x="5901875" y="1922300"/>
              <a:ext cx="13000" cy="12475"/>
            </a:xfrm>
            <a:custGeom>
              <a:avLst/>
              <a:gdLst/>
              <a:ahLst/>
              <a:cxnLst/>
              <a:rect l="l" t="t" r="r" b="b"/>
              <a:pathLst>
                <a:path w="520" h="499" extrusionOk="0">
                  <a:moveTo>
                    <a:pt x="485" y="1"/>
                  </a:moveTo>
                  <a:cubicBezTo>
                    <a:pt x="480" y="1"/>
                    <a:pt x="475" y="2"/>
                    <a:pt x="470" y="6"/>
                  </a:cubicBezTo>
                  <a:cubicBezTo>
                    <a:pt x="457" y="12"/>
                    <a:pt x="131" y="211"/>
                    <a:pt x="7" y="456"/>
                  </a:cubicBezTo>
                  <a:cubicBezTo>
                    <a:pt x="0" y="469"/>
                    <a:pt x="7" y="489"/>
                    <a:pt x="23" y="495"/>
                  </a:cubicBezTo>
                  <a:cubicBezTo>
                    <a:pt x="26" y="498"/>
                    <a:pt x="30" y="498"/>
                    <a:pt x="36" y="498"/>
                  </a:cubicBezTo>
                  <a:cubicBezTo>
                    <a:pt x="46" y="498"/>
                    <a:pt x="56" y="492"/>
                    <a:pt x="62" y="482"/>
                  </a:cubicBezTo>
                  <a:cubicBezTo>
                    <a:pt x="173" y="254"/>
                    <a:pt x="496" y="54"/>
                    <a:pt x="500" y="54"/>
                  </a:cubicBezTo>
                  <a:cubicBezTo>
                    <a:pt x="513" y="48"/>
                    <a:pt x="519" y="28"/>
                    <a:pt x="509" y="15"/>
                  </a:cubicBezTo>
                  <a:cubicBezTo>
                    <a:pt x="505" y="7"/>
                    <a:pt x="495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0" name="Google Shape;2540;p44"/>
            <p:cNvSpPr/>
            <p:nvPr/>
          </p:nvSpPr>
          <p:spPr>
            <a:xfrm>
              <a:off x="5760375" y="1949575"/>
              <a:ext cx="18625" cy="12525"/>
            </a:xfrm>
            <a:custGeom>
              <a:avLst/>
              <a:gdLst/>
              <a:ahLst/>
              <a:cxnLst/>
              <a:rect l="l" t="t" r="r" b="b"/>
              <a:pathLst>
                <a:path w="745" h="501" extrusionOk="0">
                  <a:moveTo>
                    <a:pt x="709" y="1"/>
                  </a:moveTo>
                  <a:cubicBezTo>
                    <a:pt x="705" y="1"/>
                    <a:pt x="700" y="2"/>
                    <a:pt x="696" y="5"/>
                  </a:cubicBezTo>
                  <a:cubicBezTo>
                    <a:pt x="676" y="11"/>
                    <a:pt x="193" y="207"/>
                    <a:pt x="17" y="452"/>
                  </a:cubicBezTo>
                  <a:cubicBezTo>
                    <a:pt x="0" y="471"/>
                    <a:pt x="17" y="501"/>
                    <a:pt x="40" y="501"/>
                  </a:cubicBezTo>
                  <a:cubicBezTo>
                    <a:pt x="53" y="501"/>
                    <a:pt x="62" y="498"/>
                    <a:pt x="69" y="491"/>
                  </a:cubicBezTo>
                  <a:cubicBezTo>
                    <a:pt x="235" y="259"/>
                    <a:pt x="715" y="63"/>
                    <a:pt x="722" y="60"/>
                  </a:cubicBezTo>
                  <a:cubicBezTo>
                    <a:pt x="738" y="54"/>
                    <a:pt x="745" y="37"/>
                    <a:pt x="738" y="21"/>
                  </a:cubicBezTo>
                  <a:cubicBezTo>
                    <a:pt x="733" y="9"/>
                    <a:pt x="722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1" name="Google Shape;2541;p44"/>
            <p:cNvSpPr/>
            <p:nvPr/>
          </p:nvSpPr>
          <p:spPr>
            <a:xfrm>
              <a:off x="5888325" y="1754475"/>
              <a:ext cx="17300" cy="18475"/>
            </a:xfrm>
            <a:custGeom>
              <a:avLst/>
              <a:gdLst/>
              <a:ahLst/>
              <a:cxnLst/>
              <a:rect l="l" t="t" r="r" b="b"/>
              <a:pathLst>
                <a:path w="692" h="739" extrusionOk="0">
                  <a:moveTo>
                    <a:pt x="646" y="1"/>
                  </a:moveTo>
                  <a:cubicBezTo>
                    <a:pt x="640" y="1"/>
                    <a:pt x="633" y="3"/>
                    <a:pt x="627" y="8"/>
                  </a:cubicBezTo>
                  <a:cubicBezTo>
                    <a:pt x="601" y="24"/>
                    <a:pt x="0" y="435"/>
                    <a:pt x="0" y="709"/>
                  </a:cubicBezTo>
                  <a:cubicBezTo>
                    <a:pt x="0" y="726"/>
                    <a:pt x="13" y="739"/>
                    <a:pt x="33" y="739"/>
                  </a:cubicBezTo>
                  <a:cubicBezTo>
                    <a:pt x="49" y="739"/>
                    <a:pt x="62" y="726"/>
                    <a:pt x="62" y="709"/>
                  </a:cubicBezTo>
                  <a:cubicBezTo>
                    <a:pt x="62" y="507"/>
                    <a:pt x="493" y="171"/>
                    <a:pt x="660" y="57"/>
                  </a:cubicBezTo>
                  <a:cubicBezTo>
                    <a:pt x="691" y="38"/>
                    <a:pt x="672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2" name="Google Shape;2542;p44"/>
            <p:cNvSpPr/>
            <p:nvPr/>
          </p:nvSpPr>
          <p:spPr>
            <a:xfrm>
              <a:off x="5861650" y="1741100"/>
              <a:ext cx="11775" cy="19625"/>
            </a:xfrm>
            <a:custGeom>
              <a:avLst/>
              <a:gdLst/>
              <a:ahLst/>
              <a:cxnLst/>
              <a:rect l="l" t="t" r="r" b="b"/>
              <a:pathLst>
                <a:path w="471" h="785" extrusionOk="0">
                  <a:moveTo>
                    <a:pt x="45" y="1"/>
                  </a:moveTo>
                  <a:cubicBezTo>
                    <a:pt x="22" y="1"/>
                    <a:pt x="0" y="31"/>
                    <a:pt x="23" y="53"/>
                  </a:cubicBezTo>
                  <a:cubicBezTo>
                    <a:pt x="26" y="60"/>
                    <a:pt x="402" y="442"/>
                    <a:pt x="320" y="748"/>
                  </a:cubicBezTo>
                  <a:cubicBezTo>
                    <a:pt x="317" y="765"/>
                    <a:pt x="326" y="781"/>
                    <a:pt x="343" y="784"/>
                  </a:cubicBezTo>
                  <a:lnTo>
                    <a:pt x="349" y="784"/>
                  </a:lnTo>
                  <a:cubicBezTo>
                    <a:pt x="366" y="784"/>
                    <a:pt x="379" y="774"/>
                    <a:pt x="382" y="761"/>
                  </a:cubicBezTo>
                  <a:cubicBezTo>
                    <a:pt x="470" y="419"/>
                    <a:pt x="82" y="27"/>
                    <a:pt x="65" y="11"/>
                  </a:cubicBezTo>
                  <a:cubicBezTo>
                    <a:pt x="59" y="4"/>
                    <a:pt x="52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43" name="Google Shape;2543;p44"/>
          <p:cNvGrpSpPr/>
          <p:nvPr/>
        </p:nvGrpSpPr>
        <p:grpSpPr>
          <a:xfrm>
            <a:off x="590030" y="4074447"/>
            <a:ext cx="651869" cy="428931"/>
            <a:chOff x="887925" y="4108200"/>
            <a:chExt cx="570964" cy="375728"/>
          </a:xfrm>
        </p:grpSpPr>
        <p:sp>
          <p:nvSpPr>
            <p:cNvPr id="2544" name="Google Shape;2544;p44"/>
            <p:cNvSpPr/>
            <p:nvPr/>
          </p:nvSpPr>
          <p:spPr>
            <a:xfrm>
              <a:off x="887925" y="4269135"/>
              <a:ext cx="567726" cy="214793"/>
            </a:xfrm>
            <a:custGeom>
              <a:avLst/>
              <a:gdLst/>
              <a:ahLst/>
              <a:cxnLst/>
              <a:rect l="l" t="t" r="r" b="b"/>
              <a:pathLst>
                <a:path w="17183" h="6501" extrusionOk="0">
                  <a:moveTo>
                    <a:pt x="16178" y="0"/>
                  </a:moveTo>
                  <a:cubicBezTo>
                    <a:pt x="14346" y="0"/>
                    <a:pt x="1063" y="425"/>
                    <a:pt x="951" y="480"/>
                  </a:cubicBezTo>
                  <a:lnTo>
                    <a:pt x="27" y="1215"/>
                  </a:lnTo>
                  <a:cubicBezTo>
                    <a:pt x="1" y="1430"/>
                    <a:pt x="79" y="1512"/>
                    <a:pt x="180" y="1583"/>
                  </a:cubicBezTo>
                  <a:lnTo>
                    <a:pt x="3575" y="6339"/>
                  </a:lnTo>
                  <a:cubicBezTo>
                    <a:pt x="3656" y="6399"/>
                    <a:pt x="5645" y="6501"/>
                    <a:pt x="6396" y="6501"/>
                  </a:cubicBezTo>
                  <a:cubicBezTo>
                    <a:pt x="6552" y="6501"/>
                    <a:pt x="6655" y="6496"/>
                    <a:pt x="6676" y="6486"/>
                  </a:cubicBezTo>
                  <a:lnTo>
                    <a:pt x="16905" y="408"/>
                  </a:lnTo>
                  <a:cubicBezTo>
                    <a:pt x="17098" y="301"/>
                    <a:pt x="17170" y="297"/>
                    <a:pt x="17183" y="56"/>
                  </a:cubicBezTo>
                  <a:lnTo>
                    <a:pt x="16386" y="7"/>
                  </a:lnTo>
                  <a:cubicBezTo>
                    <a:pt x="16380" y="2"/>
                    <a:pt x="16307" y="0"/>
                    <a:pt x="16178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5" name="Google Shape;2545;p44"/>
            <p:cNvSpPr/>
            <p:nvPr/>
          </p:nvSpPr>
          <p:spPr>
            <a:xfrm>
              <a:off x="916405" y="4250204"/>
              <a:ext cx="541393" cy="185883"/>
            </a:xfrm>
            <a:custGeom>
              <a:avLst/>
              <a:gdLst/>
              <a:ahLst/>
              <a:cxnLst/>
              <a:rect l="l" t="t" r="r" b="b"/>
              <a:pathLst>
                <a:path w="16386" h="5626" extrusionOk="0">
                  <a:moveTo>
                    <a:pt x="16279" y="1"/>
                  </a:moveTo>
                  <a:cubicBezTo>
                    <a:pt x="14874" y="1"/>
                    <a:pt x="175" y="667"/>
                    <a:pt x="59" y="720"/>
                  </a:cubicBezTo>
                  <a:lnTo>
                    <a:pt x="30" y="1210"/>
                  </a:lnTo>
                  <a:cubicBezTo>
                    <a:pt x="0" y="1425"/>
                    <a:pt x="79" y="1510"/>
                    <a:pt x="180" y="1582"/>
                  </a:cubicBezTo>
                  <a:lnTo>
                    <a:pt x="5712" y="5564"/>
                  </a:lnTo>
                  <a:cubicBezTo>
                    <a:pt x="5781" y="5605"/>
                    <a:pt x="5860" y="5626"/>
                    <a:pt x="5938" y="5626"/>
                  </a:cubicBezTo>
                  <a:cubicBezTo>
                    <a:pt x="5997" y="5626"/>
                    <a:pt x="6056" y="5614"/>
                    <a:pt x="6111" y="5590"/>
                  </a:cubicBezTo>
                  <a:lnTo>
                    <a:pt x="16066" y="841"/>
                  </a:lnTo>
                  <a:cubicBezTo>
                    <a:pt x="16259" y="733"/>
                    <a:pt x="16330" y="730"/>
                    <a:pt x="16347" y="485"/>
                  </a:cubicBezTo>
                  <a:lnTo>
                    <a:pt x="16386" y="5"/>
                  </a:lnTo>
                  <a:cubicBezTo>
                    <a:pt x="16381" y="2"/>
                    <a:pt x="16345" y="1"/>
                    <a:pt x="16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6" name="Google Shape;2546;p44"/>
            <p:cNvSpPr/>
            <p:nvPr/>
          </p:nvSpPr>
          <p:spPr>
            <a:xfrm>
              <a:off x="916405" y="4248089"/>
              <a:ext cx="541393" cy="188658"/>
            </a:xfrm>
            <a:custGeom>
              <a:avLst/>
              <a:gdLst/>
              <a:ahLst/>
              <a:cxnLst/>
              <a:rect l="l" t="t" r="r" b="b"/>
              <a:pathLst>
                <a:path w="16386" h="5710" extrusionOk="0">
                  <a:moveTo>
                    <a:pt x="16066" y="905"/>
                  </a:moveTo>
                  <a:lnTo>
                    <a:pt x="6111" y="5654"/>
                  </a:lnTo>
                  <a:cubicBezTo>
                    <a:pt x="5983" y="5710"/>
                    <a:pt x="5833" y="5700"/>
                    <a:pt x="5712" y="5628"/>
                  </a:cubicBezTo>
                  <a:lnTo>
                    <a:pt x="180" y="1646"/>
                  </a:lnTo>
                  <a:cubicBezTo>
                    <a:pt x="79" y="1574"/>
                    <a:pt x="0" y="1489"/>
                    <a:pt x="30" y="1274"/>
                  </a:cubicBezTo>
                  <a:lnTo>
                    <a:pt x="59" y="784"/>
                  </a:lnTo>
                  <a:cubicBezTo>
                    <a:pt x="180" y="729"/>
                    <a:pt x="16288" y="1"/>
                    <a:pt x="16386" y="69"/>
                  </a:cubicBezTo>
                  <a:lnTo>
                    <a:pt x="16347" y="549"/>
                  </a:lnTo>
                  <a:cubicBezTo>
                    <a:pt x="16330" y="794"/>
                    <a:pt x="16259" y="797"/>
                    <a:pt x="16066" y="905"/>
                  </a:cubicBezTo>
                  <a:close/>
                </a:path>
              </a:pathLst>
            </a:custGeom>
            <a:solidFill>
              <a:srgbClr val="A47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7" name="Google Shape;2547;p44"/>
            <p:cNvSpPr/>
            <p:nvPr/>
          </p:nvSpPr>
          <p:spPr>
            <a:xfrm>
              <a:off x="915315" y="4249345"/>
              <a:ext cx="543574" cy="187733"/>
            </a:xfrm>
            <a:custGeom>
              <a:avLst/>
              <a:gdLst/>
              <a:ahLst/>
              <a:cxnLst/>
              <a:rect l="l" t="t" r="r" b="b"/>
              <a:pathLst>
                <a:path w="16452" h="5682" extrusionOk="0">
                  <a:moveTo>
                    <a:pt x="16300" y="59"/>
                  </a:moveTo>
                  <a:cubicBezTo>
                    <a:pt x="16339" y="59"/>
                    <a:pt x="16367" y="60"/>
                    <a:pt x="16386" y="61"/>
                  </a:cubicBezTo>
                  <a:lnTo>
                    <a:pt x="16347" y="511"/>
                  </a:lnTo>
                  <a:cubicBezTo>
                    <a:pt x="16337" y="704"/>
                    <a:pt x="16292" y="727"/>
                    <a:pt x="16151" y="805"/>
                  </a:cubicBezTo>
                  <a:cubicBezTo>
                    <a:pt x="16132" y="815"/>
                    <a:pt x="16109" y="828"/>
                    <a:pt x="16086" y="841"/>
                  </a:cubicBezTo>
                  <a:lnTo>
                    <a:pt x="6131" y="5587"/>
                  </a:lnTo>
                  <a:cubicBezTo>
                    <a:pt x="6083" y="5609"/>
                    <a:pt x="6025" y="5620"/>
                    <a:pt x="5967" y="5620"/>
                  </a:cubicBezTo>
                  <a:cubicBezTo>
                    <a:pt x="5890" y="5620"/>
                    <a:pt x="5814" y="5601"/>
                    <a:pt x="5762" y="5564"/>
                  </a:cubicBezTo>
                  <a:lnTo>
                    <a:pt x="229" y="1582"/>
                  </a:lnTo>
                  <a:cubicBezTo>
                    <a:pt x="138" y="1517"/>
                    <a:pt x="66" y="1448"/>
                    <a:pt x="89" y="1239"/>
                  </a:cubicBezTo>
                  <a:lnTo>
                    <a:pt x="118" y="772"/>
                  </a:lnTo>
                  <a:cubicBezTo>
                    <a:pt x="428" y="740"/>
                    <a:pt x="3921" y="567"/>
                    <a:pt x="8242" y="374"/>
                  </a:cubicBezTo>
                  <a:cubicBezTo>
                    <a:pt x="12577" y="181"/>
                    <a:pt x="15683" y="59"/>
                    <a:pt x="16300" y="59"/>
                  </a:cubicBezTo>
                  <a:close/>
                  <a:moveTo>
                    <a:pt x="16261" y="1"/>
                  </a:moveTo>
                  <a:cubicBezTo>
                    <a:pt x="15338" y="1"/>
                    <a:pt x="10972" y="189"/>
                    <a:pt x="8262" y="312"/>
                  </a:cubicBezTo>
                  <a:cubicBezTo>
                    <a:pt x="5465" y="433"/>
                    <a:pt x="161" y="678"/>
                    <a:pt x="79" y="720"/>
                  </a:cubicBezTo>
                  <a:cubicBezTo>
                    <a:pt x="69" y="723"/>
                    <a:pt x="63" y="733"/>
                    <a:pt x="60" y="743"/>
                  </a:cubicBezTo>
                  <a:lnTo>
                    <a:pt x="30" y="1233"/>
                  </a:lnTo>
                  <a:cubicBezTo>
                    <a:pt x="1" y="1471"/>
                    <a:pt x="92" y="1562"/>
                    <a:pt x="193" y="1631"/>
                  </a:cubicBezTo>
                  <a:lnTo>
                    <a:pt x="5726" y="5616"/>
                  </a:lnTo>
                  <a:cubicBezTo>
                    <a:pt x="5793" y="5659"/>
                    <a:pt x="5869" y="5682"/>
                    <a:pt x="5948" y="5682"/>
                  </a:cubicBezTo>
                  <a:cubicBezTo>
                    <a:pt x="5954" y="5682"/>
                    <a:pt x="5959" y="5682"/>
                    <a:pt x="5964" y="5681"/>
                  </a:cubicBezTo>
                  <a:cubicBezTo>
                    <a:pt x="5970" y="5682"/>
                    <a:pt x="5976" y="5682"/>
                    <a:pt x="5982" y="5682"/>
                  </a:cubicBezTo>
                  <a:cubicBezTo>
                    <a:pt x="6044" y="5682"/>
                    <a:pt x="6103" y="5666"/>
                    <a:pt x="6157" y="5642"/>
                  </a:cubicBezTo>
                  <a:lnTo>
                    <a:pt x="16115" y="893"/>
                  </a:lnTo>
                  <a:lnTo>
                    <a:pt x="16181" y="857"/>
                  </a:lnTo>
                  <a:cubicBezTo>
                    <a:pt x="16327" y="782"/>
                    <a:pt x="16396" y="743"/>
                    <a:pt x="16409" y="514"/>
                  </a:cubicBezTo>
                  <a:lnTo>
                    <a:pt x="16448" y="35"/>
                  </a:lnTo>
                  <a:cubicBezTo>
                    <a:pt x="16452" y="25"/>
                    <a:pt x="16445" y="15"/>
                    <a:pt x="16435" y="9"/>
                  </a:cubicBezTo>
                  <a:cubicBezTo>
                    <a:pt x="16428" y="3"/>
                    <a:pt x="16367" y="1"/>
                    <a:pt x="16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8" name="Google Shape;2548;p44"/>
            <p:cNvSpPr/>
            <p:nvPr/>
          </p:nvSpPr>
          <p:spPr>
            <a:xfrm>
              <a:off x="916934" y="4109257"/>
              <a:ext cx="541955" cy="307041"/>
            </a:xfrm>
            <a:custGeom>
              <a:avLst/>
              <a:gdLst/>
              <a:ahLst/>
              <a:cxnLst/>
              <a:rect l="l" t="t" r="r" b="b"/>
              <a:pathLst>
                <a:path w="16403" h="9293" extrusionOk="0">
                  <a:moveTo>
                    <a:pt x="10388" y="1"/>
                  </a:moveTo>
                  <a:cubicBezTo>
                    <a:pt x="10327" y="1"/>
                    <a:pt x="10265" y="13"/>
                    <a:pt x="10214" y="38"/>
                  </a:cubicBezTo>
                  <a:lnTo>
                    <a:pt x="138" y="4901"/>
                  </a:lnTo>
                  <a:cubicBezTo>
                    <a:pt x="20" y="4960"/>
                    <a:pt x="1" y="5065"/>
                    <a:pt x="102" y="5136"/>
                  </a:cubicBezTo>
                  <a:lnTo>
                    <a:pt x="5794" y="9229"/>
                  </a:lnTo>
                  <a:cubicBezTo>
                    <a:pt x="5851" y="9271"/>
                    <a:pt x="5934" y="9293"/>
                    <a:pt x="6017" y="9293"/>
                  </a:cubicBezTo>
                  <a:cubicBezTo>
                    <a:pt x="6078" y="9293"/>
                    <a:pt x="6139" y="9281"/>
                    <a:pt x="6189" y="9256"/>
                  </a:cubicBezTo>
                  <a:lnTo>
                    <a:pt x="16269" y="4392"/>
                  </a:lnTo>
                  <a:cubicBezTo>
                    <a:pt x="16386" y="4333"/>
                    <a:pt x="16403" y="4229"/>
                    <a:pt x="16305" y="4157"/>
                  </a:cubicBezTo>
                  <a:lnTo>
                    <a:pt x="10612" y="64"/>
                  </a:lnTo>
                  <a:cubicBezTo>
                    <a:pt x="10554" y="23"/>
                    <a:pt x="10471" y="1"/>
                    <a:pt x="1038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9" name="Google Shape;2549;p44"/>
            <p:cNvSpPr/>
            <p:nvPr/>
          </p:nvSpPr>
          <p:spPr>
            <a:xfrm>
              <a:off x="917165" y="4108200"/>
              <a:ext cx="541724" cy="309155"/>
            </a:xfrm>
            <a:custGeom>
              <a:avLst/>
              <a:gdLst/>
              <a:ahLst/>
              <a:cxnLst/>
              <a:rect l="l" t="t" r="r" b="b"/>
              <a:pathLst>
                <a:path w="16396" h="9357" extrusionOk="0">
                  <a:moveTo>
                    <a:pt x="10399" y="63"/>
                  </a:moveTo>
                  <a:cubicBezTo>
                    <a:pt x="10465" y="63"/>
                    <a:pt x="10531" y="83"/>
                    <a:pt x="10586" y="119"/>
                  </a:cubicBezTo>
                  <a:lnTo>
                    <a:pt x="16278" y="4215"/>
                  </a:lnTo>
                  <a:cubicBezTo>
                    <a:pt x="16311" y="4232"/>
                    <a:pt x="16330" y="4264"/>
                    <a:pt x="16330" y="4303"/>
                  </a:cubicBezTo>
                  <a:cubicBezTo>
                    <a:pt x="16320" y="4346"/>
                    <a:pt x="16288" y="4382"/>
                    <a:pt x="16245" y="4395"/>
                  </a:cubicBezTo>
                  <a:lnTo>
                    <a:pt x="6169" y="9261"/>
                  </a:lnTo>
                  <a:cubicBezTo>
                    <a:pt x="6118" y="9283"/>
                    <a:pt x="6063" y="9294"/>
                    <a:pt x="6008" y="9294"/>
                  </a:cubicBezTo>
                  <a:cubicBezTo>
                    <a:pt x="5937" y="9294"/>
                    <a:pt x="5866" y="9275"/>
                    <a:pt x="5804" y="9239"/>
                  </a:cubicBezTo>
                  <a:lnTo>
                    <a:pt x="111" y="5142"/>
                  </a:lnTo>
                  <a:cubicBezTo>
                    <a:pt x="79" y="5126"/>
                    <a:pt x="59" y="5093"/>
                    <a:pt x="59" y="5054"/>
                  </a:cubicBezTo>
                  <a:cubicBezTo>
                    <a:pt x="69" y="5012"/>
                    <a:pt x="101" y="4976"/>
                    <a:pt x="144" y="4963"/>
                  </a:cubicBezTo>
                  <a:lnTo>
                    <a:pt x="10220" y="96"/>
                  </a:lnTo>
                  <a:cubicBezTo>
                    <a:pt x="10272" y="73"/>
                    <a:pt x="10328" y="63"/>
                    <a:pt x="10383" y="63"/>
                  </a:cubicBezTo>
                  <a:cubicBezTo>
                    <a:pt x="10388" y="63"/>
                    <a:pt x="10393" y="63"/>
                    <a:pt x="10399" y="63"/>
                  </a:cubicBezTo>
                  <a:close/>
                  <a:moveTo>
                    <a:pt x="10383" y="0"/>
                  </a:moveTo>
                  <a:cubicBezTo>
                    <a:pt x="10320" y="0"/>
                    <a:pt x="10256" y="14"/>
                    <a:pt x="10197" y="41"/>
                  </a:cubicBezTo>
                  <a:lnTo>
                    <a:pt x="118" y="4907"/>
                  </a:lnTo>
                  <a:cubicBezTo>
                    <a:pt x="56" y="4930"/>
                    <a:pt x="13" y="4986"/>
                    <a:pt x="0" y="5051"/>
                  </a:cubicBezTo>
                  <a:cubicBezTo>
                    <a:pt x="0" y="5110"/>
                    <a:pt x="30" y="5162"/>
                    <a:pt x="79" y="5195"/>
                  </a:cubicBezTo>
                  <a:lnTo>
                    <a:pt x="5771" y="9288"/>
                  </a:lnTo>
                  <a:cubicBezTo>
                    <a:pt x="5840" y="9333"/>
                    <a:pt x="5924" y="9356"/>
                    <a:pt x="6009" y="9356"/>
                  </a:cubicBezTo>
                  <a:cubicBezTo>
                    <a:pt x="6075" y="9356"/>
                    <a:pt x="6140" y="9343"/>
                    <a:pt x="6199" y="9314"/>
                  </a:cubicBezTo>
                  <a:lnTo>
                    <a:pt x="16275" y="4450"/>
                  </a:lnTo>
                  <a:cubicBezTo>
                    <a:pt x="16337" y="4427"/>
                    <a:pt x="16382" y="4372"/>
                    <a:pt x="16392" y="4307"/>
                  </a:cubicBezTo>
                  <a:cubicBezTo>
                    <a:pt x="16396" y="4248"/>
                    <a:pt x="16366" y="4196"/>
                    <a:pt x="16317" y="4163"/>
                  </a:cubicBezTo>
                  <a:lnTo>
                    <a:pt x="10625" y="70"/>
                  </a:lnTo>
                  <a:cubicBezTo>
                    <a:pt x="10551" y="24"/>
                    <a:pt x="10467" y="0"/>
                    <a:pt x="10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0" name="Google Shape;2550;p44"/>
            <p:cNvSpPr/>
            <p:nvPr/>
          </p:nvSpPr>
          <p:spPr>
            <a:xfrm>
              <a:off x="954367" y="4132187"/>
              <a:ext cx="422119" cy="228703"/>
            </a:xfrm>
            <a:custGeom>
              <a:avLst/>
              <a:gdLst/>
              <a:ahLst/>
              <a:cxnLst/>
              <a:rect l="l" t="t" r="r" b="b"/>
              <a:pathLst>
                <a:path w="12776" h="6922" extrusionOk="0">
                  <a:moveTo>
                    <a:pt x="9055" y="1"/>
                  </a:moveTo>
                  <a:cubicBezTo>
                    <a:pt x="8890" y="1"/>
                    <a:pt x="8725" y="32"/>
                    <a:pt x="8588" y="98"/>
                  </a:cubicBezTo>
                  <a:lnTo>
                    <a:pt x="363" y="4070"/>
                  </a:lnTo>
                  <a:cubicBezTo>
                    <a:pt x="43" y="4224"/>
                    <a:pt x="0" y="4504"/>
                    <a:pt x="265" y="4697"/>
                  </a:cubicBezTo>
                  <a:lnTo>
                    <a:pt x="3127" y="6757"/>
                  </a:lnTo>
                  <a:cubicBezTo>
                    <a:pt x="3280" y="6865"/>
                    <a:pt x="3499" y="6922"/>
                    <a:pt x="3719" y="6922"/>
                  </a:cubicBezTo>
                  <a:cubicBezTo>
                    <a:pt x="3885" y="6922"/>
                    <a:pt x="4051" y="6889"/>
                    <a:pt x="4188" y="6822"/>
                  </a:cubicBezTo>
                  <a:lnTo>
                    <a:pt x="12413" y="2850"/>
                  </a:lnTo>
                  <a:cubicBezTo>
                    <a:pt x="12733" y="2696"/>
                    <a:pt x="12776" y="2419"/>
                    <a:pt x="12511" y="2226"/>
                  </a:cubicBezTo>
                  <a:lnTo>
                    <a:pt x="9646" y="163"/>
                  </a:lnTo>
                  <a:cubicBezTo>
                    <a:pt x="9494" y="57"/>
                    <a:pt x="9275" y="1"/>
                    <a:pt x="90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1" name="Google Shape;2551;p44"/>
            <p:cNvSpPr/>
            <p:nvPr/>
          </p:nvSpPr>
          <p:spPr>
            <a:xfrm>
              <a:off x="955986" y="4131229"/>
              <a:ext cx="418782" cy="230685"/>
            </a:xfrm>
            <a:custGeom>
              <a:avLst/>
              <a:gdLst/>
              <a:ahLst/>
              <a:cxnLst/>
              <a:rect l="l" t="t" r="r" b="b"/>
              <a:pathLst>
                <a:path w="12675" h="6982" extrusionOk="0">
                  <a:moveTo>
                    <a:pt x="9009" y="58"/>
                  </a:moveTo>
                  <a:cubicBezTo>
                    <a:pt x="9221" y="58"/>
                    <a:pt x="9433" y="114"/>
                    <a:pt x="9580" y="218"/>
                  </a:cubicBezTo>
                  <a:lnTo>
                    <a:pt x="12446" y="2281"/>
                  </a:lnTo>
                  <a:cubicBezTo>
                    <a:pt x="12557" y="2363"/>
                    <a:pt x="12613" y="2461"/>
                    <a:pt x="12606" y="2562"/>
                  </a:cubicBezTo>
                  <a:cubicBezTo>
                    <a:pt x="12596" y="2673"/>
                    <a:pt x="12505" y="2781"/>
                    <a:pt x="12351" y="2852"/>
                  </a:cubicBezTo>
                  <a:lnTo>
                    <a:pt x="4123" y="6825"/>
                  </a:lnTo>
                  <a:cubicBezTo>
                    <a:pt x="3990" y="6890"/>
                    <a:pt x="3829" y="6921"/>
                    <a:pt x="3668" y="6921"/>
                  </a:cubicBezTo>
                  <a:cubicBezTo>
                    <a:pt x="3456" y="6921"/>
                    <a:pt x="3244" y="6867"/>
                    <a:pt x="3098" y="6763"/>
                  </a:cubicBezTo>
                  <a:lnTo>
                    <a:pt x="232" y="4700"/>
                  </a:lnTo>
                  <a:cubicBezTo>
                    <a:pt x="121" y="4618"/>
                    <a:pt x="62" y="4520"/>
                    <a:pt x="72" y="4419"/>
                  </a:cubicBezTo>
                  <a:cubicBezTo>
                    <a:pt x="82" y="4308"/>
                    <a:pt x="173" y="4200"/>
                    <a:pt x="323" y="4129"/>
                  </a:cubicBezTo>
                  <a:lnTo>
                    <a:pt x="8552" y="156"/>
                  </a:lnTo>
                  <a:cubicBezTo>
                    <a:pt x="8696" y="91"/>
                    <a:pt x="8852" y="58"/>
                    <a:pt x="9009" y="58"/>
                  </a:cubicBezTo>
                  <a:close/>
                  <a:moveTo>
                    <a:pt x="9008" y="0"/>
                  </a:moveTo>
                  <a:cubicBezTo>
                    <a:pt x="8838" y="0"/>
                    <a:pt x="8667" y="33"/>
                    <a:pt x="8526" y="101"/>
                  </a:cubicBezTo>
                  <a:lnTo>
                    <a:pt x="297" y="4073"/>
                  </a:lnTo>
                  <a:cubicBezTo>
                    <a:pt x="128" y="4155"/>
                    <a:pt x="23" y="4279"/>
                    <a:pt x="10" y="4413"/>
                  </a:cubicBezTo>
                  <a:cubicBezTo>
                    <a:pt x="0" y="4537"/>
                    <a:pt x="66" y="4654"/>
                    <a:pt x="196" y="4749"/>
                  </a:cubicBezTo>
                  <a:lnTo>
                    <a:pt x="3062" y="6812"/>
                  </a:lnTo>
                  <a:cubicBezTo>
                    <a:pt x="3219" y="6923"/>
                    <a:pt x="3444" y="6981"/>
                    <a:pt x="3669" y="6981"/>
                  </a:cubicBezTo>
                  <a:cubicBezTo>
                    <a:pt x="3676" y="6982"/>
                    <a:pt x="3683" y="6982"/>
                    <a:pt x="3690" y="6982"/>
                  </a:cubicBezTo>
                  <a:cubicBezTo>
                    <a:pt x="3849" y="6982"/>
                    <a:pt x="4005" y="6946"/>
                    <a:pt x="4149" y="6880"/>
                  </a:cubicBezTo>
                  <a:lnTo>
                    <a:pt x="12381" y="2908"/>
                  </a:lnTo>
                  <a:cubicBezTo>
                    <a:pt x="12547" y="2826"/>
                    <a:pt x="12652" y="2702"/>
                    <a:pt x="12665" y="2568"/>
                  </a:cubicBezTo>
                  <a:cubicBezTo>
                    <a:pt x="12675" y="2444"/>
                    <a:pt x="12609" y="2324"/>
                    <a:pt x="12479" y="2232"/>
                  </a:cubicBezTo>
                  <a:lnTo>
                    <a:pt x="9613" y="169"/>
                  </a:lnTo>
                  <a:cubicBezTo>
                    <a:pt x="9459" y="58"/>
                    <a:pt x="9234" y="0"/>
                    <a:pt x="9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2" name="Google Shape;2552;p44"/>
            <p:cNvSpPr/>
            <p:nvPr/>
          </p:nvSpPr>
          <p:spPr>
            <a:xfrm>
              <a:off x="954367" y="4130336"/>
              <a:ext cx="422119" cy="232436"/>
            </a:xfrm>
            <a:custGeom>
              <a:avLst/>
              <a:gdLst/>
              <a:ahLst/>
              <a:cxnLst/>
              <a:rect l="l" t="t" r="r" b="b"/>
              <a:pathLst>
                <a:path w="12776" h="7035" extrusionOk="0">
                  <a:moveTo>
                    <a:pt x="12413" y="2906"/>
                  </a:moveTo>
                  <a:lnTo>
                    <a:pt x="4188" y="6878"/>
                  </a:lnTo>
                  <a:cubicBezTo>
                    <a:pt x="3868" y="7035"/>
                    <a:pt x="3395" y="7002"/>
                    <a:pt x="3127" y="6813"/>
                  </a:cubicBezTo>
                  <a:lnTo>
                    <a:pt x="265" y="4753"/>
                  </a:lnTo>
                  <a:cubicBezTo>
                    <a:pt x="0" y="4560"/>
                    <a:pt x="43" y="4280"/>
                    <a:pt x="363" y="4126"/>
                  </a:cubicBezTo>
                  <a:lnTo>
                    <a:pt x="8588" y="154"/>
                  </a:lnTo>
                  <a:cubicBezTo>
                    <a:pt x="8908" y="1"/>
                    <a:pt x="9381" y="33"/>
                    <a:pt x="9646" y="219"/>
                  </a:cubicBezTo>
                  <a:lnTo>
                    <a:pt x="12511" y="2282"/>
                  </a:lnTo>
                  <a:cubicBezTo>
                    <a:pt x="12776" y="2475"/>
                    <a:pt x="12733" y="2752"/>
                    <a:pt x="12413" y="2906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3" name="Google Shape;2553;p44"/>
            <p:cNvSpPr/>
            <p:nvPr/>
          </p:nvSpPr>
          <p:spPr>
            <a:xfrm>
              <a:off x="1179531" y="4358177"/>
              <a:ext cx="20947" cy="11035"/>
            </a:xfrm>
            <a:custGeom>
              <a:avLst/>
              <a:gdLst/>
              <a:ahLst/>
              <a:cxnLst/>
              <a:rect l="l" t="t" r="r" b="b"/>
              <a:pathLst>
                <a:path w="634" h="334" extrusionOk="0">
                  <a:moveTo>
                    <a:pt x="312" y="0"/>
                  </a:moveTo>
                  <a:cubicBezTo>
                    <a:pt x="250" y="0"/>
                    <a:pt x="188" y="12"/>
                    <a:pt x="138" y="37"/>
                  </a:cubicBezTo>
                  <a:cubicBezTo>
                    <a:pt x="20" y="93"/>
                    <a:pt x="1" y="201"/>
                    <a:pt x="102" y="269"/>
                  </a:cubicBezTo>
                  <a:cubicBezTo>
                    <a:pt x="170" y="312"/>
                    <a:pt x="247" y="333"/>
                    <a:pt x="324" y="333"/>
                  </a:cubicBezTo>
                  <a:cubicBezTo>
                    <a:pt x="383" y="333"/>
                    <a:pt x="442" y="321"/>
                    <a:pt x="497" y="295"/>
                  </a:cubicBezTo>
                  <a:cubicBezTo>
                    <a:pt x="614" y="236"/>
                    <a:pt x="634" y="132"/>
                    <a:pt x="533" y="60"/>
                  </a:cubicBezTo>
                  <a:cubicBezTo>
                    <a:pt x="477" y="21"/>
                    <a:pt x="39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4" name="Google Shape;2554;p44"/>
            <p:cNvSpPr/>
            <p:nvPr/>
          </p:nvSpPr>
          <p:spPr>
            <a:xfrm>
              <a:off x="1179631" y="4357086"/>
              <a:ext cx="20749" cy="13117"/>
            </a:xfrm>
            <a:custGeom>
              <a:avLst/>
              <a:gdLst/>
              <a:ahLst/>
              <a:cxnLst/>
              <a:rect l="l" t="t" r="r" b="b"/>
              <a:pathLst>
                <a:path w="628" h="397" extrusionOk="0">
                  <a:moveTo>
                    <a:pt x="326" y="63"/>
                  </a:moveTo>
                  <a:cubicBezTo>
                    <a:pt x="390" y="63"/>
                    <a:pt x="456" y="83"/>
                    <a:pt x="510" y="119"/>
                  </a:cubicBezTo>
                  <a:cubicBezTo>
                    <a:pt x="543" y="139"/>
                    <a:pt x="562" y="172"/>
                    <a:pt x="562" y="207"/>
                  </a:cubicBezTo>
                  <a:cubicBezTo>
                    <a:pt x="553" y="250"/>
                    <a:pt x="523" y="286"/>
                    <a:pt x="481" y="302"/>
                  </a:cubicBezTo>
                  <a:cubicBezTo>
                    <a:pt x="433" y="325"/>
                    <a:pt x="375" y="336"/>
                    <a:pt x="317" y="336"/>
                  </a:cubicBezTo>
                  <a:cubicBezTo>
                    <a:pt x="241" y="336"/>
                    <a:pt x="165" y="316"/>
                    <a:pt x="115" y="279"/>
                  </a:cubicBezTo>
                  <a:cubicBezTo>
                    <a:pt x="83" y="260"/>
                    <a:pt x="63" y="227"/>
                    <a:pt x="63" y="191"/>
                  </a:cubicBezTo>
                  <a:cubicBezTo>
                    <a:pt x="73" y="145"/>
                    <a:pt x="105" y="113"/>
                    <a:pt x="148" y="96"/>
                  </a:cubicBezTo>
                  <a:cubicBezTo>
                    <a:pt x="197" y="74"/>
                    <a:pt x="252" y="64"/>
                    <a:pt x="311" y="64"/>
                  </a:cubicBezTo>
                  <a:cubicBezTo>
                    <a:pt x="316" y="64"/>
                    <a:pt x="321" y="63"/>
                    <a:pt x="326" y="63"/>
                  </a:cubicBezTo>
                  <a:close/>
                  <a:moveTo>
                    <a:pt x="308" y="1"/>
                  </a:moveTo>
                  <a:cubicBezTo>
                    <a:pt x="244" y="1"/>
                    <a:pt x="181" y="14"/>
                    <a:pt x="122" y="41"/>
                  </a:cubicBezTo>
                  <a:cubicBezTo>
                    <a:pt x="60" y="64"/>
                    <a:pt x="14" y="119"/>
                    <a:pt x="4" y="185"/>
                  </a:cubicBezTo>
                  <a:cubicBezTo>
                    <a:pt x="1" y="243"/>
                    <a:pt x="30" y="299"/>
                    <a:pt x="79" y="328"/>
                  </a:cubicBezTo>
                  <a:cubicBezTo>
                    <a:pt x="151" y="374"/>
                    <a:pt x="233" y="397"/>
                    <a:pt x="318" y="397"/>
                  </a:cubicBezTo>
                  <a:cubicBezTo>
                    <a:pt x="383" y="397"/>
                    <a:pt x="448" y="384"/>
                    <a:pt x="507" y="358"/>
                  </a:cubicBezTo>
                  <a:cubicBezTo>
                    <a:pt x="569" y="331"/>
                    <a:pt x="615" y="279"/>
                    <a:pt x="628" y="214"/>
                  </a:cubicBezTo>
                  <a:cubicBezTo>
                    <a:pt x="628" y="155"/>
                    <a:pt x="598" y="100"/>
                    <a:pt x="549" y="70"/>
                  </a:cubicBezTo>
                  <a:cubicBezTo>
                    <a:pt x="475" y="24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5" name="Google Shape;2555;p44"/>
            <p:cNvSpPr/>
            <p:nvPr/>
          </p:nvSpPr>
          <p:spPr>
            <a:xfrm>
              <a:off x="1196249" y="4334884"/>
              <a:ext cx="30562" cy="15331"/>
            </a:xfrm>
            <a:custGeom>
              <a:avLst/>
              <a:gdLst/>
              <a:ahLst/>
              <a:cxnLst/>
              <a:rect l="l" t="t" r="r" b="b"/>
              <a:pathLst>
                <a:path w="925" h="464" extrusionOk="0">
                  <a:moveTo>
                    <a:pt x="722" y="0"/>
                  </a:moveTo>
                  <a:cubicBezTo>
                    <a:pt x="686" y="0"/>
                    <a:pt x="651" y="7"/>
                    <a:pt x="617" y="21"/>
                  </a:cubicBezTo>
                  <a:lnTo>
                    <a:pt x="82" y="279"/>
                  </a:lnTo>
                  <a:cubicBezTo>
                    <a:pt x="10" y="315"/>
                    <a:pt x="1" y="380"/>
                    <a:pt x="59" y="426"/>
                  </a:cubicBezTo>
                  <a:cubicBezTo>
                    <a:pt x="101" y="451"/>
                    <a:pt x="147" y="463"/>
                    <a:pt x="193" y="463"/>
                  </a:cubicBezTo>
                  <a:cubicBezTo>
                    <a:pt x="231" y="463"/>
                    <a:pt x="269" y="455"/>
                    <a:pt x="304" y="439"/>
                  </a:cubicBezTo>
                  <a:lnTo>
                    <a:pt x="839" y="181"/>
                  </a:lnTo>
                  <a:cubicBezTo>
                    <a:pt x="915" y="148"/>
                    <a:pt x="924" y="83"/>
                    <a:pt x="862" y="37"/>
                  </a:cubicBezTo>
                  <a:cubicBezTo>
                    <a:pt x="819" y="13"/>
                    <a:pt x="770" y="0"/>
                    <a:pt x="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6" name="Google Shape;2556;p44"/>
            <p:cNvSpPr/>
            <p:nvPr/>
          </p:nvSpPr>
          <p:spPr>
            <a:xfrm>
              <a:off x="1195820" y="4333860"/>
              <a:ext cx="31322" cy="17379"/>
            </a:xfrm>
            <a:custGeom>
              <a:avLst/>
              <a:gdLst/>
              <a:ahLst/>
              <a:cxnLst/>
              <a:rect l="l" t="t" r="r" b="b"/>
              <a:pathLst>
                <a:path w="948" h="526" extrusionOk="0">
                  <a:moveTo>
                    <a:pt x="740" y="62"/>
                  </a:moveTo>
                  <a:cubicBezTo>
                    <a:pt x="782" y="62"/>
                    <a:pt x="824" y="72"/>
                    <a:pt x="859" y="94"/>
                  </a:cubicBezTo>
                  <a:cubicBezTo>
                    <a:pt x="875" y="104"/>
                    <a:pt x="885" y="121"/>
                    <a:pt x="885" y="137"/>
                  </a:cubicBezTo>
                  <a:cubicBezTo>
                    <a:pt x="885" y="156"/>
                    <a:pt x="869" y="173"/>
                    <a:pt x="839" y="186"/>
                  </a:cubicBezTo>
                  <a:lnTo>
                    <a:pt x="307" y="444"/>
                  </a:lnTo>
                  <a:cubicBezTo>
                    <a:pt x="277" y="457"/>
                    <a:pt x="244" y="463"/>
                    <a:pt x="212" y="463"/>
                  </a:cubicBezTo>
                  <a:cubicBezTo>
                    <a:pt x="170" y="463"/>
                    <a:pt x="128" y="453"/>
                    <a:pt x="92" y="431"/>
                  </a:cubicBezTo>
                  <a:cubicBezTo>
                    <a:pt x="79" y="421"/>
                    <a:pt x="66" y="405"/>
                    <a:pt x="66" y="388"/>
                  </a:cubicBezTo>
                  <a:cubicBezTo>
                    <a:pt x="69" y="369"/>
                    <a:pt x="85" y="352"/>
                    <a:pt x="112" y="339"/>
                  </a:cubicBezTo>
                  <a:lnTo>
                    <a:pt x="647" y="81"/>
                  </a:lnTo>
                  <a:cubicBezTo>
                    <a:pt x="676" y="69"/>
                    <a:pt x="708" y="62"/>
                    <a:pt x="740" y="62"/>
                  </a:cubicBezTo>
                  <a:close/>
                  <a:moveTo>
                    <a:pt x="737" y="1"/>
                  </a:moveTo>
                  <a:cubicBezTo>
                    <a:pt x="696" y="1"/>
                    <a:pt x="655" y="9"/>
                    <a:pt x="617" y="26"/>
                  </a:cubicBezTo>
                  <a:lnTo>
                    <a:pt x="82" y="284"/>
                  </a:lnTo>
                  <a:cubicBezTo>
                    <a:pt x="40" y="300"/>
                    <a:pt x="10" y="339"/>
                    <a:pt x="4" y="382"/>
                  </a:cubicBezTo>
                  <a:cubicBezTo>
                    <a:pt x="1" y="424"/>
                    <a:pt x="23" y="460"/>
                    <a:pt x="56" y="483"/>
                  </a:cubicBezTo>
                  <a:cubicBezTo>
                    <a:pt x="102" y="512"/>
                    <a:pt x="154" y="525"/>
                    <a:pt x="209" y="525"/>
                  </a:cubicBezTo>
                  <a:cubicBezTo>
                    <a:pt x="252" y="525"/>
                    <a:pt x="294" y="515"/>
                    <a:pt x="333" y="499"/>
                  </a:cubicBezTo>
                  <a:lnTo>
                    <a:pt x="865" y="241"/>
                  </a:lnTo>
                  <a:cubicBezTo>
                    <a:pt x="908" y="225"/>
                    <a:pt x="937" y="189"/>
                    <a:pt x="947" y="143"/>
                  </a:cubicBezTo>
                  <a:cubicBezTo>
                    <a:pt x="947" y="104"/>
                    <a:pt x="928" y="65"/>
                    <a:pt x="895" y="45"/>
                  </a:cubicBezTo>
                  <a:cubicBezTo>
                    <a:pt x="846" y="16"/>
                    <a:pt x="791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7" name="Google Shape;2557;p44"/>
            <p:cNvSpPr/>
            <p:nvPr/>
          </p:nvSpPr>
          <p:spPr>
            <a:xfrm>
              <a:off x="1344960" y="4278320"/>
              <a:ext cx="20947" cy="11002"/>
            </a:xfrm>
            <a:custGeom>
              <a:avLst/>
              <a:gdLst/>
              <a:ahLst/>
              <a:cxnLst/>
              <a:rect l="l" t="t" r="r" b="b"/>
              <a:pathLst>
                <a:path w="634" h="333" extrusionOk="0">
                  <a:moveTo>
                    <a:pt x="309" y="0"/>
                  </a:moveTo>
                  <a:cubicBezTo>
                    <a:pt x="251" y="0"/>
                    <a:pt x="192" y="12"/>
                    <a:pt x="138" y="36"/>
                  </a:cubicBezTo>
                  <a:cubicBezTo>
                    <a:pt x="17" y="94"/>
                    <a:pt x="1" y="199"/>
                    <a:pt x="102" y="271"/>
                  </a:cubicBezTo>
                  <a:cubicBezTo>
                    <a:pt x="169" y="312"/>
                    <a:pt x="247" y="332"/>
                    <a:pt x="325" y="332"/>
                  </a:cubicBezTo>
                  <a:cubicBezTo>
                    <a:pt x="383" y="332"/>
                    <a:pt x="442" y="321"/>
                    <a:pt x="497" y="297"/>
                  </a:cubicBezTo>
                  <a:cubicBezTo>
                    <a:pt x="618" y="238"/>
                    <a:pt x="634" y="134"/>
                    <a:pt x="533" y="62"/>
                  </a:cubicBezTo>
                  <a:cubicBezTo>
                    <a:pt x="464" y="21"/>
                    <a:pt x="386" y="0"/>
                    <a:pt x="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8" name="Google Shape;2558;p44"/>
            <p:cNvSpPr/>
            <p:nvPr/>
          </p:nvSpPr>
          <p:spPr>
            <a:xfrm>
              <a:off x="1345059" y="4277296"/>
              <a:ext cx="20749" cy="13018"/>
            </a:xfrm>
            <a:custGeom>
              <a:avLst/>
              <a:gdLst/>
              <a:ahLst/>
              <a:cxnLst/>
              <a:rect l="l" t="t" r="r" b="b"/>
              <a:pathLst>
                <a:path w="628" h="394" extrusionOk="0">
                  <a:moveTo>
                    <a:pt x="291" y="63"/>
                  </a:moveTo>
                  <a:cubicBezTo>
                    <a:pt x="296" y="63"/>
                    <a:pt x="302" y="63"/>
                    <a:pt x="308" y="63"/>
                  </a:cubicBezTo>
                  <a:cubicBezTo>
                    <a:pt x="313" y="63"/>
                    <a:pt x="318" y="63"/>
                    <a:pt x="323" y="63"/>
                  </a:cubicBezTo>
                  <a:cubicBezTo>
                    <a:pt x="390" y="63"/>
                    <a:pt x="456" y="83"/>
                    <a:pt x="510" y="119"/>
                  </a:cubicBezTo>
                  <a:cubicBezTo>
                    <a:pt x="543" y="135"/>
                    <a:pt x="562" y="168"/>
                    <a:pt x="562" y="207"/>
                  </a:cubicBezTo>
                  <a:cubicBezTo>
                    <a:pt x="553" y="249"/>
                    <a:pt x="520" y="285"/>
                    <a:pt x="478" y="298"/>
                  </a:cubicBezTo>
                  <a:cubicBezTo>
                    <a:pt x="431" y="321"/>
                    <a:pt x="374" y="332"/>
                    <a:pt x="317" y="332"/>
                  </a:cubicBezTo>
                  <a:cubicBezTo>
                    <a:pt x="241" y="332"/>
                    <a:pt x="165" y="313"/>
                    <a:pt x="115" y="276"/>
                  </a:cubicBezTo>
                  <a:cubicBezTo>
                    <a:pt x="83" y="259"/>
                    <a:pt x="63" y="227"/>
                    <a:pt x="63" y="187"/>
                  </a:cubicBezTo>
                  <a:cubicBezTo>
                    <a:pt x="73" y="145"/>
                    <a:pt x="102" y="109"/>
                    <a:pt x="145" y="96"/>
                  </a:cubicBezTo>
                  <a:cubicBezTo>
                    <a:pt x="191" y="76"/>
                    <a:pt x="241" y="63"/>
                    <a:pt x="291" y="63"/>
                  </a:cubicBezTo>
                  <a:close/>
                  <a:moveTo>
                    <a:pt x="310" y="0"/>
                  </a:moveTo>
                  <a:cubicBezTo>
                    <a:pt x="246" y="0"/>
                    <a:pt x="182" y="14"/>
                    <a:pt x="122" y="41"/>
                  </a:cubicBezTo>
                  <a:cubicBezTo>
                    <a:pt x="60" y="63"/>
                    <a:pt x="14" y="119"/>
                    <a:pt x="1" y="184"/>
                  </a:cubicBezTo>
                  <a:cubicBezTo>
                    <a:pt x="1" y="243"/>
                    <a:pt x="30" y="295"/>
                    <a:pt x="79" y="328"/>
                  </a:cubicBezTo>
                  <a:cubicBezTo>
                    <a:pt x="147" y="371"/>
                    <a:pt x="222" y="393"/>
                    <a:pt x="302" y="393"/>
                  </a:cubicBezTo>
                  <a:cubicBezTo>
                    <a:pt x="307" y="393"/>
                    <a:pt x="312" y="393"/>
                    <a:pt x="318" y="393"/>
                  </a:cubicBezTo>
                  <a:cubicBezTo>
                    <a:pt x="323" y="393"/>
                    <a:pt x="329" y="394"/>
                    <a:pt x="334" y="394"/>
                  </a:cubicBezTo>
                  <a:cubicBezTo>
                    <a:pt x="394" y="394"/>
                    <a:pt x="453" y="378"/>
                    <a:pt x="507" y="354"/>
                  </a:cubicBezTo>
                  <a:cubicBezTo>
                    <a:pt x="569" y="331"/>
                    <a:pt x="615" y="276"/>
                    <a:pt x="624" y="210"/>
                  </a:cubicBezTo>
                  <a:cubicBezTo>
                    <a:pt x="628" y="152"/>
                    <a:pt x="598" y="99"/>
                    <a:pt x="546" y="67"/>
                  </a:cubicBezTo>
                  <a:cubicBezTo>
                    <a:pt x="474" y="23"/>
                    <a:pt x="392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9" name="Google Shape;2559;p44"/>
            <p:cNvSpPr/>
            <p:nvPr/>
          </p:nvSpPr>
          <p:spPr>
            <a:xfrm>
              <a:off x="1296326" y="4286481"/>
              <a:ext cx="30661" cy="15364"/>
            </a:xfrm>
            <a:custGeom>
              <a:avLst/>
              <a:gdLst/>
              <a:ahLst/>
              <a:cxnLst/>
              <a:rect l="l" t="t" r="r" b="b"/>
              <a:pathLst>
                <a:path w="928" h="465" extrusionOk="0">
                  <a:moveTo>
                    <a:pt x="727" y="1"/>
                  </a:moveTo>
                  <a:cubicBezTo>
                    <a:pt x="691" y="1"/>
                    <a:pt x="654" y="8"/>
                    <a:pt x="621" y="24"/>
                  </a:cubicBezTo>
                  <a:lnTo>
                    <a:pt x="85" y="282"/>
                  </a:lnTo>
                  <a:cubicBezTo>
                    <a:pt x="10" y="317"/>
                    <a:pt x="1" y="383"/>
                    <a:pt x="63" y="425"/>
                  </a:cubicBezTo>
                  <a:cubicBezTo>
                    <a:pt x="105" y="451"/>
                    <a:pt x="153" y="465"/>
                    <a:pt x="201" y="465"/>
                  </a:cubicBezTo>
                  <a:cubicBezTo>
                    <a:pt x="238" y="465"/>
                    <a:pt x="274" y="457"/>
                    <a:pt x="307" y="442"/>
                  </a:cubicBezTo>
                  <a:lnTo>
                    <a:pt x="843" y="184"/>
                  </a:lnTo>
                  <a:cubicBezTo>
                    <a:pt x="915" y="148"/>
                    <a:pt x="928" y="82"/>
                    <a:pt x="866" y="40"/>
                  </a:cubicBezTo>
                  <a:cubicBezTo>
                    <a:pt x="823" y="14"/>
                    <a:pt x="775" y="1"/>
                    <a:pt x="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0" name="Google Shape;2560;p44"/>
            <p:cNvSpPr/>
            <p:nvPr/>
          </p:nvSpPr>
          <p:spPr>
            <a:xfrm>
              <a:off x="1295996" y="4285457"/>
              <a:ext cx="31322" cy="17445"/>
            </a:xfrm>
            <a:custGeom>
              <a:avLst/>
              <a:gdLst/>
              <a:ahLst/>
              <a:cxnLst/>
              <a:rect l="l" t="t" r="r" b="b"/>
              <a:pathLst>
                <a:path w="948" h="528" extrusionOk="0">
                  <a:moveTo>
                    <a:pt x="722" y="64"/>
                  </a:moveTo>
                  <a:cubicBezTo>
                    <a:pt x="728" y="64"/>
                    <a:pt x="733" y="64"/>
                    <a:pt x="738" y="65"/>
                  </a:cubicBezTo>
                  <a:cubicBezTo>
                    <a:pt x="743" y="64"/>
                    <a:pt x="747" y="64"/>
                    <a:pt x="751" y="64"/>
                  </a:cubicBezTo>
                  <a:cubicBezTo>
                    <a:pt x="786" y="64"/>
                    <a:pt x="824" y="76"/>
                    <a:pt x="856" y="94"/>
                  </a:cubicBezTo>
                  <a:cubicBezTo>
                    <a:pt x="872" y="104"/>
                    <a:pt x="882" y="120"/>
                    <a:pt x="885" y="140"/>
                  </a:cubicBezTo>
                  <a:cubicBezTo>
                    <a:pt x="882" y="156"/>
                    <a:pt x="866" y="175"/>
                    <a:pt x="840" y="189"/>
                  </a:cubicBezTo>
                  <a:lnTo>
                    <a:pt x="304" y="446"/>
                  </a:lnTo>
                  <a:cubicBezTo>
                    <a:pt x="274" y="459"/>
                    <a:pt x="242" y="466"/>
                    <a:pt x="210" y="466"/>
                  </a:cubicBezTo>
                  <a:cubicBezTo>
                    <a:pt x="169" y="466"/>
                    <a:pt x="129" y="455"/>
                    <a:pt x="92" y="433"/>
                  </a:cubicBezTo>
                  <a:cubicBezTo>
                    <a:pt x="76" y="424"/>
                    <a:pt x="66" y="407"/>
                    <a:pt x="63" y="388"/>
                  </a:cubicBezTo>
                  <a:cubicBezTo>
                    <a:pt x="66" y="371"/>
                    <a:pt x="82" y="355"/>
                    <a:pt x="109" y="342"/>
                  </a:cubicBezTo>
                  <a:lnTo>
                    <a:pt x="644" y="84"/>
                  </a:lnTo>
                  <a:cubicBezTo>
                    <a:pt x="668" y="70"/>
                    <a:pt x="695" y="64"/>
                    <a:pt x="722" y="64"/>
                  </a:cubicBezTo>
                  <a:close/>
                  <a:moveTo>
                    <a:pt x="740" y="1"/>
                  </a:moveTo>
                  <a:cubicBezTo>
                    <a:pt x="698" y="1"/>
                    <a:pt x="656" y="10"/>
                    <a:pt x="618" y="29"/>
                  </a:cubicBezTo>
                  <a:lnTo>
                    <a:pt x="82" y="286"/>
                  </a:lnTo>
                  <a:cubicBezTo>
                    <a:pt x="40" y="303"/>
                    <a:pt x="11" y="339"/>
                    <a:pt x="4" y="384"/>
                  </a:cubicBezTo>
                  <a:cubicBezTo>
                    <a:pt x="1" y="424"/>
                    <a:pt x="20" y="463"/>
                    <a:pt x="56" y="482"/>
                  </a:cubicBezTo>
                  <a:cubicBezTo>
                    <a:pt x="102" y="512"/>
                    <a:pt x="154" y="528"/>
                    <a:pt x="210" y="528"/>
                  </a:cubicBezTo>
                  <a:cubicBezTo>
                    <a:pt x="252" y="528"/>
                    <a:pt x="291" y="518"/>
                    <a:pt x="330" y="502"/>
                  </a:cubicBezTo>
                  <a:lnTo>
                    <a:pt x="863" y="244"/>
                  </a:lnTo>
                  <a:cubicBezTo>
                    <a:pt x="905" y="228"/>
                    <a:pt x="938" y="189"/>
                    <a:pt x="944" y="146"/>
                  </a:cubicBezTo>
                  <a:cubicBezTo>
                    <a:pt x="947" y="104"/>
                    <a:pt x="928" y="68"/>
                    <a:pt x="892" y="45"/>
                  </a:cubicBezTo>
                  <a:cubicBezTo>
                    <a:pt x="846" y="16"/>
                    <a:pt x="793" y="1"/>
                    <a:pt x="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1" name="Google Shape;2561;p44"/>
            <p:cNvSpPr/>
            <p:nvPr/>
          </p:nvSpPr>
          <p:spPr>
            <a:xfrm>
              <a:off x="928927" y="4270523"/>
              <a:ext cx="17049" cy="8921"/>
            </a:xfrm>
            <a:custGeom>
              <a:avLst/>
              <a:gdLst/>
              <a:ahLst/>
              <a:cxnLst/>
              <a:rect l="l" t="t" r="r" b="b"/>
              <a:pathLst>
                <a:path w="516" h="270" extrusionOk="0">
                  <a:moveTo>
                    <a:pt x="254" y="0"/>
                  </a:moveTo>
                  <a:cubicBezTo>
                    <a:pt x="206" y="0"/>
                    <a:pt x="157" y="10"/>
                    <a:pt x="111" y="30"/>
                  </a:cubicBezTo>
                  <a:cubicBezTo>
                    <a:pt x="16" y="76"/>
                    <a:pt x="0" y="161"/>
                    <a:pt x="82" y="219"/>
                  </a:cubicBezTo>
                  <a:cubicBezTo>
                    <a:pt x="137" y="253"/>
                    <a:pt x="199" y="269"/>
                    <a:pt x="262" y="269"/>
                  </a:cubicBezTo>
                  <a:cubicBezTo>
                    <a:pt x="310" y="269"/>
                    <a:pt x="359" y="259"/>
                    <a:pt x="405" y="239"/>
                  </a:cubicBezTo>
                  <a:cubicBezTo>
                    <a:pt x="503" y="193"/>
                    <a:pt x="516" y="109"/>
                    <a:pt x="434" y="50"/>
                  </a:cubicBezTo>
                  <a:cubicBezTo>
                    <a:pt x="379" y="17"/>
                    <a:pt x="317" y="0"/>
                    <a:pt x="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2" name="Google Shape;2562;p44"/>
            <p:cNvSpPr/>
            <p:nvPr/>
          </p:nvSpPr>
          <p:spPr>
            <a:xfrm>
              <a:off x="928795" y="4269400"/>
              <a:ext cx="17313" cy="11101"/>
            </a:xfrm>
            <a:custGeom>
              <a:avLst/>
              <a:gdLst/>
              <a:ahLst/>
              <a:cxnLst/>
              <a:rect l="l" t="t" r="r" b="b"/>
              <a:pathLst>
                <a:path w="524" h="336" extrusionOk="0">
                  <a:moveTo>
                    <a:pt x="259" y="64"/>
                  </a:moveTo>
                  <a:lnTo>
                    <a:pt x="259" y="67"/>
                  </a:lnTo>
                  <a:cubicBezTo>
                    <a:pt x="264" y="67"/>
                    <a:pt x="270" y="67"/>
                    <a:pt x="275" y="67"/>
                  </a:cubicBezTo>
                  <a:cubicBezTo>
                    <a:pt x="326" y="67"/>
                    <a:pt x="378" y="80"/>
                    <a:pt x="422" y="110"/>
                  </a:cubicBezTo>
                  <a:cubicBezTo>
                    <a:pt x="445" y="123"/>
                    <a:pt x="461" y="146"/>
                    <a:pt x="461" y="175"/>
                  </a:cubicBezTo>
                  <a:cubicBezTo>
                    <a:pt x="461" y="201"/>
                    <a:pt x="438" y="227"/>
                    <a:pt x="396" y="247"/>
                  </a:cubicBezTo>
                  <a:cubicBezTo>
                    <a:pt x="355" y="264"/>
                    <a:pt x="312" y="272"/>
                    <a:pt x="269" y="272"/>
                  </a:cubicBezTo>
                  <a:cubicBezTo>
                    <a:pt x="212" y="272"/>
                    <a:pt x="156" y="257"/>
                    <a:pt x="105" y="227"/>
                  </a:cubicBezTo>
                  <a:cubicBezTo>
                    <a:pt x="82" y="214"/>
                    <a:pt x="66" y="191"/>
                    <a:pt x="66" y="162"/>
                  </a:cubicBezTo>
                  <a:cubicBezTo>
                    <a:pt x="73" y="129"/>
                    <a:pt x="95" y="103"/>
                    <a:pt x="128" y="90"/>
                  </a:cubicBezTo>
                  <a:cubicBezTo>
                    <a:pt x="171" y="74"/>
                    <a:pt x="213" y="64"/>
                    <a:pt x="259" y="64"/>
                  </a:cubicBezTo>
                  <a:close/>
                  <a:moveTo>
                    <a:pt x="260" y="0"/>
                  </a:moveTo>
                  <a:cubicBezTo>
                    <a:pt x="206" y="0"/>
                    <a:pt x="152" y="12"/>
                    <a:pt x="102" y="35"/>
                  </a:cubicBezTo>
                  <a:cubicBezTo>
                    <a:pt x="50" y="54"/>
                    <a:pt x="14" y="100"/>
                    <a:pt x="4" y="156"/>
                  </a:cubicBezTo>
                  <a:cubicBezTo>
                    <a:pt x="1" y="205"/>
                    <a:pt x="27" y="253"/>
                    <a:pt x="69" y="280"/>
                  </a:cubicBezTo>
                  <a:cubicBezTo>
                    <a:pt x="128" y="316"/>
                    <a:pt x="197" y="335"/>
                    <a:pt x="265" y="335"/>
                  </a:cubicBezTo>
                  <a:cubicBezTo>
                    <a:pt x="321" y="335"/>
                    <a:pt x="373" y="325"/>
                    <a:pt x="422" y="302"/>
                  </a:cubicBezTo>
                  <a:cubicBezTo>
                    <a:pt x="474" y="283"/>
                    <a:pt x="513" y="234"/>
                    <a:pt x="523" y="178"/>
                  </a:cubicBezTo>
                  <a:cubicBezTo>
                    <a:pt x="523" y="129"/>
                    <a:pt x="500" y="84"/>
                    <a:pt x="458" y="58"/>
                  </a:cubicBezTo>
                  <a:cubicBezTo>
                    <a:pt x="397" y="19"/>
                    <a:pt x="329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3" name="Google Shape;2563;p44"/>
            <p:cNvSpPr/>
            <p:nvPr/>
          </p:nvSpPr>
          <p:spPr>
            <a:xfrm>
              <a:off x="1250599" y="4115204"/>
              <a:ext cx="17082" cy="8987"/>
            </a:xfrm>
            <a:custGeom>
              <a:avLst/>
              <a:gdLst/>
              <a:ahLst/>
              <a:cxnLst/>
              <a:rect l="l" t="t" r="r" b="b"/>
              <a:pathLst>
                <a:path w="517" h="272" extrusionOk="0">
                  <a:moveTo>
                    <a:pt x="255" y="1"/>
                  </a:moveTo>
                  <a:cubicBezTo>
                    <a:pt x="206" y="1"/>
                    <a:pt x="157" y="11"/>
                    <a:pt x="112" y="31"/>
                  </a:cubicBezTo>
                  <a:cubicBezTo>
                    <a:pt x="14" y="77"/>
                    <a:pt x="1" y="162"/>
                    <a:pt x="82" y="220"/>
                  </a:cubicBezTo>
                  <a:cubicBezTo>
                    <a:pt x="138" y="254"/>
                    <a:pt x="201" y="271"/>
                    <a:pt x="264" y="271"/>
                  </a:cubicBezTo>
                  <a:cubicBezTo>
                    <a:pt x="312" y="271"/>
                    <a:pt x="360" y="261"/>
                    <a:pt x="405" y="240"/>
                  </a:cubicBezTo>
                  <a:cubicBezTo>
                    <a:pt x="500" y="194"/>
                    <a:pt x="516" y="109"/>
                    <a:pt x="435" y="51"/>
                  </a:cubicBezTo>
                  <a:cubicBezTo>
                    <a:pt x="380" y="18"/>
                    <a:pt x="317" y="1"/>
                    <a:pt x="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4" name="Google Shape;2564;p44"/>
            <p:cNvSpPr/>
            <p:nvPr/>
          </p:nvSpPr>
          <p:spPr>
            <a:xfrm>
              <a:off x="1250500" y="4114147"/>
              <a:ext cx="17280" cy="11068"/>
            </a:xfrm>
            <a:custGeom>
              <a:avLst/>
              <a:gdLst/>
              <a:ahLst/>
              <a:cxnLst/>
              <a:rect l="l" t="t" r="r" b="b"/>
              <a:pathLst>
                <a:path w="523" h="335" extrusionOk="0">
                  <a:moveTo>
                    <a:pt x="255" y="63"/>
                  </a:moveTo>
                  <a:cubicBezTo>
                    <a:pt x="314" y="63"/>
                    <a:pt x="369" y="76"/>
                    <a:pt x="418" y="109"/>
                  </a:cubicBezTo>
                  <a:cubicBezTo>
                    <a:pt x="444" y="122"/>
                    <a:pt x="457" y="148"/>
                    <a:pt x="461" y="174"/>
                  </a:cubicBezTo>
                  <a:cubicBezTo>
                    <a:pt x="457" y="200"/>
                    <a:pt x="435" y="226"/>
                    <a:pt x="395" y="246"/>
                  </a:cubicBezTo>
                  <a:cubicBezTo>
                    <a:pt x="354" y="264"/>
                    <a:pt x="311" y="273"/>
                    <a:pt x="267" y="273"/>
                  </a:cubicBezTo>
                  <a:cubicBezTo>
                    <a:pt x="210" y="273"/>
                    <a:pt x="153" y="258"/>
                    <a:pt x="102" y="226"/>
                  </a:cubicBezTo>
                  <a:cubicBezTo>
                    <a:pt x="79" y="213"/>
                    <a:pt x="62" y="190"/>
                    <a:pt x="62" y="161"/>
                  </a:cubicBezTo>
                  <a:cubicBezTo>
                    <a:pt x="69" y="128"/>
                    <a:pt x="95" y="102"/>
                    <a:pt x="128" y="89"/>
                  </a:cubicBezTo>
                  <a:cubicBezTo>
                    <a:pt x="167" y="73"/>
                    <a:pt x="213" y="63"/>
                    <a:pt x="255" y="63"/>
                  </a:cubicBezTo>
                  <a:close/>
                  <a:moveTo>
                    <a:pt x="255" y="0"/>
                  </a:moveTo>
                  <a:cubicBezTo>
                    <a:pt x="203" y="0"/>
                    <a:pt x="151" y="11"/>
                    <a:pt x="102" y="34"/>
                  </a:cubicBezTo>
                  <a:cubicBezTo>
                    <a:pt x="49" y="53"/>
                    <a:pt x="10" y="99"/>
                    <a:pt x="0" y="154"/>
                  </a:cubicBezTo>
                  <a:cubicBezTo>
                    <a:pt x="0" y="203"/>
                    <a:pt x="23" y="252"/>
                    <a:pt x="66" y="278"/>
                  </a:cubicBezTo>
                  <a:cubicBezTo>
                    <a:pt x="120" y="315"/>
                    <a:pt x="183" y="334"/>
                    <a:pt x="249" y="334"/>
                  </a:cubicBezTo>
                  <a:cubicBezTo>
                    <a:pt x="254" y="334"/>
                    <a:pt x="260" y="334"/>
                    <a:pt x="265" y="334"/>
                  </a:cubicBezTo>
                  <a:cubicBezTo>
                    <a:pt x="317" y="334"/>
                    <a:pt x="372" y="324"/>
                    <a:pt x="421" y="301"/>
                  </a:cubicBezTo>
                  <a:cubicBezTo>
                    <a:pt x="474" y="282"/>
                    <a:pt x="510" y="233"/>
                    <a:pt x="519" y="177"/>
                  </a:cubicBezTo>
                  <a:cubicBezTo>
                    <a:pt x="523" y="128"/>
                    <a:pt x="497" y="83"/>
                    <a:pt x="454" y="56"/>
                  </a:cubicBezTo>
                  <a:cubicBezTo>
                    <a:pt x="393" y="19"/>
                    <a:pt x="32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5" name="Google Shape;2565;p44"/>
            <p:cNvSpPr/>
            <p:nvPr/>
          </p:nvSpPr>
          <p:spPr>
            <a:xfrm>
              <a:off x="1108563" y="4400666"/>
              <a:ext cx="17082" cy="8987"/>
            </a:xfrm>
            <a:custGeom>
              <a:avLst/>
              <a:gdLst/>
              <a:ahLst/>
              <a:cxnLst/>
              <a:rect l="l" t="t" r="r" b="b"/>
              <a:pathLst>
                <a:path w="517" h="272" extrusionOk="0">
                  <a:moveTo>
                    <a:pt x="255" y="1"/>
                  </a:moveTo>
                  <a:cubicBezTo>
                    <a:pt x="206" y="1"/>
                    <a:pt x="158" y="11"/>
                    <a:pt x="112" y="31"/>
                  </a:cubicBezTo>
                  <a:cubicBezTo>
                    <a:pt x="14" y="77"/>
                    <a:pt x="1" y="161"/>
                    <a:pt x="83" y="220"/>
                  </a:cubicBezTo>
                  <a:cubicBezTo>
                    <a:pt x="138" y="254"/>
                    <a:pt x="201" y="271"/>
                    <a:pt x="264" y="271"/>
                  </a:cubicBezTo>
                  <a:cubicBezTo>
                    <a:pt x="312" y="271"/>
                    <a:pt x="361" y="261"/>
                    <a:pt x="406" y="240"/>
                  </a:cubicBezTo>
                  <a:cubicBezTo>
                    <a:pt x="504" y="194"/>
                    <a:pt x="517" y="109"/>
                    <a:pt x="435" y="50"/>
                  </a:cubicBezTo>
                  <a:cubicBezTo>
                    <a:pt x="380" y="17"/>
                    <a:pt x="318" y="1"/>
                    <a:pt x="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6" name="Google Shape;2566;p44"/>
            <p:cNvSpPr/>
            <p:nvPr/>
          </p:nvSpPr>
          <p:spPr>
            <a:xfrm>
              <a:off x="1108464" y="4399542"/>
              <a:ext cx="17280" cy="11101"/>
            </a:xfrm>
            <a:custGeom>
              <a:avLst/>
              <a:gdLst/>
              <a:ahLst/>
              <a:cxnLst/>
              <a:rect l="l" t="t" r="r" b="b"/>
              <a:pathLst>
                <a:path w="523" h="336" extrusionOk="0">
                  <a:moveTo>
                    <a:pt x="273" y="64"/>
                  </a:moveTo>
                  <a:cubicBezTo>
                    <a:pt x="324" y="64"/>
                    <a:pt x="377" y="80"/>
                    <a:pt x="418" y="107"/>
                  </a:cubicBezTo>
                  <a:cubicBezTo>
                    <a:pt x="445" y="120"/>
                    <a:pt x="461" y="146"/>
                    <a:pt x="461" y="176"/>
                  </a:cubicBezTo>
                  <a:cubicBezTo>
                    <a:pt x="458" y="202"/>
                    <a:pt x="435" y="228"/>
                    <a:pt x="396" y="248"/>
                  </a:cubicBezTo>
                  <a:cubicBezTo>
                    <a:pt x="355" y="264"/>
                    <a:pt x="312" y="273"/>
                    <a:pt x="269" y="273"/>
                  </a:cubicBezTo>
                  <a:cubicBezTo>
                    <a:pt x="212" y="273"/>
                    <a:pt x="155" y="258"/>
                    <a:pt x="105" y="228"/>
                  </a:cubicBezTo>
                  <a:cubicBezTo>
                    <a:pt x="79" y="215"/>
                    <a:pt x="63" y="189"/>
                    <a:pt x="63" y="163"/>
                  </a:cubicBezTo>
                  <a:cubicBezTo>
                    <a:pt x="72" y="130"/>
                    <a:pt x="95" y="101"/>
                    <a:pt x="128" y="91"/>
                  </a:cubicBezTo>
                  <a:cubicBezTo>
                    <a:pt x="170" y="71"/>
                    <a:pt x="213" y="65"/>
                    <a:pt x="259" y="65"/>
                  </a:cubicBezTo>
                  <a:cubicBezTo>
                    <a:pt x="263" y="65"/>
                    <a:pt x="268" y="64"/>
                    <a:pt x="273" y="64"/>
                  </a:cubicBezTo>
                  <a:close/>
                  <a:moveTo>
                    <a:pt x="258" y="0"/>
                  </a:moveTo>
                  <a:cubicBezTo>
                    <a:pt x="205" y="0"/>
                    <a:pt x="152" y="11"/>
                    <a:pt x="102" y="32"/>
                  </a:cubicBezTo>
                  <a:cubicBezTo>
                    <a:pt x="50" y="55"/>
                    <a:pt x="10" y="101"/>
                    <a:pt x="4" y="156"/>
                  </a:cubicBezTo>
                  <a:cubicBezTo>
                    <a:pt x="1" y="205"/>
                    <a:pt x="27" y="254"/>
                    <a:pt x="69" y="277"/>
                  </a:cubicBezTo>
                  <a:cubicBezTo>
                    <a:pt x="128" y="316"/>
                    <a:pt x="197" y="336"/>
                    <a:pt x="265" y="336"/>
                  </a:cubicBezTo>
                  <a:cubicBezTo>
                    <a:pt x="321" y="336"/>
                    <a:pt x="373" y="323"/>
                    <a:pt x="422" y="300"/>
                  </a:cubicBezTo>
                  <a:cubicBezTo>
                    <a:pt x="474" y="280"/>
                    <a:pt x="513" y="235"/>
                    <a:pt x="520" y="179"/>
                  </a:cubicBezTo>
                  <a:cubicBezTo>
                    <a:pt x="523" y="130"/>
                    <a:pt x="497" y="81"/>
                    <a:pt x="454" y="55"/>
                  </a:cubicBezTo>
                  <a:cubicBezTo>
                    <a:pt x="395" y="18"/>
                    <a:pt x="327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7" name="Google Shape;2567;p44"/>
            <p:cNvSpPr/>
            <p:nvPr/>
          </p:nvSpPr>
          <p:spPr>
            <a:xfrm>
              <a:off x="1111041" y="4244124"/>
              <a:ext cx="83294" cy="48106"/>
            </a:xfrm>
            <a:custGeom>
              <a:avLst/>
              <a:gdLst/>
              <a:ahLst/>
              <a:cxnLst/>
              <a:rect l="l" t="t" r="r" b="b"/>
              <a:pathLst>
                <a:path w="2521" h="1456" extrusionOk="0">
                  <a:moveTo>
                    <a:pt x="1506" y="0"/>
                  </a:moveTo>
                  <a:lnTo>
                    <a:pt x="1" y="728"/>
                  </a:lnTo>
                  <a:cubicBezTo>
                    <a:pt x="4" y="819"/>
                    <a:pt x="34" y="911"/>
                    <a:pt x="86" y="989"/>
                  </a:cubicBezTo>
                  <a:lnTo>
                    <a:pt x="598" y="1358"/>
                  </a:lnTo>
                  <a:cubicBezTo>
                    <a:pt x="729" y="1407"/>
                    <a:pt x="863" y="1440"/>
                    <a:pt x="1003" y="1456"/>
                  </a:cubicBezTo>
                  <a:lnTo>
                    <a:pt x="2521" y="721"/>
                  </a:lnTo>
                  <a:cubicBezTo>
                    <a:pt x="2514" y="558"/>
                    <a:pt x="2420" y="395"/>
                    <a:pt x="2230" y="261"/>
                  </a:cubicBezTo>
                  <a:cubicBezTo>
                    <a:pt x="2041" y="124"/>
                    <a:pt x="1783" y="33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8" name="Google Shape;2568;p44"/>
            <p:cNvSpPr/>
            <p:nvPr/>
          </p:nvSpPr>
          <p:spPr>
            <a:xfrm>
              <a:off x="1191062" y="4219213"/>
              <a:ext cx="66377" cy="34956"/>
            </a:xfrm>
            <a:custGeom>
              <a:avLst/>
              <a:gdLst/>
              <a:ahLst/>
              <a:cxnLst/>
              <a:rect l="l" t="t" r="r" b="b"/>
              <a:pathLst>
                <a:path w="2009" h="1058" extrusionOk="0">
                  <a:moveTo>
                    <a:pt x="993" y="0"/>
                  </a:moveTo>
                  <a:cubicBezTo>
                    <a:pt x="795" y="0"/>
                    <a:pt x="596" y="39"/>
                    <a:pt x="432" y="118"/>
                  </a:cubicBezTo>
                  <a:cubicBezTo>
                    <a:pt x="53" y="300"/>
                    <a:pt x="1" y="633"/>
                    <a:pt x="318" y="862"/>
                  </a:cubicBezTo>
                  <a:cubicBezTo>
                    <a:pt x="497" y="991"/>
                    <a:pt x="757" y="1058"/>
                    <a:pt x="1017" y="1058"/>
                  </a:cubicBezTo>
                  <a:cubicBezTo>
                    <a:pt x="1215" y="1058"/>
                    <a:pt x="1414" y="1019"/>
                    <a:pt x="1577" y="940"/>
                  </a:cubicBezTo>
                  <a:cubicBezTo>
                    <a:pt x="1956" y="757"/>
                    <a:pt x="2008" y="424"/>
                    <a:pt x="1692" y="199"/>
                  </a:cubicBezTo>
                  <a:cubicBezTo>
                    <a:pt x="1513" y="67"/>
                    <a:pt x="1254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9" name="Google Shape;2569;p44"/>
            <p:cNvSpPr/>
            <p:nvPr/>
          </p:nvSpPr>
          <p:spPr>
            <a:xfrm>
              <a:off x="1065116" y="4199587"/>
              <a:ext cx="227811" cy="113426"/>
            </a:xfrm>
            <a:custGeom>
              <a:avLst/>
              <a:gdLst/>
              <a:ahLst/>
              <a:cxnLst/>
              <a:rect l="l" t="t" r="r" b="b"/>
              <a:pathLst>
                <a:path w="6895" h="3433" extrusionOk="0">
                  <a:moveTo>
                    <a:pt x="4276" y="852"/>
                  </a:moveTo>
                  <a:lnTo>
                    <a:pt x="5004" y="1374"/>
                  </a:lnTo>
                  <a:lnTo>
                    <a:pt x="2566" y="2549"/>
                  </a:lnTo>
                  <a:lnTo>
                    <a:pt x="1841" y="2027"/>
                  </a:lnTo>
                  <a:lnTo>
                    <a:pt x="4276" y="852"/>
                  </a:lnTo>
                  <a:close/>
                  <a:moveTo>
                    <a:pt x="5693" y="0"/>
                  </a:moveTo>
                  <a:cubicBezTo>
                    <a:pt x="5459" y="0"/>
                    <a:pt x="5225" y="46"/>
                    <a:pt x="5030" y="140"/>
                  </a:cubicBezTo>
                  <a:lnTo>
                    <a:pt x="513" y="2321"/>
                  </a:lnTo>
                  <a:cubicBezTo>
                    <a:pt x="63" y="2536"/>
                    <a:pt x="1" y="2931"/>
                    <a:pt x="376" y="3199"/>
                  </a:cubicBezTo>
                  <a:cubicBezTo>
                    <a:pt x="589" y="3352"/>
                    <a:pt x="898" y="3432"/>
                    <a:pt x="1209" y="3432"/>
                  </a:cubicBezTo>
                  <a:cubicBezTo>
                    <a:pt x="1442" y="3432"/>
                    <a:pt x="1675" y="3387"/>
                    <a:pt x="1868" y="3293"/>
                  </a:cubicBezTo>
                  <a:lnTo>
                    <a:pt x="6385" y="1113"/>
                  </a:lnTo>
                  <a:cubicBezTo>
                    <a:pt x="6832" y="898"/>
                    <a:pt x="6894" y="503"/>
                    <a:pt x="6522" y="232"/>
                  </a:cubicBezTo>
                  <a:cubicBezTo>
                    <a:pt x="6309" y="80"/>
                    <a:pt x="6001" y="0"/>
                    <a:pt x="5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0" name="Google Shape;2570;p44"/>
            <p:cNvSpPr/>
            <p:nvPr/>
          </p:nvSpPr>
          <p:spPr>
            <a:xfrm>
              <a:off x="1067924" y="4198662"/>
              <a:ext cx="222194" cy="115376"/>
            </a:xfrm>
            <a:custGeom>
              <a:avLst/>
              <a:gdLst/>
              <a:ahLst/>
              <a:cxnLst/>
              <a:rect l="l" t="t" r="r" b="b"/>
              <a:pathLst>
                <a:path w="6725" h="3492" extrusionOk="0">
                  <a:moveTo>
                    <a:pt x="4191" y="916"/>
                  </a:moveTo>
                  <a:lnTo>
                    <a:pt x="4861" y="1396"/>
                  </a:lnTo>
                  <a:lnTo>
                    <a:pt x="2484" y="2545"/>
                  </a:lnTo>
                  <a:lnTo>
                    <a:pt x="1815" y="2062"/>
                  </a:lnTo>
                  <a:lnTo>
                    <a:pt x="4191" y="916"/>
                  </a:lnTo>
                  <a:close/>
                  <a:moveTo>
                    <a:pt x="4191" y="850"/>
                  </a:moveTo>
                  <a:cubicBezTo>
                    <a:pt x="4186" y="850"/>
                    <a:pt x="4182" y="851"/>
                    <a:pt x="4178" y="854"/>
                  </a:cubicBezTo>
                  <a:lnTo>
                    <a:pt x="1743" y="2029"/>
                  </a:lnTo>
                  <a:cubicBezTo>
                    <a:pt x="1721" y="2039"/>
                    <a:pt x="1721" y="2068"/>
                    <a:pt x="1737" y="2081"/>
                  </a:cubicBezTo>
                  <a:lnTo>
                    <a:pt x="2465" y="2603"/>
                  </a:lnTo>
                  <a:cubicBezTo>
                    <a:pt x="2468" y="2607"/>
                    <a:pt x="2475" y="2610"/>
                    <a:pt x="2481" y="2610"/>
                  </a:cubicBezTo>
                  <a:cubicBezTo>
                    <a:pt x="2484" y="2610"/>
                    <a:pt x="2491" y="2610"/>
                    <a:pt x="2494" y="2607"/>
                  </a:cubicBezTo>
                  <a:lnTo>
                    <a:pt x="4932" y="1428"/>
                  </a:lnTo>
                  <a:cubicBezTo>
                    <a:pt x="4952" y="1419"/>
                    <a:pt x="4955" y="1392"/>
                    <a:pt x="4936" y="1376"/>
                  </a:cubicBezTo>
                  <a:lnTo>
                    <a:pt x="4211" y="857"/>
                  </a:lnTo>
                  <a:cubicBezTo>
                    <a:pt x="4205" y="853"/>
                    <a:pt x="4198" y="850"/>
                    <a:pt x="4191" y="850"/>
                  </a:cubicBezTo>
                  <a:close/>
                  <a:moveTo>
                    <a:pt x="5583" y="61"/>
                  </a:moveTo>
                  <a:cubicBezTo>
                    <a:pt x="5590" y="61"/>
                    <a:pt x="5597" y="61"/>
                    <a:pt x="5605" y="61"/>
                  </a:cubicBezTo>
                  <a:cubicBezTo>
                    <a:pt x="5908" y="61"/>
                    <a:pt x="6212" y="139"/>
                    <a:pt x="6417" y="286"/>
                  </a:cubicBezTo>
                  <a:cubicBezTo>
                    <a:pt x="6581" y="403"/>
                    <a:pt x="6662" y="550"/>
                    <a:pt x="6649" y="694"/>
                  </a:cubicBezTo>
                  <a:cubicBezTo>
                    <a:pt x="6636" y="857"/>
                    <a:pt x="6502" y="1011"/>
                    <a:pt x="6287" y="1115"/>
                  </a:cubicBezTo>
                  <a:lnTo>
                    <a:pt x="1769" y="3299"/>
                  </a:lnTo>
                  <a:cubicBezTo>
                    <a:pt x="1580" y="3390"/>
                    <a:pt x="1352" y="3434"/>
                    <a:pt x="1123" y="3434"/>
                  </a:cubicBezTo>
                  <a:cubicBezTo>
                    <a:pt x="820" y="3434"/>
                    <a:pt x="518" y="3356"/>
                    <a:pt x="307" y="3207"/>
                  </a:cubicBezTo>
                  <a:cubicBezTo>
                    <a:pt x="147" y="3090"/>
                    <a:pt x="66" y="2943"/>
                    <a:pt x="75" y="2799"/>
                  </a:cubicBezTo>
                  <a:cubicBezTo>
                    <a:pt x="92" y="2636"/>
                    <a:pt x="222" y="2483"/>
                    <a:pt x="441" y="2378"/>
                  </a:cubicBezTo>
                  <a:lnTo>
                    <a:pt x="4958" y="195"/>
                  </a:lnTo>
                  <a:cubicBezTo>
                    <a:pt x="5154" y="106"/>
                    <a:pt x="5368" y="61"/>
                    <a:pt x="5583" y="61"/>
                  </a:cubicBezTo>
                  <a:close/>
                  <a:moveTo>
                    <a:pt x="5608" y="0"/>
                  </a:moveTo>
                  <a:cubicBezTo>
                    <a:pt x="5369" y="0"/>
                    <a:pt x="5129" y="47"/>
                    <a:pt x="4932" y="142"/>
                  </a:cubicBezTo>
                  <a:lnTo>
                    <a:pt x="415" y="2323"/>
                  </a:lnTo>
                  <a:cubicBezTo>
                    <a:pt x="177" y="2437"/>
                    <a:pt x="33" y="2607"/>
                    <a:pt x="17" y="2793"/>
                  </a:cubicBezTo>
                  <a:cubicBezTo>
                    <a:pt x="0" y="2962"/>
                    <a:pt x="92" y="3126"/>
                    <a:pt x="271" y="3253"/>
                  </a:cubicBezTo>
                  <a:cubicBezTo>
                    <a:pt x="490" y="3410"/>
                    <a:pt x="807" y="3491"/>
                    <a:pt x="1123" y="3491"/>
                  </a:cubicBezTo>
                  <a:cubicBezTo>
                    <a:pt x="1131" y="3491"/>
                    <a:pt x="1139" y="3491"/>
                    <a:pt x="1146" y="3491"/>
                  </a:cubicBezTo>
                  <a:cubicBezTo>
                    <a:pt x="1370" y="3491"/>
                    <a:pt x="1591" y="3446"/>
                    <a:pt x="1796" y="3351"/>
                  </a:cubicBezTo>
                  <a:lnTo>
                    <a:pt x="6313" y="1170"/>
                  </a:lnTo>
                  <a:cubicBezTo>
                    <a:pt x="6548" y="1056"/>
                    <a:pt x="6695" y="883"/>
                    <a:pt x="6711" y="700"/>
                  </a:cubicBezTo>
                  <a:cubicBezTo>
                    <a:pt x="6724" y="531"/>
                    <a:pt x="6633" y="368"/>
                    <a:pt x="6453" y="237"/>
                  </a:cubicBezTo>
                  <a:cubicBezTo>
                    <a:pt x="6238" y="81"/>
                    <a:pt x="5923" y="0"/>
                    <a:pt x="5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1" name="Google Shape;2571;p44"/>
            <p:cNvSpPr/>
            <p:nvPr/>
          </p:nvSpPr>
          <p:spPr>
            <a:xfrm>
              <a:off x="1076019" y="4273596"/>
              <a:ext cx="64395" cy="33965"/>
            </a:xfrm>
            <a:custGeom>
              <a:avLst/>
              <a:gdLst/>
              <a:ahLst/>
              <a:cxnLst/>
              <a:rect l="l" t="t" r="r" b="b"/>
              <a:pathLst>
                <a:path w="1949" h="1028" extrusionOk="0">
                  <a:moveTo>
                    <a:pt x="965" y="91"/>
                  </a:moveTo>
                  <a:cubicBezTo>
                    <a:pt x="1016" y="91"/>
                    <a:pt x="1066" y="94"/>
                    <a:pt x="1116" y="100"/>
                  </a:cubicBezTo>
                  <a:lnTo>
                    <a:pt x="1061" y="192"/>
                  </a:lnTo>
                  <a:lnTo>
                    <a:pt x="1322" y="251"/>
                  </a:lnTo>
                  <a:lnTo>
                    <a:pt x="1374" y="169"/>
                  </a:lnTo>
                  <a:cubicBezTo>
                    <a:pt x="1430" y="189"/>
                    <a:pt x="1479" y="215"/>
                    <a:pt x="1528" y="251"/>
                  </a:cubicBezTo>
                  <a:cubicBezTo>
                    <a:pt x="1577" y="283"/>
                    <a:pt x="1619" y="329"/>
                    <a:pt x="1649" y="381"/>
                  </a:cubicBezTo>
                  <a:lnTo>
                    <a:pt x="1498" y="397"/>
                  </a:lnTo>
                  <a:lnTo>
                    <a:pt x="1547" y="561"/>
                  </a:lnTo>
                  <a:lnTo>
                    <a:pt x="1691" y="544"/>
                  </a:lnTo>
                  <a:lnTo>
                    <a:pt x="1691" y="544"/>
                  </a:lnTo>
                  <a:cubicBezTo>
                    <a:pt x="1684" y="632"/>
                    <a:pt x="1630" y="716"/>
                    <a:pt x="1529" y="788"/>
                  </a:cubicBezTo>
                  <a:lnTo>
                    <a:pt x="1529" y="788"/>
                  </a:lnTo>
                  <a:lnTo>
                    <a:pt x="1430" y="717"/>
                  </a:lnTo>
                  <a:lnTo>
                    <a:pt x="1218" y="822"/>
                  </a:lnTo>
                  <a:lnTo>
                    <a:pt x="1316" y="890"/>
                  </a:lnTo>
                  <a:cubicBezTo>
                    <a:pt x="1209" y="923"/>
                    <a:pt x="1099" y="939"/>
                    <a:pt x="988" y="939"/>
                  </a:cubicBezTo>
                  <a:cubicBezTo>
                    <a:pt x="946" y="939"/>
                    <a:pt x="904" y="937"/>
                    <a:pt x="862" y="933"/>
                  </a:cubicBezTo>
                  <a:lnTo>
                    <a:pt x="921" y="838"/>
                  </a:lnTo>
                  <a:lnTo>
                    <a:pt x="660" y="779"/>
                  </a:lnTo>
                  <a:lnTo>
                    <a:pt x="601" y="874"/>
                  </a:lnTo>
                  <a:cubicBezTo>
                    <a:pt x="535" y="851"/>
                    <a:pt x="477" y="818"/>
                    <a:pt x="421" y="783"/>
                  </a:cubicBezTo>
                  <a:cubicBezTo>
                    <a:pt x="372" y="747"/>
                    <a:pt x="333" y="704"/>
                    <a:pt x="300" y="655"/>
                  </a:cubicBezTo>
                  <a:lnTo>
                    <a:pt x="480" y="639"/>
                  </a:lnTo>
                  <a:lnTo>
                    <a:pt x="434" y="476"/>
                  </a:lnTo>
                  <a:lnTo>
                    <a:pt x="258" y="492"/>
                  </a:lnTo>
                  <a:cubicBezTo>
                    <a:pt x="265" y="397"/>
                    <a:pt x="323" y="303"/>
                    <a:pt x="434" y="231"/>
                  </a:cubicBezTo>
                  <a:lnTo>
                    <a:pt x="552" y="316"/>
                  </a:lnTo>
                  <a:lnTo>
                    <a:pt x="767" y="211"/>
                  </a:lnTo>
                  <a:lnTo>
                    <a:pt x="656" y="133"/>
                  </a:lnTo>
                  <a:cubicBezTo>
                    <a:pt x="757" y="104"/>
                    <a:pt x="861" y="91"/>
                    <a:pt x="965" y="91"/>
                  </a:cubicBezTo>
                  <a:close/>
                  <a:moveTo>
                    <a:pt x="961" y="0"/>
                  </a:moveTo>
                  <a:cubicBezTo>
                    <a:pt x="769" y="0"/>
                    <a:pt x="577" y="38"/>
                    <a:pt x="418" y="113"/>
                  </a:cubicBezTo>
                  <a:cubicBezTo>
                    <a:pt x="49" y="293"/>
                    <a:pt x="0" y="616"/>
                    <a:pt x="307" y="838"/>
                  </a:cubicBezTo>
                  <a:cubicBezTo>
                    <a:pt x="482" y="963"/>
                    <a:pt x="735" y="1028"/>
                    <a:pt x="988" y="1028"/>
                  </a:cubicBezTo>
                  <a:cubicBezTo>
                    <a:pt x="1180" y="1028"/>
                    <a:pt x="1372" y="990"/>
                    <a:pt x="1531" y="913"/>
                  </a:cubicBezTo>
                  <a:cubicBezTo>
                    <a:pt x="1897" y="737"/>
                    <a:pt x="1949" y="414"/>
                    <a:pt x="1642" y="192"/>
                  </a:cubicBezTo>
                  <a:cubicBezTo>
                    <a:pt x="1467" y="65"/>
                    <a:pt x="1214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2" name="Google Shape;2572;p44"/>
            <p:cNvSpPr/>
            <p:nvPr/>
          </p:nvSpPr>
          <p:spPr>
            <a:xfrm>
              <a:off x="1219641" y="4204147"/>
              <a:ext cx="64527" cy="33965"/>
            </a:xfrm>
            <a:custGeom>
              <a:avLst/>
              <a:gdLst/>
              <a:ahLst/>
              <a:cxnLst/>
              <a:rect l="l" t="t" r="r" b="b"/>
              <a:pathLst>
                <a:path w="1953" h="1028" extrusionOk="0">
                  <a:moveTo>
                    <a:pt x="959" y="92"/>
                  </a:moveTo>
                  <a:cubicBezTo>
                    <a:pt x="1013" y="92"/>
                    <a:pt x="1067" y="96"/>
                    <a:pt x="1120" y="104"/>
                  </a:cubicBezTo>
                  <a:lnTo>
                    <a:pt x="1065" y="195"/>
                  </a:lnTo>
                  <a:lnTo>
                    <a:pt x="1326" y="254"/>
                  </a:lnTo>
                  <a:lnTo>
                    <a:pt x="1378" y="169"/>
                  </a:lnTo>
                  <a:cubicBezTo>
                    <a:pt x="1434" y="188"/>
                    <a:pt x="1483" y="218"/>
                    <a:pt x="1532" y="250"/>
                  </a:cubicBezTo>
                  <a:cubicBezTo>
                    <a:pt x="1581" y="286"/>
                    <a:pt x="1623" y="329"/>
                    <a:pt x="1652" y="384"/>
                  </a:cubicBezTo>
                  <a:lnTo>
                    <a:pt x="1502" y="397"/>
                  </a:lnTo>
                  <a:lnTo>
                    <a:pt x="1551" y="561"/>
                  </a:lnTo>
                  <a:lnTo>
                    <a:pt x="1692" y="548"/>
                  </a:lnTo>
                  <a:lnTo>
                    <a:pt x="1692" y="548"/>
                  </a:lnTo>
                  <a:cubicBezTo>
                    <a:pt x="1679" y="645"/>
                    <a:pt x="1620" y="737"/>
                    <a:pt x="1535" y="789"/>
                  </a:cubicBezTo>
                  <a:lnTo>
                    <a:pt x="1434" y="717"/>
                  </a:lnTo>
                  <a:lnTo>
                    <a:pt x="1218" y="822"/>
                  </a:lnTo>
                  <a:lnTo>
                    <a:pt x="1320" y="893"/>
                  </a:lnTo>
                  <a:cubicBezTo>
                    <a:pt x="1213" y="924"/>
                    <a:pt x="1104" y="939"/>
                    <a:pt x="994" y="939"/>
                  </a:cubicBezTo>
                  <a:cubicBezTo>
                    <a:pt x="951" y="939"/>
                    <a:pt x="908" y="937"/>
                    <a:pt x="866" y="933"/>
                  </a:cubicBezTo>
                  <a:lnTo>
                    <a:pt x="925" y="841"/>
                  </a:lnTo>
                  <a:lnTo>
                    <a:pt x="663" y="779"/>
                  </a:lnTo>
                  <a:lnTo>
                    <a:pt x="605" y="874"/>
                  </a:lnTo>
                  <a:cubicBezTo>
                    <a:pt x="539" y="851"/>
                    <a:pt x="481" y="822"/>
                    <a:pt x="425" y="783"/>
                  </a:cubicBezTo>
                  <a:cubicBezTo>
                    <a:pt x="376" y="750"/>
                    <a:pt x="334" y="704"/>
                    <a:pt x="304" y="655"/>
                  </a:cubicBezTo>
                  <a:lnTo>
                    <a:pt x="484" y="639"/>
                  </a:lnTo>
                  <a:lnTo>
                    <a:pt x="438" y="476"/>
                  </a:lnTo>
                  <a:lnTo>
                    <a:pt x="259" y="492"/>
                  </a:lnTo>
                  <a:cubicBezTo>
                    <a:pt x="269" y="397"/>
                    <a:pt x="327" y="306"/>
                    <a:pt x="438" y="231"/>
                  </a:cubicBezTo>
                  <a:lnTo>
                    <a:pt x="556" y="316"/>
                  </a:lnTo>
                  <a:lnTo>
                    <a:pt x="768" y="211"/>
                  </a:lnTo>
                  <a:lnTo>
                    <a:pt x="660" y="133"/>
                  </a:lnTo>
                  <a:cubicBezTo>
                    <a:pt x="758" y="105"/>
                    <a:pt x="858" y="92"/>
                    <a:pt x="959" y="92"/>
                  </a:cubicBezTo>
                  <a:close/>
                  <a:moveTo>
                    <a:pt x="968" y="1"/>
                  </a:moveTo>
                  <a:cubicBezTo>
                    <a:pt x="775" y="1"/>
                    <a:pt x="582" y="39"/>
                    <a:pt x="422" y="117"/>
                  </a:cubicBezTo>
                  <a:cubicBezTo>
                    <a:pt x="53" y="293"/>
                    <a:pt x="1" y="616"/>
                    <a:pt x="311" y="838"/>
                  </a:cubicBezTo>
                  <a:cubicBezTo>
                    <a:pt x="486" y="963"/>
                    <a:pt x="738" y="1028"/>
                    <a:pt x="991" y="1028"/>
                  </a:cubicBezTo>
                  <a:cubicBezTo>
                    <a:pt x="1182" y="1028"/>
                    <a:pt x="1375" y="990"/>
                    <a:pt x="1535" y="913"/>
                  </a:cubicBezTo>
                  <a:cubicBezTo>
                    <a:pt x="1904" y="737"/>
                    <a:pt x="1953" y="414"/>
                    <a:pt x="1646" y="192"/>
                  </a:cubicBezTo>
                  <a:cubicBezTo>
                    <a:pt x="1472" y="66"/>
                    <a:pt x="1221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3" name="Google Shape;2573;p44"/>
            <p:cNvSpPr/>
            <p:nvPr/>
          </p:nvSpPr>
          <p:spPr>
            <a:xfrm>
              <a:off x="1228166" y="4207153"/>
              <a:ext cx="47379" cy="28051"/>
            </a:xfrm>
            <a:custGeom>
              <a:avLst/>
              <a:gdLst/>
              <a:ahLst/>
              <a:cxnLst/>
              <a:rect l="l" t="t" r="r" b="b"/>
              <a:pathLst>
                <a:path w="1434" h="849" extrusionOk="0">
                  <a:moveTo>
                    <a:pt x="701" y="1"/>
                  </a:moveTo>
                  <a:cubicBezTo>
                    <a:pt x="600" y="1"/>
                    <a:pt x="500" y="14"/>
                    <a:pt x="402" y="42"/>
                  </a:cubicBezTo>
                  <a:lnTo>
                    <a:pt x="510" y="120"/>
                  </a:lnTo>
                  <a:lnTo>
                    <a:pt x="298" y="225"/>
                  </a:lnTo>
                  <a:lnTo>
                    <a:pt x="180" y="140"/>
                  </a:lnTo>
                  <a:cubicBezTo>
                    <a:pt x="69" y="215"/>
                    <a:pt x="11" y="306"/>
                    <a:pt x="1" y="401"/>
                  </a:cubicBezTo>
                  <a:lnTo>
                    <a:pt x="180" y="385"/>
                  </a:lnTo>
                  <a:lnTo>
                    <a:pt x="226" y="548"/>
                  </a:lnTo>
                  <a:lnTo>
                    <a:pt x="46" y="564"/>
                  </a:lnTo>
                  <a:cubicBezTo>
                    <a:pt x="76" y="613"/>
                    <a:pt x="118" y="659"/>
                    <a:pt x="167" y="692"/>
                  </a:cubicBezTo>
                  <a:cubicBezTo>
                    <a:pt x="223" y="731"/>
                    <a:pt x="281" y="760"/>
                    <a:pt x="347" y="783"/>
                  </a:cubicBezTo>
                  <a:lnTo>
                    <a:pt x="405" y="688"/>
                  </a:lnTo>
                  <a:lnTo>
                    <a:pt x="667" y="750"/>
                  </a:lnTo>
                  <a:lnTo>
                    <a:pt x="608" y="842"/>
                  </a:lnTo>
                  <a:cubicBezTo>
                    <a:pt x="650" y="846"/>
                    <a:pt x="693" y="848"/>
                    <a:pt x="736" y="848"/>
                  </a:cubicBezTo>
                  <a:cubicBezTo>
                    <a:pt x="846" y="848"/>
                    <a:pt x="955" y="833"/>
                    <a:pt x="1062" y="802"/>
                  </a:cubicBezTo>
                  <a:lnTo>
                    <a:pt x="960" y="731"/>
                  </a:lnTo>
                  <a:lnTo>
                    <a:pt x="1176" y="626"/>
                  </a:lnTo>
                  <a:lnTo>
                    <a:pt x="1277" y="698"/>
                  </a:lnTo>
                  <a:cubicBezTo>
                    <a:pt x="1362" y="646"/>
                    <a:pt x="1421" y="554"/>
                    <a:pt x="1434" y="457"/>
                  </a:cubicBezTo>
                  <a:lnTo>
                    <a:pt x="1434" y="457"/>
                  </a:lnTo>
                  <a:lnTo>
                    <a:pt x="1293" y="470"/>
                  </a:lnTo>
                  <a:lnTo>
                    <a:pt x="1244" y="306"/>
                  </a:lnTo>
                  <a:lnTo>
                    <a:pt x="1394" y="293"/>
                  </a:lnTo>
                  <a:cubicBezTo>
                    <a:pt x="1365" y="238"/>
                    <a:pt x="1323" y="195"/>
                    <a:pt x="1274" y="159"/>
                  </a:cubicBezTo>
                  <a:cubicBezTo>
                    <a:pt x="1225" y="127"/>
                    <a:pt x="1176" y="97"/>
                    <a:pt x="1120" y="78"/>
                  </a:cubicBezTo>
                  <a:lnTo>
                    <a:pt x="1068" y="163"/>
                  </a:lnTo>
                  <a:lnTo>
                    <a:pt x="807" y="104"/>
                  </a:lnTo>
                  <a:lnTo>
                    <a:pt x="862" y="13"/>
                  </a:lnTo>
                  <a:cubicBezTo>
                    <a:pt x="809" y="5"/>
                    <a:pt x="755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4" name="Google Shape;2574;p44"/>
            <p:cNvSpPr/>
            <p:nvPr/>
          </p:nvSpPr>
          <p:spPr>
            <a:xfrm>
              <a:off x="1227207" y="4206063"/>
              <a:ext cx="49428" cy="30099"/>
            </a:xfrm>
            <a:custGeom>
              <a:avLst/>
              <a:gdLst/>
              <a:ahLst/>
              <a:cxnLst/>
              <a:rect l="l" t="t" r="r" b="b"/>
              <a:pathLst>
                <a:path w="1496" h="911" extrusionOk="0">
                  <a:moveTo>
                    <a:pt x="735" y="61"/>
                  </a:moveTo>
                  <a:cubicBezTo>
                    <a:pt x="769" y="61"/>
                    <a:pt x="803" y="62"/>
                    <a:pt x="836" y="65"/>
                  </a:cubicBezTo>
                  <a:lnTo>
                    <a:pt x="807" y="117"/>
                  </a:lnTo>
                  <a:cubicBezTo>
                    <a:pt x="794" y="134"/>
                    <a:pt x="803" y="160"/>
                    <a:pt x="826" y="163"/>
                  </a:cubicBezTo>
                  <a:lnTo>
                    <a:pt x="1087" y="222"/>
                  </a:lnTo>
                  <a:cubicBezTo>
                    <a:pt x="1090" y="222"/>
                    <a:pt x="1092" y="223"/>
                    <a:pt x="1094" y="223"/>
                  </a:cubicBezTo>
                  <a:cubicBezTo>
                    <a:pt x="1105" y="223"/>
                    <a:pt x="1115" y="217"/>
                    <a:pt x="1120" y="209"/>
                  </a:cubicBezTo>
                  <a:lnTo>
                    <a:pt x="1159" y="147"/>
                  </a:lnTo>
                  <a:cubicBezTo>
                    <a:pt x="1205" y="163"/>
                    <a:pt x="1244" y="186"/>
                    <a:pt x="1283" y="212"/>
                  </a:cubicBezTo>
                  <a:cubicBezTo>
                    <a:pt x="1316" y="235"/>
                    <a:pt x="1345" y="264"/>
                    <a:pt x="1368" y="294"/>
                  </a:cubicBezTo>
                  <a:lnTo>
                    <a:pt x="1270" y="303"/>
                  </a:lnTo>
                  <a:cubicBezTo>
                    <a:pt x="1250" y="303"/>
                    <a:pt x="1237" y="326"/>
                    <a:pt x="1244" y="346"/>
                  </a:cubicBezTo>
                  <a:lnTo>
                    <a:pt x="1293" y="509"/>
                  </a:lnTo>
                  <a:cubicBezTo>
                    <a:pt x="1296" y="520"/>
                    <a:pt x="1306" y="529"/>
                    <a:pt x="1319" y="529"/>
                  </a:cubicBezTo>
                  <a:cubicBezTo>
                    <a:pt x="1321" y="529"/>
                    <a:pt x="1323" y="529"/>
                    <a:pt x="1326" y="529"/>
                  </a:cubicBezTo>
                  <a:lnTo>
                    <a:pt x="1427" y="519"/>
                  </a:lnTo>
                  <a:lnTo>
                    <a:pt x="1427" y="519"/>
                  </a:lnTo>
                  <a:cubicBezTo>
                    <a:pt x="1407" y="591"/>
                    <a:pt x="1365" y="649"/>
                    <a:pt x="1306" y="692"/>
                  </a:cubicBezTo>
                  <a:lnTo>
                    <a:pt x="1224" y="633"/>
                  </a:lnTo>
                  <a:cubicBezTo>
                    <a:pt x="1219" y="630"/>
                    <a:pt x="1214" y="628"/>
                    <a:pt x="1208" y="628"/>
                  </a:cubicBezTo>
                  <a:cubicBezTo>
                    <a:pt x="1202" y="628"/>
                    <a:pt x="1197" y="630"/>
                    <a:pt x="1192" y="633"/>
                  </a:cubicBezTo>
                  <a:lnTo>
                    <a:pt x="976" y="734"/>
                  </a:lnTo>
                  <a:cubicBezTo>
                    <a:pt x="957" y="744"/>
                    <a:pt x="953" y="773"/>
                    <a:pt x="973" y="787"/>
                  </a:cubicBezTo>
                  <a:lnTo>
                    <a:pt x="1019" y="822"/>
                  </a:lnTo>
                  <a:cubicBezTo>
                    <a:pt x="933" y="841"/>
                    <a:pt x="845" y="851"/>
                    <a:pt x="757" y="851"/>
                  </a:cubicBezTo>
                  <a:cubicBezTo>
                    <a:pt x="734" y="851"/>
                    <a:pt x="712" y="850"/>
                    <a:pt x="689" y="849"/>
                  </a:cubicBezTo>
                  <a:lnTo>
                    <a:pt x="715" y="796"/>
                  </a:lnTo>
                  <a:cubicBezTo>
                    <a:pt x="722" y="787"/>
                    <a:pt x="722" y="777"/>
                    <a:pt x="718" y="770"/>
                  </a:cubicBezTo>
                  <a:cubicBezTo>
                    <a:pt x="715" y="760"/>
                    <a:pt x="709" y="754"/>
                    <a:pt x="699" y="751"/>
                  </a:cubicBezTo>
                  <a:lnTo>
                    <a:pt x="434" y="692"/>
                  </a:lnTo>
                  <a:cubicBezTo>
                    <a:pt x="431" y="691"/>
                    <a:pt x="428" y="691"/>
                    <a:pt x="425" y="691"/>
                  </a:cubicBezTo>
                  <a:cubicBezTo>
                    <a:pt x="416" y="691"/>
                    <a:pt x="407" y="695"/>
                    <a:pt x="402" y="705"/>
                  </a:cubicBezTo>
                  <a:lnTo>
                    <a:pt x="356" y="777"/>
                  </a:lnTo>
                  <a:cubicBezTo>
                    <a:pt x="304" y="757"/>
                    <a:pt x="255" y="731"/>
                    <a:pt x="209" y="698"/>
                  </a:cubicBezTo>
                  <a:cubicBezTo>
                    <a:pt x="177" y="676"/>
                    <a:pt x="151" y="649"/>
                    <a:pt x="128" y="620"/>
                  </a:cubicBezTo>
                  <a:lnTo>
                    <a:pt x="255" y="610"/>
                  </a:lnTo>
                  <a:cubicBezTo>
                    <a:pt x="265" y="607"/>
                    <a:pt x="271" y="604"/>
                    <a:pt x="278" y="597"/>
                  </a:cubicBezTo>
                  <a:cubicBezTo>
                    <a:pt x="281" y="587"/>
                    <a:pt x="284" y="578"/>
                    <a:pt x="281" y="571"/>
                  </a:cubicBezTo>
                  <a:lnTo>
                    <a:pt x="235" y="408"/>
                  </a:lnTo>
                  <a:cubicBezTo>
                    <a:pt x="229" y="392"/>
                    <a:pt x="216" y="385"/>
                    <a:pt x="203" y="385"/>
                  </a:cubicBezTo>
                  <a:lnTo>
                    <a:pt x="62" y="398"/>
                  </a:lnTo>
                  <a:cubicBezTo>
                    <a:pt x="85" y="320"/>
                    <a:pt x="137" y="251"/>
                    <a:pt x="206" y="209"/>
                  </a:cubicBezTo>
                  <a:lnTo>
                    <a:pt x="304" y="281"/>
                  </a:lnTo>
                  <a:cubicBezTo>
                    <a:pt x="310" y="284"/>
                    <a:pt x="315" y="286"/>
                    <a:pt x="322" y="286"/>
                  </a:cubicBezTo>
                  <a:cubicBezTo>
                    <a:pt x="326" y="286"/>
                    <a:pt x="331" y="285"/>
                    <a:pt x="337" y="284"/>
                  </a:cubicBezTo>
                  <a:lnTo>
                    <a:pt x="549" y="179"/>
                  </a:lnTo>
                  <a:cubicBezTo>
                    <a:pt x="559" y="173"/>
                    <a:pt x="565" y="166"/>
                    <a:pt x="568" y="153"/>
                  </a:cubicBezTo>
                  <a:cubicBezTo>
                    <a:pt x="568" y="144"/>
                    <a:pt x="562" y="134"/>
                    <a:pt x="555" y="127"/>
                  </a:cubicBezTo>
                  <a:lnTo>
                    <a:pt x="500" y="85"/>
                  </a:lnTo>
                  <a:cubicBezTo>
                    <a:pt x="577" y="69"/>
                    <a:pt x="657" y="61"/>
                    <a:pt x="735" y="61"/>
                  </a:cubicBezTo>
                  <a:close/>
                  <a:moveTo>
                    <a:pt x="739" y="0"/>
                  </a:moveTo>
                  <a:cubicBezTo>
                    <a:pt x="632" y="0"/>
                    <a:pt x="525" y="14"/>
                    <a:pt x="421" y="42"/>
                  </a:cubicBezTo>
                  <a:cubicBezTo>
                    <a:pt x="399" y="49"/>
                    <a:pt x="392" y="82"/>
                    <a:pt x="412" y="95"/>
                  </a:cubicBezTo>
                  <a:lnTo>
                    <a:pt x="480" y="144"/>
                  </a:lnTo>
                  <a:lnTo>
                    <a:pt x="330" y="219"/>
                  </a:lnTo>
                  <a:lnTo>
                    <a:pt x="226" y="147"/>
                  </a:lnTo>
                  <a:cubicBezTo>
                    <a:pt x="221" y="142"/>
                    <a:pt x="215" y="139"/>
                    <a:pt x="209" y="139"/>
                  </a:cubicBezTo>
                  <a:cubicBezTo>
                    <a:pt x="204" y="139"/>
                    <a:pt x="198" y="142"/>
                    <a:pt x="193" y="147"/>
                  </a:cubicBezTo>
                  <a:cubicBezTo>
                    <a:pt x="75" y="225"/>
                    <a:pt x="10" y="326"/>
                    <a:pt x="0" y="431"/>
                  </a:cubicBezTo>
                  <a:cubicBezTo>
                    <a:pt x="0" y="441"/>
                    <a:pt x="4" y="447"/>
                    <a:pt x="10" y="454"/>
                  </a:cubicBezTo>
                  <a:cubicBezTo>
                    <a:pt x="17" y="460"/>
                    <a:pt x="26" y="463"/>
                    <a:pt x="33" y="463"/>
                  </a:cubicBezTo>
                  <a:lnTo>
                    <a:pt x="186" y="450"/>
                  </a:lnTo>
                  <a:lnTo>
                    <a:pt x="216" y="552"/>
                  </a:lnTo>
                  <a:lnTo>
                    <a:pt x="72" y="565"/>
                  </a:lnTo>
                  <a:cubicBezTo>
                    <a:pt x="62" y="568"/>
                    <a:pt x="53" y="574"/>
                    <a:pt x="46" y="584"/>
                  </a:cubicBezTo>
                  <a:cubicBezTo>
                    <a:pt x="43" y="591"/>
                    <a:pt x="43" y="604"/>
                    <a:pt x="46" y="614"/>
                  </a:cubicBezTo>
                  <a:cubicBezTo>
                    <a:pt x="82" y="666"/>
                    <a:pt x="124" y="711"/>
                    <a:pt x="177" y="751"/>
                  </a:cubicBezTo>
                  <a:cubicBezTo>
                    <a:pt x="232" y="790"/>
                    <a:pt x="297" y="819"/>
                    <a:pt x="363" y="845"/>
                  </a:cubicBezTo>
                  <a:cubicBezTo>
                    <a:pt x="365" y="846"/>
                    <a:pt x="367" y="846"/>
                    <a:pt x="370" y="846"/>
                  </a:cubicBezTo>
                  <a:cubicBezTo>
                    <a:pt x="381" y="846"/>
                    <a:pt x="393" y="840"/>
                    <a:pt x="399" y="832"/>
                  </a:cubicBezTo>
                  <a:lnTo>
                    <a:pt x="448" y="757"/>
                  </a:lnTo>
                  <a:lnTo>
                    <a:pt x="647" y="803"/>
                  </a:lnTo>
                  <a:lnTo>
                    <a:pt x="611" y="858"/>
                  </a:lnTo>
                  <a:cubicBezTo>
                    <a:pt x="604" y="868"/>
                    <a:pt x="604" y="878"/>
                    <a:pt x="611" y="888"/>
                  </a:cubicBezTo>
                  <a:cubicBezTo>
                    <a:pt x="614" y="898"/>
                    <a:pt x="624" y="904"/>
                    <a:pt x="634" y="904"/>
                  </a:cubicBezTo>
                  <a:cubicBezTo>
                    <a:pt x="679" y="911"/>
                    <a:pt x="722" y="911"/>
                    <a:pt x="767" y="911"/>
                  </a:cubicBezTo>
                  <a:cubicBezTo>
                    <a:pt x="878" y="911"/>
                    <a:pt x="989" y="894"/>
                    <a:pt x="1097" y="858"/>
                  </a:cubicBezTo>
                  <a:cubicBezTo>
                    <a:pt x="1110" y="855"/>
                    <a:pt x="1117" y="845"/>
                    <a:pt x="1120" y="835"/>
                  </a:cubicBezTo>
                  <a:cubicBezTo>
                    <a:pt x="1120" y="822"/>
                    <a:pt x="1117" y="813"/>
                    <a:pt x="1107" y="806"/>
                  </a:cubicBezTo>
                  <a:lnTo>
                    <a:pt x="1048" y="764"/>
                  </a:lnTo>
                  <a:lnTo>
                    <a:pt x="1202" y="692"/>
                  </a:lnTo>
                  <a:lnTo>
                    <a:pt x="1286" y="751"/>
                  </a:lnTo>
                  <a:cubicBezTo>
                    <a:pt x="1291" y="756"/>
                    <a:pt x="1298" y="758"/>
                    <a:pt x="1304" y="758"/>
                  </a:cubicBezTo>
                  <a:cubicBezTo>
                    <a:pt x="1311" y="758"/>
                    <a:pt x="1317" y="756"/>
                    <a:pt x="1322" y="751"/>
                  </a:cubicBezTo>
                  <a:cubicBezTo>
                    <a:pt x="1417" y="692"/>
                    <a:pt x="1479" y="594"/>
                    <a:pt x="1495" y="486"/>
                  </a:cubicBezTo>
                  <a:cubicBezTo>
                    <a:pt x="1495" y="476"/>
                    <a:pt x="1492" y="467"/>
                    <a:pt x="1485" y="460"/>
                  </a:cubicBezTo>
                  <a:cubicBezTo>
                    <a:pt x="1479" y="454"/>
                    <a:pt x="1469" y="450"/>
                    <a:pt x="1459" y="450"/>
                  </a:cubicBezTo>
                  <a:lnTo>
                    <a:pt x="1342" y="463"/>
                  </a:lnTo>
                  <a:lnTo>
                    <a:pt x="1313" y="359"/>
                  </a:lnTo>
                  <a:lnTo>
                    <a:pt x="1427" y="349"/>
                  </a:lnTo>
                  <a:cubicBezTo>
                    <a:pt x="1437" y="349"/>
                    <a:pt x="1446" y="343"/>
                    <a:pt x="1450" y="333"/>
                  </a:cubicBezTo>
                  <a:cubicBezTo>
                    <a:pt x="1456" y="323"/>
                    <a:pt x="1456" y="313"/>
                    <a:pt x="1450" y="303"/>
                  </a:cubicBezTo>
                  <a:cubicBezTo>
                    <a:pt x="1417" y="248"/>
                    <a:pt x="1371" y="199"/>
                    <a:pt x="1319" y="160"/>
                  </a:cubicBezTo>
                  <a:cubicBezTo>
                    <a:pt x="1270" y="127"/>
                    <a:pt x="1218" y="101"/>
                    <a:pt x="1162" y="78"/>
                  </a:cubicBezTo>
                  <a:cubicBezTo>
                    <a:pt x="1159" y="77"/>
                    <a:pt x="1155" y="77"/>
                    <a:pt x="1151" y="77"/>
                  </a:cubicBezTo>
                  <a:cubicBezTo>
                    <a:pt x="1140" y="77"/>
                    <a:pt x="1131" y="81"/>
                    <a:pt x="1123" y="91"/>
                  </a:cubicBezTo>
                  <a:lnTo>
                    <a:pt x="1084" y="157"/>
                  </a:lnTo>
                  <a:lnTo>
                    <a:pt x="885" y="111"/>
                  </a:lnTo>
                  <a:lnTo>
                    <a:pt x="918" y="59"/>
                  </a:lnTo>
                  <a:cubicBezTo>
                    <a:pt x="931" y="39"/>
                    <a:pt x="918" y="13"/>
                    <a:pt x="895" y="10"/>
                  </a:cubicBezTo>
                  <a:cubicBezTo>
                    <a:pt x="843" y="3"/>
                    <a:pt x="791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5" name="Google Shape;2575;p44"/>
            <p:cNvSpPr/>
            <p:nvPr/>
          </p:nvSpPr>
          <p:spPr>
            <a:xfrm>
              <a:off x="1084411" y="4276569"/>
              <a:ext cx="47379" cy="28084"/>
            </a:xfrm>
            <a:custGeom>
              <a:avLst/>
              <a:gdLst/>
              <a:ahLst/>
              <a:cxnLst/>
              <a:rect l="l" t="t" r="r" b="b"/>
              <a:pathLst>
                <a:path w="1434" h="850" extrusionOk="0">
                  <a:moveTo>
                    <a:pt x="710" y="1"/>
                  </a:moveTo>
                  <a:cubicBezTo>
                    <a:pt x="605" y="1"/>
                    <a:pt x="500" y="14"/>
                    <a:pt x="399" y="43"/>
                  </a:cubicBezTo>
                  <a:lnTo>
                    <a:pt x="510" y="121"/>
                  </a:lnTo>
                  <a:lnTo>
                    <a:pt x="295" y="226"/>
                  </a:lnTo>
                  <a:lnTo>
                    <a:pt x="180" y="141"/>
                  </a:lnTo>
                  <a:cubicBezTo>
                    <a:pt x="69" y="213"/>
                    <a:pt x="7" y="307"/>
                    <a:pt x="1" y="402"/>
                  </a:cubicBezTo>
                  <a:lnTo>
                    <a:pt x="177" y="386"/>
                  </a:lnTo>
                  <a:lnTo>
                    <a:pt x="226" y="549"/>
                  </a:lnTo>
                  <a:lnTo>
                    <a:pt x="46" y="565"/>
                  </a:lnTo>
                  <a:cubicBezTo>
                    <a:pt x="76" y="614"/>
                    <a:pt x="118" y="657"/>
                    <a:pt x="164" y="693"/>
                  </a:cubicBezTo>
                  <a:cubicBezTo>
                    <a:pt x="219" y="728"/>
                    <a:pt x="281" y="761"/>
                    <a:pt x="344" y="784"/>
                  </a:cubicBezTo>
                  <a:lnTo>
                    <a:pt x="402" y="689"/>
                  </a:lnTo>
                  <a:lnTo>
                    <a:pt x="667" y="748"/>
                  </a:lnTo>
                  <a:lnTo>
                    <a:pt x="608" y="843"/>
                  </a:lnTo>
                  <a:cubicBezTo>
                    <a:pt x="649" y="847"/>
                    <a:pt x="690" y="849"/>
                    <a:pt x="732" y="849"/>
                  </a:cubicBezTo>
                  <a:cubicBezTo>
                    <a:pt x="841" y="849"/>
                    <a:pt x="952" y="833"/>
                    <a:pt x="1058" y="800"/>
                  </a:cubicBezTo>
                  <a:lnTo>
                    <a:pt x="960" y="732"/>
                  </a:lnTo>
                  <a:lnTo>
                    <a:pt x="1176" y="627"/>
                  </a:lnTo>
                  <a:lnTo>
                    <a:pt x="1274" y="699"/>
                  </a:lnTo>
                  <a:cubicBezTo>
                    <a:pt x="1375" y="627"/>
                    <a:pt x="1430" y="542"/>
                    <a:pt x="1434" y="454"/>
                  </a:cubicBezTo>
                  <a:lnTo>
                    <a:pt x="1434" y="454"/>
                  </a:lnTo>
                  <a:lnTo>
                    <a:pt x="1290" y="471"/>
                  </a:lnTo>
                  <a:lnTo>
                    <a:pt x="1244" y="307"/>
                  </a:lnTo>
                  <a:lnTo>
                    <a:pt x="1395" y="291"/>
                  </a:lnTo>
                  <a:cubicBezTo>
                    <a:pt x="1362" y="239"/>
                    <a:pt x="1323" y="193"/>
                    <a:pt x="1270" y="161"/>
                  </a:cubicBezTo>
                  <a:cubicBezTo>
                    <a:pt x="1225" y="125"/>
                    <a:pt x="1173" y="99"/>
                    <a:pt x="1120" y="79"/>
                  </a:cubicBezTo>
                  <a:lnTo>
                    <a:pt x="1068" y="161"/>
                  </a:lnTo>
                  <a:lnTo>
                    <a:pt x="804" y="102"/>
                  </a:lnTo>
                  <a:lnTo>
                    <a:pt x="862" y="10"/>
                  </a:lnTo>
                  <a:cubicBezTo>
                    <a:pt x="812" y="4"/>
                    <a:pt x="761" y="1"/>
                    <a:pt x="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6" name="Google Shape;2576;p44"/>
            <p:cNvSpPr/>
            <p:nvPr/>
          </p:nvSpPr>
          <p:spPr>
            <a:xfrm>
              <a:off x="1083354" y="4275512"/>
              <a:ext cx="49428" cy="30099"/>
            </a:xfrm>
            <a:custGeom>
              <a:avLst/>
              <a:gdLst/>
              <a:ahLst/>
              <a:cxnLst/>
              <a:rect l="l" t="t" r="r" b="b"/>
              <a:pathLst>
                <a:path w="1496" h="911" extrusionOk="0">
                  <a:moveTo>
                    <a:pt x="725" y="63"/>
                  </a:moveTo>
                  <a:cubicBezTo>
                    <a:pt x="763" y="63"/>
                    <a:pt x="801" y="65"/>
                    <a:pt x="839" y="68"/>
                  </a:cubicBezTo>
                  <a:lnTo>
                    <a:pt x="806" y="117"/>
                  </a:lnTo>
                  <a:cubicBezTo>
                    <a:pt x="803" y="127"/>
                    <a:pt x="800" y="137"/>
                    <a:pt x="803" y="147"/>
                  </a:cubicBezTo>
                  <a:cubicBezTo>
                    <a:pt x="810" y="153"/>
                    <a:pt x="816" y="163"/>
                    <a:pt x="826" y="163"/>
                  </a:cubicBezTo>
                  <a:lnTo>
                    <a:pt x="1087" y="222"/>
                  </a:lnTo>
                  <a:cubicBezTo>
                    <a:pt x="1090" y="223"/>
                    <a:pt x="1093" y="223"/>
                    <a:pt x="1096" y="223"/>
                  </a:cubicBezTo>
                  <a:cubicBezTo>
                    <a:pt x="1106" y="223"/>
                    <a:pt x="1115" y="219"/>
                    <a:pt x="1120" y="209"/>
                  </a:cubicBezTo>
                  <a:lnTo>
                    <a:pt x="1162" y="147"/>
                  </a:lnTo>
                  <a:cubicBezTo>
                    <a:pt x="1205" y="166"/>
                    <a:pt x="1247" y="186"/>
                    <a:pt x="1283" y="215"/>
                  </a:cubicBezTo>
                  <a:cubicBezTo>
                    <a:pt x="1316" y="238"/>
                    <a:pt x="1345" y="264"/>
                    <a:pt x="1371" y="297"/>
                  </a:cubicBezTo>
                  <a:lnTo>
                    <a:pt x="1273" y="303"/>
                  </a:lnTo>
                  <a:cubicBezTo>
                    <a:pt x="1263" y="307"/>
                    <a:pt x="1254" y="310"/>
                    <a:pt x="1250" y="320"/>
                  </a:cubicBezTo>
                  <a:cubicBezTo>
                    <a:pt x="1244" y="326"/>
                    <a:pt x="1244" y="336"/>
                    <a:pt x="1247" y="343"/>
                  </a:cubicBezTo>
                  <a:lnTo>
                    <a:pt x="1293" y="506"/>
                  </a:lnTo>
                  <a:cubicBezTo>
                    <a:pt x="1296" y="520"/>
                    <a:pt x="1308" y="529"/>
                    <a:pt x="1320" y="529"/>
                  </a:cubicBezTo>
                  <a:cubicBezTo>
                    <a:pt x="1322" y="529"/>
                    <a:pt x="1324" y="529"/>
                    <a:pt x="1325" y="529"/>
                  </a:cubicBezTo>
                  <a:lnTo>
                    <a:pt x="1430" y="519"/>
                  </a:lnTo>
                  <a:lnTo>
                    <a:pt x="1430" y="519"/>
                  </a:lnTo>
                  <a:cubicBezTo>
                    <a:pt x="1407" y="587"/>
                    <a:pt x="1365" y="649"/>
                    <a:pt x="1306" y="692"/>
                  </a:cubicBezTo>
                  <a:lnTo>
                    <a:pt x="1224" y="633"/>
                  </a:lnTo>
                  <a:cubicBezTo>
                    <a:pt x="1218" y="629"/>
                    <a:pt x="1213" y="628"/>
                    <a:pt x="1207" y="628"/>
                  </a:cubicBezTo>
                  <a:cubicBezTo>
                    <a:pt x="1203" y="628"/>
                    <a:pt x="1199" y="629"/>
                    <a:pt x="1195" y="630"/>
                  </a:cubicBezTo>
                  <a:lnTo>
                    <a:pt x="979" y="734"/>
                  </a:lnTo>
                  <a:cubicBezTo>
                    <a:pt x="970" y="741"/>
                    <a:pt x="963" y="747"/>
                    <a:pt x="963" y="760"/>
                  </a:cubicBezTo>
                  <a:cubicBezTo>
                    <a:pt x="960" y="770"/>
                    <a:pt x="966" y="780"/>
                    <a:pt x="973" y="787"/>
                  </a:cubicBezTo>
                  <a:lnTo>
                    <a:pt x="1022" y="822"/>
                  </a:lnTo>
                  <a:cubicBezTo>
                    <a:pt x="936" y="841"/>
                    <a:pt x="848" y="851"/>
                    <a:pt x="760" y="851"/>
                  </a:cubicBezTo>
                  <a:cubicBezTo>
                    <a:pt x="737" y="851"/>
                    <a:pt x="715" y="850"/>
                    <a:pt x="692" y="849"/>
                  </a:cubicBezTo>
                  <a:lnTo>
                    <a:pt x="718" y="796"/>
                  </a:lnTo>
                  <a:cubicBezTo>
                    <a:pt x="725" y="790"/>
                    <a:pt x="725" y="780"/>
                    <a:pt x="721" y="770"/>
                  </a:cubicBezTo>
                  <a:cubicBezTo>
                    <a:pt x="718" y="760"/>
                    <a:pt x="708" y="754"/>
                    <a:pt x="699" y="751"/>
                  </a:cubicBezTo>
                  <a:lnTo>
                    <a:pt x="438" y="692"/>
                  </a:lnTo>
                  <a:cubicBezTo>
                    <a:pt x="435" y="691"/>
                    <a:pt x="433" y="691"/>
                    <a:pt x="431" y="691"/>
                  </a:cubicBezTo>
                  <a:cubicBezTo>
                    <a:pt x="420" y="691"/>
                    <a:pt x="410" y="697"/>
                    <a:pt x="405" y="705"/>
                  </a:cubicBezTo>
                  <a:lnTo>
                    <a:pt x="359" y="777"/>
                  </a:lnTo>
                  <a:cubicBezTo>
                    <a:pt x="307" y="757"/>
                    <a:pt x="258" y="731"/>
                    <a:pt x="209" y="698"/>
                  </a:cubicBezTo>
                  <a:cubicBezTo>
                    <a:pt x="180" y="676"/>
                    <a:pt x="150" y="649"/>
                    <a:pt x="127" y="623"/>
                  </a:cubicBezTo>
                  <a:lnTo>
                    <a:pt x="258" y="610"/>
                  </a:lnTo>
                  <a:cubicBezTo>
                    <a:pt x="265" y="610"/>
                    <a:pt x="274" y="604"/>
                    <a:pt x="278" y="597"/>
                  </a:cubicBezTo>
                  <a:cubicBezTo>
                    <a:pt x="284" y="591"/>
                    <a:pt x="284" y="581"/>
                    <a:pt x="284" y="571"/>
                  </a:cubicBezTo>
                  <a:lnTo>
                    <a:pt x="235" y="408"/>
                  </a:lnTo>
                  <a:cubicBezTo>
                    <a:pt x="232" y="395"/>
                    <a:pt x="219" y="385"/>
                    <a:pt x="203" y="385"/>
                  </a:cubicBezTo>
                  <a:lnTo>
                    <a:pt x="65" y="398"/>
                  </a:lnTo>
                  <a:cubicBezTo>
                    <a:pt x="88" y="320"/>
                    <a:pt x="137" y="255"/>
                    <a:pt x="206" y="209"/>
                  </a:cubicBezTo>
                  <a:lnTo>
                    <a:pt x="307" y="281"/>
                  </a:lnTo>
                  <a:cubicBezTo>
                    <a:pt x="311" y="284"/>
                    <a:pt x="317" y="286"/>
                    <a:pt x="323" y="286"/>
                  </a:cubicBezTo>
                  <a:cubicBezTo>
                    <a:pt x="328" y="286"/>
                    <a:pt x="332" y="285"/>
                    <a:pt x="336" y="284"/>
                  </a:cubicBezTo>
                  <a:lnTo>
                    <a:pt x="552" y="179"/>
                  </a:lnTo>
                  <a:cubicBezTo>
                    <a:pt x="562" y="176"/>
                    <a:pt x="568" y="166"/>
                    <a:pt x="568" y="157"/>
                  </a:cubicBezTo>
                  <a:cubicBezTo>
                    <a:pt x="568" y="144"/>
                    <a:pt x="565" y="134"/>
                    <a:pt x="555" y="127"/>
                  </a:cubicBezTo>
                  <a:lnTo>
                    <a:pt x="500" y="88"/>
                  </a:lnTo>
                  <a:cubicBezTo>
                    <a:pt x="574" y="71"/>
                    <a:pt x="649" y="63"/>
                    <a:pt x="725" y="63"/>
                  </a:cubicBezTo>
                  <a:close/>
                  <a:moveTo>
                    <a:pt x="739" y="0"/>
                  </a:moveTo>
                  <a:cubicBezTo>
                    <a:pt x="632" y="0"/>
                    <a:pt x="524" y="14"/>
                    <a:pt x="421" y="42"/>
                  </a:cubicBezTo>
                  <a:cubicBezTo>
                    <a:pt x="408" y="46"/>
                    <a:pt x="402" y="55"/>
                    <a:pt x="398" y="65"/>
                  </a:cubicBezTo>
                  <a:cubicBezTo>
                    <a:pt x="398" y="78"/>
                    <a:pt x="402" y="91"/>
                    <a:pt x="411" y="98"/>
                  </a:cubicBezTo>
                  <a:lnTo>
                    <a:pt x="480" y="147"/>
                  </a:lnTo>
                  <a:lnTo>
                    <a:pt x="327" y="219"/>
                  </a:lnTo>
                  <a:lnTo>
                    <a:pt x="225" y="147"/>
                  </a:lnTo>
                  <a:cubicBezTo>
                    <a:pt x="220" y="144"/>
                    <a:pt x="215" y="142"/>
                    <a:pt x="209" y="142"/>
                  </a:cubicBezTo>
                  <a:cubicBezTo>
                    <a:pt x="203" y="142"/>
                    <a:pt x="198" y="144"/>
                    <a:pt x="193" y="147"/>
                  </a:cubicBezTo>
                  <a:cubicBezTo>
                    <a:pt x="75" y="222"/>
                    <a:pt x="7" y="323"/>
                    <a:pt x="0" y="431"/>
                  </a:cubicBezTo>
                  <a:cubicBezTo>
                    <a:pt x="0" y="437"/>
                    <a:pt x="3" y="447"/>
                    <a:pt x="10" y="454"/>
                  </a:cubicBezTo>
                  <a:cubicBezTo>
                    <a:pt x="16" y="460"/>
                    <a:pt x="26" y="463"/>
                    <a:pt x="33" y="463"/>
                  </a:cubicBezTo>
                  <a:lnTo>
                    <a:pt x="186" y="447"/>
                  </a:lnTo>
                  <a:lnTo>
                    <a:pt x="216" y="552"/>
                  </a:lnTo>
                  <a:lnTo>
                    <a:pt x="72" y="565"/>
                  </a:lnTo>
                  <a:cubicBezTo>
                    <a:pt x="49" y="568"/>
                    <a:pt x="36" y="591"/>
                    <a:pt x="49" y="610"/>
                  </a:cubicBezTo>
                  <a:cubicBezTo>
                    <a:pt x="82" y="666"/>
                    <a:pt x="124" y="711"/>
                    <a:pt x="176" y="747"/>
                  </a:cubicBezTo>
                  <a:cubicBezTo>
                    <a:pt x="235" y="787"/>
                    <a:pt x="297" y="819"/>
                    <a:pt x="366" y="842"/>
                  </a:cubicBezTo>
                  <a:cubicBezTo>
                    <a:pt x="369" y="844"/>
                    <a:pt x="373" y="845"/>
                    <a:pt x="377" y="845"/>
                  </a:cubicBezTo>
                  <a:cubicBezTo>
                    <a:pt x="386" y="845"/>
                    <a:pt x="395" y="839"/>
                    <a:pt x="402" y="832"/>
                  </a:cubicBezTo>
                  <a:lnTo>
                    <a:pt x="447" y="757"/>
                  </a:lnTo>
                  <a:lnTo>
                    <a:pt x="646" y="800"/>
                  </a:lnTo>
                  <a:lnTo>
                    <a:pt x="611" y="858"/>
                  </a:lnTo>
                  <a:cubicBezTo>
                    <a:pt x="607" y="865"/>
                    <a:pt x="607" y="878"/>
                    <a:pt x="611" y="888"/>
                  </a:cubicBezTo>
                  <a:cubicBezTo>
                    <a:pt x="617" y="898"/>
                    <a:pt x="624" y="904"/>
                    <a:pt x="637" y="904"/>
                  </a:cubicBezTo>
                  <a:cubicBezTo>
                    <a:pt x="679" y="907"/>
                    <a:pt x="725" y="911"/>
                    <a:pt x="767" y="911"/>
                  </a:cubicBezTo>
                  <a:cubicBezTo>
                    <a:pt x="878" y="911"/>
                    <a:pt x="989" y="894"/>
                    <a:pt x="1097" y="858"/>
                  </a:cubicBezTo>
                  <a:cubicBezTo>
                    <a:pt x="1123" y="852"/>
                    <a:pt x="1126" y="819"/>
                    <a:pt x="1107" y="806"/>
                  </a:cubicBezTo>
                  <a:lnTo>
                    <a:pt x="1048" y="764"/>
                  </a:lnTo>
                  <a:lnTo>
                    <a:pt x="1201" y="692"/>
                  </a:lnTo>
                  <a:lnTo>
                    <a:pt x="1286" y="754"/>
                  </a:lnTo>
                  <a:cubicBezTo>
                    <a:pt x="1291" y="757"/>
                    <a:pt x="1298" y="759"/>
                    <a:pt x="1304" y="759"/>
                  </a:cubicBezTo>
                  <a:cubicBezTo>
                    <a:pt x="1311" y="759"/>
                    <a:pt x="1317" y="757"/>
                    <a:pt x="1322" y="754"/>
                  </a:cubicBezTo>
                  <a:cubicBezTo>
                    <a:pt x="1427" y="679"/>
                    <a:pt x="1485" y="587"/>
                    <a:pt x="1495" y="486"/>
                  </a:cubicBezTo>
                  <a:cubicBezTo>
                    <a:pt x="1495" y="468"/>
                    <a:pt x="1481" y="453"/>
                    <a:pt x="1467" y="453"/>
                  </a:cubicBezTo>
                  <a:cubicBezTo>
                    <a:pt x="1465" y="453"/>
                    <a:pt x="1464" y="453"/>
                    <a:pt x="1462" y="454"/>
                  </a:cubicBezTo>
                  <a:lnTo>
                    <a:pt x="1345" y="463"/>
                  </a:lnTo>
                  <a:lnTo>
                    <a:pt x="1312" y="359"/>
                  </a:lnTo>
                  <a:lnTo>
                    <a:pt x="1427" y="349"/>
                  </a:lnTo>
                  <a:cubicBezTo>
                    <a:pt x="1436" y="349"/>
                    <a:pt x="1446" y="343"/>
                    <a:pt x="1453" y="333"/>
                  </a:cubicBezTo>
                  <a:cubicBezTo>
                    <a:pt x="1456" y="323"/>
                    <a:pt x="1456" y="313"/>
                    <a:pt x="1453" y="303"/>
                  </a:cubicBezTo>
                  <a:cubicBezTo>
                    <a:pt x="1417" y="248"/>
                    <a:pt x="1374" y="199"/>
                    <a:pt x="1319" y="160"/>
                  </a:cubicBezTo>
                  <a:cubicBezTo>
                    <a:pt x="1270" y="127"/>
                    <a:pt x="1218" y="101"/>
                    <a:pt x="1162" y="78"/>
                  </a:cubicBezTo>
                  <a:cubicBezTo>
                    <a:pt x="1159" y="78"/>
                    <a:pt x="1156" y="77"/>
                    <a:pt x="1152" y="77"/>
                  </a:cubicBezTo>
                  <a:cubicBezTo>
                    <a:pt x="1142" y="77"/>
                    <a:pt x="1130" y="81"/>
                    <a:pt x="1123" y="91"/>
                  </a:cubicBezTo>
                  <a:lnTo>
                    <a:pt x="1084" y="157"/>
                  </a:lnTo>
                  <a:lnTo>
                    <a:pt x="885" y="114"/>
                  </a:lnTo>
                  <a:lnTo>
                    <a:pt x="921" y="59"/>
                  </a:lnTo>
                  <a:cubicBezTo>
                    <a:pt x="924" y="49"/>
                    <a:pt x="924" y="39"/>
                    <a:pt x="921" y="29"/>
                  </a:cubicBezTo>
                  <a:cubicBezTo>
                    <a:pt x="914" y="20"/>
                    <a:pt x="908" y="13"/>
                    <a:pt x="894" y="10"/>
                  </a:cubicBezTo>
                  <a:cubicBezTo>
                    <a:pt x="843" y="3"/>
                    <a:pt x="791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77" name="Google Shape;2577;p44"/>
          <p:cNvSpPr/>
          <p:nvPr/>
        </p:nvSpPr>
        <p:spPr>
          <a:xfrm flipH="1">
            <a:off x="8861300" y="569400"/>
            <a:ext cx="39900" cy="39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8" name="Google Shape;2578;p44"/>
          <p:cNvSpPr/>
          <p:nvPr/>
        </p:nvSpPr>
        <p:spPr>
          <a:xfrm flipH="1">
            <a:off x="5292700" y="239303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79" name="Google Shape;2579;p44"/>
          <p:cNvGrpSpPr/>
          <p:nvPr/>
        </p:nvGrpSpPr>
        <p:grpSpPr>
          <a:xfrm>
            <a:off x="5443362" y="1054259"/>
            <a:ext cx="3454381" cy="1521513"/>
            <a:chOff x="5443362" y="1005888"/>
            <a:chExt cx="3454381" cy="1521513"/>
          </a:xfrm>
        </p:grpSpPr>
        <p:sp>
          <p:nvSpPr>
            <p:cNvPr id="2580" name="Google Shape;2580;p44"/>
            <p:cNvSpPr/>
            <p:nvPr/>
          </p:nvSpPr>
          <p:spPr>
            <a:xfrm rot="-4511497" flipH="1">
              <a:off x="8867745" y="1379800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1" name="Google Shape;2581;p44"/>
            <p:cNvSpPr/>
            <p:nvPr/>
          </p:nvSpPr>
          <p:spPr>
            <a:xfrm flipH="1">
              <a:off x="8738550" y="10058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2" name="Google Shape;2582;p44"/>
            <p:cNvSpPr/>
            <p:nvPr/>
          </p:nvSpPr>
          <p:spPr>
            <a:xfrm rot="-4514075" flipH="1">
              <a:off x="8258702" y="10697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3" name="Google Shape;2583;p44"/>
            <p:cNvSpPr/>
            <p:nvPr/>
          </p:nvSpPr>
          <p:spPr>
            <a:xfrm flipH="1">
              <a:off x="8364725" y="14527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4" name="Google Shape;2584;p44"/>
            <p:cNvSpPr/>
            <p:nvPr/>
          </p:nvSpPr>
          <p:spPr>
            <a:xfrm rot="-4511497" flipH="1">
              <a:off x="8831295" y="1548450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5" name="Google Shape;2585;p44"/>
            <p:cNvSpPr/>
            <p:nvPr/>
          </p:nvSpPr>
          <p:spPr>
            <a:xfrm flipH="1">
              <a:off x="8519325" y="204887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6" name="Google Shape;2586;p44"/>
            <p:cNvSpPr/>
            <p:nvPr/>
          </p:nvSpPr>
          <p:spPr>
            <a:xfrm flipH="1">
              <a:off x="8456575" y="248750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7" name="Google Shape;2587;p44"/>
            <p:cNvSpPr/>
            <p:nvPr/>
          </p:nvSpPr>
          <p:spPr>
            <a:xfrm flipH="1">
              <a:off x="7957175" y="16329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8" name="Google Shape;2588;p44"/>
            <p:cNvSpPr/>
            <p:nvPr/>
          </p:nvSpPr>
          <p:spPr>
            <a:xfrm flipH="1">
              <a:off x="7752000" y="22678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9" name="Google Shape;2589;p44"/>
            <p:cNvSpPr/>
            <p:nvPr/>
          </p:nvSpPr>
          <p:spPr>
            <a:xfrm rot="-4514075" flipH="1">
              <a:off x="7083852" y="2004382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0" name="Google Shape;2590;p44"/>
            <p:cNvSpPr/>
            <p:nvPr/>
          </p:nvSpPr>
          <p:spPr>
            <a:xfrm rot="-4514075" flipH="1">
              <a:off x="5447652" y="212040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1" name="Google Shape;2591;p44"/>
            <p:cNvSpPr/>
            <p:nvPr/>
          </p:nvSpPr>
          <p:spPr>
            <a:xfrm flipH="1">
              <a:off x="5632775" y="22948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2" name="Google Shape;2592;p44"/>
            <p:cNvSpPr/>
            <p:nvPr/>
          </p:nvSpPr>
          <p:spPr>
            <a:xfrm flipH="1">
              <a:off x="7906575" y="14098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3" name="Google Shape;2593;p44"/>
            <p:cNvSpPr/>
            <p:nvPr/>
          </p:nvSpPr>
          <p:spPr>
            <a:xfrm flipH="1">
              <a:off x="5979725" y="204887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4" name="Google Shape;2594;p44"/>
            <p:cNvSpPr/>
            <p:nvPr/>
          </p:nvSpPr>
          <p:spPr>
            <a:xfrm flipH="1">
              <a:off x="6343875" y="22679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95" name="Google Shape;2595;p44"/>
          <p:cNvGrpSpPr/>
          <p:nvPr/>
        </p:nvGrpSpPr>
        <p:grpSpPr>
          <a:xfrm>
            <a:off x="401225" y="3201250"/>
            <a:ext cx="758675" cy="1431862"/>
            <a:chOff x="401225" y="3201250"/>
            <a:chExt cx="758675" cy="1431862"/>
          </a:xfrm>
        </p:grpSpPr>
        <p:sp>
          <p:nvSpPr>
            <p:cNvPr id="2596" name="Google Shape;2596;p44"/>
            <p:cNvSpPr/>
            <p:nvPr/>
          </p:nvSpPr>
          <p:spPr>
            <a:xfrm flipH="1">
              <a:off x="401225" y="4207625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7" name="Google Shape;2597;p44"/>
            <p:cNvSpPr/>
            <p:nvPr/>
          </p:nvSpPr>
          <p:spPr>
            <a:xfrm flipH="1">
              <a:off x="688100" y="39037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8" name="Google Shape;2598;p44"/>
            <p:cNvSpPr/>
            <p:nvPr/>
          </p:nvSpPr>
          <p:spPr>
            <a:xfrm rot="-4514075" flipH="1">
              <a:off x="594327" y="458860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9" name="Google Shape;2599;p44"/>
            <p:cNvSpPr/>
            <p:nvPr/>
          </p:nvSpPr>
          <p:spPr>
            <a:xfrm flipH="1">
              <a:off x="701600" y="36113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0" name="Google Shape;2600;p44"/>
            <p:cNvSpPr/>
            <p:nvPr/>
          </p:nvSpPr>
          <p:spPr>
            <a:xfrm flipH="1">
              <a:off x="1132900" y="39826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1" name="Google Shape;2601;p44"/>
            <p:cNvSpPr/>
            <p:nvPr/>
          </p:nvSpPr>
          <p:spPr>
            <a:xfrm flipH="1">
              <a:off x="902463" y="34092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2" name="Google Shape;2602;p44"/>
            <p:cNvSpPr/>
            <p:nvPr/>
          </p:nvSpPr>
          <p:spPr>
            <a:xfrm rot="-4514075" flipH="1">
              <a:off x="493152" y="33350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3" name="Google Shape;2603;p44"/>
            <p:cNvSpPr/>
            <p:nvPr/>
          </p:nvSpPr>
          <p:spPr>
            <a:xfrm flipH="1">
              <a:off x="1042975" y="384082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4" name="Google Shape;2604;p44"/>
            <p:cNvSpPr/>
            <p:nvPr/>
          </p:nvSpPr>
          <p:spPr>
            <a:xfrm flipH="1">
              <a:off x="638613" y="32012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6" name="Google Shape;2368;p44">
            <a:extLst>
              <a:ext uri="{FF2B5EF4-FFF2-40B4-BE49-F238E27FC236}">
                <a16:creationId xmlns:a16="http://schemas.microsoft.com/office/drawing/2014/main" id="{76EF0B5A-5539-433A-B974-26E21FDD78D2}"/>
              </a:ext>
            </a:extLst>
          </p:cNvPr>
          <p:cNvSpPr/>
          <p:nvPr/>
        </p:nvSpPr>
        <p:spPr>
          <a:xfrm>
            <a:off x="1640391" y="1184507"/>
            <a:ext cx="1020284" cy="504507"/>
          </a:xfrm>
          <a:prstGeom prst="roundRect">
            <a:avLst>
              <a:gd name="adj" fmla="val 1076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47" name="Google Shape;2370;p44">
            <a:extLst>
              <a:ext uri="{FF2B5EF4-FFF2-40B4-BE49-F238E27FC236}">
                <a16:creationId xmlns:a16="http://schemas.microsoft.com/office/drawing/2014/main" id="{6E354FD4-5DCA-41F0-BA79-490383BD219B}"/>
              </a:ext>
            </a:extLst>
          </p:cNvPr>
          <p:cNvSpPr txBox="1">
            <a:spLocks/>
          </p:cNvSpPr>
          <p:nvPr/>
        </p:nvSpPr>
        <p:spPr>
          <a:xfrm>
            <a:off x="1760780" y="1273325"/>
            <a:ext cx="801260" cy="33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sz="1400" dirty="0"/>
              <a:t>Pré-contrat</a:t>
            </a:r>
          </a:p>
        </p:txBody>
      </p:sp>
      <p:sp>
        <p:nvSpPr>
          <p:cNvPr id="248" name="Google Shape;2368;p44">
            <a:extLst>
              <a:ext uri="{FF2B5EF4-FFF2-40B4-BE49-F238E27FC236}">
                <a16:creationId xmlns:a16="http://schemas.microsoft.com/office/drawing/2014/main" id="{6297D768-D6EB-4F3C-A143-BBC17A83B379}"/>
              </a:ext>
            </a:extLst>
          </p:cNvPr>
          <p:cNvSpPr/>
          <p:nvPr/>
        </p:nvSpPr>
        <p:spPr>
          <a:xfrm>
            <a:off x="2861973" y="1176764"/>
            <a:ext cx="1792997" cy="504507"/>
          </a:xfrm>
          <a:prstGeom prst="roundRect">
            <a:avLst>
              <a:gd name="adj" fmla="val 1076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49" name="Google Shape;2370;p44">
            <a:extLst>
              <a:ext uri="{FF2B5EF4-FFF2-40B4-BE49-F238E27FC236}">
                <a16:creationId xmlns:a16="http://schemas.microsoft.com/office/drawing/2014/main" id="{B1DD30F7-106F-467E-8537-A9EE976FDE87}"/>
              </a:ext>
            </a:extLst>
          </p:cNvPr>
          <p:cNvSpPr txBox="1">
            <a:spLocks/>
          </p:cNvSpPr>
          <p:nvPr/>
        </p:nvSpPr>
        <p:spPr>
          <a:xfrm>
            <a:off x="2982363" y="1265582"/>
            <a:ext cx="1680448" cy="33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sz="1400" dirty="0"/>
              <a:t>Recommandations</a:t>
            </a:r>
          </a:p>
        </p:txBody>
      </p:sp>
      <p:sp>
        <p:nvSpPr>
          <p:cNvPr id="250" name="Google Shape;2368;p44">
            <a:extLst>
              <a:ext uri="{FF2B5EF4-FFF2-40B4-BE49-F238E27FC236}">
                <a16:creationId xmlns:a16="http://schemas.microsoft.com/office/drawing/2014/main" id="{7475CA0F-DA31-46FE-823D-EEE52F17A038}"/>
              </a:ext>
            </a:extLst>
          </p:cNvPr>
          <p:cNvSpPr/>
          <p:nvPr/>
        </p:nvSpPr>
        <p:spPr>
          <a:xfrm>
            <a:off x="420116" y="1885883"/>
            <a:ext cx="1526324" cy="504507"/>
          </a:xfrm>
          <a:prstGeom prst="roundRect">
            <a:avLst>
              <a:gd name="adj" fmla="val 1076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51" name="Google Shape;2370;p44">
            <a:extLst>
              <a:ext uri="{FF2B5EF4-FFF2-40B4-BE49-F238E27FC236}">
                <a16:creationId xmlns:a16="http://schemas.microsoft.com/office/drawing/2014/main" id="{1F0D2C96-0AA1-46F8-9299-B56B31AC345C}"/>
              </a:ext>
            </a:extLst>
          </p:cNvPr>
          <p:cNvSpPr txBox="1">
            <a:spLocks/>
          </p:cNvSpPr>
          <p:nvPr/>
        </p:nvSpPr>
        <p:spPr>
          <a:xfrm>
            <a:off x="540505" y="1974701"/>
            <a:ext cx="1260944" cy="33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sz="1400" dirty="0"/>
              <a:t>Application intuitive</a:t>
            </a:r>
          </a:p>
        </p:txBody>
      </p:sp>
      <p:sp>
        <p:nvSpPr>
          <p:cNvPr id="252" name="Google Shape;2368;p44">
            <a:extLst>
              <a:ext uri="{FF2B5EF4-FFF2-40B4-BE49-F238E27FC236}">
                <a16:creationId xmlns:a16="http://schemas.microsoft.com/office/drawing/2014/main" id="{B60678A7-A285-47D5-BF4F-BCCB2A9F687E}"/>
              </a:ext>
            </a:extLst>
          </p:cNvPr>
          <p:cNvSpPr/>
          <p:nvPr/>
        </p:nvSpPr>
        <p:spPr>
          <a:xfrm>
            <a:off x="2099890" y="1873213"/>
            <a:ext cx="1385419" cy="504507"/>
          </a:xfrm>
          <a:prstGeom prst="roundRect">
            <a:avLst>
              <a:gd name="adj" fmla="val 1076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53" name="Google Shape;2370;p44">
            <a:extLst>
              <a:ext uri="{FF2B5EF4-FFF2-40B4-BE49-F238E27FC236}">
                <a16:creationId xmlns:a16="http://schemas.microsoft.com/office/drawing/2014/main" id="{869E7F40-A7FA-44B9-BB61-9A81CECBAA70}"/>
              </a:ext>
            </a:extLst>
          </p:cNvPr>
          <p:cNvSpPr txBox="1">
            <a:spLocks/>
          </p:cNvSpPr>
          <p:nvPr/>
        </p:nvSpPr>
        <p:spPr>
          <a:xfrm>
            <a:off x="2220280" y="1962031"/>
            <a:ext cx="1245984" cy="33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sz="1400" dirty="0"/>
              <a:t>Abonnement</a:t>
            </a:r>
          </a:p>
        </p:txBody>
      </p:sp>
      <p:sp>
        <p:nvSpPr>
          <p:cNvPr id="256" name="Google Shape;2368;p44">
            <a:extLst>
              <a:ext uri="{FF2B5EF4-FFF2-40B4-BE49-F238E27FC236}">
                <a16:creationId xmlns:a16="http://schemas.microsoft.com/office/drawing/2014/main" id="{8EC2B91E-679F-465A-B725-226D711B52AC}"/>
              </a:ext>
            </a:extLst>
          </p:cNvPr>
          <p:cNvSpPr/>
          <p:nvPr/>
        </p:nvSpPr>
        <p:spPr>
          <a:xfrm>
            <a:off x="401937" y="2516948"/>
            <a:ext cx="1020284" cy="504507"/>
          </a:xfrm>
          <a:prstGeom prst="roundRect">
            <a:avLst>
              <a:gd name="adj" fmla="val 1076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57" name="Google Shape;2370;p44">
            <a:extLst>
              <a:ext uri="{FF2B5EF4-FFF2-40B4-BE49-F238E27FC236}">
                <a16:creationId xmlns:a16="http://schemas.microsoft.com/office/drawing/2014/main" id="{6AB7A381-B5CE-47DD-9C9E-81C4C1ECE82C}"/>
              </a:ext>
            </a:extLst>
          </p:cNvPr>
          <p:cNvSpPr txBox="1">
            <a:spLocks/>
          </p:cNvSpPr>
          <p:nvPr/>
        </p:nvSpPr>
        <p:spPr>
          <a:xfrm>
            <a:off x="522326" y="2605766"/>
            <a:ext cx="801260" cy="33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sz="1400" dirty="0"/>
              <a:t>tipping</a:t>
            </a:r>
          </a:p>
        </p:txBody>
      </p:sp>
      <p:sp>
        <p:nvSpPr>
          <p:cNvPr id="258" name="Google Shape;2368;p44">
            <a:extLst>
              <a:ext uri="{FF2B5EF4-FFF2-40B4-BE49-F238E27FC236}">
                <a16:creationId xmlns:a16="http://schemas.microsoft.com/office/drawing/2014/main" id="{EF4E5564-D36F-4B60-B408-4FB635AC526C}"/>
              </a:ext>
            </a:extLst>
          </p:cNvPr>
          <p:cNvSpPr/>
          <p:nvPr/>
        </p:nvSpPr>
        <p:spPr>
          <a:xfrm>
            <a:off x="1589747" y="2534272"/>
            <a:ext cx="1609407" cy="504507"/>
          </a:xfrm>
          <a:prstGeom prst="roundRect">
            <a:avLst>
              <a:gd name="adj" fmla="val 1076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59" name="Google Shape;2370;p44">
            <a:extLst>
              <a:ext uri="{FF2B5EF4-FFF2-40B4-BE49-F238E27FC236}">
                <a16:creationId xmlns:a16="http://schemas.microsoft.com/office/drawing/2014/main" id="{A0E3DDA0-DA75-4602-8988-A0037376F48E}"/>
              </a:ext>
            </a:extLst>
          </p:cNvPr>
          <p:cNvSpPr txBox="1">
            <a:spLocks/>
          </p:cNvSpPr>
          <p:nvPr/>
        </p:nvSpPr>
        <p:spPr>
          <a:xfrm>
            <a:off x="1710137" y="2623090"/>
            <a:ext cx="1489018" cy="33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sz="1400" dirty="0"/>
              <a:t>carte de fidélité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F631793-5A64-4673-ADF3-8D5742EBC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6"/>
          <a:stretch/>
        </p:blipFill>
        <p:spPr>
          <a:xfrm>
            <a:off x="5064592" y="1306579"/>
            <a:ext cx="1435418" cy="2869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6144784-D2FE-4B87-B0B6-87714E021C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28" b="-148"/>
          <a:stretch/>
        </p:blipFill>
        <p:spPr>
          <a:xfrm>
            <a:off x="6859742" y="1266648"/>
            <a:ext cx="1445361" cy="2899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6" name="Google Shape;2368;p44">
            <a:extLst>
              <a:ext uri="{FF2B5EF4-FFF2-40B4-BE49-F238E27FC236}">
                <a16:creationId xmlns:a16="http://schemas.microsoft.com/office/drawing/2014/main" id="{4010717E-1E8C-4529-AAF2-FF8AE490A306}"/>
              </a:ext>
            </a:extLst>
          </p:cNvPr>
          <p:cNvSpPr/>
          <p:nvPr/>
        </p:nvSpPr>
        <p:spPr>
          <a:xfrm>
            <a:off x="420890" y="3176416"/>
            <a:ext cx="1385419" cy="504507"/>
          </a:xfrm>
          <a:prstGeom prst="roundRect">
            <a:avLst>
              <a:gd name="adj" fmla="val 1076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67" name="Google Shape;2370;p44">
            <a:extLst>
              <a:ext uri="{FF2B5EF4-FFF2-40B4-BE49-F238E27FC236}">
                <a16:creationId xmlns:a16="http://schemas.microsoft.com/office/drawing/2014/main" id="{B7BA554F-4046-42C0-AA12-C64997461FC2}"/>
              </a:ext>
            </a:extLst>
          </p:cNvPr>
          <p:cNvSpPr txBox="1">
            <a:spLocks/>
          </p:cNvSpPr>
          <p:nvPr/>
        </p:nvSpPr>
        <p:spPr>
          <a:xfrm>
            <a:off x="541280" y="3265234"/>
            <a:ext cx="1245984" cy="33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sz="1400" dirty="0"/>
              <a:t>Chat direct</a:t>
            </a:r>
          </a:p>
        </p:txBody>
      </p:sp>
      <p:sp>
        <p:nvSpPr>
          <p:cNvPr id="268" name="Google Shape;9816;p107">
            <a:extLst>
              <a:ext uri="{FF2B5EF4-FFF2-40B4-BE49-F238E27FC236}">
                <a16:creationId xmlns:a16="http://schemas.microsoft.com/office/drawing/2014/main" id="{542437DC-6EE4-4181-887C-25ED159CF60B}"/>
              </a:ext>
            </a:extLst>
          </p:cNvPr>
          <p:cNvSpPr txBox="1">
            <a:spLocks/>
          </p:cNvSpPr>
          <p:nvPr/>
        </p:nvSpPr>
        <p:spPr>
          <a:xfrm>
            <a:off x="7496460" y="4753701"/>
            <a:ext cx="1738017" cy="34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dirty="0">
                <a:solidFill>
                  <a:schemeClr val="bg1"/>
                </a:solidFill>
              </a:rPr>
              <a:t>Produc Officier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46"/>
          <p:cNvSpPr/>
          <p:nvPr/>
        </p:nvSpPr>
        <p:spPr>
          <a:xfrm>
            <a:off x="2924418" y="2221948"/>
            <a:ext cx="1369952" cy="452103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6" name="Google Shape;2616;p46"/>
          <p:cNvSpPr/>
          <p:nvPr/>
        </p:nvSpPr>
        <p:spPr>
          <a:xfrm>
            <a:off x="1736725" y="1224643"/>
            <a:ext cx="1074600" cy="10746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7" name="Google Shape;2617;p46"/>
          <p:cNvSpPr txBox="1">
            <a:spLocks noGrp="1"/>
          </p:cNvSpPr>
          <p:nvPr>
            <p:ph type="title" idx="2"/>
          </p:nvPr>
        </p:nvSpPr>
        <p:spPr>
          <a:xfrm>
            <a:off x="1736525" y="1281725"/>
            <a:ext cx="10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18" name="Google Shape;2618;p46"/>
          <p:cNvSpPr txBox="1">
            <a:spLocks noGrp="1"/>
          </p:cNvSpPr>
          <p:nvPr>
            <p:ph type="subTitle" idx="1"/>
          </p:nvPr>
        </p:nvSpPr>
        <p:spPr>
          <a:xfrm>
            <a:off x="3025417" y="2257325"/>
            <a:ext cx="1162094" cy="385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Frais de dossier</a:t>
            </a:r>
            <a:endParaRPr dirty="0"/>
          </a:p>
        </p:txBody>
      </p:sp>
      <p:sp>
        <p:nvSpPr>
          <p:cNvPr id="2619" name="Google Shape;2619;p46"/>
          <p:cNvSpPr txBox="1">
            <a:spLocks noGrp="1"/>
          </p:cNvSpPr>
          <p:nvPr>
            <p:ph type="title"/>
          </p:nvPr>
        </p:nvSpPr>
        <p:spPr>
          <a:xfrm>
            <a:off x="2917000" y="1382825"/>
            <a:ext cx="449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Comptabilité</a:t>
            </a:r>
            <a:endParaRPr dirty="0"/>
          </a:p>
        </p:txBody>
      </p:sp>
      <p:grpSp>
        <p:nvGrpSpPr>
          <p:cNvPr id="2620" name="Google Shape;2620;p46"/>
          <p:cNvGrpSpPr/>
          <p:nvPr/>
        </p:nvGrpSpPr>
        <p:grpSpPr>
          <a:xfrm>
            <a:off x="7279226" y="318902"/>
            <a:ext cx="1026250" cy="962813"/>
            <a:chOff x="6702850" y="308050"/>
            <a:chExt cx="778642" cy="730511"/>
          </a:xfrm>
        </p:grpSpPr>
        <p:sp>
          <p:nvSpPr>
            <p:cNvPr id="2621" name="Google Shape;2621;p46"/>
            <p:cNvSpPr/>
            <p:nvPr/>
          </p:nvSpPr>
          <p:spPr>
            <a:xfrm>
              <a:off x="6702850" y="331244"/>
              <a:ext cx="707279" cy="707317"/>
            </a:xfrm>
            <a:custGeom>
              <a:avLst/>
              <a:gdLst/>
              <a:ahLst/>
              <a:cxnLst/>
              <a:rect l="l" t="t" r="r" b="b"/>
              <a:pathLst>
                <a:path w="19059" h="19060" extrusionOk="0">
                  <a:moveTo>
                    <a:pt x="9528" y="1"/>
                  </a:moveTo>
                  <a:cubicBezTo>
                    <a:pt x="4266" y="1"/>
                    <a:pt x="0" y="4267"/>
                    <a:pt x="0" y="9528"/>
                  </a:cubicBezTo>
                  <a:cubicBezTo>
                    <a:pt x="0" y="14793"/>
                    <a:pt x="4266" y="19059"/>
                    <a:pt x="9528" y="19059"/>
                  </a:cubicBezTo>
                  <a:cubicBezTo>
                    <a:pt x="14793" y="19059"/>
                    <a:pt x="19059" y="14793"/>
                    <a:pt x="19059" y="9528"/>
                  </a:cubicBezTo>
                  <a:cubicBezTo>
                    <a:pt x="19059" y="4267"/>
                    <a:pt x="14793" y="1"/>
                    <a:pt x="952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6738699" y="309089"/>
              <a:ext cx="707428" cy="707317"/>
            </a:xfrm>
            <a:custGeom>
              <a:avLst/>
              <a:gdLst/>
              <a:ahLst/>
              <a:cxnLst/>
              <a:rect l="l" t="t" r="r" b="b"/>
              <a:pathLst>
                <a:path w="19063" h="19060" extrusionOk="0">
                  <a:moveTo>
                    <a:pt x="9531" y="0"/>
                  </a:moveTo>
                  <a:cubicBezTo>
                    <a:pt x="4266" y="0"/>
                    <a:pt x="0" y="4267"/>
                    <a:pt x="0" y="9531"/>
                  </a:cubicBezTo>
                  <a:cubicBezTo>
                    <a:pt x="0" y="14793"/>
                    <a:pt x="4266" y="19059"/>
                    <a:pt x="9531" y="19059"/>
                  </a:cubicBezTo>
                  <a:cubicBezTo>
                    <a:pt x="14793" y="19059"/>
                    <a:pt x="19062" y="14793"/>
                    <a:pt x="19062" y="9531"/>
                  </a:cubicBezTo>
                  <a:cubicBezTo>
                    <a:pt x="19062" y="4267"/>
                    <a:pt x="14793" y="0"/>
                    <a:pt x="9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6711422" y="308050"/>
              <a:ext cx="770070" cy="709543"/>
            </a:xfrm>
            <a:custGeom>
              <a:avLst/>
              <a:gdLst/>
              <a:ahLst/>
              <a:cxnLst/>
              <a:rect l="l" t="t" r="r" b="b"/>
              <a:pathLst>
                <a:path w="20751" h="19120" extrusionOk="0">
                  <a:moveTo>
                    <a:pt x="10266" y="58"/>
                  </a:moveTo>
                  <a:cubicBezTo>
                    <a:pt x="15505" y="58"/>
                    <a:pt x="19765" y="4321"/>
                    <a:pt x="19765" y="9559"/>
                  </a:cubicBezTo>
                  <a:cubicBezTo>
                    <a:pt x="19765" y="14798"/>
                    <a:pt x="15505" y="19058"/>
                    <a:pt x="10266" y="19058"/>
                  </a:cubicBezTo>
                  <a:cubicBezTo>
                    <a:pt x="5028" y="19058"/>
                    <a:pt x="768" y="14798"/>
                    <a:pt x="768" y="9559"/>
                  </a:cubicBezTo>
                  <a:cubicBezTo>
                    <a:pt x="768" y="4321"/>
                    <a:pt x="5028" y="58"/>
                    <a:pt x="10266" y="58"/>
                  </a:cubicBezTo>
                  <a:close/>
                  <a:moveTo>
                    <a:pt x="10268" y="1"/>
                  </a:moveTo>
                  <a:cubicBezTo>
                    <a:pt x="9042" y="1"/>
                    <a:pt x="7801" y="237"/>
                    <a:pt x="6611" y="730"/>
                  </a:cubicBezTo>
                  <a:cubicBezTo>
                    <a:pt x="2397" y="2473"/>
                    <a:pt x="1" y="6951"/>
                    <a:pt x="889" y="11423"/>
                  </a:cubicBezTo>
                  <a:cubicBezTo>
                    <a:pt x="1780" y="15898"/>
                    <a:pt x="5707" y="19120"/>
                    <a:pt x="10266" y="19120"/>
                  </a:cubicBezTo>
                  <a:cubicBezTo>
                    <a:pt x="10275" y="19120"/>
                    <a:pt x="10283" y="19120"/>
                    <a:pt x="10291" y="19120"/>
                  </a:cubicBezTo>
                  <a:cubicBezTo>
                    <a:pt x="12818" y="19120"/>
                    <a:pt x="15243" y="18112"/>
                    <a:pt x="17026" y="16319"/>
                  </a:cubicBezTo>
                  <a:cubicBezTo>
                    <a:pt x="20251" y="13094"/>
                    <a:pt x="20750" y="8038"/>
                    <a:pt x="18218" y="4249"/>
                  </a:cubicBezTo>
                  <a:cubicBezTo>
                    <a:pt x="16398" y="1527"/>
                    <a:pt x="13383" y="1"/>
                    <a:pt x="10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6793919" y="364310"/>
              <a:ext cx="596840" cy="596840"/>
            </a:xfrm>
            <a:custGeom>
              <a:avLst/>
              <a:gdLst/>
              <a:ahLst/>
              <a:cxnLst/>
              <a:rect l="l" t="t" r="r" b="b"/>
              <a:pathLst>
                <a:path w="16083" h="16083" extrusionOk="0">
                  <a:moveTo>
                    <a:pt x="16083" y="8043"/>
                  </a:moveTo>
                  <a:cubicBezTo>
                    <a:pt x="16083" y="12483"/>
                    <a:pt x="12482" y="16083"/>
                    <a:pt x="8043" y="16083"/>
                  </a:cubicBezTo>
                  <a:cubicBezTo>
                    <a:pt x="3601" y="16083"/>
                    <a:pt x="1" y="12483"/>
                    <a:pt x="1" y="8043"/>
                  </a:cubicBezTo>
                  <a:cubicBezTo>
                    <a:pt x="1" y="3601"/>
                    <a:pt x="3601" y="1"/>
                    <a:pt x="8043" y="1"/>
                  </a:cubicBezTo>
                  <a:cubicBezTo>
                    <a:pt x="12482" y="1"/>
                    <a:pt x="16083" y="3601"/>
                    <a:pt x="16083" y="8043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7087536" y="526521"/>
              <a:ext cx="123613" cy="277063"/>
            </a:xfrm>
            <a:custGeom>
              <a:avLst/>
              <a:gdLst/>
              <a:ahLst/>
              <a:cxnLst/>
              <a:rect l="l" t="t" r="r" b="b"/>
              <a:pathLst>
                <a:path w="3331" h="7466" extrusionOk="0">
                  <a:moveTo>
                    <a:pt x="1" y="0"/>
                  </a:moveTo>
                  <a:lnTo>
                    <a:pt x="1" y="3672"/>
                  </a:lnTo>
                  <a:cubicBezTo>
                    <a:pt x="1" y="3679"/>
                    <a:pt x="4" y="3685"/>
                    <a:pt x="7" y="3692"/>
                  </a:cubicBezTo>
                  <a:lnTo>
                    <a:pt x="3284" y="7465"/>
                  </a:lnTo>
                  <a:lnTo>
                    <a:pt x="3330" y="7426"/>
                  </a:lnTo>
                  <a:lnTo>
                    <a:pt x="63" y="36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6792843" y="363234"/>
              <a:ext cx="599141" cy="599141"/>
            </a:xfrm>
            <a:custGeom>
              <a:avLst/>
              <a:gdLst/>
              <a:ahLst/>
              <a:cxnLst/>
              <a:rect l="l" t="t" r="r" b="b"/>
              <a:pathLst>
                <a:path w="16145" h="16145" extrusionOk="0">
                  <a:moveTo>
                    <a:pt x="8072" y="63"/>
                  </a:moveTo>
                  <a:cubicBezTo>
                    <a:pt x="12489" y="63"/>
                    <a:pt x="16082" y="3656"/>
                    <a:pt x="16082" y="8072"/>
                  </a:cubicBezTo>
                  <a:cubicBezTo>
                    <a:pt x="16082" y="12489"/>
                    <a:pt x="12489" y="16082"/>
                    <a:pt x="8072" y="16082"/>
                  </a:cubicBezTo>
                  <a:cubicBezTo>
                    <a:pt x="3656" y="16082"/>
                    <a:pt x="62" y="12489"/>
                    <a:pt x="62" y="8072"/>
                  </a:cubicBezTo>
                  <a:cubicBezTo>
                    <a:pt x="62" y="3656"/>
                    <a:pt x="3656" y="63"/>
                    <a:pt x="8072" y="63"/>
                  </a:cubicBezTo>
                  <a:close/>
                  <a:moveTo>
                    <a:pt x="8072" y="1"/>
                  </a:moveTo>
                  <a:cubicBezTo>
                    <a:pt x="3624" y="1"/>
                    <a:pt x="0" y="3620"/>
                    <a:pt x="0" y="8072"/>
                  </a:cubicBezTo>
                  <a:cubicBezTo>
                    <a:pt x="0" y="12521"/>
                    <a:pt x="3624" y="16144"/>
                    <a:pt x="8072" y="16144"/>
                  </a:cubicBezTo>
                  <a:cubicBezTo>
                    <a:pt x="12525" y="16144"/>
                    <a:pt x="16144" y="12521"/>
                    <a:pt x="16144" y="8072"/>
                  </a:cubicBezTo>
                  <a:cubicBezTo>
                    <a:pt x="16144" y="3620"/>
                    <a:pt x="12525" y="1"/>
                    <a:pt x="8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27" name="Google Shape;2627;p46"/>
          <p:cNvGrpSpPr/>
          <p:nvPr/>
        </p:nvGrpSpPr>
        <p:grpSpPr>
          <a:xfrm>
            <a:off x="6252956" y="4335676"/>
            <a:ext cx="1026276" cy="612558"/>
            <a:chOff x="5274100" y="3743727"/>
            <a:chExt cx="880772" cy="525756"/>
          </a:xfrm>
        </p:grpSpPr>
        <p:sp>
          <p:nvSpPr>
            <p:cNvPr id="2628" name="Google Shape;2628;p46"/>
            <p:cNvSpPr/>
            <p:nvPr/>
          </p:nvSpPr>
          <p:spPr>
            <a:xfrm>
              <a:off x="5274100" y="3744596"/>
              <a:ext cx="681018" cy="305116"/>
            </a:xfrm>
            <a:custGeom>
              <a:avLst/>
              <a:gdLst/>
              <a:ahLst/>
              <a:cxnLst/>
              <a:rect l="l" t="t" r="r" b="b"/>
              <a:pathLst>
                <a:path w="25072" h="11233" extrusionOk="0">
                  <a:moveTo>
                    <a:pt x="2194" y="1"/>
                  </a:moveTo>
                  <a:lnTo>
                    <a:pt x="1763" y="298"/>
                  </a:lnTo>
                  <a:lnTo>
                    <a:pt x="43" y="9551"/>
                  </a:lnTo>
                  <a:lnTo>
                    <a:pt x="1" y="9933"/>
                  </a:lnTo>
                  <a:lnTo>
                    <a:pt x="24638" y="11232"/>
                  </a:lnTo>
                  <a:lnTo>
                    <a:pt x="25072" y="10850"/>
                  </a:lnTo>
                  <a:lnTo>
                    <a:pt x="21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5286948" y="3744596"/>
              <a:ext cx="669583" cy="286564"/>
            </a:xfrm>
            <a:custGeom>
              <a:avLst/>
              <a:gdLst/>
              <a:ahLst/>
              <a:cxnLst/>
              <a:rect l="l" t="t" r="r" b="b"/>
              <a:pathLst>
                <a:path w="24651" h="10550" extrusionOk="0">
                  <a:moveTo>
                    <a:pt x="1721" y="1"/>
                  </a:moveTo>
                  <a:lnTo>
                    <a:pt x="1" y="9251"/>
                  </a:lnTo>
                  <a:lnTo>
                    <a:pt x="24651" y="10550"/>
                  </a:lnTo>
                  <a:lnTo>
                    <a:pt x="23913" y="1169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5286160" y="3743727"/>
              <a:ext cx="671267" cy="288330"/>
            </a:xfrm>
            <a:custGeom>
              <a:avLst/>
              <a:gdLst/>
              <a:ahLst/>
              <a:cxnLst/>
              <a:rect l="l" t="t" r="r" b="b"/>
              <a:pathLst>
                <a:path w="24713" h="10615" extrusionOk="0">
                  <a:moveTo>
                    <a:pt x="1773" y="65"/>
                  </a:moveTo>
                  <a:lnTo>
                    <a:pt x="23913" y="1231"/>
                  </a:lnTo>
                  <a:lnTo>
                    <a:pt x="24647" y="10549"/>
                  </a:lnTo>
                  <a:lnTo>
                    <a:pt x="66" y="9254"/>
                  </a:lnTo>
                  <a:lnTo>
                    <a:pt x="1773" y="65"/>
                  </a:lnTo>
                  <a:close/>
                  <a:moveTo>
                    <a:pt x="1753" y="0"/>
                  </a:moveTo>
                  <a:cubicBezTo>
                    <a:pt x="1737" y="0"/>
                    <a:pt x="1724" y="10"/>
                    <a:pt x="1721" y="26"/>
                  </a:cubicBezTo>
                  <a:lnTo>
                    <a:pt x="0" y="9276"/>
                  </a:lnTo>
                  <a:cubicBezTo>
                    <a:pt x="0" y="9286"/>
                    <a:pt x="0" y="9296"/>
                    <a:pt x="7" y="9303"/>
                  </a:cubicBezTo>
                  <a:cubicBezTo>
                    <a:pt x="14" y="9309"/>
                    <a:pt x="20" y="9312"/>
                    <a:pt x="30" y="9312"/>
                  </a:cubicBezTo>
                  <a:lnTo>
                    <a:pt x="24680" y="10615"/>
                  </a:lnTo>
                  <a:cubicBezTo>
                    <a:pt x="24686" y="10615"/>
                    <a:pt x="24696" y="10611"/>
                    <a:pt x="24703" y="10605"/>
                  </a:cubicBezTo>
                  <a:cubicBezTo>
                    <a:pt x="24709" y="10598"/>
                    <a:pt x="24712" y="10589"/>
                    <a:pt x="24712" y="10582"/>
                  </a:cubicBezTo>
                  <a:lnTo>
                    <a:pt x="23975" y="1201"/>
                  </a:lnTo>
                  <a:cubicBezTo>
                    <a:pt x="23972" y="1185"/>
                    <a:pt x="23959" y="1172"/>
                    <a:pt x="23945" y="1172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5285807" y="3995846"/>
              <a:ext cx="670724" cy="45687"/>
            </a:xfrm>
            <a:custGeom>
              <a:avLst/>
              <a:gdLst/>
              <a:ahLst/>
              <a:cxnLst/>
              <a:rect l="l" t="t" r="r" b="b"/>
              <a:pathLst>
                <a:path w="24693" h="1682" extrusionOk="0">
                  <a:moveTo>
                    <a:pt x="43" y="1"/>
                  </a:moveTo>
                  <a:lnTo>
                    <a:pt x="0" y="383"/>
                  </a:lnTo>
                  <a:lnTo>
                    <a:pt x="24641" y="1682"/>
                  </a:lnTo>
                  <a:lnTo>
                    <a:pt x="24693" y="130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5285019" y="3994977"/>
              <a:ext cx="672408" cy="47453"/>
            </a:xfrm>
            <a:custGeom>
              <a:avLst/>
              <a:gdLst/>
              <a:ahLst/>
              <a:cxnLst/>
              <a:rect l="l" t="t" r="r" b="b"/>
              <a:pathLst>
                <a:path w="24755" h="1747" extrusionOk="0">
                  <a:moveTo>
                    <a:pt x="101" y="66"/>
                  </a:moveTo>
                  <a:lnTo>
                    <a:pt x="24689" y="1365"/>
                  </a:lnTo>
                  <a:lnTo>
                    <a:pt x="24644" y="1681"/>
                  </a:lnTo>
                  <a:lnTo>
                    <a:pt x="65" y="385"/>
                  </a:lnTo>
                  <a:lnTo>
                    <a:pt x="101" y="66"/>
                  </a:lnTo>
                  <a:close/>
                  <a:moveTo>
                    <a:pt x="75" y="0"/>
                  </a:moveTo>
                  <a:cubicBezTo>
                    <a:pt x="59" y="0"/>
                    <a:pt x="46" y="13"/>
                    <a:pt x="42" y="30"/>
                  </a:cubicBezTo>
                  <a:lnTo>
                    <a:pt x="3" y="412"/>
                  </a:lnTo>
                  <a:cubicBezTo>
                    <a:pt x="0" y="428"/>
                    <a:pt x="13" y="444"/>
                    <a:pt x="33" y="444"/>
                  </a:cubicBezTo>
                  <a:lnTo>
                    <a:pt x="24670" y="1747"/>
                  </a:lnTo>
                  <a:cubicBezTo>
                    <a:pt x="24683" y="1747"/>
                    <a:pt x="24699" y="1733"/>
                    <a:pt x="24699" y="1717"/>
                  </a:cubicBezTo>
                  <a:lnTo>
                    <a:pt x="24751" y="1339"/>
                  </a:lnTo>
                  <a:cubicBezTo>
                    <a:pt x="24754" y="1329"/>
                    <a:pt x="24751" y="1319"/>
                    <a:pt x="24745" y="1312"/>
                  </a:cubicBezTo>
                  <a:cubicBezTo>
                    <a:pt x="24741" y="1306"/>
                    <a:pt x="24732" y="1303"/>
                    <a:pt x="24725" y="1303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5349015" y="3775371"/>
              <a:ext cx="512937" cy="214231"/>
            </a:xfrm>
            <a:custGeom>
              <a:avLst/>
              <a:gdLst/>
              <a:ahLst/>
              <a:cxnLst/>
              <a:rect l="l" t="t" r="r" b="b"/>
              <a:pathLst>
                <a:path w="18884" h="7887" extrusionOk="0">
                  <a:moveTo>
                    <a:pt x="9421" y="0"/>
                  </a:moveTo>
                  <a:lnTo>
                    <a:pt x="8445" y="2040"/>
                  </a:lnTo>
                  <a:lnTo>
                    <a:pt x="5559" y="366"/>
                  </a:lnTo>
                  <a:lnTo>
                    <a:pt x="6643" y="2386"/>
                  </a:lnTo>
                  <a:lnTo>
                    <a:pt x="2374" y="1355"/>
                  </a:lnTo>
                  <a:lnTo>
                    <a:pt x="5324" y="3006"/>
                  </a:lnTo>
                  <a:lnTo>
                    <a:pt x="405" y="2798"/>
                  </a:lnTo>
                  <a:lnTo>
                    <a:pt x="4720" y="3800"/>
                  </a:lnTo>
                  <a:lnTo>
                    <a:pt x="1" y="4446"/>
                  </a:lnTo>
                  <a:lnTo>
                    <a:pt x="4929" y="4622"/>
                  </a:lnTo>
                  <a:lnTo>
                    <a:pt x="1231" y="6016"/>
                  </a:lnTo>
                  <a:lnTo>
                    <a:pt x="5918" y="5334"/>
                  </a:lnTo>
                  <a:lnTo>
                    <a:pt x="5918" y="5334"/>
                  </a:lnTo>
                  <a:lnTo>
                    <a:pt x="3878" y="7233"/>
                  </a:lnTo>
                  <a:lnTo>
                    <a:pt x="7518" y="5810"/>
                  </a:lnTo>
                  <a:lnTo>
                    <a:pt x="7485" y="7886"/>
                  </a:lnTo>
                  <a:lnTo>
                    <a:pt x="7485" y="7886"/>
                  </a:lnTo>
                  <a:lnTo>
                    <a:pt x="9450" y="5973"/>
                  </a:lnTo>
                  <a:lnTo>
                    <a:pt x="11435" y="7867"/>
                  </a:lnTo>
                  <a:lnTo>
                    <a:pt x="11379" y="5791"/>
                  </a:lnTo>
                  <a:lnTo>
                    <a:pt x="15035" y="7175"/>
                  </a:lnTo>
                  <a:lnTo>
                    <a:pt x="12975" y="5295"/>
                  </a:lnTo>
                  <a:lnTo>
                    <a:pt x="17669" y="5931"/>
                  </a:lnTo>
                  <a:lnTo>
                    <a:pt x="13958" y="4573"/>
                  </a:lnTo>
                  <a:lnTo>
                    <a:pt x="18883" y="4348"/>
                  </a:lnTo>
                  <a:lnTo>
                    <a:pt x="14157" y="3751"/>
                  </a:lnTo>
                  <a:lnTo>
                    <a:pt x="18462" y="2706"/>
                  </a:lnTo>
                  <a:lnTo>
                    <a:pt x="13546" y="2964"/>
                  </a:lnTo>
                  <a:lnTo>
                    <a:pt x="16481" y="1280"/>
                  </a:lnTo>
                  <a:lnTo>
                    <a:pt x="16481" y="1280"/>
                  </a:lnTo>
                  <a:lnTo>
                    <a:pt x="12221" y="2357"/>
                  </a:lnTo>
                  <a:lnTo>
                    <a:pt x="12221" y="2357"/>
                  </a:lnTo>
                  <a:lnTo>
                    <a:pt x="13282" y="323"/>
                  </a:lnTo>
                  <a:lnTo>
                    <a:pt x="10416" y="2031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5423766" y="3869705"/>
              <a:ext cx="699000" cy="399778"/>
            </a:xfrm>
            <a:custGeom>
              <a:avLst/>
              <a:gdLst/>
              <a:ahLst/>
              <a:cxnLst/>
              <a:rect l="l" t="t" r="r" b="b"/>
              <a:pathLst>
                <a:path w="25734" h="14718" extrusionOk="0">
                  <a:moveTo>
                    <a:pt x="12877" y="7054"/>
                  </a:moveTo>
                  <a:cubicBezTo>
                    <a:pt x="13171" y="7054"/>
                    <a:pt x="13409" y="7191"/>
                    <a:pt x="13409" y="7357"/>
                  </a:cubicBezTo>
                  <a:cubicBezTo>
                    <a:pt x="13409" y="7527"/>
                    <a:pt x="13171" y="7661"/>
                    <a:pt x="12877" y="7661"/>
                  </a:cubicBezTo>
                  <a:cubicBezTo>
                    <a:pt x="12583" y="7661"/>
                    <a:pt x="12348" y="7527"/>
                    <a:pt x="12348" y="7357"/>
                  </a:cubicBezTo>
                  <a:cubicBezTo>
                    <a:pt x="12348" y="7191"/>
                    <a:pt x="12586" y="7054"/>
                    <a:pt x="12877" y="7054"/>
                  </a:cubicBezTo>
                  <a:close/>
                  <a:moveTo>
                    <a:pt x="12877" y="0"/>
                  </a:moveTo>
                  <a:cubicBezTo>
                    <a:pt x="6949" y="0"/>
                    <a:pt x="2439" y="2298"/>
                    <a:pt x="953" y="5422"/>
                  </a:cubicBezTo>
                  <a:cubicBezTo>
                    <a:pt x="953" y="5422"/>
                    <a:pt x="0" y="6270"/>
                    <a:pt x="23" y="7357"/>
                  </a:cubicBezTo>
                  <a:cubicBezTo>
                    <a:pt x="105" y="11421"/>
                    <a:pt x="5778" y="14718"/>
                    <a:pt x="12877" y="14718"/>
                  </a:cubicBezTo>
                  <a:cubicBezTo>
                    <a:pt x="19976" y="14718"/>
                    <a:pt x="25734" y="11421"/>
                    <a:pt x="25734" y="7357"/>
                  </a:cubicBezTo>
                  <a:cubicBezTo>
                    <a:pt x="25734" y="3294"/>
                    <a:pt x="19976" y="0"/>
                    <a:pt x="1287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5455682" y="3851615"/>
              <a:ext cx="698402" cy="399886"/>
            </a:xfrm>
            <a:custGeom>
              <a:avLst/>
              <a:gdLst/>
              <a:ahLst/>
              <a:cxnLst/>
              <a:rect l="l" t="t" r="r" b="b"/>
              <a:pathLst>
                <a:path w="25712" h="14722" extrusionOk="0">
                  <a:moveTo>
                    <a:pt x="12857" y="7054"/>
                  </a:moveTo>
                  <a:cubicBezTo>
                    <a:pt x="13148" y="7054"/>
                    <a:pt x="13386" y="7191"/>
                    <a:pt x="13386" y="7361"/>
                  </a:cubicBezTo>
                  <a:cubicBezTo>
                    <a:pt x="13386" y="7527"/>
                    <a:pt x="13148" y="7664"/>
                    <a:pt x="12857" y="7664"/>
                  </a:cubicBezTo>
                  <a:cubicBezTo>
                    <a:pt x="12564" y="7664"/>
                    <a:pt x="12325" y="7527"/>
                    <a:pt x="12325" y="7361"/>
                  </a:cubicBezTo>
                  <a:cubicBezTo>
                    <a:pt x="12325" y="7191"/>
                    <a:pt x="12564" y="7054"/>
                    <a:pt x="12857" y="7054"/>
                  </a:cubicBezTo>
                  <a:close/>
                  <a:moveTo>
                    <a:pt x="12857" y="0"/>
                  </a:moveTo>
                  <a:cubicBezTo>
                    <a:pt x="5758" y="0"/>
                    <a:pt x="0" y="3294"/>
                    <a:pt x="0" y="7361"/>
                  </a:cubicBezTo>
                  <a:cubicBezTo>
                    <a:pt x="0" y="11424"/>
                    <a:pt x="5758" y="14721"/>
                    <a:pt x="12857" y="14721"/>
                  </a:cubicBezTo>
                  <a:cubicBezTo>
                    <a:pt x="19957" y="14721"/>
                    <a:pt x="25711" y="11424"/>
                    <a:pt x="25711" y="7361"/>
                  </a:cubicBezTo>
                  <a:cubicBezTo>
                    <a:pt x="25711" y="3297"/>
                    <a:pt x="19957" y="0"/>
                    <a:pt x="1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5455682" y="3851615"/>
              <a:ext cx="698402" cy="399886"/>
            </a:xfrm>
            <a:custGeom>
              <a:avLst/>
              <a:gdLst/>
              <a:ahLst/>
              <a:cxnLst/>
              <a:rect l="l" t="t" r="r" b="b"/>
              <a:pathLst>
                <a:path w="25712" h="14722" extrusionOk="0">
                  <a:moveTo>
                    <a:pt x="12857" y="0"/>
                  </a:moveTo>
                  <a:cubicBezTo>
                    <a:pt x="5758" y="0"/>
                    <a:pt x="0" y="3294"/>
                    <a:pt x="0" y="7361"/>
                  </a:cubicBezTo>
                  <a:cubicBezTo>
                    <a:pt x="0" y="11424"/>
                    <a:pt x="5758" y="14721"/>
                    <a:pt x="12857" y="14721"/>
                  </a:cubicBezTo>
                  <a:cubicBezTo>
                    <a:pt x="19957" y="14721"/>
                    <a:pt x="25711" y="11424"/>
                    <a:pt x="25711" y="7361"/>
                  </a:cubicBezTo>
                  <a:cubicBezTo>
                    <a:pt x="25711" y="3297"/>
                    <a:pt x="19957" y="0"/>
                    <a:pt x="12857" y="0"/>
                  </a:cubicBezTo>
                  <a:close/>
                  <a:moveTo>
                    <a:pt x="12857" y="7664"/>
                  </a:moveTo>
                  <a:cubicBezTo>
                    <a:pt x="12564" y="7664"/>
                    <a:pt x="12325" y="7527"/>
                    <a:pt x="12325" y="7361"/>
                  </a:cubicBezTo>
                  <a:cubicBezTo>
                    <a:pt x="12325" y="7191"/>
                    <a:pt x="12564" y="7054"/>
                    <a:pt x="12857" y="7054"/>
                  </a:cubicBezTo>
                  <a:cubicBezTo>
                    <a:pt x="13148" y="7054"/>
                    <a:pt x="13386" y="7191"/>
                    <a:pt x="13386" y="7361"/>
                  </a:cubicBezTo>
                  <a:cubicBezTo>
                    <a:pt x="13386" y="7527"/>
                    <a:pt x="13148" y="7664"/>
                    <a:pt x="12857" y="7664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5474914" y="3862697"/>
              <a:ext cx="659831" cy="377722"/>
            </a:xfrm>
            <a:custGeom>
              <a:avLst/>
              <a:gdLst/>
              <a:ahLst/>
              <a:cxnLst/>
              <a:rect l="l" t="t" r="r" b="b"/>
              <a:pathLst>
                <a:path w="24292" h="13906" fill="none" extrusionOk="0">
                  <a:moveTo>
                    <a:pt x="24292" y="6953"/>
                  </a:moveTo>
                  <a:cubicBezTo>
                    <a:pt x="24292" y="10791"/>
                    <a:pt x="18854" y="13905"/>
                    <a:pt x="12146" y="13905"/>
                  </a:cubicBezTo>
                  <a:cubicBezTo>
                    <a:pt x="5438" y="13905"/>
                    <a:pt x="1" y="10791"/>
                    <a:pt x="1" y="6953"/>
                  </a:cubicBezTo>
                  <a:cubicBezTo>
                    <a:pt x="1" y="3111"/>
                    <a:pt x="5438" y="0"/>
                    <a:pt x="12146" y="0"/>
                  </a:cubicBezTo>
                  <a:cubicBezTo>
                    <a:pt x="18854" y="0"/>
                    <a:pt x="24292" y="3111"/>
                    <a:pt x="24292" y="6953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5491754" y="3872258"/>
              <a:ext cx="626150" cy="358491"/>
            </a:xfrm>
            <a:custGeom>
              <a:avLst/>
              <a:gdLst/>
              <a:ahLst/>
              <a:cxnLst/>
              <a:rect l="l" t="t" r="r" b="b"/>
              <a:pathLst>
                <a:path w="23052" h="13198" fill="none" extrusionOk="0">
                  <a:moveTo>
                    <a:pt x="23051" y="6597"/>
                  </a:moveTo>
                  <a:cubicBezTo>
                    <a:pt x="23051" y="10243"/>
                    <a:pt x="17891" y="13197"/>
                    <a:pt x="11526" y="13197"/>
                  </a:cubicBezTo>
                  <a:cubicBezTo>
                    <a:pt x="5161" y="13197"/>
                    <a:pt x="1" y="10243"/>
                    <a:pt x="1" y="6597"/>
                  </a:cubicBezTo>
                  <a:cubicBezTo>
                    <a:pt x="1" y="2955"/>
                    <a:pt x="5161" y="1"/>
                    <a:pt x="11526" y="1"/>
                  </a:cubicBezTo>
                  <a:cubicBezTo>
                    <a:pt x="17891" y="1"/>
                    <a:pt x="23051" y="2955"/>
                    <a:pt x="23051" y="6597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5508079" y="3881575"/>
              <a:ext cx="593609" cy="339857"/>
            </a:xfrm>
            <a:custGeom>
              <a:avLst/>
              <a:gdLst/>
              <a:ahLst/>
              <a:cxnLst/>
              <a:rect l="l" t="t" r="r" b="b"/>
              <a:pathLst>
                <a:path w="21854" h="12512" fill="none" extrusionOk="0">
                  <a:moveTo>
                    <a:pt x="21853" y="6258"/>
                  </a:moveTo>
                  <a:cubicBezTo>
                    <a:pt x="21853" y="9711"/>
                    <a:pt x="16960" y="12512"/>
                    <a:pt x="10925" y="12512"/>
                  </a:cubicBezTo>
                  <a:cubicBezTo>
                    <a:pt x="4890" y="12512"/>
                    <a:pt x="0" y="9711"/>
                    <a:pt x="0" y="6258"/>
                  </a:cubicBezTo>
                  <a:cubicBezTo>
                    <a:pt x="0" y="2801"/>
                    <a:pt x="4890" y="1"/>
                    <a:pt x="10925" y="1"/>
                  </a:cubicBezTo>
                  <a:cubicBezTo>
                    <a:pt x="16960" y="1"/>
                    <a:pt x="21853" y="2801"/>
                    <a:pt x="21853" y="625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5526957" y="3892494"/>
              <a:ext cx="555745" cy="318046"/>
            </a:xfrm>
            <a:custGeom>
              <a:avLst/>
              <a:gdLst/>
              <a:ahLst/>
              <a:cxnLst/>
              <a:rect l="l" t="t" r="r" b="b"/>
              <a:pathLst>
                <a:path w="20460" h="11709" fill="none" extrusionOk="0">
                  <a:moveTo>
                    <a:pt x="20460" y="5856"/>
                  </a:moveTo>
                  <a:cubicBezTo>
                    <a:pt x="20460" y="9087"/>
                    <a:pt x="15880" y="11708"/>
                    <a:pt x="10230" y="11708"/>
                  </a:cubicBezTo>
                  <a:cubicBezTo>
                    <a:pt x="4583" y="11708"/>
                    <a:pt x="1" y="9087"/>
                    <a:pt x="1" y="5856"/>
                  </a:cubicBezTo>
                  <a:cubicBezTo>
                    <a:pt x="1" y="2621"/>
                    <a:pt x="4583" y="0"/>
                    <a:pt x="10230" y="0"/>
                  </a:cubicBezTo>
                  <a:cubicBezTo>
                    <a:pt x="15880" y="0"/>
                    <a:pt x="20460" y="2621"/>
                    <a:pt x="20460" y="585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5544776" y="3902599"/>
              <a:ext cx="520189" cy="297837"/>
            </a:xfrm>
            <a:custGeom>
              <a:avLst/>
              <a:gdLst/>
              <a:ahLst/>
              <a:cxnLst/>
              <a:rect l="l" t="t" r="r" b="b"/>
              <a:pathLst>
                <a:path w="19151" h="10965" fill="none" extrusionOk="0">
                  <a:moveTo>
                    <a:pt x="19151" y="5484"/>
                  </a:moveTo>
                  <a:cubicBezTo>
                    <a:pt x="19151" y="8509"/>
                    <a:pt x="14862" y="10964"/>
                    <a:pt x="9574" y="10964"/>
                  </a:cubicBezTo>
                  <a:cubicBezTo>
                    <a:pt x="4286" y="10964"/>
                    <a:pt x="1" y="8509"/>
                    <a:pt x="1" y="5484"/>
                  </a:cubicBezTo>
                  <a:cubicBezTo>
                    <a:pt x="1" y="2455"/>
                    <a:pt x="4286" y="0"/>
                    <a:pt x="9574" y="0"/>
                  </a:cubicBezTo>
                  <a:cubicBezTo>
                    <a:pt x="14862" y="0"/>
                    <a:pt x="19151" y="2455"/>
                    <a:pt x="19151" y="548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5564007" y="3913681"/>
              <a:ext cx="481645" cy="275672"/>
            </a:xfrm>
            <a:custGeom>
              <a:avLst/>
              <a:gdLst/>
              <a:ahLst/>
              <a:cxnLst/>
              <a:rect l="l" t="t" r="r" b="b"/>
              <a:pathLst>
                <a:path w="17732" h="10149" fill="none" extrusionOk="0">
                  <a:moveTo>
                    <a:pt x="17731" y="5076"/>
                  </a:moveTo>
                  <a:cubicBezTo>
                    <a:pt x="17731" y="7876"/>
                    <a:pt x="13762" y="10148"/>
                    <a:pt x="8866" y="10148"/>
                  </a:cubicBezTo>
                  <a:cubicBezTo>
                    <a:pt x="3970" y="10148"/>
                    <a:pt x="1" y="7876"/>
                    <a:pt x="1" y="5076"/>
                  </a:cubicBezTo>
                  <a:cubicBezTo>
                    <a:pt x="1" y="2272"/>
                    <a:pt x="3970" y="0"/>
                    <a:pt x="8866" y="0"/>
                  </a:cubicBezTo>
                  <a:cubicBezTo>
                    <a:pt x="13762" y="0"/>
                    <a:pt x="17731" y="2272"/>
                    <a:pt x="17731" y="507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5582097" y="3923948"/>
              <a:ext cx="445546" cy="255110"/>
            </a:xfrm>
            <a:custGeom>
              <a:avLst/>
              <a:gdLst/>
              <a:ahLst/>
              <a:cxnLst/>
              <a:rect l="l" t="t" r="r" b="b"/>
              <a:pathLst>
                <a:path w="16403" h="9392" fill="none" extrusionOk="0">
                  <a:moveTo>
                    <a:pt x="16403" y="4698"/>
                  </a:moveTo>
                  <a:cubicBezTo>
                    <a:pt x="16403" y="7289"/>
                    <a:pt x="12731" y="9391"/>
                    <a:pt x="8200" y="9391"/>
                  </a:cubicBezTo>
                  <a:cubicBezTo>
                    <a:pt x="3673" y="9391"/>
                    <a:pt x="1" y="7289"/>
                    <a:pt x="1" y="4698"/>
                  </a:cubicBezTo>
                  <a:cubicBezTo>
                    <a:pt x="1" y="2103"/>
                    <a:pt x="3673" y="1"/>
                    <a:pt x="8200" y="1"/>
                  </a:cubicBezTo>
                  <a:cubicBezTo>
                    <a:pt x="12731" y="1"/>
                    <a:pt x="16403" y="2103"/>
                    <a:pt x="16403" y="469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5600106" y="3934324"/>
              <a:ext cx="409448" cy="234358"/>
            </a:xfrm>
            <a:custGeom>
              <a:avLst/>
              <a:gdLst/>
              <a:ahLst/>
              <a:cxnLst/>
              <a:rect l="l" t="t" r="r" b="b"/>
              <a:pathLst>
                <a:path w="15074" h="8628" fill="none" extrusionOk="0">
                  <a:moveTo>
                    <a:pt x="15074" y="4316"/>
                  </a:moveTo>
                  <a:cubicBezTo>
                    <a:pt x="15074" y="6695"/>
                    <a:pt x="11699" y="8628"/>
                    <a:pt x="7537" y="8628"/>
                  </a:cubicBezTo>
                  <a:cubicBezTo>
                    <a:pt x="3375" y="8628"/>
                    <a:pt x="0" y="6695"/>
                    <a:pt x="0" y="4316"/>
                  </a:cubicBezTo>
                  <a:cubicBezTo>
                    <a:pt x="0" y="1933"/>
                    <a:pt x="3375" y="1"/>
                    <a:pt x="7537" y="1"/>
                  </a:cubicBezTo>
                  <a:cubicBezTo>
                    <a:pt x="11699" y="1"/>
                    <a:pt x="15074" y="1933"/>
                    <a:pt x="15074" y="431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5618197" y="3944700"/>
              <a:ext cx="373267" cy="213606"/>
            </a:xfrm>
            <a:custGeom>
              <a:avLst/>
              <a:gdLst/>
              <a:ahLst/>
              <a:cxnLst/>
              <a:rect l="l" t="t" r="r" b="b"/>
              <a:pathLst>
                <a:path w="13742" h="7864" fill="none" extrusionOk="0">
                  <a:moveTo>
                    <a:pt x="13742" y="3934"/>
                  </a:moveTo>
                  <a:cubicBezTo>
                    <a:pt x="13742" y="6104"/>
                    <a:pt x="10667" y="7864"/>
                    <a:pt x="6871" y="7864"/>
                  </a:cubicBezTo>
                  <a:cubicBezTo>
                    <a:pt x="3078" y="7864"/>
                    <a:pt x="0" y="6104"/>
                    <a:pt x="0" y="3934"/>
                  </a:cubicBezTo>
                  <a:cubicBezTo>
                    <a:pt x="0" y="1760"/>
                    <a:pt x="3078" y="1"/>
                    <a:pt x="6871" y="1"/>
                  </a:cubicBezTo>
                  <a:cubicBezTo>
                    <a:pt x="10667" y="1"/>
                    <a:pt x="13742" y="1760"/>
                    <a:pt x="13742" y="393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5636531" y="3955157"/>
              <a:ext cx="336598" cy="192691"/>
            </a:xfrm>
            <a:custGeom>
              <a:avLst/>
              <a:gdLst/>
              <a:ahLst/>
              <a:cxnLst/>
              <a:rect l="l" t="t" r="r" b="b"/>
              <a:pathLst>
                <a:path w="12392" h="7094" fill="none" extrusionOk="0">
                  <a:moveTo>
                    <a:pt x="12391" y="3549"/>
                  </a:moveTo>
                  <a:cubicBezTo>
                    <a:pt x="12391" y="5504"/>
                    <a:pt x="9617" y="7093"/>
                    <a:pt x="6196" y="7093"/>
                  </a:cubicBezTo>
                  <a:cubicBezTo>
                    <a:pt x="2775" y="7093"/>
                    <a:pt x="1" y="5504"/>
                    <a:pt x="1" y="3549"/>
                  </a:cubicBezTo>
                  <a:cubicBezTo>
                    <a:pt x="1" y="1590"/>
                    <a:pt x="2775" y="1"/>
                    <a:pt x="6196" y="1"/>
                  </a:cubicBezTo>
                  <a:cubicBezTo>
                    <a:pt x="9617" y="1"/>
                    <a:pt x="12391" y="1590"/>
                    <a:pt x="12391" y="3549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5654377" y="3965370"/>
              <a:ext cx="301015" cy="172292"/>
            </a:xfrm>
            <a:custGeom>
              <a:avLst/>
              <a:gdLst/>
              <a:ahLst/>
              <a:cxnLst/>
              <a:rect l="l" t="t" r="r" b="b"/>
              <a:pathLst>
                <a:path w="11082" h="6343" fill="none" extrusionOk="0">
                  <a:moveTo>
                    <a:pt x="11081" y="3173"/>
                  </a:moveTo>
                  <a:cubicBezTo>
                    <a:pt x="11081" y="4922"/>
                    <a:pt x="8601" y="6342"/>
                    <a:pt x="5539" y="6342"/>
                  </a:cubicBezTo>
                  <a:cubicBezTo>
                    <a:pt x="2481" y="6342"/>
                    <a:pt x="0" y="4922"/>
                    <a:pt x="0" y="3173"/>
                  </a:cubicBezTo>
                  <a:cubicBezTo>
                    <a:pt x="0" y="1420"/>
                    <a:pt x="2481" y="0"/>
                    <a:pt x="5539" y="0"/>
                  </a:cubicBezTo>
                  <a:cubicBezTo>
                    <a:pt x="8601" y="0"/>
                    <a:pt x="11081" y="1420"/>
                    <a:pt x="11081" y="3173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5681486" y="3980880"/>
              <a:ext cx="246853" cy="141245"/>
            </a:xfrm>
            <a:custGeom>
              <a:avLst/>
              <a:gdLst/>
              <a:ahLst/>
              <a:cxnLst/>
              <a:rect l="l" t="t" r="r" b="b"/>
              <a:pathLst>
                <a:path w="9088" h="5200" extrusionOk="0">
                  <a:moveTo>
                    <a:pt x="4544" y="2295"/>
                  </a:moveTo>
                  <a:cubicBezTo>
                    <a:pt x="4835" y="2295"/>
                    <a:pt x="5073" y="2432"/>
                    <a:pt x="5073" y="2598"/>
                  </a:cubicBezTo>
                  <a:cubicBezTo>
                    <a:pt x="5073" y="2768"/>
                    <a:pt x="4835" y="2905"/>
                    <a:pt x="4544" y="2905"/>
                  </a:cubicBezTo>
                  <a:cubicBezTo>
                    <a:pt x="4251" y="2905"/>
                    <a:pt x="4012" y="2768"/>
                    <a:pt x="4012" y="2598"/>
                  </a:cubicBezTo>
                  <a:cubicBezTo>
                    <a:pt x="4012" y="2432"/>
                    <a:pt x="4251" y="2295"/>
                    <a:pt x="4544" y="2295"/>
                  </a:cubicBezTo>
                  <a:close/>
                  <a:moveTo>
                    <a:pt x="4544" y="0"/>
                  </a:moveTo>
                  <a:cubicBezTo>
                    <a:pt x="2034" y="0"/>
                    <a:pt x="1" y="1162"/>
                    <a:pt x="1" y="2602"/>
                  </a:cubicBezTo>
                  <a:cubicBezTo>
                    <a:pt x="1" y="4038"/>
                    <a:pt x="2034" y="5200"/>
                    <a:pt x="4544" y="5200"/>
                  </a:cubicBezTo>
                  <a:cubicBezTo>
                    <a:pt x="7051" y="5200"/>
                    <a:pt x="9088" y="4038"/>
                    <a:pt x="9088" y="2602"/>
                  </a:cubicBezTo>
                  <a:cubicBezTo>
                    <a:pt x="9088" y="1166"/>
                    <a:pt x="7051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5454868" y="3850800"/>
              <a:ext cx="700005" cy="401407"/>
            </a:xfrm>
            <a:custGeom>
              <a:avLst/>
              <a:gdLst/>
              <a:ahLst/>
              <a:cxnLst/>
              <a:rect l="l" t="t" r="r" b="b"/>
              <a:pathLst>
                <a:path w="25771" h="14778" extrusionOk="0">
                  <a:moveTo>
                    <a:pt x="12887" y="7117"/>
                  </a:moveTo>
                  <a:cubicBezTo>
                    <a:pt x="13158" y="7117"/>
                    <a:pt x="13387" y="7241"/>
                    <a:pt x="13387" y="7387"/>
                  </a:cubicBezTo>
                  <a:cubicBezTo>
                    <a:pt x="13387" y="7538"/>
                    <a:pt x="13158" y="7662"/>
                    <a:pt x="12887" y="7662"/>
                  </a:cubicBezTo>
                  <a:cubicBezTo>
                    <a:pt x="12613" y="7662"/>
                    <a:pt x="12385" y="7538"/>
                    <a:pt x="12385" y="7387"/>
                  </a:cubicBezTo>
                  <a:cubicBezTo>
                    <a:pt x="12385" y="7241"/>
                    <a:pt x="12613" y="7117"/>
                    <a:pt x="12887" y="7117"/>
                  </a:cubicBezTo>
                  <a:close/>
                  <a:moveTo>
                    <a:pt x="12887" y="7055"/>
                  </a:moveTo>
                  <a:cubicBezTo>
                    <a:pt x="12571" y="7055"/>
                    <a:pt x="12323" y="7201"/>
                    <a:pt x="12323" y="7387"/>
                  </a:cubicBezTo>
                  <a:cubicBezTo>
                    <a:pt x="12323" y="7577"/>
                    <a:pt x="12571" y="7724"/>
                    <a:pt x="12887" y="7724"/>
                  </a:cubicBezTo>
                  <a:cubicBezTo>
                    <a:pt x="13201" y="7724"/>
                    <a:pt x="13449" y="7577"/>
                    <a:pt x="13449" y="7387"/>
                  </a:cubicBezTo>
                  <a:cubicBezTo>
                    <a:pt x="13449" y="7201"/>
                    <a:pt x="13201" y="7055"/>
                    <a:pt x="12887" y="7055"/>
                  </a:cubicBezTo>
                  <a:close/>
                  <a:moveTo>
                    <a:pt x="12887" y="60"/>
                  </a:moveTo>
                  <a:lnTo>
                    <a:pt x="12887" y="63"/>
                  </a:lnTo>
                  <a:cubicBezTo>
                    <a:pt x="19957" y="63"/>
                    <a:pt x="25712" y="3347"/>
                    <a:pt x="25712" y="7387"/>
                  </a:cubicBezTo>
                  <a:cubicBezTo>
                    <a:pt x="25712" y="11428"/>
                    <a:pt x="19957" y="14718"/>
                    <a:pt x="12887" y="14718"/>
                  </a:cubicBezTo>
                  <a:cubicBezTo>
                    <a:pt x="5814" y="14718"/>
                    <a:pt x="60" y="11428"/>
                    <a:pt x="60" y="7387"/>
                  </a:cubicBezTo>
                  <a:cubicBezTo>
                    <a:pt x="60" y="3350"/>
                    <a:pt x="5814" y="60"/>
                    <a:pt x="12887" y="60"/>
                  </a:cubicBezTo>
                  <a:close/>
                  <a:moveTo>
                    <a:pt x="12887" y="1"/>
                  </a:moveTo>
                  <a:cubicBezTo>
                    <a:pt x="9447" y="1"/>
                    <a:pt x="6219" y="765"/>
                    <a:pt x="3781" y="2159"/>
                  </a:cubicBezTo>
                  <a:cubicBezTo>
                    <a:pt x="1342" y="3552"/>
                    <a:pt x="1" y="5413"/>
                    <a:pt x="1" y="7387"/>
                  </a:cubicBezTo>
                  <a:cubicBezTo>
                    <a:pt x="1" y="9365"/>
                    <a:pt x="1349" y="11226"/>
                    <a:pt x="3781" y="12620"/>
                  </a:cubicBezTo>
                  <a:cubicBezTo>
                    <a:pt x="6212" y="14010"/>
                    <a:pt x="9447" y="14777"/>
                    <a:pt x="12887" y="14777"/>
                  </a:cubicBezTo>
                  <a:cubicBezTo>
                    <a:pt x="16324" y="14777"/>
                    <a:pt x="19553" y="14013"/>
                    <a:pt x="21991" y="12620"/>
                  </a:cubicBezTo>
                  <a:cubicBezTo>
                    <a:pt x="24429" y="11223"/>
                    <a:pt x="25771" y="9365"/>
                    <a:pt x="25771" y="7387"/>
                  </a:cubicBezTo>
                  <a:cubicBezTo>
                    <a:pt x="25771" y="5413"/>
                    <a:pt x="24422" y="3552"/>
                    <a:pt x="21991" y="2159"/>
                  </a:cubicBezTo>
                  <a:cubicBezTo>
                    <a:pt x="19559" y="768"/>
                    <a:pt x="16324" y="1"/>
                    <a:pt x="12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50" name="Google Shape;2650;p46"/>
          <p:cNvGrpSpPr/>
          <p:nvPr/>
        </p:nvGrpSpPr>
        <p:grpSpPr>
          <a:xfrm>
            <a:off x="-1822216" y="2635780"/>
            <a:ext cx="4678515" cy="2559357"/>
            <a:chOff x="-4773020" y="2129039"/>
            <a:chExt cx="4492525" cy="2457612"/>
          </a:xfrm>
        </p:grpSpPr>
        <p:grpSp>
          <p:nvGrpSpPr>
            <p:cNvPr id="2651" name="Google Shape;2651;p46"/>
            <p:cNvGrpSpPr/>
            <p:nvPr/>
          </p:nvGrpSpPr>
          <p:grpSpPr>
            <a:xfrm>
              <a:off x="-2431735" y="3501699"/>
              <a:ext cx="127741" cy="369371"/>
              <a:chOff x="-2044260" y="3885637"/>
              <a:chExt cx="127741" cy="369371"/>
            </a:xfrm>
          </p:grpSpPr>
          <p:sp>
            <p:nvSpPr>
              <p:cNvPr id="2652" name="Google Shape;2652;p46"/>
              <p:cNvSpPr/>
              <p:nvPr/>
            </p:nvSpPr>
            <p:spPr>
              <a:xfrm flipH="1">
                <a:off x="-2040214" y="3889069"/>
                <a:ext cx="120141" cy="36226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2955" extrusionOk="0">
                    <a:moveTo>
                      <a:pt x="1" y="1"/>
                    </a:moveTo>
                    <a:lnTo>
                      <a:pt x="24" y="2886"/>
                    </a:lnTo>
                    <a:cubicBezTo>
                      <a:pt x="24" y="2886"/>
                      <a:pt x="213" y="2954"/>
                      <a:pt x="409" y="2954"/>
                    </a:cubicBezTo>
                    <a:cubicBezTo>
                      <a:pt x="488" y="2954"/>
                      <a:pt x="568" y="2943"/>
                      <a:pt x="637" y="2912"/>
                    </a:cubicBezTo>
                    <a:lnTo>
                      <a:pt x="980" y="3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3" name="Google Shape;2653;p46"/>
              <p:cNvSpPr/>
              <p:nvPr/>
            </p:nvSpPr>
            <p:spPr>
              <a:xfrm flipH="1">
                <a:off x="-2044260" y="3885637"/>
                <a:ext cx="127741" cy="369371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3013" extrusionOk="0">
                    <a:moveTo>
                      <a:pt x="62" y="71"/>
                    </a:moveTo>
                    <a:lnTo>
                      <a:pt x="973" y="355"/>
                    </a:lnTo>
                    <a:lnTo>
                      <a:pt x="637" y="2917"/>
                    </a:lnTo>
                    <a:cubicBezTo>
                      <a:pt x="577" y="2941"/>
                      <a:pt x="509" y="2949"/>
                      <a:pt x="440" y="2949"/>
                    </a:cubicBezTo>
                    <a:cubicBezTo>
                      <a:pt x="288" y="2949"/>
                      <a:pt x="136" y="2907"/>
                      <a:pt x="82" y="2891"/>
                    </a:cubicBezTo>
                    <a:lnTo>
                      <a:pt x="62" y="71"/>
                    </a:lnTo>
                    <a:close/>
                    <a:moveTo>
                      <a:pt x="28" y="1"/>
                    </a:moveTo>
                    <a:cubicBezTo>
                      <a:pt x="22" y="1"/>
                      <a:pt x="17" y="2"/>
                      <a:pt x="13" y="6"/>
                    </a:cubicBezTo>
                    <a:cubicBezTo>
                      <a:pt x="4" y="13"/>
                      <a:pt x="0" y="22"/>
                      <a:pt x="0" y="32"/>
                    </a:cubicBezTo>
                    <a:lnTo>
                      <a:pt x="23" y="2914"/>
                    </a:lnTo>
                    <a:cubicBezTo>
                      <a:pt x="23" y="2927"/>
                      <a:pt x="30" y="2940"/>
                      <a:pt x="43" y="2944"/>
                    </a:cubicBezTo>
                    <a:cubicBezTo>
                      <a:pt x="170" y="2986"/>
                      <a:pt x="304" y="3009"/>
                      <a:pt x="438" y="3012"/>
                    </a:cubicBezTo>
                    <a:cubicBezTo>
                      <a:pt x="445" y="3012"/>
                      <a:pt x="452" y="3013"/>
                      <a:pt x="458" y="3013"/>
                    </a:cubicBezTo>
                    <a:cubicBezTo>
                      <a:pt x="533" y="3013"/>
                      <a:pt x="608" y="2997"/>
                      <a:pt x="679" y="2970"/>
                    </a:cubicBezTo>
                    <a:cubicBezTo>
                      <a:pt x="686" y="2963"/>
                      <a:pt x="696" y="2957"/>
                      <a:pt x="696" y="2944"/>
                    </a:cubicBezTo>
                    <a:lnTo>
                      <a:pt x="1038" y="339"/>
                    </a:lnTo>
                    <a:cubicBezTo>
                      <a:pt x="1042" y="323"/>
                      <a:pt x="1032" y="310"/>
                      <a:pt x="1019" y="306"/>
                    </a:cubicBezTo>
                    <a:lnTo>
                      <a:pt x="40" y="3"/>
                    </a:lnTo>
                    <a:cubicBezTo>
                      <a:pt x="36" y="1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4" name="Google Shape;2654;p46"/>
              <p:cNvSpPr/>
              <p:nvPr/>
            </p:nvSpPr>
            <p:spPr>
              <a:xfrm flipH="1">
                <a:off x="-2040214" y="3889069"/>
                <a:ext cx="120141" cy="36226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2955" extrusionOk="0">
                    <a:moveTo>
                      <a:pt x="1" y="1"/>
                    </a:moveTo>
                    <a:lnTo>
                      <a:pt x="24" y="2886"/>
                    </a:lnTo>
                    <a:cubicBezTo>
                      <a:pt x="24" y="2886"/>
                      <a:pt x="213" y="2954"/>
                      <a:pt x="409" y="2954"/>
                    </a:cubicBezTo>
                    <a:cubicBezTo>
                      <a:pt x="488" y="2954"/>
                      <a:pt x="568" y="2943"/>
                      <a:pt x="637" y="2912"/>
                    </a:cubicBezTo>
                    <a:lnTo>
                      <a:pt x="980" y="3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655" name="Google Shape;2655;p46"/>
            <p:cNvGrpSpPr/>
            <p:nvPr/>
          </p:nvGrpSpPr>
          <p:grpSpPr>
            <a:xfrm>
              <a:off x="-513560" y="3469349"/>
              <a:ext cx="127741" cy="369371"/>
              <a:chOff x="-2044260" y="3885637"/>
              <a:chExt cx="127741" cy="369371"/>
            </a:xfrm>
          </p:grpSpPr>
          <p:sp>
            <p:nvSpPr>
              <p:cNvPr id="2656" name="Google Shape;2656;p46"/>
              <p:cNvSpPr/>
              <p:nvPr/>
            </p:nvSpPr>
            <p:spPr>
              <a:xfrm flipH="1">
                <a:off x="-2040214" y="3889069"/>
                <a:ext cx="120141" cy="36226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2955" extrusionOk="0">
                    <a:moveTo>
                      <a:pt x="1" y="1"/>
                    </a:moveTo>
                    <a:lnTo>
                      <a:pt x="24" y="2886"/>
                    </a:lnTo>
                    <a:cubicBezTo>
                      <a:pt x="24" y="2886"/>
                      <a:pt x="213" y="2954"/>
                      <a:pt x="409" y="2954"/>
                    </a:cubicBezTo>
                    <a:cubicBezTo>
                      <a:pt x="488" y="2954"/>
                      <a:pt x="568" y="2943"/>
                      <a:pt x="637" y="2912"/>
                    </a:cubicBezTo>
                    <a:lnTo>
                      <a:pt x="980" y="3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7" name="Google Shape;2657;p46"/>
              <p:cNvSpPr/>
              <p:nvPr/>
            </p:nvSpPr>
            <p:spPr>
              <a:xfrm flipH="1">
                <a:off x="-2044260" y="3885637"/>
                <a:ext cx="127741" cy="369371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3013" extrusionOk="0">
                    <a:moveTo>
                      <a:pt x="62" y="71"/>
                    </a:moveTo>
                    <a:lnTo>
                      <a:pt x="973" y="355"/>
                    </a:lnTo>
                    <a:lnTo>
                      <a:pt x="637" y="2917"/>
                    </a:lnTo>
                    <a:cubicBezTo>
                      <a:pt x="577" y="2941"/>
                      <a:pt x="509" y="2949"/>
                      <a:pt x="440" y="2949"/>
                    </a:cubicBezTo>
                    <a:cubicBezTo>
                      <a:pt x="288" y="2949"/>
                      <a:pt x="136" y="2907"/>
                      <a:pt x="82" y="2891"/>
                    </a:cubicBezTo>
                    <a:lnTo>
                      <a:pt x="62" y="71"/>
                    </a:lnTo>
                    <a:close/>
                    <a:moveTo>
                      <a:pt x="28" y="1"/>
                    </a:moveTo>
                    <a:cubicBezTo>
                      <a:pt x="22" y="1"/>
                      <a:pt x="17" y="2"/>
                      <a:pt x="13" y="6"/>
                    </a:cubicBezTo>
                    <a:cubicBezTo>
                      <a:pt x="4" y="13"/>
                      <a:pt x="0" y="22"/>
                      <a:pt x="0" y="32"/>
                    </a:cubicBezTo>
                    <a:lnTo>
                      <a:pt x="23" y="2914"/>
                    </a:lnTo>
                    <a:cubicBezTo>
                      <a:pt x="23" y="2927"/>
                      <a:pt x="30" y="2940"/>
                      <a:pt x="43" y="2944"/>
                    </a:cubicBezTo>
                    <a:cubicBezTo>
                      <a:pt x="170" y="2986"/>
                      <a:pt x="304" y="3009"/>
                      <a:pt x="438" y="3012"/>
                    </a:cubicBezTo>
                    <a:cubicBezTo>
                      <a:pt x="445" y="3012"/>
                      <a:pt x="452" y="3013"/>
                      <a:pt x="458" y="3013"/>
                    </a:cubicBezTo>
                    <a:cubicBezTo>
                      <a:pt x="533" y="3013"/>
                      <a:pt x="608" y="2997"/>
                      <a:pt x="679" y="2970"/>
                    </a:cubicBezTo>
                    <a:cubicBezTo>
                      <a:pt x="686" y="2963"/>
                      <a:pt x="696" y="2957"/>
                      <a:pt x="696" y="2944"/>
                    </a:cubicBezTo>
                    <a:lnTo>
                      <a:pt x="1038" y="339"/>
                    </a:lnTo>
                    <a:cubicBezTo>
                      <a:pt x="1042" y="323"/>
                      <a:pt x="1032" y="310"/>
                      <a:pt x="1019" y="306"/>
                    </a:cubicBezTo>
                    <a:lnTo>
                      <a:pt x="40" y="3"/>
                    </a:lnTo>
                    <a:cubicBezTo>
                      <a:pt x="36" y="1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8" name="Google Shape;2658;p46"/>
              <p:cNvSpPr/>
              <p:nvPr/>
            </p:nvSpPr>
            <p:spPr>
              <a:xfrm flipH="1">
                <a:off x="-2040214" y="3889069"/>
                <a:ext cx="120141" cy="36226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2955" extrusionOk="0">
                    <a:moveTo>
                      <a:pt x="1" y="1"/>
                    </a:moveTo>
                    <a:lnTo>
                      <a:pt x="24" y="2886"/>
                    </a:lnTo>
                    <a:cubicBezTo>
                      <a:pt x="24" y="2886"/>
                      <a:pt x="213" y="2954"/>
                      <a:pt x="409" y="2954"/>
                    </a:cubicBezTo>
                    <a:cubicBezTo>
                      <a:pt x="488" y="2954"/>
                      <a:pt x="568" y="2943"/>
                      <a:pt x="637" y="2912"/>
                    </a:cubicBezTo>
                    <a:lnTo>
                      <a:pt x="980" y="3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659" name="Google Shape;2659;p46"/>
            <p:cNvSpPr/>
            <p:nvPr/>
          </p:nvSpPr>
          <p:spPr>
            <a:xfrm flipH="1">
              <a:off x="-4773020" y="3739414"/>
              <a:ext cx="4212033" cy="847237"/>
            </a:xfrm>
            <a:custGeom>
              <a:avLst/>
              <a:gdLst/>
              <a:ahLst/>
              <a:cxnLst/>
              <a:rect l="l" t="t" r="r" b="b"/>
              <a:pathLst>
                <a:path w="34358" h="6911" extrusionOk="0">
                  <a:moveTo>
                    <a:pt x="9933" y="0"/>
                  </a:moveTo>
                  <a:lnTo>
                    <a:pt x="2974" y="1188"/>
                  </a:lnTo>
                  <a:lnTo>
                    <a:pt x="0" y="1694"/>
                  </a:lnTo>
                  <a:lnTo>
                    <a:pt x="8382" y="5856"/>
                  </a:lnTo>
                  <a:cubicBezTo>
                    <a:pt x="8696" y="6013"/>
                    <a:pt x="9038" y="6111"/>
                    <a:pt x="9388" y="6143"/>
                  </a:cubicBezTo>
                  <a:lnTo>
                    <a:pt x="17254" y="6910"/>
                  </a:lnTo>
                  <a:lnTo>
                    <a:pt x="20316" y="6166"/>
                  </a:lnTo>
                  <a:lnTo>
                    <a:pt x="34357" y="3888"/>
                  </a:lnTo>
                  <a:lnTo>
                    <a:pt x="9933" y="0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0" name="Google Shape;2660;p46"/>
            <p:cNvSpPr/>
            <p:nvPr/>
          </p:nvSpPr>
          <p:spPr>
            <a:xfrm flipH="1">
              <a:off x="-564665" y="3593284"/>
              <a:ext cx="6497" cy="35429"/>
            </a:xfrm>
            <a:custGeom>
              <a:avLst/>
              <a:gdLst/>
              <a:ahLst/>
              <a:cxnLst/>
              <a:rect l="l" t="t" r="r" b="b"/>
              <a:pathLst>
                <a:path w="53" h="289" extrusionOk="0">
                  <a:moveTo>
                    <a:pt x="43" y="1"/>
                  </a:moveTo>
                  <a:lnTo>
                    <a:pt x="0" y="236"/>
                  </a:lnTo>
                  <a:lnTo>
                    <a:pt x="0" y="288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8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1" name="Google Shape;2661;p46"/>
            <p:cNvSpPr/>
            <p:nvPr/>
          </p:nvSpPr>
          <p:spPr>
            <a:xfrm flipH="1">
              <a:off x="-565523" y="3593284"/>
              <a:ext cx="7356" cy="41804"/>
            </a:xfrm>
            <a:custGeom>
              <a:avLst/>
              <a:gdLst/>
              <a:ahLst/>
              <a:cxnLst/>
              <a:rect l="l" t="t" r="r" b="b"/>
              <a:pathLst>
                <a:path w="60" h="341" extrusionOk="0">
                  <a:moveTo>
                    <a:pt x="53" y="1"/>
                  </a:moveTo>
                  <a:lnTo>
                    <a:pt x="0" y="288"/>
                  </a:lnTo>
                  <a:lnTo>
                    <a:pt x="0" y="34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78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2" name="Google Shape;2662;p46"/>
            <p:cNvSpPr/>
            <p:nvPr/>
          </p:nvSpPr>
          <p:spPr>
            <a:xfrm flipH="1">
              <a:off x="-566626" y="3593284"/>
              <a:ext cx="8459" cy="48179"/>
            </a:xfrm>
            <a:custGeom>
              <a:avLst/>
              <a:gdLst/>
              <a:ahLst/>
              <a:cxnLst/>
              <a:rect l="l" t="t" r="r" b="b"/>
              <a:pathLst>
                <a:path w="69" h="393" extrusionOk="0">
                  <a:moveTo>
                    <a:pt x="59" y="1"/>
                  </a:moveTo>
                  <a:lnTo>
                    <a:pt x="0" y="340"/>
                  </a:lnTo>
                  <a:lnTo>
                    <a:pt x="0" y="39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B68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3" name="Google Shape;2663;p46"/>
            <p:cNvSpPr/>
            <p:nvPr/>
          </p:nvSpPr>
          <p:spPr>
            <a:xfrm flipH="1">
              <a:off x="-567852" y="3593284"/>
              <a:ext cx="9685" cy="54186"/>
            </a:xfrm>
            <a:custGeom>
              <a:avLst/>
              <a:gdLst/>
              <a:ahLst/>
              <a:cxnLst/>
              <a:rect l="l" t="t" r="r" b="b"/>
              <a:pathLst>
                <a:path w="79" h="442" extrusionOk="0">
                  <a:moveTo>
                    <a:pt x="69" y="1"/>
                  </a:moveTo>
                  <a:lnTo>
                    <a:pt x="0" y="393"/>
                  </a:lnTo>
                  <a:lnTo>
                    <a:pt x="0" y="442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B57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4" name="Google Shape;2664;p46"/>
            <p:cNvSpPr/>
            <p:nvPr/>
          </p:nvSpPr>
          <p:spPr>
            <a:xfrm flipH="1">
              <a:off x="-569078" y="3593284"/>
              <a:ext cx="10911" cy="60561"/>
            </a:xfrm>
            <a:custGeom>
              <a:avLst/>
              <a:gdLst/>
              <a:ahLst/>
              <a:cxnLst/>
              <a:rect l="l" t="t" r="r" b="b"/>
              <a:pathLst>
                <a:path w="89" h="494" extrusionOk="0">
                  <a:moveTo>
                    <a:pt x="79" y="1"/>
                  </a:moveTo>
                  <a:lnTo>
                    <a:pt x="0" y="442"/>
                  </a:lnTo>
                  <a:lnTo>
                    <a:pt x="0" y="49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B47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5" name="Google Shape;2665;p46"/>
            <p:cNvSpPr/>
            <p:nvPr/>
          </p:nvSpPr>
          <p:spPr>
            <a:xfrm flipH="1">
              <a:off x="-1644214" y="3802182"/>
              <a:ext cx="120141" cy="362261"/>
            </a:xfrm>
            <a:custGeom>
              <a:avLst/>
              <a:gdLst/>
              <a:ahLst/>
              <a:cxnLst/>
              <a:rect l="l" t="t" r="r" b="b"/>
              <a:pathLst>
                <a:path w="980" h="2955" extrusionOk="0">
                  <a:moveTo>
                    <a:pt x="1" y="1"/>
                  </a:moveTo>
                  <a:lnTo>
                    <a:pt x="24" y="2886"/>
                  </a:lnTo>
                  <a:cubicBezTo>
                    <a:pt x="24" y="2886"/>
                    <a:pt x="213" y="2954"/>
                    <a:pt x="409" y="2954"/>
                  </a:cubicBezTo>
                  <a:cubicBezTo>
                    <a:pt x="488" y="2954"/>
                    <a:pt x="568" y="2943"/>
                    <a:pt x="637" y="2912"/>
                  </a:cubicBezTo>
                  <a:lnTo>
                    <a:pt x="980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6" name="Google Shape;2666;p46"/>
            <p:cNvSpPr/>
            <p:nvPr/>
          </p:nvSpPr>
          <p:spPr>
            <a:xfrm flipH="1">
              <a:off x="-1648260" y="3798749"/>
              <a:ext cx="127741" cy="369371"/>
            </a:xfrm>
            <a:custGeom>
              <a:avLst/>
              <a:gdLst/>
              <a:ahLst/>
              <a:cxnLst/>
              <a:rect l="l" t="t" r="r" b="b"/>
              <a:pathLst>
                <a:path w="1042" h="3013" extrusionOk="0">
                  <a:moveTo>
                    <a:pt x="62" y="71"/>
                  </a:moveTo>
                  <a:lnTo>
                    <a:pt x="973" y="355"/>
                  </a:lnTo>
                  <a:lnTo>
                    <a:pt x="637" y="2917"/>
                  </a:lnTo>
                  <a:cubicBezTo>
                    <a:pt x="577" y="2941"/>
                    <a:pt x="509" y="2949"/>
                    <a:pt x="440" y="2949"/>
                  </a:cubicBezTo>
                  <a:cubicBezTo>
                    <a:pt x="288" y="2949"/>
                    <a:pt x="136" y="2907"/>
                    <a:pt x="82" y="2891"/>
                  </a:cubicBezTo>
                  <a:lnTo>
                    <a:pt x="62" y="71"/>
                  </a:lnTo>
                  <a:close/>
                  <a:moveTo>
                    <a:pt x="28" y="1"/>
                  </a:moveTo>
                  <a:cubicBezTo>
                    <a:pt x="22" y="1"/>
                    <a:pt x="17" y="2"/>
                    <a:pt x="13" y="6"/>
                  </a:cubicBezTo>
                  <a:cubicBezTo>
                    <a:pt x="4" y="13"/>
                    <a:pt x="0" y="22"/>
                    <a:pt x="0" y="32"/>
                  </a:cubicBezTo>
                  <a:lnTo>
                    <a:pt x="23" y="2914"/>
                  </a:lnTo>
                  <a:cubicBezTo>
                    <a:pt x="23" y="2927"/>
                    <a:pt x="30" y="2940"/>
                    <a:pt x="43" y="2944"/>
                  </a:cubicBezTo>
                  <a:cubicBezTo>
                    <a:pt x="170" y="2986"/>
                    <a:pt x="304" y="3009"/>
                    <a:pt x="438" y="3012"/>
                  </a:cubicBezTo>
                  <a:cubicBezTo>
                    <a:pt x="445" y="3012"/>
                    <a:pt x="452" y="3013"/>
                    <a:pt x="458" y="3013"/>
                  </a:cubicBezTo>
                  <a:cubicBezTo>
                    <a:pt x="533" y="3013"/>
                    <a:pt x="608" y="2997"/>
                    <a:pt x="679" y="2970"/>
                  </a:cubicBezTo>
                  <a:cubicBezTo>
                    <a:pt x="686" y="2963"/>
                    <a:pt x="696" y="2957"/>
                    <a:pt x="696" y="2944"/>
                  </a:cubicBezTo>
                  <a:lnTo>
                    <a:pt x="1038" y="339"/>
                  </a:lnTo>
                  <a:cubicBezTo>
                    <a:pt x="1042" y="323"/>
                    <a:pt x="1032" y="310"/>
                    <a:pt x="1019" y="306"/>
                  </a:cubicBezTo>
                  <a:lnTo>
                    <a:pt x="40" y="3"/>
                  </a:lnTo>
                  <a:cubicBezTo>
                    <a:pt x="36" y="1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7" name="Google Shape;2667;p46"/>
            <p:cNvSpPr/>
            <p:nvPr/>
          </p:nvSpPr>
          <p:spPr>
            <a:xfrm flipH="1">
              <a:off x="-1644214" y="3802182"/>
              <a:ext cx="120141" cy="362261"/>
            </a:xfrm>
            <a:custGeom>
              <a:avLst/>
              <a:gdLst/>
              <a:ahLst/>
              <a:cxnLst/>
              <a:rect l="l" t="t" r="r" b="b"/>
              <a:pathLst>
                <a:path w="980" h="2955" extrusionOk="0">
                  <a:moveTo>
                    <a:pt x="1" y="1"/>
                  </a:moveTo>
                  <a:lnTo>
                    <a:pt x="24" y="2886"/>
                  </a:lnTo>
                  <a:cubicBezTo>
                    <a:pt x="24" y="2886"/>
                    <a:pt x="213" y="2954"/>
                    <a:pt x="409" y="2954"/>
                  </a:cubicBezTo>
                  <a:cubicBezTo>
                    <a:pt x="488" y="2954"/>
                    <a:pt x="568" y="2943"/>
                    <a:pt x="637" y="2912"/>
                  </a:cubicBezTo>
                  <a:lnTo>
                    <a:pt x="980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8" name="Google Shape;2668;p46"/>
            <p:cNvSpPr/>
            <p:nvPr/>
          </p:nvSpPr>
          <p:spPr>
            <a:xfrm flipH="1">
              <a:off x="-2263307" y="3494474"/>
              <a:ext cx="1349" cy="4904"/>
            </a:xfrm>
            <a:custGeom>
              <a:avLst/>
              <a:gdLst/>
              <a:ahLst/>
              <a:cxnLst/>
              <a:rect l="l" t="t" r="r" b="b"/>
              <a:pathLst>
                <a:path w="11" h="40" extrusionOk="0">
                  <a:moveTo>
                    <a:pt x="1" y="1"/>
                  </a:moveTo>
                  <a:lnTo>
                    <a:pt x="1" y="40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9" name="Google Shape;2669;p46"/>
            <p:cNvSpPr/>
            <p:nvPr/>
          </p:nvSpPr>
          <p:spPr>
            <a:xfrm flipH="1">
              <a:off x="-2265268" y="3494474"/>
              <a:ext cx="3310" cy="12137"/>
            </a:xfrm>
            <a:custGeom>
              <a:avLst/>
              <a:gdLst/>
              <a:ahLst/>
              <a:cxnLst/>
              <a:rect l="l" t="t" r="r" b="b"/>
              <a:pathLst>
                <a:path w="27" h="99" extrusionOk="0">
                  <a:moveTo>
                    <a:pt x="10" y="1"/>
                  </a:moveTo>
                  <a:lnTo>
                    <a:pt x="1" y="40"/>
                  </a:lnTo>
                  <a:lnTo>
                    <a:pt x="1" y="9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0" name="Google Shape;2670;p46"/>
            <p:cNvSpPr/>
            <p:nvPr/>
          </p:nvSpPr>
          <p:spPr>
            <a:xfrm flipH="1">
              <a:off x="-2266862" y="3494474"/>
              <a:ext cx="4904" cy="19370"/>
            </a:xfrm>
            <a:custGeom>
              <a:avLst/>
              <a:gdLst/>
              <a:ahLst/>
              <a:cxnLst/>
              <a:rect l="l" t="t" r="r" b="b"/>
              <a:pathLst>
                <a:path w="40" h="158" extrusionOk="0">
                  <a:moveTo>
                    <a:pt x="27" y="1"/>
                  </a:moveTo>
                  <a:lnTo>
                    <a:pt x="1" y="99"/>
                  </a:lnTo>
                  <a:lnTo>
                    <a:pt x="1" y="157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Google Shape;2671;p46"/>
            <p:cNvSpPr/>
            <p:nvPr/>
          </p:nvSpPr>
          <p:spPr>
            <a:xfrm flipH="1">
              <a:off x="-2267720" y="3494474"/>
              <a:ext cx="5762" cy="22189"/>
            </a:xfrm>
            <a:custGeom>
              <a:avLst/>
              <a:gdLst/>
              <a:ahLst/>
              <a:cxnLst/>
              <a:rect l="l" t="t" r="r" b="b"/>
              <a:pathLst>
                <a:path w="47" h="181" extrusionOk="0">
                  <a:moveTo>
                    <a:pt x="40" y="1"/>
                  </a:moveTo>
                  <a:lnTo>
                    <a:pt x="1" y="157"/>
                  </a:lnTo>
                  <a:lnTo>
                    <a:pt x="1" y="180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2" name="Google Shape;2672;p46"/>
            <p:cNvSpPr/>
            <p:nvPr/>
          </p:nvSpPr>
          <p:spPr>
            <a:xfrm flipH="1">
              <a:off x="-2268455" y="3494474"/>
              <a:ext cx="6497" cy="25009"/>
            </a:xfrm>
            <a:custGeom>
              <a:avLst/>
              <a:gdLst/>
              <a:ahLst/>
              <a:cxnLst/>
              <a:rect l="l" t="t" r="r" b="b"/>
              <a:pathLst>
                <a:path w="53" h="204" extrusionOk="0">
                  <a:moveTo>
                    <a:pt x="46" y="1"/>
                  </a:moveTo>
                  <a:lnTo>
                    <a:pt x="1" y="180"/>
                  </a:lnTo>
                  <a:lnTo>
                    <a:pt x="1" y="20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3" name="Google Shape;2673;p46"/>
            <p:cNvSpPr/>
            <p:nvPr/>
          </p:nvSpPr>
          <p:spPr>
            <a:xfrm flipH="1">
              <a:off x="-2268946" y="3494474"/>
              <a:ext cx="6988" cy="27706"/>
            </a:xfrm>
            <a:custGeom>
              <a:avLst/>
              <a:gdLst/>
              <a:ahLst/>
              <a:cxnLst/>
              <a:rect l="l" t="t" r="r" b="b"/>
              <a:pathLst>
                <a:path w="57" h="226" extrusionOk="0">
                  <a:moveTo>
                    <a:pt x="53" y="1"/>
                  </a:moveTo>
                  <a:lnTo>
                    <a:pt x="1" y="203"/>
                  </a:lnTo>
                  <a:lnTo>
                    <a:pt x="1" y="226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4" name="Google Shape;2674;p46"/>
            <p:cNvSpPr/>
            <p:nvPr/>
          </p:nvSpPr>
          <p:spPr>
            <a:xfrm flipH="1">
              <a:off x="-2269681" y="3494474"/>
              <a:ext cx="7723" cy="31016"/>
            </a:xfrm>
            <a:custGeom>
              <a:avLst/>
              <a:gdLst/>
              <a:ahLst/>
              <a:cxnLst/>
              <a:rect l="l" t="t" r="r" b="b"/>
              <a:pathLst>
                <a:path w="63" h="253" extrusionOk="0">
                  <a:moveTo>
                    <a:pt x="56" y="1"/>
                  </a:moveTo>
                  <a:lnTo>
                    <a:pt x="1" y="226"/>
                  </a:lnTo>
                  <a:lnTo>
                    <a:pt x="1" y="25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5" name="Google Shape;2675;p46"/>
            <p:cNvSpPr/>
            <p:nvPr/>
          </p:nvSpPr>
          <p:spPr>
            <a:xfrm flipH="1">
              <a:off x="-2270539" y="3494474"/>
              <a:ext cx="8581" cy="33713"/>
            </a:xfrm>
            <a:custGeom>
              <a:avLst/>
              <a:gdLst/>
              <a:ahLst/>
              <a:cxnLst/>
              <a:rect l="l" t="t" r="r" b="b"/>
              <a:pathLst>
                <a:path w="70" h="275" extrusionOk="0">
                  <a:moveTo>
                    <a:pt x="63" y="1"/>
                  </a:moveTo>
                  <a:lnTo>
                    <a:pt x="1" y="252"/>
                  </a:lnTo>
                  <a:lnTo>
                    <a:pt x="1" y="275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6" name="Google Shape;2676;p46"/>
            <p:cNvSpPr/>
            <p:nvPr/>
          </p:nvSpPr>
          <p:spPr>
            <a:xfrm flipH="1">
              <a:off x="-2271275" y="3494474"/>
              <a:ext cx="9317" cy="36533"/>
            </a:xfrm>
            <a:custGeom>
              <a:avLst/>
              <a:gdLst/>
              <a:ahLst/>
              <a:cxnLst/>
              <a:rect l="l" t="t" r="r" b="b"/>
              <a:pathLst>
                <a:path w="76" h="298" extrusionOk="0">
                  <a:moveTo>
                    <a:pt x="69" y="1"/>
                  </a:moveTo>
                  <a:lnTo>
                    <a:pt x="1" y="275"/>
                  </a:lnTo>
                  <a:lnTo>
                    <a:pt x="1" y="298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7" name="Google Shape;2677;p46"/>
            <p:cNvSpPr/>
            <p:nvPr/>
          </p:nvSpPr>
          <p:spPr>
            <a:xfrm flipH="1">
              <a:off x="-2272133" y="3494474"/>
              <a:ext cx="10175" cy="39352"/>
            </a:xfrm>
            <a:custGeom>
              <a:avLst/>
              <a:gdLst/>
              <a:ahLst/>
              <a:cxnLst/>
              <a:rect l="l" t="t" r="r" b="b"/>
              <a:pathLst>
                <a:path w="83" h="321" extrusionOk="0">
                  <a:moveTo>
                    <a:pt x="76" y="1"/>
                  </a:moveTo>
                  <a:lnTo>
                    <a:pt x="1" y="298"/>
                  </a:lnTo>
                  <a:lnTo>
                    <a:pt x="1" y="321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8" name="Google Shape;2678;p46"/>
            <p:cNvSpPr/>
            <p:nvPr/>
          </p:nvSpPr>
          <p:spPr>
            <a:xfrm flipH="1">
              <a:off x="-2272869" y="3494474"/>
              <a:ext cx="10911" cy="42172"/>
            </a:xfrm>
            <a:custGeom>
              <a:avLst/>
              <a:gdLst/>
              <a:ahLst/>
              <a:cxnLst/>
              <a:rect l="l" t="t" r="r" b="b"/>
              <a:pathLst>
                <a:path w="89" h="344" extrusionOk="0">
                  <a:moveTo>
                    <a:pt x="82" y="1"/>
                  </a:moveTo>
                  <a:lnTo>
                    <a:pt x="1" y="321"/>
                  </a:lnTo>
                  <a:lnTo>
                    <a:pt x="1" y="3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9" name="Google Shape;2679;p46"/>
            <p:cNvSpPr/>
            <p:nvPr/>
          </p:nvSpPr>
          <p:spPr>
            <a:xfrm flipH="1">
              <a:off x="-2273359" y="3494474"/>
              <a:ext cx="11401" cy="45359"/>
            </a:xfrm>
            <a:custGeom>
              <a:avLst/>
              <a:gdLst/>
              <a:ahLst/>
              <a:cxnLst/>
              <a:rect l="l" t="t" r="r" b="b"/>
              <a:pathLst>
                <a:path w="93" h="370" extrusionOk="0">
                  <a:moveTo>
                    <a:pt x="89" y="1"/>
                  </a:moveTo>
                  <a:lnTo>
                    <a:pt x="1" y="344"/>
                  </a:lnTo>
                  <a:lnTo>
                    <a:pt x="1" y="370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0" name="Google Shape;2680;p46"/>
            <p:cNvSpPr/>
            <p:nvPr/>
          </p:nvSpPr>
          <p:spPr>
            <a:xfrm flipH="1">
              <a:off x="-2274095" y="3494474"/>
              <a:ext cx="12137" cy="48179"/>
            </a:xfrm>
            <a:custGeom>
              <a:avLst/>
              <a:gdLst/>
              <a:ahLst/>
              <a:cxnLst/>
              <a:rect l="l" t="t" r="r" b="b"/>
              <a:pathLst>
                <a:path w="99" h="393" extrusionOk="0">
                  <a:moveTo>
                    <a:pt x="92" y="1"/>
                  </a:moveTo>
                  <a:lnTo>
                    <a:pt x="1" y="370"/>
                  </a:lnTo>
                  <a:lnTo>
                    <a:pt x="1" y="39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1" name="Google Shape;2681;p46"/>
            <p:cNvSpPr/>
            <p:nvPr/>
          </p:nvSpPr>
          <p:spPr>
            <a:xfrm flipH="1">
              <a:off x="-2274953" y="3494474"/>
              <a:ext cx="12995" cy="50998"/>
            </a:xfrm>
            <a:custGeom>
              <a:avLst/>
              <a:gdLst/>
              <a:ahLst/>
              <a:cxnLst/>
              <a:rect l="l" t="t" r="r" b="b"/>
              <a:pathLst>
                <a:path w="106" h="416" extrusionOk="0">
                  <a:moveTo>
                    <a:pt x="99" y="1"/>
                  </a:moveTo>
                  <a:lnTo>
                    <a:pt x="1" y="392"/>
                  </a:lnTo>
                  <a:lnTo>
                    <a:pt x="1" y="415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2" name="Google Shape;2682;p46"/>
            <p:cNvSpPr/>
            <p:nvPr/>
          </p:nvSpPr>
          <p:spPr>
            <a:xfrm flipH="1">
              <a:off x="-2275688" y="3494474"/>
              <a:ext cx="13730" cy="53818"/>
            </a:xfrm>
            <a:custGeom>
              <a:avLst/>
              <a:gdLst/>
              <a:ahLst/>
              <a:cxnLst/>
              <a:rect l="l" t="t" r="r" b="b"/>
              <a:pathLst>
                <a:path w="112" h="439" extrusionOk="0">
                  <a:moveTo>
                    <a:pt x="105" y="1"/>
                  </a:moveTo>
                  <a:lnTo>
                    <a:pt x="1" y="415"/>
                  </a:lnTo>
                  <a:lnTo>
                    <a:pt x="1" y="4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3" name="Google Shape;2683;p46"/>
            <p:cNvSpPr/>
            <p:nvPr/>
          </p:nvSpPr>
          <p:spPr>
            <a:xfrm flipH="1">
              <a:off x="-2276056" y="3494474"/>
              <a:ext cx="14098" cy="56515"/>
            </a:xfrm>
            <a:custGeom>
              <a:avLst/>
              <a:gdLst/>
              <a:ahLst/>
              <a:cxnLst/>
              <a:rect l="l" t="t" r="r" b="b"/>
              <a:pathLst>
                <a:path w="115" h="461" extrusionOk="0">
                  <a:moveTo>
                    <a:pt x="112" y="1"/>
                  </a:moveTo>
                  <a:lnTo>
                    <a:pt x="1" y="438"/>
                  </a:lnTo>
                  <a:lnTo>
                    <a:pt x="1" y="461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4" name="Google Shape;2684;p46"/>
            <p:cNvSpPr/>
            <p:nvPr/>
          </p:nvSpPr>
          <p:spPr>
            <a:xfrm flipH="1">
              <a:off x="-2276914" y="3494474"/>
              <a:ext cx="14956" cy="59825"/>
            </a:xfrm>
            <a:custGeom>
              <a:avLst/>
              <a:gdLst/>
              <a:ahLst/>
              <a:cxnLst/>
              <a:rect l="l" t="t" r="r" b="b"/>
              <a:pathLst>
                <a:path w="122" h="488" extrusionOk="0">
                  <a:moveTo>
                    <a:pt x="115" y="1"/>
                  </a:moveTo>
                  <a:lnTo>
                    <a:pt x="1" y="461"/>
                  </a:lnTo>
                  <a:lnTo>
                    <a:pt x="1" y="487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5" name="Google Shape;2685;p46"/>
            <p:cNvSpPr/>
            <p:nvPr/>
          </p:nvSpPr>
          <p:spPr>
            <a:xfrm flipH="1">
              <a:off x="-2277650" y="3494474"/>
              <a:ext cx="15692" cy="62522"/>
            </a:xfrm>
            <a:custGeom>
              <a:avLst/>
              <a:gdLst/>
              <a:ahLst/>
              <a:cxnLst/>
              <a:rect l="l" t="t" r="r" b="b"/>
              <a:pathLst>
                <a:path w="128" h="510" extrusionOk="0">
                  <a:moveTo>
                    <a:pt x="121" y="1"/>
                  </a:moveTo>
                  <a:lnTo>
                    <a:pt x="1" y="487"/>
                  </a:lnTo>
                  <a:lnTo>
                    <a:pt x="1" y="51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6" name="Google Shape;2686;p46"/>
            <p:cNvSpPr/>
            <p:nvPr/>
          </p:nvSpPr>
          <p:spPr>
            <a:xfrm flipH="1">
              <a:off x="-2278508" y="3494474"/>
              <a:ext cx="16550" cy="65342"/>
            </a:xfrm>
            <a:custGeom>
              <a:avLst/>
              <a:gdLst/>
              <a:ahLst/>
              <a:cxnLst/>
              <a:rect l="l" t="t" r="r" b="b"/>
              <a:pathLst>
                <a:path w="135" h="533" extrusionOk="0">
                  <a:moveTo>
                    <a:pt x="128" y="1"/>
                  </a:moveTo>
                  <a:lnTo>
                    <a:pt x="1" y="510"/>
                  </a:lnTo>
                  <a:lnTo>
                    <a:pt x="1" y="53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7" name="Google Shape;2687;p46"/>
            <p:cNvSpPr/>
            <p:nvPr/>
          </p:nvSpPr>
          <p:spPr>
            <a:xfrm flipH="1">
              <a:off x="-2278876" y="3494474"/>
              <a:ext cx="16918" cy="68161"/>
            </a:xfrm>
            <a:custGeom>
              <a:avLst/>
              <a:gdLst/>
              <a:ahLst/>
              <a:cxnLst/>
              <a:rect l="l" t="t" r="r" b="b"/>
              <a:pathLst>
                <a:path w="138" h="556" extrusionOk="0">
                  <a:moveTo>
                    <a:pt x="134" y="1"/>
                  </a:moveTo>
                  <a:lnTo>
                    <a:pt x="1" y="533"/>
                  </a:lnTo>
                  <a:lnTo>
                    <a:pt x="1" y="556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8" name="Google Shape;2688;p46"/>
            <p:cNvSpPr/>
            <p:nvPr/>
          </p:nvSpPr>
          <p:spPr>
            <a:xfrm flipH="1">
              <a:off x="-2279734" y="3494474"/>
              <a:ext cx="17776" cy="71349"/>
            </a:xfrm>
            <a:custGeom>
              <a:avLst/>
              <a:gdLst/>
              <a:ahLst/>
              <a:cxnLst/>
              <a:rect l="l" t="t" r="r" b="b"/>
              <a:pathLst>
                <a:path w="145" h="582" extrusionOk="0">
                  <a:moveTo>
                    <a:pt x="138" y="1"/>
                  </a:moveTo>
                  <a:lnTo>
                    <a:pt x="1" y="556"/>
                  </a:lnTo>
                  <a:lnTo>
                    <a:pt x="1" y="582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9" name="Google Shape;2689;p46"/>
            <p:cNvSpPr/>
            <p:nvPr/>
          </p:nvSpPr>
          <p:spPr>
            <a:xfrm flipH="1">
              <a:off x="-2280469" y="3494474"/>
              <a:ext cx="18511" cy="74168"/>
            </a:xfrm>
            <a:custGeom>
              <a:avLst/>
              <a:gdLst/>
              <a:ahLst/>
              <a:cxnLst/>
              <a:rect l="l" t="t" r="r" b="b"/>
              <a:pathLst>
                <a:path w="151" h="605" extrusionOk="0">
                  <a:moveTo>
                    <a:pt x="144" y="1"/>
                  </a:moveTo>
                  <a:lnTo>
                    <a:pt x="1" y="582"/>
                  </a:lnTo>
                  <a:lnTo>
                    <a:pt x="1" y="605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0" name="Google Shape;2690;p46"/>
            <p:cNvSpPr/>
            <p:nvPr/>
          </p:nvSpPr>
          <p:spPr>
            <a:xfrm flipH="1">
              <a:off x="-2281328" y="3494474"/>
              <a:ext cx="19370" cy="76988"/>
            </a:xfrm>
            <a:custGeom>
              <a:avLst/>
              <a:gdLst/>
              <a:ahLst/>
              <a:cxnLst/>
              <a:rect l="l" t="t" r="r" b="b"/>
              <a:pathLst>
                <a:path w="158" h="628" extrusionOk="0">
                  <a:moveTo>
                    <a:pt x="151" y="1"/>
                  </a:moveTo>
                  <a:lnTo>
                    <a:pt x="1" y="605"/>
                  </a:lnTo>
                  <a:lnTo>
                    <a:pt x="1" y="627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1" name="Google Shape;2691;p46"/>
            <p:cNvSpPr/>
            <p:nvPr/>
          </p:nvSpPr>
          <p:spPr>
            <a:xfrm flipH="1">
              <a:off x="-2282063" y="3494474"/>
              <a:ext cx="20105" cy="79808"/>
            </a:xfrm>
            <a:custGeom>
              <a:avLst/>
              <a:gdLst/>
              <a:ahLst/>
              <a:cxnLst/>
              <a:rect l="l" t="t" r="r" b="b"/>
              <a:pathLst>
                <a:path w="164" h="651" extrusionOk="0">
                  <a:moveTo>
                    <a:pt x="157" y="1"/>
                  </a:moveTo>
                  <a:lnTo>
                    <a:pt x="1" y="627"/>
                  </a:lnTo>
                  <a:lnTo>
                    <a:pt x="1" y="65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2" name="Google Shape;2692;p46"/>
            <p:cNvSpPr/>
            <p:nvPr/>
          </p:nvSpPr>
          <p:spPr>
            <a:xfrm flipH="1">
              <a:off x="-2282921" y="3494474"/>
              <a:ext cx="20963" cy="82627"/>
            </a:xfrm>
            <a:custGeom>
              <a:avLst/>
              <a:gdLst/>
              <a:ahLst/>
              <a:cxnLst/>
              <a:rect l="l" t="t" r="r" b="b"/>
              <a:pathLst>
                <a:path w="171" h="674" extrusionOk="0">
                  <a:moveTo>
                    <a:pt x="164" y="1"/>
                  </a:moveTo>
                  <a:lnTo>
                    <a:pt x="1" y="650"/>
                  </a:lnTo>
                  <a:lnTo>
                    <a:pt x="1" y="673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3" name="Google Shape;2693;p46"/>
            <p:cNvSpPr/>
            <p:nvPr/>
          </p:nvSpPr>
          <p:spPr>
            <a:xfrm flipH="1">
              <a:off x="-2283289" y="3494474"/>
              <a:ext cx="21331" cy="85815"/>
            </a:xfrm>
            <a:custGeom>
              <a:avLst/>
              <a:gdLst/>
              <a:ahLst/>
              <a:cxnLst/>
              <a:rect l="l" t="t" r="r" b="b"/>
              <a:pathLst>
                <a:path w="174" h="700" extrusionOk="0">
                  <a:moveTo>
                    <a:pt x="170" y="1"/>
                  </a:moveTo>
                  <a:lnTo>
                    <a:pt x="1" y="673"/>
                  </a:lnTo>
                  <a:lnTo>
                    <a:pt x="1" y="699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4" name="Google Shape;2694;p46"/>
            <p:cNvSpPr/>
            <p:nvPr/>
          </p:nvSpPr>
          <p:spPr>
            <a:xfrm flipH="1">
              <a:off x="-2284147" y="3494474"/>
              <a:ext cx="22189" cy="88634"/>
            </a:xfrm>
            <a:custGeom>
              <a:avLst/>
              <a:gdLst/>
              <a:ahLst/>
              <a:cxnLst/>
              <a:rect l="l" t="t" r="r" b="b"/>
              <a:pathLst>
                <a:path w="181" h="723" extrusionOk="0">
                  <a:moveTo>
                    <a:pt x="174" y="1"/>
                  </a:moveTo>
                  <a:lnTo>
                    <a:pt x="1" y="699"/>
                  </a:lnTo>
                  <a:lnTo>
                    <a:pt x="1" y="722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5" name="Google Shape;2695;p46"/>
            <p:cNvSpPr/>
            <p:nvPr/>
          </p:nvSpPr>
          <p:spPr>
            <a:xfrm flipH="1">
              <a:off x="-2284883" y="3494474"/>
              <a:ext cx="22925" cy="91331"/>
            </a:xfrm>
            <a:custGeom>
              <a:avLst/>
              <a:gdLst/>
              <a:ahLst/>
              <a:cxnLst/>
              <a:rect l="l" t="t" r="r" b="b"/>
              <a:pathLst>
                <a:path w="187" h="745" extrusionOk="0">
                  <a:moveTo>
                    <a:pt x="180" y="1"/>
                  </a:moveTo>
                  <a:lnTo>
                    <a:pt x="1" y="722"/>
                  </a:lnTo>
                  <a:lnTo>
                    <a:pt x="1" y="745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" name="Google Shape;2696;p46"/>
            <p:cNvSpPr/>
            <p:nvPr/>
          </p:nvSpPr>
          <p:spPr>
            <a:xfrm flipH="1">
              <a:off x="-2285741" y="3494474"/>
              <a:ext cx="23783" cy="94151"/>
            </a:xfrm>
            <a:custGeom>
              <a:avLst/>
              <a:gdLst/>
              <a:ahLst/>
              <a:cxnLst/>
              <a:rect l="l" t="t" r="r" b="b"/>
              <a:pathLst>
                <a:path w="194" h="768" extrusionOk="0">
                  <a:moveTo>
                    <a:pt x="187" y="1"/>
                  </a:moveTo>
                  <a:lnTo>
                    <a:pt x="1" y="745"/>
                  </a:lnTo>
                  <a:lnTo>
                    <a:pt x="1" y="768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7" name="Google Shape;2697;p46"/>
            <p:cNvSpPr/>
            <p:nvPr/>
          </p:nvSpPr>
          <p:spPr>
            <a:xfrm flipH="1">
              <a:off x="-2286109" y="3494474"/>
              <a:ext cx="24151" cy="96971"/>
            </a:xfrm>
            <a:custGeom>
              <a:avLst/>
              <a:gdLst/>
              <a:ahLst/>
              <a:cxnLst/>
              <a:rect l="l" t="t" r="r" b="b"/>
              <a:pathLst>
                <a:path w="197" h="791" extrusionOk="0">
                  <a:moveTo>
                    <a:pt x="193" y="1"/>
                  </a:moveTo>
                  <a:lnTo>
                    <a:pt x="1" y="768"/>
                  </a:lnTo>
                  <a:lnTo>
                    <a:pt x="1" y="791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8" name="Google Shape;2698;p46"/>
            <p:cNvSpPr/>
            <p:nvPr/>
          </p:nvSpPr>
          <p:spPr>
            <a:xfrm flipH="1">
              <a:off x="-2286967" y="3494474"/>
              <a:ext cx="25009" cy="100158"/>
            </a:xfrm>
            <a:custGeom>
              <a:avLst/>
              <a:gdLst/>
              <a:ahLst/>
              <a:cxnLst/>
              <a:rect l="l" t="t" r="r" b="b"/>
              <a:pathLst>
                <a:path w="204" h="817" extrusionOk="0">
                  <a:moveTo>
                    <a:pt x="197" y="1"/>
                  </a:moveTo>
                  <a:lnTo>
                    <a:pt x="1" y="791"/>
                  </a:lnTo>
                  <a:lnTo>
                    <a:pt x="1" y="817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9" name="Google Shape;2699;p46"/>
            <p:cNvSpPr/>
            <p:nvPr/>
          </p:nvSpPr>
          <p:spPr>
            <a:xfrm flipH="1">
              <a:off x="-2287702" y="3494474"/>
              <a:ext cx="25744" cy="102978"/>
            </a:xfrm>
            <a:custGeom>
              <a:avLst/>
              <a:gdLst/>
              <a:ahLst/>
              <a:cxnLst/>
              <a:rect l="l" t="t" r="r" b="b"/>
              <a:pathLst>
                <a:path w="210" h="840" extrusionOk="0">
                  <a:moveTo>
                    <a:pt x="203" y="1"/>
                  </a:moveTo>
                  <a:lnTo>
                    <a:pt x="1" y="817"/>
                  </a:lnTo>
                  <a:lnTo>
                    <a:pt x="1" y="840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0" name="Google Shape;2700;p46"/>
            <p:cNvSpPr/>
            <p:nvPr/>
          </p:nvSpPr>
          <p:spPr>
            <a:xfrm flipH="1">
              <a:off x="-2288561" y="3494474"/>
              <a:ext cx="26603" cy="105797"/>
            </a:xfrm>
            <a:custGeom>
              <a:avLst/>
              <a:gdLst/>
              <a:ahLst/>
              <a:cxnLst/>
              <a:rect l="l" t="t" r="r" b="b"/>
              <a:pathLst>
                <a:path w="217" h="863" extrusionOk="0">
                  <a:moveTo>
                    <a:pt x="210" y="1"/>
                  </a:moveTo>
                  <a:lnTo>
                    <a:pt x="1" y="840"/>
                  </a:lnTo>
                  <a:lnTo>
                    <a:pt x="1" y="862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1" name="Google Shape;2701;p46"/>
            <p:cNvSpPr/>
            <p:nvPr/>
          </p:nvSpPr>
          <p:spPr>
            <a:xfrm flipH="1">
              <a:off x="-2288928" y="3494474"/>
              <a:ext cx="26970" cy="108617"/>
            </a:xfrm>
            <a:custGeom>
              <a:avLst/>
              <a:gdLst/>
              <a:ahLst/>
              <a:cxnLst/>
              <a:rect l="l" t="t" r="r" b="b"/>
              <a:pathLst>
                <a:path w="220" h="886" extrusionOk="0">
                  <a:moveTo>
                    <a:pt x="216" y="1"/>
                  </a:moveTo>
                  <a:lnTo>
                    <a:pt x="1" y="862"/>
                  </a:lnTo>
                  <a:lnTo>
                    <a:pt x="1" y="885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2" name="Google Shape;2702;p46"/>
            <p:cNvSpPr/>
            <p:nvPr/>
          </p:nvSpPr>
          <p:spPr>
            <a:xfrm flipH="1">
              <a:off x="-2289664" y="3494474"/>
              <a:ext cx="27706" cy="111804"/>
            </a:xfrm>
            <a:custGeom>
              <a:avLst/>
              <a:gdLst/>
              <a:ahLst/>
              <a:cxnLst/>
              <a:rect l="l" t="t" r="r" b="b"/>
              <a:pathLst>
                <a:path w="226" h="912" extrusionOk="0">
                  <a:moveTo>
                    <a:pt x="219" y="1"/>
                  </a:moveTo>
                  <a:lnTo>
                    <a:pt x="1" y="885"/>
                  </a:lnTo>
                  <a:lnTo>
                    <a:pt x="1" y="911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3" name="Google Shape;2703;p46"/>
            <p:cNvSpPr/>
            <p:nvPr/>
          </p:nvSpPr>
          <p:spPr>
            <a:xfrm flipH="1">
              <a:off x="-2290522" y="3494474"/>
              <a:ext cx="28564" cy="114624"/>
            </a:xfrm>
            <a:custGeom>
              <a:avLst/>
              <a:gdLst/>
              <a:ahLst/>
              <a:cxnLst/>
              <a:rect l="l" t="t" r="r" b="b"/>
              <a:pathLst>
                <a:path w="233" h="935" extrusionOk="0">
                  <a:moveTo>
                    <a:pt x="226" y="1"/>
                  </a:moveTo>
                  <a:lnTo>
                    <a:pt x="1" y="911"/>
                  </a:lnTo>
                  <a:lnTo>
                    <a:pt x="1" y="934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4" name="Google Shape;2704;p46"/>
            <p:cNvSpPr/>
            <p:nvPr/>
          </p:nvSpPr>
          <p:spPr>
            <a:xfrm flipH="1">
              <a:off x="-2291258" y="3494474"/>
              <a:ext cx="29300" cy="117444"/>
            </a:xfrm>
            <a:custGeom>
              <a:avLst/>
              <a:gdLst/>
              <a:ahLst/>
              <a:cxnLst/>
              <a:rect l="l" t="t" r="r" b="b"/>
              <a:pathLst>
                <a:path w="239" h="958" extrusionOk="0">
                  <a:moveTo>
                    <a:pt x="232" y="1"/>
                  </a:moveTo>
                  <a:lnTo>
                    <a:pt x="1" y="934"/>
                  </a:lnTo>
                  <a:lnTo>
                    <a:pt x="1" y="957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5" name="Google Shape;2705;p46"/>
            <p:cNvSpPr/>
            <p:nvPr/>
          </p:nvSpPr>
          <p:spPr>
            <a:xfrm flipH="1">
              <a:off x="-2292116" y="3494474"/>
              <a:ext cx="30158" cy="120141"/>
            </a:xfrm>
            <a:custGeom>
              <a:avLst/>
              <a:gdLst/>
              <a:ahLst/>
              <a:cxnLst/>
              <a:rect l="l" t="t" r="r" b="b"/>
              <a:pathLst>
                <a:path w="246" h="980" extrusionOk="0">
                  <a:moveTo>
                    <a:pt x="239" y="1"/>
                  </a:moveTo>
                  <a:lnTo>
                    <a:pt x="1" y="957"/>
                  </a:lnTo>
                  <a:lnTo>
                    <a:pt x="1" y="980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6" name="Google Shape;2706;p46"/>
            <p:cNvSpPr/>
            <p:nvPr/>
          </p:nvSpPr>
          <p:spPr>
            <a:xfrm flipH="1">
              <a:off x="-2292851" y="3494474"/>
              <a:ext cx="30893" cy="122960"/>
            </a:xfrm>
            <a:custGeom>
              <a:avLst/>
              <a:gdLst/>
              <a:ahLst/>
              <a:cxnLst/>
              <a:rect l="l" t="t" r="r" b="b"/>
              <a:pathLst>
                <a:path w="252" h="1003" extrusionOk="0">
                  <a:moveTo>
                    <a:pt x="245" y="1"/>
                  </a:moveTo>
                  <a:lnTo>
                    <a:pt x="1" y="980"/>
                  </a:lnTo>
                  <a:lnTo>
                    <a:pt x="1" y="1003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E89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7" name="Google Shape;2707;p46"/>
            <p:cNvSpPr/>
            <p:nvPr/>
          </p:nvSpPr>
          <p:spPr>
            <a:xfrm flipH="1">
              <a:off x="-2293342" y="3494474"/>
              <a:ext cx="31384" cy="126148"/>
            </a:xfrm>
            <a:custGeom>
              <a:avLst/>
              <a:gdLst/>
              <a:ahLst/>
              <a:cxnLst/>
              <a:rect l="l" t="t" r="r" b="b"/>
              <a:pathLst>
                <a:path w="256" h="1029" extrusionOk="0">
                  <a:moveTo>
                    <a:pt x="252" y="1"/>
                  </a:moveTo>
                  <a:lnTo>
                    <a:pt x="1" y="1003"/>
                  </a:lnTo>
                  <a:lnTo>
                    <a:pt x="1" y="1029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E79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8" name="Google Shape;2708;p46"/>
            <p:cNvSpPr/>
            <p:nvPr/>
          </p:nvSpPr>
          <p:spPr>
            <a:xfrm flipH="1">
              <a:off x="-2294077" y="3494474"/>
              <a:ext cx="32119" cy="128967"/>
            </a:xfrm>
            <a:custGeom>
              <a:avLst/>
              <a:gdLst/>
              <a:ahLst/>
              <a:cxnLst/>
              <a:rect l="l" t="t" r="r" b="b"/>
              <a:pathLst>
                <a:path w="262" h="1052" extrusionOk="0">
                  <a:moveTo>
                    <a:pt x="255" y="1"/>
                  </a:moveTo>
                  <a:lnTo>
                    <a:pt x="1" y="1029"/>
                  </a:lnTo>
                  <a:lnTo>
                    <a:pt x="1" y="1052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E79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9" name="Google Shape;2709;p46"/>
            <p:cNvSpPr/>
            <p:nvPr/>
          </p:nvSpPr>
          <p:spPr>
            <a:xfrm flipH="1">
              <a:off x="-2294935" y="3494474"/>
              <a:ext cx="32977" cy="131787"/>
            </a:xfrm>
            <a:custGeom>
              <a:avLst/>
              <a:gdLst/>
              <a:ahLst/>
              <a:cxnLst/>
              <a:rect l="l" t="t" r="r" b="b"/>
              <a:pathLst>
                <a:path w="269" h="1075" extrusionOk="0">
                  <a:moveTo>
                    <a:pt x="262" y="1"/>
                  </a:moveTo>
                  <a:lnTo>
                    <a:pt x="1" y="1052"/>
                  </a:lnTo>
                  <a:lnTo>
                    <a:pt x="1" y="1075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E69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0" name="Google Shape;2710;p46"/>
            <p:cNvSpPr/>
            <p:nvPr/>
          </p:nvSpPr>
          <p:spPr>
            <a:xfrm flipH="1">
              <a:off x="-2295671" y="3494474"/>
              <a:ext cx="33713" cy="134607"/>
            </a:xfrm>
            <a:custGeom>
              <a:avLst/>
              <a:gdLst/>
              <a:ahLst/>
              <a:cxnLst/>
              <a:rect l="l" t="t" r="r" b="b"/>
              <a:pathLst>
                <a:path w="275" h="1098" extrusionOk="0">
                  <a:moveTo>
                    <a:pt x="268" y="1"/>
                  </a:moveTo>
                  <a:lnTo>
                    <a:pt x="1" y="1075"/>
                  </a:lnTo>
                  <a:lnTo>
                    <a:pt x="1" y="109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E69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1" name="Google Shape;2711;p46"/>
            <p:cNvSpPr/>
            <p:nvPr/>
          </p:nvSpPr>
          <p:spPr>
            <a:xfrm flipH="1">
              <a:off x="-2296161" y="3494474"/>
              <a:ext cx="34203" cy="137794"/>
            </a:xfrm>
            <a:custGeom>
              <a:avLst/>
              <a:gdLst/>
              <a:ahLst/>
              <a:cxnLst/>
              <a:rect l="l" t="t" r="r" b="b"/>
              <a:pathLst>
                <a:path w="279" h="1124" extrusionOk="0">
                  <a:moveTo>
                    <a:pt x="275" y="1"/>
                  </a:moveTo>
                  <a:lnTo>
                    <a:pt x="1" y="1097"/>
                  </a:lnTo>
                  <a:lnTo>
                    <a:pt x="1" y="1124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E5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2" name="Google Shape;2712;p46"/>
            <p:cNvSpPr/>
            <p:nvPr/>
          </p:nvSpPr>
          <p:spPr>
            <a:xfrm flipH="1">
              <a:off x="-2296897" y="3494474"/>
              <a:ext cx="34939" cy="140614"/>
            </a:xfrm>
            <a:custGeom>
              <a:avLst/>
              <a:gdLst/>
              <a:ahLst/>
              <a:cxnLst/>
              <a:rect l="l" t="t" r="r" b="b"/>
              <a:pathLst>
                <a:path w="285" h="1147" extrusionOk="0">
                  <a:moveTo>
                    <a:pt x="278" y="1"/>
                  </a:moveTo>
                  <a:lnTo>
                    <a:pt x="1" y="1124"/>
                  </a:lnTo>
                  <a:lnTo>
                    <a:pt x="1" y="1146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3" name="Google Shape;2713;p46"/>
            <p:cNvSpPr/>
            <p:nvPr/>
          </p:nvSpPr>
          <p:spPr>
            <a:xfrm flipH="1">
              <a:off x="-2297755" y="3494474"/>
              <a:ext cx="35797" cy="143433"/>
            </a:xfrm>
            <a:custGeom>
              <a:avLst/>
              <a:gdLst/>
              <a:ahLst/>
              <a:cxnLst/>
              <a:rect l="l" t="t" r="r" b="b"/>
              <a:pathLst>
                <a:path w="292" h="1170" extrusionOk="0">
                  <a:moveTo>
                    <a:pt x="285" y="1"/>
                  </a:moveTo>
                  <a:lnTo>
                    <a:pt x="1" y="1146"/>
                  </a:lnTo>
                  <a:lnTo>
                    <a:pt x="1" y="1169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4" name="Google Shape;2714;p46"/>
            <p:cNvSpPr/>
            <p:nvPr/>
          </p:nvSpPr>
          <p:spPr>
            <a:xfrm flipH="1">
              <a:off x="-2298491" y="3494474"/>
              <a:ext cx="36533" cy="146253"/>
            </a:xfrm>
            <a:custGeom>
              <a:avLst/>
              <a:gdLst/>
              <a:ahLst/>
              <a:cxnLst/>
              <a:rect l="l" t="t" r="r" b="b"/>
              <a:pathLst>
                <a:path w="298" h="1193" extrusionOk="0">
                  <a:moveTo>
                    <a:pt x="291" y="1"/>
                  </a:moveTo>
                  <a:lnTo>
                    <a:pt x="1" y="1169"/>
                  </a:lnTo>
                  <a:lnTo>
                    <a:pt x="1" y="119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5" name="Google Shape;2715;p46"/>
            <p:cNvSpPr/>
            <p:nvPr/>
          </p:nvSpPr>
          <p:spPr>
            <a:xfrm flipH="1">
              <a:off x="-2298858" y="3494474"/>
              <a:ext cx="36900" cy="148950"/>
            </a:xfrm>
            <a:custGeom>
              <a:avLst/>
              <a:gdLst/>
              <a:ahLst/>
              <a:cxnLst/>
              <a:rect l="l" t="t" r="r" b="b"/>
              <a:pathLst>
                <a:path w="301" h="1215" extrusionOk="0">
                  <a:moveTo>
                    <a:pt x="298" y="1"/>
                  </a:moveTo>
                  <a:lnTo>
                    <a:pt x="1" y="1192"/>
                  </a:lnTo>
                  <a:lnTo>
                    <a:pt x="1" y="12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6" name="Google Shape;2716;p46"/>
            <p:cNvSpPr/>
            <p:nvPr/>
          </p:nvSpPr>
          <p:spPr>
            <a:xfrm flipH="1">
              <a:off x="-2299716" y="3494474"/>
              <a:ext cx="37758" cy="152260"/>
            </a:xfrm>
            <a:custGeom>
              <a:avLst/>
              <a:gdLst/>
              <a:ahLst/>
              <a:cxnLst/>
              <a:rect l="l" t="t" r="r" b="b"/>
              <a:pathLst>
                <a:path w="308" h="1242" extrusionOk="0">
                  <a:moveTo>
                    <a:pt x="301" y="1"/>
                  </a:moveTo>
                  <a:lnTo>
                    <a:pt x="1" y="1215"/>
                  </a:lnTo>
                  <a:lnTo>
                    <a:pt x="1" y="1241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7" name="Google Shape;2717;p46"/>
            <p:cNvSpPr/>
            <p:nvPr/>
          </p:nvSpPr>
          <p:spPr>
            <a:xfrm flipH="1">
              <a:off x="-2300575" y="3494474"/>
              <a:ext cx="38617" cy="154957"/>
            </a:xfrm>
            <a:custGeom>
              <a:avLst/>
              <a:gdLst/>
              <a:ahLst/>
              <a:cxnLst/>
              <a:rect l="l" t="t" r="r" b="b"/>
              <a:pathLst>
                <a:path w="315" h="1264" extrusionOk="0">
                  <a:moveTo>
                    <a:pt x="307" y="1"/>
                  </a:moveTo>
                  <a:lnTo>
                    <a:pt x="1" y="1241"/>
                  </a:lnTo>
                  <a:lnTo>
                    <a:pt x="1" y="1264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8" name="Google Shape;2718;p46"/>
            <p:cNvSpPr/>
            <p:nvPr/>
          </p:nvSpPr>
          <p:spPr>
            <a:xfrm flipH="1">
              <a:off x="-2301310" y="3494474"/>
              <a:ext cx="39352" cy="157777"/>
            </a:xfrm>
            <a:custGeom>
              <a:avLst/>
              <a:gdLst/>
              <a:ahLst/>
              <a:cxnLst/>
              <a:rect l="l" t="t" r="r" b="b"/>
              <a:pathLst>
                <a:path w="321" h="1287" extrusionOk="0">
                  <a:moveTo>
                    <a:pt x="314" y="1"/>
                  </a:moveTo>
                  <a:lnTo>
                    <a:pt x="1" y="1264"/>
                  </a:lnTo>
                  <a:lnTo>
                    <a:pt x="1" y="1287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9" name="Google Shape;2719;p46"/>
            <p:cNvSpPr/>
            <p:nvPr/>
          </p:nvSpPr>
          <p:spPr>
            <a:xfrm flipH="1">
              <a:off x="-2302168" y="3494474"/>
              <a:ext cx="40210" cy="160596"/>
            </a:xfrm>
            <a:custGeom>
              <a:avLst/>
              <a:gdLst/>
              <a:ahLst/>
              <a:cxnLst/>
              <a:rect l="l" t="t" r="r" b="b"/>
              <a:pathLst>
                <a:path w="328" h="1310" extrusionOk="0">
                  <a:moveTo>
                    <a:pt x="321" y="1"/>
                  </a:moveTo>
                  <a:lnTo>
                    <a:pt x="1" y="1287"/>
                  </a:lnTo>
                  <a:lnTo>
                    <a:pt x="1" y="131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0" name="Google Shape;2720;p46"/>
            <p:cNvSpPr/>
            <p:nvPr/>
          </p:nvSpPr>
          <p:spPr>
            <a:xfrm flipH="1">
              <a:off x="-2302904" y="3494474"/>
              <a:ext cx="40946" cy="163416"/>
            </a:xfrm>
            <a:custGeom>
              <a:avLst/>
              <a:gdLst/>
              <a:ahLst/>
              <a:cxnLst/>
              <a:rect l="l" t="t" r="r" b="b"/>
              <a:pathLst>
                <a:path w="334" h="1333" extrusionOk="0">
                  <a:moveTo>
                    <a:pt x="327" y="1"/>
                  </a:moveTo>
                  <a:lnTo>
                    <a:pt x="1" y="1310"/>
                  </a:lnTo>
                  <a:lnTo>
                    <a:pt x="1" y="1333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1" name="Google Shape;2721;p46"/>
            <p:cNvSpPr/>
            <p:nvPr/>
          </p:nvSpPr>
          <p:spPr>
            <a:xfrm flipH="1">
              <a:off x="-2673869" y="2535311"/>
              <a:ext cx="2393373" cy="1343123"/>
            </a:xfrm>
            <a:custGeom>
              <a:avLst/>
              <a:gdLst/>
              <a:ahLst/>
              <a:cxnLst/>
              <a:rect l="l" t="t" r="r" b="b"/>
              <a:pathLst>
                <a:path w="19523" h="10956" extrusionOk="0">
                  <a:moveTo>
                    <a:pt x="7583" y="1"/>
                  </a:moveTo>
                  <a:cubicBezTo>
                    <a:pt x="7583" y="1"/>
                    <a:pt x="1335" y="347"/>
                    <a:pt x="1097" y="425"/>
                  </a:cubicBezTo>
                  <a:cubicBezTo>
                    <a:pt x="862" y="504"/>
                    <a:pt x="451" y="660"/>
                    <a:pt x="336" y="905"/>
                  </a:cubicBezTo>
                  <a:lnTo>
                    <a:pt x="92" y="6617"/>
                  </a:lnTo>
                  <a:cubicBezTo>
                    <a:pt x="92" y="6617"/>
                    <a:pt x="0" y="8752"/>
                    <a:pt x="1870" y="9006"/>
                  </a:cubicBezTo>
                  <a:cubicBezTo>
                    <a:pt x="3737" y="9261"/>
                    <a:pt x="9489" y="10642"/>
                    <a:pt x="9489" y="10642"/>
                  </a:cubicBezTo>
                  <a:cubicBezTo>
                    <a:pt x="9489" y="10642"/>
                    <a:pt x="10745" y="10935"/>
                    <a:pt x="11225" y="10955"/>
                  </a:cubicBezTo>
                  <a:cubicBezTo>
                    <a:pt x="11227" y="10955"/>
                    <a:pt x="11229" y="10955"/>
                    <a:pt x="11231" y="10955"/>
                  </a:cubicBezTo>
                  <a:cubicBezTo>
                    <a:pt x="11758" y="10955"/>
                    <a:pt x="18178" y="8216"/>
                    <a:pt x="18380" y="8135"/>
                  </a:cubicBezTo>
                  <a:cubicBezTo>
                    <a:pt x="18579" y="8057"/>
                    <a:pt x="18994" y="7681"/>
                    <a:pt x="19092" y="6813"/>
                  </a:cubicBezTo>
                  <a:cubicBezTo>
                    <a:pt x="19186" y="5941"/>
                    <a:pt x="19522" y="2113"/>
                    <a:pt x="19522" y="2113"/>
                  </a:cubicBezTo>
                  <a:cubicBezTo>
                    <a:pt x="19522" y="2113"/>
                    <a:pt x="19409" y="1385"/>
                    <a:pt x="18229" y="1385"/>
                  </a:cubicBezTo>
                  <a:cubicBezTo>
                    <a:pt x="18224" y="1385"/>
                    <a:pt x="18219" y="1385"/>
                    <a:pt x="18213" y="1385"/>
                  </a:cubicBezTo>
                  <a:lnTo>
                    <a:pt x="75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2" name="Google Shape;2722;p46"/>
            <p:cNvSpPr/>
            <p:nvPr/>
          </p:nvSpPr>
          <p:spPr>
            <a:xfrm flipH="1">
              <a:off x="-2678282" y="2532123"/>
              <a:ext cx="2390186" cy="1350234"/>
            </a:xfrm>
            <a:custGeom>
              <a:avLst/>
              <a:gdLst/>
              <a:ahLst/>
              <a:cxnLst/>
              <a:rect l="l" t="t" r="r" b="b"/>
              <a:pathLst>
                <a:path w="19497" h="11014" extrusionOk="0">
                  <a:moveTo>
                    <a:pt x="7524" y="60"/>
                  </a:moveTo>
                  <a:lnTo>
                    <a:pt x="18151" y="1444"/>
                  </a:lnTo>
                  <a:lnTo>
                    <a:pt x="18174" y="1444"/>
                  </a:lnTo>
                  <a:cubicBezTo>
                    <a:pt x="19278" y="1444"/>
                    <a:pt x="19421" y="2083"/>
                    <a:pt x="19434" y="2142"/>
                  </a:cubicBezTo>
                  <a:cubicBezTo>
                    <a:pt x="19421" y="2286"/>
                    <a:pt x="19095" y="5990"/>
                    <a:pt x="19000" y="6839"/>
                  </a:cubicBezTo>
                  <a:cubicBezTo>
                    <a:pt x="18905" y="7684"/>
                    <a:pt x="18507" y="8060"/>
                    <a:pt x="18308" y="8138"/>
                  </a:cubicBezTo>
                  <a:cubicBezTo>
                    <a:pt x="18279" y="8148"/>
                    <a:pt x="18142" y="8203"/>
                    <a:pt x="17916" y="8301"/>
                  </a:cubicBezTo>
                  <a:cubicBezTo>
                    <a:pt x="13735" y="10061"/>
                    <a:pt x="11463" y="10952"/>
                    <a:pt x="11170" y="10952"/>
                  </a:cubicBezTo>
                  <a:lnTo>
                    <a:pt x="11166" y="10952"/>
                  </a:lnTo>
                  <a:cubicBezTo>
                    <a:pt x="10693" y="10932"/>
                    <a:pt x="9450" y="10642"/>
                    <a:pt x="9437" y="10638"/>
                  </a:cubicBezTo>
                  <a:cubicBezTo>
                    <a:pt x="9378" y="10625"/>
                    <a:pt x="3662" y="9254"/>
                    <a:pt x="1812" y="9003"/>
                  </a:cubicBezTo>
                  <a:cubicBezTo>
                    <a:pt x="1051" y="8899"/>
                    <a:pt x="526" y="8471"/>
                    <a:pt x="248" y="7733"/>
                  </a:cubicBezTo>
                  <a:cubicBezTo>
                    <a:pt x="121" y="7384"/>
                    <a:pt x="59" y="7015"/>
                    <a:pt x="62" y="6643"/>
                  </a:cubicBezTo>
                  <a:lnTo>
                    <a:pt x="304" y="938"/>
                  </a:lnTo>
                  <a:cubicBezTo>
                    <a:pt x="385" y="768"/>
                    <a:pt x="637" y="618"/>
                    <a:pt x="1048" y="484"/>
                  </a:cubicBezTo>
                  <a:cubicBezTo>
                    <a:pt x="1231" y="422"/>
                    <a:pt x="5363" y="180"/>
                    <a:pt x="7524" y="60"/>
                  </a:cubicBezTo>
                  <a:close/>
                  <a:moveTo>
                    <a:pt x="7524" y="1"/>
                  </a:moveTo>
                  <a:cubicBezTo>
                    <a:pt x="7269" y="14"/>
                    <a:pt x="1270" y="347"/>
                    <a:pt x="1032" y="425"/>
                  </a:cubicBezTo>
                  <a:cubicBezTo>
                    <a:pt x="597" y="565"/>
                    <a:pt x="336" y="732"/>
                    <a:pt x="248" y="918"/>
                  </a:cubicBezTo>
                  <a:cubicBezTo>
                    <a:pt x="248" y="921"/>
                    <a:pt x="248" y="925"/>
                    <a:pt x="248" y="931"/>
                  </a:cubicBezTo>
                  <a:lnTo>
                    <a:pt x="3" y="6643"/>
                  </a:lnTo>
                  <a:cubicBezTo>
                    <a:pt x="0" y="7022"/>
                    <a:pt x="62" y="7397"/>
                    <a:pt x="193" y="7753"/>
                  </a:cubicBezTo>
                  <a:cubicBezTo>
                    <a:pt x="389" y="8278"/>
                    <a:pt x="826" y="8931"/>
                    <a:pt x="1805" y="9065"/>
                  </a:cubicBezTo>
                  <a:cubicBezTo>
                    <a:pt x="3653" y="9316"/>
                    <a:pt x="9365" y="10684"/>
                    <a:pt x="9423" y="10700"/>
                  </a:cubicBezTo>
                  <a:cubicBezTo>
                    <a:pt x="9476" y="10710"/>
                    <a:pt x="10687" y="10994"/>
                    <a:pt x="11163" y="11014"/>
                  </a:cubicBezTo>
                  <a:lnTo>
                    <a:pt x="11170" y="11014"/>
                  </a:lnTo>
                  <a:cubicBezTo>
                    <a:pt x="11477" y="11014"/>
                    <a:pt x="13693" y="10145"/>
                    <a:pt x="17943" y="8357"/>
                  </a:cubicBezTo>
                  <a:cubicBezTo>
                    <a:pt x="18161" y="8265"/>
                    <a:pt x="18305" y="8203"/>
                    <a:pt x="18331" y="8194"/>
                  </a:cubicBezTo>
                  <a:cubicBezTo>
                    <a:pt x="18543" y="8109"/>
                    <a:pt x="18967" y="7720"/>
                    <a:pt x="19062" y="6845"/>
                  </a:cubicBezTo>
                  <a:cubicBezTo>
                    <a:pt x="19157" y="5984"/>
                    <a:pt x="19493" y="2181"/>
                    <a:pt x="19496" y="2142"/>
                  </a:cubicBezTo>
                  <a:cubicBezTo>
                    <a:pt x="19496" y="2142"/>
                    <a:pt x="19496" y="2139"/>
                    <a:pt x="19496" y="2135"/>
                  </a:cubicBezTo>
                  <a:cubicBezTo>
                    <a:pt x="19493" y="2129"/>
                    <a:pt x="19366" y="1385"/>
                    <a:pt x="18174" y="1385"/>
                  </a:cubicBezTo>
                  <a:lnTo>
                    <a:pt x="18158" y="1385"/>
                  </a:lnTo>
                  <a:lnTo>
                    <a:pt x="75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3" name="Google Shape;2723;p46"/>
            <p:cNvSpPr/>
            <p:nvPr/>
          </p:nvSpPr>
          <p:spPr>
            <a:xfrm flipH="1">
              <a:off x="-2508982" y="2550144"/>
              <a:ext cx="2062864" cy="1072930"/>
            </a:xfrm>
            <a:custGeom>
              <a:avLst/>
              <a:gdLst/>
              <a:ahLst/>
              <a:cxnLst/>
              <a:rect l="l" t="t" r="r" b="b"/>
              <a:pathLst>
                <a:path w="16827" h="8752" extrusionOk="0">
                  <a:moveTo>
                    <a:pt x="7155" y="1"/>
                  </a:moveTo>
                  <a:lnTo>
                    <a:pt x="7586" y="59"/>
                  </a:lnTo>
                  <a:cubicBezTo>
                    <a:pt x="6032" y="216"/>
                    <a:pt x="748" y="813"/>
                    <a:pt x="572" y="836"/>
                  </a:cubicBezTo>
                  <a:cubicBezTo>
                    <a:pt x="0" y="905"/>
                    <a:pt x="53" y="6202"/>
                    <a:pt x="265" y="6620"/>
                  </a:cubicBezTo>
                  <a:cubicBezTo>
                    <a:pt x="480" y="7035"/>
                    <a:pt x="1287" y="7247"/>
                    <a:pt x="2063" y="7482"/>
                  </a:cubicBezTo>
                  <a:cubicBezTo>
                    <a:pt x="2843" y="7720"/>
                    <a:pt x="7958" y="8608"/>
                    <a:pt x="7958" y="8608"/>
                  </a:cubicBezTo>
                  <a:cubicBezTo>
                    <a:pt x="7958" y="8608"/>
                    <a:pt x="8266" y="8751"/>
                    <a:pt x="8611" y="8751"/>
                  </a:cubicBezTo>
                  <a:cubicBezTo>
                    <a:pt x="9031" y="8751"/>
                    <a:pt x="9507" y="8539"/>
                    <a:pt x="9548" y="7596"/>
                  </a:cubicBezTo>
                  <a:cubicBezTo>
                    <a:pt x="9620" y="5882"/>
                    <a:pt x="9629" y="2968"/>
                    <a:pt x="9825" y="2452"/>
                  </a:cubicBezTo>
                  <a:cubicBezTo>
                    <a:pt x="9871" y="2331"/>
                    <a:pt x="10168" y="1913"/>
                    <a:pt x="11336" y="1848"/>
                  </a:cubicBezTo>
                  <a:cubicBezTo>
                    <a:pt x="12218" y="1796"/>
                    <a:pt x="15235" y="1421"/>
                    <a:pt x="16652" y="1238"/>
                  </a:cubicBezTo>
                  <a:lnTo>
                    <a:pt x="16652" y="1238"/>
                  </a:lnTo>
                  <a:lnTo>
                    <a:pt x="16827" y="1261"/>
                  </a:lnTo>
                  <a:lnTo>
                    <a:pt x="16654" y="1238"/>
                  </a:lnTo>
                  <a:cubicBezTo>
                    <a:pt x="16653" y="1238"/>
                    <a:pt x="16653" y="1238"/>
                    <a:pt x="16652" y="1238"/>
                  </a:cubicBezTo>
                  <a:lnTo>
                    <a:pt x="16652" y="1238"/>
                  </a:lnTo>
                  <a:lnTo>
                    <a:pt x="7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4" name="Google Shape;2724;p46"/>
            <p:cNvSpPr/>
            <p:nvPr/>
          </p:nvSpPr>
          <p:spPr>
            <a:xfrm flipH="1">
              <a:off x="-2674237" y="2535801"/>
              <a:ext cx="2393373" cy="1342633"/>
            </a:xfrm>
            <a:custGeom>
              <a:avLst/>
              <a:gdLst/>
              <a:ahLst/>
              <a:cxnLst/>
              <a:rect l="l" t="t" r="r" b="b"/>
              <a:pathLst>
                <a:path w="19523" h="10952" extrusionOk="0">
                  <a:moveTo>
                    <a:pt x="7583" y="0"/>
                  </a:moveTo>
                  <a:cubicBezTo>
                    <a:pt x="7583" y="0"/>
                    <a:pt x="1492" y="382"/>
                    <a:pt x="1097" y="421"/>
                  </a:cubicBezTo>
                  <a:cubicBezTo>
                    <a:pt x="852" y="447"/>
                    <a:pt x="350" y="565"/>
                    <a:pt x="337" y="901"/>
                  </a:cubicBezTo>
                  <a:lnTo>
                    <a:pt x="92" y="6613"/>
                  </a:lnTo>
                  <a:cubicBezTo>
                    <a:pt x="92" y="6613"/>
                    <a:pt x="0" y="8748"/>
                    <a:pt x="1867" y="9002"/>
                  </a:cubicBezTo>
                  <a:cubicBezTo>
                    <a:pt x="3738" y="9257"/>
                    <a:pt x="9489" y="10638"/>
                    <a:pt x="9489" y="10638"/>
                  </a:cubicBezTo>
                  <a:cubicBezTo>
                    <a:pt x="9489" y="10638"/>
                    <a:pt x="10742" y="10931"/>
                    <a:pt x="11222" y="10951"/>
                  </a:cubicBezTo>
                  <a:cubicBezTo>
                    <a:pt x="11224" y="10951"/>
                    <a:pt x="11226" y="10951"/>
                    <a:pt x="11228" y="10951"/>
                  </a:cubicBezTo>
                  <a:cubicBezTo>
                    <a:pt x="11755" y="10951"/>
                    <a:pt x="18179" y="8212"/>
                    <a:pt x="18377" y="8131"/>
                  </a:cubicBezTo>
                  <a:cubicBezTo>
                    <a:pt x="18576" y="8053"/>
                    <a:pt x="18994" y="7677"/>
                    <a:pt x="19089" y="6809"/>
                  </a:cubicBezTo>
                  <a:cubicBezTo>
                    <a:pt x="19183" y="5937"/>
                    <a:pt x="19523" y="2109"/>
                    <a:pt x="19523" y="2109"/>
                  </a:cubicBezTo>
                  <a:cubicBezTo>
                    <a:pt x="19523" y="2109"/>
                    <a:pt x="19409" y="1384"/>
                    <a:pt x="18230" y="1384"/>
                  </a:cubicBezTo>
                  <a:cubicBezTo>
                    <a:pt x="18224" y="1384"/>
                    <a:pt x="18219" y="1384"/>
                    <a:pt x="18214" y="1384"/>
                  </a:cubicBezTo>
                  <a:lnTo>
                    <a:pt x="18002" y="1355"/>
                  </a:lnTo>
                  <a:cubicBezTo>
                    <a:pt x="16585" y="1538"/>
                    <a:pt x="13566" y="1913"/>
                    <a:pt x="12684" y="1965"/>
                  </a:cubicBezTo>
                  <a:cubicBezTo>
                    <a:pt x="11516" y="2030"/>
                    <a:pt x="11219" y="2448"/>
                    <a:pt x="11173" y="2569"/>
                  </a:cubicBezTo>
                  <a:cubicBezTo>
                    <a:pt x="10977" y="3085"/>
                    <a:pt x="10971" y="5996"/>
                    <a:pt x="10896" y="7713"/>
                  </a:cubicBezTo>
                  <a:cubicBezTo>
                    <a:pt x="10856" y="8656"/>
                    <a:pt x="10382" y="8868"/>
                    <a:pt x="9962" y="8868"/>
                  </a:cubicBezTo>
                  <a:cubicBezTo>
                    <a:pt x="9617" y="8868"/>
                    <a:pt x="9309" y="8725"/>
                    <a:pt x="9309" y="8725"/>
                  </a:cubicBezTo>
                  <a:cubicBezTo>
                    <a:pt x="9309" y="8725"/>
                    <a:pt x="4191" y="7837"/>
                    <a:pt x="3415" y="7599"/>
                  </a:cubicBezTo>
                  <a:cubicBezTo>
                    <a:pt x="2638" y="7364"/>
                    <a:pt x="1832" y="7152"/>
                    <a:pt x="1616" y="6737"/>
                  </a:cubicBezTo>
                  <a:cubicBezTo>
                    <a:pt x="1401" y="6319"/>
                    <a:pt x="1348" y="1025"/>
                    <a:pt x="1920" y="953"/>
                  </a:cubicBezTo>
                  <a:cubicBezTo>
                    <a:pt x="2096" y="930"/>
                    <a:pt x="7380" y="333"/>
                    <a:pt x="8934" y="176"/>
                  </a:cubicBezTo>
                  <a:lnTo>
                    <a:pt x="7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5" name="Google Shape;2725;p46"/>
            <p:cNvSpPr/>
            <p:nvPr/>
          </p:nvSpPr>
          <p:spPr>
            <a:xfrm flipH="1">
              <a:off x="-1376227" y="2535801"/>
              <a:ext cx="1054541" cy="128109"/>
            </a:xfrm>
            <a:custGeom>
              <a:avLst/>
              <a:gdLst/>
              <a:ahLst/>
              <a:cxnLst/>
              <a:rect l="l" t="t" r="r" b="b"/>
              <a:pathLst>
                <a:path w="8602" h="1045" extrusionOk="0">
                  <a:moveTo>
                    <a:pt x="1472" y="1045"/>
                  </a:moveTo>
                  <a:cubicBezTo>
                    <a:pt x="1508" y="989"/>
                    <a:pt x="1544" y="957"/>
                    <a:pt x="1587" y="953"/>
                  </a:cubicBezTo>
                  <a:cubicBezTo>
                    <a:pt x="1763" y="930"/>
                    <a:pt x="7047" y="333"/>
                    <a:pt x="8601" y="176"/>
                  </a:cubicBezTo>
                  <a:lnTo>
                    <a:pt x="7250" y="0"/>
                  </a:lnTo>
                  <a:cubicBezTo>
                    <a:pt x="7250" y="0"/>
                    <a:pt x="1159" y="382"/>
                    <a:pt x="764" y="421"/>
                  </a:cubicBezTo>
                  <a:cubicBezTo>
                    <a:pt x="516" y="447"/>
                    <a:pt x="13" y="565"/>
                    <a:pt x="0" y="901"/>
                  </a:cubicBezTo>
                  <a:lnTo>
                    <a:pt x="0" y="895"/>
                  </a:lnTo>
                  <a:cubicBezTo>
                    <a:pt x="477" y="1009"/>
                    <a:pt x="1064" y="1041"/>
                    <a:pt x="1472" y="104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6" name="Google Shape;2726;p46"/>
            <p:cNvSpPr/>
            <p:nvPr/>
          </p:nvSpPr>
          <p:spPr>
            <a:xfrm flipH="1">
              <a:off x="-2545392" y="2718219"/>
              <a:ext cx="898480" cy="178249"/>
            </a:xfrm>
            <a:custGeom>
              <a:avLst/>
              <a:gdLst/>
              <a:ahLst/>
              <a:cxnLst/>
              <a:rect l="l" t="t" r="r" b="b"/>
              <a:pathLst>
                <a:path w="7329" h="1454" extrusionOk="0">
                  <a:moveTo>
                    <a:pt x="1" y="1179"/>
                  </a:moveTo>
                  <a:cubicBezTo>
                    <a:pt x="7" y="1146"/>
                    <a:pt x="17" y="1114"/>
                    <a:pt x="27" y="1081"/>
                  </a:cubicBezTo>
                  <a:cubicBezTo>
                    <a:pt x="76" y="960"/>
                    <a:pt x="373" y="542"/>
                    <a:pt x="1538" y="477"/>
                  </a:cubicBezTo>
                  <a:cubicBezTo>
                    <a:pt x="2240" y="435"/>
                    <a:pt x="4293" y="190"/>
                    <a:pt x="5817" y="1"/>
                  </a:cubicBezTo>
                  <a:cubicBezTo>
                    <a:pt x="5817" y="1"/>
                    <a:pt x="7113" y="187"/>
                    <a:pt x="7221" y="480"/>
                  </a:cubicBezTo>
                  <a:cubicBezTo>
                    <a:pt x="7329" y="774"/>
                    <a:pt x="3435" y="1254"/>
                    <a:pt x="2005" y="1391"/>
                  </a:cubicBezTo>
                  <a:cubicBezTo>
                    <a:pt x="1382" y="1453"/>
                    <a:pt x="295" y="1274"/>
                    <a:pt x="1" y="11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7" name="Google Shape;2727;p46"/>
            <p:cNvSpPr/>
            <p:nvPr/>
          </p:nvSpPr>
          <p:spPr>
            <a:xfrm flipH="1">
              <a:off x="-2678650" y="2532123"/>
              <a:ext cx="2390554" cy="1350234"/>
            </a:xfrm>
            <a:custGeom>
              <a:avLst/>
              <a:gdLst/>
              <a:ahLst/>
              <a:cxnLst/>
              <a:rect l="l" t="t" r="r" b="b"/>
              <a:pathLst>
                <a:path w="19500" h="11014" extrusionOk="0">
                  <a:moveTo>
                    <a:pt x="7521" y="60"/>
                  </a:moveTo>
                  <a:lnTo>
                    <a:pt x="8611" y="203"/>
                  </a:lnTo>
                  <a:cubicBezTo>
                    <a:pt x="6819" y="392"/>
                    <a:pt x="2027" y="934"/>
                    <a:pt x="1857" y="954"/>
                  </a:cubicBezTo>
                  <a:cubicBezTo>
                    <a:pt x="1799" y="960"/>
                    <a:pt x="1746" y="1006"/>
                    <a:pt x="1701" y="1098"/>
                  </a:cubicBezTo>
                  <a:cubicBezTo>
                    <a:pt x="1430" y="1603"/>
                    <a:pt x="1384" y="3366"/>
                    <a:pt x="1374" y="4100"/>
                  </a:cubicBezTo>
                  <a:cubicBezTo>
                    <a:pt x="1365" y="5249"/>
                    <a:pt x="1417" y="6565"/>
                    <a:pt x="1528" y="6783"/>
                  </a:cubicBezTo>
                  <a:cubicBezTo>
                    <a:pt x="1730" y="7175"/>
                    <a:pt x="2416" y="7381"/>
                    <a:pt x="3140" y="7599"/>
                  </a:cubicBezTo>
                  <a:lnTo>
                    <a:pt x="3346" y="7658"/>
                  </a:lnTo>
                  <a:cubicBezTo>
                    <a:pt x="4106" y="7893"/>
                    <a:pt x="9074" y="8755"/>
                    <a:pt x="9241" y="8784"/>
                  </a:cubicBezTo>
                  <a:cubicBezTo>
                    <a:pt x="9280" y="8802"/>
                    <a:pt x="9573" y="8929"/>
                    <a:pt x="9902" y="8929"/>
                  </a:cubicBezTo>
                  <a:cubicBezTo>
                    <a:pt x="10067" y="8929"/>
                    <a:pt x="10241" y="8897"/>
                    <a:pt x="10396" y="8804"/>
                  </a:cubicBezTo>
                  <a:cubicBezTo>
                    <a:pt x="10687" y="8628"/>
                    <a:pt x="10843" y="8272"/>
                    <a:pt x="10866" y="7746"/>
                  </a:cubicBezTo>
                  <a:cubicBezTo>
                    <a:pt x="10886" y="7270"/>
                    <a:pt x="10902" y="6708"/>
                    <a:pt x="10918" y="6114"/>
                  </a:cubicBezTo>
                  <a:cubicBezTo>
                    <a:pt x="10958" y="4646"/>
                    <a:pt x="11003" y="2978"/>
                    <a:pt x="11140" y="2612"/>
                  </a:cubicBezTo>
                  <a:cubicBezTo>
                    <a:pt x="11150" y="2589"/>
                    <a:pt x="11352" y="2100"/>
                    <a:pt x="12625" y="2024"/>
                  </a:cubicBezTo>
                  <a:cubicBezTo>
                    <a:pt x="13520" y="1976"/>
                    <a:pt x="16637" y="1584"/>
                    <a:pt x="17943" y="1417"/>
                  </a:cubicBezTo>
                  <a:lnTo>
                    <a:pt x="18151" y="1444"/>
                  </a:lnTo>
                  <a:lnTo>
                    <a:pt x="18171" y="1444"/>
                  </a:lnTo>
                  <a:cubicBezTo>
                    <a:pt x="19278" y="1444"/>
                    <a:pt x="19421" y="2083"/>
                    <a:pt x="19434" y="2142"/>
                  </a:cubicBezTo>
                  <a:cubicBezTo>
                    <a:pt x="19421" y="2286"/>
                    <a:pt x="19095" y="5990"/>
                    <a:pt x="19000" y="6839"/>
                  </a:cubicBezTo>
                  <a:cubicBezTo>
                    <a:pt x="18905" y="7684"/>
                    <a:pt x="18504" y="8060"/>
                    <a:pt x="18308" y="8138"/>
                  </a:cubicBezTo>
                  <a:cubicBezTo>
                    <a:pt x="18279" y="8148"/>
                    <a:pt x="18142" y="8203"/>
                    <a:pt x="17916" y="8301"/>
                  </a:cubicBezTo>
                  <a:cubicBezTo>
                    <a:pt x="13735" y="10061"/>
                    <a:pt x="11463" y="10952"/>
                    <a:pt x="11170" y="10952"/>
                  </a:cubicBezTo>
                  <a:lnTo>
                    <a:pt x="11163" y="10952"/>
                  </a:lnTo>
                  <a:cubicBezTo>
                    <a:pt x="10693" y="10932"/>
                    <a:pt x="9450" y="10642"/>
                    <a:pt x="9437" y="10638"/>
                  </a:cubicBezTo>
                  <a:cubicBezTo>
                    <a:pt x="9378" y="10625"/>
                    <a:pt x="3659" y="9254"/>
                    <a:pt x="1812" y="9003"/>
                  </a:cubicBezTo>
                  <a:cubicBezTo>
                    <a:pt x="1051" y="8899"/>
                    <a:pt x="526" y="8471"/>
                    <a:pt x="248" y="7733"/>
                  </a:cubicBezTo>
                  <a:cubicBezTo>
                    <a:pt x="121" y="7384"/>
                    <a:pt x="59" y="7015"/>
                    <a:pt x="62" y="6643"/>
                  </a:cubicBezTo>
                  <a:lnTo>
                    <a:pt x="307" y="931"/>
                  </a:lnTo>
                  <a:cubicBezTo>
                    <a:pt x="320" y="569"/>
                    <a:pt x="966" y="490"/>
                    <a:pt x="1041" y="484"/>
                  </a:cubicBezTo>
                  <a:cubicBezTo>
                    <a:pt x="1427" y="441"/>
                    <a:pt x="7357" y="69"/>
                    <a:pt x="7521" y="60"/>
                  </a:cubicBezTo>
                  <a:close/>
                  <a:moveTo>
                    <a:pt x="7524" y="1"/>
                  </a:moveTo>
                  <a:cubicBezTo>
                    <a:pt x="7462" y="4"/>
                    <a:pt x="1430" y="383"/>
                    <a:pt x="1038" y="425"/>
                  </a:cubicBezTo>
                  <a:cubicBezTo>
                    <a:pt x="908" y="438"/>
                    <a:pt x="265" y="526"/>
                    <a:pt x="248" y="931"/>
                  </a:cubicBezTo>
                  <a:lnTo>
                    <a:pt x="3" y="6643"/>
                  </a:lnTo>
                  <a:cubicBezTo>
                    <a:pt x="0" y="7022"/>
                    <a:pt x="62" y="7397"/>
                    <a:pt x="193" y="7753"/>
                  </a:cubicBezTo>
                  <a:cubicBezTo>
                    <a:pt x="389" y="8278"/>
                    <a:pt x="826" y="8931"/>
                    <a:pt x="1805" y="9065"/>
                  </a:cubicBezTo>
                  <a:cubicBezTo>
                    <a:pt x="3653" y="9316"/>
                    <a:pt x="9365" y="10684"/>
                    <a:pt x="9423" y="10700"/>
                  </a:cubicBezTo>
                  <a:cubicBezTo>
                    <a:pt x="9476" y="10710"/>
                    <a:pt x="10687" y="10994"/>
                    <a:pt x="11163" y="11014"/>
                  </a:cubicBezTo>
                  <a:lnTo>
                    <a:pt x="11170" y="11014"/>
                  </a:lnTo>
                  <a:cubicBezTo>
                    <a:pt x="11477" y="11014"/>
                    <a:pt x="13693" y="10145"/>
                    <a:pt x="17946" y="8353"/>
                  </a:cubicBezTo>
                  <a:cubicBezTo>
                    <a:pt x="18165" y="8262"/>
                    <a:pt x="18308" y="8203"/>
                    <a:pt x="18334" y="8190"/>
                  </a:cubicBezTo>
                  <a:cubicBezTo>
                    <a:pt x="18546" y="8109"/>
                    <a:pt x="18971" y="7720"/>
                    <a:pt x="19065" y="6842"/>
                  </a:cubicBezTo>
                  <a:cubicBezTo>
                    <a:pt x="19160" y="5984"/>
                    <a:pt x="19496" y="2181"/>
                    <a:pt x="19500" y="2142"/>
                  </a:cubicBezTo>
                  <a:cubicBezTo>
                    <a:pt x="19500" y="2139"/>
                    <a:pt x="19500" y="2135"/>
                    <a:pt x="19500" y="2135"/>
                  </a:cubicBezTo>
                  <a:cubicBezTo>
                    <a:pt x="19496" y="2126"/>
                    <a:pt x="19369" y="1381"/>
                    <a:pt x="18178" y="1381"/>
                  </a:cubicBezTo>
                  <a:lnTo>
                    <a:pt x="18161" y="1381"/>
                  </a:lnTo>
                  <a:lnTo>
                    <a:pt x="17949" y="1355"/>
                  </a:lnTo>
                  <a:lnTo>
                    <a:pt x="17943" y="1355"/>
                  </a:lnTo>
                  <a:cubicBezTo>
                    <a:pt x="16643" y="1522"/>
                    <a:pt x="13520" y="1910"/>
                    <a:pt x="12629" y="1962"/>
                  </a:cubicBezTo>
                  <a:cubicBezTo>
                    <a:pt x="11336" y="2038"/>
                    <a:pt x="11111" y="2530"/>
                    <a:pt x="11088" y="2589"/>
                  </a:cubicBezTo>
                  <a:cubicBezTo>
                    <a:pt x="10944" y="2965"/>
                    <a:pt x="10902" y="4564"/>
                    <a:pt x="10863" y="6111"/>
                  </a:cubicBezTo>
                  <a:cubicBezTo>
                    <a:pt x="10847" y="6705"/>
                    <a:pt x="10830" y="7267"/>
                    <a:pt x="10811" y="7743"/>
                  </a:cubicBezTo>
                  <a:cubicBezTo>
                    <a:pt x="10788" y="8246"/>
                    <a:pt x="10641" y="8585"/>
                    <a:pt x="10367" y="8752"/>
                  </a:cubicBezTo>
                  <a:cubicBezTo>
                    <a:pt x="10226" y="8837"/>
                    <a:pt x="10065" y="8866"/>
                    <a:pt x="9911" y="8866"/>
                  </a:cubicBezTo>
                  <a:cubicBezTo>
                    <a:pt x="9576" y="8866"/>
                    <a:pt x="9271" y="8728"/>
                    <a:pt x="9267" y="8726"/>
                  </a:cubicBezTo>
                  <a:lnTo>
                    <a:pt x="9260" y="8726"/>
                  </a:lnTo>
                  <a:cubicBezTo>
                    <a:pt x="9208" y="8716"/>
                    <a:pt x="4132" y="7834"/>
                    <a:pt x="3369" y="7599"/>
                  </a:cubicBezTo>
                  <a:lnTo>
                    <a:pt x="3163" y="7537"/>
                  </a:lnTo>
                  <a:cubicBezTo>
                    <a:pt x="2451" y="7325"/>
                    <a:pt x="1779" y="7120"/>
                    <a:pt x="1587" y="6754"/>
                  </a:cubicBezTo>
                  <a:cubicBezTo>
                    <a:pt x="1495" y="6571"/>
                    <a:pt x="1427" y="5380"/>
                    <a:pt x="1443" y="4100"/>
                  </a:cubicBezTo>
                  <a:cubicBezTo>
                    <a:pt x="1459" y="2579"/>
                    <a:pt x="1577" y="1466"/>
                    <a:pt x="1759" y="1124"/>
                  </a:cubicBezTo>
                  <a:cubicBezTo>
                    <a:pt x="1795" y="1055"/>
                    <a:pt x="1831" y="1016"/>
                    <a:pt x="1867" y="1013"/>
                  </a:cubicBezTo>
                  <a:cubicBezTo>
                    <a:pt x="2047" y="993"/>
                    <a:pt x="7354" y="392"/>
                    <a:pt x="8882" y="236"/>
                  </a:cubicBezTo>
                  <a:cubicBezTo>
                    <a:pt x="8924" y="236"/>
                    <a:pt x="8924" y="177"/>
                    <a:pt x="8882" y="177"/>
                  </a:cubicBezTo>
                  <a:lnTo>
                    <a:pt x="75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8" name="Google Shape;2728;p46"/>
            <p:cNvSpPr/>
            <p:nvPr/>
          </p:nvSpPr>
          <p:spPr>
            <a:xfrm flipH="1">
              <a:off x="-2552993" y="2132717"/>
              <a:ext cx="1403439" cy="782876"/>
            </a:xfrm>
            <a:custGeom>
              <a:avLst/>
              <a:gdLst/>
              <a:ahLst/>
              <a:cxnLst/>
              <a:rect l="l" t="t" r="r" b="b"/>
              <a:pathLst>
                <a:path w="11448" h="6386" extrusionOk="0">
                  <a:moveTo>
                    <a:pt x="2050" y="0"/>
                  </a:moveTo>
                  <a:cubicBezTo>
                    <a:pt x="2031" y="0"/>
                    <a:pt x="2015" y="1"/>
                    <a:pt x="2002" y="1"/>
                  </a:cubicBezTo>
                  <a:cubicBezTo>
                    <a:pt x="1358" y="31"/>
                    <a:pt x="1" y="5974"/>
                    <a:pt x="1" y="5974"/>
                  </a:cubicBezTo>
                  <a:cubicBezTo>
                    <a:pt x="1750" y="6020"/>
                    <a:pt x="3098" y="6206"/>
                    <a:pt x="4032" y="6386"/>
                  </a:cubicBezTo>
                  <a:cubicBezTo>
                    <a:pt x="4051" y="6079"/>
                    <a:pt x="4071" y="5883"/>
                    <a:pt x="4087" y="5857"/>
                  </a:cubicBezTo>
                  <a:cubicBezTo>
                    <a:pt x="4149" y="5743"/>
                    <a:pt x="4430" y="5318"/>
                    <a:pt x="5595" y="5253"/>
                  </a:cubicBezTo>
                  <a:cubicBezTo>
                    <a:pt x="6480" y="5201"/>
                    <a:pt x="9499" y="4826"/>
                    <a:pt x="10912" y="4643"/>
                  </a:cubicBezTo>
                  <a:lnTo>
                    <a:pt x="10948" y="4649"/>
                  </a:lnTo>
                  <a:lnTo>
                    <a:pt x="10981" y="4636"/>
                  </a:lnTo>
                  <a:cubicBezTo>
                    <a:pt x="10981" y="4636"/>
                    <a:pt x="11216" y="2551"/>
                    <a:pt x="11330" y="1885"/>
                  </a:cubicBezTo>
                  <a:cubicBezTo>
                    <a:pt x="11448" y="1219"/>
                    <a:pt x="11196" y="974"/>
                    <a:pt x="10155" y="814"/>
                  </a:cubicBezTo>
                  <a:cubicBezTo>
                    <a:pt x="9133" y="657"/>
                    <a:pt x="2917" y="0"/>
                    <a:pt x="2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9" name="Google Shape;2729;p46"/>
            <p:cNvSpPr/>
            <p:nvPr/>
          </p:nvSpPr>
          <p:spPr>
            <a:xfrm flipH="1">
              <a:off x="-2552993" y="2129162"/>
              <a:ext cx="1403439" cy="786431"/>
            </a:xfrm>
            <a:custGeom>
              <a:avLst/>
              <a:gdLst/>
              <a:ahLst/>
              <a:cxnLst/>
              <a:rect l="l" t="t" r="r" b="b"/>
              <a:pathLst>
                <a:path w="11448" h="6415" extrusionOk="0">
                  <a:moveTo>
                    <a:pt x="4032" y="6415"/>
                  </a:moveTo>
                  <a:cubicBezTo>
                    <a:pt x="4051" y="6108"/>
                    <a:pt x="4071" y="5912"/>
                    <a:pt x="4087" y="5886"/>
                  </a:cubicBezTo>
                  <a:cubicBezTo>
                    <a:pt x="4149" y="5772"/>
                    <a:pt x="4430" y="5347"/>
                    <a:pt x="5595" y="5282"/>
                  </a:cubicBezTo>
                  <a:cubicBezTo>
                    <a:pt x="6480" y="5230"/>
                    <a:pt x="9499" y="4855"/>
                    <a:pt x="10912" y="4672"/>
                  </a:cubicBezTo>
                  <a:lnTo>
                    <a:pt x="10948" y="4678"/>
                  </a:lnTo>
                  <a:lnTo>
                    <a:pt x="10981" y="4665"/>
                  </a:lnTo>
                  <a:cubicBezTo>
                    <a:pt x="10981" y="4665"/>
                    <a:pt x="11216" y="2580"/>
                    <a:pt x="11330" y="1914"/>
                  </a:cubicBezTo>
                  <a:cubicBezTo>
                    <a:pt x="11448" y="1248"/>
                    <a:pt x="11196" y="1003"/>
                    <a:pt x="10155" y="843"/>
                  </a:cubicBezTo>
                  <a:cubicBezTo>
                    <a:pt x="9111" y="683"/>
                    <a:pt x="2648" y="1"/>
                    <a:pt x="2002" y="30"/>
                  </a:cubicBezTo>
                  <a:cubicBezTo>
                    <a:pt x="1358" y="60"/>
                    <a:pt x="1" y="6003"/>
                    <a:pt x="1" y="6003"/>
                  </a:cubicBezTo>
                  <a:cubicBezTo>
                    <a:pt x="1750" y="6049"/>
                    <a:pt x="3098" y="6235"/>
                    <a:pt x="4032" y="64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0" name="Google Shape;2730;p46"/>
            <p:cNvSpPr/>
            <p:nvPr/>
          </p:nvSpPr>
          <p:spPr>
            <a:xfrm flipH="1">
              <a:off x="-2548947" y="2129039"/>
              <a:ext cx="1403316" cy="790231"/>
            </a:xfrm>
            <a:custGeom>
              <a:avLst/>
              <a:gdLst/>
              <a:ahLst/>
              <a:cxnLst/>
              <a:rect l="l" t="t" r="r" b="b"/>
              <a:pathLst>
                <a:path w="11447" h="6446" extrusionOk="0">
                  <a:moveTo>
                    <a:pt x="2084" y="60"/>
                  </a:moveTo>
                  <a:cubicBezTo>
                    <a:pt x="2921" y="60"/>
                    <a:pt x="9117" y="710"/>
                    <a:pt x="10181" y="873"/>
                  </a:cubicBezTo>
                  <a:cubicBezTo>
                    <a:pt x="10804" y="971"/>
                    <a:pt x="11117" y="1092"/>
                    <a:pt x="11261" y="1291"/>
                  </a:cubicBezTo>
                  <a:cubicBezTo>
                    <a:pt x="11362" y="1432"/>
                    <a:pt x="11385" y="1624"/>
                    <a:pt x="11336" y="1908"/>
                  </a:cubicBezTo>
                  <a:cubicBezTo>
                    <a:pt x="11225" y="2535"/>
                    <a:pt x="11010" y="4438"/>
                    <a:pt x="10987" y="4643"/>
                  </a:cubicBezTo>
                  <a:lnTo>
                    <a:pt x="10980" y="4647"/>
                  </a:lnTo>
                  <a:lnTo>
                    <a:pt x="10951" y="4643"/>
                  </a:lnTo>
                  <a:lnTo>
                    <a:pt x="10941" y="4643"/>
                  </a:lnTo>
                  <a:cubicBezTo>
                    <a:pt x="9642" y="4810"/>
                    <a:pt x="6522" y="5202"/>
                    <a:pt x="5627" y="5250"/>
                  </a:cubicBezTo>
                  <a:cubicBezTo>
                    <a:pt x="4517" y="5316"/>
                    <a:pt x="4181" y="5707"/>
                    <a:pt x="4090" y="5874"/>
                  </a:cubicBezTo>
                  <a:cubicBezTo>
                    <a:pt x="4083" y="5887"/>
                    <a:pt x="4067" y="5913"/>
                    <a:pt x="4034" y="6377"/>
                  </a:cubicBezTo>
                  <a:cubicBezTo>
                    <a:pt x="2840" y="6151"/>
                    <a:pt x="1505" y="6018"/>
                    <a:pt x="72" y="5975"/>
                  </a:cubicBezTo>
                  <a:cubicBezTo>
                    <a:pt x="457" y="4304"/>
                    <a:pt x="1534" y="87"/>
                    <a:pt x="2037" y="61"/>
                  </a:cubicBezTo>
                  <a:cubicBezTo>
                    <a:pt x="2050" y="60"/>
                    <a:pt x="2065" y="60"/>
                    <a:pt x="2084" y="60"/>
                  </a:cubicBezTo>
                  <a:close/>
                  <a:moveTo>
                    <a:pt x="2081" y="1"/>
                  </a:moveTo>
                  <a:cubicBezTo>
                    <a:pt x="2062" y="1"/>
                    <a:pt x="2047" y="1"/>
                    <a:pt x="2034" y="2"/>
                  </a:cubicBezTo>
                  <a:cubicBezTo>
                    <a:pt x="1387" y="35"/>
                    <a:pt x="144" y="5388"/>
                    <a:pt x="3" y="6001"/>
                  </a:cubicBezTo>
                  <a:cubicBezTo>
                    <a:pt x="0" y="6018"/>
                    <a:pt x="13" y="6037"/>
                    <a:pt x="33" y="6037"/>
                  </a:cubicBezTo>
                  <a:cubicBezTo>
                    <a:pt x="1492" y="6076"/>
                    <a:pt x="2846" y="6213"/>
                    <a:pt x="4057" y="6445"/>
                  </a:cubicBezTo>
                  <a:lnTo>
                    <a:pt x="4064" y="6445"/>
                  </a:lnTo>
                  <a:cubicBezTo>
                    <a:pt x="4070" y="6445"/>
                    <a:pt x="4077" y="6442"/>
                    <a:pt x="4083" y="6439"/>
                  </a:cubicBezTo>
                  <a:cubicBezTo>
                    <a:pt x="4090" y="6435"/>
                    <a:pt x="4093" y="6426"/>
                    <a:pt x="4093" y="6416"/>
                  </a:cubicBezTo>
                  <a:cubicBezTo>
                    <a:pt x="4122" y="5988"/>
                    <a:pt x="4139" y="5916"/>
                    <a:pt x="4145" y="5903"/>
                  </a:cubicBezTo>
                  <a:cubicBezTo>
                    <a:pt x="4230" y="5747"/>
                    <a:pt x="4550" y="5375"/>
                    <a:pt x="5630" y="5312"/>
                  </a:cubicBezTo>
                  <a:cubicBezTo>
                    <a:pt x="6525" y="5264"/>
                    <a:pt x="9642" y="4872"/>
                    <a:pt x="10948" y="4705"/>
                  </a:cubicBezTo>
                  <a:lnTo>
                    <a:pt x="10980" y="4709"/>
                  </a:lnTo>
                  <a:cubicBezTo>
                    <a:pt x="10981" y="4710"/>
                    <a:pt x="10983" y="4710"/>
                    <a:pt x="10984" y="4710"/>
                  </a:cubicBezTo>
                  <a:cubicBezTo>
                    <a:pt x="10987" y="4710"/>
                    <a:pt x="10991" y="4709"/>
                    <a:pt x="10993" y="4709"/>
                  </a:cubicBezTo>
                  <a:lnTo>
                    <a:pt x="11026" y="4696"/>
                  </a:lnTo>
                  <a:cubicBezTo>
                    <a:pt x="11036" y="4692"/>
                    <a:pt x="11042" y="4683"/>
                    <a:pt x="11046" y="4669"/>
                  </a:cubicBezTo>
                  <a:cubicBezTo>
                    <a:pt x="11049" y="4650"/>
                    <a:pt x="11281" y="2577"/>
                    <a:pt x="11395" y="1921"/>
                  </a:cubicBezTo>
                  <a:cubicBezTo>
                    <a:pt x="11447" y="1618"/>
                    <a:pt x="11421" y="1412"/>
                    <a:pt x="11310" y="1259"/>
                  </a:cubicBezTo>
                  <a:cubicBezTo>
                    <a:pt x="11156" y="1043"/>
                    <a:pt x="10830" y="913"/>
                    <a:pt x="10190" y="815"/>
                  </a:cubicBezTo>
                  <a:cubicBezTo>
                    <a:pt x="9126" y="652"/>
                    <a:pt x="2922" y="1"/>
                    <a:pt x="20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46"/>
            <p:cNvSpPr/>
            <p:nvPr/>
          </p:nvSpPr>
          <p:spPr>
            <a:xfrm flipH="1">
              <a:off x="-2552993" y="2132717"/>
              <a:ext cx="1169287" cy="585257"/>
            </a:xfrm>
            <a:custGeom>
              <a:avLst/>
              <a:gdLst/>
              <a:ahLst/>
              <a:cxnLst/>
              <a:rect l="l" t="t" r="r" b="b"/>
              <a:pathLst>
                <a:path w="9538" h="4774" extrusionOk="0">
                  <a:moveTo>
                    <a:pt x="143" y="0"/>
                  </a:moveTo>
                  <a:cubicBezTo>
                    <a:pt x="124" y="0"/>
                    <a:pt x="108" y="1"/>
                    <a:pt x="95" y="1"/>
                  </a:cubicBezTo>
                  <a:cubicBezTo>
                    <a:pt x="59" y="5"/>
                    <a:pt x="26" y="18"/>
                    <a:pt x="0" y="44"/>
                  </a:cubicBezTo>
                  <a:cubicBezTo>
                    <a:pt x="2024" y="213"/>
                    <a:pt x="6306" y="687"/>
                    <a:pt x="7139" y="821"/>
                  </a:cubicBezTo>
                  <a:cubicBezTo>
                    <a:pt x="8180" y="987"/>
                    <a:pt x="8431" y="1245"/>
                    <a:pt x="8314" y="1947"/>
                  </a:cubicBezTo>
                  <a:cubicBezTo>
                    <a:pt x="8209" y="2570"/>
                    <a:pt x="8007" y="4382"/>
                    <a:pt x="7964" y="4773"/>
                  </a:cubicBezTo>
                  <a:cubicBezTo>
                    <a:pt x="8356" y="4724"/>
                    <a:pt x="8715" y="4679"/>
                    <a:pt x="9006" y="4643"/>
                  </a:cubicBezTo>
                  <a:lnTo>
                    <a:pt x="9041" y="4649"/>
                  </a:lnTo>
                  <a:lnTo>
                    <a:pt x="9074" y="4636"/>
                  </a:lnTo>
                  <a:cubicBezTo>
                    <a:pt x="9074" y="4636"/>
                    <a:pt x="9306" y="2547"/>
                    <a:pt x="9423" y="1881"/>
                  </a:cubicBezTo>
                  <a:cubicBezTo>
                    <a:pt x="9538" y="1219"/>
                    <a:pt x="9286" y="974"/>
                    <a:pt x="8245" y="814"/>
                  </a:cubicBezTo>
                  <a:cubicBezTo>
                    <a:pt x="7226" y="657"/>
                    <a:pt x="1007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2" name="Google Shape;2732;p46"/>
            <p:cNvSpPr/>
            <p:nvPr/>
          </p:nvSpPr>
          <p:spPr>
            <a:xfrm flipH="1">
              <a:off x="-2548947" y="2129039"/>
              <a:ext cx="1170513" cy="592857"/>
            </a:xfrm>
            <a:custGeom>
              <a:avLst/>
              <a:gdLst/>
              <a:ahLst/>
              <a:cxnLst/>
              <a:rect l="l" t="t" r="r" b="b"/>
              <a:pathLst>
                <a:path w="9548" h="4836" extrusionOk="0">
                  <a:moveTo>
                    <a:pt x="345" y="66"/>
                  </a:moveTo>
                  <a:cubicBezTo>
                    <a:pt x="1612" y="121"/>
                    <a:pt x="7268" y="720"/>
                    <a:pt x="8282" y="873"/>
                  </a:cubicBezTo>
                  <a:cubicBezTo>
                    <a:pt x="8905" y="968"/>
                    <a:pt x="9218" y="1092"/>
                    <a:pt x="9362" y="1291"/>
                  </a:cubicBezTo>
                  <a:cubicBezTo>
                    <a:pt x="9463" y="1432"/>
                    <a:pt x="9486" y="1621"/>
                    <a:pt x="9437" y="1908"/>
                  </a:cubicBezTo>
                  <a:cubicBezTo>
                    <a:pt x="9326" y="2532"/>
                    <a:pt x="9111" y="4434"/>
                    <a:pt x="9088" y="4643"/>
                  </a:cubicBezTo>
                  <a:lnTo>
                    <a:pt x="9081" y="4647"/>
                  </a:lnTo>
                  <a:lnTo>
                    <a:pt x="9052" y="4643"/>
                  </a:lnTo>
                  <a:lnTo>
                    <a:pt x="9042" y="4643"/>
                  </a:lnTo>
                  <a:cubicBezTo>
                    <a:pt x="8761" y="4679"/>
                    <a:pt x="8419" y="4722"/>
                    <a:pt x="8043" y="4767"/>
                  </a:cubicBezTo>
                  <a:cubicBezTo>
                    <a:pt x="8092" y="4330"/>
                    <a:pt x="8285" y="2590"/>
                    <a:pt x="8386" y="1980"/>
                  </a:cubicBezTo>
                  <a:cubicBezTo>
                    <a:pt x="8441" y="1657"/>
                    <a:pt x="8412" y="1435"/>
                    <a:pt x="8295" y="1272"/>
                  </a:cubicBezTo>
                  <a:cubicBezTo>
                    <a:pt x="8138" y="1053"/>
                    <a:pt x="7815" y="922"/>
                    <a:pt x="7185" y="821"/>
                  </a:cubicBezTo>
                  <a:cubicBezTo>
                    <a:pt x="6374" y="692"/>
                    <a:pt x="2457" y="256"/>
                    <a:pt x="345" y="66"/>
                  </a:cubicBezTo>
                  <a:close/>
                  <a:moveTo>
                    <a:pt x="182" y="1"/>
                  </a:moveTo>
                  <a:cubicBezTo>
                    <a:pt x="163" y="1"/>
                    <a:pt x="148" y="1"/>
                    <a:pt x="135" y="2"/>
                  </a:cubicBezTo>
                  <a:cubicBezTo>
                    <a:pt x="92" y="5"/>
                    <a:pt x="53" y="22"/>
                    <a:pt x="24" y="51"/>
                  </a:cubicBezTo>
                  <a:cubicBezTo>
                    <a:pt x="1" y="67"/>
                    <a:pt x="10" y="103"/>
                    <a:pt x="40" y="103"/>
                  </a:cubicBezTo>
                  <a:cubicBezTo>
                    <a:pt x="2057" y="273"/>
                    <a:pt x="6323" y="746"/>
                    <a:pt x="7175" y="883"/>
                  </a:cubicBezTo>
                  <a:cubicBezTo>
                    <a:pt x="7785" y="981"/>
                    <a:pt x="8095" y="1105"/>
                    <a:pt x="8246" y="1311"/>
                  </a:cubicBezTo>
                  <a:cubicBezTo>
                    <a:pt x="8353" y="1461"/>
                    <a:pt x="8376" y="1663"/>
                    <a:pt x="8327" y="1973"/>
                  </a:cubicBezTo>
                  <a:cubicBezTo>
                    <a:pt x="8223" y="2600"/>
                    <a:pt x="8017" y="4441"/>
                    <a:pt x="7978" y="4803"/>
                  </a:cubicBezTo>
                  <a:cubicBezTo>
                    <a:pt x="7978" y="4810"/>
                    <a:pt x="7981" y="4820"/>
                    <a:pt x="7988" y="4826"/>
                  </a:cubicBezTo>
                  <a:cubicBezTo>
                    <a:pt x="7991" y="4833"/>
                    <a:pt x="8001" y="4836"/>
                    <a:pt x="8007" y="4836"/>
                  </a:cubicBezTo>
                  <a:lnTo>
                    <a:pt x="8011" y="4836"/>
                  </a:lnTo>
                  <a:cubicBezTo>
                    <a:pt x="8402" y="4787"/>
                    <a:pt x="8758" y="4741"/>
                    <a:pt x="9045" y="4705"/>
                  </a:cubicBezTo>
                  <a:lnTo>
                    <a:pt x="9078" y="4709"/>
                  </a:lnTo>
                  <a:lnTo>
                    <a:pt x="9094" y="4709"/>
                  </a:lnTo>
                  <a:lnTo>
                    <a:pt x="9127" y="4696"/>
                  </a:lnTo>
                  <a:cubicBezTo>
                    <a:pt x="9137" y="4692"/>
                    <a:pt x="9143" y="4683"/>
                    <a:pt x="9147" y="4669"/>
                  </a:cubicBezTo>
                  <a:cubicBezTo>
                    <a:pt x="9147" y="4650"/>
                    <a:pt x="9382" y="2577"/>
                    <a:pt x="9496" y="1918"/>
                  </a:cubicBezTo>
                  <a:cubicBezTo>
                    <a:pt x="9548" y="1618"/>
                    <a:pt x="9522" y="1412"/>
                    <a:pt x="9411" y="1259"/>
                  </a:cubicBezTo>
                  <a:cubicBezTo>
                    <a:pt x="9254" y="1040"/>
                    <a:pt x="8931" y="913"/>
                    <a:pt x="8291" y="815"/>
                  </a:cubicBezTo>
                  <a:cubicBezTo>
                    <a:pt x="7224" y="649"/>
                    <a:pt x="1024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3" name="Google Shape;2733;p46"/>
            <p:cNvSpPr/>
            <p:nvPr/>
          </p:nvSpPr>
          <p:spPr>
            <a:xfrm flipH="1">
              <a:off x="-1643847" y="2865085"/>
              <a:ext cx="1228990" cy="757867"/>
            </a:xfrm>
            <a:custGeom>
              <a:avLst/>
              <a:gdLst/>
              <a:ahLst/>
              <a:cxnLst/>
              <a:rect l="l" t="t" r="r" b="b"/>
              <a:pathLst>
                <a:path w="10025" h="6182" extrusionOk="0">
                  <a:moveTo>
                    <a:pt x="5997" y="0"/>
                  </a:moveTo>
                  <a:cubicBezTo>
                    <a:pt x="5997" y="0"/>
                    <a:pt x="1545" y="428"/>
                    <a:pt x="536" y="1277"/>
                  </a:cubicBezTo>
                  <a:cubicBezTo>
                    <a:pt x="1" y="2324"/>
                    <a:pt x="223" y="3891"/>
                    <a:pt x="575" y="4169"/>
                  </a:cubicBezTo>
                  <a:cubicBezTo>
                    <a:pt x="944" y="4459"/>
                    <a:pt x="1545" y="4678"/>
                    <a:pt x="2322" y="4913"/>
                  </a:cubicBezTo>
                  <a:cubicBezTo>
                    <a:pt x="3098" y="5151"/>
                    <a:pt x="8216" y="6039"/>
                    <a:pt x="8216" y="6039"/>
                  </a:cubicBezTo>
                  <a:cubicBezTo>
                    <a:pt x="8216" y="6039"/>
                    <a:pt x="8524" y="6181"/>
                    <a:pt x="8868" y="6181"/>
                  </a:cubicBezTo>
                  <a:cubicBezTo>
                    <a:pt x="8940" y="6181"/>
                    <a:pt x="9015" y="6175"/>
                    <a:pt x="9088" y="6160"/>
                  </a:cubicBezTo>
                  <a:cubicBezTo>
                    <a:pt x="9166" y="6127"/>
                    <a:pt x="9245" y="6101"/>
                    <a:pt x="9323" y="6075"/>
                  </a:cubicBezTo>
                  <a:cubicBezTo>
                    <a:pt x="9574" y="5931"/>
                    <a:pt x="9777" y="5628"/>
                    <a:pt x="9803" y="5027"/>
                  </a:cubicBezTo>
                  <a:cubicBezTo>
                    <a:pt x="9858" y="3705"/>
                    <a:pt x="9956" y="1433"/>
                    <a:pt x="10025" y="408"/>
                  </a:cubicBezTo>
                  <a:cubicBezTo>
                    <a:pt x="9094" y="232"/>
                    <a:pt x="7743" y="46"/>
                    <a:pt x="5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4" name="Google Shape;2734;p46"/>
            <p:cNvSpPr/>
            <p:nvPr/>
          </p:nvSpPr>
          <p:spPr>
            <a:xfrm flipH="1">
              <a:off x="-1647892" y="2861529"/>
              <a:ext cx="1239042" cy="765100"/>
            </a:xfrm>
            <a:custGeom>
              <a:avLst/>
              <a:gdLst/>
              <a:ahLst/>
              <a:cxnLst/>
              <a:rect l="l" t="t" r="r" b="b"/>
              <a:pathLst>
                <a:path w="10107" h="6241" extrusionOk="0">
                  <a:moveTo>
                    <a:pt x="6043" y="59"/>
                  </a:moveTo>
                  <a:cubicBezTo>
                    <a:pt x="7492" y="98"/>
                    <a:pt x="8837" y="232"/>
                    <a:pt x="10041" y="460"/>
                  </a:cubicBezTo>
                  <a:cubicBezTo>
                    <a:pt x="9973" y="1502"/>
                    <a:pt x="9878" y="3721"/>
                    <a:pt x="9819" y="5053"/>
                  </a:cubicBezTo>
                  <a:cubicBezTo>
                    <a:pt x="9796" y="5569"/>
                    <a:pt x="9643" y="5911"/>
                    <a:pt x="9359" y="6074"/>
                  </a:cubicBezTo>
                  <a:cubicBezTo>
                    <a:pt x="9271" y="6101"/>
                    <a:pt x="9192" y="6130"/>
                    <a:pt x="9127" y="6159"/>
                  </a:cubicBezTo>
                  <a:cubicBezTo>
                    <a:pt x="9058" y="6174"/>
                    <a:pt x="8988" y="6180"/>
                    <a:pt x="8919" y="6180"/>
                  </a:cubicBezTo>
                  <a:cubicBezTo>
                    <a:pt x="8584" y="6180"/>
                    <a:pt x="8281" y="6039"/>
                    <a:pt x="8275" y="6039"/>
                  </a:cubicBezTo>
                  <a:cubicBezTo>
                    <a:pt x="8275" y="6039"/>
                    <a:pt x="8272" y="6039"/>
                    <a:pt x="8269" y="6035"/>
                  </a:cubicBezTo>
                  <a:cubicBezTo>
                    <a:pt x="8216" y="6029"/>
                    <a:pt x="3144" y="5147"/>
                    <a:pt x="2377" y="4912"/>
                  </a:cubicBezTo>
                  <a:cubicBezTo>
                    <a:pt x="1597" y="4674"/>
                    <a:pt x="1003" y="4459"/>
                    <a:pt x="644" y="4175"/>
                  </a:cubicBezTo>
                  <a:cubicBezTo>
                    <a:pt x="311" y="3914"/>
                    <a:pt x="76" y="2367"/>
                    <a:pt x="605" y="1325"/>
                  </a:cubicBezTo>
                  <a:cubicBezTo>
                    <a:pt x="1607" y="496"/>
                    <a:pt x="6003" y="65"/>
                    <a:pt x="6043" y="59"/>
                  </a:cubicBezTo>
                  <a:close/>
                  <a:moveTo>
                    <a:pt x="6043" y="0"/>
                  </a:moveTo>
                  <a:cubicBezTo>
                    <a:pt x="5860" y="16"/>
                    <a:pt x="1568" y="437"/>
                    <a:pt x="562" y="1283"/>
                  </a:cubicBezTo>
                  <a:cubicBezTo>
                    <a:pt x="559" y="1286"/>
                    <a:pt x="556" y="1286"/>
                    <a:pt x="556" y="1293"/>
                  </a:cubicBezTo>
                  <a:cubicBezTo>
                    <a:pt x="1" y="2380"/>
                    <a:pt x="252" y="3943"/>
                    <a:pt x="605" y="4224"/>
                  </a:cubicBezTo>
                  <a:cubicBezTo>
                    <a:pt x="970" y="4511"/>
                    <a:pt x="1571" y="4733"/>
                    <a:pt x="2358" y="4971"/>
                  </a:cubicBezTo>
                  <a:cubicBezTo>
                    <a:pt x="3121" y="5203"/>
                    <a:pt x="8086" y="6068"/>
                    <a:pt x="8252" y="6097"/>
                  </a:cubicBezTo>
                  <a:cubicBezTo>
                    <a:pt x="8461" y="6185"/>
                    <a:pt x="8687" y="6234"/>
                    <a:pt x="8915" y="6241"/>
                  </a:cubicBezTo>
                  <a:cubicBezTo>
                    <a:pt x="8990" y="6241"/>
                    <a:pt x="9068" y="6234"/>
                    <a:pt x="9143" y="6218"/>
                  </a:cubicBezTo>
                  <a:lnTo>
                    <a:pt x="9150" y="6215"/>
                  </a:lnTo>
                  <a:cubicBezTo>
                    <a:pt x="9212" y="6189"/>
                    <a:pt x="9290" y="6159"/>
                    <a:pt x="9378" y="6130"/>
                  </a:cubicBezTo>
                  <a:lnTo>
                    <a:pt x="9385" y="6127"/>
                  </a:lnTo>
                  <a:cubicBezTo>
                    <a:pt x="9692" y="5954"/>
                    <a:pt x="9858" y="5598"/>
                    <a:pt x="9881" y="5056"/>
                  </a:cubicBezTo>
                  <a:cubicBezTo>
                    <a:pt x="9937" y="3715"/>
                    <a:pt x="10035" y="1466"/>
                    <a:pt x="10103" y="441"/>
                  </a:cubicBezTo>
                  <a:cubicBezTo>
                    <a:pt x="10106" y="424"/>
                    <a:pt x="10093" y="411"/>
                    <a:pt x="10077" y="408"/>
                  </a:cubicBezTo>
                  <a:lnTo>
                    <a:pt x="10074" y="408"/>
                  </a:lnTo>
                  <a:cubicBezTo>
                    <a:pt x="8860" y="176"/>
                    <a:pt x="7505" y="39"/>
                    <a:pt x="6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5" name="Google Shape;2735;p46"/>
            <p:cNvSpPr/>
            <p:nvPr/>
          </p:nvSpPr>
          <p:spPr>
            <a:xfrm flipH="1">
              <a:off x="-1589538" y="3038798"/>
              <a:ext cx="1100635" cy="191980"/>
            </a:xfrm>
            <a:custGeom>
              <a:avLst/>
              <a:gdLst/>
              <a:ahLst/>
              <a:cxnLst/>
              <a:rect l="l" t="t" r="r" b="b"/>
              <a:pathLst>
                <a:path w="8978" h="1566" extrusionOk="0">
                  <a:moveTo>
                    <a:pt x="1" y="0"/>
                  </a:moveTo>
                  <a:cubicBezTo>
                    <a:pt x="1" y="0"/>
                    <a:pt x="2893" y="1172"/>
                    <a:pt x="5954" y="1433"/>
                  </a:cubicBezTo>
                  <a:cubicBezTo>
                    <a:pt x="7143" y="1534"/>
                    <a:pt x="7861" y="1565"/>
                    <a:pt x="8295" y="1565"/>
                  </a:cubicBezTo>
                  <a:cubicBezTo>
                    <a:pt x="8977" y="1565"/>
                    <a:pt x="8954" y="1488"/>
                    <a:pt x="8954" y="148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6" name="Google Shape;2736;p46"/>
            <p:cNvSpPr/>
            <p:nvPr/>
          </p:nvSpPr>
          <p:spPr>
            <a:xfrm flipH="1">
              <a:off x="-1590641" y="3035120"/>
              <a:ext cx="1103332" cy="199458"/>
            </a:xfrm>
            <a:custGeom>
              <a:avLst/>
              <a:gdLst/>
              <a:ahLst/>
              <a:cxnLst/>
              <a:rect l="l" t="t" r="r" b="b"/>
              <a:pathLst>
                <a:path w="9000" h="1627" extrusionOk="0">
                  <a:moveTo>
                    <a:pt x="27" y="1"/>
                  </a:moveTo>
                  <a:lnTo>
                    <a:pt x="1" y="59"/>
                  </a:lnTo>
                  <a:cubicBezTo>
                    <a:pt x="30" y="69"/>
                    <a:pt x="2935" y="1234"/>
                    <a:pt x="5964" y="1496"/>
                  </a:cubicBezTo>
                  <a:cubicBezTo>
                    <a:pt x="6992" y="1580"/>
                    <a:pt x="7789" y="1626"/>
                    <a:pt x="8308" y="1626"/>
                  </a:cubicBezTo>
                  <a:cubicBezTo>
                    <a:pt x="8709" y="1626"/>
                    <a:pt x="8944" y="1600"/>
                    <a:pt x="8987" y="1545"/>
                  </a:cubicBezTo>
                  <a:cubicBezTo>
                    <a:pt x="8996" y="1535"/>
                    <a:pt x="9000" y="1522"/>
                    <a:pt x="8996" y="1509"/>
                  </a:cubicBezTo>
                  <a:lnTo>
                    <a:pt x="8996" y="1509"/>
                  </a:lnTo>
                  <a:lnTo>
                    <a:pt x="8938" y="1528"/>
                  </a:lnTo>
                  <a:cubicBezTo>
                    <a:pt x="8934" y="1522"/>
                    <a:pt x="8934" y="1512"/>
                    <a:pt x="8938" y="1509"/>
                  </a:cubicBezTo>
                  <a:lnTo>
                    <a:pt x="8938" y="1509"/>
                  </a:lnTo>
                  <a:cubicBezTo>
                    <a:pt x="8928" y="1518"/>
                    <a:pt x="8854" y="1566"/>
                    <a:pt x="8315" y="1566"/>
                  </a:cubicBezTo>
                  <a:cubicBezTo>
                    <a:pt x="7889" y="1566"/>
                    <a:pt x="7173" y="1536"/>
                    <a:pt x="5971" y="1434"/>
                  </a:cubicBezTo>
                  <a:cubicBezTo>
                    <a:pt x="2948" y="1176"/>
                    <a:pt x="53" y="14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7" name="Google Shape;2737;p46"/>
            <p:cNvSpPr/>
            <p:nvPr/>
          </p:nvSpPr>
          <p:spPr>
            <a:xfrm flipH="1">
              <a:off x="-2674237" y="2645399"/>
              <a:ext cx="2393373" cy="1233403"/>
            </a:xfrm>
            <a:custGeom>
              <a:avLst/>
              <a:gdLst/>
              <a:ahLst/>
              <a:cxnLst/>
              <a:rect l="l" t="t" r="r" b="b"/>
              <a:pathLst>
                <a:path w="19523" h="10061" extrusionOk="0">
                  <a:moveTo>
                    <a:pt x="337" y="1"/>
                  </a:moveTo>
                  <a:lnTo>
                    <a:pt x="337" y="7"/>
                  </a:lnTo>
                  <a:lnTo>
                    <a:pt x="92" y="5719"/>
                  </a:lnTo>
                  <a:cubicBezTo>
                    <a:pt x="92" y="5719"/>
                    <a:pt x="0" y="7857"/>
                    <a:pt x="1871" y="8112"/>
                  </a:cubicBezTo>
                  <a:cubicBezTo>
                    <a:pt x="3738" y="8363"/>
                    <a:pt x="9489" y="9744"/>
                    <a:pt x="9489" y="9744"/>
                  </a:cubicBezTo>
                  <a:cubicBezTo>
                    <a:pt x="9489" y="9744"/>
                    <a:pt x="10746" y="10037"/>
                    <a:pt x="11225" y="10060"/>
                  </a:cubicBezTo>
                  <a:cubicBezTo>
                    <a:pt x="11227" y="10060"/>
                    <a:pt x="11229" y="10060"/>
                    <a:pt x="11231" y="10060"/>
                  </a:cubicBezTo>
                  <a:cubicBezTo>
                    <a:pt x="11751" y="10060"/>
                    <a:pt x="18179" y="7318"/>
                    <a:pt x="18380" y="7240"/>
                  </a:cubicBezTo>
                  <a:cubicBezTo>
                    <a:pt x="18579" y="7162"/>
                    <a:pt x="18994" y="6786"/>
                    <a:pt x="19092" y="5915"/>
                  </a:cubicBezTo>
                  <a:cubicBezTo>
                    <a:pt x="19186" y="5047"/>
                    <a:pt x="19523" y="1215"/>
                    <a:pt x="19523" y="1215"/>
                  </a:cubicBezTo>
                  <a:cubicBezTo>
                    <a:pt x="19523" y="1215"/>
                    <a:pt x="19409" y="490"/>
                    <a:pt x="18230" y="490"/>
                  </a:cubicBezTo>
                  <a:cubicBezTo>
                    <a:pt x="18224" y="490"/>
                    <a:pt x="18219" y="490"/>
                    <a:pt x="18214" y="490"/>
                  </a:cubicBezTo>
                  <a:lnTo>
                    <a:pt x="18002" y="461"/>
                  </a:lnTo>
                  <a:cubicBezTo>
                    <a:pt x="17711" y="500"/>
                    <a:pt x="17352" y="542"/>
                    <a:pt x="16960" y="595"/>
                  </a:cubicBezTo>
                  <a:cubicBezTo>
                    <a:pt x="16960" y="595"/>
                    <a:pt x="18259" y="781"/>
                    <a:pt x="18367" y="1074"/>
                  </a:cubicBezTo>
                  <a:cubicBezTo>
                    <a:pt x="18475" y="1368"/>
                    <a:pt x="14581" y="1848"/>
                    <a:pt x="13148" y="1985"/>
                  </a:cubicBezTo>
                  <a:cubicBezTo>
                    <a:pt x="13060" y="1994"/>
                    <a:pt x="12963" y="1998"/>
                    <a:pt x="12861" y="1998"/>
                  </a:cubicBezTo>
                  <a:cubicBezTo>
                    <a:pt x="12231" y="1998"/>
                    <a:pt x="11387" y="1851"/>
                    <a:pt x="11137" y="1770"/>
                  </a:cubicBezTo>
                  <a:cubicBezTo>
                    <a:pt x="11101" y="2096"/>
                    <a:pt x="11069" y="2586"/>
                    <a:pt x="11043" y="3150"/>
                  </a:cubicBezTo>
                  <a:lnTo>
                    <a:pt x="11066" y="3167"/>
                  </a:lnTo>
                  <a:cubicBezTo>
                    <a:pt x="11052" y="3206"/>
                    <a:pt x="11007" y="4038"/>
                    <a:pt x="11007" y="4038"/>
                  </a:cubicBezTo>
                  <a:cubicBezTo>
                    <a:pt x="10971" y="4812"/>
                    <a:pt x="10919" y="6225"/>
                    <a:pt x="10893" y="6819"/>
                  </a:cubicBezTo>
                  <a:cubicBezTo>
                    <a:pt x="10893" y="6888"/>
                    <a:pt x="10886" y="6950"/>
                    <a:pt x="10879" y="7008"/>
                  </a:cubicBezTo>
                  <a:cubicBezTo>
                    <a:pt x="10876" y="7025"/>
                    <a:pt x="10873" y="7041"/>
                    <a:pt x="10873" y="7057"/>
                  </a:cubicBezTo>
                  <a:cubicBezTo>
                    <a:pt x="10866" y="7106"/>
                    <a:pt x="10857" y="7149"/>
                    <a:pt x="10847" y="7191"/>
                  </a:cubicBezTo>
                  <a:cubicBezTo>
                    <a:pt x="10847" y="7204"/>
                    <a:pt x="10844" y="7214"/>
                    <a:pt x="10840" y="7224"/>
                  </a:cubicBezTo>
                  <a:cubicBezTo>
                    <a:pt x="10830" y="7276"/>
                    <a:pt x="10814" y="7325"/>
                    <a:pt x="10801" y="7371"/>
                  </a:cubicBezTo>
                  <a:cubicBezTo>
                    <a:pt x="10798" y="7377"/>
                    <a:pt x="10795" y="7387"/>
                    <a:pt x="10791" y="7394"/>
                  </a:cubicBezTo>
                  <a:cubicBezTo>
                    <a:pt x="10778" y="7429"/>
                    <a:pt x="10762" y="7465"/>
                    <a:pt x="10746" y="7498"/>
                  </a:cubicBezTo>
                  <a:cubicBezTo>
                    <a:pt x="10742" y="7508"/>
                    <a:pt x="10739" y="7518"/>
                    <a:pt x="10733" y="7524"/>
                  </a:cubicBezTo>
                  <a:cubicBezTo>
                    <a:pt x="10697" y="7596"/>
                    <a:pt x="10651" y="7661"/>
                    <a:pt x="10599" y="7720"/>
                  </a:cubicBezTo>
                  <a:lnTo>
                    <a:pt x="10586" y="7733"/>
                  </a:lnTo>
                  <a:cubicBezTo>
                    <a:pt x="10563" y="7756"/>
                    <a:pt x="10537" y="7782"/>
                    <a:pt x="10511" y="7802"/>
                  </a:cubicBezTo>
                  <a:lnTo>
                    <a:pt x="10507" y="7805"/>
                  </a:lnTo>
                  <a:cubicBezTo>
                    <a:pt x="10409" y="7877"/>
                    <a:pt x="10302" y="7926"/>
                    <a:pt x="10181" y="7952"/>
                  </a:cubicBezTo>
                  <a:cubicBezTo>
                    <a:pt x="10108" y="7967"/>
                    <a:pt x="10034" y="7974"/>
                    <a:pt x="9961" y="7974"/>
                  </a:cubicBezTo>
                  <a:cubicBezTo>
                    <a:pt x="9669" y="7974"/>
                    <a:pt x="9402" y="7869"/>
                    <a:pt x="9329" y="7837"/>
                  </a:cubicBezTo>
                  <a:lnTo>
                    <a:pt x="9313" y="7831"/>
                  </a:lnTo>
                  <a:lnTo>
                    <a:pt x="9309" y="7831"/>
                  </a:lnTo>
                  <a:cubicBezTo>
                    <a:pt x="9309" y="7831"/>
                    <a:pt x="4191" y="6943"/>
                    <a:pt x="3415" y="6705"/>
                  </a:cubicBezTo>
                  <a:cubicBezTo>
                    <a:pt x="2765" y="6506"/>
                    <a:pt x="2096" y="6326"/>
                    <a:pt x="1766" y="6032"/>
                  </a:cubicBezTo>
                  <a:cubicBezTo>
                    <a:pt x="1734" y="6006"/>
                    <a:pt x="1701" y="5983"/>
                    <a:pt x="1668" y="5961"/>
                  </a:cubicBezTo>
                  <a:cubicBezTo>
                    <a:pt x="1358" y="5716"/>
                    <a:pt x="1149" y="4479"/>
                    <a:pt x="1466" y="3473"/>
                  </a:cubicBezTo>
                  <a:cubicBezTo>
                    <a:pt x="1466" y="2086"/>
                    <a:pt x="1561" y="542"/>
                    <a:pt x="1805" y="154"/>
                  </a:cubicBezTo>
                  <a:cubicBezTo>
                    <a:pt x="1397" y="147"/>
                    <a:pt x="810" y="118"/>
                    <a:pt x="337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8" name="Google Shape;2738;p46"/>
            <p:cNvSpPr/>
            <p:nvPr/>
          </p:nvSpPr>
          <p:spPr>
            <a:xfrm flipH="1">
              <a:off x="-1972395" y="3765404"/>
              <a:ext cx="215027" cy="83363"/>
            </a:xfrm>
            <a:custGeom>
              <a:avLst/>
              <a:gdLst/>
              <a:ahLst/>
              <a:cxnLst/>
              <a:rect l="l" t="t" r="r" b="b"/>
              <a:pathLst>
                <a:path w="1754" h="680" extrusionOk="0">
                  <a:moveTo>
                    <a:pt x="1754" y="1"/>
                  </a:moveTo>
                  <a:lnTo>
                    <a:pt x="1754" y="1"/>
                  </a:lnTo>
                  <a:cubicBezTo>
                    <a:pt x="1084" y="268"/>
                    <a:pt x="467" y="510"/>
                    <a:pt x="1" y="679"/>
                  </a:cubicBezTo>
                  <a:cubicBezTo>
                    <a:pt x="467" y="510"/>
                    <a:pt x="1084" y="271"/>
                    <a:pt x="1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9" name="Google Shape;2739;p46"/>
            <p:cNvSpPr/>
            <p:nvPr/>
          </p:nvSpPr>
          <p:spPr>
            <a:xfrm flipH="1">
              <a:off x="-1976440" y="3761481"/>
              <a:ext cx="222996" cy="90841"/>
            </a:xfrm>
            <a:custGeom>
              <a:avLst/>
              <a:gdLst/>
              <a:ahLst/>
              <a:cxnLst/>
              <a:rect l="l" t="t" r="r" b="b"/>
              <a:pathLst>
                <a:path w="1819" h="741" extrusionOk="0">
                  <a:moveTo>
                    <a:pt x="1789" y="1"/>
                  </a:moveTo>
                  <a:cubicBezTo>
                    <a:pt x="1784" y="1"/>
                    <a:pt x="1780" y="1"/>
                    <a:pt x="1776" y="3"/>
                  </a:cubicBezTo>
                  <a:cubicBezTo>
                    <a:pt x="1035" y="300"/>
                    <a:pt x="447" y="529"/>
                    <a:pt x="23" y="682"/>
                  </a:cubicBezTo>
                  <a:cubicBezTo>
                    <a:pt x="10" y="685"/>
                    <a:pt x="0" y="695"/>
                    <a:pt x="0" y="708"/>
                  </a:cubicBezTo>
                  <a:cubicBezTo>
                    <a:pt x="0" y="728"/>
                    <a:pt x="16" y="741"/>
                    <a:pt x="33" y="741"/>
                  </a:cubicBezTo>
                  <a:cubicBezTo>
                    <a:pt x="36" y="741"/>
                    <a:pt x="39" y="741"/>
                    <a:pt x="46" y="738"/>
                  </a:cubicBezTo>
                  <a:cubicBezTo>
                    <a:pt x="470" y="584"/>
                    <a:pt x="1061" y="356"/>
                    <a:pt x="1799" y="62"/>
                  </a:cubicBezTo>
                  <a:cubicBezTo>
                    <a:pt x="1812" y="55"/>
                    <a:pt x="1818" y="46"/>
                    <a:pt x="1818" y="33"/>
                  </a:cubicBezTo>
                  <a:cubicBezTo>
                    <a:pt x="1818" y="29"/>
                    <a:pt x="1818" y="23"/>
                    <a:pt x="1818" y="19"/>
                  </a:cubicBezTo>
                  <a:cubicBezTo>
                    <a:pt x="1813" y="7"/>
                    <a:pt x="1801" y="1"/>
                    <a:pt x="1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0" name="Google Shape;2740;p46"/>
            <p:cNvSpPr/>
            <p:nvPr/>
          </p:nvSpPr>
          <p:spPr>
            <a:xfrm flipH="1">
              <a:off x="-2010766" y="3749835"/>
              <a:ext cx="38494" cy="15692"/>
            </a:xfrm>
            <a:custGeom>
              <a:avLst/>
              <a:gdLst/>
              <a:ahLst/>
              <a:cxnLst/>
              <a:rect l="l" t="t" r="r" b="b"/>
              <a:pathLst>
                <a:path w="314" h="128" extrusionOk="0">
                  <a:moveTo>
                    <a:pt x="314" y="0"/>
                  </a:moveTo>
                  <a:lnTo>
                    <a:pt x="1" y="1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1" name="Google Shape;2741;p46"/>
            <p:cNvSpPr/>
            <p:nvPr/>
          </p:nvSpPr>
          <p:spPr>
            <a:xfrm flipH="1">
              <a:off x="-2014444" y="3745912"/>
              <a:ext cx="46585" cy="23170"/>
            </a:xfrm>
            <a:custGeom>
              <a:avLst/>
              <a:gdLst/>
              <a:ahLst/>
              <a:cxnLst/>
              <a:rect l="l" t="t" r="r" b="b"/>
              <a:pathLst>
                <a:path w="380" h="189" extrusionOk="0">
                  <a:moveTo>
                    <a:pt x="347" y="1"/>
                  </a:moveTo>
                  <a:cubicBezTo>
                    <a:pt x="344" y="1"/>
                    <a:pt x="340" y="1"/>
                    <a:pt x="337" y="3"/>
                  </a:cubicBezTo>
                  <a:lnTo>
                    <a:pt x="27" y="130"/>
                  </a:lnTo>
                  <a:cubicBezTo>
                    <a:pt x="7" y="137"/>
                    <a:pt x="1" y="153"/>
                    <a:pt x="7" y="169"/>
                  </a:cubicBezTo>
                  <a:cubicBezTo>
                    <a:pt x="14" y="182"/>
                    <a:pt x="23" y="189"/>
                    <a:pt x="37" y="189"/>
                  </a:cubicBezTo>
                  <a:cubicBezTo>
                    <a:pt x="40" y="189"/>
                    <a:pt x="46" y="189"/>
                    <a:pt x="50" y="186"/>
                  </a:cubicBezTo>
                  <a:lnTo>
                    <a:pt x="360" y="62"/>
                  </a:lnTo>
                  <a:cubicBezTo>
                    <a:pt x="373" y="55"/>
                    <a:pt x="379" y="45"/>
                    <a:pt x="379" y="32"/>
                  </a:cubicBezTo>
                  <a:cubicBezTo>
                    <a:pt x="379" y="29"/>
                    <a:pt x="379" y="26"/>
                    <a:pt x="376" y="22"/>
                  </a:cubicBezTo>
                  <a:cubicBezTo>
                    <a:pt x="371" y="10"/>
                    <a:pt x="360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46"/>
            <p:cNvSpPr/>
            <p:nvPr/>
          </p:nvSpPr>
          <p:spPr>
            <a:xfrm flipH="1">
              <a:off x="-2166826" y="3686209"/>
              <a:ext cx="156183" cy="63748"/>
            </a:xfrm>
            <a:custGeom>
              <a:avLst/>
              <a:gdLst/>
              <a:ahLst/>
              <a:cxnLst/>
              <a:rect l="l" t="t" r="r" b="b"/>
              <a:pathLst>
                <a:path w="1274" h="520" extrusionOk="0">
                  <a:moveTo>
                    <a:pt x="1274" y="0"/>
                  </a:moveTo>
                  <a:cubicBezTo>
                    <a:pt x="850" y="173"/>
                    <a:pt x="419" y="353"/>
                    <a:pt x="1" y="519"/>
                  </a:cubicBezTo>
                  <a:cubicBezTo>
                    <a:pt x="422" y="353"/>
                    <a:pt x="853" y="173"/>
                    <a:pt x="1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3" name="Google Shape;2743;p46"/>
            <p:cNvSpPr/>
            <p:nvPr/>
          </p:nvSpPr>
          <p:spPr>
            <a:xfrm flipH="1">
              <a:off x="-2170872" y="3682777"/>
              <a:ext cx="164151" cy="71104"/>
            </a:xfrm>
            <a:custGeom>
              <a:avLst/>
              <a:gdLst/>
              <a:ahLst/>
              <a:cxnLst/>
              <a:rect l="l" t="t" r="r" b="b"/>
              <a:pathLst>
                <a:path w="1339" h="580" extrusionOk="0">
                  <a:moveTo>
                    <a:pt x="1300" y="0"/>
                  </a:moveTo>
                  <a:cubicBezTo>
                    <a:pt x="1296" y="0"/>
                    <a:pt x="1293" y="1"/>
                    <a:pt x="1290" y="2"/>
                  </a:cubicBezTo>
                  <a:lnTo>
                    <a:pt x="1286" y="2"/>
                  </a:lnTo>
                  <a:cubicBezTo>
                    <a:pt x="833" y="195"/>
                    <a:pt x="405" y="364"/>
                    <a:pt x="23" y="521"/>
                  </a:cubicBezTo>
                  <a:lnTo>
                    <a:pt x="20" y="521"/>
                  </a:lnTo>
                  <a:cubicBezTo>
                    <a:pt x="7" y="524"/>
                    <a:pt x="0" y="537"/>
                    <a:pt x="0" y="547"/>
                  </a:cubicBezTo>
                  <a:cubicBezTo>
                    <a:pt x="0" y="554"/>
                    <a:pt x="0" y="557"/>
                    <a:pt x="3" y="560"/>
                  </a:cubicBezTo>
                  <a:cubicBezTo>
                    <a:pt x="7" y="570"/>
                    <a:pt x="20" y="580"/>
                    <a:pt x="33" y="580"/>
                  </a:cubicBezTo>
                  <a:lnTo>
                    <a:pt x="43" y="580"/>
                  </a:lnTo>
                  <a:lnTo>
                    <a:pt x="52" y="577"/>
                  </a:lnTo>
                  <a:lnTo>
                    <a:pt x="56" y="577"/>
                  </a:lnTo>
                  <a:cubicBezTo>
                    <a:pt x="441" y="420"/>
                    <a:pt x="862" y="247"/>
                    <a:pt x="1312" y="61"/>
                  </a:cubicBezTo>
                  <a:cubicBezTo>
                    <a:pt x="1329" y="54"/>
                    <a:pt x="1338" y="35"/>
                    <a:pt x="1332" y="22"/>
                  </a:cubicBezTo>
                  <a:cubicBezTo>
                    <a:pt x="1324" y="9"/>
                    <a:pt x="1313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4" name="Google Shape;2744;p46"/>
            <p:cNvSpPr/>
            <p:nvPr/>
          </p:nvSpPr>
          <p:spPr>
            <a:xfrm flipH="1">
              <a:off x="-1488645" y="3847051"/>
              <a:ext cx="13730" cy="2942"/>
            </a:xfrm>
            <a:custGeom>
              <a:avLst/>
              <a:gdLst/>
              <a:ahLst/>
              <a:cxnLst/>
              <a:rect l="l" t="t" r="r" b="b"/>
              <a:pathLst>
                <a:path w="112" h="24" extrusionOk="0">
                  <a:moveTo>
                    <a:pt x="111" y="2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5" name="Google Shape;2745;p46"/>
            <p:cNvSpPr/>
            <p:nvPr/>
          </p:nvSpPr>
          <p:spPr>
            <a:xfrm flipH="1">
              <a:off x="-1492200" y="3843373"/>
              <a:ext cx="20963" cy="10543"/>
            </a:xfrm>
            <a:custGeom>
              <a:avLst/>
              <a:gdLst/>
              <a:ahLst/>
              <a:cxnLst/>
              <a:rect l="l" t="t" r="r" b="b"/>
              <a:pathLst>
                <a:path w="171" h="86" extrusionOk="0">
                  <a:moveTo>
                    <a:pt x="31" y="0"/>
                  </a:moveTo>
                  <a:cubicBezTo>
                    <a:pt x="17" y="0"/>
                    <a:pt x="4" y="10"/>
                    <a:pt x="1" y="24"/>
                  </a:cubicBezTo>
                  <a:cubicBezTo>
                    <a:pt x="1" y="27"/>
                    <a:pt x="1" y="30"/>
                    <a:pt x="1" y="30"/>
                  </a:cubicBezTo>
                  <a:cubicBezTo>
                    <a:pt x="1" y="47"/>
                    <a:pt x="11" y="57"/>
                    <a:pt x="24" y="60"/>
                  </a:cubicBezTo>
                  <a:cubicBezTo>
                    <a:pt x="60" y="70"/>
                    <a:pt x="92" y="76"/>
                    <a:pt x="135" y="86"/>
                  </a:cubicBezTo>
                  <a:lnTo>
                    <a:pt x="141" y="86"/>
                  </a:lnTo>
                  <a:cubicBezTo>
                    <a:pt x="154" y="86"/>
                    <a:pt x="167" y="76"/>
                    <a:pt x="171" y="63"/>
                  </a:cubicBezTo>
                  <a:cubicBezTo>
                    <a:pt x="171" y="60"/>
                    <a:pt x="171" y="57"/>
                    <a:pt x="171" y="57"/>
                  </a:cubicBezTo>
                  <a:cubicBezTo>
                    <a:pt x="171" y="40"/>
                    <a:pt x="161" y="27"/>
                    <a:pt x="148" y="27"/>
                  </a:cubicBezTo>
                  <a:lnTo>
                    <a:pt x="37" y="1"/>
                  </a:lnTo>
                  <a:cubicBezTo>
                    <a:pt x="35" y="1"/>
                    <a:pt x="33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6" name="Google Shape;2746;p46"/>
            <p:cNvSpPr/>
            <p:nvPr/>
          </p:nvSpPr>
          <p:spPr>
            <a:xfrm flipH="1">
              <a:off x="-1554599" y="3858206"/>
              <a:ext cx="26480" cy="5394"/>
            </a:xfrm>
            <a:custGeom>
              <a:avLst/>
              <a:gdLst/>
              <a:ahLst/>
              <a:cxnLst/>
              <a:rect l="l" t="t" r="r" b="b"/>
              <a:pathLst>
                <a:path w="216" h="44" extrusionOk="0">
                  <a:moveTo>
                    <a:pt x="216" y="43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7" name="Google Shape;2747;p46"/>
            <p:cNvSpPr/>
            <p:nvPr/>
          </p:nvSpPr>
          <p:spPr>
            <a:xfrm flipH="1">
              <a:off x="-1558277" y="3855019"/>
              <a:ext cx="33713" cy="12504"/>
            </a:xfrm>
            <a:custGeom>
              <a:avLst/>
              <a:gdLst/>
              <a:ahLst/>
              <a:cxnLst/>
              <a:rect l="l" t="t" r="r" b="b"/>
              <a:pathLst>
                <a:path w="275" h="102" extrusionOk="0">
                  <a:moveTo>
                    <a:pt x="30" y="0"/>
                  </a:moveTo>
                  <a:cubicBezTo>
                    <a:pt x="16" y="0"/>
                    <a:pt x="3" y="9"/>
                    <a:pt x="0" y="24"/>
                  </a:cubicBezTo>
                  <a:cubicBezTo>
                    <a:pt x="0" y="27"/>
                    <a:pt x="0" y="27"/>
                    <a:pt x="0" y="30"/>
                  </a:cubicBezTo>
                  <a:cubicBezTo>
                    <a:pt x="0" y="46"/>
                    <a:pt x="10" y="56"/>
                    <a:pt x="23" y="59"/>
                  </a:cubicBezTo>
                  <a:cubicBezTo>
                    <a:pt x="95" y="72"/>
                    <a:pt x="167" y="89"/>
                    <a:pt x="238" y="102"/>
                  </a:cubicBezTo>
                  <a:lnTo>
                    <a:pt x="245" y="102"/>
                  </a:lnTo>
                  <a:cubicBezTo>
                    <a:pt x="261" y="102"/>
                    <a:pt x="271" y="92"/>
                    <a:pt x="274" y="76"/>
                  </a:cubicBezTo>
                  <a:cubicBezTo>
                    <a:pt x="274" y="76"/>
                    <a:pt x="274" y="72"/>
                    <a:pt x="274" y="72"/>
                  </a:cubicBezTo>
                  <a:cubicBezTo>
                    <a:pt x="274" y="56"/>
                    <a:pt x="264" y="43"/>
                    <a:pt x="251" y="40"/>
                  </a:cubicBezTo>
                  <a:cubicBezTo>
                    <a:pt x="176" y="30"/>
                    <a:pt x="105" y="14"/>
                    <a:pt x="36" y="1"/>
                  </a:cubicBezTo>
                  <a:cubicBezTo>
                    <a:pt x="34" y="0"/>
                    <a:pt x="32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8" name="Google Shape;2748;p46"/>
            <p:cNvSpPr/>
            <p:nvPr/>
          </p:nvSpPr>
          <p:spPr>
            <a:xfrm flipH="1">
              <a:off x="-2379769" y="3597697"/>
              <a:ext cx="31751" cy="13363"/>
            </a:xfrm>
            <a:custGeom>
              <a:avLst/>
              <a:gdLst/>
              <a:ahLst/>
              <a:cxnLst/>
              <a:rect l="l" t="t" r="r" b="b"/>
              <a:pathLst>
                <a:path w="259" h="109" extrusionOk="0">
                  <a:moveTo>
                    <a:pt x="258" y="1"/>
                  </a:moveTo>
                  <a:lnTo>
                    <a:pt x="0" y="1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9" name="Google Shape;2749;p46"/>
            <p:cNvSpPr/>
            <p:nvPr/>
          </p:nvSpPr>
          <p:spPr>
            <a:xfrm flipH="1">
              <a:off x="-2383325" y="3593897"/>
              <a:ext cx="39352" cy="20718"/>
            </a:xfrm>
            <a:custGeom>
              <a:avLst/>
              <a:gdLst/>
              <a:ahLst/>
              <a:cxnLst/>
              <a:rect l="l" t="t" r="r" b="b"/>
              <a:pathLst>
                <a:path w="321" h="169" extrusionOk="0">
                  <a:moveTo>
                    <a:pt x="291" y="0"/>
                  </a:moveTo>
                  <a:cubicBezTo>
                    <a:pt x="287" y="0"/>
                    <a:pt x="282" y="1"/>
                    <a:pt x="278" y="3"/>
                  </a:cubicBezTo>
                  <a:lnTo>
                    <a:pt x="20" y="110"/>
                  </a:lnTo>
                  <a:cubicBezTo>
                    <a:pt x="7" y="117"/>
                    <a:pt x="1" y="127"/>
                    <a:pt x="1" y="140"/>
                  </a:cubicBezTo>
                  <a:cubicBezTo>
                    <a:pt x="1" y="143"/>
                    <a:pt x="1" y="146"/>
                    <a:pt x="4" y="153"/>
                  </a:cubicBezTo>
                  <a:cubicBezTo>
                    <a:pt x="7" y="162"/>
                    <a:pt x="20" y="169"/>
                    <a:pt x="33" y="169"/>
                  </a:cubicBezTo>
                  <a:lnTo>
                    <a:pt x="43" y="169"/>
                  </a:lnTo>
                  <a:lnTo>
                    <a:pt x="304" y="58"/>
                  </a:lnTo>
                  <a:cubicBezTo>
                    <a:pt x="314" y="55"/>
                    <a:pt x="321" y="45"/>
                    <a:pt x="321" y="32"/>
                  </a:cubicBezTo>
                  <a:cubicBezTo>
                    <a:pt x="321" y="29"/>
                    <a:pt x="321" y="22"/>
                    <a:pt x="321" y="19"/>
                  </a:cubicBezTo>
                  <a:cubicBezTo>
                    <a:pt x="316" y="7"/>
                    <a:pt x="304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0" name="Google Shape;2750;p46"/>
            <p:cNvSpPr/>
            <p:nvPr/>
          </p:nvSpPr>
          <p:spPr>
            <a:xfrm flipH="1">
              <a:off x="-2408946" y="3585316"/>
              <a:ext cx="29300" cy="12504"/>
            </a:xfrm>
            <a:custGeom>
              <a:avLst/>
              <a:gdLst/>
              <a:ahLst/>
              <a:cxnLst/>
              <a:rect l="l" t="t" r="r" b="b"/>
              <a:pathLst>
                <a:path w="239" h="102" extrusionOk="0">
                  <a:moveTo>
                    <a:pt x="239" y="1"/>
                  </a:moveTo>
                  <a:lnTo>
                    <a:pt x="0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1" name="Google Shape;2751;p46"/>
            <p:cNvSpPr/>
            <p:nvPr/>
          </p:nvSpPr>
          <p:spPr>
            <a:xfrm flipH="1">
              <a:off x="-2412992" y="3581393"/>
              <a:ext cx="37391" cy="20105"/>
            </a:xfrm>
            <a:custGeom>
              <a:avLst/>
              <a:gdLst/>
              <a:ahLst/>
              <a:cxnLst/>
              <a:rect l="l" t="t" r="r" b="b"/>
              <a:pathLst>
                <a:path w="305" h="164" extrusionOk="0">
                  <a:moveTo>
                    <a:pt x="274" y="1"/>
                  </a:moveTo>
                  <a:cubicBezTo>
                    <a:pt x="270" y="1"/>
                    <a:pt x="266" y="2"/>
                    <a:pt x="262" y="3"/>
                  </a:cubicBezTo>
                  <a:lnTo>
                    <a:pt x="20" y="105"/>
                  </a:lnTo>
                  <a:cubicBezTo>
                    <a:pt x="10" y="111"/>
                    <a:pt x="1" y="121"/>
                    <a:pt x="1" y="134"/>
                  </a:cubicBezTo>
                  <a:cubicBezTo>
                    <a:pt x="1" y="137"/>
                    <a:pt x="4" y="140"/>
                    <a:pt x="4" y="144"/>
                  </a:cubicBezTo>
                  <a:cubicBezTo>
                    <a:pt x="10" y="157"/>
                    <a:pt x="20" y="163"/>
                    <a:pt x="33" y="163"/>
                  </a:cubicBezTo>
                  <a:cubicBezTo>
                    <a:pt x="37" y="163"/>
                    <a:pt x="40" y="163"/>
                    <a:pt x="46" y="160"/>
                  </a:cubicBezTo>
                  <a:lnTo>
                    <a:pt x="285" y="59"/>
                  </a:lnTo>
                  <a:cubicBezTo>
                    <a:pt x="298" y="56"/>
                    <a:pt x="304" y="46"/>
                    <a:pt x="304" y="33"/>
                  </a:cubicBezTo>
                  <a:cubicBezTo>
                    <a:pt x="304" y="29"/>
                    <a:pt x="304" y="23"/>
                    <a:pt x="301" y="20"/>
                  </a:cubicBezTo>
                  <a:cubicBezTo>
                    <a:pt x="296" y="8"/>
                    <a:pt x="28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2" name="Google Shape;2752;p46"/>
            <p:cNvSpPr/>
            <p:nvPr/>
          </p:nvSpPr>
          <p:spPr>
            <a:xfrm flipH="1">
              <a:off x="-1528242" y="3855019"/>
              <a:ext cx="16918" cy="3800"/>
            </a:xfrm>
            <a:custGeom>
              <a:avLst/>
              <a:gdLst/>
              <a:ahLst/>
              <a:cxnLst/>
              <a:rect l="l" t="t" r="r" b="b"/>
              <a:pathLst>
                <a:path w="138" h="31" extrusionOk="0">
                  <a:moveTo>
                    <a:pt x="137" y="30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3" name="Google Shape;2753;p46"/>
            <p:cNvSpPr/>
            <p:nvPr/>
          </p:nvSpPr>
          <p:spPr>
            <a:xfrm flipH="1">
              <a:off x="-1533023" y="3851341"/>
              <a:ext cx="25377" cy="11033"/>
            </a:xfrm>
            <a:custGeom>
              <a:avLst/>
              <a:gdLst/>
              <a:ahLst/>
              <a:cxnLst/>
              <a:rect l="l" t="t" r="r" b="b"/>
              <a:pathLst>
                <a:path w="207" h="90" extrusionOk="0">
                  <a:moveTo>
                    <a:pt x="31" y="1"/>
                  </a:moveTo>
                  <a:cubicBezTo>
                    <a:pt x="17" y="1"/>
                    <a:pt x="4" y="10"/>
                    <a:pt x="1" y="24"/>
                  </a:cubicBezTo>
                  <a:cubicBezTo>
                    <a:pt x="1" y="27"/>
                    <a:pt x="1" y="27"/>
                    <a:pt x="1" y="31"/>
                  </a:cubicBezTo>
                  <a:cubicBezTo>
                    <a:pt x="1" y="44"/>
                    <a:pt x="11" y="57"/>
                    <a:pt x="27" y="60"/>
                  </a:cubicBezTo>
                  <a:lnTo>
                    <a:pt x="161" y="89"/>
                  </a:lnTo>
                  <a:lnTo>
                    <a:pt x="167" y="89"/>
                  </a:lnTo>
                  <a:cubicBezTo>
                    <a:pt x="203" y="89"/>
                    <a:pt x="207" y="37"/>
                    <a:pt x="171" y="27"/>
                  </a:cubicBezTo>
                  <a:lnTo>
                    <a:pt x="37" y="1"/>
                  </a:lnTo>
                  <a:cubicBezTo>
                    <a:pt x="35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4" name="Google Shape;2754;p46"/>
            <p:cNvSpPr/>
            <p:nvPr/>
          </p:nvSpPr>
          <p:spPr>
            <a:xfrm flipH="1">
              <a:off x="-2472204" y="3558958"/>
              <a:ext cx="23415" cy="9685"/>
            </a:xfrm>
            <a:custGeom>
              <a:avLst/>
              <a:gdLst/>
              <a:ahLst/>
              <a:cxnLst/>
              <a:rect l="l" t="t" r="r" b="b"/>
              <a:pathLst>
                <a:path w="191" h="79" extrusionOk="0">
                  <a:moveTo>
                    <a:pt x="190" y="0"/>
                  </a:moveTo>
                  <a:lnTo>
                    <a:pt x="1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5" name="Google Shape;2755;p46"/>
            <p:cNvSpPr/>
            <p:nvPr/>
          </p:nvSpPr>
          <p:spPr>
            <a:xfrm flipH="1">
              <a:off x="-2475759" y="3555035"/>
              <a:ext cx="30893" cy="17653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219" y="0"/>
                  </a:moveTo>
                  <a:cubicBezTo>
                    <a:pt x="215" y="0"/>
                    <a:pt x="210" y="1"/>
                    <a:pt x="206" y="3"/>
                  </a:cubicBezTo>
                  <a:lnTo>
                    <a:pt x="20" y="85"/>
                  </a:lnTo>
                  <a:cubicBezTo>
                    <a:pt x="10" y="88"/>
                    <a:pt x="0" y="98"/>
                    <a:pt x="0" y="111"/>
                  </a:cubicBezTo>
                  <a:cubicBezTo>
                    <a:pt x="0" y="114"/>
                    <a:pt x="4" y="120"/>
                    <a:pt x="4" y="124"/>
                  </a:cubicBezTo>
                  <a:cubicBezTo>
                    <a:pt x="7" y="133"/>
                    <a:pt x="20" y="143"/>
                    <a:pt x="33" y="143"/>
                  </a:cubicBezTo>
                  <a:cubicBezTo>
                    <a:pt x="36" y="143"/>
                    <a:pt x="40" y="140"/>
                    <a:pt x="46" y="140"/>
                  </a:cubicBezTo>
                  <a:lnTo>
                    <a:pt x="232" y="62"/>
                  </a:lnTo>
                  <a:cubicBezTo>
                    <a:pt x="242" y="55"/>
                    <a:pt x="252" y="45"/>
                    <a:pt x="252" y="32"/>
                  </a:cubicBezTo>
                  <a:cubicBezTo>
                    <a:pt x="248" y="29"/>
                    <a:pt x="248" y="26"/>
                    <a:pt x="248" y="19"/>
                  </a:cubicBezTo>
                  <a:cubicBezTo>
                    <a:pt x="244" y="7"/>
                    <a:pt x="232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6" name="Google Shape;2756;p46"/>
            <p:cNvSpPr/>
            <p:nvPr/>
          </p:nvSpPr>
          <p:spPr>
            <a:xfrm flipH="1">
              <a:off x="-2260855" y="3647347"/>
              <a:ext cx="74904" cy="30893"/>
            </a:xfrm>
            <a:custGeom>
              <a:avLst/>
              <a:gdLst/>
              <a:ahLst/>
              <a:cxnLst/>
              <a:rect l="l" t="t" r="r" b="b"/>
              <a:pathLst>
                <a:path w="611" h="252" extrusionOk="0">
                  <a:moveTo>
                    <a:pt x="611" y="1"/>
                  </a:moveTo>
                  <a:lnTo>
                    <a:pt x="1" y="2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7" name="Google Shape;2757;p46"/>
            <p:cNvSpPr/>
            <p:nvPr/>
          </p:nvSpPr>
          <p:spPr>
            <a:xfrm flipH="1">
              <a:off x="-2266984" y="3643179"/>
              <a:ext cx="85079" cy="39107"/>
            </a:xfrm>
            <a:custGeom>
              <a:avLst/>
              <a:gdLst/>
              <a:ahLst/>
              <a:cxnLst/>
              <a:rect l="l" t="t" r="r" b="b"/>
              <a:pathLst>
                <a:path w="694" h="319" extrusionOk="0">
                  <a:moveTo>
                    <a:pt x="650" y="0"/>
                  </a:moveTo>
                  <a:cubicBezTo>
                    <a:pt x="645" y="0"/>
                    <a:pt x="640" y="2"/>
                    <a:pt x="634" y="5"/>
                  </a:cubicBezTo>
                  <a:lnTo>
                    <a:pt x="20" y="260"/>
                  </a:lnTo>
                  <a:cubicBezTo>
                    <a:pt x="7" y="263"/>
                    <a:pt x="1" y="276"/>
                    <a:pt x="1" y="286"/>
                  </a:cubicBezTo>
                  <a:cubicBezTo>
                    <a:pt x="1" y="293"/>
                    <a:pt x="1" y="296"/>
                    <a:pt x="4" y="299"/>
                  </a:cubicBezTo>
                  <a:cubicBezTo>
                    <a:pt x="7" y="309"/>
                    <a:pt x="20" y="319"/>
                    <a:pt x="34" y="319"/>
                  </a:cubicBezTo>
                  <a:cubicBezTo>
                    <a:pt x="37" y="319"/>
                    <a:pt x="40" y="315"/>
                    <a:pt x="43" y="315"/>
                  </a:cubicBezTo>
                  <a:cubicBezTo>
                    <a:pt x="252" y="230"/>
                    <a:pt x="458" y="142"/>
                    <a:pt x="657" y="61"/>
                  </a:cubicBezTo>
                  <a:cubicBezTo>
                    <a:pt x="693" y="50"/>
                    <a:pt x="679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8" name="Google Shape;2758;p46"/>
            <p:cNvSpPr/>
            <p:nvPr/>
          </p:nvSpPr>
          <p:spPr>
            <a:xfrm flipH="1">
              <a:off x="-1757490" y="3848644"/>
              <a:ext cx="203013" cy="30526"/>
            </a:xfrm>
            <a:custGeom>
              <a:avLst/>
              <a:gdLst/>
              <a:ahLst/>
              <a:cxnLst/>
              <a:rect l="l" t="t" r="r" b="b"/>
              <a:pathLst>
                <a:path w="1656" h="249" extrusionOk="0">
                  <a:moveTo>
                    <a:pt x="1" y="121"/>
                  </a:moveTo>
                  <a:cubicBezTo>
                    <a:pt x="317" y="183"/>
                    <a:pt x="637" y="235"/>
                    <a:pt x="833" y="245"/>
                  </a:cubicBezTo>
                  <a:cubicBezTo>
                    <a:pt x="925" y="249"/>
                    <a:pt x="1225" y="154"/>
                    <a:pt x="1656" y="0"/>
                  </a:cubicBezTo>
                  <a:cubicBezTo>
                    <a:pt x="1225" y="154"/>
                    <a:pt x="925" y="249"/>
                    <a:pt x="833" y="245"/>
                  </a:cubicBezTo>
                  <a:cubicBezTo>
                    <a:pt x="637" y="235"/>
                    <a:pt x="317" y="183"/>
                    <a:pt x="1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9" name="Google Shape;2759;p46"/>
            <p:cNvSpPr/>
            <p:nvPr/>
          </p:nvSpPr>
          <p:spPr>
            <a:xfrm flipH="1">
              <a:off x="-1763007" y="3844353"/>
              <a:ext cx="212085" cy="38004"/>
            </a:xfrm>
            <a:custGeom>
              <a:avLst/>
              <a:gdLst/>
              <a:ahLst/>
              <a:cxnLst/>
              <a:rect l="l" t="t" r="r" b="b"/>
              <a:pathLst>
                <a:path w="1730" h="310" extrusionOk="0">
                  <a:moveTo>
                    <a:pt x="1683" y="1"/>
                  </a:moveTo>
                  <a:cubicBezTo>
                    <a:pt x="1679" y="1"/>
                    <a:pt x="1676" y="2"/>
                    <a:pt x="1672" y="3"/>
                  </a:cubicBezTo>
                  <a:cubicBezTo>
                    <a:pt x="1124" y="204"/>
                    <a:pt x="932" y="248"/>
                    <a:pt x="869" y="248"/>
                  </a:cubicBezTo>
                  <a:cubicBezTo>
                    <a:pt x="866" y="248"/>
                    <a:pt x="864" y="248"/>
                    <a:pt x="862" y="248"/>
                  </a:cubicBezTo>
                  <a:cubicBezTo>
                    <a:pt x="663" y="235"/>
                    <a:pt x="467" y="208"/>
                    <a:pt x="271" y="173"/>
                  </a:cubicBezTo>
                  <a:cubicBezTo>
                    <a:pt x="200" y="159"/>
                    <a:pt x="118" y="143"/>
                    <a:pt x="36" y="127"/>
                  </a:cubicBezTo>
                  <a:cubicBezTo>
                    <a:pt x="35" y="126"/>
                    <a:pt x="33" y="126"/>
                    <a:pt x="31" y="126"/>
                  </a:cubicBezTo>
                  <a:cubicBezTo>
                    <a:pt x="17" y="126"/>
                    <a:pt x="3" y="138"/>
                    <a:pt x="0" y="153"/>
                  </a:cubicBezTo>
                  <a:cubicBezTo>
                    <a:pt x="0" y="153"/>
                    <a:pt x="0" y="156"/>
                    <a:pt x="0" y="159"/>
                  </a:cubicBezTo>
                  <a:cubicBezTo>
                    <a:pt x="0" y="173"/>
                    <a:pt x="10" y="186"/>
                    <a:pt x="27" y="189"/>
                  </a:cubicBezTo>
                  <a:cubicBezTo>
                    <a:pt x="415" y="261"/>
                    <a:pt x="692" y="303"/>
                    <a:pt x="862" y="310"/>
                  </a:cubicBezTo>
                  <a:lnTo>
                    <a:pt x="869" y="310"/>
                  </a:lnTo>
                  <a:cubicBezTo>
                    <a:pt x="963" y="310"/>
                    <a:pt x="1234" y="228"/>
                    <a:pt x="1695" y="62"/>
                  </a:cubicBezTo>
                  <a:cubicBezTo>
                    <a:pt x="1730" y="50"/>
                    <a:pt x="1715" y="1"/>
                    <a:pt x="1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0" name="Google Shape;2760;p46"/>
            <p:cNvSpPr/>
            <p:nvPr/>
          </p:nvSpPr>
          <p:spPr>
            <a:xfrm flipH="1">
              <a:off x="-1637472" y="2865085"/>
              <a:ext cx="1222983" cy="757867"/>
            </a:xfrm>
            <a:custGeom>
              <a:avLst/>
              <a:gdLst/>
              <a:ahLst/>
              <a:cxnLst/>
              <a:rect l="l" t="t" r="r" b="b"/>
              <a:pathLst>
                <a:path w="9976" h="6182" extrusionOk="0">
                  <a:moveTo>
                    <a:pt x="5997" y="0"/>
                  </a:moveTo>
                  <a:cubicBezTo>
                    <a:pt x="5997" y="0"/>
                    <a:pt x="1545" y="428"/>
                    <a:pt x="536" y="1277"/>
                  </a:cubicBezTo>
                  <a:cubicBezTo>
                    <a:pt x="1" y="2324"/>
                    <a:pt x="226" y="3891"/>
                    <a:pt x="575" y="4169"/>
                  </a:cubicBezTo>
                  <a:cubicBezTo>
                    <a:pt x="944" y="4459"/>
                    <a:pt x="1545" y="4678"/>
                    <a:pt x="2321" y="4913"/>
                  </a:cubicBezTo>
                  <a:cubicBezTo>
                    <a:pt x="3098" y="5151"/>
                    <a:pt x="8216" y="6039"/>
                    <a:pt x="8216" y="6039"/>
                  </a:cubicBezTo>
                  <a:cubicBezTo>
                    <a:pt x="8216" y="6039"/>
                    <a:pt x="8526" y="6181"/>
                    <a:pt x="8871" y="6181"/>
                  </a:cubicBezTo>
                  <a:cubicBezTo>
                    <a:pt x="8943" y="6181"/>
                    <a:pt x="9018" y="6175"/>
                    <a:pt x="9091" y="6160"/>
                  </a:cubicBezTo>
                  <a:cubicBezTo>
                    <a:pt x="9166" y="6127"/>
                    <a:pt x="9244" y="6098"/>
                    <a:pt x="9326" y="6072"/>
                  </a:cubicBezTo>
                  <a:cubicBezTo>
                    <a:pt x="9577" y="5931"/>
                    <a:pt x="9780" y="5628"/>
                    <a:pt x="9806" y="5027"/>
                  </a:cubicBezTo>
                  <a:cubicBezTo>
                    <a:pt x="9829" y="4433"/>
                    <a:pt x="9881" y="3023"/>
                    <a:pt x="9917" y="2246"/>
                  </a:cubicBezTo>
                  <a:cubicBezTo>
                    <a:pt x="9917" y="2246"/>
                    <a:pt x="9962" y="1414"/>
                    <a:pt x="9976" y="1375"/>
                  </a:cubicBezTo>
                  <a:lnTo>
                    <a:pt x="8108" y="138"/>
                  </a:lnTo>
                  <a:cubicBezTo>
                    <a:pt x="8050" y="138"/>
                    <a:pt x="6059" y="4"/>
                    <a:pt x="599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1" name="Google Shape;2761;p46"/>
            <p:cNvSpPr/>
            <p:nvPr/>
          </p:nvSpPr>
          <p:spPr>
            <a:xfrm flipH="1">
              <a:off x="-2552993" y="2132717"/>
              <a:ext cx="1169287" cy="585257"/>
            </a:xfrm>
            <a:custGeom>
              <a:avLst/>
              <a:gdLst/>
              <a:ahLst/>
              <a:cxnLst/>
              <a:rect l="l" t="t" r="r" b="b"/>
              <a:pathLst>
                <a:path w="9538" h="4774" extrusionOk="0">
                  <a:moveTo>
                    <a:pt x="143" y="0"/>
                  </a:moveTo>
                  <a:cubicBezTo>
                    <a:pt x="124" y="0"/>
                    <a:pt x="108" y="1"/>
                    <a:pt x="95" y="1"/>
                  </a:cubicBezTo>
                  <a:cubicBezTo>
                    <a:pt x="59" y="5"/>
                    <a:pt x="26" y="18"/>
                    <a:pt x="0" y="44"/>
                  </a:cubicBezTo>
                  <a:cubicBezTo>
                    <a:pt x="2024" y="213"/>
                    <a:pt x="6306" y="687"/>
                    <a:pt x="7139" y="821"/>
                  </a:cubicBezTo>
                  <a:cubicBezTo>
                    <a:pt x="8180" y="987"/>
                    <a:pt x="8431" y="1245"/>
                    <a:pt x="8314" y="1947"/>
                  </a:cubicBezTo>
                  <a:cubicBezTo>
                    <a:pt x="8209" y="2570"/>
                    <a:pt x="8007" y="4382"/>
                    <a:pt x="7964" y="4773"/>
                  </a:cubicBezTo>
                  <a:cubicBezTo>
                    <a:pt x="8356" y="4724"/>
                    <a:pt x="8715" y="4679"/>
                    <a:pt x="9006" y="4643"/>
                  </a:cubicBezTo>
                  <a:lnTo>
                    <a:pt x="9041" y="4649"/>
                  </a:lnTo>
                  <a:lnTo>
                    <a:pt x="9074" y="4636"/>
                  </a:lnTo>
                  <a:cubicBezTo>
                    <a:pt x="9074" y="4636"/>
                    <a:pt x="9306" y="2547"/>
                    <a:pt x="9423" y="1881"/>
                  </a:cubicBezTo>
                  <a:cubicBezTo>
                    <a:pt x="9538" y="1219"/>
                    <a:pt x="9286" y="974"/>
                    <a:pt x="8245" y="814"/>
                  </a:cubicBezTo>
                  <a:cubicBezTo>
                    <a:pt x="7226" y="657"/>
                    <a:pt x="1007" y="0"/>
                    <a:pt x="14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62" name="Google Shape;2762;p46"/>
            <p:cNvGrpSpPr/>
            <p:nvPr/>
          </p:nvGrpSpPr>
          <p:grpSpPr>
            <a:xfrm>
              <a:off x="-1488639" y="2532127"/>
              <a:ext cx="678594" cy="525732"/>
              <a:chOff x="-1753441" y="823246"/>
              <a:chExt cx="833449" cy="645703"/>
            </a:xfrm>
          </p:grpSpPr>
          <p:sp>
            <p:nvSpPr>
              <p:cNvPr id="2763" name="Google Shape;2763;p46"/>
              <p:cNvSpPr/>
              <p:nvPr/>
            </p:nvSpPr>
            <p:spPr>
              <a:xfrm flipH="1">
                <a:off x="-1750433" y="842870"/>
                <a:ext cx="830442" cy="617498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5037" extrusionOk="0">
                    <a:moveTo>
                      <a:pt x="6557" y="1"/>
                    </a:moveTo>
                    <a:cubicBezTo>
                      <a:pt x="6466" y="1"/>
                      <a:pt x="6369" y="93"/>
                      <a:pt x="6369" y="93"/>
                    </a:cubicBezTo>
                    <a:cubicBezTo>
                      <a:pt x="6369" y="93"/>
                      <a:pt x="5911" y="71"/>
                      <a:pt x="5245" y="71"/>
                    </a:cubicBezTo>
                    <a:cubicBezTo>
                      <a:pt x="3715" y="71"/>
                      <a:pt x="1082" y="187"/>
                      <a:pt x="343" y="948"/>
                    </a:cubicBezTo>
                    <a:cubicBezTo>
                      <a:pt x="343" y="948"/>
                      <a:pt x="282" y="878"/>
                      <a:pt x="230" y="878"/>
                    </a:cubicBezTo>
                    <a:cubicBezTo>
                      <a:pt x="197" y="878"/>
                      <a:pt x="168" y="906"/>
                      <a:pt x="161" y="997"/>
                    </a:cubicBezTo>
                    <a:cubicBezTo>
                      <a:pt x="151" y="1138"/>
                      <a:pt x="190" y="1278"/>
                      <a:pt x="275" y="1392"/>
                    </a:cubicBezTo>
                    <a:cubicBezTo>
                      <a:pt x="275" y="1392"/>
                      <a:pt x="1" y="3475"/>
                      <a:pt x="595" y="4689"/>
                    </a:cubicBezTo>
                    <a:cubicBezTo>
                      <a:pt x="595" y="4689"/>
                      <a:pt x="530" y="4927"/>
                      <a:pt x="660" y="5015"/>
                    </a:cubicBezTo>
                    <a:cubicBezTo>
                      <a:pt x="682" y="5030"/>
                      <a:pt x="705" y="5037"/>
                      <a:pt x="727" y="5037"/>
                    </a:cubicBezTo>
                    <a:cubicBezTo>
                      <a:pt x="841" y="5037"/>
                      <a:pt x="951" y="4875"/>
                      <a:pt x="951" y="4875"/>
                    </a:cubicBezTo>
                    <a:cubicBezTo>
                      <a:pt x="951" y="4875"/>
                      <a:pt x="3366" y="4735"/>
                      <a:pt x="4518" y="4542"/>
                    </a:cubicBezTo>
                    <a:cubicBezTo>
                      <a:pt x="4518" y="4542"/>
                      <a:pt x="4959" y="4580"/>
                      <a:pt x="5407" y="4580"/>
                    </a:cubicBezTo>
                    <a:cubicBezTo>
                      <a:pt x="5688" y="4580"/>
                      <a:pt x="5973" y="4565"/>
                      <a:pt x="6153" y="4516"/>
                    </a:cubicBezTo>
                    <a:cubicBezTo>
                      <a:pt x="6153" y="4516"/>
                      <a:pt x="6371" y="4664"/>
                      <a:pt x="6504" y="4664"/>
                    </a:cubicBezTo>
                    <a:cubicBezTo>
                      <a:pt x="6566" y="4664"/>
                      <a:pt x="6609" y="4632"/>
                      <a:pt x="6604" y="4539"/>
                    </a:cubicBezTo>
                    <a:cubicBezTo>
                      <a:pt x="6584" y="4245"/>
                      <a:pt x="6424" y="4134"/>
                      <a:pt x="6424" y="4134"/>
                    </a:cubicBezTo>
                    <a:cubicBezTo>
                      <a:pt x="6424" y="4134"/>
                      <a:pt x="6774" y="2747"/>
                      <a:pt x="6620" y="1572"/>
                    </a:cubicBezTo>
                    <a:cubicBezTo>
                      <a:pt x="6480" y="504"/>
                      <a:pt x="6506" y="501"/>
                      <a:pt x="6506" y="501"/>
                    </a:cubicBezTo>
                    <a:cubicBezTo>
                      <a:pt x="6506" y="501"/>
                      <a:pt x="6757" y="233"/>
                      <a:pt x="6663" y="67"/>
                    </a:cubicBezTo>
                    <a:cubicBezTo>
                      <a:pt x="6634" y="18"/>
                      <a:pt x="6596" y="1"/>
                      <a:pt x="65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4" name="Google Shape;2764;p46"/>
              <p:cNvSpPr/>
              <p:nvPr/>
            </p:nvSpPr>
            <p:spPr>
              <a:xfrm flipH="1">
                <a:off x="-1750621" y="823246"/>
                <a:ext cx="830442" cy="643978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5253" extrusionOk="0">
                    <a:moveTo>
                      <a:pt x="6369" y="239"/>
                    </a:moveTo>
                    <a:cubicBezTo>
                      <a:pt x="6369" y="239"/>
                      <a:pt x="1404" y="1"/>
                      <a:pt x="343" y="1094"/>
                    </a:cubicBezTo>
                    <a:cubicBezTo>
                      <a:pt x="343" y="1094"/>
                      <a:pt x="180" y="908"/>
                      <a:pt x="161" y="1143"/>
                    </a:cubicBezTo>
                    <a:cubicBezTo>
                      <a:pt x="151" y="1284"/>
                      <a:pt x="190" y="1424"/>
                      <a:pt x="275" y="1538"/>
                    </a:cubicBezTo>
                    <a:cubicBezTo>
                      <a:pt x="275" y="1538"/>
                      <a:pt x="1" y="3621"/>
                      <a:pt x="595" y="4835"/>
                    </a:cubicBezTo>
                    <a:cubicBezTo>
                      <a:pt x="595" y="4835"/>
                      <a:pt x="530" y="5073"/>
                      <a:pt x="660" y="5161"/>
                    </a:cubicBezTo>
                    <a:cubicBezTo>
                      <a:pt x="794" y="5253"/>
                      <a:pt x="951" y="5021"/>
                      <a:pt x="951" y="5021"/>
                    </a:cubicBezTo>
                    <a:cubicBezTo>
                      <a:pt x="951" y="5021"/>
                      <a:pt x="3366" y="4881"/>
                      <a:pt x="4518" y="4688"/>
                    </a:cubicBezTo>
                    <a:cubicBezTo>
                      <a:pt x="4518" y="4688"/>
                      <a:pt x="5687" y="4789"/>
                      <a:pt x="6153" y="4662"/>
                    </a:cubicBezTo>
                    <a:cubicBezTo>
                      <a:pt x="6153" y="4662"/>
                      <a:pt x="6620" y="4978"/>
                      <a:pt x="6604" y="4685"/>
                    </a:cubicBezTo>
                    <a:cubicBezTo>
                      <a:pt x="6584" y="4391"/>
                      <a:pt x="6424" y="4280"/>
                      <a:pt x="6424" y="4280"/>
                    </a:cubicBezTo>
                    <a:cubicBezTo>
                      <a:pt x="6424" y="4280"/>
                      <a:pt x="6774" y="2893"/>
                      <a:pt x="6620" y="1718"/>
                    </a:cubicBezTo>
                    <a:cubicBezTo>
                      <a:pt x="6480" y="650"/>
                      <a:pt x="6506" y="647"/>
                      <a:pt x="6506" y="647"/>
                    </a:cubicBezTo>
                    <a:cubicBezTo>
                      <a:pt x="6506" y="647"/>
                      <a:pt x="6757" y="379"/>
                      <a:pt x="6663" y="213"/>
                    </a:cubicBezTo>
                    <a:cubicBezTo>
                      <a:pt x="6568" y="50"/>
                      <a:pt x="6369" y="239"/>
                      <a:pt x="6369" y="2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35000">
                    <a:schemeClr val="accent1"/>
                  </a:gs>
                  <a:gs pos="100000">
                    <a:schemeClr val="accent3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5" name="Google Shape;2765;p46"/>
              <p:cNvSpPr/>
              <p:nvPr/>
            </p:nvSpPr>
            <p:spPr>
              <a:xfrm flipH="1">
                <a:off x="-1753441" y="837467"/>
                <a:ext cx="833261" cy="624977"/>
              </a:xfrm>
              <a:custGeom>
                <a:avLst/>
                <a:gdLst/>
                <a:ahLst/>
                <a:cxnLst/>
                <a:rect l="l" t="t" r="r" b="b"/>
                <a:pathLst>
                  <a:path w="6797" h="5098" extrusionOk="0">
                    <a:moveTo>
                      <a:pt x="6558" y="63"/>
                    </a:moveTo>
                    <a:cubicBezTo>
                      <a:pt x="6562" y="63"/>
                      <a:pt x="6567" y="64"/>
                      <a:pt x="6571" y="64"/>
                    </a:cubicBezTo>
                    <a:cubicBezTo>
                      <a:pt x="6601" y="68"/>
                      <a:pt x="6623" y="87"/>
                      <a:pt x="6637" y="113"/>
                    </a:cubicBezTo>
                    <a:cubicBezTo>
                      <a:pt x="6705" y="234"/>
                      <a:pt x="6548" y="440"/>
                      <a:pt x="6483" y="511"/>
                    </a:cubicBezTo>
                    <a:lnTo>
                      <a:pt x="6480" y="515"/>
                    </a:lnTo>
                    <a:cubicBezTo>
                      <a:pt x="6470" y="528"/>
                      <a:pt x="6450" y="551"/>
                      <a:pt x="6591" y="1608"/>
                    </a:cubicBezTo>
                    <a:cubicBezTo>
                      <a:pt x="6741" y="2760"/>
                      <a:pt x="6398" y="4141"/>
                      <a:pt x="6395" y="4157"/>
                    </a:cubicBezTo>
                    <a:cubicBezTo>
                      <a:pt x="6392" y="4167"/>
                      <a:pt x="6395" y="4180"/>
                      <a:pt x="6408" y="4190"/>
                    </a:cubicBezTo>
                    <a:cubicBezTo>
                      <a:pt x="6411" y="4193"/>
                      <a:pt x="6558" y="4298"/>
                      <a:pt x="6571" y="4572"/>
                    </a:cubicBezTo>
                    <a:cubicBezTo>
                      <a:pt x="6575" y="4611"/>
                      <a:pt x="6565" y="4640"/>
                      <a:pt x="6545" y="4654"/>
                    </a:cubicBezTo>
                    <a:cubicBezTo>
                      <a:pt x="6534" y="4660"/>
                      <a:pt x="6520" y="4662"/>
                      <a:pt x="6504" y="4662"/>
                    </a:cubicBezTo>
                    <a:cubicBezTo>
                      <a:pt x="6415" y="4662"/>
                      <a:pt x="6261" y="4580"/>
                      <a:pt x="6170" y="4520"/>
                    </a:cubicBezTo>
                    <a:cubicBezTo>
                      <a:pt x="6166" y="4516"/>
                      <a:pt x="6161" y="4514"/>
                      <a:pt x="6156" y="4514"/>
                    </a:cubicBezTo>
                    <a:cubicBezTo>
                      <a:pt x="6153" y="4514"/>
                      <a:pt x="6150" y="4515"/>
                      <a:pt x="6147" y="4516"/>
                    </a:cubicBezTo>
                    <a:cubicBezTo>
                      <a:pt x="5972" y="4564"/>
                      <a:pt x="5697" y="4578"/>
                      <a:pt x="5422" y="4578"/>
                    </a:cubicBezTo>
                    <a:cubicBezTo>
                      <a:pt x="4974" y="4578"/>
                      <a:pt x="4526" y="4539"/>
                      <a:pt x="4518" y="4539"/>
                    </a:cubicBezTo>
                    <a:lnTo>
                      <a:pt x="4512" y="4539"/>
                    </a:lnTo>
                    <a:cubicBezTo>
                      <a:pt x="3376" y="4729"/>
                      <a:pt x="973" y="4872"/>
                      <a:pt x="947" y="4872"/>
                    </a:cubicBezTo>
                    <a:cubicBezTo>
                      <a:pt x="938" y="4875"/>
                      <a:pt x="931" y="4879"/>
                      <a:pt x="924" y="4889"/>
                    </a:cubicBezTo>
                    <a:cubicBezTo>
                      <a:pt x="924" y="4889"/>
                      <a:pt x="821" y="5035"/>
                      <a:pt x="726" y="5035"/>
                    </a:cubicBezTo>
                    <a:cubicBezTo>
                      <a:pt x="709" y="5035"/>
                      <a:pt x="692" y="5030"/>
                      <a:pt x="676" y="5019"/>
                    </a:cubicBezTo>
                    <a:cubicBezTo>
                      <a:pt x="565" y="4944"/>
                      <a:pt x="621" y="4725"/>
                      <a:pt x="621" y="4725"/>
                    </a:cubicBezTo>
                    <a:cubicBezTo>
                      <a:pt x="624" y="4719"/>
                      <a:pt x="624" y="4712"/>
                      <a:pt x="621" y="4706"/>
                    </a:cubicBezTo>
                    <a:cubicBezTo>
                      <a:pt x="40" y="3514"/>
                      <a:pt x="301" y="1448"/>
                      <a:pt x="304" y="1425"/>
                    </a:cubicBezTo>
                    <a:cubicBezTo>
                      <a:pt x="304" y="1419"/>
                      <a:pt x="304" y="1409"/>
                      <a:pt x="298" y="1403"/>
                    </a:cubicBezTo>
                    <a:cubicBezTo>
                      <a:pt x="219" y="1295"/>
                      <a:pt x="184" y="1161"/>
                      <a:pt x="193" y="1027"/>
                    </a:cubicBezTo>
                    <a:cubicBezTo>
                      <a:pt x="197" y="968"/>
                      <a:pt x="213" y="942"/>
                      <a:pt x="223" y="939"/>
                    </a:cubicBezTo>
                    <a:lnTo>
                      <a:pt x="229" y="939"/>
                    </a:lnTo>
                    <a:cubicBezTo>
                      <a:pt x="265" y="949"/>
                      <a:pt x="295" y="972"/>
                      <a:pt x="317" y="1001"/>
                    </a:cubicBezTo>
                    <a:cubicBezTo>
                      <a:pt x="324" y="1008"/>
                      <a:pt x="330" y="1011"/>
                      <a:pt x="340" y="1011"/>
                    </a:cubicBezTo>
                    <a:cubicBezTo>
                      <a:pt x="347" y="1011"/>
                      <a:pt x="357" y="1008"/>
                      <a:pt x="363" y="1001"/>
                    </a:cubicBezTo>
                    <a:cubicBezTo>
                      <a:pt x="1093" y="248"/>
                      <a:pt x="3741" y="135"/>
                      <a:pt x="5265" y="135"/>
                    </a:cubicBezTo>
                    <a:cubicBezTo>
                      <a:pt x="5908" y="135"/>
                      <a:pt x="6351" y="155"/>
                      <a:pt x="6366" y="156"/>
                    </a:cubicBezTo>
                    <a:cubicBezTo>
                      <a:pt x="6375" y="156"/>
                      <a:pt x="6382" y="152"/>
                      <a:pt x="6388" y="149"/>
                    </a:cubicBezTo>
                    <a:cubicBezTo>
                      <a:pt x="6416" y="122"/>
                      <a:pt x="6494" y="63"/>
                      <a:pt x="6558" y="63"/>
                    </a:cubicBezTo>
                    <a:close/>
                    <a:moveTo>
                      <a:pt x="6559" y="1"/>
                    </a:moveTo>
                    <a:cubicBezTo>
                      <a:pt x="6475" y="1"/>
                      <a:pt x="6389" y="67"/>
                      <a:pt x="6359" y="94"/>
                    </a:cubicBezTo>
                    <a:cubicBezTo>
                      <a:pt x="6264" y="89"/>
                      <a:pt x="5820" y="70"/>
                      <a:pt x="5210" y="70"/>
                    </a:cubicBezTo>
                    <a:cubicBezTo>
                      <a:pt x="3684" y="70"/>
                      <a:pt x="1117" y="188"/>
                      <a:pt x="343" y="936"/>
                    </a:cubicBezTo>
                    <a:cubicBezTo>
                      <a:pt x="316" y="911"/>
                      <a:pt x="272" y="877"/>
                      <a:pt x="229" y="877"/>
                    </a:cubicBezTo>
                    <a:cubicBezTo>
                      <a:pt x="222" y="877"/>
                      <a:pt x="214" y="878"/>
                      <a:pt x="206" y="880"/>
                    </a:cubicBezTo>
                    <a:cubicBezTo>
                      <a:pt x="161" y="897"/>
                      <a:pt x="138" y="942"/>
                      <a:pt x="131" y="1024"/>
                    </a:cubicBezTo>
                    <a:cubicBezTo>
                      <a:pt x="122" y="1168"/>
                      <a:pt x="161" y="1311"/>
                      <a:pt x="242" y="1432"/>
                    </a:cubicBezTo>
                    <a:cubicBezTo>
                      <a:pt x="223" y="1608"/>
                      <a:pt x="1" y="3563"/>
                      <a:pt x="562" y="4722"/>
                    </a:cubicBezTo>
                    <a:cubicBezTo>
                      <a:pt x="549" y="4774"/>
                      <a:pt x="513" y="4980"/>
                      <a:pt x="644" y="5071"/>
                    </a:cubicBezTo>
                    <a:cubicBezTo>
                      <a:pt x="667" y="5088"/>
                      <a:pt x="696" y="5097"/>
                      <a:pt x="729" y="5097"/>
                    </a:cubicBezTo>
                    <a:cubicBezTo>
                      <a:pt x="836" y="5097"/>
                      <a:pt x="938" y="4977"/>
                      <a:pt x="970" y="4934"/>
                    </a:cubicBezTo>
                    <a:cubicBezTo>
                      <a:pt x="1173" y="4924"/>
                      <a:pt x="3425" y="4784"/>
                      <a:pt x="4521" y="4601"/>
                    </a:cubicBezTo>
                    <a:cubicBezTo>
                      <a:pt x="4573" y="4607"/>
                      <a:pt x="4983" y="4641"/>
                      <a:pt x="5404" y="4641"/>
                    </a:cubicBezTo>
                    <a:cubicBezTo>
                      <a:pt x="5682" y="4641"/>
                      <a:pt x="5964" y="4627"/>
                      <a:pt x="6150" y="4578"/>
                    </a:cubicBezTo>
                    <a:cubicBezTo>
                      <a:pt x="6201" y="4613"/>
                      <a:pt x="6378" y="4723"/>
                      <a:pt x="6504" y="4723"/>
                    </a:cubicBezTo>
                    <a:cubicBezTo>
                      <a:pt x="6532" y="4723"/>
                      <a:pt x="6557" y="4718"/>
                      <a:pt x="6578" y="4706"/>
                    </a:cubicBezTo>
                    <a:cubicBezTo>
                      <a:pt x="6620" y="4683"/>
                      <a:pt x="6640" y="4634"/>
                      <a:pt x="6637" y="4565"/>
                    </a:cubicBezTo>
                    <a:cubicBezTo>
                      <a:pt x="6620" y="4314"/>
                      <a:pt x="6506" y="4193"/>
                      <a:pt x="6460" y="4151"/>
                    </a:cubicBezTo>
                    <a:cubicBezTo>
                      <a:pt x="6503" y="3981"/>
                      <a:pt x="6796" y="2689"/>
                      <a:pt x="6653" y="1598"/>
                    </a:cubicBezTo>
                    <a:cubicBezTo>
                      <a:pt x="6542" y="746"/>
                      <a:pt x="6535" y="577"/>
                      <a:pt x="6535" y="547"/>
                    </a:cubicBezTo>
                    <a:cubicBezTo>
                      <a:pt x="6578" y="502"/>
                      <a:pt x="6790" y="254"/>
                      <a:pt x="6692" y="84"/>
                    </a:cubicBezTo>
                    <a:cubicBezTo>
                      <a:pt x="6669" y="38"/>
                      <a:pt x="6630" y="9"/>
                      <a:pt x="6581" y="2"/>
                    </a:cubicBezTo>
                    <a:cubicBezTo>
                      <a:pt x="6574" y="1"/>
                      <a:pt x="6567" y="1"/>
                      <a:pt x="6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6" name="Google Shape;2766;p46"/>
              <p:cNvSpPr/>
              <p:nvPr/>
            </p:nvSpPr>
            <p:spPr>
              <a:xfrm flipH="1">
                <a:off x="-1750801" y="830978"/>
                <a:ext cx="788760" cy="637971"/>
              </a:xfrm>
              <a:custGeom>
                <a:avLst/>
                <a:gdLst/>
                <a:ahLst/>
                <a:cxnLst/>
                <a:rect l="l" t="t" r="r" b="b"/>
                <a:pathLst>
                  <a:path w="6434" h="5204" extrusionOk="0">
                    <a:moveTo>
                      <a:pt x="6163" y="601"/>
                    </a:moveTo>
                    <a:cubicBezTo>
                      <a:pt x="6163" y="601"/>
                      <a:pt x="6137" y="601"/>
                      <a:pt x="6280" y="1672"/>
                    </a:cubicBezTo>
                    <a:cubicBezTo>
                      <a:pt x="6434" y="2844"/>
                      <a:pt x="6081" y="4231"/>
                      <a:pt x="6081" y="4231"/>
                    </a:cubicBezTo>
                    <a:cubicBezTo>
                      <a:pt x="6081" y="4231"/>
                      <a:pt x="6245" y="4345"/>
                      <a:pt x="6261" y="4636"/>
                    </a:cubicBezTo>
                    <a:cubicBezTo>
                      <a:pt x="6277" y="4929"/>
                      <a:pt x="5814" y="4616"/>
                      <a:pt x="5814" y="4616"/>
                    </a:cubicBezTo>
                    <a:cubicBezTo>
                      <a:pt x="5344" y="4740"/>
                      <a:pt x="4175" y="4642"/>
                      <a:pt x="4175" y="4642"/>
                    </a:cubicBezTo>
                    <a:cubicBezTo>
                      <a:pt x="3026" y="4832"/>
                      <a:pt x="611" y="4975"/>
                      <a:pt x="611" y="4975"/>
                    </a:cubicBezTo>
                    <a:cubicBezTo>
                      <a:pt x="611" y="4975"/>
                      <a:pt x="451" y="5204"/>
                      <a:pt x="320" y="5115"/>
                    </a:cubicBezTo>
                    <a:cubicBezTo>
                      <a:pt x="187" y="5024"/>
                      <a:pt x="252" y="4789"/>
                      <a:pt x="252" y="4789"/>
                    </a:cubicBezTo>
                    <a:cubicBezTo>
                      <a:pt x="138" y="4544"/>
                      <a:pt x="53" y="4286"/>
                      <a:pt x="0" y="4022"/>
                    </a:cubicBezTo>
                    <a:cubicBezTo>
                      <a:pt x="1770" y="4329"/>
                      <a:pt x="2804" y="4120"/>
                      <a:pt x="3875" y="2889"/>
                    </a:cubicBezTo>
                    <a:cubicBezTo>
                      <a:pt x="4678" y="1962"/>
                      <a:pt x="4270" y="578"/>
                      <a:pt x="3712" y="197"/>
                    </a:cubicBezTo>
                    <a:cubicBezTo>
                      <a:pt x="4962" y="141"/>
                      <a:pt x="6029" y="193"/>
                      <a:pt x="6029" y="193"/>
                    </a:cubicBezTo>
                    <a:cubicBezTo>
                      <a:pt x="6029" y="193"/>
                      <a:pt x="6232" y="1"/>
                      <a:pt x="6326" y="167"/>
                    </a:cubicBezTo>
                    <a:cubicBezTo>
                      <a:pt x="6421" y="334"/>
                      <a:pt x="6163" y="601"/>
                      <a:pt x="6163" y="601"/>
                    </a:cubicBezTo>
                    <a:close/>
                  </a:path>
                </a:pathLst>
              </a:custGeom>
              <a:solidFill>
                <a:srgbClr val="FFFFFF">
                  <a:alpha val="3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767" name="Google Shape;2767;p46"/>
          <p:cNvGrpSpPr/>
          <p:nvPr/>
        </p:nvGrpSpPr>
        <p:grpSpPr>
          <a:xfrm flipH="1">
            <a:off x="7432026" y="1398328"/>
            <a:ext cx="2323087" cy="3263305"/>
            <a:chOff x="7217080" y="1357280"/>
            <a:chExt cx="1963228" cy="2757801"/>
          </a:xfrm>
        </p:grpSpPr>
        <p:grpSp>
          <p:nvGrpSpPr>
            <p:cNvPr id="2768" name="Google Shape;2768;p46"/>
            <p:cNvGrpSpPr/>
            <p:nvPr/>
          </p:nvGrpSpPr>
          <p:grpSpPr>
            <a:xfrm flipH="1">
              <a:off x="8742851" y="3467656"/>
              <a:ext cx="213287" cy="647424"/>
              <a:chOff x="751475" y="4048875"/>
              <a:chExt cx="138175" cy="419425"/>
            </a:xfrm>
          </p:grpSpPr>
          <p:sp>
            <p:nvSpPr>
              <p:cNvPr id="2769" name="Google Shape;2769;p46"/>
              <p:cNvSpPr/>
              <p:nvPr/>
            </p:nvSpPr>
            <p:spPr>
              <a:xfrm>
                <a:off x="776425" y="4073100"/>
                <a:ext cx="75275" cy="33000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13200" extrusionOk="0">
                    <a:moveTo>
                      <a:pt x="1" y="0"/>
                    </a:moveTo>
                    <a:lnTo>
                      <a:pt x="1" y="13200"/>
                    </a:lnTo>
                    <a:lnTo>
                      <a:pt x="1904" y="13200"/>
                    </a:lnTo>
                    <a:lnTo>
                      <a:pt x="30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0" name="Google Shape;2770;p46"/>
              <p:cNvSpPr/>
              <p:nvPr/>
            </p:nvSpPr>
            <p:spPr>
              <a:xfrm>
                <a:off x="775700" y="4072275"/>
                <a:ext cx="768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13263" extrusionOk="0">
                    <a:moveTo>
                      <a:pt x="3007" y="63"/>
                    </a:moveTo>
                    <a:lnTo>
                      <a:pt x="1907" y="13204"/>
                    </a:lnTo>
                    <a:lnTo>
                      <a:pt x="62" y="13204"/>
                    </a:lnTo>
                    <a:lnTo>
                      <a:pt x="62" y="63"/>
                    </a:lnTo>
                    <a:close/>
                    <a:moveTo>
                      <a:pt x="30" y="1"/>
                    </a:moveTo>
                    <a:cubicBezTo>
                      <a:pt x="14" y="1"/>
                      <a:pt x="0" y="14"/>
                      <a:pt x="0" y="33"/>
                    </a:cubicBezTo>
                    <a:lnTo>
                      <a:pt x="0" y="13233"/>
                    </a:lnTo>
                    <a:cubicBezTo>
                      <a:pt x="0" y="13249"/>
                      <a:pt x="14" y="13262"/>
                      <a:pt x="30" y="13262"/>
                    </a:cubicBezTo>
                    <a:lnTo>
                      <a:pt x="1933" y="13262"/>
                    </a:lnTo>
                    <a:cubicBezTo>
                      <a:pt x="1949" y="13262"/>
                      <a:pt x="1962" y="13252"/>
                      <a:pt x="1965" y="13236"/>
                    </a:cubicBezTo>
                    <a:lnTo>
                      <a:pt x="3069" y="33"/>
                    </a:lnTo>
                    <a:cubicBezTo>
                      <a:pt x="3072" y="27"/>
                      <a:pt x="3069" y="17"/>
                      <a:pt x="3062" y="10"/>
                    </a:cubicBezTo>
                    <a:cubicBezTo>
                      <a:pt x="3056" y="4"/>
                      <a:pt x="3049" y="1"/>
                      <a:pt x="3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1" name="Google Shape;2771;p46"/>
              <p:cNvSpPr/>
              <p:nvPr/>
            </p:nvSpPr>
            <p:spPr>
              <a:xfrm>
                <a:off x="752275" y="4049675"/>
                <a:ext cx="24175" cy="35342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4137" extrusionOk="0">
                    <a:moveTo>
                      <a:pt x="1" y="0"/>
                    </a:moveTo>
                    <a:lnTo>
                      <a:pt x="494" y="13403"/>
                    </a:lnTo>
                    <a:lnTo>
                      <a:pt x="967" y="14137"/>
                    </a:lnTo>
                    <a:lnTo>
                      <a:pt x="967" y="9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2" name="Google Shape;2772;p46"/>
              <p:cNvSpPr/>
              <p:nvPr/>
            </p:nvSpPr>
            <p:spPr>
              <a:xfrm>
                <a:off x="751475" y="4048875"/>
                <a:ext cx="25800" cy="3549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4199" extrusionOk="0">
                    <a:moveTo>
                      <a:pt x="62" y="107"/>
                    </a:moveTo>
                    <a:lnTo>
                      <a:pt x="969" y="982"/>
                    </a:lnTo>
                    <a:lnTo>
                      <a:pt x="969" y="14064"/>
                    </a:lnTo>
                    <a:lnTo>
                      <a:pt x="555" y="13425"/>
                    </a:lnTo>
                    <a:lnTo>
                      <a:pt x="62" y="107"/>
                    </a:lnTo>
                    <a:close/>
                    <a:moveTo>
                      <a:pt x="32" y="1"/>
                    </a:moveTo>
                    <a:cubicBezTo>
                      <a:pt x="16" y="1"/>
                      <a:pt x="0" y="14"/>
                      <a:pt x="0" y="32"/>
                    </a:cubicBezTo>
                    <a:lnTo>
                      <a:pt x="496" y="13435"/>
                    </a:lnTo>
                    <a:cubicBezTo>
                      <a:pt x="496" y="13441"/>
                      <a:pt x="499" y="13448"/>
                      <a:pt x="499" y="13451"/>
                    </a:cubicBezTo>
                    <a:lnTo>
                      <a:pt x="976" y="14185"/>
                    </a:lnTo>
                    <a:cubicBezTo>
                      <a:pt x="979" y="14195"/>
                      <a:pt x="989" y="14198"/>
                      <a:pt x="999" y="14198"/>
                    </a:cubicBezTo>
                    <a:cubicBezTo>
                      <a:pt x="1018" y="14198"/>
                      <a:pt x="1031" y="14185"/>
                      <a:pt x="1031" y="14169"/>
                    </a:cubicBezTo>
                    <a:lnTo>
                      <a:pt x="1031" y="969"/>
                    </a:lnTo>
                    <a:cubicBezTo>
                      <a:pt x="1031" y="959"/>
                      <a:pt x="1028" y="953"/>
                      <a:pt x="1022" y="946"/>
                    </a:cubicBezTo>
                    <a:lnTo>
                      <a:pt x="52" y="10"/>
                    </a:lnTo>
                    <a:cubicBezTo>
                      <a:pt x="46" y="4"/>
                      <a:pt x="39" y="1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3" name="Google Shape;2773;p46"/>
              <p:cNvSpPr/>
              <p:nvPr/>
            </p:nvSpPr>
            <p:spPr>
              <a:xfrm>
                <a:off x="813550" y="4120250"/>
                <a:ext cx="75275" cy="34725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13890" extrusionOk="0">
                    <a:moveTo>
                      <a:pt x="1" y="1"/>
                    </a:moveTo>
                    <a:lnTo>
                      <a:pt x="1" y="13889"/>
                    </a:lnTo>
                    <a:lnTo>
                      <a:pt x="1904" y="13889"/>
                    </a:lnTo>
                    <a:lnTo>
                      <a:pt x="30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4" name="Google Shape;2774;p46"/>
              <p:cNvSpPr/>
              <p:nvPr/>
            </p:nvSpPr>
            <p:spPr>
              <a:xfrm>
                <a:off x="812825" y="4119450"/>
                <a:ext cx="76825" cy="348850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3954" extrusionOk="0">
                    <a:moveTo>
                      <a:pt x="3007" y="59"/>
                    </a:moveTo>
                    <a:lnTo>
                      <a:pt x="1907" y="13892"/>
                    </a:lnTo>
                    <a:lnTo>
                      <a:pt x="63" y="13892"/>
                    </a:lnTo>
                    <a:lnTo>
                      <a:pt x="59" y="59"/>
                    </a:lnTo>
                    <a:close/>
                    <a:moveTo>
                      <a:pt x="30" y="0"/>
                    </a:moveTo>
                    <a:cubicBezTo>
                      <a:pt x="14" y="0"/>
                      <a:pt x="1" y="13"/>
                      <a:pt x="1" y="33"/>
                    </a:cubicBezTo>
                    <a:lnTo>
                      <a:pt x="1" y="13921"/>
                    </a:lnTo>
                    <a:cubicBezTo>
                      <a:pt x="1" y="13938"/>
                      <a:pt x="14" y="13954"/>
                      <a:pt x="30" y="13954"/>
                    </a:cubicBezTo>
                    <a:lnTo>
                      <a:pt x="1933" y="13954"/>
                    </a:lnTo>
                    <a:cubicBezTo>
                      <a:pt x="1949" y="13954"/>
                      <a:pt x="1962" y="13941"/>
                      <a:pt x="1962" y="13924"/>
                    </a:cubicBezTo>
                    <a:lnTo>
                      <a:pt x="3069" y="33"/>
                    </a:lnTo>
                    <a:cubicBezTo>
                      <a:pt x="3072" y="16"/>
                      <a:pt x="3056" y="0"/>
                      <a:pt x="3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5" name="Google Shape;2775;p46"/>
              <p:cNvSpPr/>
              <p:nvPr/>
            </p:nvSpPr>
            <p:spPr>
              <a:xfrm>
                <a:off x="789325" y="4095625"/>
                <a:ext cx="24250" cy="371875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4875" extrusionOk="0">
                    <a:moveTo>
                      <a:pt x="1" y="0"/>
                    </a:moveTo>
                    <a:lnTo>
                      <a:pt x="497" y="14101"/>
                    </a:lnTo>
                    <a:lnTo>
                      <a:pt x="970" y="14874"/>
                    </a:lnTo>
                    <a:lnTo>
                      <a:pt x="970" y="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6" name="Google Shape;2776;p46"/>
              <p:cNvSpPr/>
              <p:nvPr/>
            </p:nvSpPr>
            <p:spPr>
              <a:xfrm>
                <a:off x="788600" y="4094800"/>
                <a:ext cx="25800" cy="37350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4940" extrusionOk="0">
                    <a:moveTo>
                      <a:pt x="65" y="111"/>
                    </a:moveTo>
                    <a:lnTo>
                      <a:pt x="970" y="1029"/>
                    </a:lnTo>
                    <a:lnTo>
                      <a:pt x="970" y="14800"/>
                    </a:lnTo>
                    <a:lnTo>
                      <a:pt x="555" y="14124"/>
                    </a:lnTo>
                    <a:lnTo>
                      <a:pt x="65" y="111"/>
                    </a:lnTo>
                    <a:close/>
                    <a:moveTo>
                      <a:pt x="31" y="1"/>
                    </a:moveTo>
                    <a:cubicBezTo>
                      <a:pt x="15" y="1"/>
                      <a:pt x="0" y="13"/>
                      <a:pt x="0" y="33"/>
                    </a:cubicBezTo>
                    <a:lnTo>
                      <a:pt x="496" y="14134"/>
                    </a:lnTo>
                    <a:cubicBezTo>
                      <a:pt x="496" y="14140"/>
                      <a:pt x="496" y="14143"/>
                      <a:pt x="500" y="14150"/>
                    </a:cubicBezTo>
                    <a:lnTo>
                      <a:pt x="973" y="14924"/>
                    </a:lnTo>
                    <a:cubicBezTo>
                      <a:pt x="979" y="14933"/>
                      <a:pt x="989" y="14940"/>
                      <a:pt x="999" y="14940"/>
                    </a:cubicBezTo>
                    <a:lnTo>
                      <a:pt x="1009" y="14940"/>
                    </a:lnTo>
                    <a:cubicBezTo>
                      <a:pt x="1022" y="14937"/>
                      <a:pt x="1032" y="14924"/>
                      <a:pt x="1032" y="14910"/>
                    </a:cubicBezTo>
                    <a:lnTo>
                      <a:pt x="1032" y="1019"/>
                    </a:lnTo>
                    <a:cubicBezTo>
                      <a:pt x="1028" y="1012"/>
                      <a:pt x="1028" y="1002"/>
                      <a:pt x="1022" y="999"/>
                    </a:cubicBezTo>
                    <a:lnTo>
                      <a:pt x="52" y="10"/>
                    </a:lnTo>
                    <a:cubicBezTo>
                      <a:pt x="46" y="4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77" name="Google Shape;2777;p46"/>
            <p:cNvGrpSpPr/>
            <p:nvPr/>
          </p:nvGrpSpPr>
          <p:grpSpPr>
            <a:xfrm>
              <a:off x="7217080" y="1357280"/>
              <a:ext cx="1963228" cy="2757796"/>
              <a:chOff x="418619" y="2681875"/>
              <a:chExt cx="1271850" cy="1786600"/>
            </a:xfrm>
          </p:grpSpPr>
          <p:sp>
            <p:nvSpPr>
              <p:cNvPr id="2778" name="Google Shape;2778;p46"/>
              <p:cNvSpPr/>
              <p:nvPr/>
            </p:nvSpPr>
            <p:spPr>
              <a:xfrm>
                <a:off x="418619" y="4362450"/>
                <a:ext cx="1271850" cy="106025"/>
              </a:xfrm>
              <a:custGeom>
                <a:avLst/>
                <a:gdLst/>
                <a:ahLst/>
                <a:cxnLst/>
                <a:rect l="l" t="t" r="r" b="b"/>
                <a:pathLst>
                  <a:path w="50874" h="4241" extrusionOk="0">
                    <a:moveTo>
                      <a:pt x="1" y="0"/>
                    </a:moveTo>
                    <a:lnTo>
                      <a:pt x="2687" y="4240"/>
                    </a:lnTo>
                    <a:lnTo>
                      <a:pt x="50874" y="4240"/>
                    </a:lnTo>
                    <a:lnTo>
                      <a:pt x="47078" y="0"/>
                    </a:lnTo>
                    <a:close/>
                  </a:path>
                </a:pathLst>
              </a:custGeom>
              <a:solidFill>
                <a:schemeClr val="dk1">
                  <a:alpha val="83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9" name="Google Shape;2779;p46"/>
              <p:cNvSpPr/>
              <p:nvPr/>
            </p:nvSpPr>
            <p:spPr>
              <a:xfrm>
                <a:off x="776425" y="4073100"/>
                <a:ext cx="75275" cy="33000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13200" extrusionOk="0">
                    <a:moveTo>
                      <a:pt x="1" y="0"/>
                    </a:moveTo>
                    <a:lnTo>
                      <a:pt x="1" y="13200"/>
                    </a:lnTo>
                    <a:lnTo>
                      <a:pt x="1904" y="13200"/>
                    </a:lnTo>
                    <a:lnTo>
                      <a:pt x="30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0" name="Google Shape;2780;p46"/>
              <p:cNvSpPr/>
              <p:nvPr/>
            </p:nvSpPr>
            <p:spPr>
              <a:xfrm>
                <a:off x="775700" y="4072275"/>
                <a:ext cx="768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13263" extrusionOk="0">
                    <a:moveTo>
                      <a:pt x="3007" y="63"/>
                    </a:moveTo>
                    <a:lnTo>
                      <a:pt x="1907" y="13204"/>
                    </a:lnTo>
                    <a:lnTo>
                      <a:pt x="62" y="13204"/>
                    </a:lnTo>
                    <a:lnTo>
                      <a:pt x="62" y="63"/>
                    </a:lnTo>
                    <a:close/>
                    <a:moveTo>
                      <a:pt x="30" y="1"/>
                    </a:moveTo>
                    <a:cubicBezTo>
                      <a:pt x="14" y="1"/>
                      <a:pt x="0" y="14"/>
                      <a:pt x="0" y="33"/>
                    </a:cubicBezTo>
                    <a:lnTo>
                      <a:pt x="0" y="13233"/>
                    </a:lnTo>
                    <a:cubicBezTo>
                      <a:pt x="0" y="13249"/>
                      <a:pt x="14" y="13262"/>
                      <a:pt x="30" y="13262"/>
                    </a:cubicBezTo>
                    <a:lnTo>
                      <a:pt x="1933" y="13262"/>
                    </a:lnTo>
                    <a:cubicBezTo>
                      <a:pt x="1949" y="13262"/>
                      <a:pt x="1962" y="13252"/>
                      <a:pt x="1965" y="13236"/>
                    </a:cubicBezTo>
                    <a:lnTo>
                      <a:pt x="3069" y="33"/>
                    </a:lnTo>
                    <a:cubicBezTo>
                      <a:pt x="3072" y="27"/>
                      <a:pt x="3069" y="17"/>
                      <a:pt x="3062" y="10"/>
                    </a:cubicBezTo>
                    <a:cubicBezTo>
                      <a:pt x="3056" y="4"/>
                      <a:pt x="3049" y="1"/>
                      <a:pt x="3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1" name="Google Shape;2781;p46"/>
              <p:cNvSpPr/>
              <p:nvPr/>
            </p:nvSpPr>
            <p:spPr>
              <a:xfrm>
                <a:off x="752275" y="4049675"/>
                <a:ext cx="24175" cy="35342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4137" extrusionOk="0">
                    <a:moveTo>
                      <a:pt x="1" y="0"/>
                    </a:moveTo>
                    <a:lnTo>
                      <a:pt x="494" y="13403"/>
                    </a:lnTo>
                    <a:lnTo>
                      <a:pt x="967" y="14137"/>
                    </a:lnTo>
                    <a:lnTo>
                      <a:pt x="967" y="9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2" name="Google Shape;2782;p46"/>
              <p:cNvSpPr/>
              <p:nvPr/>
            </p:nvSpPr>
            <p:spPr>
              <a:xfrm>
                <a:off x="751475" y="4048875"/>
                <a:ext cx="25800" cy="3549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4199" extrusionOk="0">
                    <a:moveTo>
                      <a:pt x="62" y="107"/>
                    </a:moveTo>
                    <a:lnTo>
                      <a:pt x="969" y="982"/>
                    </a:lnTo>
                    <a:lnTo>
                      <a:pt x="969" y="14064"/>
                    </a:lnTo>
                    <a:lnTo>
                      <a:pt x="555" y="13425"/>
                    </a:lnTo>
                    <a:lnTo>
                      <a:pt x="62" y="107"/>
                    </a:lnTo>
                    <a:close/>
                    <a:moveTo>
                      <a:pt x="32" y="1"/>
                    </a:moveTo>
                    <a:cubicBezTo>
                      <a:pt x="16" y="1"/>
                      <a:pt x="0" y="14"/>
                      <a:pt x="0" y="32"/>
                    </a:cubicBezTo>
                    <a:lnTo>
                      <a:pt x="496" y="13435"/>
                    </a:lnTo>
                    <a:cubicBezTo>
                      <a:pt x="496" y="13441"/>
                      <a:pt x="499" y="13448"/>
                      <a:pt x="499" y="13451"/>
                    </a:cubicBezTo>
                    <a:lnTo>
                      <a:pt x="976" y="14185"/>
                    </a:lnTo>
                    <a:cubicBezTo>
                      <a:pt x="979" y="14195"/>
                      <a:pt x="989" y="14198"/>
                      <a:pt x="999" y="14198"/>
                    </a:cubicBezTo>
                    <a:cubicBezTo>
                      <a:pt x="1018" y="14198"/>
                      <a:pt x="1031" y="14185"/>
                      <a:pt x="1031" y="14169"/>
                    </a:cubicBezTo>
                    <a:lnTo>
                      <a:pt x="1031" y="969"/>
                    </a:lnTo>
                    <a:cubicBezTo>
                      <a:pt x="1031" y="959"/>
                      <a:pt x="1028" y="953"/>
                      <a:pt x="1022" y="946"/>
                    </a:cubicBezTo>
                    <a:lnTo>
                      <a:pt x="52" y="10"/>
                    </a:lnTo>
                    <a:cubicBezTo>
                      <a:pt x="46" y="4"/>
                      <a:pt x="39" y="1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3" name="Google Shape;2783;p46"/>
              <p:cNvSpPr/>
              <p:nvPr/>
            </p:nvSpPr>
            <p:spPr>
              <a:xfrm>
                <a:off x="813550" y="3456925"/>
                <a:ext cx="828775" cy="663200"/>
              </a:xfrm>
              <a:custGeom>
                <a:avLst/>
                <a:gdLst/>
                <a:ahLst/>
                <a:cxnLst/>
                <a:rect l="l" t="t" r="r" b="b"/>
                <a:pathLst>
                  <a:path w="33151" h="26528" extrusionOk="0">
                    <a:moveTo>
                      <a:pt x="1" y="1"/>
                    </a:moveTo>
                    <a:lnTo>
                      <a:pt x="1" y="26527"/>
                    </a:lnTo>
                    <a:lnTo>
                      <a:pt x="33151" y="26527"/>
                    </a:lnTo>
                    <a:lnTo>
                      <a:pt x="331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4" name="Google Shape;2784;p46"/>
              <p:cNvSpPr/>
              <p:nvPr/>
            </p:nvSpPr>
            <p:spPr>
              <a:xfrm>
                <a:off x="812825" y="3456200"/>
                <a:ext cx="830325" cy="664725"/>
              </a:xfrm>
              <a:custGeom>
                <a:avLst/>
                <a:gdLst/>
                <a:ahLst/>
                <a:cxnLst/>
                <a:rect l="l" t="t" r="r" b="b"/>
                <a:pathLst>
                  <a:path w="33213" h="26589" extrusionOk="0">
                    <a:moveTo>
                      <a:pt x="33150" y="62"/>
                    </a:moveTo>
                    <a:lnTo>
                      <a:pt x="33150" y="26527"/>
                    </a:lnTo>
                    <a:lnTo>
                      <a:pt x="63" y="26527"/>
                    </a:lnTo>
                    <a:lnTo>
                      <a:pt x="63" y="62"/>
                    </a:lnTo>
                    <a:close/>
                    <a:moveTo>
                      <a:pt x="30" y="0"/>
                    </a:moveTo>
                    <a:cubicBezTo>
                      <a:pt x="14" y="0"/>
                      <a:pt x="1" y="13"/>
                      <a:pt x="1" y="33"/>
                    </a:cubicBezTo>
                    <a:lnTo>
                      <a:pt x="1" y="26556"/>
                    </a:lnTo>
                    <a:cubicBezTo>
                      <a:pt x="1" y="26576"/>
                      <a:pt x="14" y="26589"/>
                      <a:pt x="30" y="26589"/>
                    </a:cubicBezTo>
                    <a:lnTo>
                      <a:pt x="33183" y="26589"/>
                    </a:lnTo>
                    <a:cubicBezTo>
                      <a:pt x="33199" y="26589"/>
                      <a:pt x="33212" y="26576"/>
                      <a:pt x="33212" y="26556"/>
                    </a:cubicBezTo>
                    <a:lnTo>
                      <a:pt x="33212" y="33"/>
                    </a:lnTo>
                    <a:cubicBezTo>
                      <a:pt x="33212" y="13"/>
                      <a:pt x="33199" y="0"/>
                      <a:pt x="33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5" name="Google Shape;2785;p46"/>
              <p:cNvSpPr/>
              <p:nvPr/>
            </p:nvSpPr>
            <p:spPr>
              <a:xfrm>
                <a:off x="858350" y="3519425"/>
                <a:ext cx="739250" cy="555975"/>
              </a:xfrm>
              <a:custGeom>
                <a:avLst/>
                <a:gdLst/>
                <a:ahLst/>
                <a:cxnLst/>
                <a:rect l="l" t="t" r="r" b="b"/>
                <a:pathLst>
                  <a:path w="29570" h="22239" extrusionOk="0">
                    <a:moveTo>
                      <a:pt x="1" y="1"/>
                    </a:moveTo>
                    <a:lnTo>
                      <a:pt x="1" y="22239"/>
                    </a:lnTo>
                    <a:lnTo>
                      <a:pt x="29570" y="22239"/>
                    </a:lnTo>
                    <a:lnTo>
                      <a:pt x="295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6" name="Google Shape;2786;p46"/>
              <p:cNvSpPr/>
              <p:nvPr/>
            </p:nvSpPr>
            <p:spPr>
              <a:xfrm>
                <a:off x="857550" y="3518700"/>
                <a:ext cx="740800" cy="557425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2297" extrusionOk="0">
                    <a:moveTo>
                      <a:pt x="29569" y="59"/>
                    </a:moveTo>
                    <a:lnTo>
                      <a:pt x="29569" y="22238"/>
                    </a:lnTo>
                    <a:lnTo>
                      <a:pt x="62" y="22238"/>
                    </a:lnTo>
                    <a:lnTo>
                      <a:pt x="62" y="59"/>
                    </a:lnTo>
                    <a:close/>
                    <a:moveTo>
                      <a:pt x="33" y="0"/>
                    </a:moveTo>
                    <a:cubicBezTo>
                      <a:pt x="17" y="0"/>
                      <a:pt x="0" y="13"/>
                      <a:pt x="0" y="30"/>
                    </a:cubicBezTo>
                    <a:lnTo>
                      <a:pt x="0" y="22268"/>
                    </a:lnTo>
                    <a:cubicBezTo>
                      <a:pt x="0" y="22284"/>
                      <a:pt x="17" y="22297"/>
                      <a:pt x="33" y="22297"/>
                    </a:cubicBezTo>
                    <a:lnTo>
                      <a:pt x="29602" y="22297"/>
                    </a:lnTo>
                    <a:cubicBezTo>
                      <a:pt x="29618" y="22297"/>
                      <a:pt x="29631" y="22284"/>
                      <a:pt x="29631" y="22268"/>
                    </a:cubicBezTo>
                    <a:lnTo>
                      <a:pt x="29631" y="30"/>
                    </a:lnTo>
                    <a:cubicBezTo>
                      <a:pt x="29631" y="13"/>
                      <a:pt x="29618" y="0"/>
                      <a:pt x="29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7" name="Google Shape;2787;p46"/>
              <p:cNvSpPr/>
              <p:nvPr/>
            </p:nvSpPr>
            <p:spPr>
              <a:xfrm>
                <a:off x="858350" y="3519425"/>
                <a:ext cx="739250" cy="555975"/>
              </a:xfrm>
              <a:custGeom>
                <a:avLst/>
                <a:gdLst/>
                <a:ahLst/>
                <a:cxnLst/>
                <a:rect l="l" t="t" r="r" b="b"/>
                <a:pathLst>
                  <a:path w="29570" h="22239" extrusionOk="0">
                    <a:moveTo>
                      <a:pt x="1" y="1"/>
                    </a:moveTo>
                    <a:lnTo>
                      <a:pt x="1" y="22239"/>
                    </a:lnTo>
                    <a:lnTo>
                      <a:pt x="29570" y="22239"/>
                    </a:lnTo>
                    <a:lnTo>
                      <a:pt x="29570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8" name="Google Shape;2788;p46"/>
              <p:cNvSpPr/>
              <p:nvPr/>
            </p:nvSpPr>
            <p:spPr>
              <a:xfrm>
                <a:off x="813550" y="4120250"/>
                <a:ext cx="75275" cy="34725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13890" extrusionOk="0">
                    <a:moveTo>
                      <a:pt x="1" y="1"/>
                    </a:moveTo>
                    <a:lnTo>
                      <a:pt x="1" y="13889"/>
                    </a:lnTo>
                    <a:lnTo>
                      <a:pt x="1904" y="13889"/>
                    </a:lnTo>
                    <a:lnTo>
                      <a:pt x="30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9" name="Google Shape;2789;p46"/>
              <p:cNvSpPr/>
              <p:nvPr/>
            </p:nvSpPr>
            <p:spPr>
              <a:xfrm>
                <a:off x="812825" y="4119450"/>
                <a:ext cx="76825" cy="348850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3954" extrusionOk="0">
                    <a:moveTo>
                      <a:pt x="3007" y="59"/>
                    </a:moveTo>
                    <a:lnTo>
                      <a:pt x="1907" y="13892"/>
                    </a:lnTo>
                    <a:lnTo>
                      <a:pt x="63" y="13892"/>
                    </a:lnTo>
                    <a:lnTo>
                      <a:pt x="59" y="59"/>
                    </a:lnTo>
                    <a:close/>
                    <a:moveTo>
                      <a:pt x="30" y="0"/>
                    </a:moveTo>
                    <a:cubicBezTo>
                      <a:pt x="14" y="0"/>
                      <a:pt x="1" y="13"/>
                      <a:pt x="1" y="33"/>
                    </a:cubicBezTo>
                    <a:lnTo>
                      <a:pt x="1" y="13921"/>
                    </a:lnTo>
                    <a:cubicBezTo>
                      <a:pt x="1" y="13938"/>
                      <a:pt x="14" y="13954"/>
                      <a:pt x="30" y="13954"/>
                    </a:cubicBezTo>
                    <a:lnTo>
                      <a:pt x="1933" y="13954"/>
                    </a:lnTo>
                    <a:cubicBezTo>
                      <a:pt x="1949" y="13954"/>
                      <a:pt x="1962" y="13941"/>
                      <a:pt x="1962" y="13924"/>
                    </a:cubicBezTo>
                    <a:lnTo>
                      <a:pt x="3069" y="33"/>
                    </a:lnTo>
                    <a:cubicBezTo>
                      <a:pt x="3072" y="16"/>
                      <a:pt x="3056" y="0"/>
                      <a:pt x="3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0" name="Google Shape;2790;p46"/>
              <p:cNvSpPr/>
              <p:nvPr/>
            </p:nvSpPr>
            <p:spPr>
              <a:xfrm>
                <a:off x="754400" y="3437175"/>
                <a:ext cx="8880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35520" h="794" extrusionOk="0">
                    <a:moveTo>
                      <a:pt x="1" y="1"/>
                    </a:moveTo>
                    <a:lnTo>
                      <a:pt x="2367" y="794"/>
                    </a:lnTo>
                    <a:lnTo>
                      <a:pt x="35520" y="794"/>
                    </a:lnTo>
                    <a:lnTo>
                      <a:pt x="331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1" name="Google Shape;2791;p46"/>
              <p:cNvSpPr/>
              <p:nvPr/>
            </p:nvSpPr>
            <p:spPr>
              <a:xfrm>
                <a:off x="858350" y="4017450"/>
                <a:ext cx="739250" cy="57950"/>
              </a:xfrm>
              <a:custGeom>
                <a:avLst/>
                <a:gdLst/>
                <a:ahLst/>
                <a:cxnLst/>
                <a:rect l="l" t="t" r="r" b="b"/>
                <a:pathLst>
                  <a:path w="29570" h="2318" extrusionOk="0">
                    <a:moveTo>
                      <a:pt x="1" y="0"/>
                    </a:moveTo>
                    <a:lnTo>
                      <a:pt x="1" y="2318"/>
                    </a:lnTo>
                    <a:lnTo>
                      <a:pt x="29570" y="2318"/>
                    </a:lnTo>
                    <a:lnTo>
                      <a:pt x="259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2" name="Google Shape;2792;p46"/>
              <p:cNvSpPr/>
              <p:nvPr/>
            </p:nvSpPr>
            <p:spPr>
              <a:xfrm>
                <a:off x="857550" y="4016700"/>
                <a:ext cx="740875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9635" h="2377" extrusionOk="0">
                    <a:moveTo>
                      <a:pt x="25989" y="60"/>
                    </a:moveTo>
                    <a:lnTo>
                      <a:pt x="29497" y="2318"/>
                    </a:lnTo>
                    <a:lnTo>
                      <a:pt x="62" y="2318"/>
                    </a:lnTo>
                    <a:lnTo>
                      <a:pt x="62" y="60"/>
                    </a:lnTo>
                    <a:close/>
                    <a:moveTo>
                      <a:pt x="33" y="1"/>
                    </a:moveTo>
                    <a:cubicBezTo>
                      <a:pt x="17" y="1"/>
                      <a:pt x="0" y="14"/>
                      <a:pt x="0" y="30"/>
                    </a:cubicBezTo>
                    <a:lnTo>
                      <a:pt x="0" y="2348"/>
                    </a:lnTo>
                    <a:cubicBezTo>
                      <a:pt x="0" y="2364"/>
                      <a:pt x="17" y="2377"/>
                      <a:pt x="33" y="2377"/>
                    </a:cubicBezTo>
                    <a:lnTo>
                      <a:pt x="29602" y="2377"/>
                    </a:lnTo>
                    <a:cubicBezTo>
                      <a:pt x="29615" y="2377"/>
                      <a:pt x="29628" y="2370"/>
                      <a:pt x="29631" y="2357"/>
                    </a:cubicBezTo>
                    <a:cubicBezTo>
                      <a:pt x="29634" y="2344"/>
                      <a:pt x="29631" y="2328"/>
                      <a:pt x="29618" y="2321"/>
                    </a:cubicBezTo>
                    <a:lnTo>
                      <a:pt x="26011" y="4"/>
                    </a:lnTo>
                    <a:cubicBezTo>
                      <a:pt x="26008" y="1"/>
                      <a:pt x="26002" y="1"/>
                      <a:pt x="25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3" name="Google Shape;2793;p46"/>
              <p:cNvSpPr/>
              <p:nvPr/>
            </p:nvSpPr>
            <p:spPr>
              <a:xfrm>
                <a:off x="1506675" y="3522125"/>
                <a:ext cx="1575" cy="4953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19814" extrusionOk="0">
                    <a:moveTo>
                      <a:pt x="1" y="0"/>
                    </a:moveTo>
                    <a:lnTo>
                      <a:pt x="1" y="19813"/>
                    </a:lnTo>
                    <a:lnTo>
                      <a:pt x="63" y="1981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4" name="Google Shape;2794;p46"/>
              <p:cNvSpPr/>
              <p:nvPr/>
            </p:nvSpPr>
            <p:spPr>
              <a:xfrm>
                <a:off x="752350" y="3437175"/>
                <a:ext cx="61225" cy="68295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7318" extrusionOk="0">
                    <a:moveTo>
                      <a:pt x="83" y="1"/>
                    </a:moveTo>
                    <a:lnTo>
                      <a:pt x="1" y="24735"/>
                    </a:lnTo>
                    <a:lnTo>
                      <a:pt x="2449" y="27317"/>
                    </a:lnTo>
                    <a:lnTo>
                      <a:pt x="2449" y="794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5" name="Google Shape;2795;p46"/>
              <p:cNvSpPr/>
              <p:nvPr/>
            </p:nvSpPr>
            <p:spPr>
              <a:xfrm>
                <a:off x="751625" y="3436400"/>
                <a:ext cx="62775" cy="68452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7381" extrusionOk="0">
                    <a:moveTo>
                      <a:pt x="141" y="74"/>
                    </a:moveTo>
                    <a:lnTo>
                      <a:pt x="2449" y="844"/>
                    </a:lnTo>
                    <a:lnTo>
                      <a:pt x="2449" y="27273"/>
                    </a:lnTo>
                    <a:lnTo>
                      <a:pt x="59" y="24753"/>
                    </a:lnTo>
                    <a:lnTo>
                      <a:pt x="141" y="74"/>
                    </a:lnTo>
                    <a:close/>
                    <a:moveTo>
                      <a:pt x="109" y="0"/>
                    </a:moveTo>
                    <a:cubicBezTo>
                      <a:pt x="104" y="0"/>
                      <a:pt x="99" y="2"/>
                      <a:pt x="95" y="6"/>
                    </a:cubicBezTo>
                    <a:cubicBezTo>
                      <a:pt x="85" y="12"/>
                      <a:pt x="82" y="22"/>
                      <a:pt x="82" y="32"/>
                    </a:cubicBezTo>
                    <a:lnTo>
                      <a:pt x="1" y="24766"/>
                    </a:lnTo>
                    <a:cubicBezTo>
                      <a:pt x="1" y="24773"/>
                      <a:pt x="4" y="24779"/>
                      <a:pt x="7" y="24786"/>
                    </a:cubicBezTo>
                    <a:lnTo>
                      <a:pt x="2455" y="27371"/>
                    </a:lnTo>
                    <a:cubicBezTo>
                      <a:pt x="2462" y="27378"/>
                      <a:pt x="2471" y="27381"/>
                      <a:pt x="2478" y="27381"/>
                    </a:cubicBezTo>
                    <a:cubicBezTo>
                      <a:pt x="2481" y="27381"/>
                      <a:pt x="2488" y="27381"/>
                      <a:pt x="2491" y="27378"/>
                    </a:cubicBezTo>
                    <a:cubicBezTo>
                      <a:pt x="2501" y="27374"/>
                      <a:pt x="2511" y="27361"/>
                      <a:pt x="2511" y="27348"/>
                    </a:cubicBezTo>
                    <a:lnTo>
                      <a:pt x="2511" y="825"/>
                    </a:lnTo>
                    <a:cubicBezTo>
                      <a:pt x="2511" y="808"/>
                      <a:pt x="2501" y="799"/>
                      <a:pt x="2488" y="795"/>
                    </a:cubicBezTo>
                    <a:lnTo>
                      <a:pt x="121" y="2"/>
                    </a:lnTo>
                    <a:cubicBezTo>
                      <a:pt x="117" y="1"/>
                      <a:pt x="113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6" name="Google Shape;2796;p46"/>
              <p:cNvSpPr/>
              <p:nvPr/>
            </p:nvSpPr>
            <p:spPr>
              <a:xfrm>
                <a:off x="752350" y="3437175"/>
                <a:ext cx="61225" cy="68295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7318" extrusionOk="0">
                    <a:moveTo>
                      <a:pt x="83" y="1"/>
                    </a:moveTo>
                    <a:lnTo>
                      <a:pt x="1" y="24735"/>
                    </a:lnTo>
                    <a:lnTo>
                      <a:pt x="2449" y="27317"/>
                    </a:lnTo>
                    <a:lnTo>
                      <a:pt x="2449" y="794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7" name="Google Shape;2797;p46"/>
              <p:cNvSpPr/>
              <p:nvPr/>
            </p:nvSpPr>
            <p:spPr>
              <a:xfrm>
                <a:off x="789325" y="4095625"/>
                <a:ext cx="24250" cy="371875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4875" extrusionOk="0">
                    <a:moveTo>
                      <a:pt x="1" y="0"/>
                    </a:moveTo>
                    <a:lnTo>
                      <a:pt x="497" y="14101"/>
                    </a:lnTo>
                    <a:lnTo>
                      <a:pt x="970" y="14874"/>
                    </a:lnTo>
                    <a:lnTo>
                      <a:pt x="970" y="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8" name="Google Shape;2798;p46"/>
              <p:cNvSpPr/>
              <p:nvPr/>
            </p:nvSpPr>
            <p:spPr>
              <a:xfrm>
                <a:off x="788600" y="4094800"/>
                <a:ext cx="25800" cy="37350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4940" extrusionOk="0">
                    <a:moveTo>
                      <a:pt x="65" y="111"/>
                    </a:moveTo>
                    <a:lnTo>
                      <a:pt x="970" y="1029"/>
                    </a:lnTo>
                    <a:lnTo>
                      <a:pt x="970" y="14800"/>
                    </a:lnTo>
                    <a:lnTo>
                      <a:pt x="555" y="14124"/>
                    </a:lnTo>
                    <a:lnTo>
                      <a:pt x="65" y="111"/>
                    </a:lnTo>
                    <a:close/>
                    <a:moveTo>
                      <a:pt x="31" y="1"/>
                    </a:moveTo>
                    <a:cubicBezTo>
                      <a:pt x="15" y="1"/>
                      <a:pt x="0" y="13"/>
                      <a:pt x="0" y="33"/>
                    </a:cubicBezTo>
                    <a:lnTo>
                      <a:pt x="496" y="14134"/>
                    </a:lnTo>
                    <a:cubicBezTo>
                      <a:pt x="496" y="14140"/>
                      <a:pt x="496" y="14143"/>
                      <a:pt x="500" y="14150"/>
                    </a:cubicBezTo>
                    <a:lnTo>
                      <a:pt x="973" y="14924"/>
                    </a:lnTo>
                    <a:cubicBezTo>
                      <a:pt x="979" y="14933"/>
                      <a:pt x="989" y="14940"/>
                      <a:pt x="999" y="14940"/>
                    </a:cubicBezTo>
                    <a:lnTo>
                      <a:pt x="1009" y="14940"/>
                    </a:lnTo>
                    <a:cubicBezTo>
                      <a:pt x="1022" y="14937"/>
                      <a:pt x="1032" y="14924"/>
                      <a:pt x="1032" y="14910"/>
                    </a:cubicBezTo>
                    <a:lnTo>
                      <a:pt x="1032" y="1019"/>
                    </a:lnTo>
                    <a:cubicBezTo>
                      <a:pt x="1028" y="1012"/>
                      <a:pt x="1028" y="1002"/>
                      <a:pt x="1022" y="999"/>
                    </a:cubicBezTo>
                    <a:lnTo>
                      <a:pt x="52" y="10"/>
                    </a:lnTo>
                    <a:cubicBezTo>
                      <a:pt x="46" y="4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9" name="Google Shape;2799;p46"/>
              <p:cNvSpPr/>
              <p:nvPr/>
            </p:nvSpPr>
            <p:spPr>
              <a:xfrm>
                <a:off x="754400" y="3437175"/>
                <a:ext cx="8880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35520" h="794" extrusionOk="0">
                    <a:moveTo>
                      <a:pt x="33150" y="1"/>
                    </a:moveTo>
                    <a:lnTo>
                      <a:pt x="1" y="1"/>
                    </a:lnTo>
                    <a:lnTo>
                      <a:pt x="2367" y="794"/>
                    </a:lnTo>
                    <a:lnTo>
                      <a:pt x="35520" y="794"/>
                    </a:lnTo>
                    <a:close/>
                  </a:path>
                </a:pathLst>
              </a:custGeom>
              <a:gradFill>
                <a:gsLst>
                  <a:gs pos="0">
                    <a:srgbClr val="545791">
                      <a:alpha val="61040"/>
                    </a:srgbClr>
                  </a:gs>
                  <a:gs pos="100000">
                    <a:srgbClr val="D88794">
                      <a:alpha val="6104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0" name="Google Shape;2800;p46"/>
              <p:cNvSpPr/>
              <p:nvPr/>
            </p:nvSpPr>
            <p:spPr>
              <a:xfrm>
                <a:off x="753575" y="3436450"/>
                <a:ext cx="88980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35592" h="853" extrusionOk="0">
                    <a:moveTo>
                      <a:pt x="33180" y="59"/>
                    </a:moveTo>
                    <a:lnTo>
                      <a:pt x="35363" y="790"/>
                    </a:lnTo>
                    <a:lnTo>
                      <a:pt x="2407" y="790"/>
                    </a:lnTo>
                    <a:lnTo>
                      <a:pt x="220" y="59"/>
                    </a:lnTo>
                    <a:close/>
                    <a:moveTo>
                      <a:pt x="34" y="0"/>
                    </a:moveTo>
                    <a:cubicBezTo>
                      <a:pt x="17" y="0"/>
                      <a:pt x="7" y="10"/>
                      <a:pt x="4" y="26"/>
                    </a:cubicBezTo>
                    <a:cubicBezTo>
                      <a:pt x="1" y="39"/>
                      <a:pt x="11" y="56"/>
                      <a:pt x="24" y="59"/>
                    </a:cubicBezTo>
                    <a:lnTo>
                      <a:pt x="2390" y="852"/>
                    </a:lnTo>
                    <a:lnTo>
                      <a:pt x="35550" y="852"/>
                    </a:lnTo>
                    <a:cubicBezTo>
                      <a:pt x="35585" y="852"/>
                      <a:pt x="35592" y="803"/>
                      <a:pt x="35559" y="793"/>
                    </a:cubicBezTo>
                    <a:lnTo>
                      <a:pt x="331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1" name="Google Shape;2801;p46"/>
              <p:cNvSpPr/>
              <p:nvPr/>
            </p:nvSpPr>
            <p:spPr>
              <a:xfrm>
                <a:off x="1492975" y="3601125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0"/>
                    </a:moveTo>
                    <a:lnTo>
                      <a:pt x="1525" y="666"/>
                    </a:lnTo>
                    <a:lnTo>
                      <a:pt x="0" y="16859"/>
                    </a:lnTo>
                    <a:lnTo>
                      <a:pt x="1071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2" name="Google Shape;2802;p46"/>
              <p:cNvSpPr/>
              <p:nvPr/>
            </p:nvSpPr>
            <p:spPr>
              <a:xfrm>
                <a:off x="1492150" y="3600350"/>
                <a:ext cx="70700" cy="45130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8052" extrusionOk="0">
                    <a:moveTo>
                      <a:pt x="2762" y="83"/>
                    </a:moveTo>
                    <a:lnTo>
                      <a:pt x="1081" y="17951"/>
                    </a:lnTo>
                    <a:lnTo>
                      <a:pt x="66" y="16880"/>
                    </a:lnTo>
                    <a:lnTo>
                      <a:pt x="1587" y="713"/>
                    </a:lnTo>
                    <a:lnTo>
                      <a:pt x="2762" y="83"/>
                    </a:lnTo>
                    <a:close/>
                    <a:moveTo>
                      <a:pt x="2798" y="0"/>
                    </a:moveTo>
                    <a:cubicBezTo>
                      <a:pt x="2792" y="0"/>
                      <a:pt x="2787" y="2"/>
                      <a:pt x="2782" y="5"/>
                    </a:cubicBezTo>
                    <a:lnTo>
                      <a:pt x="1541" y="668"/>
                    </a:lnTo>
                    <a:cubicBezTo>
                      <a:pt x="1532" y="674"/>
                      <a:pt x="1528" y="681"/>
                      <a:pt x="1525" y="694"/>
                    </a:cubicBezTo>
                    <a:lnTo>
                      <a:pt x="1" y="16886"/>
                    </a:lnTo>
                    <a:cubicBezTo>
                      <a:pt x="1" y="16896"/>
                      <a:pt x="4" y="16906"/>
                      <a:pt x="10" y="16913"/>
                    </a:cubicBezTo>
                    <a:lnTo>
                      <a:pt x="1081" y="18042"/>
                    </a:lnTo>
                    <a:cubicBezTo>
                      <a:pt x="1088" y="18045"/>
                      <a:pt x="1094" y="18048"/>
                      <a:pt x="1104" y="18052"/>
                    </a:cubicBezTo>
                    <a:cubicBezTo>
                      <a:pt x="1107" y="18048"/>
                      <a:pt x="1110" y="18048"/>
                      <a:pt x="1114" y="18045"/>
                    </a:cubicBezTo>
                    <a:cubicBezTo>
                      <a:pt x="1124" y="18042"/>
                      <a:pt x="1133" y="18032"/>
                      <a:pt x="1133" y="18022"/>
                    </a:cubicBezTo>
                    <a:lnTo>
                      <a:pt x="2827" y="31"/>
                    </a:lnTo>
                    <a:cubicBezTo>
                      <a:pt x="2827" y="21"/>
                      <a:pt x="2824" y="11"/>
                      <a:pt x="2814" y="5"/>
                    </a:cubicBezTo>
                    <a:cubicBezTo>
                      <a:pt x="2809" y="2"/>
                      <a:pt x="2804" y="0"/>
                      <a:pt x="27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3" name="Google Shape;2803;p46"/>
              <p:cNvSpPr/>
              <p:nvPr/>
            </p:nvSpPr>
            <p:spPr>
              <a:xfrm>
                <a:off x="1492975" y="3601125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0"/>
                    </a:moveTo>
                    <a:lnTo>
                      <a:pt x="1525" y="666"/>
                    </a:lnTo>
                    <a:lnTo>
                      <a:pt x="0" y="16859"/>
                    </a:lnTo>
                    <a:lnTo>
                      <a:pt x="1071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4" name="Google Shape;2804;p46"/>
              <p:cNvSpPr/>
              <p:nvPr/>
            </p:nvSpPr>
            <p:spPr>
              <a:xfrm>
                <a:off x="1519725" y="3601125"/>
                <a:ext cx="48500" cy="451350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8054" extrusionOk="0">
                    <a:moveTo>
                      <a:pt x="1695" y="0"/>
                    </a:moveTo>
                    <a:lnTo>
                      <a:pt x="1" y="17988"/>
                    </a:lnTo>
                    <a:lnTo>
                      <a:pt x="249" y="18053"/>
                    </a:lnTo>
                    <a:lnTo>
                      <a:pt x="1940" y="75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5" name="Google Shape;2805;p46"/>
              <p:cNvSpPr/>
              <p:nvPr/>
            </p:nvSpPr>
            <p:spPr>
              <a:xfrm>
                <a:off x="1518925" y="3600375"/>
                <a:ext cx="50125" cy="4529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7" extrusionOk="0">
                    <a:moveTo>
                      <a:pt x="1753" y="69"/>
                    </a:moveTo>
                    <a:lnTo>
                      <a:pt x="1939" y="125"/>
                    </a:lnTo>
                    <a:lnTo>
                      <a:pt x="255" y="18044"/>
                    </a:lnTo>
                    <a:lnTo>
                      <a:pt x="66" y="17995"/>
                    </a:lnTo>
                    <a:lnTo>
                      <a:pt x="1753" y="69"/>
                    </a:lnTo>
                    <a:close/>
                    <a:moveTo>
                      <a:pt x="1734" y="1"/>
                    </a:moveTo>
                    <a:cubicBezTo>
                      <a:pt x="1727" y="1"/>
                      <a:pt x="1717" y="1"/>
                      <a:pt x="1707" y="7"/>
                    </a:cubicBezTo>
                    <a:cubicBezTo>
                      <a:pt x="1701" y="10"/>
                      <a:pt x="1694" y="20"/>
                      <a:pt x="1694" y="30"/>
                    </a:cubicBezTo>
                    <a:lnTo>
                      <a:pt x="4" y="18018"/>
                    </a:lnTo>
                    <a:cubicBezTo>
                      <a:pt x="0" y="18031"/>
                      <a:pt x="10" y="18044"/>
                      <a:pt x="26" y="18051"/>
                    </a:cubicBezTo>
                    <a:lnTo>
                      <a:pt x="271" y="18116"/>
                    </a:lnTo>
                    <a:lnTo>
                      <a:pt x="281" y="18116"/>
                    </a:lnTo>
                    <a:cubicBezTo>
                      <a:pt x="288" y="18116"/>
                      <a:pt x="294" y="18113"/>
                      <a:pt x="297" y="18110"/>
                    </a:cubicBezTo>
                    <a:cubicBezTo>
                      <a:pt x="307" y="18106"/>
                      <a:pt x="310" y="18096"/>
                      <a:pt x="310" y="18087"/>
                    </a:cubicBezTo>
                    <a:lnTo>
                      <a:pt x="2004" y="108"/>
                    </a:lnTo>
                    <a:cubicBezTo>
                      <a:pt x="2004" y="92"/>
                      <a:pt x="1995" y="79"/>
                      <a:pt x="1982" y="76"/>
                    </a:cubicBezTo>
                    <a:lnTo>
                      <a:pt x="1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6" name="Google Shape;2806;p46"/>
              <p:cNvSpPr/>
              <p:nvPr/>
            </p:nvSpPr>
            <p:spPr>
              <a:xfrm>
                <a:off x="1472250" y="3601275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1"/>
                    </a:moveTo>
                    <a:lnTo>
                      <a:pt x="1525" y="666"/>
                    </a:lnTo>
                    <a:lnTo>
                      <a:pt x="0" y="16859"/>
                    </a:lnTo>
                    <a:lnTo>
                      <a:pt x="1071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7" name="Google Shape;2807;p46"/>
              <p:cNvSpPr/>
              <p:nvPr/>
            </p:nvSpPr>
            <p:spPr>
              <a:xfrm>
                <a:off x="1471500" y="3600600"/>
                <a:ext cx="70675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8049" extrusionOk="0">
                    <a:moveTo>
                      <a:pt x="2759" y="83"/>
                    </a:moveTo>
                    <a:lnTo>
                      <a:pt x="1078" y="17947"/>
                    </a:lnTo>
                    <a:lnTo>
                      <a:pt x="63" y="16876"/>
                    </a:lnTo>
                    <a:lnTo>
                      <a:pt x="1584" y="713"/>
                    </a:lnTo>
                    <a:lnTo>
                      <a:pt x="2759" y="83"/>
                    </a:lnTo>
                    <a:close/>
                    <a:moveTo>
                      <a:pt x="2797" y="0"/>
                    </a:moveTo>
                    <a:cubicBezTo>
                      <a:pt x="2792" y="0"/>
                      <a:pt x="2787" y="2"/>
                      <a:pt x="2782" y="5"/>
                    </a:cubicBezTo>
                    <a:lnTo>
                      <a:pt x="1542" y="667"/>
                    </a:lnTo>
                    <a:cubicBezTo>
                      <a:pt x="1532" y="674"/>
                      <a:pt x="1525" y="680"/>
                      <a:pt x="1525" y="693"/>
                    </a:cubicBezTo>
                    <a:lnTo>
                      <a:pt x="1" y="16883"/>
                    </a:lnTo>
                    <a:cubicBezTo>
                      <a:pt x="1" y="16893"/>
                      <a:pt x="1" y="16903"/>
                      <a:pt x="7" y="16909"/>
                    </a:cubicBezTo>
                    <a:lnTo>
                      <a:pt x="1081" y="18038"/>
                    </a:lnTo>
                    <a:cubicBezTo>
                      <a:pt x="1085" y="18045"/>
                      <a:pt x="1094" y="18048"/>
                      <a:pt x="1101" y="18048"/>
                    </a:cubicBezTo>
                    <a:lnTo>
                      <a:pt x="1111" y="18048"/>
                    </a:lnTo>
                    <a:cubicBezTo>
                      <a:pt x="1124" y="18045"/>
                      <a:pt x="1130" y="18035"/>
                      <a:pt x="1134" y="18022"/>
                    </a:cubicBezTo>
                    <a:lnTo>
                      <a:pt x="2824" y="34"/>
                    </a:lnTo>
                    <a:cubicBezTo>
                      <a:pt x="2827" y="14"/>
                      <a:pt x="2812" y="0"/>
                      <a:pt x="2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8" name="Google Shape;2808;p46"/>
              <p:cNvSpPr/>
              <p:nvPr/>
            </p:nvSpPr>
            <p:spPr>
              <a:xfrm>
                <a:off x="1472250" y="3601275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1"/>
                    </a:moveTo>
                    <a:lnTo>
                      <a:pt x="1525" y="666"/>
                    </a:lnTo>
                    <a:lnTo>
                      <a:pt x="0" y="16859"/>
                    </a:lnTo>
                    <a:lnTo>
                      <a:pt x="1071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9" name="Google Shape;2809;p46"/>
              <p:cNvSpPr/>
              <p:nvPr/>
            </p:nvSpPr>
            <p:spPr>
              <a:xfrm>
                <a:off x="1499000" y="3601275"/>
                <a:ext cx="48575" cy="45135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8054" extrusionOk="0">
                    <a:moveTo>
                      <a:pt x="1695" y="1"/>
                    </a:moveTo>
                    <a:lnTo>
                      <a:pt x="1" y="17989"/>
                    </a:lnTo>
                    <a:lnTo>
                      <a:pt x="249" y="18054"/>
                    </a:lnTo>
                    <a:lnTo>
                      <a:pt x="1943" y="76"/>
                    </a:lnTo>
                    <a:lnTo>
                      <a:pt x="16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0" name="Google Shape;2810;p46"/>
              <p:cNvSpPr/>
              <p:nvPr/>
            </p:nvSpPr>
            <p:spPr>
              <a:xfrm>
                <a:off x="1498275" y="3600575"/>
                <a:ext cx="50125" cy="4528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5" extrusionOk="0">
                    <a:moveTo>
                      <a:pt x="1750" y="71"/>
                    </a:moveTo>
                    <a:lnTo>
                      <a:pt x="1939" y="127"/>
                    </a:lnTo>
                    <a:lnTo>
                      <a:pt x="252" y="18046"/>
                    </a:lnTo>
                    <a:lnTo>
                      <a:pt x="63" y="17997"/>
                    </a:lnTo>
                    <a:lnTo>
                      <a:pt x="1750" y="71"/>
                    </a:lnTo>
                    <a:close/>
                    <a:moveTo>
                      <a:pt x="1722" y="0"/>
                    </a:moveTo>
                    <a:cubicBezTo>
                      <a:pt x="1716" y="0"/>
                      <a:pt x="1711" y="2"/>
                      <a:pt x="1708" y="6"/>
                    </a:cubicBezTo>
                    <a:cubicBezTo>
                      <a:pt x="1698" y="12"/>
                      <a:pt x="1695" y="19"/>
                      <a:pt x="1695" y="29"/>
                    </a:cubicBezTo>
                    <a:lnTo>
                      <a:pt x="1" y="18017"/>
                    </a:lnTo>
                    <a:cubicBezTo>
                      <a:pt x="1" y="18033"/>
                      <a:pt x="7" y="18046"/>
                      <a:pt x="23" y="18049"/>
                    </a:cubicBezTo>
                    <a:lnTo>
                      <a:pt x="271" y="18115"/>
                    </a:lnTo>
                    <a:lnTo>
                      <a:pt x="278" y="18115"/>
                    </a:lnTo>
                    <a:cubicBezTo>
                      <a:pt x="284" y="18115"/>
                      <a:pt x="291" y="18111"/>
                      <a:pt x="298" y="18108"/>
                    </a:cubicBezTo>
                    <a:cubicBezTo>
                      <a:pt x="304" y="18105"/>
                      <a:pt x="307" y="18095"/>
                      <a:pt x="311" y="18085"/>
                    </a:cubicBezTo>
                    <a:lnTo>
                      <a:pt x="2001" y="107"/>
                    </a:lnTo>
                    <a:cubicBezTo>
                      <a:pt x="2005" y="94"/>
                      <a:pt x="1995" y="81"/>
                      <a:pt x="1982" y="74"/>
                    </a:cubicBezTo>
                    <a:lnTo>
                      <a:pt x="1734" y="2"/>
                    </a:lnTo>
                    <a:cubicBezTo>
                      <a:pt x="1730" y="1"/>
                      <a:pt x="1726" y="0"/>
                      <a:pt x="17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1" name="Google Shape;2811;p46"/>
              <p:cNvSpPr/>
              <p:nvPr/>
            </p:nvSpPr>
            <p:spPr>
              <a:xfrm>
                <a:off x="1451600" y="3601525"/>
                <a:ext cx="690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7989" extrusionOk="0">
                    <a:moveTo>
                      <a:pt x="2762" y="0"/>
                    </a:moveTo>
                    <a:lnTo>
                      <a:pt x="1525" y="663"/>
                    </a:lnTo>
                    <a:lnTo>
                      <a:pt x="0" y="16859"/>
                    </a:lnTo>
                    <a:lnTo>
                      <a:pt x="1071" y="17988"/>
                    </a:lnTo>
                    <a:lnTo>
                      <a:pt x="27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2" name="Google Shape;2812;p46"/>
              <p:cNvSpPr/>
              <p:nvPr/>
            </p:nvSpPr>
            <p:spPr>
              <a:xfrm>
                <a:off x="1450775" y="3600725"/>
                <a:ext cx="70775" cy="45125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8050" extrusionOk="0">
                    <a:moveTo>
                      <a:pt x="2759" y="85"/>
                    </a:moveTo>
                    <a:lnTo>
                      <a:pt x="1078" y="17949"/>
                    </a:lnTo>
                    <a:lnTo>
                      <a:pt x="63" y="16878"/>
                    </a:lnTo>
                    <a:lnTo>
                      <a:pt x="1584" y="715"/>
                    </a:lnTo>
                    <a:lnTo>
                      <a:pt x="2759" y="85"/>
                    </a:lnTo>
                    <a:close/>
                    <a:moveTo>
                      <a:pt x="2796" y="0"/>
                    </a:moveTo>
                    <a:cubicBezTo>
                      <a:pt x="2791" y="0"/>
                      <a:pt x="2786" y="1"/>
                      <a:pt x="2782" y="3"/>
                    </a:cubicBezTo>
                    <a:lnTo>
                      <a:pt x="1541" y="669"/>
                    </a:lnTo>
                    <a:cubicBezTo>
                      <a:pt x="1532" y="672"/>
                      <a:pt x="1525" y="682"/>
                      <a:pt x="1525" y="692"/>
                    </a:cubicBezTo>
                    <a:lnTo>
                      <a:pt x="1" y="16888"/>
                    </a:lnTo>
                    <a:cubicBezTo>
                      <a:pt x="1" y="16894"/>
                      <a:pt x="4" y="16904"/>
                      <a:pt x="11" y="16911"/>
                    </a:cubicBezTo>
                    <a:lnTo>
                      <a:pt x="1081" y="18040"/>
                    </a:lnTo>
                    <a:cubicBezTo>
                      <a:pt x="1088" y="18047"/>
                      <a:pt x="1094" y="18050"/>
                      <a:pt x="1104" y="18050"/>
                    </a:cubicBezTo>
                    <a:cubicBezTo>
                      <a:pt x="1107" y="18050"/>
                      <a:pt x="1111" y="18050"/>
                      <a:pt x="1114" y="18047"/>
                    </a:cubicBezTo>
                    <a:cubicBezTo>
                      <a:pt x="1124" y="18043"/>
                      <a:pt x="1133" y="18033"/>
                      <a:pt x="1133" y="18020"/>
                    </a:cubicBezTo>
                    <a:lnTo>
                      <a:pt x="2827" y="32"/>
                    </a:lnTo>
                    <a:cubicBezTo>
                      <a:pt x="2830" y="14"/>
                      <a:pt x="2814" y="0"/>
                      <a:pt x="2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3" name="Google Shape;2813;p46"/>
              <p:cNvSpPr/>
              <p:nvPr/>
            </p:nvSpPr>
            <p:spPr>
              <a:xfrm>
                <a:off x="1451600" y="3601525"/>
                <a:ext cx="690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7989" extrusionOk="0">
                    <a:moveTo>
                      <a:pt x="2762" y="0"/>
                    </a:moveTo>
                    <a:lnTo>
                      <a:pt x="1525" y="663"/>
                    </a:lnTo>
                    <a:lnTo>
                      <a:pt x="0" y="16859"/>
                    </a:lnTo>
                    <a:lnTo>
                      <a:pt x="1071" y="17988"/>
                    </a:lnTo>
                    <a:lnTo>
                      <a:pt x="2762" y="0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4" name="Google Shape;2814;p46"/>
              <p:cNvSpPr/>
              <p:nvPr/>
            </p:nvSpPr>
            <p:spPr>
              <a:xfrm>
                <a:off x="1478375" y="3601525"/>
                <a:ext cx="48475" cy="451350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054" extrusionOk="0">
                    <a:moveTo>
                      <a:pt x="1691" y="0"/>
                    </a:moveTo>
                    <a:lnTo>
                      <a:pt x="0" y="17988"/>
                    </a:lnTo>
                    <a:lnTo>
                      <a:pt x="248" y="18054"/>
                    </a:lnTo>
                    <a:lnTo>
                      <a:pt x="1939" y="72"/>
                    </a:lnTo>
                    <a:lnTo>
                      <a:pt x="16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5" name="Google Shape;2815;p46"/>
              <p:cNvSpPr/>
              <p:nvPr/>
            </p:nvSpPr>
            <p:spPr>
              <a:xfrm>
                <a:off x="1477550" y="3600750"/>
                <a:ext cx="50125" cy="4528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5" extrusionOk="0">
                    <a:moveTo>
                      <a:pt x="1753" y="71"/>
                    </a:moveTo>
                    <a:lnTo>
                      <a:pt x="1939" y="126"/>
                    </a:lnTo>
                    <a:lnTo>
                      <a:pt x="255" y="18046"/>
                    </a:lnTo>
                    <a:lnTo>
                      <a:pt x="66" y="17997"/>
                    </a:lnTo>
                    <a:lnTo>
                      <a:pt x="1753" y="71"/>
                    </a:lnTo>
                    <a:close/>
                    <a:moveTo>
                      <a:pt x="1727" y="1"/>
                    </a:moveTo>
                    <a:cubicBezTo>
                      <a:pt x="1721" y="1"/>
                      <a:pt x="1714" y="3"/>
                      <a:pt x="1708" y="5"/>
                    </a:cubicBezTo>
                    <a:cubicBezTo>
                      <a:pt x="1701" y="12"/>
                      <a:pt x="1698" y="18"/>
                      <a:pt x="1694" y="28"/>
                    </a:cubicBezTo>
                    <a:lnTo>
                      <a:pt x="4" y="18016"/>
                    </a:lnTo>
                    <a:cubicBezTo>
                      <a:pt x="0" y="18032"/>
                      <a:pt x="10" y="18046"/>
                      <a:pt x="27" y="18049"/>
                    </a:cubicBezTo>
                    <a:lnTo>
                      <a:pt x="275" y="18114"/>
                    </a:lnTo>
                    <a:lnTo>
                      <a:pt x="281" y="18114"/>
                    </a:lnTo>
                    <a:cubicBezTo>
                      <a:pt x="288" y="18114"/>
                      <a:pt x="294" y="18114"/>
                      <a:pt x="297" y="18111"/>
                    </a:cubicBezTo>
                    <a:cubicBezTo>
                      <a:pt x="307" y="18104"/>
                      <a:pt x="311" y="18098"/>
                      <a:pt x="311" y="18088"/>
                    </a:cubicBezTo>
                    <a:lnTo>
                      <a:pt x="2005" y="106"/>
                    </a:lnTo>
                    <a:cubicBezTo>
                      <a:pt x="2005" y="93"/>
                      <a:pt x="1995" y="80"/>
                      <a:pt x="1982" y="77"/>
                    </a:cubicBezTo>
                    <a:lnTo>
                      <a:pt x="1734" y="2"/>
                    </a:lnTo>
                    <a:cubicBezTo>
                      <a:pt x="1732" y="1"/>
                      <a:pt x="1730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6" name="Google Shape;2816;p46"/>
              <p:cNvSpPr/>
              <p:nvPr/>
            </p:nvSpPr>
            <p:spPr>
              <a:xfrm>
                <a:off x="1430875" y="3601675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1"/>
                    </a:moveTo>
                    <a:lnTo>
                      <a:pt x="1525" y="664"/>
                    </a:lnTo>
                    <a:lnTo>
                      <a:pt x="0" y="16860"/>
                    </a:lnTo>
                    <a:lnTo>
                      <a:pt x="1071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7" name="Google Shape;2817;p46"/>
              <p:cNvSpPr/>
              <p:nvPr/>
            </p:nvSpPr>
            <p:spPr>
              <a:xfrm>
                <a:off x="1430050" y="3600925"/>
                <a:ext cx="70775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8049" extrusionOk="0">
                    <a:moveTo>
                      <a:pt x="2762" y="83"/>
                    </a:moveTo>
                    <a:lnTo>
                      <a:pt x="1081" y="17947"/>
                    </a:lnTo>
                    <a:lnTo>
                      <a:pt x="66" y="16877"/>
                    </a:lnTo>
                    <a:lnTo>
                      <a:pt x="1587" y="713"/>
                    </a:lnTo>
                    <a:lnTo>
                      <a:pt x="2762" y="83"/>
                    </a:lnTo>
                    <a:close/>
                    <a:moveTo>
                      <a:pt x="2800" y="0"/>
                    </a:moveTo>
                    <a:cubicBezTo>
                      <a:pt x="2795" y="0"/>
                      <a:pt x="2790" y="2"/>
                      <a:pt x="2785" y="5"/>
                    </a:cubicBezTo>
                    <a:lnTo>
                      <a:pt x="1545" y="667"/>
                    </a:lnTo>
                    <a:cubicBezTo>
                      <a:pt x="1535" y="674"/>
                      <a:pt x="1528" y="680"/>
                      <a:pt x="1528" y="694"/>
                    </a:cubicBezTo>
                    <a:lnTo>
                      <a:pt x="4" y="16886"/>
                    </a:lnTo>
                    <a:cubicBezTo>
                      <a:pt x="1" y="16896"/>
                      <a:pt x="4" y="16903"/>
                      <a:pt x="11" y="16909"/>
                    </a:cubicBezTo>
                    <a:lnTo>
                      <a:pt x="1081" y="18039"/>
                    </a:lnTo>
                    <a:cubicBezTo>
                      <a:pt x="1088" y="18045"/>
                      <a:pt x="1097" y="18048"/>
                      <a:pt x="1104" y="18048"/>
                    </a:cubicBezTo>
                    <a:lnTo>
                      <a:pt x="1117" y="18048"/>
                    </a:lnTo>
                    <a:cubicBezTo>
                      <a:pt x="1127" y="18045"/>
                      <a:pt x="1133" y="18035"/>
                      <a:pt x="1137" y="18022"/>
                    </a:cubicBezTo>
                    <a:lnTo>
                      <a:pt x="2831" y="34"/>
                    </a:lnTo>
                    <a:cubicBezTo>
                      <a:pt x="2831" y="14"/>
                      <a:pt x="2816" y="0"/>
                      <a:pt x="2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8" name="Google Shape;2818;p46"/>
              <p:cNvSpPr/>
              <p:nvPr/>
            </p:nvSpPr>
            <p:spPr>
              <a:xfrm>
                <a:off x="1430875" y="3601675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1"/>
                    </a:moveTo>
                    <a:lnTo>
                      <a:pt x="1525" y="664"/>
                    </a:lnTo>
                    <a:lnTo>
                      <a:pt x="0" y="16860"/>
                    </a:lnTo>
                    <a:lnTo>
                      <a:pt x="1071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9" name="Google Shape;2819;p46"/>
              <p:cNvSpPr/>
              <p:nvPr/>
            </p:nvSpPr>
            <p:spPr>
              <a:xfrm>
                <a:off x="1457650" y="3601675"/>
                <a:ext cx="48575" cy="451375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8055" extrusionOk="0">
                    <a:moveTo>
                      <a:pt x="1694" y="1"/>
                    </a:moveTo>
                    <a:lnTo>
                      <a:pt x="0" y="17989"/>
                    </a:lnTo>
                    <a:lnTo>
                      <a:pt x="248" y="18054"/>
                    </a:lnTo>
                    <a:lnTo>
                      <a:pt x="1942" y="76"/>
                    </a:lnTo>
                    <a:lnTo>
                      <a:pt x="1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0" name="Google Shape;2820;p46"/>
              <p:cNvSpPr/>
              <p:nvPr/>
            </p:nvSpPr>
            <p:spPr>
              <a:xfrm>
                <a:off x="1456825" y="3600925"/>
                <a:ext cx="50125" cy="4529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7" extrusionOk="0">
                    <a:moveTo>
                      <a:pt x="1753" y="70"/>
                    </a:moveTo>
                    <a:lnTo>
                      <a:pt x="1942" y="126"/>
                    </a:lnTo>
                    <a:lnTo>
                      <a:pt x="255" y="18045"/>
                    </a:lnTo>
                    <a:lnTo>
                      <a:pt x="66" y="17996"/>
                    </a:lnTo>
                    <a:lnTo>
                      <a:pt x="1753" y="70"/>
                    </a:lnTo>
                    <a:close/>
                    <a:moveTo>
                      <a:pt x="1729" y="0"/>
                    </a:moveTo>
                    <a:cubicBezTo>
                      <a:pt x="1722" y="0"/>
                      <a:pt x="1716" y="3"/>
                      <a:pt x="1711" y="8"/>
                    </a:cubicBezTo>
                    <a:cubicBezTo>
                      <a:pt x="1701" y="11"/>
                      <a:pt x="1698" y="21"/>
                      <a:pt x="1698" y="28"/>
                    </a:cubicBezTo>
                    <a:lnTo>
                      <a:pt x="4" y="18019"/>
                    </a:lnTo>
                    <a:cubicBezTo>
                      <a:pt x="0" y="18032"/>
                      <a:pt x="10" y="18045"/>
                      <a:pt x="26" y="18048"/>
                    </a:cubicBezTo>
                    <a:lnTo>
                      <a:pt x="275" y="18114"/>
                    </a:lnTo>
                    <a:cubicBezTo>
                      <a:pt x="276" y="18115"/>
                      <a:pt x="277" y="18116"/>
                      <a:pt x="278" y="18116"/>
                    </a:cubicBezTo>
                    <a:cubicBezTo>
                      <a:pt x="279" y="18116"/>
                      <a:pt x="279" y="18115"/>
                      <a:pt x="281" y="18114"/>
                    </a:cubicBezTo>
                    <a:cubicBezTo>
                      <a:pt x="288" y="18114"/>
                      <a:pt x="294" y="18114"/>
                      <a:pt x="301" y="18110"/>
                    </a:cubicBezTo>
                    <a:cubicBezTo>
                      <a:pt x="307" y="18104"/>
                      <a:pt x="310" y="18097"/>
                      <a:pt x="314" y="18088"/>
                    </a:cubicBezTo>
                    <a:lnTo>
                      <a:pt x="2004" y="109"/>
                    </a:lnTo>
                    <a:cubicBezTo>
                      <a:pt x="2004" y="93"/>
                      <a:pt x="1998" y="80"/>
                      <a:pt x="1982" y="77"/>
                    </a:cubicBezTo>
                    <a:lnTo>
                      <a:pt x="1737" y="2"/>
                    </a:lnTo>
                    <a:cubicBezTo>
                      <a:pt x="1734" y="1"/>
                      <a:pt x="1732" y="0"/>
                      <a:pt x="1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1" name="Google Shape;2821;p46"/>
              <p:cNvSpPr/>
              <p:nvPr/>
            </p:nvSpPr>
            <p:spPr>
              <a:xfrm>
                <a:off x="1410150" y="3601850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0"/>
                    </a:moveTo>
                    <a:lnTo>
                      <a:pt x="1525" y="666"/>
                    </a:lnTo>
                    <a:lnTo>
                      <a:pt x="0" y="16859"/>
                    </a:lnTo>
                    <a:lnTo>
                      <a:pt x="1074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2" name="Google Shape;2822;p46"/>
              <p:cNvSpPr/>
              <p:nvPr/>
            </p:nvSpPr>
            <p:spPr>
              <a:xfrm>
                <a:off x="1409400" y="3601075"/>
                <a:ext cx="70700" cy="4513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8053" extrusionOk="0">
                    <a:moveTo>
                      <a:pt x="2759" y="87"/>
                    </a:moveTo>
                    <a:lnTo>
                      <a:pt x="1078" y="17951"/>
                    </a:lnTo>
                    <a:lnTo>
                      <a:pt x="63" y="16880"/>
                    </a:lnTo>
                    <a:lnTo>
                      <a:pt x="1584" y="717"/>
                    </a:lnTo>
                    <a:lnTo>
                      <a:pt x="2759" y="87"/>
                    </a:lnTo>
                    <a:close/>
                    <a:moveTo>
                      <a:pt x="2798" y="0"/>
                    </a:moveTo>
                    <a:cubicBezTo>
                      <a:pt x="2793" y="0"/>
                      <a:pt x="2787" y="2"/>
                      <a:pt x="2782" y="5"/>
                    </a:cubicBezTo>
                    <a:lnTo>
                      <a:pt x="1542" y="668"/>
                    </a:lnTo>
                    <a:cubicBezTo>
                      <a:pt x="1532" y="674"/>
                      <a:pt x="1525" y="681"/>
                      <a:pt x="1525" y="694"/>
                    </a:cubicBezTo>
                    <a:lnTo>
                      <a:pt x="1" y="16887"/>
                    </a:lnTo>
                    <a:cubicBezTo>
                      <a:pt x="1" y="16897"/>
                      <a:pt x="4" y="16906"/>
                      <a:pt x="11" y="16913"/>
                    </a:cubicBezTo>
                    <a:lnTo>
                      <a:pt x="1081" y="18042"/>
                    </a:lnTo>
                    <a:cubicBezTo>
                      <a:pt x="1088" y="18049"/>
                      <a:pt x="1094" y="18052"/>
                      <a:pt x="1104" y="18052"/>
                    </a:cubicBezTo>
                    <a:cubicBezTo>
                      <a:pt x="1107" y="18049"/>
                      <a:pt x="1111" y="18049"/>
                      <a:pt x="1114" y="18046"/>
                    </a:cubicBezTo>
                    <a:cubicBezTo>
                      <a:pt x="1124" y="18042"/>
                      <a:pt x="1134" y="18033"/>
                      <a:pt x="1134" y="18023"/>
                    </a:cubicBezTo>
                    <a:lnTo>
                      <a:pt x="2828" y="31"/>
                    </a:lnTo>
                    <a:cubicBezTo>
                      <a:pt x="2828" y="22"/>
                      <a:pt x="2821" y="12"/>
                      <a:pt x="2815" y="5"/>
                    </a:cubicBezTo>
                    <a:cubicBezTo>
                      <a:pt x="2810" y="2"/>
                      <a:pt x="2804" y="0"/>
                      <a:pt x="27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3" name="Google Shape;2823;p46"/>
              <p:cNvSpPr/>
              <p:nvPr/>
            </p:nvSpPr>
            <p:spPr>
              <a:xfrm>
                <a:off x="1410150" y="3601850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0"/>
                    </a:moveTo>
                    <a:lnTo>
                      <a:pt x="1525" y="666"/>
                    </a:lnTo>
                    <a:lnTo>
                      <a:pt x="0" y="16859"/>
                    </a:lnTo>
                    <a:lnTo>
                      <a:pt x="1074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4" name="Google Shape;2824;p46"/>
              <p:cNvSpPr/>
              <p:nvPr/>
            </p:nvSpPr>
            <p:spPr>
              <a:xfrm>
                <a:off x="1437000" y="3601850"/>
                <a:ext cx="48500" cy="451350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8054" extrusionOk="0">
                    <a:moveTo>
                      <a:pt x="1691" y="0"/>
                    </a:moveTo>
                    <a:lnTo>
                      <a:pt x="0" y="17988"/>
                    </a:lnTo>
                    <a:lnTo>
                      <a:pt x="248" y="18054"/>
                    </a:lnTo>
                    <a:lnTo>
                      <a:pt x="1939" y="76"/>
                    </a:lnTo>
                    <a:lnTo>
                      <a:pt x="16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5" name="Google Shape;2825;p46"/>
              <p:cNvSpPr/>
              <p:nvPr/>
            </p:nvSpPr>
            <p:spPr>
              <a:xfrm>
                <a:off x="1436175" y="3601125"/>
                <a:ext cx="50125" cy="4529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6" extrusionOk="0">
                    <a:moveTo>
                      <a:pt x="1753" y="69"/>
                    </a:moveTo>
                    <a:lnTo>
                      <a:pt x="1939" y="127"/>
                    </a:lnTo>
                    <a:lnTo>
                      <a:pt x="252" y="18044"/>
                    </a:lnTo>
                    <a:lnTo>
                      <a:pt x="66" y="17995"/>
                    </a:lnTo>
                    <a:lnTo>
                      <a:pt x="1753" y="69"/>
                    </a:lnTo>
                    <a:close/>
                    <a:moveTo>
                      <a:pt x="1734" y="0"/>
                    </a:moveTo>
                    <a:cubicBezTo>
                      <a:pt x="1724" y="0"/>
                      <a:pt x="1714" y="0"/>
                      <a:pt x="1708" y="7"/>
                    </a:cubicBezTo>
                    <a:cubicBezTo>
                      <a:pt x="1701" y="10"/>
                      <a:pt x="1695" y="20"/>
                      <a:pt x="1695" y="29"/>
                    </a:cubicBezTo>
                    <a:lnTo>
                      <a:pt x="1" y="18017"/>
                    </a:lnTo>
                    <a:cubicBezTo>
                      <a:pt x="1" y="18031"/>
                      <a:pt x="10" y="18044"/>
                      <a:pt x="23" y="18050"/>
                    </a:cubicBezTo>
                    <a:lnTo>
                      <a:pt x="271" y="18115"/>
                    </a:lnTo>
                    <a:lnTo>
                      <a:pt x="281" y="18115"/>
                    </a:lnTo>
                    <a:cubicBezTo>
                      <a:pt x="288" y="18115"/>
                      <a:pt x="291" y="18112"/>
                      <a:pt x="298" y="18109"/>
                    </a:cubicBezTo>
                    <a:cubicBezTo>
                      <a:pt x="304" y="18106"/>
                      <a:pt x="311" y="18096"/>
                      <a:pt x="311" y="18086"/>
                    </a:cubicBezTo>
                    <a:lnTo>
                      <a:pt x="2001" y="108"/>
                    </a:lnTo>
                    <a:cubicBezTo>
                      <a:pt x="2005" y="91"/>
                      <a:pt x="1995" y="78"/>
                      <a:pt x="1982" y="75"/>
                    </a:cubicBez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6" name="Google Shape;2826;p46"/>
              <p:cNvSpPr/>
              <p:nvPr/>
            </p:nvSpPr>
            <p:spPr>
              <a:xfrm>
                <a:off x="1389500" y="3602100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0"/>
                    </a:moveTo>
                    <a:lnTo>
                      <a:pt x="1525" y="663"/>
                    </a:lnTo>
                    <a:lnTo>
                      <a:pt x="1" y="16859"/>
                    </a:lnTo>
                    <a:lnTo>
                      <a:pt x="1071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7" name="Google Shape;2827;p46"/>
              <p:cNvSpPr/>
              <p:nvPr/>
            </p:nvSpPr>
            <p:spPr>
              <a:xfrm>
                <a:off x="1388675" y="3601275"/>
                <a:ext cx="70700" cy="45127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8051" extrusionOk="0">
                    <a:moveTo>
                      <a:pt x="2759" y="85"/>
                    </a:moveTo>
                    <a:lnTo>
                      <a:pt x="1078" y="17949"/>
                    </a:lnTo>
                    <a:lnTo>
                      <a:pt x="63" y="16879"/>
                    </a:lnTo>
                    <a:lnTo>
                      <a:pt x="1584" y="715"/>
                    </a:lnTo>
                    <a:lnTo>
                      <a:pt x="2759" y="85"/>
                    </a:lnTo>
                    <a:close/>
                    <a:moveTo>
                      <a:pt x="2794" y="1"/>
                    </a:moveTo>
                    <a:cubicBezTo>
                      <a:pt x="2790" y="1"/>
                      <a:pt x="2786" y="2"/>
                      <a:pt x="2782" y="4"/>
                    </a:cubicBezTo>
                    <a:lnTo>
                      <a:pt x="1542" y="670"/>
                    </a:lnTo>
                    <a:cubicBezTo>
                      <a:pt x="1532" y="673"/>
                      <a:pt x="1525" y="683"/>
                      <a:pt x="1525" y="693"/>
                    </a:cubicBezTo>
                    <a:lnTo>
                      <a:pt x="1" y="16889"/>
                    </a:lnTo>
                    <a:cubicBezTo>
                      <a:pt x="1" y="16895"/>
                      <a:pt x="4" y="16905"/>
                      <a:pt x="11" y="16912"/>
                    </a:cubicBezTo>
                    <a:lnTo>
                      <a:pt x="1081" y="18041"/>
                    </a:lnTo>
                    <a:cubicBezTo>
                      <a:pt x="1088" y="18047"/>
                      <a:pt x="1094" y="18051"/>
                      <a:pt x="1104" y="18051"/>
                    </a:cubicBezTo>
                    <a:cubicBezTo>
                      <a:pt x="1107" y="18051"/>
                      <a:pt x="1111" y="18051"/>
                      <a:pt x="1114" y="18047"/>
                    </a:cubicBezTo>
                    <a:cubicBezTo>
                      <a:pt x="1124" y="18044"/>
                      <a:pt x="1134" y="18034"/>
                      <a:pt x="1134" y="18021"/>
                    </a:cubicBezTo>
                    <a:lnTo>
                      <a:pt x="2828" y="33"/>
                    </a:lnTo>
                    <a:cubicBezTo>
                      <a:pt x="2828" y="15"/>
                      <a:pt x="2811" y="1"/>
                      <a:pt x="2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8" name="Google Shape;2828;p46"/>
              <p:cNvSpPr/>
              <p:nvPr/>
            </p:nvSpPr>
            <p:spPr>
              <a:xfrm>
                <a:off x="1389500" y="3602100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0"/>
                    </a:moveTo>
                    <a:lnTo>
                      <a:pt x="1525" y="663"/>
                    </a:lnTo>
                    <a:lnTo>
                      <a:pt x="1" y="16859"/>
                    </a:lnTo>
                    <a:lnTo>
                      <a:pt x="1071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9" name="Google Shape;2829;p46"/>
              <p:cNvSpPr/>
              <p:nvPr/>
            </p:nvSpPr>
            <p:spPr>
              <a:xfrm>
                <a:off x="1416275" y="3602100"/>
                <a:ext cx="48475" cy="451350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054" extrusionOk="0">
                    <a:moveTo>
                      <a:pt x="1694" y="0"/>
                    </a:moveTo>
                    <a:lnTo>
                      <a:pt x="0" y="17988"/>
                    </a:lnTo>
                    <a:lnTo>
                      <a:pt x="248" y="18054"/>
                    </a:lnTo>
                    <a:lnTo>
                      <a:pt x="1939" y="72"/>
                    </a:lnTo>
                    <a:lnTo>
                      <a:pt x="1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0" name="Google Shape;2830;p46"/>
              <p:cNvSpPr/>
              <p:nvPr/>
            </p:nvSpPr>
            <p:spPr>
              <a:xfrm>
                <a:off x="1415450" y="3601300"/>
                <a:ext cx="50125" cy="4528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5" extrusionOk="0">
                    <a:moveTo>
                      <a:pt x="1753" y="71"/>
                    </a:moveTo>
                    <a:lnTo>
                      <a:pt x="1943" y="127"/>
                    </a:lnTo>
                    <a:lnTo>
                      <a:pt x="255" y="18046"/>
                    </a:lnTo>
                    <a:lnTo>
                      <a:pt x="66" y="17997"/>
                    </a:lnTo>
                    <a:lnTo>
                      <a:pt x="1753" y="71"/>
                    </a:lnTo>
                    <a:close/>
                    <a:moveTo>
                      <a:pt x="1724" y="1"/>
                    </a:moveTo>
                    <a:cubicBezTo>
                      <a:pt x="1720" y="1"/>
                      <a:pt x="1715" y="2"/>
                      <a:pt x="1711" y="6"/>
                    </a:cubicBezTo>
                    <a:cubicBezTo>
                      <a:pt x="1701" y="13"/>
                      <a:pt x="1698" y="19"/>
                      <a:pt x="1695" y="29"/>
                    </a:cubicBezTo>
                    <a:lnTo>
                      <a:pt x="4" y="18017"/>
                    </a:lnTo>
                    <a:cubicBezTo>
                      <a:pt x="1" y="18033"/>
                      <a:pt x="10" y="18046"/>
                      <a:pt x="27" y="18050"/>
                    </a:cubicBezTo>
                    <a:lnTo>
                      <a:pt x="275" y="18115"/>
                    </a:lnTo>
                    <a:lnTo>
                      <a:pt x="281" y="18115"/>
                    </a:lnTo>
                    <a:cubicBezTo>
                      <a:pt x="288" y="18115"/>
                      <a:pt x="294" y="18112"/>
                      <a:pt x="301" y="18108"/>
                    </a:cubicBezTo>
                    <a:cubicBezTo>
                      <a:pt x="307" y="18102"/>
                      <a:pt x="311" y="18095"/>
                      <a:pt x="311" y="18086"/>
                    </a:cubicBezTo>
                    <a:lnTo>
                      <a:pt x="2005" y="107"/>
                    </a:lnTo>
                    <a:cubicBezTo>
                      <a:pt x="2005" y="94"/>
                      <a:pt x="1995" y="81"/>
                      <a:pt x="1982" y="75"/>
                    </a:cubicBezTo>
                    <a:lnTo>
                      <a:pt x="1734" y="3"/>
                    </a:lnTo>
                    <a:cubicBezTo>
                      <a:pt x="1731" y="2"/>
                      <a:pt x="1728" y="1"/>
                      <a:pt x="17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1" name="Google Shape;2831;p46"/>
              <p:cNvSpPr/>
              <p:nvPr/>
            </p:nvSpPr>
            <p:spPr>
              <a:xfrm>
                <a:off x="1368775" y="3602250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1"/>
                    </a:moveTo>
                    <a:lnTo>
                      <a:pt x="1525" y="663"/>
                    </a:lnTo>
                    <a:lnTo>
                      <a:pt x="0" y="16859"/>
                    </a:lnTo>
                    <a:lnTo>
                      <a:pt x="1074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2" name="Google Shape;2832;p46"/>
              <p:cNvSpPr/>
              <p:nvPr/>
            </p:nvSpPr>
            <p:spPr>
              <a:xfrm>
                <a:off x="1368050" y="3601475"/>
                <a:ext cx="70675" cy="4512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8050" extrusionOk="0">
                    <a:moveTo>
                      <a:pt x="2758" y="87"/>
                    </a:moveTo>
                    <a:lnTo>
                      <a:pt x="1077" y="17948"/>
                    </a:lnTo>
                    <a:lnTo>
                      <a:pt x="62" y="16881"/>
                    </a:lnTo>
                    <a:lnTo>
                      <a:pt x="1583" y="714"/>
                    </a:lnTo>
                    <a:lnTo>
                      <a:pt x="2758" y="87"/>
                    </a:lnTo>
                    <a:close/>
                    <a:moveTo>
                      <a:pt x="2796" y="1"/>
                    </a:moveTo>
                    <a:cubicBezTo>
                      <a:pt x="2791" y="1"/>
                      <a:pt x="2786" y="2"/>
                      <a:pt x="2781" y="6"/>
                    </a:cubicBezTo>
                    <a:lnTo>
                      <a:pt x="1541" y="668"/>
                    </a:lnTo>
                    <a:cubicBezTo>
                      <a:pt x="1534" y="672"/>
                      <a:pt x="1528" y="681"/>
                      <a:pt x="1524" y="691"/>
                    </a:cubicBezTo>
                    <a:lnTo>
                      <a:pt x="3" y="16887"/>
                    </a:lnTo>
                    <a:cubicBezTo>
                      <a:pt x="0" y="16897"/>
                      <a:pt x="3" y="16904"/>
                      <a:pt x="10" y="16910"/>
                    </a:cubicBezTo>
                    <a:lnTo>
                      <a:pt x="1080" y="18039"/>
                    </a:lnTo>
                    <a:cubicBezTo>
                      <a:pt x="1084" y="18046"/>
                      <a:pt x="1094" y="18049"/>
                      <a:pt x="1103" y="18049"/>
                    </a:cubicBezTo>
                    <a:cubicBezTo>
                      <a:pt x="1107" y="18049"/>
                      <a:pt x="1110" y="18049"/>
                      <a:pt x="1113" y="18046"/>
                    </a:cubicBezTo>
                    <a:cubicBezTo>
                      <a:pt x="1123" y="18043"/>
                      <a:pt x="1129" y="18033"/>
                      <a:pt x="1133" y="18020"/>
                    </a:cubicBezTo>
                    <a:lnTo>
                      <a:pt x="2827" y="32"/>
                    </a:lnTo>
                    <a:cubicBezTo>
                      <a:pt x="2827" y="22"/>
                      <a:pt x="2820" y="9"/>
                      <a:pt x="2810" y="6"/>
                    </a:cubicBezTo>
                    <a:cubicBezTo>
                      <a:pt x="2806" y="2"/>
                      <a:pt x="2801" y="1"/>
                      <a:pt x="27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3" name="Google Shape;2833;p46"/>
              <p:cNvSpPr/>
              <p:nvPr/>
            </p:nvSpPr>
            <p:spPr>
              <a:xfrm>
                <a:off x="1368775" y="3602250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1"/>
                    </a:moveTo>
                    <a:lnTo>
                      <a:pt x="1525" y="663"/>
                    </a:lnTo>
                    <a:lnTo>
                      <a:pt x="0" y="16859"/>
                    </a:lnTo>
                    <a:lnTo>
                      <a:pt x="1074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4" name="Google Shape;2834;p46"/>
              <p:cNvSpPr/>
              <p:nvPr/>
            </p:nvSpPr>
            <p:spPr>
              <a:xfrm>
                <a:off x="1395625" y="3602250"/>
                <a:ext cx="48500" cy="45137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8055" extrusionOk="0">
                    <a:moveTo>
                      <a:pt x="1691" y="1"/>
                    </a:moveTo>
                    <a:lnTo>
                      <a:pt x="0" y="17989"/>
                    </a:lnTo>
                    <a:lnTo>
                      <a:pt x="245" y="18054"/>
                    </a:lnTo>
                    <a:lnTo>
                      <a:pt x="1939" y="73"/>
                    </a:lnTo>
                    <a:lnTo>
                      <a:pt x="16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5" name="Google Shape;2835;p46"/>
              <p:cNvSpPr/>
              <p:nvPr/>
            </p:nvSpPr>
            <p:spPr>
              <a:xfrm>
                <a:off x="1394800" y="3601500"/>
                <a:ext cx="50125" cy="45285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4" extrusionOk="0">
                    <a:moveTo>
                      <a:pt x="1750" y="70"/>
                    </a:moveTo>
                    <a:lnTo>
                      <a:pt x="1940" y="125"/>
                    </a:lnTo>
                    <a:lnTo>
                      <a:pt x="252" y="18045"/>
                    </a:lnTo>
                    <a:lnTo>
                      <a:pt x="66" y="17996"/>
                    </a:lnTo>
                    <a:lnTo>
                      <a:pt x="1750" y="70"/>
                    </a:lnTo>
                    <a:close/>
                    <a:moveTo>
                      <a:pt x="1725" y="0"/>
                    </a:moveTo>
                    <a:cubicBezTo>
                      <a:pt x="1719" y="0"/>
                      <a:pt x="1712" y="2"/>
                      <a:pt x="1708" y="5"/>
                    </a:cubicBezTo>
                    <a:cubicBezTo>
                      <a:pt x="1701" y="11"/>
                      <a:pt x="1695" y="18"/>
                      <a:pt x="1695" y="28"/>
                    </a:cubicBezTo>
                    <a:lnTo>
                      <a:pt x="1" y="18016"/>
                    </a:lnTo>
                    <a:cubicBezTo>
                      <a:pt x="1" y="18032"/>
                      <a:pt x="10" y="18045"/>
                      <a:pt x="24" y="18048"/>
                    </a:cubicBezTo>
                    <a:lnTo>
                      <a:pt x="272" y="18113"/>
                    </a:lnTo>
                    <a:lnTo>
                      <a:pt x="278" y="18113"/>
                    </a:lnTo>
                    <a:cubicBezTo>
                      <a:pt x="285" y="18113"/>
                      <a:pt x="291" y="18113"/>
                      <a:pt x="298" y="18110"/>
                    </a:cubicBezTo>
                    <a:cubicBezTo>
                      <a:pt x="304" y="18104"/>
                      <a:pt x="311" y="18097"/>
                      <a:pt x="311" y="18087"/>
                    </a:cubicBezTo>
                    <a:lnTo>
                      <a:pt x="2002" y="109"/>
                    </a:lnTo>
                    <a:cubicBezTo>
                      <a:pt x="2005" y="93"/>
                      <a:pt x="1995" y="80"/>
                      <a:pt x="1982" y="76"/>
                    </a:cubicBezTo>
                    <a:lnTo>
                      <a:pt x="1734" y="1"/>
                    </a:lnTo>
                    <a:cubicBezTo>
                      <a:pt x="1731" y="0"/>
                      <a:pt x="1728" y="0"/>
                      <a:pt x="17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6" name="Google Shape;2836;p46"/>
              <p:cNvSpPr/>
              <p:nvPr/>
            </p:nvSpPr>
            <p:spPr>
              <a:xfrm>
                <a:off x="1348125" y="3602425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0"/>
                    </a:moveTo>
                    <a:lnTo>
                      <a:pt x="1525" y="666"/>
                    </a:lnTo>
                    <a:lnTo>
                      <a:pt x="1" y="16859"/>
                    </a:lnTo>
                    <a:lnTo>
                      <a:pt x="1071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7" name="Google Shape;2837;p46"/>
              <p:cNvSpPr/>
              <p:nvPr/>
            </p:nvSpPr>
            <p:spPr>
              <a:xfrm>
                <a:off x="1347325" y="3601650"/>
                <a:ext cx="70675" cy="45130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8052" extrusionOk="0">
                    <a:moveTo>
                      <a:pt x="2761" y="87"/>
                    </a:moveTo>
                    <a:lnTo>
                      <a:pt x="1080" y="17951"/>
                    </a:lnTo>
                    <a:lnTo>
                      <a:pt x="65" y="16880"/>
                    </a:lnTo>
                    <a:lnTo>
                      <a:pt x="1586" y="717"/>
                    </a:lnTo>
                    <a:lnTo>
                      <a:pt x="2761" y="87"/>
                    </a:lnTo>
                    <a:close/>
                    <a:moveTo>
                      <a:pt x="2797" y="0"/>
                    </a:moveTo>
                    <a:cubicBezTo>
                      <a:pt x="2792" y="0"/>
                      <a:pt x="2786" y="2"/>
                      <a:pt x="2781" y="5"/>
                    </a:cubicBezTo>
                    <a:lnTo>
                      <a:pt x="1541" y="668"/>
                    </a:lnTo>
                    <a:cubicBezTo>
                      <a:pt x="1531" y="674"/>
                      <a:pt x="1528" y="684"/>
                      <a:pt x="1524" y="694"/>
                    </a:cubicBezTo>
                    <a:lnTo>
                      <a:pt x="0" y="16887"/>
                    </a:lnTo>
                    <a:cubicBezTo>
                      <a:pt x="0" y="16897"/>
                      <a:pt x="3" y="16906"/>
                      <a:pt x="10" y="16913"/>
                    </a:cubicBezTo>
                    <a:lnTo>
                      <a:pt x="1080" y="18042"/>
                    </a:lnTo>
                    <a:cubicBezTo>
                      <a:pt x="1087" y="18045"/>
                      <a:pt x="1093" y="18049"/>
                      <a:pt x="1103" y="18052"/>
                    </a:cubicBezTo>
                    <a:cubicBezTo>
                      <a:pt x="1107" y="18049"/>
                      <a:pt x="1110" y="18049"/>
                      <a:pt x="1113" y="18045"/>
                    </a:cubicBezTo>
                    <a:cubicBezTo>
                      <a:pt x="1123" y="18042"/>
                      <a:pt x="1133" y="18032"/>
                      <a:pt x="1133" y="18023"/>
                    </a:cubicBezTo>
                    <a:lnTo>
                      <a:pt x="2827" y="31"/>
                    </a:lnTo>
                    <a:cubicBezTo>
                      <a:pt x="2827" y="22"/>
                      <a:pt x="2823" y="12"/>
                      <a:pt x="2814" y="5"/>
                    </a:cubicBezTo>
                    <a:cubicBezTo>
                      <a:pt x="2809" y="2"/>
                      <a:pt x="2803" y="0"/>
                      <a:pt x="2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8" name="Google Shape;2838;p46"/>
              <p:cNvSpPr/>
              <p:nvPr/>
            </p:nvSpPr>
            <p:spPr>
              <a:xfrm>
                <a:off x="1348125" y="3602425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0"/>
                    </a:moveTo>
                    <a:lnTo>
                      <a:pt x="1525" y="666"/>
                    </a:lnTo>
                    <a:lnTo>
                      <a:pt x="1" y="16859"/>
                    </a:lnTo>
                    <a:lnTo>
                      <a:pt x="1071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9" name="Google Shape;2839;p46"/>
              <p:cNvSpPr/>
              <p:nvPr/>
            </p:nvSpPr>
            <p:spPr>
              <a:xfrm>
                <a:off x="1374900" y="3602425"/>
                <a:ext cx="48500" cy="451350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8054" extrusionOk="0">
                    <a:moveTo>
                      <a:pt x="1694" y="0"/>
                    </a:moveTo>
                    <a:lnTo>
                      <a:pt x="0" y="17988"/>
                    </a:lnTo>
                    <a:lnTo>
                      <a:pt x="248" y="18054"/>
                    </a:lnTo>
                    <a:lnTo>
                      <a:pt x="1939" y="75"/>
                    </a:lnTo>
                    <a:lnTo>
                      <a:pt x="1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0" name="Google Shape;2840;p46"/>
              <p:cNvSpPr/>
              <p:nvPr/>
            </p:nvSpPr>
            <p:spPr>
              <a:xfrm>
                <a:off x="1374075" y="3601725"/>
                <a:ext cx="50125" cy="4528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5" extrusionOk="0">
                    <a:moveTo>
                      <a:pt x="1753" y="67"/>
                    </a:moveTo>
                    <a:lnTo>
                      <a:pt x="1939" y="123"/>
                    </a:lnTo>
                    <a:lnTo>
                      <a:pt x="255" y="18042"/>
                    </a:lnTo>
                    <a:lnTo>
                      <a:pt x="66" y="17993"/>
                    </a:lnTo>
                    <a:lnTo>
                      <a:pt x="1753" y="67"/>
                    </a:lnTo>
                    <a:close/>
                    <a:moveTo>
                      <a:pt x="1724" y="0"/>
                    </a:moveTo>
                    <a:cubicBezTo>
                      <a:pt x="1719" y="0"/>
                      <a:pt x="1713" y="2"/>
                      <a:pt x="1708" y="5"/>
                    </a:cubicBezTo>
                    <a:cubicBezTo>
                      <a:pt x="1701" y="9"/>
                      <a:pt x="1698" y="19"/>
                      <a:pt x="1695" y="28"/>
                    </a:cubicBezTo>
                    <a:lnTo>
                      <a:pt x="4" y="18016"/>
                    </a:lnTo>
                    <a:cubicBezTo>
                      <a:pt x="1" y="18029"/>
                      <a:pt x="10" y="18042"/>
                      <a:pt x="27" y="18049"/>
                    </a:cubicBezTo>
                    <a:lnTo>
                      <a:pt x="272" y="18114"/>
                    </a:lnTo>
                    <a:lnTo>
                      <a:pt x="281" y="18114"/>
                    </a:lnTo>
                    <a:cubicBezTo>
                      <a:pt x="288" y="18114"/>
                      <a:pt x="294" y="18111"/>
                      <a:pt x="298" y="18108"/>
                    </a:cubicBezTo>
                    <a:cubicBezTo>
                      <a:pt x="307" y="18104"/>
                      <a:pt x="311" y="18095"/>
                      <a:pt x="311" y="18088"/>
                    </a:cubicBezTo>
                    <a:lnTo>
                      <a:pt x="2005" y="107"/>
                    </a:lnTo>
                    <a:cubicBezTo>
                      <a:pt x="2005" y="90"/>
                      <a:pt x="1995" y="77"/>
                      <a:pt x="1982" y="74"/>
                    </a:cubicBezTo>
                    <a:lnTo>
                      <a:pt x="1734" y="2"/>
                    </a:lnTo>
                    <a:cubicBezTo>
                      <a:pt x="1731" y="1"/>
                      <a:pt x="1728" y="0"/>
                      <a:pt x="1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1" name="Google Shape;2841;p46"/>
              <p:cNvSpPr/>
              <p:nvPr/>
            </p:nvSpPr>
            <p:spPr>
              <a:xfrm>
                <a:off x="1327400" y="3602575"/>
                <a:ext cx="69150" cy="4498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93" extrusionOk="0">
                    <a:moveTo>
                      <a:pt x="2765" y="1"/>
                    </a:moveTo>
                    <a:lnTo>
                      <a:pt x="1525" y="667"/>
                    </a:lnTo>
                    <a:lnTo>
                      <a:pt x="1" y="16860"/>
                    </a:lnTo>
                    <a:lnTo>
                      <a:pt x="1071" y="17992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2" name="Google Shape;2842;p46"/>
              <p:cNvSpPr/>
              <p:nvPr/>
            </p:nvSpPr>
            <p:spPr>
              <a:xfrm>
                <a:off x="1326675" y="3601800"/>
                <a:ext cx="70675" cy="4513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8053" extrusionOk="0">
                    <a:moveTo>
                      <a:pt x="2758" y="87"/>
                    </a:moveTo>
                    <a:lnTo>
                      <a:pt x="1077" y="17955"/>
                    </a:lnTo>
                    <a:lnTo>
                      <a:pt x="62" y="16884"/>
                    </a:lnTo>
                    <a:lnTo>
                      <a:pt x="1583" y="717"/>
                    </a:lnTo>
                    <a:lnTo>
                      <a:pt x="2758" y="87"/>
                    </a:lnTo>
                    <a:close/>
                    <a:moveTo>
                      <a:pt x="2795" y="1"/>
                    </a:moveTo>
                    <a:cubicBezTo>
                      <a:pt x="2789" y="1"/>
                      <a:pt x="2784" y="2"/>
                      <a:pt x="2781" y="6"/>
                    </a:cubicBezTo>
                    <a:lnTo>
                      <a:pt x="1541" y="672"/>
                    </a:lnTo>
                    <a:cubicBezTo>
                      <a:pt x="1531" y="675"/>
                      <a:pt x="1525" y="685"/>
                      <a:pt x="1525" y="694"/>
                    </a:cubicBezTo>
                    <a:lnTo>
                      <a:pt x="0" y="16891"/>
                    </a:lnTo>
                    <a:cubicBezTo>
                      <a:pt x="0" y="16897"/>
                      <a:pt x="4" y="16907"/>
                      <a:pt x="7" y="16913"/>
                    </a:cubicBezTo>
                    <a:lnTo>
                      <a:pt x="1081" y="18043"/>
                    </a:lnTo>
                    <a:cubicBezTo>
                      <a:pt x="1084" y="18049"/>
                      <a:pt x="1094" y="18053"/>
                      <a:pt x="1100" y="18053"/>
                    </a:cubicBezTo>
                    <a:lnTo>
                      <a:pt x="1110" y="18053"/>
                    </a:lnTo>
                    <a:cubicBezTo>
                      <a:pt x="1123" y="18046"/>
                      <a:pt x="1130" y="18036"/>
                      <a:pt x="1133" y="18026"/>
                    </a:cubicBezTo>
                    <a:lnTo>
                      <a:pt x="2824" y="35"/>
                    </a:lnTo>
                    <a:cubicBezTo>
                      <a:pt x="2827" y="22"/>
                      <a:pt x="2820" y="12"/>
                      <a:pt x="2811" y="6"/>
                    </a:cubicBezTo>
                    <a:cubicBezTo>
                      <a:pt x="2806" y="2"/>
                      <a:pt x="2800" y="1"/>
                      <a:pt x="27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3" name="Google Shape;2843;p46"/>
              <p:cNvSpPr/>
              <p:nvPr/>
            </p:nvSpPr>
            <p:spPr>
              <a:xfrm>
                <a:off x="1327400" y="3602575"/>
                <a:ext cx="69150" cy="4498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93" extrusionOk="0">
                    <a:moveTo>
                      <a:pt x="2765" y="1"/>
                    </a:moveTo>
                    <a:lnTo>
                      <a:pt x="1525" y="667"/>
                    </a:lnTo>
                    <a:lnTo>
                      <a:pt x="1" y="16860"/>
                    </a:lnTo>
                    <a:lnTo>
                      <a:pt x="1071" y="17992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4" name="Google Shape;2844;p46"/>
              <p:cNvSpPr/>
              <p:nvPr/>
            </p:nvSpPr>
            <p:spPr>
              <a:xfrm>
                <a:off x="1354175" y="3602575"/>
                <a:ext cx="48575" cy="45145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8058" extrusionOk="0">
                    <a:moveTo>
                      <a:pt x="1694" y="1"/>
                    </a:moveTo>
                    <a:lnTo>
                      <a:pt x="0" y="17992"/>
                    </a:lnTo>
                    <a:lnTo>
                      <a:pt x="248" y="18057"/>
                    </a:lnTo>
                    <a:lnTo>
                      <a:pt x="1942" y="76"/>
                    </a:lnTo>
                    <a:lnTo>
                      <a:pt x="1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5" name="Google Shape;2845;p46"/>
              <p:cNvSpPr/>
              <p:nvPr/>
            </p:nvSpPr>
            <p:spPr>
              <a:xfrm>
                <a:off x="1353425" y="3601900"/>
                <a:ext cx="50125" cy="45285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4" extrusionOk="0">
                    <a:moveTo>
                      <a:pt x="1750" y="70"/>
                    </a:moveTo>
                    <a:lnTo>
                      <a:pt x="1940" y="126"/>
                    </a:lnTo>
                    <a:lnTo>
                      <a:pt x="252" y="18045"/>
                    </a:lnTo>
                    <a:lnTo>
                      <a:pt x="63" y="17993"/>
                    </a:lnTo>
                    <a:lnTo>
                      <a:pt x="1750" y="70"/>
                    </a:lnTo>
                    <a:close/>
                    <a:moveTo>
                      <a:pt x="1724" y="0"/>
                    </a:moveTo>
                    <a:cubicBezTo>
                      <a:pt x="1708" y="0"/>
                      <a:pt x="1695" y="12"/>
                      <a:pt x="1695" y="28"/>
                    </a:cubicBezTo>
                    <a:lnTo>
                      <a:pt x="1" y="18016"/>
                    </a:lnTo>
                    <a:cubicBezTo>
                      <a:pt x="1" y="18032"/>
                      <a:pt x="7" y="18045"/>
                      <a:pt x="24" y="18049"/>
                    </a:cubicBezTo>
                    <a:lnTo>
                      <a:pt x="272" y="18114"/>
                    </a:lnTo>
                    <a:lnTo>
                      <a:pt x="278" y="18114"/>
                    </a:lnTo>
                    <a:cubicBezTo>
                      <a:pt x="285" y="18114"/>
                      <a:pt x="291" y="18111"/>
                      <a:pt x="298" y="18107"/>
                    </a:cubicBezTo>
                    <a:cubicBezTo>
                      <a:pt x="304" y="18104"/>
                      <a:pt x="308" y="18094"/>
                      <a:pt x="311" y="18084"/>
                    </a:cubicBezTo>
                    <a:lnTo>
                      <a:pt x="2005" y="106"/>
                    </a:lnTo>
                    <a:cubicBezTo>
                      <a:pt x="2005" y="93"/>
                      <a:pt x="1995" y="80"/>
                      <a:pt x="1982" y="77"/>
                    </a:cubicBezTo>
                    <a:lnTo>
                      <a:pt x="1734" y="2"/>
                    </a:lnTo>
                    <a:cubicBezTo>
                      <a:pt x="1731" y="1"/>
                      <a:pt x="1727" y="0"/>
                      <a:pt x="1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6" name="Google Shape;2846;p46"/>
              <p:cNvSpPr/>
              <p:nvPr/>
            </p:nvSpPr>
            <p:spPr>
              <a:xfrm>
                <a:off x="1305050" y="3602825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1"/>
                    </a:moveTo>
                    <a:lnTo>
                      <a:pt x="1525" y="663"/>
                    </a:lnTo>
                    <a:lnTo>
                      <a:pt x="0" y="16859"/>
                    </a:lnTo>
                    <a:lnTo>
                      <a:pt x="1074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7" name="Google Shape;2847;p46"/>
              <p:cNvSpPr/>
              <p:nvPr/>
            </p:nvSpPr>
            <p:spPr>
              <a:xfrm>
                <a:off x="1304300" y="3602050"/>
                <a:ext cx="70700" cy="45125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8050" extrusionOk="0">
                    <a:moveTo>
                      <a:pt x="2759" y="84"/>
                    </a:moveTo>
                    <a:lnTo>
                      <a:pt x="1078" y="17951"/>
                    </a:lnTo>
                    <a:lnTo>
                      <a:pt x="63" y="16881"/>
                    </a:lnTo>
                    <a:lnTo>
                      <a:pt x="1584" y="714"/>
                    </a:lnTo>
                    <a:lnTo>
                      <a:pt x="2759" y="84"/>
                    </a:lnTo>
                    <a:close/>
                    <a:moveTo>
                      <a:pt x="2797" y="1"/>
                    </a:moveTo>
                    <a:cubicBezTo>
                      <a:pt x="2792" y="1"/>
                      <a:pt x="2787" y="2"/>
                      <a:pt x="2782" y="6"/>
                    </a:cubicBezTo>
                    <a:lnTo>
                      <a:pt x="1542" y="671"/>
                    </a:lnTo>
                    <a:cubicBezTo>
                      <a:pt x="1532" y="675"/>
                      <a:pt x="1525" y="684"/>
                      <a:pt x="1525" y="694"/>
                    </a:cubicBezTo>
                    <a:lnTo>
                      <a:pt x="1" y="16890"/>
                    </a:lnTo>
                    <a:cubicBezTo>
                      <a:pt x="1" y="16897"/>
                      <a:pt x="4" y="16907"/>
                      <a:pt x="11" y="16913"/>
                    </a:cubicBezTo>
                    <a:lnTo>
                      <a:pt x="1081" y="18039"/>
                    </a:lnTo>
                    <a:cubicBezTo>
                      <a:pt x="1085" y="18046"/>
                      <a:pt x="1094" y="18049"/>
                      <a:pt x="1104" y="18049"/>
                    </a:cubicBezTo>
                    <a:lnTo>
                      <a:pt x="1111" y="18049"/>
                    </a:lnTo>
                    <a:cubicBezTo>
                      <a:pt x="1124" y="18046"/>
                      <a:pt x="1130" y="18033"/>
                      <a:pt x="1134" y="18023"/>
                    </a:cubicBezTo>
                    <a:lnTo>
                      <a:pt x="2828" y="35"/>
                    </a:lnTo>
                    <a:cubicBezTo>
                      <a:pt x="2828" y="25"/>
                      <a:pt x="2821" y="12"/>
                      <a:pt x="2811" y="6"/>
                    </a:cubicBezTo>
                    <a:cubicBezTo>
                      <a:pt x="2806" y="2"/>
                      <a:pt x="2801" y="1"/>
                      <a:pt x="2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8" name="Google Shape;2848;p46"/>
              <p:cNvSpPr/>
              <p:nvPr/>
            </p:nvSpPr>
            <p:spPr>
              <a:xfrm>
                <a:off x="1305050" y="3602825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1"/>
                    </a:moveTo>
                    <a:lnTo>
                      <a:pt x="1525" y="663"/>
                    </a:lnTo>
                    <a:lnTo>
                      <a:pt x="0" y="16859"/>
                    </a:lnTo>
                    <a:lnTo>
                      <a:pt x="1074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9" name="Google Shape;2849;p46"/>
              <p:cNvSpPr/>
              <p:nvPr/>
            </p:nvSpPr>
            <p:spPr>
              <a:xfrm>
                <a:off x="1331900" y="3602825"/>
                <a:ext cx="48475" cy="451350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054" extrusionOk="0">
                    <a:moveTo>
                      <a:pt x="1691" y="1"/>
                    </a:moveTo>
                    <a:lnTo>
                      <a:pt x="0" y="17989"/>
                    </a:lnTo>
                    <a:lnTo>
                      <a:pt x="245" y="18054"/>
                    </a:lnTo>
                    <a:lnTo>
                      <a:pt x="1939" y="72"/>
                    </a:lnTo>
                    <a:lnTo>
                      <a:pt x="16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0" name="Google Shape;2850;p46"/>
              <p:cNvSpPr/>
              <p:nvPr/>
            </p:nvSpPr>
            <p:spPr>
              <a:xfrm>
                <a:off x="1331075" y="3602050"/>
                <a:ext cx="50050" cy="452875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8115" extrusionOk="0">
                    <a:moveTo>
                      <a:pt x="1750" y="71"/>
                    </a:moveTo>
                    <a:lnTo>
                      <a:pt x="1939" y="126"/>
                    </a:lnTo>
                    <a:lnTo>
                      <a:pt x="252" y="18046"/>
                    </a:lnTo>
                    <a:lnTo>
                      <a:pt x="66" y="17997"/>
                    </a:lnTo>
                    <a:lnTo>
                      <a:pt x="1750" y="71"/>
                    </a:lnTo>
                    <a:close/>
                    <a:moveTo>
                      <a:pt x="1722" y="0"/>
                    </a:moveTo>
                    <a:cubicBezTo>
                      <a:pt x="1716" y="0"/>
                      <a:pt x="1711" y="2"/>
                      <a:pt x="1708" y="6"/>
                    </a:cubicBezTo>
                    <a:cubicBezTo>
                      <a:pt x="1698" y="12"/>
                      <a:pt x="1695" y="19"/>
                      <a:pt x="1695" y="28"/>
                    </a:cubicBezTo>
                    <a:lnTo>
                      <a:pt x="0" y="18016"/>
                    </a:lnTo>
                    <a:cubicBezTo>
                      <a:pt x="0" y="18033"/>
                      <a:pt x="10" y="18046"/>
                      <a:pt x="23" y="18049"/>
                    </a:cubicBezTo>
                    <a:lnTo>
                      <a:pt x="271" y="18114"/>
                    </a:lnTo>
                    <a:lnTo>
                      <a:pt x="278" y="18114"/>
                    </a:lnTo>
                    <a:cubicBezTo>
                      <a:pt x="294" y="18114"/>
                      <a:pt x="307" y="18105"/>
                      <a:pt x="311" y="18088"/>
                    </a:cubicBezTo>
                    <a:lnTo>
                      <a:pt x="2001" y="107"/>
                    </a:lnTo>
                    <a:cubicBezTo>
                      <a:pt x="2001" y="94"/>
                      <a:pt x="1995" y="81"/>
                      <a:pt x="1979" y="74"/>
                    </a:cubicBezTo>
                    <a:lnTo>
                      <a:pt x="1734" y="2"/>
                    </a:lnTo>
                    <a:cubicBezTo>
                      <a:pt x="1730" y="1"/>
                      <a:pt x="1726" y="0"/>
                      <a:pt x="17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1" name="Google Shape;2851;p46"/>
              <p:cNvSpPr/>
              <p:nvPr/>
            </p:nvSpPr>
            <p:spPr>
              <a:xfrm>
                <a:off x="1275100" y="3599725"/>
                <a:ext cx="44900" cy="4534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8139" extrusionOk="0">
                    <a:moveTo>
                      <a:pt x="1796" y="1"/>
                    </a:moveTo>
                    <a:lnTo>
                      <a:pt x="523" y="820"/>
                    </a:lnTo>
                    <a:lnTo>
                      <a:pt x="0" y="17150"/>
                    </a:lnTo>
                    <a:lnTo>
                      <a:pt x="1218" y="18139"/>
                    </a:lnTo>
                    <a:lnTo>
                      <a:pt x="17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2" name="Google Shape;2852;p46"/>
              <p:cNvSpPr/>
              <p:nvPr/>
            </p:nvSpPr>
            <p:spPr>
              <a:xfrm>
                <a:off x="1274350" y="3599025"/>
                <a:ext cx="46375" cy="45492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197" extrusionOk="0">
                    <a:moveTo>
                      <a:pt x="1790" y="87"/>
                    </a:moveTo>
                    <a:lnTo>
                      <a:pt x="1218" y="18105"/>
                    </a:lnTo>
                    <a:lnTo>
                      <a:pt x="63" y="17161"/>
                    </a:lnTo>
                    <a:lnTo>
                      <a:pt x="579" y="867"/>
                    </a:lnTo>
                    <a:lnTo>
                      <a:pt x="1790" y="87"/>
                    </a:lnTo>
                    <a:close/>
                    <a:moveTo>
                      <a:pt x="1825" y="0"/>
                    </a:moveTo>
                    <a:cubicBezTo>
                      <a:pt x="1820" y="0"/>
                      <a:pt x="1814" y="1"/>
                      <a:pt x="1809" y="2"/>
                    </a:cubicBezTo>
                    <a:lnTo>
                      <a:pt x="533" y="822"/>
                    </a:lnTo>
                    <a:cubicBezTo>
                      <a:pt x="527" y="828"/>
                      <a:pt x="520" y="838"/>
                      <a:pt x="520" y="848"/>
                    </a:cubicBezTo>
                    <a:lnTo>
                      <a:pt x="1" y="17175"/>
                    </a:lnTo>
                    <a:cubicBezTo>
                      <a:pt x="1" y="17184"/>
                      <a:pt x="4" y="17194"/>
                      <a:pt x="11" y="17201"/>
                    </a:cubicBezTo>
                    <a:lnTo>
                      <a:pt x="1228" y="18190"/>
                    </a:lnTo>
                    <a:cubicBezTo>
                      <a:pt x="1235" y="18193"/>
                      <a:pt x="1241" y="18196"/>
                      <a:pt x="1248" y="18196"/>
                    </a:cubicBezTo>
                    <a:lnTo>
                      <a:pt x="1261" y="18196"/>
                    </a:lnTo>
                    <a:cubicBezTo>
                      <a:pt x="1271" y="18190"/>
                      <a:pt x="1277" y="18180"/>
                      <a:pt x="1277" y="18167"/>
                    </a:cubicBezTo>
                    <a:lnTo>
                      <a:pt x="1855" y="32"/>
                    </a:lnTo>
                    <a:cubicBezTo>
                      <a:pt x="1855" y="19"/>
                      <a:pt x="1852" y="9"/>
                      <a:pt x="1839" y="2"/>
                    </a:cubicBezTo>
                    <a:cubicBezTo>
                      <a:pt x="1835" y="1"/>
                      <a:pt x="1830" y="0"/>
                      <a:pt x="18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3" name="Google Shape;2853;p46"/>
              <p:cNvSpPr/>
              <p:nvPr/>
            </p:nvSpPr>
            <p:spPr>
              <a:xfrm>
                <a:off x="1275100" y="3599725"/>
                <a:ext cx="44900" cy="4534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8139" extrusionOk="0">
                    <a:moveTo>
                      <a:pt x="1796" y="1"/>
                    </a:moveTo>
                    <a:lnTo>
                      <a:pt x="523" y="820"/>
                    </a:lnTo>
                    <a:lnTo>
                      <a:pt x="0" y="17150"/>
                    </a:lnTo>
                    <a:lnTo>
                      <a:pt x="1218" y="18139"/>
                    </a:lnTo>
                    <a:lnTo>
                      <a:pt x="1796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4" name="Google Shape;2854;p46"/>
              <p:cNvSpPr/>
              <p:nvPr/>
            </p:nvSpPr>
            <p:spPr>
              <a:xfrm>
                <a:off x="1305525" y="3599725"/>
                <a:ext cx="21175" cy="45430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8172" extrusionOk="0">
                    <a:moveTo>
                      <a:pt x="579" y="1"/>
                    </a:moveTo>
                    <a:lnTo>
                      <a:pt x="1" y="18139"/>
                    </a:lnTo>
                    <a:lnTo>
                      <a:pt x="269" y="18171"/>
                    </a:lnTo>
                    <a:lnTo>
                      <a:pt x="846" y="43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5" name="Google Shape;2855;p46"/>
              <p:cNvSpPr/>
              <p:nvPr/>
            </p:nvSpPr>
            <p:spPr>
              <a:xfrm>
                <a:off x="1304800" y="3599000"/>
                <a:ext cx="22700" cy="45585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8234" extrusionOk="0">
                    <a:moveTo>
                      <a:pt x="637" y="65"/>
                    </a:moveTo>
                    <a:lnTo>
                      <a:pt x="843" y="98"/>
                    </a:lnTo>
                    <a:lnTo>
                      <a:pt x="268" y="18168"/>
                    </a:lnTo>
                    <a:lnTo>
                      <a:pt x="62" y="18142"/>
                    </a:lnTo>
                    <a:lnTo>
                      <a:pt x="637" y="65"/>
                    </a:lnTo>
                    <a:close/>
                    <a:moveTo>
                      <a:pt x="614" y="0"/>
                    </a:moveTo>
                    <a:cubicBezTo>
                      <a:pt x="604" y="0"/>
                      <a:pt x="595" y="0"/>
                      <a:pt x="588" y="7"/>
                    </a:cubicBezTo>
                    <a:cubicBezTo>
                      <a:pt x="581" y="13"/>
                      <a:pt x="578" y="23"/>
                      <a:pt x="578" y="30"/>
                    </a:cubicBezTo>
                    <a:lnTo>
                      <a:pt x="0" y="18168"/>
                    </a:lnTo>
                    <a:cubicBezTo>
                      <a:pt x="0" y="18181"/>
                      <a:pt x="10" y="18197"/>
                      <a:pt x="27" y="18197"/>
                    </a:cubicBezTo>
                    <a:lnTo>
                      <a:pt x="298" y="18233"/>
                    </a:lnTo>
                    <a:cubicBezTo>
                      <a:pt x="307" y="18233"/>
                      <a:pt x="314" y="18230"/>
                      <a:pt x="320" y="18223"/>
                    </a:cubicBezTo>
                    <a:cubicBezTo>
                      <a:pt x="327" y="18217"/>
                      <a:pt x="330" y="18210"/>
                      <a:pt x="330" y="18200"/>
                    </a:cubicBezTo>
                    <a:lnTo>
                      <a:pt x="908" y="72"/>
                    </a:lnTo>
                    <a:cubicBezTo>
                      <a:pt x="908" y="59"/>
                      <a:pt x="895" y="46"/>
                      <a:pt x="882" y="43"/>
                    </a:cubicBezTo>
                    <a:lnTo>
                      <a:pt x="6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6" name="Google Shape;2856;p46"/>
              <p:cNvSpPr/>
              <p:nvPr/>
            </p:nvSpPr>
            <p:spPr>
              <a:xfrm>
                <a:off x="1095075" y="3685725"/>
                <a:ext cx="196600" cy="377100"/>
              </a:xfrm>
              <a:custGeom>
                <a:avLst/>
                <a:gdLst/>
                <a:ahLst/>
                <a:cxnLst/>
                <a:rect l="l" t="t" r="r" b="b"/>
                <a:pathLst>
                  <a:path w="7864" h="15084" extrusionOk="0">
                    <a:moveTo>
                      <a:pt x="6490" y="1"/>
                    </a:moveTo>
                    <a:lnTo>
                      <a:pt x="1" y="13282"/>
                    </a:lnTo>
                    <a:lnTo>
                      <a:pt x="654" y="15084"/>
                    </a:lnTo>
                    <a:lnTo>
                      <a:pt x="7864" y="331"/>
                    </a:lnTo>
                    <a:lnTo>
                      <a:pt x="64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7" name="Google Shape;2857;p46"/>
              <p:cNvSpPr/>
              <p:nvPr/>
            </p:nvSpPr>
            <p:spPr>
              <a:xfrm>
                <a:off x="1094350" y="3684950"/>
                <a:ext cx="198150" cy="37862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5145" extrusionOk="0">
                    <a:moveTo>
                      <a:pt x="6538" y="65"/>
                    </a:moveTo>
                    <a:lnTo>
                      <a:pt x="7851" y="384"/>
                    </a:lnTo>
                    <a:lnTo>
                      <a:pt x="689" y="15037"/>
                    </a:lnTo>
                    <a:lnTo>
                      <a:pt x="66" y="13313"/>
                    </a:lnTo>
                    <a:lnTo>
                      <a:pt x="6538" y="65"/>
                    </a:lnTo>
                    <a:close/>
                    <a:moveTo>
                      <a:pt x="6518" y="0"/>
                    </a:moveTo>
                    <a:cubicBezTo>
                      <a:pt x="6507" y="0"/>
                      <a:pt x="6498" y="9"/>
                      <a:pt x="6493" y="19"/>
                    </a:cubicBezTo>
                    <a:lnTo>
                      <a:pt x="4" y="13300"/>
                    </a:lnTo>
                    <a:cubicBezTo>
                      <a:pt x="1" y="13307"/>
                      <a:pt x="1" y="13316"/>
                      <a:pt x="4" y="13323"/>
                    </a:cubicBezTo>
                    <a:lnTo>
                      <a:pt x="657" y="15125"/>
                    </a:lnTo>
                    <a:cubicBezTo>
                      <a:pt x="660" y="15138"/>
                      <a:pt x="670" y="15144"/>
                      <a:pt x="683" y="15144"/>
                    </a:cubicBezTo>
                    <a:cubicBezTo>
                      <a:pt x="696" y="15144"/>
                      <a:pt x="706" y="15138"/>
                      <a:pt x="712" y="15128"/>
                    </a:cubicBezTo>
                    <a:lnTo>
                      <a:pt x="7919" y="375"/>
                    </a:lnTo>
                    <a:cubicBezTo>
                      <a:pt x="7926" y="368"/>
                      <a:pt x="7926" y="358"/>
                      <a:pt x="7919" y="348"/>
                    </a:cubicBezTo>
                    <a:cubicBezTo>
                      <a:pt x="7916" y="342"/>
                      <a:pt x="7909" y="335"/>
                      <a:pt x="7899" y="332"/>
                    </a:cubicBezTo>
                    <a:lnTo>
                      <a:pt x="6529" y="2"/>
                    </a:lnTo>
                    <a:cubicBezTo>
                      <a:pt x="6525" y="1"/>
                      <a:pt x="6522" y="0"/>
                      <a:pt x="6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8" name="Google Shape;2858;p46"/>
              <p:cNvSpPr/>
              <p:nvPr/>
            </p:nvSpPr>
            <p:spPr>
              <a:xfrm>
                <a:off x="1111400" y="3693975"/>
                <a:ext cx="185500" cy="374900"/>
              </a:xfrm>
              <a:custGeom>
                <a:avLst/>
                <a:gdLst/>
                <a:ahLst/>
                <a:cxnLst/>
                <a:rect l="l" t="t" r="r" b="b"/>
                <a:pathLst>
                  <a:path w="7420" h="14996" extrusionOk="0">
                    <a:moveTo>
                      <a:pt x="7211" y="1"/>
                    </a:moveTo>
                    <a:lnTo>
                      <a:pt x="1" y="14754"/>
                    </a:lnTo>
                    <a:lnTo>
                      <a:pt x="213" y="14995"/>
                    </a:lnTo>
                    <a:lnTo>
                      <a:pt x="7420" y="252"/>
                    </a:lnTo>
                    <a:lnTo>
                      <a:pt x="72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9" name="Google Shape;2859;p46"/>
              <p:cNvSpPr/>
              <p:nvPr/>
            </p:nvSpPr>
            <p:spPr>
              <a:xfrm>
                <a:off x="1110600" y="3693225"/>
                <a:ext cx="187125" cy="376475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5059" extrusionOk="0">
                    <a:moveTo>
                      <a:pt x="7249" y="89"/>
                    </a:moveTo>
                    <a:lnTo>
                      <a:pt x="7416" y="285"/>
                    </a:lnTo>
                    <a:lnTo>
                      <a:pt x="238" y="14973"/>
                    </a:lnTo>
                    <a:lnTo>
                      <a:pt x="69" y="14781"/>
                    </a:lnTo>
                    <a:lnTo>
                      <a:pt x="7249" y="89"/>
                    </a:lnTo>
                    <a:close/>
                    <a:moveTo>
                      <a:pt x="7241" y="0"/>
                    </a:moveTo>
                    <a:cubicBezTo>
                      <a:pt x="7230" y="0"/>
                      <a:pt x="7219" y="6"/>
                      <a:pt x="7214" y="17"/>
                    </a:cubicBezTo>
                    <a:lnTo>
                      <a:pt x="7" y="14771"/>
                    </a:lnTo>
                    <a:cubicBezTo>
                      <a:pt x="0" y="14781"/>
                      <a:pt x="3" y="14794"/>
                      <a:pt x="10" y="14804"/>
                    </a:cubicBezTo>
                    <a:lnTo>
                      <a:pt x="222" y="15048"/>
                    </a:lnTo>
                    <a:cubicBezTo>
                      <a:pt x="229" y="15055"/>
                      <a:pt x="238" y="15058"/>
                      <a:pt x="245" y="15058"/>
                    </a:cubicBezTo>
                    <a:lnTo>
                      <a:pt x="251" y="15058"/>
                    </a:lnTo>
                    <a:cubicBezTo>
                      <a:pt x="261" y="15055"/>
                      <a:pt x="268" y="15048"/>
                      <a:pt x="274" y="15039"/>
                    </a:cubicBezTo>
                    <a:lnTo>
                      <a:pt x="7478" y="295"/>
                    </a:lnTo>
                    <a:cubicBezTo>
                      <a:pt x="7485" y="282"/>
                      <a:pt x="7481" y="269"/>
                      <a:pt x="7475" y="262"/>
                    </a:cubicBezTo>
                    <a:lnTo>
                      <a:pt x="7266" y="11"/>
                    </a:lnTo>
                    <a:cubicBezTo>
                      <a:pt x="7259" y="4"/>
                      <a:pt x="7250" y="0"/>
                      <a:pt x="7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0" name="Google Shape;2860;p46"/>
              <p:cNvSpPr/>
              <p:nvPr/>
            </p:nvSpPr>
            <p:spPr>
              <a:xfrm>
                <a:off x="941925" y="4036700"/>
                <a:ext cx="9972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850" extrusionOk="0">
                    <a:moveTo>
                      <a:pt x="1995" y="0"/>
                    </a:moveTo>
                    <a:cubicBezTo>
                      <a:pt x="895" y="0"/>
                      <a:pt x="0" y="190"/>
                      <a:pt x="0" y="425"/>
                    </a:cubicBezTo>
                    <a:cubicBezTo>
                      <a:pt x="0" y="660"/>
                      <a:pt x="891" y="849"/>
                      <a:pt x="1995" y="849"/>
                    </a:cubicBezTo>
                    <a:cubicBezTo>
                      <a:pt x="3095" y="849"/>
                      <a:pt x="3989" y="660"/>
                      <a:pt x="3989" y="425"/>
                    </a:cubicBezTo>
                    <a:cubicBezTo>
                      <a:pt x="3989" y="193"/>
                      <a:pt x="3098" y="0"/>
                      <a:pt x="1995" y="0"/>
                    </a:cubicBez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1" name="Google Shape;2861;p46"/>
              <p:cNvSpPr/>
              <p:nvPr/>
            </p:nvSpPr>
            <p:spPr>
              <a:xfrm>
                <a:off x="926250" y="3954275"/>
                <a:ext cx="1288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5152" h="4081" extrusionOk="0">
                    <a:moveTo>
                      <a:pt x="2573" y="1"/>
                    </a:moveTo>
                    <a:cubicBezTo>
                      <a:pt x="1153" y="1"/>
                      <a:pt x="1" y="141"/>
                      <a:pt x="1" y="314"/>
                    </a:cubicBezTo>
                    <a:cubicBezTo>
                      <a:pt x="4" y="334"/>
                      <a:pt x="17" y="353"/>
                      <a:pt x="33" y="363"/>
                    </a:cubicBezTo>
                    <a:lnTo>
                      <a:pt x="784" y="3412"/>
                    </a:lnTo>
                    <a:cubicBezTo>
                      <a:pt x="784" y="3565"/>
                      <a:pt x="1590" y="4081"/>
                      <a:pt x="2586" y="4081"/>
                    </a:cubicBezTo>
                    <a:cubicBezTo>
                      <a:pt x="3581" y="4081"/>
                      <a:pt x="4391" y="3565"/>
                      <a:pt x="4391" y="3412"/>
                    </a:cubicBezTo>
                    <a:lnTo>
                      <a:pt x="5151" y="321"/>
                    </a:lnTo>
                    <a:lnTo>
                      <a:pt x="5148" y="321"/>
                    </a:lnTo>
                    <a:cubicBezTo>
                      <a:pt x="5148" y="317"/>
                      <a:pt x="5148" y="314"/>
                      <a:pt x="5148" y="314"/>
                    </a:cubicBezTo>
                    <a:cubicBezTo>
                      <a:pt x="5148" y="141"/>
                      <a:pt x="3996" y="1"/>
                      <a:pt x="2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2" name="Google Shape;2862;p46"/>
              <p:cNvSpPr/>
              <p:nvPr/>
            </p:nvSpPr>
            <p:spPr>
              <a:xfrm>
                <a:off x="925525" y="3953550"/>
                <a:ext cx="1303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5213" h="4143" extrusionOk="0">
                    <a:moveTo>
                      <a:pt x="2688" y="59"/>
                    </a:moveTo>
                    <a:cubicBezTo>
                      <a:pt x="3264" y="59"/>
                      <a:pt x="3843" y="91"/>
                      <a:pt x="4420" y="151"/>
                    </a:cubicBezTo>
                    <a:cubicBezTo>
                      <a:pt x="5089" y="232"/>
                      <a:pt x="5141" y="327"/>
                      <a:pt x="5144" y="340"/>
                    </a:cubicBezTo>
                    <a:lnTo>
                      <a:pt x="5144" y="343"/>
                    </a:lnTo>
                    <a:cubicBezTo>
                      <a:pt x="5144" y="350"/>
                      <a:pt x="5144" y="353"/>
                      <a:pt x="5144" y="356"/>
                    </a:cubicBezTo>
                    <a:lnTo>
                      <a:pt x="4390" y="3434"/>
                    </a:lnTo>
                    <a:cubicBezTo>
                      <a:pt x="4390" y="3437"/>
                      <a:pt x="4390" y="3441"/>
                      <a:pt x="4390" y="3441"/>
                    </a:cubicBezTo>
                    <a:cubicBezTo>
                      <a:pt x="4390" y="3568"/>
                      <a:pt x="3594" y="4080"/>
                      <a:pt x="2615" y="4080"/>
                    </a:cubicBezTo>
                    <a:cubicBezTo>
                      <a:pt x="1639" y="4080"/>
                      <a:pt x="842" y="3568"/>
                      <a:pt x="842" y="3441"/>
                    </a:cubicBezTo>
                    <a:cubicBezTo>
                      <a:pt x="842" y="3441"/>
                      <a:pt x="842" y="3437"/>
                      <a:pt x="842" y="3434"/>
                    </a:cubicBezTo>
                    <a:lnTo>
                      <a:pt x="95" y="386"/>
                    </a:lnTo>
                    <a:cubicBezTo>
                      <a:pt x="92" y="379"/>
                      <a:pt x="88" y="372"/>
                      <a:pt x="82" y="369"/>
                    </a:cubicBezTo>
                    <a:cubicBezTo>
                      <a:pt x="66" y="356"/>
                      <a:pt x="62" y="343"/>
                      <a:pt x="62" y="343"/>
                    </a:cubicBezTo>
                    <a:cubicBezTo>
                      <a:pt x="62" y="340"/>
                      <a:pt x="69" y="239"/>
                      <a:pt x="787" y="154"/>
                    </a:cubicBezTo>
                    <a:cubicBezTo>
                      <a:pt x="1340" y="94"/>
                      <a:pt x="1896" y="62"/>
                      <a:pt x="2452" y="62"/>
                    </a:cubicBezTo>
                    <a:cubicBezTo>
                      <a:pt x="2503" y="62"/>
                      <a:pt x="2554" y="62"/>
                      <a:pt x="2605" y="62"/>
                    </a:cubicBezTo>
                    <a:lnTo>
                      <a:pt x="2605" y="59"/>
                    </a:lnTo>
                    <a:cubicBezTo>
                      <a:pt x="2633" y="59"/>
                      <a:pt x="2660" y="59"/>
                      <a:pt x="2688" y="59"/>
                    </a:cubicBezTo>
                    <a:close/>
                    <a:moveTo>
                      <a:pt x="2605" y="0"/>
                    </a:moveTo>
                    <a:cubicBezTo>
                      <a:pt x="1557" y="0"/>
                      <a:pt x="0" y="92"/>
                      <a:pt x="0" y="343"/>
                    </a:cubicBezTo>
                    <a:cubicBezTo>
                      <a:pt x="0" y="369"/>
                      <a:pt x="13" y="395"/>
                      <a:pt x="36" y="412"/>
                    </a:cubicBezTo>
                    <a:lnTo>
                      <a:pt x="784" y="3447"/>
                    </a:lnTo>
                    <a:cubicBezTo>
                      <a:pt x="797" y="3620"/>
                      <a:pt x="1616" y="4142"/>
                      <a:pt x="2618" y="4142"/>
                    </a:cubicBezTo>
                    <a:cubicBezTo>
                      <a:pt x="3617" y="4142"/>
                      <a:pt x="4436" y="3620"/>
                      <a:pt x="4452" y="3447"/>
                    </a:cubicBezTo>
                    <a:lnTo>
                      <a:pt x="5210" y="356"/>
                    </a:lnTo>
                    <a:cubicBezTo>
                      <a:pt x="5213" y="350"/>
                      <a:pt x="5210" y="343"/>
                      <a:pt x="5206" y="337"/>
                    </a:cubicBezTo>
                    <a:cubicBezTo>
                      <a:pt x="5180" y="92"/>
                      <a:pt x="3640" y="0"/>
                      <a:pt x="26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3" name="Google Shape;2863;p46"/>
              <p:cNvSpPr/>
              <p:nvPr/>
            </p:nvSpPr>
            <p:spPr>
              <a:xfrm>
                <a:off x="924550" y="3954275"/>
                <a:ext cx="132200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1748" extrusionOk="0">
                    <a:moveTo>
                      <a:pt x="2641" y="1"/>
                    </a:moveTo>
                    <a:cubicBezTo>
                      <a:pt x="1182" y="1"/>
                      <a:pt x="0" y="157"/>
                      <a:pt x="0" y="350"/>
                    </a:cubicBezTo>
                    <a:cubicBezTo>
                      <a:pt x="3" y="373"/>
                      <a:pt x="16" y="392"/>
                      <a:pt x="36" y="406"/>
                    </a:cubicBezTo>
                    <a:lnTo>
                      <a:pt x="189" y="1094"/>
                    </a:lnTo>
                    <a:cubicBezTo>
                      <a:pt x="242" y="1326"/>
                      <a:pt x="313" y="1388"/>
                      <a:pt x="480" y="1443"/>
                    </a:cubicBezTo>
                    <a:cubicBezTo>
                      <a:pt x="480" y="1443"/>
                      <a:pt x="1335" y="1727"/>
                      <a:pt x="2569" y="1747"/>
                    </a:cubicBezTo>
                    <a:cubicBezTo>
                      <a:pt x="2592" y="1747"/>
                      <a:pt x="2615" y="1747"/>
                      <a:pt x="2639" y="1747"/>
                    </a:cubicBezTo>
                    <a:cubicBezTo>
                      <a:pt x="3382" y="1747"/>
                      <a:pt x="4125" y="1646"/>
                      <a:pt x="4841" y="1447"/>
                    </a:cubicBezTo>
                    <a:cubicBezTo>
                      <a:pt x="4981" y="1398"/>
                      <a:pt x="5069" y="1329"/>
                      <a:pt x="5118" y="1101"/>
                    </a:cubicBezTo>
                    <a:lnTo>
                      <a:pt x="5288" y="357"/>
                    </a:lnTo>
                    <a:lnTo>
                      <a:pt x="5281" y="357"/>
                    </a:lnTo>
                    <a:cubicBezTo>
                      <a:pt x="5281" y="357"/>
                      <a:pt x="5281" y="353"/>
                      <a:pt x="5281" y="350"/>
                    </a:cubicBezTo>
                    <a:cubicBezTo>
                      <a:pt x="5281" y="157"/>
                      <a:pt x="4100" y="1"/>
                      <a:pt x="2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4" name="Google Shape;2864;p46"/>
              <p:cNvSpPr/>
              <p:nvPr/>
            </p:nvSpPr>
            <p:spPr>
              <a:xfrm>
                <a:off x="923800" y="3953550"/>
                <a:ext cx="13370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5348" h="1809" extrusionOk="0">
                    <a:moveTo>
                      <a:pt x="2671" y="59"/>
                    </a:moveTo>
                    <a:cubicBezTo>
                      <a:pt x="4290" y="59"/>
                      <a:pt x="5282" y="245"/>
                      <a:pt x="5282" y="376"/>
                    </a:cubicBezTo>
                    <a:cubicBezTo>
                      <a:pt x="5282" y="379"/>
                      <a:pt x="5282" y="379"/>
                      <a:pt x="5282" y="382"/>
                    </a:cubicBezTo>
                    <a:cubicBezTo>
                      <a:pt x="5282" y="386"/>
                      <a:pt x="5282" y="392"/>
                      <a:pt x="5282" y="395"/>
                    </a:cubicBezTo>
                    <a:lnTo>
                      <a:pt x="5119" y="1123"/>
                    </a:lnTo>
                    <a:cubicBezTo>
                      <a:pt x="5070" y="1339"/>
                      <a:pt x="4995" y="1401"/>
                      <a:pt x="4861" y="1450"/>
                    </a:cubicBezTo>
                    <a:cubicBezTo>
                      <a:pt x="4146" y="1646"/>
                      <a:pt x="3409" y="1747"/>
                      <a:pt x="2668" y="1747"/>
                    </a:cubicBezTo>
                    <a:cubicBezTo>
                      <a:pt x="2645" y="1747"/>
                      <a:pt x="2622" y="1747"/>
                      <a:pt x="2599" y="1747"/>
                    </a:cubicBezTo>
                    <a:cubicBezTo>
                      <a:pt x="1385" y="1727"/>
                      <a:pt x="529" y="1446"/>
                      <a:pt x="520" y="1443"/>
                    </a:cubicBezTo>
                    <a:cubicBezTo>
                      <a:pt x="363" y="1391"/>
                      <a:pt x="298" y="1335"/>
                      <a:pt x="249" y="1117"/>
                    </a:cubicBezTo>
                    <a:lnTo>
                      <a:pt x="95" y="428"/>
                    </a:lnTo>
                    <a:cubicBezTo>
                      <a:pt x="92" y="421"/>
                      <a:pt x="89" y="415"/>
                      <a:pt x="86" y="412"/>
                    </a:cubicBezTo>
                    <a:cubicBezTo>
                      <a:pt x="69" y="399"/>
                      <a:pt x="59" y="389"/>
                      <a:pt x="59" y="379"/>
                    </a:cubicBezTo>
                    <a:cubicBezTo>
                      <a:pt x="59" y="245"/>
                      <a:pt x="1055" y="59"/>
                      <a:pt x="2671" y="59"/>
                    </a:cubicBezTo>
                    <a:close/>
                    <a:moveTo>
                      <a:pt x="2671" y="0"/>
                    </a:moveTo>
                    <a:cubicBezTo>
                      <a:pt x="1597" y="0"/>
                      <a:pt x="1" y="102"/>
                      <a:pt x="1" y="379"/>
                    </a:cubicBezTo>
                    <a:cubicBezTo>
                      <a:pt x="1" y="408"/>
                      <a:pt x="17" y="435"/>
                      <a:pt x="37" y="454"/>
                    </a:cubicBezTo>
                    <a:lnTo>
                      <a:pt x="190" y="1133"/>
                    </a:lnTo>
                    <a:cubicBezTo>
                      <a:pt x="245" y="1378"/>
                      <a:pt x="330" y="1446"/>
                      <a:pt x="500" y="1502"/>
                    </a:cubicBezTo>
                    <a:cubicBezTo>
                      <a:pt x="510" y="1505"/>
                      <a:pt x="1372" y="1789"/>
                      <a:pt x="2596" y="1809"/>
                    </a:cubicBezTo>
                    <a:lnTo>
                      <a:pt x="2707" y="1809"/>
                    </a:lnTo>
                    <a:cubicBezTo>
                      <a:pt x="3441" y="1802"/>
                      <a:pt x="4172" y="1701"/>
                      <a:pt x="4884" y="1505"/>
                    </a:cubicBezTo>
                    <a:cubicBezTo>
                      <a:pt x="5034" y="1450"/>
                      <a:pt x="5125" y="1375"/>
                      <a:pt x="5181" y="1136"/>
                    </a:cubicBezTo>
                    <a:lnTo>
                      <a:pt x="5347" y="395"/>
                    </a:lnTo>
                    <a:cubicBezTo>
                      <a:pt x="5347" y="389"/>
                      <a:pt x="5347" y="379"/>
                      <a:pt x="5344" y="372"/>
                    </a:cubicBezTo>
                    <a:cubicBezTo>
                      <a:pt x="5321" y="98"/>
                      <a:pt x="3738" y="0"/>
                      <a:pt x="2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5" name="Google Shape;2865;p46"/>
              <p:cNvSpPr/>
              <p:nvPr/>
            </p:nvSpPr>
            <p:spPr>
              <a:xfrm>
                <a:off x="924125" y="3945150"/>
                <a:ext cx="132625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1267" extrusionOk="0">
                    <a:moveTo>
                      <a:pt x="2651" y="0"/>
                    </a:moveTo>
                    <a:cubicBezTo>
                      <a:pt x="1186" y="0"/>
                      <a:pt x="1" y="284"/>
                      <a:pt x="1" y="633"/>
                    </a:cubicBezTo>
                    <a:cubicBezTo>
                      <a:pt x="1" y="983"/>
                      <a:pt x="1186" y="1267"/>
                      <a:pt x="2651" y="1267"/>
                    </a:cubicBezTo>
                    <a:cubicBezTo>
                      <a:pt x="4117" y="1267"/>
                      <a:pt x="5305" y="983"/>
                      <a:pt x="5305" y="633"/>
                    </a:cubicBezTo>
                    <a:cubicBezTo>
                      <a:pt x="5305" y="284"/>
                      <a:pt x="4117" y="0"/>
                      <a:pt x="2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6" name="Google Shape;2866;p46"/>
              <p:cNvSpPr/>
              <p:nvPr/>
            </p:nvSpPr>
            <p:spPr>
              <a:xfrm>
                <a:off x="923325" y="3944400"/>
                <a:ext cx="134175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367" h="1330" extrusionOk="0">
                    <a:moveTo>
                      <a:pt x="2683" y="60"/>
                    </a:moveTo>
                    <a:cubicBezTo>
                      <a:pt x="4253" y="60"/>
                      <a:pt x="5304" y="373"/>
                      <a:pt x="5304" y="663"/>
                    </a:cubicBezTo>
                    <a:cubicBezTo>
                      <a:pt x="5304" y="954"/>
                      <a:pt x="4250" y="1267"/>
                      <a:pt x="2683" y="1267"/>
                    </a:cubicBezTo>
                    <a:cubicBezTo>
                      <a:pt x="1116" y="1267"/>
                      <a:pt x="62" y="954"/>
                      <a:pt x="62" y="663"/>
                    </a:cubicBezTo>
                    <a:cubicBezTo>
                      <a:pt x="62" y="373"/>
                      <a:pt x="1116" y="60"/>
                      <a:pt x="2683" y="60"/>
                    </a:cubicBezTo>
                    <a:close/>
                    <a:moveTo>
                      <a:pt x="2683" y="1"/>
                    </a:moveTo>
                    <a:cubicBezTo>
                      <a:pt x="1364" y="1"/>
                      <a:pt x="0" y="249"/>
                      <a:pt x="0" y="663"/>
                    </a:cubicBezTo>
                    <a:cubicBezTo>
                      <a:pt x="0" y="1081"/>
                      <a:pt x="1364" y="1329"/>
                      <a:pt x="2683" y="1329"/>
                    </a:cubicBezTo>
                    <a:cubicBezTo>
                      <a:pt x="4002" y="1329"/>
                      <a:pt x="5366" y="1081"/>
                      <a:pt x="5366" y="663"/>
                    </a:cubicBezTo>
                    <a:cubicBezTo>
                      <a:pt x="5366" y="249"/>
                      <a:pt x="4002" y="1"/>
                      <a:pt x="26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7" name="Google Shape;2867;p46"/>
              <p:cNvSpPr/>
              <p:nvPr/>
            </p:nvSpPr>
            <p:spPr>
              <a:xfrm>
                <a:off x="926250" y="3954275"/>
                <a:ext cx="1288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5152" h="4081" extrusionOk="0">
                    <a:moveTo>
                      <a:pt x="2573" y="1"/>
                    </a:moveTo>
                    <a:cubicBezTo>
                      <a:pt x="1153" y="1"/>
                      <a:pt x="1" y="141"/>
                      <a:pt x="1" y="314"/>
                    </a:cubicBezTo>
                    <a:cubicBezTo>
                      <a:pt x="4" y="334"/>
                      <a:pt x="17" y="353"/>
                      <a:pt x="33" y="363"/>
                    </a:cubicBezTo>
                    <a:lnTo>
                      <a:pt x="784" y="3412"/>
                    </a:lnTo>
                    <a:cubicBezTo>
                      <a:pt x="784" y="3565"/>
                      <a:pt x="1590" y="4081"/>
                      <a:pt x="2586" y="4081"/>
                    </a:cubicBezTo>
                    <a:cubicBezTo>
                      <a:pt x="3581" y="4081"/>
                      <a:pt x="4391" y="3565"/>
                      <a:pt x="4391" y="3412"/>
                    </a:cubicBezTo>
                    <a:lnTo>
                      <a:pt x="5151" y="321"/>
                    </a:lnTo>
                    <a:lnTo>
                      <a:pt x="5148" y="321"/>
                    </a:lnTo>
                    <a:cubicBezTo>
                      <a:pt x="5148" y="317"/>
                      <a:pt x="5148" y="314"/>
                      <a:pt x="5148" y="314"/>
                    </a:cubicBezTo>
                    <a:cubicBezTo>
                      <a:pt x="5148" y="141"/>
                      <a:pt x="3996" y="1"/>
                      <a:pt x="2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8" name="Google Shape;2868;p46"/>
              <p:cNvSpPr/>
              <p:nvPr/>
            </p:nvSpPr>
            <p:spPr>
              <a:xfrm>
                <a:off x="925525" y="3953550"/>
                <a:ext cx="1303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5213" h="4143" extrusionOk="0">
                    <a:moveTo>
                      <a:pt x="2688" y="59"/>
                    </a:moveTo>
                    <a:cubicBezTo>
                      <a:pt x="3264" y="59"/>
                      <a:pt x="3843" y="91"/>
                      <a:pt x="4420" y="151"/>
                    </a:cubicBezTo>
                    <a:cubicBezTo>
                      <a:pt x="5089" y="232"/>
                      <a:pt x="5141" y="327"/>
                      <a:pt x="5144" y="340"/>
                    </a:cubicBezTo>
                    <a:lnTo>
                      <a:pt x="5144" y="343"/>
                    </a:lnTo>
                    <a:cubicBezTo>
                      <a:pt x="5144" y="350"/>
                      <a:pt x="5144" y="353"/>
                      <a:pt x="5144" y="356"/>
                    </a:cubicBezTo>
                    <a:lnTo>
                      <a:pt x="4390" y="3434"/>
                    </a:lnTo>
                    <a:cubicBezTo>
                      <a:pt x="4390" y="3437"/>
                      <a:pt x="4390" y="3441"/>
                      <a:pt x="4390" y="3441"/>
                    </a:cubicBezTo>
                    <a:cubicBezTo>
                      <a:pt x="4390" y="3568"/>
                      <a:pt x="3594" y="4080"/>
                      <a:pt x="2615" y="4080"/>
                    </a:cubicBezTo>
                    <a:cubicBezTo>
                      <a:pt x="1639" y="4080"/>
                      <a:pt x="842" y="3568"/>
                      <a:pt x="842" y="3441"/>
                    </a:cubicBezTo>
                    <a:cubicBezTo>
                      <a:pt x="842" y="3441"/>
                      <a:pt x="842" y="3437"/>
                      <a:pt x="842" y="3434"/>
                    </a:cubicBezTo>
                    <a:lnTo>
                      <a:pt x="95" y="386"/>
                    </a:lnTo>
                    <a:cubicBezTo>
                      <a:pt x="92" y="379"/>
                      <a:pt x="88" y="372"/>
                      <a:pt x="82" y="369"/>
                    </a:cubicBezTo>
                    <a:cubicBezTo>
                      <a:pt x="66" y="356"/>
                      <a:pt x="62" y="343"/>
                      <a:pt x="62" y="343"/>
                    </a:cubicBezTo>
                    <a:cubicBezTo>
                      <a:pt x="62" y="340"/>
                      <a:pt x="69" y="239"/>
                      <a:pt x="787" y="154"/>
                    </a:cubicBezTo>
                    <a:cubicBezTo>
                      <a:pt x="1340" y="94"/>
                      <a:pt x="1896" y="62"/>
                      <a:pt x="2452" y="62"/>
                    </a:cubicBezTo>
                    <a:cubicBezTo>
                      <a:pt x="2503" y="62"/>
                      <a:pt x="2554" y="62"/>
                      <a:pt x="2605" y="62"/>
                    </a:cubicBezTo>
                    <a:lnTo>
                      <a:pt x="2605" y="59"/>
                    </a:lnTo>
                    <a:cubicBezTo>
                      <a:pt x="2633" y="59"/>
                      <a:pt x="2660" y="59"/>
                      <a:pt x="2688" y="59"/>
                    </a:cubicBezTo>
                    <a:close/>
                    <a:moveTo>
                      <a:pt x="2605" y="0"/>
                    </a:moveTo>
                    <a:cubicBezTo>
                      <a:pt x="1557" y="0"/>
                      <a:pt x="0" y="92"/>
                      <a:pt x="0" y="343"/>
                    </a:cubicBezTo>
                    <a:cubicBezTo>
                      <a:pt x="0" y="369"/>
                      <a:pt x="13" y="395"/>
                      <a:pt x="36" y="412"/>
                    </a:cubicBezTo>
                    <a:lnTo>
                      <a:pt x="784" y="3447"/>
                    </a:lnTo>
                    <a:cubicBezTo>
                      <a:pt x="797" y="3620"/>
                      <a:pt x="1616" y="4142"/>
                      <a:pt x="2618" y="4142"/>
                    </a:cubicBezTo>
                    <a:cubicBezTo>
                      <a:pt x="3617" y="4142"/>
                      <a:pt x="4436" y="3620"/>
                      <a:pt x="4452" y="3447"/>
                    </a:cubicBezTo>
                    <a:lnTo>
                      <a:pt x="5210" y="356"/>
                    </a:lnTo>
                    <a:cubicBezTo>
                      <a:pt x="5213" y="350"/>
                      <a:pt x="5210" y="343"/>
                      <a:pt x="5206" y="337"/>
                    </a:cubicBezTo>
                    <a:cubicBezTo>
                      <a:pt x="5180" y="92"/>
                      <a:pt x="3640" y="0"/>
                      <a:pt x="26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9" name="Google Shape;2869;p46"/>
              <p:cNvSpPr/>
              <p:nvPr/>
            </p:nvSpPr>
            <p:spPr>
              <a:xfrm>
                <a:off x="926250" y="3954275"/>
                <a:ext cx="10055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4022" h="4081" extrusionOk="0">
                    <a:moveTo>
                      <a:pt x="2576" y="1"/>
                    </a:moveTo>
                    <a:cubicBezTo>
                      <a:pt x="1153" y="1"/>
                      <a:pt x="1" y="141"/>
                      <a:pt x="1" y="314"/>
                    </a:cubicBezTo>
                    <a:cubicBezTo>
                      <a:pt x="4" y="334"/>
                      <a:pt x="17" y="353"/>
                      <a:pt x="33" y="363"/>
                    </a:cubicBezTo>
                    <a:lnTo>
                      <a:pt x="784" y="3412"/>
                    </a:lnTo>
                    <a:cubicBezTo>
                      <a:pt x="784" y="3565"/>
                      <a:pt x="1590" y="4081"/>
                      <a:pt x="2589" y="4081"/>
                    </a:cubicBezTo>
                    <a:cubicBezTo>
                      <a:pt x="2759" y="4081"/>
                      <a:pt x="2932" y="4064"/>
                      <a:pt x="3101" y="4035"/>
                    </a:cubicBezTo>
                    <a:cubicBezTo>
                      <a:pt x="2485" y="3878"/>
                      <a:pt x="2057" y="3575"/>
                      <a:pt x="2057" y="3464"/>
                    </a:cubicBezTo>
                    <a:lnTo>
                      <a:pt x="1306" y="419"/>
                    </a:lnTo>
                    <a:cubicBezTo>
                      <a:pt x="1290" y="406"/>
                      <a:pt x="1277" y="389"/>
                      <a:pt x="1274" y="366"/>
                    </a:cubicBezTo>
                    <a:cubicBezTo>
                      <a:pt x="1274" y="193"/>
                      <a:pt x="2426" y="56"/>
                      <a:pt x="3849" y="56"/>
                    </a:cubicBezTo>
                    <a:lnTo>
                      <a:pt x="4022" y="56"/>
                    </a:lnTo>
                    <a:cubicBezTo>
                      <a:pt x="3611" y="20"/>
                      <a:pt x="3111" y="1"/>
                      <a:pt x="2576" y="1"/>
                    </a:cubicBez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0" name="Google Shape;2870;p46"/>
              <p:cNvSpPr/>
              <p:nvPr/>
            </p:nvSpPr>
            <p:spPr>
              <a:xfrm>
                <a:off x="924550" y="3954275"/>
                <a:ext cx="132200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1748" extrusionOk="0">
                    <a:moveTo>
                      <a:pt x="2641" y="1"/>
                    </a:moveTo>
                    <a:cubicBezTo>
                      <a:pt x="1182" y="1"/>
                      <a:pt x="0" y="157"/>
                      <a:pt x="0" y="350"/>
                    </a:cubicBezTo>
                    <a:cubicBezTo>
                      <a:pt x="3" y="373"/>
                      <a:pt x="16" y="392"/>
                      <a:pt x="36" y="406"/>
                    </a:cubicBezTo>
                    <a:lnTo>
                      <a:pt x="189" y="1094"/>
                    </a:lnTo>
                    <a:cubicBezTo>
                      <a:pt x="242" y="1326"/>
                      <a:pt x="313" y="1388"/>
                      <a:pt x="480" y="1443"/>
                    </a:cubicBezTo>
                    <a:cubicBezTo>
                      <a:pt x="480" y="1443"/>
                      <a:pt x="1335" y="1727"/>
                      <a:pt x="2569" y="1747"/>
                    </a:cubicBezTo>
                    <a:cubicBezTo>
                      <a:pt x="2592" y="1747"/>
                      <a:pt x="2615" y="1747"/>
                      <a:pt x="2639" y="1747"/>
                    </a:cubicBezTo>
                    <a:cubicBezTo>
                      <a:pt x="3382" y="1747"/>
                      <a:pt x="4125" y="1646"/>
                      <a:pt x="4841" y="1447"/>
                    </a:cubicBezTo>
                    <a:cubicBezTo>
                      <a:pt x="4981" y="1398"/>
                      <a:pt x="5069" y="1329"/>
                      <a:pt x="5118" y="1101"/>
                    </a:cubicBezTo>
                    <a:lnTo>
                      <a:pt x="5288" y="357"/>
                    </a:lnTo>
                    <a:lnTo>
                      <a:pt x="5281" y="357"/>
                    </a:lnTo>
                    <a:cubicBezTo>
                      <a:pt x="5281" y="357"/>
                      <a:pt x="5281" y="353"/>
                      <a:pt x="5281" y="350"/>
                    </a:cubicBezTo>
                    <a:cubicBezTo>
                      <a:pt x="5281" y="157"/>
                      <a:pt x="4100" y="1"/>
                      <a:pt x="2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1" name="Google Shape;2871;p46"/>
              <p:cNvSpPr/>
              <p:nvPr/>
            </p:nvSpPr>
            <p:spPr>
              <a:xfrm>
                <a:off x="923800" y="3953550"/>
                <a:ext cx="13370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5348" h="1809" extrusionOk="0">
                    <a:moveTo>
                      <a:pt x="2671" y="59"/>
                    </a:moveTo>
                    <a:cubicBezTo>
                      <a:pt x="4290" y="59"/>
                      <a:pt x="5282" y="245"/>
                      <a:pt x="5282" y="376"/>
                    </a:cubicBezTo>
                    <a:cubicBezTo>
                      <a:pt x="5282" y="379"/>
                      <a:pt x="5282" y="379"/>
                      <a:pt x="5282" y="382"/>
                    </a:cubicBezTo>
                    <a:cubicBezTo>
                      <a:pt x="5282" y="386"/>
                      <a:pt x="5282" y="392"/>
                      <a:pt x="5282" y="395"/>
                    </a:cubicBezTo>
                    <a:lnTo>
                      <a:pt x="5119" y="1123"/>
                    </a:lnTo>
                    <a:cubicBezTo>
                      <a:pt x="5070" y="1339"/>
                      <a:pt x="4995" y="1401"/>
                      <a:pt x="4861" y="1450"/>
                    </a:cubicBezTo>
                    <a:cubicBezTo>
                      <a:pt x="4146" y="1646"/>
                      <a:pt x="3409" y="1747"/>
                      <a:pt x="2668" y="1747"/>
                    </a:cubicBezTo>
                    <a:cubicBezTo>
                      <a:pt x="2645" y="1747"/>
                      <a:pt x="2622" y="1747"/>
                      <a:pt x="2599" y="1747"/>
                    </a:cubicBezTo>
                    <a:cubicBezTo>
                      <a:pt x="1385" y="1727"/>
                      <a:pt x="529" y="1446"/>
                      <a:pt x="520" y="1443"/>
                    </a:cubicBezTo>
                    <a:cubicBezTo>
                      <a:pt x="363" y="1391"/>
                      <a:pt x="298" y="1335"/>
                      <a:pt x="249" y="1117"/>
                    </a:cubicBezTo>
                    <a:lnTo>
                      <a:pt x="95" y="428"/>
                    </a:lnTo>
                    <a:cubicBezTo>
                      <a:pt x="92" y="421"/>
                      <a:pt x="89" y="415"/>
                      <a:pt x="86" y="412"/>
                    </a:cubicBezTo>
                    <a:cubicBezTo>
                      <a:pt x="69" y="399"/>
                      <a:pt x="59" y="389"/>
                      <a:pt x="59" y="379"/>
                    </a:cubicBezTo>
                    <a:cubicBezTo>
                      <a:pt x="59" y="245"/>
                      <a:pt x="1055" y="59"/>
                      <a:pt x="2671" y="59"/>
                    </a:cubicBezTo>
                    <a:close/>
                    <a:moveTo>
                      <a:pt x="2671" y="0"/>
                    </a:moveTo>
                    <a:cubicBezTo>
                      <a:pt x="1597" y="0"/>
                      <a:pt x="1" y="102"/>
                      <a:pt x="1" y="379"/>
                    </a:cubicBezTo>
                    <a:cubicBezTo>
                      <a:pt x="1" y="408"/>
                      <a:pt x="17" y="435"/>
                      <a:pt x="37" y="454"/>
                    </a:cubicBezTo>
                    <a:lnTo>
                      <a:pt x="190" y="1133"/>
                    </a:lnTo>
                    <a:cubicBezTo>
                      <a:pt x="245" y="1378"/>
                      <a:pt x="330" y="1446"/>
                      <a:pt x="500" y="1502"/>
                    </a:cubicBezTo>
                    <a:cubicBezTo>
                      <a:pt x="510" y="1505"/>
                      <a:pt x="1372" y="1789"/>
                      <a:pt x="2596" y="1809"/>
                    </a:cubicBezTo>
                    <a:lnTo>
                      <a:pt x="2707" y="1809"/>
                    </a:lnTo>
                    <a:cubicBezTo>
                      <a:pt x="3441" y="1802"/>
                      <a:pt x="4172" y="1701"/>
                      <a:pt x="4884" y="1505"/>
                    </a:cubicBezTo>
                    <a:cubicBezTo>
                      <a:pt x="5034" y="1450"/>
                      <a:pt x="5125" y="1375"/>
                      <a:pt x="5181" y="1136"/>
                    </a:cubicBezTo>
                    <a:lnTo>
                      <a:pt x="5347" y="395"/>
                    </a:lnTo>
                    <a:cubicBezTo>
                      <a:pt x="5347" y="389"/>
                      <a:pt x="5347" y="379"/>
                      <a:pt x="5344" y="372"/>
                    </a:cubicBezTo>
                    <a:cubicBezTo>
                      <a:pt x="5321" y="98"/>
                      <a:pt x="3738" y="0"/>
                      <a:pt x="2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2" name="Google Shape;2872;p46"/>
              <p:cNvSpPr/>
              <p:nvPr/>
            </p:nvSpPr>
            <p:spPr>
              <a:xfrm>
                <a:off x="924550" y="3955350"/>
                <a:ext cx="48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672" extrusionOk="0">
                    <a:moveTo>
                      <a:pt x="1364" y="0"/>
                    </a:moveTo>
                    <a:lnTo>
                      <a:pt x="1364" y="0"/>
                    </a:lnTo>
                    <a:cubicBezTo>
                      <a:pt x="552" y="62"/>
                      <a:pt x="0" y="176"/>
                      <a:pt x="0" y="307"/>
                    </a:cubicBezTo>
                    <a:cubicBezTo>
                      <a:pt x="3" y="330"/>
                      <a:pt x="16" y="349"/>
                      <a:pt x="36" y="363"/>
                    </a:cubicBezTo>
                    <a:lnTo>
                      <a:pt x="189" y="1051"/>
                    </a:lnTo>
                    <a:cubicBezTo>
                      <a:pt x="242" y="1283"/>
                      <a:pt x="313" y="1345"/>
                      <a:pt x="480" y="1400"/>
                    </a:cubicBezTo>
                    <a:cubicBezTo>
                      <a:pt x="480" y="1400"/>
                      <a:pt x="1054" y="1590"/>
                      <a:pt x="1942" y="1671"/>
                    </a:cubicBezTo>
                    <a:cubicBezTo>
                      <a:pt x="1753" y="1629"/>
                      <a:pt x="1564" y="1573"/>
                      <a:pt x="1381" y="1508"/>
                    </a:cubicBezTo>
                    <a:cubicBezTo>
                      <a:pt x="1214" y="1443"/>
                      <a:pt x="1142" y="1368"/>
                      <a:pt x="1090" y="1103"/>
                    </a:cubicBezTo>
                    <a:lnTo>
                      <a:pt x="937" y="297"/>
                    </a:lnTo>
                    <a:cubicBezTo>
                      <a:pt x="917" y="281"/>
                      <a:pt x="904" y="258"/>
                      <a:pt x="901" y="232"/>
                    </a:cubicBezTo>
                    <a:cubicBezTo>
                      <a:pt x="901" y="147"/>
                      <a:pt x="1074" y="65"/>
                      <a:pt x="1364" y="0"/>
                    </a:cubicBez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3" name="Google Shape;2873;p46"/>
              <p:cNvSpPr/>
              <p:nvPr/>
            </p:nvSpPr>
            <p:spPr>
              <a:xfrm>
                <a:off x="924125" y="3945150"/>
                <a:ext cx="132625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1267" extrusionOk="0">
                    <a:moveTo>
                      <a:pt x="2651" y="0"/>
                    </a:moveTo>
                    <a:cubicBezTo>
                      <a:pt x="1186" y="0"/>
                      <a:pt x="1" y="284"/>
                      <a:pt x="1" y="633"/>
                    </a:cubicBezTo>
                    <a:cubicBezTo>
                      <a:pt x="1" y="983"/>
                      <a:pt x="1186" y="1267"/>
                      <a:pt x="2651" y="1267"/>
                    </a:cubicBezTo>
                    <a:cubicBezTo>
                      <a:pt x="4117" y="1267"/>
                      <a:pt x="5305" y="983"/>
                      <a:pt x="5305" y="633"/>
                    </a:cubicBezTo>
                    <a:cubicBezTo>
                      <a:pt x="5305" y="284"/>
                      <a:pt x="4117" y="0"/>
                      <a:pt x="2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4" name="Google Shape;2874;p46"/>
              <p:cNvSpPr/>
              <p:nvPr/>
            </p:nvSpPr>
            <p:spPr>
              <a:xfrm>
                <a:off x="923325" y="3944400"/>
                <a:ext cx="134175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367" h="1330" extrusionOk="0">
                    <a:moveTo>
                      <a:pt x="2683" y="60"/>
                    </a:moveTo>
                    <a:cubicBezTo>
                      <a:pt x="4253" y="60"/>
                      <a:pt x="5304" y="373"/>
                      <a:pt x="5304" y="663"/>
                    </a:cubicBezTo>
                    <a:cubicBezTo>
                      <a:pt x="5304" y="954"/>
                      <a:pt x="4250" y="1267"/>
                      <a:pt x="2683" y="1267"/>
                    </a:cubicBezTo>
                    <a:cubicBezTo>
                      <a:pt x="1116" y="1267"/>
                      <a:pt x="62" y="954"/>
                      <a:pt x="62" y="663"/>
                    </a:cubicBezTo>
                    <a:cubicBezTo>
                      <a:pt x="62" y="373"/>
                      <a:pt x="1116" y="60"/>
                      <a:pt x="2683" y="60"/>
                    </a:cubicBezTo>
                    <a:close/>
                    <a:moveTo>
                      <a:pt x="2683" y="1"/>
                    </a:moveTo>
                    <a:cubicBezTo>
                      <a:pt x="1364" y="1"/>
                      <a:pt x="0" y="249"/>
                      <a:pt x="0" y="663"/>
                    </a:cubicBezTo>
                    <a:cubicBezTo>
                      <a:pt x="0" y="1081"/>
                      <a:pt x="1364" y="1329"/>
                      <a:pt x="2683" y="1329"/>
                    </a:cubicBezTo>
                    <a:cubicBezTo>
                      <a:pt x="4002" y="1329"/>
                      <a:pt x="5366" y="1081"/>
                      <a:pt x="5366" y="663"/>
                    </a:cubicBezTo>
                    <a:cubicBezTo>
                      <a:pt x="5366" y="249"/>
                      <a:pt x="4002" y="1"/>
                      <a:pt x="26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5" name="Google Shape;2875;p46"/>
              <p:cNvSpPr/>
              <p:nvPr/>
            </p:nvSpPr>
            <p:spPr>
              <a:xfrm>
                <a:off x="926825" y="3821950"/>
                <a:ext cx="116300" cy="15445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6178" extrusionOk="0">
                    <a:moveTo>
                      <a:pt x="2511" y="1"/>
                    </a:moveTo>
                    <a:cubicBezTo>
                      <a:pt x="1656" y="1"/>
                      <a:pt x="770" y="395"/>
                      <a:pt x="506" y="1233"/>
                    </a:cubicBezTo>
                    <a:cubicBezTo>
                      <a:pt x="0" y="2856"/>
                      <a:pt x="1375" y="6100"/>
                      <a:pt x="1375" y="6100"/>
                    </a:cubicBezTo>
                    <a:cubicBezTo>
                      <a:pt x="1656" y="6158"/>
                      <a:pt x="1988" y="6178"/>
                      <a:pt x="2310" y="6178"/>
                    </a:cubicBezTo>
                    <a:cubicBezTo>
                      <a:pt x="3024" y="6178"/>
                      <a:pt x="3695" y="6080"/>
                      <a:pt x="3695" y="6080"/>
                    </a:cubicBezTo>
                    <a:cubicBezTo>
                      <a:pt x="3695" y="6080"/>
                      <a:pt x="4652" y="2043"/>
                      <a:pt x="4296" y="989"/>
                    </a:cubicBezTo>
                    <a:cubicBezTo>
                      <a:pt x="4079" y="343"/>
                      <a:pt x="3308" y="1"/>
                      <a:pt x="2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6" name="Google Shape;2876;p46"/>
              <p:cNvSpPr/>
              <p:nvPr/>
            </p:nvSpPr>
            <p:spPr>
              <a:xfrm>
                <a:off x="926100" y="3821200"/>
                <a:ext cx="117775" cy="155950"/>
              </a:xfrm>
              <a:custGeom>
                <a:avLst/>
                <a:gdLst/>
                <a:ahLst/>
                <a:cxnLst/>
                <a:rect l="l" t="t" r="r" b="b"/>
                <a:pathLst>
                  <a:path w="4711" h="6238" extrusionOk="0">
                    <a:moveTo>
                      <a:pt x="2534" y="62"/>
                    </a:moveTo>
                    <a:cubicBezTo>
                      <a:pt x="3253" y="62"/>
                      <a:pt x="4070" y="357"/>
                      <a:pt x="4296" y="1028"/>
                    </a:cubicBezTo>
                    <a:cubicBezTo>
                      <a:pt x="4632" y="2024"/>
                      <a:pt x="3770" y="5771"/>
                      <a:pt x="3698" y="6081"/>
                    </a:cubicBezTo>
                    <a:cubicBezTo>
                      <a:pt x="3581" y="6098"/>
                      <a:pt x="2979" y="6177"/>
                      <a:pt x="2345" y="6177"/>
                    </a:cubicBezTo>
                    <a:cubicBezTo>
                      <a:pt x="2028" y="6177"/>
                      <a:pt x="1703" y="6157"/>
                      <a:pt x="1426" y="6101"/>
                    </a:cubicBezTo>
                    <a:cubicBezTo>
                      <a:pt x="1329" y="5862"/>
                      <a:pt x="85" y="2810"/>
                      <a:pt x="565" y="1273"/>
                    </a:cubicBezTo>
                    <a:cubicBezTo>
                      <a:pt x="842" y="392"/>
                      <a:pt x="1782" y="69"/>
                      <a:pt x="2510" y="62"/>
                    </a:cubicBezTo>
                    <a:cubicBezTo>
                      <a:pt x="2518" y="62"/>
                      <a:pt x="2526" y="62"/>
                      <a:pt x="2534" y="62"/>
                    </a:cubicBezTo>
                    <a:close/>
                    <a:moveTo>
                      <a:pt x="2533" y="0"/>
                    </a:moveTo>
                    <a:cubicBezTo>
                      <a:pt x="2526" y="0"/>
                      <a:pt x="2518" y="0"/>
                      <a:pt x="2510" y="0"/>
                    </a:cubicBezTo>
                    <a:cubicBezTo>
                      <a:pt x="1766" y="10"/>
                      <a:pt x="793" y="343"/>
                      <a:pt x="509" y="1257"/>
                    </a:cubicBezTo>
                    <a:cubicBezTo>
                      <a:pt x="0" y="2869"/>
                      <a:pt x="1361" y="6107"/>
                      <a:pt x="1378" y="6140"/>
                    </a:cubicBezTo>
                    <a:cubicBezTo>
                      <a:pt x="1381" y="6150"/>
                      <a:pt x="1387" y="6156"/>
                      <a:pt x="1397" y="6159"/>
                    </a:cubicBezTo>
                    <a:cubicBezTo>
                      <a:pt x="1690" y="6212"/>
                      <a:pt x="1989" y="6238"/>
                      <a:pt x="2288" y="6238"/>
                    </a:cubicBezTo>
                    <a:cubicBezTo>
                      <a:pt x="2305" y="6238"/>
                      <a:pt x="2323" y="6238"/>
                      <a:pt x="2340" y="6238"/>
                    </a:cubicBezTo>
                    <a:cubicBezTo>
                      <a:pt x="2804" y="6234"/>
                      <a:pt x="3267" y="6202"/>
                      <a:pt x="3728" y="6140"/>
                    </a:cubicBezTo>
                    <a:cubicBezTo>
                      <a:pt x="3741" y="6137"/>
                      <a:pt x="3750" y="6130"/>
                      <a:pt x="3754" y="6117"/>
                    </a:cubicBezTo>
                    <a:cubicBezTo>
                      <a:pt x="3793" y="5950"/>
                      <a:pt x="4710" y="2056"/>
                      <a:pt x="4354" y="1009"/>
                    </a:cubicBezTo>
                    <a:cubicBezTo>
                      <a:pt x="4119" y="308"/>
                      <a:pt x="3272" y="0"/>
                      <a:pt x="25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7" name="Google Shape;2877;p46"/>
              <p:cNvSpPr/>
              <p:nvPr/>
            </p:nvSpPr>
            <p:spPr>
              <a:xfrm>
                <a:off x="926750" y="3822075"/>
                <a:ext cx="9485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6173" extrusionOk="0">
                    <a:moveTo>
                      <a:pt x="2505" y="1"/>
                    </a:moveTo>
                    <a:cubicBezTo>
                      <a:pt x="1654" y="1"/>
                      <a:pt x="772" y="393"/>
                      <a:pt x="509" y="1228"/>
                    </a:cubicBezTo>
                    <a:cubicBezTo>
                      <a:pt x="0" y="2851"/>
                      <a:pt x="1378" y="6095"/>
                      <a:pt x="1378" y="6095"/>
                    </a:cubicBezTo>
                    <a:cubicBezTo>
                      <a:pt x="1659" y="6153"/>
                      <a:pt x="1990" y="6173"/>
                      <a:pt x="2313" y="6173"/>
                    </a:cubicBezTo>
                    <a:cubicBezTo>
                      <a:pt x="3025" y="6173"/>
                      <a:pt x="3695" y="6075"/>
                      <a:pt x="3695" y="6075"/>
                    </a:cubicBezTo>
                    <a:cubicBezTo>
                      <a:pt x="3695" y="6075"/>
                      <a:pt x="3734" y="5912"/>
                      <a:pt x="3793" y="5641"/>
                    </a:cubicBezTo>
                    <a:cubicBezTo>
                      <a:pt x="3506" y="5641"/>
                      <a:pt x="3215" y="5615"/>
                      <a:pt x="2935" y="5563"/>
                    </a:cubicBezTo>
                    <a:cubicBezTo>
                      <a:pt x="2935" y="5563"/>
                      <a:pt x="1557" y="2322"/>
                      <a:pt x="2066" y="700"/>
                    </a:cubicBezTo>
                    <a:cubicBezTo>
                      <a:pt x="2151" y="429"/>
                      <a:pt x="2311" y="187"/>
                      <a:pt x="2527" y="1"/>
                    </a:cubicBezTo>
                    <a:cubicBezTo>
                      <a:pt x="2520" y="1"/>
                      <a:pt x="2512" y="1"/>
                      <a:pt x="2505" y="1"/>
                    </a:cubicBez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8" name="Google Shape;2878;p46"/>
              <p:cNvSpPr/>
              <p:nvPr/>
            </p:nvSpPr>
            <p:spPr>
              <a:xfrm>
                <a:off x="928200" y="3883125"/>
                <a:ext cx="198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63" extrusionOk="0">
                    <a:moveTo>
                      <a:pt x="43" y="1"/>
                    </a:moveTo>
                    <a:cubicBezTo>
                      <a:pt x="1" y="1"/>
                      <a:pt x="1" y="63"/>
                      <a:pt x="43" y="63"/>
                    </a:cubicBezTo>
                    <a:lnTo>
                      <a:pt x="755" y="63"/>
                    </a:lnTo>
                    <a:cubicBezTo>
                      <a:pt x="794" y="63"/>
                      <a:pt x="794" y="1"/>
                      <a:pt x="7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9" name="Google Shape;2879;p46"/>
              <p:cNvSpPr/>
              <p:nvPr/>
            </p:nvSpPr>
            <p:spPr>
              <a:xfrm>
                <a:off x="931875" y="3876750"/>
                <a:ext cx="126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76" extrusionOk="0">
                    <a:moveTo>
                      <a:pt x="503" y="1"/>
                    </a:moveTo>
                    <a:lnTo>
                      <a:pt x="1" y="57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0" name="Google Shape;2880;p46"/>
              <p:cNvSpPr/>
              <p:nvPr/>
            </p:nvSpPr>
            <p:spPr>
              <a:xfrm>
                <a:off x="930975" y="3875925"/>
                <a:ext cx="14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642" extrusionOk="0">
                    <a:moveTo>
                      <a:pt x="538" y="1"/>
                    </a:moveTo>
                    <a:cubicBezTo>
                      <a:pt x="530" y="1"/>
                      <a:pt x="522" y="4"/>
                      <a:pt x="517" y="11"/>
                    </a:cubicBezTo>
                    <a:lnTo>
                      <a:pt x="14" y="589"/>
                    </a:lnTo>
                    <a:cubicBezTo>
                      <a:pt x="1" y="602"/>
                      <a:pt x="4" y="621"/>
                      <a:pt x="14" y="631"/>
                    </a:cubicBezTo>
                    <a:cubicBezTo>
                      <a:pt x="21" y="638"/>
                      <a:pt x="27" y="638"/>
                      <a:pt x="37" y="641"/>
                    </a:cubicBezTo>
                    <a:cubicBezTo>
                      <a:pt x="43" y="638"/>
                      <a:pt x="53" y="635"/>
                      <a:pt x="60" y="628"/>
                    </a:cubicBezTo>
                    <a:lnTo>
                      <a:pt x="562" y="54"/>
                    </a:lnTo>
                    <a:cubicBezTo>
                      <a:pt x="572" y="40"/>
                      <a:pt x="572" y="21"/>
                      <a:pt x="559" y="8"/>
                    </a:cubicBezTo>
                    <a:cubicBezTo>
                      <a:pt x="553" y="3"/>
                      <a:pt x="546" y="1"/>
                      <a:pt x="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1" name="Google Shape;2881;p46"/>
              <p:cNvSpPr/>
              <p:nvPr/>
            </p:nvSpPr>
            <p:spPr>
              <a:xfrm>
                <a:off x="931875" y="3876750"/>
                <a:ext cx="126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76" extrusionOk="0">
                    <a:moveTo>
                      <a:pt x="503" y="57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2" name="Google Shape;2882;p46"/>
              <p:cNvSpPr/>
              <p:nvPr/>
            </p:nvSpPr>
            <p:spPr>
              <a:xfrm>
                <a:off x="930975" y="3875925"/>
                <a:ext cx="14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642" extrusionOk="0">
                    <a:moveTo>
                      <a:pt x="35" y="1"/>
                    </a:moveTo>
                    <a:cubicBezTo>
                      <a:pt x="28" y="1"/>
                      <a:pt x="20" y="3"/>
                      <a:pt x="14" y="8"/>
                    </a:cubicBezTo>
                    <a:cubicBezTo>
                      <a:pt x="4" y="21"/>
                      <a:pt x="1" y="40"/>
                      <a:pt x="14" y="54"/>
                    </a:cubicBezTo>
                    <a:lnTo>
                      <a:pt x="517" y="628"/>
                    </a:lnTo>
                    <a:cubicBezTo>
                      <a:pt x="520" y="635"/>
                      <a:pt x="530" y="638"/>
                      <a:pt x="539" y="641"/>
                    </a:cubicBezTo>
                    <a:cubicBezTo>
                      <a:pt x="546" y="638"/>
                      <a:pt x="553" y="638"/>
                      <a:pt x="559" y="631"/>
                    </a:cubicBezTo>
                    <a:cubicBezTo>
                      <a:pt x="569" y="621"/>
                      <a:pt x="572" y="602"/>
                      <a:pt x="562" y="589"/>
                    </a:cubicBezTo>
                    <a:lnTo>
                      <a:pt x="60" y="11"/>
                    </a:lnTo>
                    <a:cubicBezTo>
                      <a:pt x="53" y="4"/>
                      <a:pt x="44" y="1"/>
                      <a:pt x="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3" name="Google Shape;2883;p46"/>
              <p:cNvSpPr/>
              <p:nvPr/>
            </p:nvSpPr>
            <p:spPr>
              <a:xfrm>
                <a:off x="1017900" y="3930525"/>
                <a:ext cx="1985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63" extrusionOk="0">
                    <a:moveTo>
                      <a:pt x="39" y="1"/>
                    </a:moveTo>
                    <a:cubicBezTo>
                      <a:pt x="0" y="1"/>
                      <a:pt x="0" y="63"/>
                      <a:pt x="39" y="63"/>
                    </a:cubicBezTo>
                    <a:lnTo>
                      <a:pt x="751" y="63"/>
                    </a:lnTo>
                    <a:cubicBezTo>
                      <a:pt x="793" y="63"/>
                      <a:pt x="793" y="1"/>
                      <a:pt x="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4" name="Google Shape;2884;p46"/>
              <p:cNvSpPr/>
              <p:nvPr/>
            </p:nvSpPr>
            <p:spPr>
              <a:xfrm>
                <a:off x="1021475" y="3924000"/>
                <a:ext cx="126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79" extrusionOk="0">
                    <a:moveTo>
                      <a:pt x="503" y="1"/>
                    </a:moveTo>
                    <a:lnTo>
                      <a:pt x="1" y="5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5" name="Google Shape;2885;p46"/>
              <p:cNvSpPr/>
              <p:nvPr/>
            </p:nvSpPr>
            <p:spPr>
              <a:xfrm>
                <a:off x="1020675" y="3923225"/>
                <a:ext cx="145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639" extrusionOk="0">
                    <a:moveTo>
                      <a:pt x="535" y="0"/>
                    </a:moveTo>
                    <a:cubicBezTo>
                      <a:pt x="527" y="0"/>
                      <a:pt x="519" y="4"/>
                      <a:pt x="513" y="12"/>
                    </a:cubicBezTo>
                    <a:lnTo>
                      <a:pt x="10" y="587"/>
                    </a:lnTo>
                    <a:cubicBezTo>
                      <a:pt x="0" y="600"/>
                      <a:pt x="0" y="619"/>
                      <a:pt x="13" y="632"/>
                    </a:cubicBezTo>
                    <a:cubicBezTo>
                      <a:pt x="20" y="636"/>
                      <a:pt x="26" y="639"/>
                      <a:pt x="33" y="639"/>
                    </a:cubicBezTo>
                    <a:cubicBezTo>
                      <a:pt x="43" y="639"/>
                      <a:pt x="49" y="636"/>
                      <a:pt x="56" y="629"/>
                    </a:cubicBezTo>
                    <a:lnTo>
                      <a:pt x="558" y="51"/>
                    </a:lnTo>
                    <a:cubicBezTo>
                      <a:pt x="580" y="30"/>
                      <a:pt x="559" y="0"/>
                      <a:pt x="5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6" name="Google Shape;2886;p46"/>
              <p:cNvSpPr/>
              <p:nvPr/>
            </p:nvSpPr>
            <p:spPr>
              <a:xfrm>
                <a:off x="1021475" y="3924000"/>
                <a:ext cx="126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79" extrusionOk="0">
                    <a:moveTo>
                      <a:pt x="503" y="579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7" name="Google Shape;2887;p46"/>
              <p:cNvSpPr/>
              <p:nvPr/>
            </p:nvSpPr>
            <p:spPr>
              <a:xfrm>
                <a:off x="1020675" y="3923250"/>
                <a:ext cx="1430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638" extrusionOk="0">
                    <a:moveTo>
                      <a:pt x="34" y="1"/>
                    </a:moveTo>
                    <a:cubicBezTo>
                      <a:pt x="27" y="1"/>
                      <a:pt x="19" y="3"/>
                      <a:pt x="13" y="8"/>
                    </a:cubicBezTo>
                    <a:cubicBezTo>
                      <a:pt x="0" y="18"/>
                      <a:pt x="0" y="37"/>
                      <a:pt x="10" y="50"/>
                    </a:cubicBezTo>
                    <a:lnTo>
                      <a:pt x="513" y="628"/>
                    </a:lnTo>
                    <a:cubicBezTo>
                      <a:pt x="519" y="635"/>
                      <a:pt x="529" y="638"/>
                      <a:pt x="535" y="638"/>
                    </a:cubicBezTo>
                    <a:cubicBezTo>
                      <a:pt x="545" y="638"/>
                      <a:pt x="552" y="635"/>
                      <a:pt x="558" y="631"/>
                    </a:cubicBezTo>
                    <a:cubicBezTo>
                      <a:pt x="568" y="618"/>
                      <a:pt x="571" y="599"/>
                      <a:pt x="562" y="586"/>
                    </a:cubicBezTo>
                    <a:lnTo>
                      <a:pt x="56" y="11"/>
                    </a:lnTo>
                    <a:cubicBezTo>
                      <a:pt x="50" y="4"/>
                      <a:pt x="42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8" name="Google Shape;2888;p46"/>
              <p:cNvSpPr/>
              <p:nvPr/>
            </p:nvSpPr>
            <p:spPr>
              <a:xfrm>
                <a:off x="949500" y="3921875"/>
                <a:ext cx="157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334" extrusionOk="0">
                    <a:moveTo>
                      <a:pt x="631" y="334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9" name="Google Shape;2889;p46"/>
              <p:cNvSpPr/>
              <p:nvPr/>
            </p:nvSpPr>
            <p:spPr>
              <a:xfrm>
                <a:off x="948425" y="3921125"/>
                <a:ext cx="1792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717" h="397" extrusionOk="0">
                    <a:moveTo>
                      <a:pt x="44" y="1"/>
                    </a:moveTo>
                    <a:cubicBezTo>
                      <a:pt x="17" y="1"/>
                      <a:pt x="0" y="40"/>
                      <a:pt x="31" y="57"/>
                    </a:cubicBezTo>
                    <a:lnTo>
                      <a:pt x="661" y="393"/>
                    </a:lnTo>
                    <a:cubicBezTo>
                      <a:pt x="664" y="397"/>
                      <a:pt x="667" y="397"/>
                      <a:pt x="674" y="397"/>
                    </a:cubicBezTo>
                    <a:cubicBezTo>
                      <a:pt x="706" y="397"/>
                      <a:pt x="716" y="354"/>
                      <a:pt x="687" y="338"/>
                    </a:cubicBezTo>
                    <a:lnTo>
                      <a:pt x="60" y="5"/>
                    </a:lnTo>
                    <a:cubicBezTo>
                      <a:pt x="55" y="2"/>
                      <a:pt x="49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0" name="Google Shape;2890;p46"/>
              <p:cNvSpPr/>
              <p:nvPr/>
            </p:nvSpPr>
            <p:spPr>
              <a:xfrm>
                <a:off x="948450" y="3922700"/>
                <a:ext cx="1790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272" extrusionOk="0">
                    <a:moveTo>
                      <a:pt x="715" y="1"/>
                    </a:moveTo>
                    <a:lnTo>
                      <a:pt x="0" y="27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1" name="Google Shape;2891;p46"/>
              <p:cNvSpPr/>
              <p:nvPr/>
            </p:nvSpPr>
            <p:spPr>
              <a:xfrm>
                <a:off x="947375" y="3921900"/>
                <a:ext cx="198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333" extrusionOk="0">
                    <a:moveTo>
                      <a:pt x="761" y="1"/>
                    </a:moveTo>
                    <a:cubicBezTo>
                      <a:pt x="757" y="1"/>
                      <a:pt x="753" y="2"/>
                      <a:pt x="748" y="3"/>
                    </a:cubicBezTo>
                    <a:lnTo>
                      <a:pt x="34" y="274"/>
                    </a:lnTo>
                    <a:cubicBezTo>
                      <a:pt x="1" y="287"/>
                      <a:pt x="11" y="333"/>
                      <a:pt x="43" y="333"/>
                    </a:cubicBezTo>
                    <a:lnTo>
                      <a:pt x="56" y="333"/>
                    </a:lnTo>
                    <a:lnTo>
                      <a:pt x="771" y="62"/>
                    </a:lnTo>
                    <a:cubicBezTo>
                      <a:pt x="788" y="55"/>
                      <a:pt x="794" y="36"/>
                      <a:pt x="788" y="20"/>
                    </a:cubicBezTo>
                    <a:cubicBezTo>
                      <a:pt x="785" y="7"/>
                      <a:pt x="774" y="1"/>
                      <a:pt x="7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2" name="Google Shape;2892;p46"/>
              <p:cNvSpPr/>
              <p:nvPr/>
            </p:nvSpPr>
            <p:spPr>
              <a:xfrm>
                <a:off x="955225" y="3916750"/>
                <a:ext cx="435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745" extrusionOk="0">
                    <a:moveTo>
                      <a:pt x="173" y="74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3" name="Google Shape;2893;p46"/>
              <p:cNvSpPr/>
              <p:nvPr/>
            </p:nvSpPr>
            <p:spPr>
              <a:xfrm>
                <a:off x="954400" y="3916000"/>
                <a:ext cx="597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808" extrusionOk="0">
                    <a:moveTo>
                      <a:pt x="33" y="0"/>
                    </a:moveTo>
                    <a:cubicBezTo>
                      <a:pt x="31" y="0"/>
                      <a:pt x="29" y="1"/>
                      <a:pt x="27" y="1"/>
                    </a:cubicBezTo>
                    <a:cubicBezTo>
                      <a:pt x="10" y="4"/>
                      <a:pt x="1" y="21"/>
                      <a:pt x="4" y="37"/>
                    </a:cubicBezTo>
                    <a:lnTo>
                      <a:pt x="177" y="781"/>
                    </a:lnTo>
                    <a:cubicBezTo>
                      <a:pt x="180" y="794"/>
                      <a:pt x="193" y="804"/>
                      <a:pt x="206" y="807"/>
                    </a:cubicBezTo>
                    <a:lnTo>
                      <a:pt x="213" y="807"/>
                    </a:lnTo>
                    <a:cubicBezTo>
                      <a:pt x="229" y="801"/>
                      <a:pt x="239" y="784"/>
                      <a:pt x="236" y="768"/>
                    </a:cubicBezTo>
                    <a:lnTo>
                      <a:pt x="63" y="24"/>
                    </a:lnTo>
                    <a:cubicBezTo>
                      <a:pt x="60" y="10"/>
                      <a:pt x="47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4" name="Google Shape;2894;p46"/>
              <p:cNvSpPr/>
              <p:nvPr/>
            </p:nvSpPr>
            <p:spPr>
              <a:xfrm>
                <a:off x="980750" y="3857500"/>
                <a:ext cx="110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44" h="713" extrusionOk="0">
                    <a:moveTo>
                      <a:pt x="1" y="712"/>
                    </a:moveTo>
                    <a:lnTo>
                      <a:pt x="43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5" name="Google Shape;2895;p46"/>
              <p:cNvSpPr/>
              <p:nvPr/>
            </p:nvSpPr>
            <p:spPr>
              <a:xfrm>
                <a:off x="980025" y="3856750"/>
                <a:ext cx="2650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73" extrusionOk="0">
                    <a:moveTo>
                      <a:pt x="74" y="0"/>
                    </a:moveTo>
                    <a:cubicBezTo>
                      <a:pt x="59" y="0"/>
                      <a:pt x="45" y="10"/>
                      <a:pt x="43" y="31"/>
                    </a:cubicBezTo>
                    <a:lnTo>
                      <a:pt x="1" y="739"/>
                    </a:lnTo>
                    <a:cubicBezTo>
                      <a:pt x="1" y="755"/>
                      <a:pt x="14" y="772"/>
                      <a:pt x="30" y="772"/>
                    </a:cubicBezTo>
                    <a:cubicBezTo>
                      <a:pt x="32" y="772"/>
                      <a:pt x="33" y="772"/>
                      <a:pt x="35" y="772"/>
                    </a:cubicBezTo>
                    <a:cubicBezTo>
                      <a:pt x="50" y="772"/>
                      <a:pt x="63" y="760"/>
                      <a:pt x="63" y="742"/>
                    </a:cubicBezTo>
                    <a:lnTo>
                      <a:pt x="105" y="34"/>
                    </a:lnTo>
                    <a:cubicBezTo>
                      <a:pt x="105" y="12"/>
                      <a:pt x="89" y="0"/>
                      <a:pt x="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6" name="Google Shape;2896;p46"/>
              <p:cNvSpPr/>
              <p:nvPr/>
            </p:nvSpPr>
            <p:spPr>
              <a:xfrm>
                <a:off x="974475" y="3859700"/>
                <a:ext cx="136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37" extrusionOk="0">
                    <a:moveTo>
                      <a:pt x="546" y="536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7" name="Google Shape;2897;p46"/>
              <p:cNvSpPr/>
              <p:nvPr/>
            </p:nvSpPr>
            <p:spPr>
              <a:xfrm>
                <a:off x="973675" y="3858975"/>
                <a:ext cx="1552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98" extrusionOk="0">
                    <a:moveTo>
                      <a:pt x="33" y="0"/>
                    </a:moveTo>
                    <a:cubicBezTo>
                      <a:pt x="25" y="0"/>
                      <a:pt x="18" y="4"/>
                      <a:pt x="13" y="10"/>
                    </a:cubicBezTo>
                    <a:cubicBezTo>
                      <a:pt x="0" y="20"/>
                      <a:pt x="0" y="40"/>
                      <a:pt x="13" y="53"/>
                    </a:cubicBezTo>
                    <a:lnTo>
                      <a:pt x="558" y="588"/>
                    </a:lnTo>
                    <a:cubicBezTo>
                      <a:pt x="565" y="594"/>
                      <a:pt x="571" y="598"/>
                      <a:pt x="578" y="598"/>
                    </a:cubicBezTo>
                    <a:lnTo>
                      <a:pt x="581" y="598"/>
                    </a:lnTo>
                    <a:cubicBezTo>
                      <a:pt x="607" y="598"/>
                      <a:pt x="620" y="565"/>
                      <a:pt x="601" y="545"/>
                    </a:cubicBezTo>
                    <a:lnTo>
                      <a:pt x="56" y="10"/>
                    </a:lnTo>
                    <a:cubicBezTo>
                      <a:pt x="49" y="4"/>
                      <a:pt x="41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8" name="Google Shape;2898;p46"/>
              <p:cNvSpPr/>
              <p:nvPr/>
            </p:nvSpPr>
            <p:spPr>
              <a:xfrm>
                <a:off x="973750" y="3860525"/>
                <a:ext cx="152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471" extrusionOk="0">
                    <a:moveTo>
                      <a:pt x="0" y="470"/>
                    </a:moveTo>
                    <a:lnTo>
                      <a:pt x="607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9" name="Google Shape;2899;p46"/>
              <p:cNvSpPr/>
              <p:nvPr/>
            </p:nvSpPr>
            <p:spPr>
              <a:xfrm>
                <a:off x="972925" y="3859875"/>
                <a:ext cx="1702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526" extrusionOk="0">
                    <a:moveTo>
                      <a:pt x="639" y="1"/>
                    </a:moveTo>
                    <a:cubicBezTo>
                      <a:pt x="633" y="1"/>
                      <a:pt x="627" y="2"/>
                      <a:pt x="621" y="7"/>
                    </a:cubicBezTo>
                    <a:lnTo>
                      <a:pt x="14" y="474"/>
                    </a:lnTo>
                    <a:cubicBezTo>
                      <a:pt x="4" y="483"/>
                      <a:pt x="1" y="500"/>
                      <a:pt x="10" y="513"/>
                    </a:cubicBezTo>
                    <a:cubicBezTo>
                      <a:pt x="14" y="523"/>
                      <a:pt x="23" y="526"/>
                      <a:pt x="33" y="526"/>
                    </a:cubicBezTo>
                    <a:cubicBezTo>
                      <a:pt x="40" y="526"/>
                      <a:pt x="46" y="526"/>
                      <a:pt x="53" y="523"/>
                    </a:cubicBezTo>
                    <a:lnTo>
                      <a:pt x="657" y="56"/>
                    </a:lnTo>
                    <a:cubicBezTo>
                      <a:pt x="681" y="35"/>
                      <a:pt x="664" y="1"/>
                      <a:pt x="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0" name="Google Shape;2900;p46"/>
              <p:cNvSpPr/>
              <p:nvPr/>
            </p:nvSpPr>
            <p:spPr>
              <a:xfrm>
                <a:off x="996675" y="3896100"/>
                <a:ext cx="134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71" extrusionOk="0">
                    <a:moveTo>
                      <a:pt x="0" y="471"/>
                    </a:moveTo>
                    <a:lnTo>
                      <a:pt x="536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1" name="Google Shape;2901;p46"/>
              <p:cNvSpPr/>
              <p:nvPr/>
            </p:nvSpPr>
            <p:spPr>
              <a:xfrm>
                <a:off x="995775" y="3895350"/>
                <a:ext cx="151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30" extrusionOk="0">
                    <a:moveTo>
                      <a:pt x="571" y="1"/>
                    </a:moveTo>
                    <a:cubicBezTo>
                      <a:pt x="563" y="1"/>
                      <a:pt x="557" y="3"/>
                      <a:pt x="552" y="8"/>
                    </a:cubicBezTo>
                    <a:lnTo>
                      <a:pt x="17" y="478"/>
                    </a:lnTo>
                    <a:cubicBezTo>
                      <a:pt x="4" y="487"/>
                      <a:pt x="1" y="507"/>
                      <a:pt x="14" y="520"/>
                    </a:cubicBezTo>
                    <a:cubicBezTo>
                      <a:pt x="17" y="527"/>
                      <a:pt x="27" y="530"/>
                      <a:pt x="36" y="530"/>
                    </a:cubicBezTo>
                    <a:cubicBezTo>
                      <a:pt x="43" y="530"/>
                      <a:pt x="50" y="527"/>
                      <a:pt x="56" y="523"/>
                    </a:cubicBezTo>
                    <a:lnTo>
                      <a:pt x="591" y="53"/>
                    </a:lnTo>
                    <a:cubicBezTo>
                      <a:pt x="604" y="44"/>
                      <a:pt x="604" y="24"/>
                      <a:pt x="595" y="11"/>
                    </a:cubicBezTo>
                    <a:cubicBezTo>
                      <a:pt x="588" y="4"/>
                      <a:pt x="579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2" name="Google Shape;2902;p46"/>
              <p:cNvSpPr/>
              <p:nvPr/>
            </p:nvSpPr>
            <p:spPr>
              <a:xfrm>
                <a:off x="1003375" y="3892425"/>
                <a:ext cx="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765" extrusionOk="0">
                    <a:moveTo>
                      <a:pt x="0" y="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3" name="Google Shape;2903;p46"/>
              <p:cNvSpPr/>
              <p:nvPr/>
            </p:nvSpPr>
            <p:spPr>
              <a:xfrm>
                <a:off x="1002550" y="3891700"/>
                <a:ext cx="157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63" h="827" extrusionOk="0">
                    <a:moveTo>
                      <a:pt x="33" y="0"/>
                    </a:moveTo>
                    <a:cubicBezTo>
                      <a:pt x="14" y="0"/>
                      <a:pt x="0" y="13"/>
                      <a:pt x="0" y="30"/>
                    </a:cubicBezTo>
                    <a:lnTo>
                      <a:pt x="0" y="793"/>
                    </a:lnTo>
                    <a:cubicBezTo>
                      <a:pt x="0" y="813"/>
                      <a:pt x="14" y="826"/>
                      <a:pt x="33" y="826"/>
                    </a:cubicBezTo>
                    <a:cubicBezTo>
                      <a:pt x="49" y="826"/>
                      <a:pt x="63" y="813"/>
                      <a:pt x="63" y="793"/>
                    </a:cubicBezTo>
                    <a:lnTo>
                      <a:pt x="63" y="30"/>
                    </a:lnTo>
                    <a:cubicBezTo>
                      <a:pt x="63" y="13"/>
                      <a:pt x="49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4" name="Google Shape;2904;p46"/>
              <p:cNvSpPr/>
              <p:nvPr/>
            </p:nvSpPr>
            <p:spPr>
              <a:xfrm>
                <a:off x="993900" y="3900675"/>
                <a:ext cx="18950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05" extrusionOk="0">
                    <a:moveTo>
                      <a:pt x="1" y="0"/>
                    </a:moveTo>
                    <a:lnTo>
                      <a:pt x="758" y="10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5" name="Google Shape;2905;p46"/>
              <p:cNvSpPr/>
              <p:nvPr/>
            </p:nvSpPr>
            <p:spPr>
              <a:xfrm>
                <a:off x="992750" y="3899900"/>
                <a:ext cx="21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66" extrusionOk="0">
                    <a:moveTo>
                      <a:pt x="42" y="1"/>
                    </a:moveTo>
                    <a:cubicBezTo>
                      <a:pt x="6" y="1"/>
                      <a:pt x="0" y="61"/>
                      <a:pt x="40" y="64"/>
                    </a:cubicBezTo>
                    <a:lnTo>
                      <a:pt x="800" y="165"/>
                    </a:lnTo>
                    <a:lnTo>
                      <a:pt x="804" y="165"/>
                    </a:lnTo>
                    <a:cubicBezTo>
                      <a:pt x="840" y="165"/>
                      <a:pt x="843" y="110"/>
                      <a:pt x="807" y="106"/>
                    </a:cubicBezTo>
                    <a:lnTo>
                      <a:pt x="50" y="2"/>
                    </a:lnTo>
                    <a:cubicBezTo>
                      <a:pt x="47" y="1"/>
                      <a:pt x="44" y="1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6" name="Google Shape;2906;p46"/>
              <p:cNvSpPr/>
              <p:nvPr/>
            </p:nvSpPr>
            <p:spPr>
              <a:xfrm>
                <a:off x="1010700" y="3844600"/>
                <a:ext cx="134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71" extrusionOk="0">
                    <a:moveTo>
                      <a:pt x="1" y="471"/>
                    </a:moveTo>
                    <a:lnTo>
                      <a:pt x="536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7" name="Google Shape;2907;p46"/>
              <p:cNvSpPr/>
              <p:nvPr/>
            </p:nvSpPr>
            <p:spPr>
              <a:xfrm>
                <a:off x="1009900" y="3843850"/>
                <a:ext cx="153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31" extrusionOk="0">
                    <a:moveTo>
                      <a:pt x="569" y="0"/>
                    </a:moveTo>
                    <a:cubicBezTo>
                      <a:pt x="563" y="0"/>
                      <a:pt x="555" y="3"/>
                      <a:pt x="549" y="8"/>
                    </a:cubicBezTo>
                    <a:lnTo>
                      <a:pt x="13" y="478"/>
                    </a:lnTo>
                    <a:cubicBezTo>
                      <a:pt x="0" y="488"/>
                      <a:pt x="0" y="507"/>
                      <a:pt x="10" y="521"/>
                    </a:cubicBezTo>
                    <a:cubicBezTo>
                      <a:pt x="17" y="527"/>
                      <a:pt x="23" y="530"/>
                      <a:pt x="33" y="530"/>
                    </a:cubicBezTo>
                    <a:cubicBezTo>
                      <a:pt x="43" y="530"/>
                      <a:pt x="49" y="527"/>
                      <a:pt x="56" y="524"/>
                    </a:cubicBezTo>
                    <a:lnTo>
                      <a:pt x="591" y="54"/>
                    </a:lnTo>
                    <a:cubicBezTo>
                      <a:pt x="614" y="33"/>
                      <a:pt x="595" y="0"/>
                      <a:pt x="5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8" name="Google Shape;2908;p46"/>
              <p:cNvSpPr/>
              <p:nvPr/>
            </p:nvSpPr>
            <p:spPr>
              <a:xfrm>
                <a:off x="1017400" y="3840950"/>
                <a:ext cx="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764" extrusionOk="0">
                    <a:moveTo>
                      <a:pt x="1" y="764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9" name="Google Shape;2909;p46"/>
              <p:cNvSpPr/>
              <p:nvPr/>
            </p:nvSpPr>
            <p:spPr>
              <a:xfrm>
                <a:off x="1016675" y="3840125"/>
                <a:ext cx="157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830" extrusionOk="0">
                    <a:moveTo>
                      <a:pt x="30" y="0"/>
                    </a:moveTo>
                    <a:cubicBezTo>
                      <a:pt x="13" y="0"/>
                      <a:pt x="0" y="17"/>
                      <a:pt x="0" y="33"/>
                    </a:cubicBezTo>
                    <a:lnTo>
                      <a:pt x="0" y="797"/>
                    </a:lnTo>
                    <a:cubicBezTo>
                      <a:pt x="0" y="813"/>
                      <a:pt x="13" y="829"/>
                      <a:pt x="30" y="829"/>
                    </a:cubicBezTo>
                    <a:cubicBezTo>
                      <a:pt x="46" y="829"/>
                      <a:pt x="62" y="813"/>
                      <a:pt x="62" y="797"/>
                    </a:cubicBezTo>
                    <a:lnTo>
                      <a:pt x="62" y="33"/>
                    </a:lnTo>
                    <a:cubicBezTo>
                      <a:pt x="62" y="17"/>
                      <a:pt x="46" y="0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0" name="Google Shape;2910;p46"/>
              <p:cNvSpPr/>
              <p:nvPr/>
            </p:nvSpPr>
            <p:spPr>
              <a:xfrm>
                <a:off x="1007925" y="3849175"/>
                <a:ext cx="1897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06" extrusionOk="0">
                    <a:moveTo>
                      <a:pt x="1" y="1"/>
                    </a:moveTo>
                    <a:lnTo>
                      <a:pt x="758" y="10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1" name="Google Shape;2911;p46"/>
              <p:cNvSpPr/>
              <p:nvPr/>
            </p:nvSpPr>
            <p:spPr>
              <a:xfrm>
                <a:off x="1007125" y="3848425"/>
                <a:ext cx="208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65" extrusionOk="0">
                    <a:moveTo>
                      <a:pt x="31" y="1"/>
                    </a:moveTo>
                    <a:cubicBezTo>
                      <a:pt x="17" y="1"/>
                      <a:pt x="4" y="13"/>
                      <a:pt x="4" y="27"/>
                    </a:cubicBezTo>
                    <a:cubicBezTo>
                      <a:pt x="0" y="44"/>
                      <a:pt x="13" y="60"/>
                      <a:pt x="30" y="63"/>
                    </a:cubicBezTo>
                    <a:lnTo>
                      <a:pt x="787" y="165"/>
                    </a:lnTo>
                    <a:lnTo>
                      <a:pt x="790" y="165"/>
                    </a:lnTo>
                    <a:cubicBezTo>
                      <a:pt x="829" y="165"/>
                      <a:pt x="833" y="109"/>
                      <a:pt x="797" y="106"/>
                    </a:cubicBezTo>
                    <a:lnTo>
                      <a:pt x="36" y="1"/>
                    </a:lnTo>
                    <a:cubicBezTo>
                      <a:pt x="34" y="1"/>
                      <a:pt x="33" y="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2" name="Google Shape;2912;p46"/>
              <p:cNvSpPr/>
              <p:nvPr/>
            </p:nvSpPr>
            <p:spPr>
              <a:xfrm>
                <a:off x="987775" y="3946850"/>
                <a:ext cx="134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71" extrusionOk="0">
                    <a:moveTo>
                      <a:pt x="1" y="471"/>
                    </a:moveTo>
                    <a:lnTo>
                      <a:pt x="536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3" name="Google Shape;2913;p46"/>
              <p:cNvSpPr/>
              <p:nvPr/>
            </p:nvSpPr>
            <p:spPr>
              <a:xfrm>
                <a:off x="986725" y="3946150"/>
                <a:ext cx="152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29" extrusionOk="0">
                    <a:moveTo>
                      <a:pt x="578" y="1"/>
                    </a:moveTo>
                    <a:cubicBezTo>
                      <a:pt x="571" y="1"/>
                      <a:pt x="564" y="3"/>
                      <a:pt x="558" y="9"/>
                    </a:cubicBezTo>
                    <a:lnTo>
                      <a:pt x="23" y="476"/>
                    </a:lnTo>
                    <a:cubicBezTo>
                      <a:pt x="0" y="492"/>
                      <a:pt x="13" y="528"/>
                      <a:pt x="43" y="528"/>
                    </a:cubicBezTo>
                    <a:cubicBezTo>
                      <a:pt x="49" y="528"/>
                      <a:pt x="56" y="528"/>
                      <a:pt x="62" y="522"/>
                    </a:cubicBezTo>
                    <a:lnTo>
                      <a:pt x="598" y="55"/>
                    </a:lnTo>
                    <a:cubicBezTo>
                      <a:pt x="611" y="42"/>
                      <a:pt x="611" y="22"/>
                      <a:pt x="601" y="9"/>
                    </a:cubicBezTo>
                    <a:cubicBezTo>
                      <a:pt x="594" y="4"/>
                      <a:pt x="586" y="1"/>
                      <a:pt x="5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4" name="Google Shape;2914;p46"/>
              <p:cNvSpPr/>
              <p:nvPr/>
            </p:nvSpPr>
            <p:spPr>
              <a:xfrm>
                <a:off x="994475" y="3943175"/>
                <a:ext cx="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765" extrusionOk="0">
                    <a:moveTo>
                      <a:pt x="0" y="76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5" name="Google Shape;2915;p46"/>
              <p:cNvSpPr/>
              <p:nvPr/>
            </p:nvSpPr>
            <p:spPr>
              <a:xfrm>
                <a:off x="993650" y="3942450"/>
                <a:ext cx="157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63" h="827" extrusionOk="0">
                    <a:moveTo>
                      <a:pt x="33" y="0"/>
                    </a:moveTo>
                    <a:cubicBezTo>
                      <a:pt x="17" y="0"/>
                      <a:pt x="1" y="14"/>
                      <a:pt x="1" y="30"/>
                    </a:cubicBezTo>
                    <a:lnTo>
                      <a:pt x="1" y="794"/>
                    </a:lnTo>
                    <a:cubicBezTo>
                      <a:pt x="1" y="813"/>
                      <a:pt x="17" y="826"/>
                      <a:pt x="33" y="826"/>
                    </a:cubicBezTo>
                    <a:cubicBezTo>
                      <a:pt x="50" y="826"/>
                      <a:pt x="63" y="813"/>
                      <a:pt x="63" y="794"/>
                    </a:cubicBezTo>
                    <a:lnTo>
                      <a:pt x="63" y="30"/>
                    </a:lnTo>
                    <a:cubicBezTo>
                      <a:pt x="63" y="14"/>
                      <a:pt x="50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6" name="Google Shape;2916;p46"/>
              <p:cNvSpPr/>
              <p:nvPr/>
            </p:nvSpPr>
            <p:spPr>
              <a:xfrm>
                <a:off x="985000" y="3951425"/>
                <a:ext cx="18950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05" extrusionOk="0">
                    <a:moveTo>
                      <a:pt x="1" y="1"/>
                    </a:moveTo>
                    <a:lnTo>
                      <a:pt x="758" y="10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7" name="Google Shape;2917;p46"/>
              <p:cNvSpPr/>
              <p:nvPr/>
            </p:nvSpPr>
            <p:spPr>
              <a:xfrm>
                <a:off x="983850" y="3950675"/>
                <a:ext cx="211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5" extrusionOk="0">
                    <a:moveTo>
                      <a:pt x="42" y="0"/>
                    </a:moveTo>
                    <a:cubicBezTo>
                      <a:pt x="6" y="0"/>
                      <a:pt x="1" y="60"/>
                      <a:pt x="40" y="63"/>
                    </a:cubicBezTo>
                    <a:lnTo>
                      <a:pt x="801" y="164"/>
                    </a:lnTo>
                    <a:lnTo>
                      <a:pt x="804" y="164"/>
                    </a:lnTo>
                    <a:cubicBezTo>
                      <a:pt x="840" y="164"/>
                      <a:pt x="843" y="112"/>
                      <a:pt x="807" y="106"/>
                    </a:cubicBezTo>
                    <a:lnTo>
                      <a:pt x="50" y="1"/>
                    </a:lnTo>
                    <a:cubicBezTo>
                      <a:pt x="47" y="1"/>
                      <a:pt x="44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8" name="Google Shape;2918;p46"/>
              <p:cNvSpPr/>
              <p:nvPr/>
            </p:nvSpPr>
            <p:spPr>
              <a:xfrm>
                <a:off x="951625" y="3826075"/>
                <a:ext cx="145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13" extrusionOk="0">
                    <a:moveTo>
                      <a:pt x="1" y="1"/>
                    </a:moveTo>
                    <a:lnTo>
                      <a:pt x="582" y="41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9" name="Google Shape;2919;p46"/>
              <p:cNvSpPr/>
              <p:nvPr/>
            </p:nvSpPr>
            <p:spPr>
              <a:xfrm>
                <a:off x="950500" y="3825275"/>
                <a:ext cx="1675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474" extrusionOk="0">
                    <a:moveTo>
                      <a:pt x="44" y="0"/>
                    </a:moveTo>
                    <a:cubicBezTo>
                      <a:pt x="19" y="0"/>
                      <a:pt x="0" y="40"/>
                      <a:pt x="29" y="59"/>
                    </a:cubicBezTo>
                    <a:lnTo>
                      <a:pt x="607" y="470"/>
                    </a:lnTo>
                    <a:cubicBezTo>
                      <a:pt x="614" y="474"/>
                      <a:pt x="620" y="474"/>
                      <a:pt x="627" y="474"/>
                    </a:cubicBezTo>
                    <a:cubicBezTo>
                      <a:pt x="656" y="474"/>
                      <a:pt x="669" y="438"/>
                      <a:pt x="643" y="418"/>
                    </a:cubicBezTo>
                    <a:lnTo>
                      <a:pt x="62" y="7"/>
                    </a:lnTo>
                    <a:cubicBezTo>
                      <a:pt x="56" y="2"/>
                      <a:pt x="50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0" name="Google Shape;2920;p46"/>
              <p:cNvSpPr/>
              <p:nvPr/>
            </p:nvSpPr>
            <p:spPr>
              <a:xfrm>
                <a:off x="949600" y="3828950"/>
                <a:ext cx="186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83" extrusionOk="0">
                    <a:moveTo>
                      <a:pt x="0" y="183"/>
                    </a:moveTo>
                    <a:lnTo>
                      <a:pt x="74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1" name="Google Shape;2921;p46"/>
              <p:cNvSpPr/>
              <p:nvPr/>
            </p:nvSpPr>
            <p:spPr>
              <a:xfrm>
                <a:off x="948525" y="3828200"/>
                <a:ext cx="205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243" extrusionOk="0">
                    <a:moveTo>
                      <a:pt x="787" y="0"/>
                    </a:moveTo>
                    <a:cubicBezTo>
                      <a:pt x="785" y="0"/>
                      <a:pt x="783" y="0"/>
                      <a:pt x="781" y="1"/>
                    </a:cubicBezTo>
                    <a:lnTo>
                      <a:pt x="37" y="180"/>
                    </a:lnTo>
                    <a:cubicBezTo>
                      <a:pt x="1" y="190"/>
                      <a:pt x="7" y="242"/>
                      <a:pt x="43" y="242"/>
                    </a:cubicBezTo>
                    <a:lnTo>
                      <a:pt x="50" y="242"/>
                    </a:lnTo>
                    <a:lnTo>
                      <a:pt x="794" y="63"/>
                    </a:lnTo>
                    <a:cubicBezTo>
                      <a:pt x="810" y="56"/>
                      <a:pt x="820" y="40"/>
                      <a:pt x="817" y="24"/>
                    </a:cubicBezTo>
                    <a:cubicBezTo>
                      <a:pt x="814" y="9"/>
                      <a:pt x="801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2" name="Google Shape;2922;p46"/>
              <p:cNvSpPr/>
              <p:nvPr/>
            </p:nvSpPr>
            <p:spPr>
              <a:xfrm>
                <a:off x="957925" y="3821675"/>
                <a:ext cx="19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79" h="762" extrusionOk="0">
                    <a:moveTo>
                      <a:pt x="0" y="1"/>
                    </a:moveTo>
                    <a:lnTo>
                      <a:pt x="78" y="76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3" name="Google Shape;2923;p46"/>
              <p:cNvSpPr/>
              <p:nvPr/>
            </p:nvSpPr>
            <p:spPr>
              <a:xfrm>
                <a:off x="957100" y="3820875"/>
                <a:ext cx="3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826" extrusionOk="0">
                    <a:moveTo>
                      <a:pt x="34" y="1"/>
                    </a:moveTo>
                    <a:cubicBezTo>
                      <a:pt x="17" y="1"/>
                      <a:pt x="0" y="13"/>
                      <a:pt x="4" y="36"/>
                    </a:cubicBezTo>
                    <a:lnTo>
                      <a:pt x="79" y="800"/>
                    </a:lnTo>
                    <a:cubicBezTo>
                      <a:pt x="82" y="813"/>
                      <a:pt x="95" y="826"/>
                      <a:pt x="111" y="826"/>
                    </a:cubicBezTo>
                    <a:lnTo>
                      <a:pt x="115" y="826"/>
                    </a:lnTo>
                    <a:cubicBezTo>
                      <a:pt x="131" y="823"/>
                      <a:pt x="144" y="810"/>
                      <a:pt x="141" y="793"/>
                    </a:cubicBezTo>
                    <a:lnTo>
                      <a:pt x="62" y="29"/>
                    </a:lnTo>
                    <a:cubicBezTo>
                      <a:pt x="62" y="10"/>
                      <a:pt x="49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4" name="Google Shape;2924;p46"/>
              <p:cNvSpPr/>
              <p:nvPr/>
            </p:nvSpPr>
            <p:spPr>
              <a:xfrm>
                <a:off x="1095075" y="3685725"/>
                <a:ext cx="196600" cy="377100"/>
              </a:xfrm>
              <a:custGeom>
                <a:avLst/>
                <a:gdLst/>
                <a:ahLst/>
                <a:cxnLst/>
                <a:rect l="l" t="t" r="r" b="b"/>
                <a:pathLst>
                  <a:path w="7864" h="15084" extrusionOk="0">
                    <a:moveTo>
                      <a:pt x="6490" y="1"/>
                    </a:moveTo>
                    <a:lnTo>
                      <a:pt x="1" y="13282"/>
                    </a:lnTo>
                    <a:lnTo>
                      <a:pt x="654" y="15084"/>
                    </a:lnTo>
                    <a:lnTo>
                      <a:pt x="7864" y="331"/>
                    </a:lnTo>
                    <a:lnTo>
                      <a:pt x="6490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5" name="Google Shape;2925;p46"/>
              <p:cNvSpPr/>
              <p:nvPr/>
            </p:nvSpPr>
            <p:spPr>
              <a:xfrm>
                <a:off x="717775" y="3407150"/>
                <a:ext cx="3576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4304" h="1561" extrusionOk="0">
                    <a:moveTo>
                      <a:pt x="0" y="0"/>
                    </a:moveTo>
                    <a:lnTo>
                      <a:pt x="0" y="1218"/>
                    </a:lnTo>
                    <a:lnTo>
                      <a:pt x="7" y="1218"/>
                    </a:lnTo>
                    <a:cubicBezTo>
                      <a:pt x="7" y="1407"/>
                      <a:pt x="3202" y="1561"/>
                      <a:pt x="7145" y="1561"/>
                    </a:cubicBezTo>
                    <a:cubicBezTo>
                      <a:pt x="11088" y="1561"/>
                      <a:pt x="14287" y="1407"/>
                      <a:pt x="14287" y="1218"/>
                    </a:cubicBezTo>
                    <a:lnTo>
                      <a:pt x="14303" y="1218"/>
                    </a:lnTo>
                    <a:lnTo>
                      <a:pt x="143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6" name="Google Shape;2926;p46"/>
              <p:cNvSpPr/>
              <p:nvPr/>
            </p:nvSpPr>
            <p:spPr>
              <a:xfrm>
                <a:off x="717775" y="3407150"/>
                <a:ext cx="3576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4304" h="1561" extrusionOk="0">
                    <a:moveTo>
                      <a:pt x="0" y="0"/>
                    </a:moveTo>
                    <a:lnTo>
                      <a:pt x="0" y="1218"/>
                    </a:lnTo>
                    <a:lnTo>
                      <a:pt x="7" y="1218"/>
                    </a:lnTo>
                    <a:cubicBezTo>
                      <a:pt x="7" y="1407"/>
                      <a:pt x="3202" y="1561"/>
                      <a:pt x="7145" y="1561"/>
                    </a:cubicBezTo>
                    <a:cubicBezTo>
                      <a:pt x="11088" y="1561"/>
                      <a:pt x="14287" y="1407"/>
                      <a:pt x="14287" y="1218"/>
                    </a:cubicBezTo>
                    <a:lnTo>
                      <a:pt x="14303" y="1218"/>
                    </a:lnTo>
                    <a:lnTo>
                      <a:pt x="143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7" name="Google Shape;2927;p46"/>
              <p:cNvSpPr/>
              <p:nvPr/>
            </p:nvSpPr>
            <p:spPr>
              <a:xfrm>
                <a:off x="716950" y="3406425"/>
                <a:ext cx="359225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14369" h="1623" extrusionOk="0">
                    <a:moveTo>
                      <a:pt x="14310" y="62"/>
                    </a:moveTo>
                    <a:lnTo>
                      <a:pt x="14310" y="1218"/>
                    </a:lnTo>
                    <a:cubicBezTo>
                      <a:pt x="14300" y="1224"/>
                      <a:pt x="14294" y="1231"/>
                      <a:pt x="14290" y="1244"/>
                    </a:cubicBezTo>
                    <a:cubicBezTo>
                      <a:pt x="14166" y="1397"/>
                      <a:pt x="11287" y="1560"/>
                      <a:pt x="7181" y="1560"/>
                    </a:cubicBezTo>
                    <a:cubicBezTo>
                      <a:pt x="3072" y="1560"/>
                      <a:pt x="193" y="1397"/>
                      <a:pt x="69" y="1244"/>
                    </a:cubicBezTo>
                    <a:cubicBezTo>
                      <a:pt x="69" y="1237"/>
                      <a:pt x="66" y="1234"/>
                      <a:pt x="66" y="1227"/>
                    </a:cubicBezTo>
                    <a:lnTo>
                      <a:pt x="66" y="62"/>
                    </a:lnTo>
                    <a:close/>
                    <a:moveTo>
                      <a:pt x="33" y="0"/>
                    </a:moveTo>
                    <a:cubicBezTo>
                      <a:pt x="17" y="0"/>
                      <a:pt x="0" y="13"/>
                      <a:pt x="0" y="29"/>
                    </a:cubicBezTo>
                    <a:lnTo>
                      <a:pt x="0" y="1247"/>
                    </a:lnTo>
                    <a:cubicBezTo>
                      <a:pt x="0" y="1253"/>
                      <a:pt x="4" y="1263"/>
                      <a:pt x="10" y="1270"/>
                    </a:cubicBezTo>
                    <a:cubicBezTo>
                      <a:pt x="40" y="1329"/>
                      <a:pt x="275" y="1430"/>
                      <a:pt x="2129" y="1521"/>
                    </a:cubicBezTo>
                    <a:cubicBezTo>
                      <a:pt x="3477" y="1586"/>
                      <a:pt x="5272" y="1622"/>
                      <a:pt x="7181" y="1622"/>
                    </a:cubicBezTo>
                    <a:cubicBezTo>
                      <a:pt x="9087" y="1622"/>
                      <a:pt x="10883" y="1586"/>
                      <a:pt x="12231" y="1521"/>
                    </a:cubicBezTo>
                    <a:cubicBezTo>
                      <a:pt x="14006" y="1433"/>
                      <a:pt x="14297" y="1335"/>
                      <a:pt x="14343" y="1276"/>
                    </a:cubicBezTo>
                    <a:cubicBezTo>
                      <a:pt x="14359" y="1276"/>
                      <a:pt x="14369" y="1263"/>
                      <a:pt x="14369" y="1247"/>
                    </a:cubicBezTo>
                    <a:lnTo>
                      <a:pt x="14369" y="29"/>
                    </a:lnTo>
                    <a:cubicBezTo>
                      <a:pt x="14369" y="13"/>
                      <a:pt x="14356" y="0"/>
                      <a:pt x="14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8" name="Google Shape;2928;p46"/>
              <p:cNvSpPr/>
              <p:nvPr/>
            </p:nvSpPr>
            <p:spPr>
              <a:xfrm>
                <a:off x="717850" y="3398750"/>
                <a:ext cx="35717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689" extrusionOk="0">
                    <a:moveTo>
                      <a:pt x="7145" y="0"/>
                    </a:moveTo>
                    <a:cubicBezTo>
                      <a:pt x="3199" y="0"/>
                      <a:pt x="0" y="154"/>
                      <a:pt x="0" y="343"/>
                    </a:cubicBezTo>
                    <a:cubicBezTo>
                      <a:pt x="0" y="532"/>
                      <a:pt x="3199" y="689"/>
                      <a:pt x="7145" y="689"/>
                    </a:cubicBezTo>
                    <a:cubicBezTo>
                      <a:pt x="11088" y="689"/>
                      <a:pt x="14287" y="532"/>
                      <a:pt x="14287" y="343"/>
                    </a:cubicBezTo>
                    <a:cubicBezTo>
                      <a:pt x="14287" y="154"/>
                      <a:pt x="11088" y="0"/>
                      <a:pt x="71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9" name="Google Shape;2929;p46"/>
              <p:cNvSpPr/>
              <p:nvPr/>
            </p:nvSpPr>
            <p:spPr>
              <a:xfrm>
                <a:off x="717850" y="3398750"/>
                <a:ext cx="35717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689" extrusionOk="0">
                    <a:moveTo>
                      <a:pt x="14287" y="343"/>
                    </a:moveTo>
                    <a:cubicBezTo>
                      <a:pt x="14287" y="532"/>
                      <a:pt x="11088" y="689"/>
                      <a:pt x="7145" y="689"/>
                    </a:cubicBezTo>
                    <a:cubicBezTo>
                      <a:pt x="3199" y="689"/>
                      <a:pt x="0" y="532"/>
                      <a:pt x="0" y="343"/>
                    </a:cubicBezTo>
                    <a:cubicBezTo>
                      <a:pt x="0" y="154"/>
                      <a:pt x="3199" y="0"/>
                      <a:pt x="7145" y="0"/>
                    </a:cubicBezTo>
                    <a:cubicBezTo>
                      <a:pt x="11088" y="0"/>
                      <a:pt x="14287" y="154"/>
                      <a:pt x="14287" y="3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0" name="Google Shape;2930;p46"/>
              <p:cNvSpPr/>
              <p:nvPr/>
            </p:nvSpPr>
            <p:spPr>
              <a:xfrm>
                <a:off x="717100" y="3397925"/>
                <a:ext cx="358675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14347" h="752" extrusionOk="0">
                    <a:moveTo>
                      <a:pt x="7175" y="63"/>
                    </a:moveTo>
                    <a:cubicBezTo>
                      <a:pt x="11242" y="63"/>
                      <a:pt x="14108" y="223"/>
                      <a:pt x="14281" y="376"/>
                    </a:cubicBezTo>
                    <a:cubicBezTo>
                      <a:pt x="14108" y="529"/>
                      <a:pt x="11245" y="689"/>
                      <a:pt x="7175" y="689"/>
                    </a:cubicBezTo>
                    <a:cubicBezTo>
                      <a:pt x="3105" y="689"/>
                      <a:pt x="239" y="529"/>
                      <a:pt x="66" y="376"/>
                    </a:cubicBezTo>
                    <a:cubicBezTo>
                      <a:pt x="242" y="223"/>
                      <a:pt x="3105" y="63"/>
                      <a:pt x="7175" y="63"/>
                    </a:cubicBezTo>
                    <a:close/>
                    <a:moveTo>
                      <a:pt x="7175" y="1"/>
                    </a:moveTo>
                    <a:cubicBezTo>
                      <a:pt x="5263" y="1"/>
                      <a:pt x="3471" y="37"/>
                      <a:pt x="2123" y="102"/>
                    </a:cubicBezTo>
                    <a:cubicBezTo>
                      <a:pt x="1" y="203"/>
                      <a:pt x="1" y="324"/>
                      <a:pt x="1" y="376"/>
                    </a:cubicBezTo>
                    <a:cubicBezTo>
                      <a:pt x="1" y="428"/>
                      <a:pt x="1" y="549"/>
                      <a:pt x="2123" y="650"/>
                    </a:cubicBezTo>
                    <a:cubicBezTo>
                      <a:pt x="3471" y="715"/>
                      <a:pt x="5266" y="751"/>
                      <a:pt x="7175" y="751"/>
                    </a:cubicBezTo>
                    <a:cubicBezTo>
                      <a:pt x="9081" y="751"/>
                      <a:pt x="10877" y="715"/>
                      <a:pt x="12225" y="650"/>
                    </a:cubicBezTo>
                    <a:cubicBezTo>
                      <a:pt x="14346" y="549"/>
                      <a:pt x="14346" y="428"/>
                      <a:pt x="14346" y="376"/>
                    </a:cubicBezTo>
                    <a:cubicBezTo>
                      <a:pt x="14346" y="324"/>
                      <a:pt x="14346" y="203"/>
                      <a:pt x="12225" y="102"/>
                    </a:cubicBezTo>
                    <a:cubicBezTo>
                      <a:pt x="10877" y="37"/>
                      <a:pt x="9085" y="1"/>
                      <a:pt x="7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1" name="Google Shape;2931;p46"/>
              <p:cNvSpPr/>
              <p:nvPr/>
            </p:nvSpPr>
            <p:spPr>
              <a:xfrm>
                <a:off x="613975" y="2693900"/>
                <a:ext cx="284475" cy="716625"/>
              </a:xfrm>
              <a:custGeom>
                <a:avLst/>
                <a:gdLst/>
                <a:ahLst/>
                <a:cxnLst/>
                <a:rect l="l" t="t" r="r" b="b"/>
                <a:pathLst>
                  <a:path w="11379" h="28665" extrusionOk="0">
                    <a:moveTo>
                      <a:pt x="10655" y="0"/>
                    </a:moveTo>
                    <a:cubicBezTo>
                      <a:pt x="10647" y="0"/>
                      <a:pt x="10638" y="4"/>
                      <a:pt x="10631" y="13"/>
                    </a:cubicBezTo>
                    <a:lnTo>
                      <a:pt x="10" y="14355"/>
                    </a:lnTo>
                    <a:cubicBezTo>
                      <a:pt x="0" y="14365"/>
                      <a:pt x="0" y="14381"/>
                      <a:pt x="10" y="14394"/>
                    </a:cubicBezTo>
                    <a:lnTo>
                      <a:pt x="11313" y="28655"/>
                    </a:lnTo>
                    <a:cubicBezTo>
                      <a:pt x="11320" y="28661"/>
                      <a:pt x="11330" y="28664"/>
                      <a:pt x="11339" y="28664"/>
                    </a:cubicBezTo>
                    <a:cubicBezTo>
                      <a:pt x="11366" y="28664"/>
                      <a:pt x="11379" y="28635"/>
                      <a:pt x="11366" y="28615"/>
                    </a:cubicBezTo>
                    <a:lnTo>
                      <a:pt x="75" y="14371"/>
                    </a:lnTo>
                    <a:lnTo>
                      <a:pt x="10683" y="52"/>
                    </a:lnTo>
                    <a:cubicBezTo>
                      <a:pt x="10700" y="28"/>
                      <a:pt x="10678" y="0"/>
                      <a:pt x="106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2" name="Google Shape;2932;p46"/>
              <p:cNvSpPr/>
              <p:nvPr/>
            </p:nvSpPr>
            <p:spPr>
              <a:xfrm>
                <a:off x="878200" y="2682700"/>
                <a:ext cx="241300" cy="236750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9470" extrusionOk="0">
                    <a:moveTo>
                      <a:pt x="1551" y="0"/>
                    </a:moveTo>
                    <a:cubicBezTo>
                      <a:pt x="1551" y="0"/>
                      <a:pt x="206" y="82"/>
                      <a:pt x="0" y="1482"/>
                    </a:cubicBezTo>
                    <a:lnTo>
                      <a:pt x="1675" y="9469"/>
                    </a:lnTo>
                    <a:lnTo>
                      <a:pt x="9652" y="3043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3" name="Google Shape;2933;p46"/>
              <p:cNvSpPr/>
              <p:nvPr/>
            </p:nvSpPr>
            <p:spPr>
              <a:xfrm>
                <a:off x="878200" y="2682700"/>
                <a:ext cx="241300" cy="236750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9470" extrusionOk="0">
                    <a:moveTo>
                      <a:pt x="1675" y="9469"/>
                    </a:moveTo>
                    <a:lnTo>
                      <a:pt x="0" y="1482"/>
                    </a:lnTo>
                    <a:lnTo>
                      <a:pt x="0" y="1482"/>
                    </a:lnTo>
                    <a:cubicBezTo>
                      <a:pt x="206" y="82"/>
                      <a:pt x="1551" y="0"/>
                      <a:pt x="1551" y="0"/>
                    </a:cubicBezTo>
                    <a:lnTo>
                      <a:pt x="1551" y="0"/>
                    </a:lnTo>
                    <a:lnTo>
                      <a:pt x="9652" y="3043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4" name="Google Shape;2934;p46"/>
              <p:cNvSpPr/>
              <p:nvPr/>
            </p:nvSpPr>
            <p:spPr>
              <a:xfrm>
                <a:off x="877450" y="2681875"/>
                <a:ext cx="242800" cy="238400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9536" extrusionOk="0">
                    <a:moveTo>
                      <a:pt x="1574" y="63"/>
                    </a:moveTo>
                    <a:lnTo>
                      <a:pt x="9620" y="3082"/>
                    </a:lnTo>
                    <a:lnTo>
                      <a:pt x="1724" y="9447"/>
                    </a:lnTo>
                    <a:lnTo>
                      <a:pt x="63" y="1515"/>
                    </a:lnTo>
                    <a:cubicBezTo>
                      <a:pt x="259" y="210"/>
                      <a:pt x="1479" y="73"/>
                      <a:pt x="1574" y="63"/>
                    </a:cubicBezTo>
                    <a:close/>
                    <a:moveTo>
                      <a:pt x="1577" y="1"/>
                    </a:moveTo>
                    <a:cubicBezTo>
                      <a:pt x="1564" y="1"/>
                      <a:pt x="210" y="102"/>
                      <a:pt x="1" y="1512"/>
                    </a:cubicBezTo>
                    <a:cubicBezTo>
                      <a:pt x="1" y="1515"/>
                      <a:pt x="1" y="1519"/>
                      <a:pt x="1" y="1522"/>
                    </a:cubicBezTo>
                    <a:lnTo>
                      <a:pt x="1675" y="9509"/>
                    </a:lnTo>
                    <a:cubicBezTo>
                      <a:pt x="1678" y="9519"/>
                      <a:pt x="1685" y="9529"/>
                      <a:pt x="1695" y="9532"/>
                    </a:cubicBezTo>
                    <a:cubicBezTo>
                      <a:pt x="1698" y="9532"/>
                      <a:pt x="1701" y="9532"/>
                      <a:pt x="1705" y="9535"/>
                    </a:cubicBezTo>
                    <a:cubicBezTo>
                      <a:pt x="1711" y="9532"/>
                      <a:pt x="1718" y="9532"/>
                      <a:pt x="1724" y="9525"/>
                    </a:cubicBezTo>
                    <a:lnTo>
                      <a:pt x="9701" y="3098"/>
                    </a:lnTo>
                    <a:cubicBezTo>
                      <a:pt x="9708" y="3092"/>
                      <a:pt x="9711" y="3082"/>
                      <a:pt x="9711" y="3069"/>
                    </a:cubicBezTo>
                    <a:cubicBezTo>
                      <a:pt x="9708" y="3059"/>
                      <a:pt x="9701" y="3049"/>
                      <a:pt x="9692" y="3046"/>
                    </a:cubicBezTo>
                    <a:lnTo>
                      <a:pt x="15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5" name="Google Shape;2935;p46"/>
              <p:cNvSpPr/>
              <p:nvPr/>
            </p:nvSpPr>
            <p:spPr>
              <a:xfrm>
                <a:off x="906825" y="2754925"/>
                <a:ext cx="233075" cy="175725"/>
              </a:xfrm>
              <a:custGeom>
                <a:avLst/>
                <a:gdLst/>
                <a:ahLst/>
                <a:cxnLst/>
                <a:rect l="l" t="t" r="r" b="b"/>
                <a:pathLst>
                  <a:path w="9323" h="7029" extrusionOk="0">
                    <a:moveTo>
                      <a:pt x="7981" y="0"/>
                    </a:moveTo>
                    <a:cubicBezTo>
                      <a:pt x="6974" y="0"/>
                      <a:pt x="5254" y="806"/>
                      <a:pt x="3572" y="2148"/>
                    </a:cubicBezTo>
                    <a:cubicBezTo>
                      <a:pt x="1329" y="3933"/>
                      <a:pt x="1" y="5996"/>
                      <a:pt x="605" y="6750"/>
                    </a:cubicBezTo>
                    <a:cubicBezTo>
                      <a:pt x="755" y="6939"/>
                      <a:pt x="1011" y="7029"/>
                      <a:pt x="1347" y="7029"/>
                    </a:cubicBezTo>
                    <a:cubicBezTo>
                      <a:pt x="2353" y="7029"/>
                      <a:pt x="4070" y="6222"/>
                      <a:pt x="5752" y="4883"/>
                    </a:cubicBezTo>
                    <a:cubicBezTo>
                      <a:pt x="7994" y="3094"/>
                      <a:pt x="9323" y="1035"/>
                      <a:pt x="8722" y="278"/>
                    </a:cubicBezTo>
                    <a:cubicBezTo>
                      <a:pt x="8572" y="89"/>
                      <a:pt x="8316" y="0"/>
                      <a:pt x="79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6" name="Google Shape;2936;p46"/>
              <p:cNvSpPr/>
              <p:nvPr/>
            </p:nvSpPr>
            <p:spPr>
              <a:xfrm>
                <a:off x="907800" y="2754050"/>
                <a:ext cx="225250" cy="177300"/>
              </a:xfrm>
              <a:custGeom>
                <a:avLst/>
                <a:gdLst/>
                <a:ahLst/>
                <a:cxnLst/>
                <a:rect l="l" t="t" r="r" b="b"/>
                <a:pathLst>
                  <a:path w="9010" h="7092" extrusionOk="0">
                    <a:moveTo>
                      <a:pt x="7946" y="61"/>
                    </a:moveTo>
                    <a:cubicBezTo>
                      <a:pt x="8275" y="61"/>
                      <a:pt x="8520" y="149"/>
                      <a:pt x="8660" y="329"/>
                    </a:cubicBezTo>
                    <a:cubicBezTo>
                      <a:pt x="8944" y="681"/>
                      <a:pt x="8794" y="1351"/>
                      <a:pt x="8243" y="2209"/>
                    </a:cubicBezTo>
                    <a:cubicBezTo>
                      <a:pt x="7684" y="3074"/>
                      <a:pt x="6780" y="4027"/>
                      <a:pt x="5697" y="4889"/>
                    </a:cubicBezTo>
                    <a:cubicBezTo>
                      <a:pt x="4616" y="5754"/>
                      <a:pt x="3484" y="6420"/>
                      <a:pt x="2514" y="6772"/>
                    </a:cubicBezTo>
                    <a:cubicBezTo>
                      <a:pt x="2039" y="6945"/>
                      <a:pt x="1632" y="7032"/>
                      <a:pt x="1307" y="7032"/>
                    </a:cubicBezTo>
                    <a:cubicBezTo>
                      <a:pt x="976" y="7032"/>
                      <a:pt x="732" y="6942"/>
                      <a:pt x="588" y="6762"/>
                    </a:cubicBezTo>
                    <a:cubicBezTo>
                      <a:pt x="1" y="6021"/>
                      <a:pt x="1329" y="3975"/>
                      <a:pt x="3555" y="2202"/>
                    </a:cubicBezTo>
                    <a:cubicBezTo>
                      <a:pt x="4639" y="1341"/>
                      <a:pt x="5768" y="672"/>
                      <a:pt x="6738" y="319"/>
                    </a:cubicBezTo>
                    <a:cubicBezTo>
                      <a:pt x="7211" y="146"/>
                      <a:pt x="7619" y="61"/>
                      <a:pt x="7946" y="61"/>
                    </a:cubicBezTo>
                    <a:close/>
                    <a:moveTo>
                      <a:pt x="7942" y="1"/>
                    </a:moveTo>
                    <a:cubicBezTo>
                      <a:pt x="7609" y="1"/>
                      <a:pt x="7195" y="87"/>
                      <a:pt x="6715" y="260"/>
                    </a:cubicBezTo>
                    <a:cubicBezTo>
                      <a:pt x="5739" y="616"/>
                      <a:pt x="4603" y="1289"/>
                      <a:pt x="3516" y="2153"/>
                    </a:cubicBezTo>
                    <a:cubicBezTo>
                      <a:pt x="2429" y="3022"/>
                      <a:pt x="1522" y="3978"/>
                      <a:pt x="961" y="4850"/>
                    </a:cubicBezTo>
                    <a:cubicBezTo>
                      <a:pt x="393" y="5731"/>
                      <a:pt x="242" y="6426"/>
                      <a:pt x="543" y="6801"/>
                    </a:cubicBezTo>
                    <a:cubicBezTo>
                      <a:pt x="699" y="6994"/>
                      <a:pt x="961" y="7092"/>
                      <a:pt x="1310" y="7092"/>
                    </a:cubicBezTo>
                    <a:cubicBezTo>
                      <a:pt x="1643" y="7092"/>
                      <a:pt x="2061" y="7004"/>
                      <a:pt x="2537" y="6831"/>
                    </a:cubicBezTo>
                    <a:cubicBezTo>
                      <a:pt x="3513" y="6475"/>
                      <a:pt x="4649" y="5803"/>
                      <a:pt x="5736" y="4938"/>
                    </a:cubicBezTo>
                    <a:cubicBezTo>
                      <a:pt x="6826" y="4069"/>
                      <a:pt x="7730" y="3113"/>
                      <a:pt x="8295" y="2242"/>
                    </a:cubicBezTo>
                    <a:cubicBezTo>
                      <a:pt x="8863" y="1360"/>
                      <a:pt x="9010" y="665"/>
                      <a:pt x="8709" y="290"/>
                    </a:cubicBezTo>
                    <a:cubicBezTo>
                      <a:pt x="8555" y="97"/>
                      <a:pt x="8294" y="1"/>
                      <a:pt x="79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7" name="Google Shape;2937;p46"/>
              <p:cNvSpPr/>
              <p:nvPr/>
            </p:nvSpPr>
            <p:spPr>
              <a:xfrm>
                <a:off x="906825" y="2754925"/>
                <a:ext cx="233075" cy="175725"/>
              </a:xfrm>
              <a:custGeom>
                <a:avLst/>
                <a:gdLst/>
                <a:ahLst/>
                <a:cxnLst/>
                <a:rect l="l" t="t" r="r" b="b"/>
                <a:pathLst>
                  <a:path w="9323" h="7029" extrusionOk="0">
                    <a:moveTo>
                      <a:pt x="7981" y="0"/>
                    </a:moveTo>
                    <a:cubicBezTo>
                      <a:pt x="6974" y="0"/>
                      <a:pt x="5254" y="806"/>
                      <a:pt x="3572" y="2148"/>
                    </a:cubicBezTo>
                    <a:cubicBezTo>
                      <a:pt x="1329" y="3933"/>
                      <a:pt x="1" y="5996"/>
                      <a:pt x="605" y="6750"/>
                    </a:cubicBezTo>
                    <a:cubicBezTo>
                      <a:pt x="755" y="6939"/>
                      <a:pt x="1011" y="7029"/>
                      <a:pt x="1347" y="7029"/>
                    </a:cubicBezTo>
                    <a:cubicBezTo>
                      <a:pt x="2353" y="7029"/>
                      <a:pt x="4070" y="6222"/>
                      <a:pt x="5752" y="4883"/>
                    </a:cubicBezTo>
                    <a:cubicBezTo>
                      <a:pt x="7994" y="3094"/>
                      <a:pt x="9323" y="1035"/>
                      <a:pt x="8722" y="278"/>
                    </a:cubicBezTo>
                    <a:cubicBezTo>
                      <a:pt x="8572" y="89"/>
                      <a:pt x="8316" y="0"/>
                      <a:pt x="79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8" name="Google Shape;2938;p46"/>
              <p:cNvSpPr/>
              <p:nvPr/>
            </p:nvSpPr>
            <p:spPr>
              <a:xfrm>
                <a:off x="966800" y="2788125"/>
                <a:ext cx="90850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180" extrusionOk="0">
                    <a:moveTo>
                      <a:pt x="2371" y="1"/>
                    </a:moveTo>
                    <a:cubicBezTo>
                      <a:pt x="2002" y="252"/>
                      <a:pt x="1623" y="526"/>
                      <a:pt x="1244" y="830"/>
                    </a:cubicBezTo>
                    <a:cubicBezTo>
                      <a:pt x="794" y="1189"/>
                      <a:pt x="376" y="1554"/>
                      <a:pt x="1" y="1917"/>
                    </a:cubicBezTo>
                    <a:cubicBezTo>
                      <a:pt x="203" y="2706"/>
                      <a:pt x="904" y="3180"/>
                      <a:pt x="1631" y="3180"/>
                    </a:cubicBezTo>
                    <a:cubicBezTo>
                      <a:pt x="1994" y="3180"/>
                      <a:pt x="2364" y="3061"/>
                      <a:pt x="2681" y="2804"/>
                    </a:cubicBezTo>
                    <a:cubicBezTo>
                      <a:pt x="3634" y="2037"/>
                      <a:pt x="3467" y="542"/>
                      <a:pt x="2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9" name="Google Shape;2939;p46"/>
              <p:cNvSpPr/>
              <p:nvPr/>
            </p:nvSpPr>
            <p:spPr>
              <a:xfrm>
                <a:off x="966800" y="2788125"/>
                <a:ext cx="90850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575" extrusionOk="0">
                    <a:moveTo>
                      <a:pt x="2371" y="1"/>
                    </a:moveTo>
                    <a:cubicBezTo>
                      <a:pt x="2002" y="252"/>
                      <a:pt x="1623" y="526"/>
                      <a:pt x="1244" y="830"/>
                    </a:cubicBezTo>
                    <a:cubicBezTo>
                      <a:pt x="794" y="1189"/>
                      <a:pt x="376" y="1554"/>
                      <a:pt x="1" y="1917"/>
                    </a:cubicBezTo>
                    <a:cubicBezTo>
                      <a:pt x="304" y="3101"/>
                      <a:pt x="1731" y="3575"/>
                      <a:pt x="2681" y="2804"/>
                    </a:cubicBezTo>
                    <a:cubicBezTo>
                      <a:pt x="3634" y="2037"/>
                      <a:pt x="3467" y="542"/>
                      <a:pt x="23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A65A">
                      <a:alpha val="60392"/>
                    </a:srgbClr>
                  </a:gs>
                  <a:gs pos="100000">
                    <a:srgbClr val="D88794">
                      <a:alpha val="6117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0" name="Google Shape;2940;p46"/>
              <p:cNvSpPr/>
              <p:nvPr/>
            </p:nvSpPr>
            <p:spPr>
              <a:xfrm>
                <a:off x="966000" y="2787350"/>
                <a:ext cx="90525" cy="811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247" extrusionOk="0">
                    <a:moveTo>
                      <a:pt x="2403" y="67"/>
                    </a:moveTo>
                    <a:cubicBezTo>
                      <a:pt x="3467" y="606"/>
                      <a:pt x="3620" y="2065"/>
                      <a:pt x="2693" y="2816"/>
                    </a:cubicBezTo>
                    <a:cubicBezTo>
                      <a:pt x="2383" y="3067"/>
                      <a:pt x="2021" y="3183"/>
                      <a:pt x="1664" y="3183"/>
                    </a:cubicBezTo>
                    <a:cubicBezTo>
                      <a:pt x="955" y="3183"/>
                      <a:pt x="270" y="2724"/>
                      <a:pt x="65" y="1957"/>
                    </a:cubicBezTo>
                    <a:lnTo>
                      <a:pt x="69" y="1957"/>
                    </a:lnTo>
                    <a:cubicBezTo>
                      <a:pt x="454" y="1589"/>
                      <a:pt x="865" y="1226"/>
                      <a:pt x="1293" y="883"/>
                    </a:cubicBezTo>
                    <a:cubicBezTo>
                      <a:pt x="1649" y="600"/>
                      <a:pt x="2024" y="325"/>
                      <a:pt x="2403" y="67"/>
                    </a:cubicBezTo>
                    <a:close/>
                    <a:moveTo>
                      <a:pt x="2401" y="1"/>
                    </a:moveTo>
                    <a:cubicBezTo>
                      <a:pt x="2396" y="1"/>
                      <a:pt x="2391" y="2"/>
                      <a:pt x="2386" y="5"/>
                    </a:cubicBezTo>
                    <a:cubicBezTo>
                      <a:pt x="1998" y="267"/>
                      <a:pt x="1619" y="547"/>
                      <a:pt x="1257" y="835"/>
                    </a:cubicBezTo>
                    <a:cubicBezTo>
                      <a:pt x="819" y="1184"/>
                      <a:pt x="402" y="1549"/>
                      <a:pt x="13" y="1925"/>
                    </a:cubicBezTo>
                    <a:cubicBezTo>
                      <a:pt x="3" y="1935"/>
                      <a:pt x="0" y="1944"/>
                      <a:pt x="3" y="1954"/>
                    </a:cubicBezTo>
                    <a:cubicBezTo>
                      <a:pt x="154" y="2538"/>
                      <a:pt x="598" y="3002"/>
                      <a:pt x="1175" y="3172"/>
                    </a:cubicBezTo>
                    <a:cubicBezTo>
                      <a:pt x="1332" y="3221"/>
                      <a:pt x="1495" y="3243"/>
                      <a:pt x="1658" y="3243"/>
                    </a:cubicBezTo>
                    <a:lnTo>
                      <a:pt x="1658" y="3247"/>
                    </a:lnTo>
                    <a:cubicBezTo>
                      <a:pt x="2451" y="3247"/>
                      <a:pt x="3140" y="2698"/>
                      <a:pt x="3323" y="1928"/>
                    </a:cubicBezTo>
                    <a:cubicBezTo>
                      <a:pt x="3503" y="1154"/>
                      <a:pt x="3127" y="358"/>
                      <a:pt x="2416" y="5"/>
                    </a:cubicBezTo>
                    <a:cubicBezTo>
                      <a:pt x="2411" y="2"/>
                      <a:pt x="2406" y="1"/>
                      <a:pt x="24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1" name="Google Shape;2941;p46"/>
              <p:cNvSpPr/>
              <p:nvPr/>
            </p:nvSpPr>
            <p:spPr>
              <a:xfrm>
                <a:off x="795125" y="3441825"/>
                <a:ext cx="7921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31685" h="468" extrusionOk="0">
                    <a:moveTo>
                      <a:pt x="0" y="1"/>
                    </a:moveTo>
                    <a:lnTo>
                      <a:pt x="1208" y="467"/>
                    </a:lnTo>
                    <a:lnTo>
                      <a:pt x="31684" y="467"/>
                    </a:lnTo>
                    <a:lnTo>
                      <a:pt x="297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2" name="Google Shape;2942;p46"/>
              <p:cNvSpPr/>
              <p:nvPr/>
            </p:nvSpPr>
            <p:spPr>
              <a:xfrm>
                <a:off x="841550" y="3429100"/>
                <a:ext cx="152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11" extrusionOk="0">
                    <a:moveTo>
                      <a:pt x="1" y="1"/>
                    </a:moveTo>
                    <a:lnTo>
                      <a:pt x="1" y="611"/>
                    </a:lnTo>
                    <a:lnTo>
                      <a:pt x="611" y="611"/>
                    </a:lnTo>
                    <a:lnTo>
                      <a:pt x="6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3" name="Google Shape;2943;p46"/>
              <p:cNvSpPr/>
              <p:nvPr/>
            </p:nvSpPr>
            <p:spPr>
              <a:xfrm>
                <a:off x="840825" y="3428450"/>
                <a:ext cx="16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7" extrusionOk="0">
                    <a:moveTo>
                      <a:pt x="607" y="59"/>
                    </a:moveTo>
                    <a:lnTo>
                      <a:pt x="607" y="604"/>
                    </a:lnTo>
                    <a:lnTo>
                      <a:pt x="62" y="604"/>
                    </a:lnTo>
                    <a:lnTo>
                      <a:pt x="62" y="59"/>
                    </a:lnTo>
                    <a:close/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lnTo>
                      <a:pt x="0" y="637"/>
                    </a:lnTo>
                    <a:cubicBezTo>
                      <a:pt x="0" y="653"/>
                      <a:pt x="13" y="666"/>
                      <a:pt x="30" y="666"/>
                    </a:cubicBezTo>
                    <a:lnTo>
                      <a:pt x="640" y="666"/>
                    </a:lnTo>
                    <a:cubicBezTo>
                      <a:pt x="656" y="666"/>
                      <a:pt x="669" y="653"/>
                      <a:pt x="669" y="637"/>
                    </a:cubicBezTo>
                    <a:lnTo>
                      <a:pt x="669" y="30"/>
                    </a:lnTo>
                    <a:cubicBezTo>
                      <a:pt x="669" y="13"/>
                      <a:pt x="656" y="0"/>
                      <a:pt x="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4" name="Google Shape;2944;p46"/>
              <p:cNvSpPr/>
              <p:nvPr/>
            </p:nvSpPr>
            <p:spPr>
              <a:xfrm>
                <a:off x="833950" y="3426500"/>
                <a:ext cx="762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15" extrusionOk="0">
                    <a:moveTo>
                      <a:pt x="1" y="0"/>
                    </a:moveTo>
                    <a:lnTo>
                      <a:pt x="1" y="607"/>
                    </a:lnTo>
                    <a:lnTo>
                      <a:pt x="305" y="715"/>
                    </a:lnTo>
                    <a:lnTo>
                      <a:pt x="305" y="1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5" name="Google Shape;2945;p46"/>
              <p:cNvSpPr/>
              <p:nvPr/>
            </p:nvSpPr>
            <p:spPr>
              <a:xfrm>
                <a:off x="833225" y="3425700"/>
                <a:ext cx="917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77" extrusionOk="0">
                    <a:moveTo>
                      <a:pt x="63" y="74"/>
                    </a:moveTo>
                    <a:lnTo>
                      <a:pt x="307" y="159"/>
                    </a:lnTo>
                    <a:lnTo>
                      <a:pt x="307" y="704"/>
                    </a:lnTo>
                    <a:lnTo>
                      <a:pt x="63" y="620"/>
                    </a:lnTo>
                    <a:lnTo>
                      <a:pt x="63" y="74"/>
                    </a:lnTo>
                    <a:close/>
                    <a:moveTo>
                      <a:pt x="30" y="1"/>
                    </a:moveTo>
                    <a:cubicBezTo>
                      <a:pt x="14" y="1"/>
                      <a:pt x="1" y="13"/>
                      <a:pt x="1" y="32"/>
                    </a:cubicBezTo>
                    <a:lnTo>
                      <a:pt x="1" y="639"/>
                    </a:lnTo>
                    <a:cubicBezTo>
                      <a:pt x="1" y="652"/>
                      <a:pt x="7" y="665"/>
                      <a:pt x="20" y="669"/>
                    </a:cubicBezTo>
                    <a:lnTo>
                      <a:pt x="324" y="776"/>
                    </a:lnTo>
                    <a:lnTo>
                      <a:pt x="334" y="776"/>
                    </a:lnTo>
                    <a:cubicBezTo>
                      <a:pt x="340" y="776"/>
                      <a:pt x="347" y="776"/>
                      <a:pt x="353" y="770"/>
                    </a:cubicBezTo>
                    <a:cubicBezTo>
                      <a:pt x="360" y="766"/>
                      <a:pt x="366" y="757"/>
                      <a:pt x="366" y="747"/>
                    </a:cubicBezTo>
                    <a:lnTo>
                      <a:pt x="366" y="137"/>
                    </a:lnTo>
                    <a:cubicBezTo>
                      <a:pt x="366" y="123"/>
                      <a:pt x="356" y="114"/>
                      <a:pt x="347" y="110"/>
                    </a:cubicBezTo>
                    <a:lnTo>
                      <a:pt x="40" y="3"/>
                    </a:lnTo>
                    <a:cubicBezTo>
                      <a:pt x="36" y="2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6" name="Google Shape;2946;p46"/>
              <p:cNvSpPr/>
              <p:nvPr/>
            </p:nvSpPr>
            <p:spPr>
              <a:xfrm>
                <a:off x="841550" y="3429100"/>
                <a:ext cx="152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11" extrusionOk="0">
                    <a:moveTo>
                      <a:pt x="1" y="1"/>
                    </a:moveTo>
                    <a:lnTo>
                      <a:pt x="1" y="611"/>
                    </a:lnTo>
                    <a:lnTo>
                      <a:pt x="611" y="611"/>
                    </a:lnTo>
                    <a:lnTo>
                      <a:pt x="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7" name="Google Shape;2947;p46"/>
              <p:cNvSpPr/>
              <p:nvPr/>
            </p:nvSpPr>
            <p:spPr>
              <a:xfrm>
                <a:off x="833950" y="3426500"/>
                <a:ext cx="762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15" extrusionOk="0">
                    <a:moveTo>
                      <a:pt x="1" y="0"/>
                    </a:moveTo>
                    <a:lnTo>
                      <a:pt x="1" y="607"/>
                    </a:lnTo>
                    <a:lnTo>
                      <a:pt x="305" y="715"/>
                    </a:lnTo>
                    <a:lnTo>
                      <a:pt x="305" y="1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8" name="Google Shape;2948;p46"/>
              <p:cNvSpPr/>
              <p:nvPr/>
            </p:nvSpPr>
            <p:spPr>
              <a:xfrm>
                <a:off x="866125" y="3328000"/>
                <a:ext cx="720700" cy="109525"/>
              </a:xfrm>
              <a:custGeom>
                <a:avLst/>
                <a:gdLst/>
                <a:ahLst/>
                <a:cxnLst/>
                <a:rect l="l" t="t" r="r" b="b"/>
                <a:pathLst>
                  <a:path w="28828" h="4381" extrusionOk="0">
                    <a:moveTo>
                      <a:pt x="0" y="0"/>
                    </a:moveTo>
                    <a:lnTo>
                      <a:pt x="0" y="4381"/>
                    </a:lnTo>
                    <a:lnTo>
                      <a:pt x="28828" y="4381"/>
                    </a:lnTo>
                    <a:lnTo>
                      <a:pt x="28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9" name="Google Shape;2949;p46"/>
              <p:cNvSpPr/>
              <p:nvPr/>
            </p:nvSpPr>
            <p:spPr>
              <a:xfrm>
                <a:off x="865300" y="3327275"/>
                <a:ext cx="722275" cy="111000"/>
              </a:xfrm>
              <a:custGeom>
                <a:avLst/>
                <a:gdLst/>
                <a:ahLst/>
                <a:cxnLst/>
                <a:rect l="l" t="t" r="r" b="b"/>
                <a:pathLst>
                  <a:path w="28891" h="4440" extrusionOk="0">
                    <a:moveTo>
                      <a:pt x="28828" y="62"/>
                    </a:moveTo>
                    <a:lnTo>
                      <a:pt x="28828" y="4380"/>
                    </a:lnTo>
                    <a:lnTo>
                      <a:pt x="62" y="4380"/>
                    </a:lnTo>
                    <a:lnTo>
                      <a:pt x="62" y="62"/>
                    </a:lnTo>
                    <a:close/>
                    <a:moveTo>
                      <a:pt x="33" y="0"/>
                    </a:moveTo>
                    <a:cubicBezTo>
                      <a:pt x="17" y="0"/>
                      <a:pt x="0" y="13"/>
                      <a:pt x="0" y="29"/>
                    </a:cubicBezTo>
                    <a:lnTo>
                      <a:pt x="0" y="4410"/>
                    </a:lnTo>
                    <a:cubicBezTo>
                      <a:pt x="0" y="4426"/>
                      <a:pt x="17" y="4439"/>
                      <a:pt x="33" y="4439"/>
                    </a:cubicBezTo>
                    <a:lnTo>
                      <a:pt x="28858" y="4439"/>
                    </a:lnTo>
                    <a:cubicBezTo>
                      <a:pt x="28877" y="4439"/>
                      <a:pt x="28890" y="4426"/>
                      <a:pt x="28890" y="4410"/>
                    </a:cubicBezTo>
                    <a:lnTo>
                      <a:pt x="28890" y="29"/>
                    </a:lnTo>
                    <a:cubicBezTo>
                      <a:pt x="28890" y="13"/>
                      <a:pt x="28877" y="0"/>
                      <a:pt x="28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0" name="Google Shape;2950;p46"/>
              <p:cNvSpPr/>
              <p:nvPr/>
            </p:nvSpPr>
            <p:spPr>
              <a:xfrm>
                <a:off x="866125" y="3328000"/>
                <a:ext cx="720700" cy="109525"/>
              </a:xfrm>
              <a:custGeom>
                <a:avLst/>
                <a:gdLst/>
                <a:ahLst/>
                <a:cxnLst/>
                <a:rect l="l" t="t" r="r" b="b"/>
                <a:pathLst>
                  <a:path w="28828" h="4381" extrusionOk="0">
                    <a:moveTo>
                      <a:pt x="0" y="0"/>
                    </a:moveTo>
                    <a:lnTo>
                      <a:pt x="28828" y="0"/>
                    </a:lnTo>
                    <a:lnTo>
                      <a:pt x="28828" y="4381"/>
                    </a:lnTo>
                    <a:lnTo>
                      <a:pt x="0" y="4381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1" name="Google Shape;2951;p46"/>
              <p:cNvSpPr/>
              <p:nvPr/>
            </p:nvSpPr>
            <p:spPr>
              <a:xfrm>
                <a:off x="865300" y="3327275"/>
                <a:ext cx="722275" cy="111000"/>
              </a:xfrm>
              <a:custGeom>
                <a:avLst/>
                <a:gdLst/>
                <a:ahLst/>
                <a:cxnLst/>
                <a:rect l="l" t="t" r="r" b="b"/>
                <a:pathLst>
                  <a:path w="28891" h="4440" extrusionOk="0">
                    <a:moveTo>
                      <a:pt x="28828" y="62"/>
                    </a:moveTo>
                    <a:lnTo>
                      <a:pt x="28828" y="4380"/>
                    </a:lnTo>
                    <a:lnTo>
                      <a:pt x="62" y="4380"/>
                    </a:lnTo>
                    <a:lnTo>
                      <a:pt x="62" y="62"/>
                    </a:lnTo>
                    <a:close/>
                    <a:moveTo>
                      <a:pt x="33" y="0"/>
                    </a:moveTo>
                    <a:cubicBezTo>
                      <a:pt x="17" y="0"/>
                      <a:pt x="0" y="13"/>
                      <a:pt x="0" y="29"/>
                    </a:cubicBezTo>
                    <a:lnTo>
                      <a:pt x="0" y="4410"/>
                    </a:lnTo>
                    <a:cubicBezTo>
                      <a:pt x="0" y="4426"/>
                      <a:pt x="17" y="4439"/>
                      <a:pt x="33" y="4439"/>
                    </a:cubicBezTo>
                    <a:lnTo>
                      <a:pt x="28858" y="4439"/>
                    </a:lnTo>
                    <a:cubicBezTo>
                      <a:pt x="28877" y="4439"/>
                      <a:pt x="28890" y="4426"/>
                      <a:pt x="28890" y="4410"/>
                    </a:cubicBezTo>
                    <a:lnTo>
                      <a:pt x="28890" y="29"/>
                    </a:lnTo>
                    <a:cubicBezTo>
                      <a:pt x="28890" y="13"/>
                      <a:pt x="28877" y="0"/>
                      <a:pt x="28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2" name="Google Shape;2952;p46"/>
              <p:cNvSpPr/>
              <p:nvPr/>
            </p:nvSpPr>
            <p:spPr>
              <a:xfrm>
                <a:off x="836725" y="3314375"/>
                <a:ext cx="75002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30001" h="546" extrusionOk="0">
                    <a:moveTo>
                      <a:pt x="1" y="0"/>
                    </a:moveTo>
                    <a:lnTo>
                      <a:pt x="1176" y="545"/>
                    </a:lnTo>
                    <a:lnTo>
                      <a:pt x="30001" y="545"/>
                    </a:lnTo>
                    <a:lnTo>
                      <a:pt x="27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3" name="Google Shape;2953;p46"/>
              <p:cNvSpPr/>
              <p:nvPr/>
            </p:nvSpPr>
            <p:spPr>
              <a:xfrm>
                <a:off x="835925" y="3313550"/>
                <a:ext cx="75165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30066" h="612" extrusionOk="0">
                    <a:moveTo>
                      <a:pt x="27781" y="63"/>
                    </a:moveTo>
                    <a:lnTo>
                      <a:pt x="29778" y="549"/>
                    </a:lnTo>
                    <a:lnTo>
                      <a:pt x="1215" y="549"/>
                    </a:lnTo>
                    <a:lnTo>
                      <a:pt x="170" y="63"/>
                    </a:lnTo>
                    <a:close/>
                    <a:moveTo>
                      <a:pt x="33" y="1"/>
                    </a:moveTo>
                    <a:cubicBezTo>
                      <a:pt x="17" y="1"/>
                      <a:pt x="4" y="10"/>
                      <a:pt x="0" y="27"/>
                    </a:cubicBezTo>
                    <a:cubicBezTo>
                      <a:pt x="0" y="40"/>
                      <a:pt x="7" y="53"/>
                      <a:pt x="20" y="59"/>
                    </a:cubicBezTo>
                    <a:lnTo>
                      <a:pt x="1195" y="608"/>
                    </a:lnTo>
                    <a:cubicBezTo>
                      <a:pt x="1198" y="608"/>
                      <a:pt x="1201" y="611"/>
                      <a:pt x="1208" y="611"/>
                    </a:cubicBezTo>
                    <a:lnTo>
                      <a:pt x="30033" y="611"/>
                    </a:lnTo>
                    <a:cubicBezTo>
                      <a:pt x="30049" y="608"/>
                      <a:pt x="30062" y="598"/>
                      <a:pt x="30062" y="582"/>
                    </a:cubicBezTo>
                    <a:cubicBezTo>
                      <a:pt x="30065" y="569"/>
                      <a:pt x="30056" y="552"/>
                      <a:pt x="30039" y="549"/>
                    </a:cubicBezTo>
                    <a:lnTo>
                      <a:pt x="277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4" name="Google Shape;2954;p46"/>
              <p:cNvSpPr/>
              <p:nvPr/>
            </p:nvSpPr>
            <p:spPr>
              <a:xfrm>
                <a:off x="834200" y="3314375"/>
                <a:ext cx="31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926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1277" y="4926"/>
                    </a:lnTo>
                    <a:lnTo>
                      <a:pt x="1277" y="5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5" name="Google Shape;2955;p46"/>
              <p:cNvSpPr/>
              <p:nvPr/>
            </p:nvSpPr>
            <p:spPr>
              <a:xfrm>
                <a:off x="833400" y="3313650"/>
                <a:ext cx="334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985" extrusionOk="0">
                    <a:moveTo>
                      <a:pt x="62" y="75"/>
                    </a:moveTo>
                    <a:lnTo>
                      <a:pt x="1276" y="597"/>
                    </a:lnTo>
                    <a:lnTo>
                      <a:pt x="1276" y="4912"/>
                    </a:lnTo>
                    <a:lnTo>
                      <a:pt x="62" y="4508"/>
                    </a:lnTo>
                    <a:lnTo>
                      <a:pt x="62" y="75"/>
                    </a:lnTo>
                    <a:close/>
                    <a:moveTo>
                      <a:pt x="30" y="0"/>
                    </a:moveTo>
                    <a:cubicBezTo>
                      <a:pt x="15" y="0"/>
                      <a:pt x="0" y="14"/>
                      <a:pt x="0" y="29"/>
                    </a:cubicBezTo>
                    <a:lnTo>
                      <a:pt x="0" y="4530"/>
                    </a:lnTo>
                    <a:cubicBezTo>
                      <a:pt x="0" y="4543"/>
                      <a:pt x="10" y="4556"/>
                      <a:pt x="23" y="4560"/>
                    </a:cubicBezTo>
                    <a:lnTo>
                      <a:pt x="1299" y="4984"/>
                    </a:lnTo>
                    <a:lnTo>
                      <a:pt x="1309" y="4984"/>
                    </a:lnTo>
                    <a:cubicBezTo>
                      <a:pt x="1316" y="4984"/>
                      <a:pt x="1319" y="4984"/>
                      <a:pt x="1325" y="4981"/>
                    </a:cubicBezTo>
                    <a:cubicBezTo>
                      <a:pt x="1332" y="4974"/>
                      <a:pt x="1338" y="4964"/>
                      <a:pt x="1338" y="4955"/>
                    </a:cubicBezTo>
                    <a:lnTo>
                      <a:pt x="1338" y="578"/>
                    </a:lnTo>
                    <a:cubicBezTo>
                      <a:pt x="1338" y="565"/>
                      <a:pt x="1329" y="555"/>
                      <a:pt x="1319" y="548"/>
                    </a:cubicBezTo>
                    <a:lnTo>
                      <a:pt x="43" y="3"/>
                    </a:lnTo>
                    <a:cubicBezTo>
                      <a:pt x="39" y="1"/>
                      <a:pt x="34" y="0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6" name="Google Shape;2956;p46"/>
              <p:cNvSpPr/>
              <p:nvPr/>
            </p:nvSpPr>
            <p:spPr>
              <a:xfrm>
                <a:off x="1467925" y="3291850"/>
                <a:ext cx="4710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036" extrusionOk="0">
                    <a:moveTo>
                      <a:pt x="0" y="0"/>
                    </a:moveTo>
                    <a:lnTo>
                      <a:pt x="0" y="1035"/>
                    </a:lnTo>
                    <a:lnTo>
                      <a:pt x="1884" y="1035"/>
                    </a:lnTo>
                    <a:lnTo>
                      <a:pt x="1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7" name="Google Shape;2957;p46"/>
              <p:cNvSpPr/>
              <p:nvPr/>
            </p:nvSpPr>
            <p:spPr>
              <a:xfrm>
                <a:off x="1467925" y="3291850"/>
                <a:ext cx="4710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036" extrusionOk="0">
                    <a:moveTo>
                      <a:pt x="0" y="0"/>
                    </a:moveTo>
                    <a:lnTo>
                      <a:pt x="1884" y="0"/>
                    </a:lnTo>
                    <a:lnTo>
                      <a:pt x="1884" y="1035"/>
                    </a:lnTo>
                    <a:lnTo>
                      <a:pt x="0" y="1035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8" name="Google Shape;2958;p46"/>
              <p:cNvSpPr/>
              <p:nvPr/>
            </p:nvSpPr>
            <p:spPr>
              <a:xfrm>
                <a:off x="1467100" y="3291125"/>
                <a:ext cx="48750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094" extrusionOk="0">
                    <a:moveTo>
                      <a:pt x="1887" y="59"/>
                    </a:moveTo>
                    <a:lnTo>
                      <a:pt x="1887" y="1031"/>
                    </a:lnTo>
                    <a:lnTo>
                      <a:pt x="63" y="1031"/>
                    </a:lnTo>
                    <a:lnTo>
                      <a:pt x="63" y="59"/>
                    </a:lnTo>
                    <a:close/>
                    <a:moveTo>
                      <a:pt x="33" y="0"/>
                    </a:moveTo>
                    <a:cubicBezTo>
                      <a:pt x="14" y="0"/>
                      <a:pt x="1" y="13"/>
                      <a:pt x="1" y="29"/>
                    </a:cubicBezTo>
                    <a:lnTo>
                      <a:pt x="1" y="1064"/>
                    </a:lnTo>
                    <a:cubicBezTo>
                      <a:pt x="1" y="1080"/>
                      <a:pt x="14" y="1093"/>
                      <a:pt x="33" y="1093"/>
                    </a:cubicBezTo>
                    <a:lnTo>
                      <a:pt x="1917" y="1093"/>
                    </a:lnTo>
                    <a:cubicBezTo>
                      <a:pt x="1933" y="1093"/>
                      <a:pt x="1949" y="1080"/>
                      <a:pt x="1949" y="1064"/>
                    </a:cubicBezTo>
                    <a:lnTo>
                      <a:pt x="1949" y="29"/>
                    </a:lnTo>
                    <a:cubicBezTo>
                      <a:pt x="1949" y="13"/>
                      <a:pt x="1933" y="0"/>
                      <a:pt x="1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9" name="Google Shape;2959;p46"/>
              <p:cNvSpPr/>
              <p:nvPr/>
            </p:nvSpPr>
            <p:spPr>
              <a:xfrm>
                <a:off x="1491250" y="3297150"/>
                <a:ext cx="4720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36" extrusionOk="0">
                    <a:moveTo>
                      <a:pt x="1" y="1"/>
                    </a:moveTo>
                    <a:lnTo>
                      <a:pt x="1" y="1035"/>
                    </a:lnTo>
                    <a:lnTo>
                      <a:pt x="1887" y="1035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0" name="Google Shape;2960;p46"/>
              <p:cNvSpPr/>
              <p:nvPr/>
            </p:nvSpPr>
            <p:spPr>
              <a:xfrm>
                <a:off x="1491250" y="3297150"/>
                <a:ext cx="4720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36" extrusionOk="0">
                    <a:moveTo>
                      <a:pt x="1" y="1"/>
                    </a:moveTo>
                    <a:lnTo>
                      <a:pt x="1887" y="1"/>
                    </a:lnTo>
                    <a:lnTo>
                      <a:pt x="1887" y="1035"/>
                    </a:lnTo>
                    <a:lnTo>
                      <a:pt x="1" y="1035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1" name="Google Shape;2961;p46"/>
              <p:cNvSpPr/>
              <p:nvPr/>
            </p:nvSpPr>
            <p:spPr>
              <a:xfrm>
                <a:off x="1490525" y="3296425"/>
                <a:ext cx="48750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094" extrusionOk="0">
                    <a:moveTo>
                      <a:pt x="1887" y="59"/>
                    </a:moveTo>
                    <a:lnTo>
                      <a:pt x="1887" y="1032"/>
                    </a:lnTo>
                    <a:lnTo>
                      <a:pt x="62" y="1032"/>
                    </a:lnTo>
                    <a:lnTo>
                      <a:pt x="62" y="59"/>
                    </a:lnTo>
                    <a:close/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lnTo>
                      <a:pt x="0" y="1064"/>
                    </a:lnTo>
                    <a:cubicBezTo>
                      <a:pt x="0" y="1081"/>
                      <a:pt x="13" y="1094"/>
                      <a:pt x="30" y="1094"/>
                    </a:cubicBezTo>
                    <a:lnTo>
                      <a:pt x="1916" y="1094"/>
                    </a:lnTo>
                    <a:cubicBezTo>
                      <a:pt x="1933" y="1094"/>
                      <a:pt x="1946" y="1081"/>
                      <a:pt x="1949" y="1064"/>
                    </a:cubicBezTo>
                    <a:lnTo>
                      <a:pt x="1949" y="30"/>
                    </a:lnTo>
                    <a:cubicBezTo>
                      <a:pt x="1946" y="13"/>
                      <a:pt x="1933" y="0"/>
                      <a:pt x="1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2" name="Google Shape;2962;p46"/>
              <p:cNvSpPr/>
              <p:nvPr/>
            </p:nvSpPr>
            <p:spPr>
              <a:xfrm>
                <a:off x="1148125" y="3282625"/>
                <a:ext cx="9175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512" extrusionOk="0">
                    <a:moveTo>
                      <a:pt x="1" y="1"/>
                    </a:moveTo>
                    <a:lnTo>
                      <a:pt x="1" y="1512"/>
                    </a:lnTo>
                    <a:lnTo>
                      <a:pt x="366" y="1512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3" name="Google Shape;2963;p46"/>
              <p:cNvSpPr/>
              <p:nvPr/>
            </p:nvSpPr>
            <p:spPr>
              <a:xfrm>
                <a:off x="878275" y="3294875"/>
                <a:ext cx="54887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21955" h="458" extrusionOk="0">
                    <a:moveTo>
                      <a:pt x="10977" y="0"/>
                    </a:moveTo>
                    <a:cubicBezTo>
                      <a:pt x="4916" y="0"/>
                      <a:pt x="0" y="101"/>
                      <a:pt x="0" y="229"/>
                    </a:cubicBezTo>
                    <a:cubicBezTo>
                      <a:pt x="0" y="353"/>
                      <a:pt x="4916" y="457"/>
                      <a:pt x="10977" y="457"/>
                    </a:cubicBezTo>
                    <a:cubicBezTo>
                      <a:pt x="17039" y="457"/>
                      <a:pt x="21954" y="353"/>
                      <a:pt x="21954" y="229"/>
                    </a:cubicBezTo>
                    <a:cubicBezTo>
                      <a:pt x="21954" y="101"/>
                      <a:pt x="17039" y="0"/>
                      <a:pt x="109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4" name="Google Shape;2964;p46"/>
              <p:cNvSpPr/>
              <p:nvPr/>
            </p:nvSpPr>
            <p:spPr>
              <a:xfrm>
                <a:off x="878275" y="3294875"/>
                <a:ext cx="54887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21955" h="458" extrusionOk="0">
                    <a:moveTo>
                      <a:pt x="21954" y="229"/>
                    </a:moveTo>
                    <a:cubicBezTo>
                      <a:pt x="21954" y="353"/>
                      <a:pt x="17039" y="457"/>
                      <a:pt x="10977" y="457"/>
                    </a:cubicBezTo>
                    <a:cubicBezTo>
                      <a:pt x="4916" y="457"/>
                      <a:pt x="0" y="353"/>
                      <a:pt x="0" y="229"/>
                    </a:cubicBezTo>
                    <a:cubicBezTo>
                      <a:pt x="0" y="101"/>
                      <a:pt x="4916" y="0"/>
                      <a:pt x="10977" y="0"/>
                    </a:cubicBezTo>
                    <a:cubicBezTo>
                      <a:pt x="17039" y="0"/>
                      <a:pt x="21954" y="101"/>
                      <a:pt x="21954" y="2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A65A">
                      <a:alpha val="60392"/>
                    </a:srgbClr>
                  </a:gs>
                  <a:gs pos="100000">
                    <a:srgbClr val="D88794">
                      <a:alpha val="6117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5" name="Google Shape;2965;p46"/>
              <p:cNvSpPr/>
              <p:nvPr/>
            </p:nvSpPr>
            <p:spPr>
              <a:xfrm>
                <a:off x="877525" y="3294125"/>
                <a:ext cx="5503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22014" h="517" extrusionOk="0">
                    <a:moveTo>
                      <a:pt x="11007" y="60"/>
                    </a:moveTo>
                    <a:cubicBezTo>
                      <a:pt x="17183" y="60"/>
                      <a:pt x="21299" y="161"/>
                      <a:pt x="21893" y="259"/>
                    </a:cubicBezTo>
                    <a:cubicBezTo>
                      <a:pt x="21299" y="357"/>
                      <a:pt x="17183" y="455"/>
                      <a:pt x="11007" y="455"/>
                    </a:cubicBezTo>
                    <a:cubicBezTo>
                      <a:pt x="4832" y="455"/>
                      <a:pt x="716" y="357"/>
                      <a:pt x="122" y="259"/>
                    </a:cubicBezTo>
                    <a:cubicBezTo>
                      <a:pt x="716" y="161"/>
                      <a:pt x="4832" y="60"/>
                      <a:pt x="11007" y="60"/>
                    </a:cubicBezTo>
                    <a:close/>
                    <a:moveTo>
                      <a:pt x="11007" y="1"/>
                    </a:moveTo>
                    <a:cubicBezTo>
                      <a:pt x="8076" y="1"/>
                      <a:pt x="5318" y="27"/>
                      <a:pt x="3245" y="66"/>
                    </a:cubicBezTo>
                    <a:cubicBezTo>
                      <a:pt x="2237" y="89"/>
                      <a:pt x="1444" y="112"/>
                      <a:pt x="892" y="138"/>
                    </a:cubicBezTo>
                    <a:cubicBezTo>
                      <a:pt x="1" y="184"/>
                      <a:pt x="1" y="216"/>
                      <a:pt x="1" y="259"/>
                    </a:cubicBezTo>
                    <a:cubicBezTo>
                      <a:pt x="1" y="298"/>
                      <a:pt x="1" y="334"/>
                      <a:pt x="892" y="376"/>
                    </a:cubicBezTo>
                    <a:cubicBezTo>
                      <a:pt x="1444" y="406"/>
                      <a:pt x="2237" y="428"/>
                      <a:pt x="3245" y="451"/>
                    </a:cubicBezTo>
                    <a:cubicBezTo>
                      <a:pt x="5318" y="494"/>
                      <a:pt x="8076" y="517"/>
                      <a:pt x="11007" y="517"/>
                    </a:cubicBezTo>
                    <a:cubicBezTo>
                      <a:pt x="13938" y="517"/>
                      <a:pt x="16697" y="494"/>
                      <a:pt x="18769" y="451"/>
                    </a:cubicBezTo>
                    <a:cubicBezTo>
                      <a:pt x="19778" y="428"/>
                      <a:pt x="20571" y="406"/>
                      <a:pt x="21123" y="376"/>
                    </a:cubicBezTo>
                    <a:cubicBezTo>
                      <a:pt x="22014" y="334"/>
                      <a:pt x="22014" y="298"/>
                      <a:pt x="22014" y="259"/>
                    </a:cubicBezTo>
                    <a:cubicBezTo>
                      <a:pt x="22014" y="216"/>
                      <a:pt x="22014" y="184"/>
                      <a:pt x="21123" y="138"/>
                    </a:cubicBezTo>
                    <a:cubicBezTo>
                      <a:pt x="20571" y="112"/>
                      <a:pt x="19778" y="89"/>
                      <a:pt x="18769" y="66"/>
                    </a:cubicBezTo>
                    <a:cubicBezTo>
                      <a:pt x="16697" y="24"/>
                      <a:pt x="13938" y="1"/>
                      <a:pt x="110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6" name="Google Shape;2966;p46"/>
              <p:cNvSpPr/>
              <p:nvPr/>
            </p:nvSpPr>
            <p:spPr>
              <a:xfrm>
                <a:off x="900875" y="3351325"/>
                <a:ext cx="652750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26110" h="2515" extrusionOk="0">
                    <a:moveTo>
                      <a:pt x="173" y="1"/>
                    </a:moveTo>
                    <a:cubicBezTo>
                      <a:pt x="76" y="1"/>
                      <a:pt x="0" y="79"/>
                      <a:pt x="0" y="174"/>
                    </a:cubicBezTo>
                    <a:lnTo>
                      <a:pt x="0" y="2341"/>
                    </a:lnTo>
                    <a:cubicBezTo>
                      <a:pt x="0" y="2436"/>
                      <a:pt x="76" y="2514"/>
                      <a:pt x="173" y="2514"/>
                    </a:cubicBezTo>
                    <a:lnTo>
                      <a:pt x="25937" y="2514"/>
                    </a:lnTo>
                    <a:cubicBezTo>
                      <a:pt x="26034" y="2514"/>
                      <a:pt x="26110" y="2436"/>
                      <a:pt x="26110" y="2341"/>
                    </a:cubicBezTo>
                    <a:lnTo>
                      <a:pt x="26110" y="174"/>
                    </a:lnTo>
                    <a:cubicBezTo>
                      <a:pt x="26110" y="79"/>
                      <a:pt x="26034" y="1"/>
                      <a:pt x="25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7" name="Google Shape;2967;p46"/>
              <p:cNvSpPr/>
              <p:nvPr/>
            </p:nvSpPr>
            <p:spPr>
              <a:xfrm>
                <a:off x="900150" y="3350675"/>
                <a:ext cx="65430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6172" h="2570" extrusionOk="0">
                    <a:moveTo>
                      <a:pt x="202" y="56"/>
                    </a:moveTo>
                    <a:lnTo>
                      <a:pt x="25969" y="60"/>
                    </a:lnTo>
                    <a:cubicBezTo>
                      <a:pt x="26047" y="60"/>
                      <a:pt x="26109" y="125"/>
                      <a:pt x="26112" y="203"/>
                    </a:cubicBezTo>
                    <a:lnTo>
                      <a:pt x="26112" y="2367"/>
                    </a:lnTo>
                    <a:cubicBezTo>
                      <a:pt x="26109" y="2444"/>
                      <a:pt x="26050" y="2508"/>
                      <a:pt x="25971" y="2508"/>
                    </a:cubicBezTo>
                    <a:cubicBezTo>
                      <a:pt x="25969" y="2508"/>
                      <a:pt x="25967" y="2508"/>
                      <a:pt x="25966" y="2508"/>
                    </a:cubicBezTo>
                    <a:lnTo>
                      <a:pt x="202" y="2508"/>
                    </a:lnTo>
                    <a:cubicBezTo>
                      <a:pt x="124" y="2508"/>
                      <a:pt x="59" y="2446"/>
                      <a:pt x="59" y="2367"/>
                    </a:cubicBezTo>
                    <a:lnTo>
                      <a:pt x="59" y="200"/>
                    </a:lnTo>
                    <a:cubicBezTo>
                      <a:pt x="59" y="122"/>
                      <a:pt x="124" y="56"/>
                      <a:pt x="202" y="56"/>
                    </a:cubicBezTo>
                    <a:close/>
                    <a:moveTo>
                      <a:pt x="202" y="1"/>
                    </a:moveTo>
                    <a:cubicBezTo>
                      <a:pt x="88" y="1"/>
                      <a:pt x="0" y="89"/>
                      <a:pt x="0" y="203"/>
                    </a:cubicBezTo>
                    <a:lnTo>
                      <a:pt x="0" y="2367"/>
                    </a:lnTo>
                    <a:cubicBezTo>
                      <a:pt x="0" y="2478"/>
                      <a:pt x="88" y="2570"/>
                      <a:pt x="202" y="2570"/>
                    </a:cubicBezTo>
                    <a:lnTo>
                      <a:pt x="25966" y="2570"/>
                    </a:lnTo>
                    <a:cubicBezTo>
                      <a:pt x="26080" y="2570"/>
                      <a:pt x="26171" y="2478"/>
                      <a:pt x="26171" y="2367"/>
                    </a:cubicBezTo>
                    <a:lnTo>
                      <a:pt x="26171" y="203"/>
                    </a:lnTo>
                    <a:cubicBezTo>
                      <a:pt x="26171" y="89"/>
                      <a:pt x="26080" y="1"/>
                      <a:pt x="25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8" name="Google Shape;2968;p46"/>
              <p:cNvSpPr/>
              <p:nvPr/>
            </p:nvSpPr>
            <p:spPr>
              <a:xfrm>
                <a:off x="1255750" y="3266800"/>
                <a:ext cx="2640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81" extrusionOk="0">
                    <a:moveTo>
                      <a:pt x="1055" y="0"/>
                    </a:moveTo>
                    <a:lnTo>
                      <a:pt x="1" y="30"/>
                    </a:lnTo>
                    <a:lnTo>
                      <a:pt x="1" y="780"/>
                    </a:lnTo>
                    <a:lnTo>
                      <a:pt x="1055" y="751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9" name="Google Shape;2969;p46"/>
              <p:cNvSpPr/>
              <p:nvPr/>
            </p:nvSpPr>
            <p:spPr>
              <a:xfrm>
                <a:off x="1254950" y="3266050"/>
                <a:ext cx="27925" cy="2110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844" extrusionOk="0">
                    <a:moveTo>
                      <a:pt x="1058" y="63"/>
                    </a:moveTo>
                    <a:lnTo>
                      <a:pt x="1058" y="752"/>
                    </a:lnTo>
                    <a:lnTo>
                      <a:pt x="62" y="781"/>
                    </a:lnTo>
                    <a:lnTo>
                      <a:pt x="62" y="92"/>
                    </a:lnTo>
                    <a:lnTo>
                      <a:pt x="1058" y="63"/>
                    </a:lnTo>
                    <a:close/>
                    <a:moveTo>
                      <a:pt x="1087" y="1"/>
                    </a:moveTo>
                    <a:lnTo>
                      <a:pt x="33" y="30"/>
                    </a:lnTo>
                    <a:cubicBezTo>
                      <a:pt x="16" y="30"/>
                      <a:pt x="0" y="43"/>
                      <a:pt x="3" y="60"/>
                    </a:cubicBezTo>
                    <a:lnTo>
                      <a:pt x="3" y="810"/>
                    </a:lnTo>
                    <a:cubicBezTo>
                      <a:pt x="0" y="820"/>
                      <a:pt x="7" y="827"/>
                      <a:pt x="10" y="833"/>
                    </a:cubicBezTo>
                    <a:cubicBezTo>
                      <a:pt x="16" y="840"/>
                      <a:pt x="23" y="843"/>
                      <a:pt x="33" y="843"/>
                    </a:cubicBezTo>
                    <a:lnTo>
                      <a:pt x="1087" y="810"/>
                    </a:lnTo>
                    <a:cubicBezTo>
                      <a:pt x="1103" y="810"/>
                      <a:pt x="1116" y="797"/>
                      <a:pt x="1116" y="781"/>
                    </a:cubicBezTo>
                    <a:lnTo>
                      <a:pt x="1116" y="30"/>
                    </a:lnTo>
                    <a:cubicBezTo>
                      <a:pt x="1116" y="24"/>
                      <a:pt x="1113" y="14"/>
                      <a:pt x="1107" y="8"/>
                    </a:cubicBezTo>
                    <a:cubicBezTo>
                      <a:pt x="1103" y="4"/>
                      <a:pt x="1094" y="1"/>
                      <a:pt x="1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0" name="Google Shape;2970;p46"/>
              <p:cNvSpPr/>
              <p:nvPr/>
            </p:nvSpPr>
            <p:spPr>
              <a:xfrm>
                <a:off x="1429800" y="3268175"/>
                <a:ext cx="284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690" extrusionOk="0">
                    <a:moveTo>
                      <a:pt x="1" y="1"/>
                    </a:moveTo>
                    <a:lnTo>
                      <a:pt x="1" y="690"/>
                    </a:lnTo>
                    <a:lnTo>
                      <a:pt x="1137" y="690"/>
                    </a:lnTo>
                    <a:lnTo>
                      <a:pt x="1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1" name="Google Shape;2971;p46"/>
              <p:cNvSpPr/>
              <p:nvPr/>
            </p:nvSpPr>
            <p:spPr>
              <a:xfrm>
                <a:off x="1429800" y="3268175"/>
                <a:ext cx="284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690" extrusionOk="0">
                    <a:moveTo>
                      <a:pt x="1" y="1"/>
                    </a:moveTo>
                    <a:lnTo>
                      <a:pt x="1137" y="1"/>
                    </a:lnTo>
                    <a:lnTo>
                      <a:pt x="1137" y="690"/>
                    </a:lnTo>
                    <a:lnTo>
                      <a:pt x="1" y="690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2" name="Google Shape;2972;p46"/>
              <p:cNvSpPr/>
              <p:nvPr/>
            </p:nvSpPr>
            <p:spPr>
              <a:xfrm>
                <a:off x="1429000" y="3267450"/>
                <a:ext cx="30050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748" extrusionOk="0">
                    <a:moveTo>
                      <a:pt x="1139" y="59"/>
                    </a:moveTo>
                    <a:lnTo>
                      <a:pt x="1139" y="689"/>
                    </a:lnTo>
                    <a:lnTo>
                      <a:pt x="62" y="689"/>
                    </a:lnTo>
                    <a:lnTo>
                      <a:pt x="62" y="59"/>
                    </a:lnTo>
                    <a:close/>
                    <a:moveTo>
                      <a:pt x="33" y="0"/>
                    </a:moveTo>
                    <a:cubicBezTo>
                      <a:pt x="13" y="0"/>
                      <a:pt x="0" y="14"/>
                      <a:pt x="0" y="30"/>
                    </a:cubicBezTo>
                    <a:lnTo>
                      <a:pt x="0" y="719"/>
                    </a:lnTo>
                    <a:cubicBezTo>
                      <a:pt x="0" y="735"/>
                      <a:pt x="13" y="748"/>
                      <a:pt x="33" y="748"/>
                    </a:cubicBezTo>
                    <a:lnTo>
                      <a:pt x="1169" y="748"/>
                    </a:lnTo>
                    <a:cubicBezTo>
                      <a:pt x="1185" y="748"/>
                      <a:pt x="1202" y="735"/>
                      <a:pt x="1198" y="719"/>
                    </a:cubicBezTo>
                    <a:lnTo>
                      <a:pt x="1198" y="30"/>
                    </a:lnTo>
                    <a:cubicBezTo>
                      <a:pt x="1198" y="14"/>
                      <a:pt x="1185" y="0"/>
                      <a:pt x="1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3" name="Google Shape;2973;p46"/>
              <p:cNvSpPr/>
              <p:nvPr/>
            </p:nvSpPr>
            <p:spPr>
              <a:xfrm>
                <a:off x="1434125" y="3285650"/>
                <a:ext cx="20775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342" extrusionOk="0">
                    <a:moveTo>
                      <a:pt x="1" y="0"/>
                    </a:moveTo>
                    <a:lnTo>
                      <a:pt x="1" y="1342"/>
                    </a:lnTo>
                    <a:lnTo>
                      <a:pt x="830" y="1342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4" name="Google Shape;2974;p46"/>
              <p:cNvSpPr/>
              <p:nvPr/>
            </p:nvSpPr>
            <p:spPr>
              <a:xfrm>
                <a:off x="1434125" y="3285650"/>
                <a:ext cx="20775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342" extrusionOk="0">
                    <a:moveTo>
                      <a:pt x="1" y="0"/>
                    </a:moveTo>
                    <a:lnTo>
                      <a:pt x="830" y="0"/>
                    </a:lnTo>
                    <a:lnTo>
                      <a:pt x="830" y="1342"/>
                    </a:lnTo>
                    <a:lnTo>
                      <a:pt x="1" y="1342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5" name="Google Shape;2975;p46"/>
              <p:cNvSpPr/>
              <p:nvPr/>
            </p:nvSpPr>
            <p:spPr>
              <a:xfrm>
                <a:off x="1433400" y="3284825"/>
                <a:ext cx="22300" cy="3520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408" extrusionOk="0">
                    <a:moveTo>
                      <a:pt x="830" y="63"/>
                    </a:moveTo>
                    <a:lnTo>
                      <a:pt x="830" y="1345"/>
                    </a:lnTo>
                    <a:lnTo>
                      <a:pt x="59" y="1345"/>
                    </a:lnTo>
                    <a:lnTo>
                      <a:pt x="59" y="63"/>
                    </a:lnTo>
                    <a:close/>
                    <a:moveTo>
                      <a:pt x="30" y="1"/>
                    </a:moveTo>
                    <a:cubicBezTo>
                      <a:pt x="14" y="1"/>
                      <a:pt x="1" y="14"/>
                      <a:pt x="1" y="33"/>
                    </a:cubicBezTo>
                    <a:lnTo>
                      <a:pt x="1" y="1375"/>
                    </a:lnTo>
                    <a:cubicBezTo>
                      <a:pt x="1" y="1391"/>
                      <a:pt x="14" y="1404"/>
                      <a:pt x="30" y="1408"/>
                    </a:cubicBezTo>
                    <a:lnTo>
                      <a:pt x="859" y="1408"/>
                    </a:lnTo>
                    <a:cubicBezTo>
                      <a:pt x="879" y="1404"/>
                      <a:pt x="892" y="1391"/>
                      <a:pt x="892" y="1375"/>
                    </a:cubicBezTo>
                    <a:lnTo>
                      <a:pt x="892" y="33"/>
                    </a:lnTo>
                    <a:cubicBezTo>
                      <a:pt x="892" y="14"/>
                      <a:pt x="879" y="1"/>
                      <a:pt x="8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6" name="Google Shape;2976;p46"/>
              <p:cNvSpPr/>
              <p:nvPr/>
            </p:nvSpPr>
            <p:spPr>
              <a:xfrm>
                <a:off x="1282350" y="3270875"/>
                <a:ext cx="15712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6285" h="445" extrusionOk="0">
                    <a:moveTo>
                      <a:pt x="1" y="1"/>
                    </a:moveTo>
                    <a:lnTo>
                      <a:pt x="1" y="425"/>
                    </a:lnTo>
                    <a:lnTo>
                      <a:pt x="6284" y="444"/>
                    </a:lnTo>
                    <a:lnTo>
                      <a:pt x="6284" y="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7" name="Google Shape;2977;p46"/>
              <p:cNvSpPr/>
              <p:nvPr/>
            </p:nvSpPr>
            <p:spPr>
              <a:xfrm>
                <a:off x="1281625" y="3270050"/>
                <a:ext cx="15865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511" extrusionOk="0">
                    <a:moveTo>
                      <a:pt x="59" y="63"/>
                    </a:moveTo>
                    <a:lnTo>
                      <a:pt x="6284" y="83"/>
                    </a:lnTo>
                    <a:lnTo>
                      <a:pt x="6284" y="445"/>
                    </a:lnTo>
                    <a:lnTo>
                      <a:pt x="59" y="429"/>
                    </a:lnTo>
                    <a:lnTo>
                      <a:pt x="59" y="63"/>
                    </a:lnTo>
                    <a:close/>
                    <a:moveTo>
                      <a:pt x="30" y="1"/>
                    </a:moveTo>
                    <a:cubicBezTo>
                      <a:pt x="14" y="1"/>
                      <a:pt x="0" y="17"/>
                      <a:pt x="0" y="34"/>
                    </a:cubicBezTo>
                    <a:lnTo>
                      <a:pt x="0" y="458"/>
                    </a:lnTo>
                    <a:cubicBezTo>
                      <a:pt x="0" y="474"/>
                      <a:pt x="14" y="491"/>
                      <a:pt x="30" y="491"/>
                    </a:cubicBezTo>
                    <a:lnTo>
                      <a:pt x="6313" y="510"/>
                    </a:lnTo>
                    <a:cubicBezTo>
                      <a:pt x="6333" y="510"/>
                      <a:pt x="6346" y="494"/>
                      <a:pt x="6346" y="477"/>
                    </a:cubicBezTo>
                    <a:lnTo>
                      <a:pt x="6346" y="53"/>
                    </a:lnTo>
                    <a:cubicBezTo>
                      <a:pt x="6346" y="37"/>
                      <a:pt x="6333" y="21"/>
                      <a:pt x="6313" y="21"/>
                    </a:cubicBez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8" name="Google Shape;2978;p46"/>
              <p:cNvSpPr/>
              <p:nvPr/>
            </p:nvSpPr>
            <p:spPr>
              <a:xfrm>
                <a:off x="1258775" y="3286300"/>
                <a:ext cx="28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631" extrusionOk="0">
                    <a:moveTo>
                      <a:pt x="1" y="0"/>
                    </a:moveTo>
                    <a:lnTo>
                      <a:pt x="1" y="630"/>
                    </a:lnTo>
                    <a:lnTo>
                      <a:pt x="115" y="63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9" name="Google Shape;2979;p46"/>
              <p:cNvSpPr/>
              <p:nvPr/>
            </p:nvSpPr>
            <p:spPr>
              <a:xfrm>
                <a:off x="866125" y="3437500"/>
                <a:ext cx="1520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8" extrusionOk="0">
                    <a:moveTo>
                      <a:pt x="0" y="1"/>
                    </a:moveTo>
                    <a:lnTo>
                      <a:pt x="0" y="608"/>
                    </a:lnTo>
                    <a:lnTo>
                      <a:pt x="607" y="608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0" name="Google Shape;2980;p46"/>
              <p:cNvSpPr/>
              <p:nvPr/>
            </p:nvSpPr>
            <p:spPr>
              <a:xfrm>
                <a:off x="865300" y="3436750"/>
                <a:ext cx="1682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71" extrusionOk="0">
                    <a:moveTo>
                      <a:pt x="611" y="60"/>
                    </a:moveTo>
                    <a:lnTo>
                      <a:pt x="611" y="608"/>
                    </a:lnTo>
                    <a:lnTo>
                      <a:pt x="62" y="608"/>
                    </a:lnTo>
                    <a:lnTo>
                      <a:pt x="62" y="60"/>
                    </a:lnTo>
                    <a:close/>
                    <a:moveTo>
                      <a:pt x="29" y="1"/>
                    </a:moveTo>
                    <a:cubicBezTo>
                      <a:pt x="14" y="1"/>
                      <a:pt x="1" y="16"/>
                      <a:pt x="4" y="31"/>
                    </a:cubicBezTo>
                    <a:lnTo>
                      <a:pt x="4" y="638"/>
                    </a:lnTo>
                    <a:cubicBezTo>
                      <a:pt x="0" y="654"/>
                      <a:pt x="17" y="670"/>
                      <a:pt x="33" y="670"/>
                    </a:cubicBezTo>
                    <a:lnTo>
                      <a:pt x="640" y="670"/>
                    </a:lnTo>
                    <a:cubicBezTo>
                      <a:pt x="656" y="670"/>
                      <a:pt x="673" y="654"/>
                      <a:pt x="673" y="638"/>
                    </a:cubicBezTo>
                    <a:lnTo>
                      <a:pt x="673" y="31"/>
                    </a:lnTo>
                    <a:cubicBezTo>
                      <a:pt x="673" y="16"/>
                      <a:pt x="659" y="1"/>
                      <a:pt x="644" y="1"/>
                    </a:cubicBezTo>
                    <a:cubicBezTo>
                      <a:pt x="643" y="1"/>
                      <a:pt x="642" y="1"/>
                      <a:pt x="640" y="1"/>
                    </a:cubicBezTo>
                    <a:lnTo>
                      <a:pt x="33" y="1"/>
                    </a:lnTo>
                    <a:cubicBezTo>
                      <a:pt x="32" y="1"/>
                      <a:pt x="30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1" name="Google Shape;2981;p46"/>
              <p:cNvSpPr/>
              <p:nvPr/>
            </p:nvSpPr>
            <p:spPr>
              <a:xfrm>
                <a:off x="858525" y="3434800"/>
                <a:ext cx="76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16" extrusionOk="0">
                    <a:moveTo>
                      <a:pt x="0" y="1"/>
                    </a:moveTo>
                    <a:lnTo>
                      <a:pt x="0" y="611"/>
                    </a:lnTo>
                    <a:lnTo>
                      <a:pt x="304" y="716"/>
                    </a:lnTo>
                    <a:lnTo>
                      <a:pt x="304" y="1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2" name="Google Shape;2982;p46"/>
              <p:cNvSpPr/>
              <p:nvPr/>
            </p:nvSpPr>
            <p:spPr>
              <a:xfrm>
                <a:off x="857700" y="3434125"/>
                <a:ext cx="917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76" extrusionOk="0">
                    <a:moveTo>
                      <a:pt x="63" y="74"/>
                    </a:moveTo>
                    <a:lnTo>
                      <a:pt x="308" y="159"/>
                    </a:lnTo>
                    <a:lnTo>
                      <a:pt x="308" y="700"/>
                    </a:lnTo>
                    <a:lnTo>
                      <a:pt x="63" y="616"/>
                    </a:lnTo>
                    <a:lnTo>
                      <a:pt x="63" y="74"/>
                    </a:lnTo>
                    <a:close/>
                    <a:moveTo>
                      <a:pt x="33" y="0"/>
                    </a:moveTo>
                    <a:cubicBezTo>
                      <a:pt x="16" y="0"/>
                      <a:pt x="1" y="12"/>
                      <a:pt x="1" y="31"/>
                    </a:cubicBezTo>
                    <a:lnTo>
                      <a:pt x="1" y="638"/>
                    </a:lnTo>
                    <a:cubicBezTo>
                      <a:pt x="1" y="651"/>
                      <a:pt x="11" y="664"/>
                      <a:pt x="24" y="668"/>
                    </a:cubicBezTo>
                    <a:lnTo>
                      <a:pt x="327" y="775"/>
                    </a:lnTo>
                    <a:lnTo>
                      <a:pt x="337" y="775"/>
                    </a:lnTo>
                    <a:cubicBezTo>
                      <a:pt x="353" y="775"/>
                      <a:pt x="366" y="762"/>
                      <a:pt x="366" y="746"/>
                    </a:cubicBezTo>
                    <a:lnTo>
                      <a:pt x="366" y="136"/>
                    </a:lnTo>
                    <a:cubicBezTo>
                      <a:pt x="366" y="123"/>
                      <a:pt x="360" y="113"/>
                      <a:pt x="347" y="110"/>
                    </a:cubicBezTo>
                    <a:lnTo>
                      <a:pt x="43" y="2"/>
                    </a:lnTo>
                    <a:cubicBezTo>
                      <a:pt x="40" y="1"/>
                      <a:pt x="36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3" name="Google Shape;2983;p46"/>
              <p:cNvSpPr/>
              <p:nvPr/>
            </p:nvSpPr>
            <p:spPr>
              <a:xfrm>
                <a:off x="1488000" y="3363975"/>
                <a:ext cx="427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02" extrusionOk="0">
                    <a:moveTo>
                      <a:pt x="855" y="1"/>
                    </a:moveTo>
                    <a:cubicBezTo>
                      <a:pt x="382" y="1"/>
                      <a:pt x="0" y="314"/>
                      <a:pt x="0" y="699"/>
                    </a:cubicBezTo>
                    <a:cubicBezTo>
                      <a:pt x="0" y="1088"/>
                      <a:pt x="382" y="1401"/>
                      <a:pt x="855" y="1401"/>
                    </a:cubicBezTo>
                    <a:cubicBezTo>
                      <a:pt x="1325" y="1401"/>
                      <a:pt x="1707" y="1088"/>
                      <a:pt x="1707" y="699"/>
                    </a:cubicBezTo>
                    <a:cubicBezTo>
                      <a:pt x="1707" y="314"/>
                      <a:pt x="1325" y="1"/>
                      <a:pt x="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4" name="Google Shape;2984;p46"/>
              <p:cNvSpPr/>
              <p:nvPr/>
            </p:nvSpPr>
            <p:spPr>
              <a:xfrm>
                <a:off x="1487250" y="3363250"/>
                <a:ext cx="441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460" extrusionOk="0">
                    <a:moveTo>
                      <a:pt x="885" y="59"/>
                    </a:moveTo>
                    <a:cubicBezTo>
                      <a:pt x="1339" y="59"/>
                      <a:pt x="1708" y="359"/>
                      <a:pt x="1708" y="732"/>
                    </a:cubicBezTo>
                    <a:cubicBezTo>
                      <a:pt x="1708" y="1100"/>
                      <a:pt x="1336" y="1401"/>
                      <a:pt x="885" y="1401"/>
                    </a:cubicBezTo>
                    <a:cubicBezTo>
                      <a:pt x="161" y="1401"/>
                      <a:pt x="63" y="1078"/>
                      <a:pt x="63" y="732"/>
                    </a:cubicBezTo>
                    <a:cubicBezTo>
                      <a:pt x="63" y="418"/>
                      <a:pt x="154" y="59"/>
                      <a:pt x="885" y="59"/>
                    </a:cubicBezTo>
                    <a:close/>
                    <a:moveTo>
                      <a:pt x="885" y="0"/>
                    </a:moveTo>
                    <a:cubicBezTo>
                      <a:pt x="282" y="0"/>
                      <a:pt x="1" y="232"/>
                      <a:pt x="1" y="732"/>
                    </a:cubicBezTo>
                    <a:cubicBezTo>
                      <a:pt x="1" y="1091"/>
                      <a:pt x="105" y="1459"/>
                      <a:pt x="885" y="1459"/>
                    </a:cubicBezTo>
                    <a:cubicBezTo>
                      <a:pt x="1372" y="1459"/>
                      <a:pt x="1767" y="1133"/>
                      <a:pt x="1767" y="732"/>
                    </a:cubicBezTo>
                    <a:cubicBezTo>
                      <a:pt x="1767" y="327"/>
                      <a:pt x="1372" y="0"/>
                      <a:pt x="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5" name="Google Shape;2985;p46"/>
              <p:cNvSpPr/>
              <p:nvPr/>
            </p:nvSpPr>
            <p:spPr>
              <a:xfrm>
                <a:off x="1496900" y="3364550"/>
                <a:ext cx="338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356" extrusionOk="0">
                    <a:moveTo>
                      <a:pt x="676" y="1"/>
                    </a:moveTo>
                    <a:cubicBezTo>
                      <a:pt x="300" y="1"/>
                      <a:pt x="0" y="304"/>
                      <a:pt x="0" y="676"/>
                    </a:cubicBezTo>
                    <a:cubicBezTo>
                      <a:pt x="0" y="1052"/>
                      <a:pt x="300" y="1355"/>
                      <a:pt x="676" y="1355"/>
                    </a:cubicBezTo>
                    <a:cubicBezTo>
                      <a:pt x="1048" y="1355"/>
                      <a:pt x="1351" y="1052"/>
                      <a:pt x="1351" y="676"/>
                    </a:cubicBezTo>
                    <a:cubicBezTo>
                      <a:pt x="1351" y="304"/>
                      <a:pt x="1048" y="1"/>
                      <a:pt x="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6" name="Google Shape;2986;p46"/>
              <p:cNvSpPr/>
              <p:nvPr/>
            </p:nvSpPr>
            <p:spPr>
              <a:xfrm>
                <a:off x="1490125" y="3363775"/>
                <a:ext cx="41300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416" extrusionOk="0">
                    <a:moveTo>
                      <a:pt x="947" y="64"/>
                    </a:moveTo>
                    <a:cubicBezTo>
                      <a:pt x="1302" y="64"/>
                      <a:pt x="1590" y="352"/>
                      <a:pt x="1590" y="711"/>
                    </a:cubicBezTo>
                    <a:cubicBezTo>
                      <a:pt x="1590" y="1099"/>
                      <a:pt x="1272" y="1356"/>
                      <a:pt x="941" y="1356"/>
                    </a:cubicBezTo>
                    <a:cubicBezTo>
                      <a:pt x="783" y="1356"/>
                      <a:pt x="621" y="1297"/>
                      <a:pt x="490" y="1164"/>
                    </a:cubicBezTo>
                    <a:cubicBezTo>
                      <a:pt x="82" y="760"/>
                      <a:pt x="372" y="64"/>
                      <a:pt x="947" y="64"/>
                    </a:cubicBezTo>
                    <a:close/>
                    <a:moveTo>
                      <a:pt x="939" y="1"/>
                    </a:moveTo>
                    <a:cubicBezTo>
                      <a:pt x="766" y="1"/>
                      <a:pt x="590" y="65"/>
                      <a:pt x="447" y="208"/>
                    </a:cubicBezTo>
                    <a:cubicBezTo>
                      <a:pt x="0" y="655"/>
                      <a:pt x="317" y="1416"/>
                      <a:pt x="947" y="1416"/>
                    </a:cubicBezTo>
                    <a:cubicBezTo>
                      <a:pt x="1335" y="1416"/>
                      <a:pt x="1652" y="1099"/>
                      <a:pt x="1652" y="711"/>
                    </a:cubicBezTo>
                    <a:cubicBezTo>
                      <a:pt x="1652" y="284"/>
                      <a:pt x="1303" y="1"/>
                      <a:pt x="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7" name="Google Shape;2987;p46"/>
              <p:cNvSpPr/>
              <p:nvPr/>
            </p:nvSpPr>
            <p:spPr>
              <a:xfrm>
                <a:off x="1440500" y="3367575"/>
                <a:ext cx="339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111" extrusionOk="0">
                    <a:moveTo>
                      <a:pt x="679" y="0"/>
                    </a:moveTo>
                    <a:cubicBezTo>
                      <a:pt x="304" y="0"/>
                      <a:pt x="1" y="252"/>
                      <a:pt x="1" y="555"/>
                    </a:cubicBezTo>
                    <a:cubicBezTo>
                      <a:pt x="1" y="862"/>
                      <a:pt x="304" y="1110"/>
                      <a:pt x="679" y="1110"/>
                    </a:cubicBezTo>
                    <a:cubicBezTo>
                      <a:pt x="1052" y="1110"/>
                      <a:pt x="1355" y="862"/>
                      <a:pt x="1355" y="555"/>
                    </a:cubicBezTo>
                    <a:cubicBezTo>
                      <a:pt x="1355" y="252"/>
                      <a:pt x="1052" y="0"/>
                      <a:pt x="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8" name="Google Shape;2988;p46"/>
              <p:cNvSpPr/>
              <p:nvPr/>
            </p:nvSpPr>
            <p:spPr>
              <a:xfrm>
                <a:off x="1439775" y="3366850"/>
                <a:ext cx="35350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172" extrusionOk="0">
                    <a:moveTo>
                      <a:pt x="708" y="62"/>
                    </a:moveTo>
                    <a:cubicBezTo>
                      <a:pt x="1061" y="62"/>
                      <a:pt x="1352" y="297"/>
                      <a:pt x="1352" y="588"/>
                    </a:cubicBezTo>
                    <a:cubicBezTo>
                      <a:pt x="1352" y="875"/>
                      <a:pt x="1064" y="1110"/>
                      <a:pt x="708" y="1110"/>
                    </a:cubicBezTo>
                    <a:cubicBezTo>
                      <a:pt x="141" y="1110"/>
                      <a:pt x="62" y="858"/>
                      <a:pt x="62" y="588"/>
                    </a:cubicBezTo>
                    <a:cubicBezTo>
                      <a:pt x="62" y="343"/>
                      <a:pt x="137" y="62"/>
                      <a:pt x="708" y="62"/>
                    </a:cubicBezTo>
                    <a:close/>
                    <a:moveTo>
                      <a:pt x="708" y="0"/>
                    </a:moveTo>
                    <a:cubicBezTo>
                      <a:pt x="232" y="0"/>
                      <a:pt x="0" y="193"/>
                      <a:pt x="0" y="588"/>
                    </a:cubicBezTo>
                    <a:cubicBezTo>
                      <a:pt x="0" y="875"/>
                      <a:pt x="85" y="1172"/>
                      <a:pt x="708" y="1172"/>
                    </a:cubicBezTo>
                    <a:cubicBezTo>
                      <a:pt x="1100" y="1172"/>
                      <a:pt x="1414" y="907"/>
                      <a:pt x="1414" y="588"/>
                    </a:cubicBezTo>
                    <a:cubicBezTo>
                      <a:pt x="1414" y="264"/>
                      <a:pt x="1097" y="0"/>
                      <a:pt x="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9" name="Google Shape;2989;p46"/>
              <p:cNvSpPr/>
              <p:nvPr/>
            </p:nvSpPr>
            <p:spPr>
              <a:xfrm>
                <a:off x="1447525" y="3368075"/>
                <a:ext cx="26875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074" extrusionOk="0">
                    <a:moveTo>
                      <a:pt x="536" y="0"/>
                    </a:moveTo>
                    <a:cubicBezTo>
                      <a:pt x="242" y="0"/>
                      <a:pt x="0" y="242"/>
                      <a:pt x="0" y="535"/>
                    </a:cubicBezTo>
                    <a:cubicBezTo>
                      <a:pt x="0" y="832"/>
                      <a:pt x="242" y="1074"/>
                      <a:pt x="536" y="1074"/>
                    </a:cubicBezTo>
                    <a:cubicBezTo>
                      <a:pt x="833" y="1074"/>
                      <a:pt x="1074" y="832"/>
                      <a:pt x="1074" y="535"/>
                    </a:cubicBezTo>
                    <a:cubicBezTo>
                      <a:pt x="1074" y="242"/>
                      <a:pt x="833" y="0"/>
                      <a:pt x="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0" name="Google Shape;2990;p46"/>
              <p:cNvSpPr/>
              <p:nvPr/>
            </p:nvSpPr>
            <p:spPr>
              <a:xfrm>
                <a:off x="1442050" y="3367325"/>
                <a:ext cx="3307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134" extrusionOk="0">
                    <a:moveTo>
                      <a:pt x="755" y="63"/>
                    </a:moveTo>
                    <a:cubicBezTo>
                      <a:pt x="1035" y="63"/>
                      <a:pt x="1261" y="288"/>
                      <a:pt x="1261" y="569"/>
                    </a:cubicBezTo>
                    <a:cubicBezTo>
                      <a:pt x="1261" y="871"/>
                      <a:pt x="1012" y="1072"/>
                      <a:pt x="752" y="1072"/>
                    </a:cubicBezTo>
                    <a:cubicBezTo>
                      <a:pt x="629" y="1072"/>
                      <a:pt x="502" y="1027"/>
                      <a:pt x="399" y="924"/>
                    </a:cubicBezTo>
                    <a:cubicBezTo>
                      <a:pt x="82" y="604"/>
                      <a:pt x="307" y="63"/>
                      <a:pt x="755" y="63"/>
                    </a:cubicBezTo>
                    <a:close/>
                    <a:moveTo>
                      <a:pt x="752" y="0"/>
                    </a:moveTo>
                    <a:cubicBezTo>
                      <a:pt x="613" y="0"/>
                      <a:pt x="471" y="52"/>
                      <a:pt x="356" y="167"/>
                    </a:cubicBezTo>
                    <a:cubicBezTo>
                      <a:pt x="1" y="523"/>
                      <a:pt x="252" y="1133"/>
                      <a:pt x="755" y="1133"/>
                    </a:cubicBezTo>
                    <a:cubicBezTo>
                      <a:pt x="1068" y="1133"/>
                      <a:pt x="1323" y="879"/>
                      <a:pt x="1323" y="569"/>
                    </a:cubicBezTo>
                    <a:cubicBezTo>
                      <a:pt x="1323" y="226"/>
                      <a:pt x="1043" y="0"/>
                      <a:pt x="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1" name="Google Shape;2991;p46"/>
              <p:cNvSpPr/>
              <p:nvPr/>
            </p:nvSpPr>
            <p:spPr>
              <a:xfrm>
                <a:off x="927225" y="3377525"/>
                <a:ext cx="150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02" extrusionOk="0">
                    <a:moveTo>
                      <a:pt x="301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7"/>
                      <a:pt x="135" y="601"/>
                      <a:pt x="301" y="601"/>
                    </a:cubicBezTo>
                    <a:cubicBezTo>
                      <a:pt x="464" y="601"/>
                      <a:pt x="601" y="467"/>
                      <a:pt x="601" y="301"/>
                    </a:cubicBezTo>
                    <a:cubicBezTo>
                      <a:pt x="601" y="134"/>
                      <a:pt x="464" y="1"/>
                      <a:pt x="3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2" name="Google Shape;2992;p46"/>
              <p:cNvSpPr/>
              <p:nvPr/>
            </p:nvSpPr>
            <p:spPr>
              <a:xfrm>
                <a:off x="923650" y="3376700"/>
                <a:ext cx="1935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64" extrusionOk="0">
                    <a:moveTo>
                      <a:pt x="444" y="63"/>
                    </a:moveTo>
                    <a:cubicBezTo>
                      <a:pt x="591" y="63"/>
                      <a:pt x="712" y="184"/>
                      <a:pt x="712" y="334"/>
                    </a:cubicBezTo>
                    <a:cubicBezTo>
                      <a:pt x="712" y="497"/>
                      <a:pt x="580" y="605"/>
                      <a:pt x="442" y="605"/>
                    </a:cubicBezTo>
                    <a:cubicBezTo>
                      <a:pt x="375" y="605"/>
                      <a:pt x="307" y="580"/>
                      <a:pt x="251" y="523"/>
                    </a:cubicBezTo>
                    <a:cubicBezTo>
                      <a:pt x="82" y="354"/>
                      <a:pt x="203" y="63"/>
                      <a:pt x="444" y="63"/>
                    </a:cubicBezTo>
                    <a:close/>
                    <a:moveTo>
                      <a:pt x="441" y="1"/>
                    </a:moveTo>
                    <a:cubicBezTo>
                      <a:pt x="360" y="1"/>
                      <a:pt x="277" y="31"/>
                      <a:pt x="209" y="99"/>
                    </a:cubicBezTo>
                    <a:cubicBezTo>
                      <a:pt x="0" y="308"/>
                      <a:pt x="147" y="664"/>
                      <a:pt x="444" y="664"/>
                    </a:cubicBezTo>
                    <a:cubicBezTo>
                      <a:pt x="627" y="664"/>
                      <a:pt x="774" y="517"/>
                      <a:pt x="774" y="334"/>
                    </a:cubicBezTo>
                    <a:cubicBezTo>
                      <a:pt x="774" y="133"/>
                      <a:pt x="611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3" name="Google Shape;2993;p46"/>
              <p:cNvSpPr/>
              <p:nvPr/>
            </p:nvSpPr>
            <p:spPr>
              <a:xfrm>
                <a:off x="958575" y="3377525"/>
                <a:ext cx="1502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02" extrusionOk="0">
                    <a:moveTo>
                      <a:pt x="300" y="1"/>
                    </a:moveTo>
                    <a:cubicBezTo>
                      <a:pt x="134" y="1"/>
                      <a:pt x="0" y="134"/>
                      <a:pt x="0" y="301"/>
                    </a:cubicBezTo>
                    <a:cubicBezTo>
                      <a:pt x="0" y="467"/>
                      <a:pt x="134" y="601"/>
                      <a:pt x="300" y="601"/>
                    </a:cubicBezTo>
                    <a:cubicBezTo>
                      <a:pt x="467" y="601"/>
                      <a:pt x="601" y="467"/>
                      <a:pt x="601" y="301"/>
                    </a:cubicBezTo>
                    <a:cubicBezTo>
                      <a:pt x="601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4" name="Google Shape;2994;p46"/>
              <p:cNvSpPr/>
              <p:nvPr/>
            </p:nvSpPr>
            <p:spPr>
              <a:xfrm>
                <a:off x="954975" y="3376700"/>
                <a:ext cx="193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4" extrusionOk="0">
                    <a:moveTo>
                      <a:pt x="444" y="63"/>
                    </a:moveTo>
                    <a:cubicBezTo>
                      <a:pt x="595" y="63"/>
                      <a:pt x="712" y="184"/>
                      <a:pt x="715" y="334"/>
                    </a:cubicBezTo>
                    <a:cubicBezTo>
                      <a:pt x="715" y="497"/>
                      <a:pt x="583" y="605"/>
                      <a:pt x="444" y="605"/>
                    </a:cubicBezTo>
                    <a:cubicBezTo>
                      <a:pt x="377" y="605"/>
                      <a:pt x="308" y="580"/>
                      <a:pt x="252" y="523"/>
                    </a:cubicBezTo>
                    <a:cubicBezTo>
                      <a:pt x="82" y="354"/>
                      <a:pt x="203" y="63"/>
                      <a:pt x="444" y="63"/>
                    </a:cubicBezTo>
                    <a:close/>
                    <a:moveTo>
                      <a:pt x="442" y="1"/>
                    </a:moveTo>
                    <a:cubicBezTo>
                      <a:pt x="360" y="1"/>
                      <a:pt x="277" y="31"/>
                      <a:pt x="209" y="99"/>
                    </a:cubicBezTo>
                    <a:cubicBezTo>
                      <a:pt x="1" y="308"/>
                      <a:pt x="151" y="664"/>
                      <a:pt x="444" y="664"/>
                    </a:cubicBezTo>
                    <a:cubicBezTo>
                      <a:pt x="627" y="664"/>
                      <a:pt x="774" y="517"/>
                      <a:pt x="774" y="334"/>
                    </a:cubicBezTo>
                    <a:cubicBezTo>
                      <a:pt x="774" y="133"/>
                      <a:pt x="611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5" name="Google Shape;2995;p46"/>
              <p:cNvSpPr/>
              <p:nvPr/>
            </p:nvSpPr>
            <p:spPr>
              <a:xfrm>
                <a:off x="987375" y="3377525"/>
                <a:ext cx="1757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2" extrusionOk="0">
                    <a:moveTo>
                      <a:pt x="402" y="1"/>
                    </a:moveTo>
                    <a:cubicBezTo>
                      <a:pt x="134" y="1"/>
                      <a:pt x="0" y="324"/>
                      <a:pt x="190" y="513"/>
                    </a:cubicBezTo>
                    <a:cubicBezTo>
                      <a:pt x="251" y="574"/>
                      <a:pt x="326" y="602"/>
                      <a:pt x="400" y="602"/>
                    </a:cubicBezTo>
                    <a:cubicBezTo>
                      <a:pt x="554" y="602"/>
                      <a:pt x="702" y="482"/>
                      <a:pt x="702" y="301"/>
                    </a:cubicBezTo>
                    <a:cubicBezTo>
                      <a:pt x="702" y="134"/>
                      <a:pt x="568" y="1"/>
                      <a:pt x="4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6" name="Google Shape;2996;p46"/>
              <p:cNvSpPr/>
              <p:nvPr/>
            </p:nvSpPr>
            <p:spPr>
              <a:xfrm>
                <a:off x="986400" y="3376700"/>
                <a:ext cx="1935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64" extrusionOk="0">
                    <a:moveTo>
                      <a:pt x="441" y="63"/>
                    </a:moveTo>
                    <a:cubicBezTo>
                      <a:pt x="591" y="63"/>
                      <a:pt x="712" y="184"/>
                      <a:pt x="712" y="334"/>
                    </a:cubicBezTo>
                    <a:cubicBezTo>
                      <a:pt x="712" y="497"/>
                      <a:pt x="580" y="605"/>
                      <a:pt x="442" y="605"/>
                    </a:cubicBezTo>
                    <a:cubicBezTo>
                      <a:pt x="375" y="605"/>
                      <a:pt x="307" y="580"/>
                      <a:pt x="252" y="523"/>
                    </a:cubicBezTo>
                    <a:cubicBezTo>
                      <a:pt x="82" y="354"/>
                      <a:pt x="203" y="63"/>
                      <a:pt x="441" y="63"/>
                    </a:cubicBezTo>
                    <a:close/>
                    <a:moveTo>
                      <a:pt x="439" y="1"/>
                    </a:moveTo>
                    <a:cubicBezTo>
                      <a:pt x="357" y="1"/>
                      <a:pt x="274" y="31"/>
                      <a:pt x="206" y="99"/>
                    </a:cubicBezTo>
                    <a:cubicBezTo>
                      <a:pt x="0" y="308"/>
                      <a:pt x="147" y="664"/>
                      <a:pt x="441" y="664"/>
                    </a:cubicBezTo>
                    <a:cubicBezTo>
                      <a:pt x="624" y="664"/>
                      <a:pt x="774" y="517"/>
                      <a:pt x="774" y="334"/>
                    </a:cubicBezTo>
                    <a:cubicBezTo>
                      <a:pt x="774" y="133"/>
                      <a:pt x="610" y="1"/>
                      <a:pt x="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7" name="Google Shape;2997;p46"/>
              <p:cNvSpPr/>
              <p:nvPr/>
            </p:nvSpPr>
            <p:spPr>
              <a:xfrm>
                <a:off x="1021325" y="3377525"/>
                <a:ext cx="1502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02" extrusionOk="0">
                    <a:moveTo>
                      <a:pt x="301" y="1"/>
                    </a:moveTo>
                    <a:cubicBezTo>
                      <a:pt x="134" y="1"/>
                      <a:pt x="0" y="134"/>
                      <a:pt x="0" y="301"/>
                    </a:cubicBezTo>
                    <a:cubicBezTo>
                      <a:pt x="0" y="467"/>
                      <a:pt x="134" y="601"/>
                      <a:pt x="301" y="601"/>
                    </a:cubicBezTo>
                    <a:cubicBezTo>
                      <a:pt x="467" y="601"/>
                      <a:pt x="601" y="467"/>
                      <a:pt x="601" y="301"/>
                    </a:cubicBezTo>
                    <a:cubicBezTo>
                      <a:pt x="601" y="134"/>
                      <a:pt x="467" y="1"/>
                      <a:pt x="3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8" name="Google Shape;2998;p46"/>
              <p:cNvSpPr/>
              <p:nvPr/>
            </p:nvSpPr>
            <p:spPr>
              <a:xfrm>
                <a:off x="1017725" y="3376700"/>
                <a:ext cx="193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4" extrusionOk="0">
                    <a:moveTo>
                      <a:pt x="445" y="63"/>
                    </a:moveTo>
                    <a:cubicBezTo>
                      <a:pt x="591" y="63"/>
                      <a:pt x="712" y="184"/>
                      <a:pt x="712" y="334"/>
                    </a:cubicBezTo>
                    <a:cubicBezTo>
                      <a:pt x="712" y="497"/>
                      <a:pt x="580" y="605"/>
                      <a:pt x="442" y="605"/>
                    </a:cubicBezTo>
                    <a:cubicBezTo>
                      <a:pt x="375" y="605"/>
                      <a:pt x="307" y="580"/>
                      <a:pt x="252" y="523"/>
                    </a:cubicBezTo>
                    <a:cubicBezTo>
                      <a:pt x="82" y="354"/>
                      <a:pt x="203" y="63"/>
                      <a:pt x="445" y="63"/>
                    </a:cubicBezTo>
                    <a:close/>
                    <a:moveTo>
                      <a:pt x="442" y="1"/>
                    </a:moveTo>
                    <a:cubicBezTo>
                      <a:pt x="360" y="1"/>
                      <a:pt x="277" y="31"/>
                      <a:pt x="209" y="99"/>
                    </a:cubicBezTo>
                    <a:cubicBezTo>
                      <a:pt x="1" y="308"/>
                      <a:pt x="147" y="664"/>
                      <a:pt x="445" y="664"/>
                    </a:cubicBezTo>
                    <a:cubicBezTo>
                      <a:pt x="627" y="664"/>
                      <a:pt x="774" y="517"/>
                      <a:pt x="774" y="334"/>
                    </a:cubicBezTo>
                    <a:cubicBezTo>
                      <a:pt x="774" y="133"/>
                      <a:pt x="612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9" name="Google Shape;2999;p46"/>
              <p:cNvSpPr/>
              <p:nvPr/>
            </p:nvSpPr>
            <p:spPr>
              <a:xfrm>
                <a:off x="834200" y="3314375"/>
                <a:ext cx="31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926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1277" y="4926"/>
                    </a:lnTo>
                    <a:lnTo>
                      <a:pt x="1277" y="5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0" name="Google Shape;3000;p46"/>
              <p:cNvSpPr/>
              <p:nvPr/>
            </p:nvSpPr>
            <p:spPr>
              <a:xfrm>
                <a:off x="866125" y="3437500"/>
                <a:ext cx="1520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8" extrusionOk="0">
                    <a:moveTo>
                      <a:pt x="0" y="1"/>
                    </a:moveTo>
                    <a:lnTo>
                      <a:pt x="0" y="608"/>
                    </a:lnTo>
                    <a:lnTo>
                      <a:pt x="607" y="608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1" name="Google Shape;3001;p46"/>
              <p:cNvSpPr/>
              <p:nvPr/>
            </p:nvSpPr>
            <p:spPr>
              <a:xfrm>
                <a:off x="858525" y="3434800"/>
                <a:ext cx="76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16" extrusionOk="0">
                    <a:moveTo>
                      <a:pt x="0" y="1"/>
                    </a:moveTo>
                    <a:lnTo>
                      <a:pt x="0" y="611"/>
                    </a:lnTo>
                    <a:lnTo>
                      <a:pt x="304" y="716"/>
                    </a:lnTo>
                    <a:lnTo>
                      <a:pt x="304" y="1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02" name="Google Shape;3002;p46"/>
          <p:cNvGrpSpPr/>
          <p:nvPr/>
        </p:nvGrpSpPr>
        <p:grpSpPr>
          <a:xfrm>
            <a:off x="2564574" y="4587282"/>
            <a:ext cx="880740" cy="303823"/>
            <a:chOff x="3010500" y="4887550"/>
            <a:chExt cx="636925" cy="219700"/>
          </a:xfrm>
        </p:grpSpPr>
        <p:sp>
          <p:nvSpPr>
            <p:cNvPr id="3003" name="Google Shape;3003;p46"/>
            <p:cNvSpPr/>
            <p:nvPr/>
          </p:nvSpPr>
          <p:spPr>
            <a:xfrm>
              <a:off x="3010500" y="4897750"/>
              <a:ext cx="608925" cy="209500"/>
            </a:xfrm>
            <a:custGeom>
              <a:avLst/>
              <a:gdLst/>
              <a:ahLst/>
              <a:cxnLst/>
              <a:rect l="l" t="t" r="r" b="b"/>
              <a:pathLst>
                <a:path w="24357" h="8380" extrusionOk="0">
                  <a:moveTo>
                    <a:pt x="12189" y="4018"/>
                  </a:moveTo>
                  <a:cubicBezTo>
                    <a:pt x="12469" y="4018"/>
                    <a:pt x="12694" y="4094"/>
                    <a:pt x="12694" y="4191"/>
                  </a:cubicBezTo>
                  <a:cubicBezTo>
                    <a:pt x="12694" y="4286"/>
                    <a:pt x="12466" y="4364"/>
                    <a:pt x="12189" y="4364"/>
                  </a:cubicBezTo>
                  <a:cubicBezTo>
                    <a:pt x="11911" y="4364"/>
                    <a:pt x="11686" y="4286"/>
                    <a:pt x="11686" y="4191"/>
                  </a:cubicBezTo>
                  <a:cubicBezTo>
                    <a:pt x="11686" y="4097"/>
                    <a:pt x="11911" y="4018"/>
                    <a:pt x="12189" y="4018"/>
                  </a:cubicBezTo>
                  <a:close/>
                  <a:moveTo>
                    <a:pt x="12189" y="0"/>
                  </a:moveTo>
                  <a:cubicBezTo>
                    <a:pt x="6578" y="0"/>
                    <a:pt x="2308" y="1309"/>
                    <a:pt x="905" y="3088"/>
                  </a:cubicBezTo>
                  <a:cubicBezTo>
                    <a:pt x="905" y="3088"/>
                    <a:pt x="1" y="3571"/>
                    <a:pt x="23" y="4191"/>
                  </a:cubicBezTo>
                  <a:cubicBezTo>
                    <a:pt x="102" y="6502"/>
                    <a:pt x="5471" y="8379"/>
                    <a:pt x="12189" y="8379"/>
                  </a:cubicBezTo>
                  <a:cubicBezTo>
                    <a:pt x="18909" y="8379"/>
                    <a:pt x="24357" y="6502"/>
                    <a:pt x="24357" y="4191"/>
                  </a:cubicBezTo>
                  <a:cubicBezTo>
                    <a:pt x="24357" y="1877"/>
                    <a:pt x="18909" y="0"/>
                    <a:pt x="1218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4" name="Google Shape;3004;p46"/>
            <p:cNvSpPr/>
            <p:nvPr/>
          </p:nvSpPr>
          <p:spPr>
            <a:xfrm>
              <a:off x="3038325" y="4888275"/>
              <a:ext cx="608375" cy="209500"/>
            </a:xfrm>
            <a:custGeom>
              <a:avLst/>
              <a:gdLst/>
              <a:ahLst/>
              <a:cxnLst/>
              <a:rect l="l" t="t" r="r" b="b"/>
              <a:pathLst>
                <a:path w="24335" h="8380" extrusionOk="0">
                  <a:moveTo>
                    <a:pt x="12166" y="4019"/>
                  </a:moveTo>
                  <a:cubicBezTo>
                    <a:pt x="12446" y="4019"/>
                    <a:pt x="12672" y="4097"/>
                    <a:pt x="12672" y="4192"/>
                  </a:cubicBezTo>
                  <a:cubicBezTo>
                    <a:pt x="12672" y="4290"/>
                    <a:pt x="12446" y="4365"/>
                    <a:pt x="12166" y="4365"/>
                  </a:cubicBezTo>
                  <a:cubicBezTo>
                    <a:pt x="11888" y="4365"/>
                    <a:pt x="11663" y="4290"/>
                    <a:pt x="11663" y="4192"/>
                  </a:cubicBezTo>
                  <a:cubicBezTo>
                    <a:pt x="11663" y="4097"/>
                    <a:pt x="11888" y="4019"/>
                    <a:pt x="12166" y="4019"/>
                  </a:cubicBezTo>
                  <a:close/>
                  <a:moveTo>
                    <a:pt x="12166" y="1"/>
                  </a:moveTo>
                  <a:cubicBezTo>
                    <a:pt x="5448" y="1"/>
                    <a:pt x="1" y="1878"/>
                    <a:pt x="1" y="4192"/>
                  </a:cubicBezTo>
                  <a:cubicBezTo>
                    <a:pt x="1" y="6503"/>
                    <a:pt x="5448" y="8380"/>
                    <a:pt x="12166" y="8380"/>
                  </a:cubicBezTo>
                  <a:cubicBezTo>
                    <a:pt x="18886" y="8380"/>
                    <a:pt x="24334" y="6503"/>
                    <a:pt x="24334" y="4192"/>
                  </a:cubicBezTo>
                  <a:cubicBezTo>
                    <a:pt x="24334" y="1878"/>
                    <a:pt x="18886" y="1"/>
                    <a:pt x="12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5" name="Google Shape;3005;p46"/>
            <p:cNvSpPr/>
            <p:nvPr/>
          </p:nvSpPr>
          <p:spPr>
            <a:xfrm>
              <a:off x="3038325" y="4888275"/>
              <a:ext cx="608375" cy="209500"/>
            </a:xfrm>
            <a:custGeom>
              <a:avLst/>
              <a:gdLst/>
              <a:ahLst/>
              <a:cxnLst/>
              <a:rect l="l" t="t" r="r" b="b"/>
              <a:pathLst>
                <a:path w="24335" h="8380" extrusionOk="0">
                  <a:moveTo>
                    <a:pt x="12166" y="1"/>
                  </a:moveTo>
                  <a:cubicBezTo>
                    <a:pt x="5448" y="1"/>
                    <a:pt x="1" y="1878"/>
                    <a:pt x="1" y="4192"/>
                  </a:cubicBezTo>
                  <a:cubicBezTo>
                    <a:pt x="1" y="6503"/>
                    <a:pt x="5448" y="8380"/>
                    <a:pt x="12166" y="8380"/>
                  </a:cubicBezTo>
                  <a:cubicBezTo>
                    <a:pt x="18886" y="8380"/>
                    <a:pt x="24334" y="6503"/>
                    <a:pt x="24334" y="4192"/>
                  </a:cubicBezTo>
                  <a:cubicBezTo>
                    <a:pt x="24334" y="1878"/>
                    <a:pt x="18886" y="1"/>
                    <a:pt x="12166" y="1"/>
                  </a:cubicBezTo>
                  <a:close/>
                  <a:moveTo>
                    <a:pt x="12166" y="4365"/>
                  </a:moveTo>
                  <a:cubicBezTo>
                    <a:pt x="11888" y="4365"/>
                    <a:pt x="11663" y="4290"/>
                    <a:pt x="11663" y="4192"/>
                  </a:cubicBezTo>
                  <a:cubicBezTo>
                    <a:pt x="11663" y="4097"/>
                    <a:pt x="11888" y="4019"/>
                    <a:pt x="12166" y="4019"/>
                  </a:cubicBezTo>
                  <a:cubicBezTo>
                    <a:pt x="12446" y="4019"/>
                    <a:pt x="12672" y="4097"/>
                    <a:pt x="12672" y="4192"/>
                  </a:cubicBezTo>
                  <a:cubicBezTo>
                    <a:pt x="12672" y="4290"/>
                    <a:pt x="12446" y="4365"/>
                    <a:pt x="12166" y="4365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6" name="Google Shape;3006;p46"/>
            <p:cNvSpPr/>
            <p:nvPr/>
          </p:nvSpPr>
          <p:spPr>
            <a:xfrm>
              <a:off x="3055150" y="4894075"/>
              <a:ext cx="574725" cy="198000"/>
            </a:xfrm>
            <a:custGeom>
              <a:avLst/>
              <a:gdLst/>
              <a:ahLst/>
              <a:cxnLst/>
              <a:rect l="l" t="t" r="r" b="b"/>
              <a:pathLst>
                <a:path w="22989" h="7920" fill="none" extrusionOk="0">
                  <a:moveTo>
                    <a:pt x="22989" y="3960"/>
                  </a:moveTo>
                  <a:cubicBezTo>
                    <a:pt x="22989" y="6147"/>
                    <a:pt x="17841" y="7919"/>
                    <a:pt x="11493" y="7919"/>
                  </a:cubicBezTo>
                  <a:cubicBezTo>
                    <a:pt x="5144" y="7919"/>
                    <a:pt x="0" y="6147"/>
                    <a:pt x="0" y="3960"/>
                  </a:cubicBezTo>
                  <a:cubicBezTo>
                    <a:pt x="0" y="1773"/>
                    <a:pt x="5144" y="1"/>
                    <a:pt x="11493" y="1"/>
                  </a:cubicBezTo>
                  <a:cubicBezTo>
                    <a:pt x="17841" y="1"/>
                    <a:pt x="22989" y="1773"/>
                    <a:pt x="22989" y="3960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7" name="Google Shape;3007;p46"/>
            <p:cNvSpPr/>
            <p:nvPr/>
          </p:nvSpPr>
          <p:spPr>
            <a:xfrm>
              <a:off x="3069825" y="4899125"/>
              <a:ext cx="545375" cy="187875"/>
            </a:xfrm>
            <a:custGeom>
              <a:avLst/>
              <a:gdLst/>
              <a:ahLst/>
              <a:cxnLst/>
              <a:rect l="l" t="t" r="r" b="b"/>
              <a:pathLst>
                <a:path w="21815" h="7515" fill="none" extrusionOk="0">
                  <a:moveTo>
                    <a:pt x="21814" y="3758"/>
                  </a:moveTo>
                  <a:cubicBezTo>
                    <a:pt x="21814" y="5830"/>
                    <a:pt x="16931" y="7515"/>
                    <a:pt x="10906" y="7515"/>
                  </a:cubicBezTo>
                  <a:cubicBezTo>
                    <a:pt x="4884" y="7515"/>
                    <a:pt x="1" y="5830"/>
                    <a:pt x="1" y="3758"/>
                  </a:cubicBezTo>
                  <a:cubicBezTo>
                    <a:pt x="1" y="1682"/>
                    <a:pt x="4884" y="1"/>
                    <a:pt x="10906" y="1"/>
                  </a:cubicBezTo>
                  <a:cubicBezTo>
                    <a:pt x="16931" y="1"/>
                    <a:pt x="21814" y="1682"/>
                    <a:pt x="21814" y="375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8" name="Google Shape;3008;p46"/>
            <p:cNvSpPr/>
            <p:nvPr/>
          </p:nvSpPr>
          <p:spPr>
            <a:xfrm>
              <a:off x="3083950" y="4904025"/>
              <a:ext cx="517125" cy="178075"/>
            </a:xfrm>
            <a:custGeom>
              <a:avLst/>
              <a:gdLst/>
              <a:ahLst/>
              <a:cxnLst/>
              <a:rect l="l" t="t" r="r" b="b"/>
              <a:pathLst>
                <a:path w="20685" h="7123" fill="none" extrusionOk="0">
                  <a:moveTo>
                    <a:pt x="20684" y="3562"/>
                  </a:moveTo>
                  <a:cubicBezTo>
                    <a:pt x="20684" y="5527"/>
                    <a:pt x="16053" y="7123"/>
                    <a:pt x="10341" y="7123"/>
                  </a:cubicBezTo>
                  <a:cubicBezTo>
                    <a:pt x="4632" y="7123"/>
                    <a:pt x="0" y="5527"/>
                    <a:pt x="0" y="3562"/>
                  </a:cubicBezTo>
                  <a:cubicBezTo>
                    <a:pt x="0" y="1594"/>
                    <a:pt x="4632" y="1"/>
                    <a:pt x="10341" y="1"/>
                  </a:cubicBezTo>
                  <a:cubicBezTo>
                    <a:pt x="16053" y="1"/>
                    <a:pt x="20684" y="1594"/>
                    <a:pt x="20684" y="3562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9" name="Google Shape;3009;p46"/>
            <p:cNvSpPr/>
            <p:nvPr/>
          </p:nvSpPr>
          <p:spPr>
            <a:xfrm>
              <a:off x="3100425" y="4909650"/>
              <a:ext cx="484075" cy="166750"/>
            </a:xfrm>
            <a:custGeom>
              <a:avLst/>
              <a:gdLst/>
              <a:ahLst/>
              <a:cxnLst/>
              <a:rect l="l" t="t" r="r" b="b"/>
              <a:pathLst>
                <a:path w="19363" h="6670" fill="none" extrusionOk="0">
                  <a:moveTo>
                    <a:pt x="19363" y="3337"/>
                  </a:moveTo>
                  <a:cubicBezTo>
                    <a:pt x="19363" y="5178"/>
                    <a:pt x="15028" y="6669"/>
                    <a:pt x="9682" y="6669"/>
                  </a:cubicBezTo>
                  <a:cubicBezTo>
                    <a:pt x="4335" y="6669"/>
                    <a:pt x="1" y="5178"/>
                    <a:pt x="1" y="3337"/>
                  </a:cubicBezTo>
                  <a:cubicBezTo>
                    <a:pt x="1" y="1496"/>
                    <a:pt x="4335" y="1"/>
                    <a:pt x="9682" y="1"/>
                  </a:cubicBezTo>
                  <a:cubicBezTo>
                    <a:pt x="15028" y="1"/>
                    <a:pt x="19363" y="1496"/>
                    <a:pt x="19363" y="3337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0" name="Google Shape;3010;p46"/>
            <p:cNvSpPr/>
            <p:nvPr/>
          </p:nvSpPr>
          <p:spPr>
            <a:xfrm>
              <a:off x="3115925" y="4915050"/>
              <a:ext cx="453150" cy="156050"/>
            </a:xfrm>
            <a:custGeom>
              <a:avLst/>
              <a:gdLst/>
              <a:ahLst/>
              <a:cxnLst/>
              <a:rect l="l" t="t" r="r" b="b"/>
              <a:pathLst>
                <a:path w="18126" h="6242" fill="none" extrusionOk="0">
                  <a:moveTo>
                    <a:pt x="18126" y="3121"/>
                  </a:moveTo>
                  <a:cubicBezTo>
                    <a:pt x="18126" y="4844"/>
                    <a:pt x="14069" y="6241"/>
                    <a:pt x="9062" y="6241"/>
                  </a:cubicBezTo>
                  <a:cubicBezTo>
                    <a:pt x="4058" y="6241"/>
                    <a:pt x="1" y="4844"/>
                    <a:pt x="1" y="3121"/>
                  </a:cubicBezTo>
                  <a:cubicBezTo>
                    <a:pt x="1" y="1397"/>
                    <a:pt x="4058" y="0"/>
                    <a:pt x="9062" y="0"/>
                  </a:cubicBezTo>
                  <a:cubicBezTo>
                    <a:pt x="14069" y="0"/>
                    <a:pt x="18126" y="1397"/>
                    <a:pt x="18126" y="3121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1" name="Google Shape;3011;p46"/>
            <p:cNvSpPr/>
            <p:nvPr/>
          </p:nvSpPr>
          <p:spPr>
            <a:xfrm>
              <a:off x="3132750" y="4920850"/>
              <a:ext cx="419525" cy="144450"/>
            </a:xfrm>
            <a:custGeom>
              <a:avLst/>
              <a:gdLst/>
              <a:ahLst/>
              <a:cxnLst/>
              <a:rect l="l" t="t" r="r" b="b"/>
              <a:pathLst>
                <a:path w="16781" h="5778" fill="none" extrusionOk="0">
                  <a:moveTo>
                    <a:pt x="16781" y="2889"/>
                  </a:moveTo>
                  <a:cubicBezTo>
                    <a:pt x="16781" y="4485"/>
                    <a:pt x="13024" y="5777"/>
                    <a:pt x="8389" y="5777"/>
                  </a:cubicBezTo>
                  <a:cubicBezTo>
                    <a:pt x="3757" y="5777"/>
                    <a:pt x="0" y="4485"/>
                    <a:pt x="0" y="2889"/>
                  </a:cubicBezTo>
                  <a:cubicBezTo>
                    <a:pt x="0" y="1293"/>
                    <a:pt x="3757" y="0"/>
                    <a:pt x="8389" y="0"/>
                  </a:cubicBezTo>
                  <a:cubicBezTo>
                    <a:pt x="13024" y="0"/>
                    <a:pt x="16781" y="1293"/>
                    <a:pt x="16781" y="2889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2" name="Google Shape;3012;p46"/>
            <p:cNvSpPr/>
            <p:nvPr/>
          </p:nvSpPr>
          <p:spPr>
            <a:xfrm>
              <a:off x="3148500" y="4926225"/>
              <a:ext cx="388025" cy="133700"/>
            </a:xfrm>
            <a:custGeom>
              <a:avLst/>
              <a:gdLst/>
              <a:ahLst/>
              <a:cxnLst/>
              <a:rect l="l" t="t" r="r" b="b"/>
              <a:pathLst>
                <a:path w="15521" h="5348" fill="none" extrusionOk="0">
                  <a:moveTo>
                    <a:pt x="15521" y="2674"/>
                  </a:moveTo>
                  <a:cubicBezTo>
                    <a:pt x="15521" y="4149"/>
                    <a:pt x="12048" y="5347"/>
                    <a:pt x="7759" y="5347"/>
                  </a:cubicBezTo>
                  <a:cubicBezTo>
                    <a:pt x="3473" y="5347"/>
                    <a:pt x="0" y="4149"/>
                    <a:pt x="0" y="2674"/>
                  </a:cubicBezTo>
                  <a:cubicBezTo>
                    <a:pt x="0" y="1198"/>
                    <a:pt x="3473" y="1"/>
                    <a:pt x="7759" y="1"/>
                  </a:cubicBezTo>
                  <a:cubicBezTo>
                    <a:pt x="12048" y="1"/>
                    <a:pt x="15521" y="1198"/>
                    <a:pt x="15521" y="267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3" name="Google Shape;3013;p46"/>
            <p:cNvSpPr/>
            <p:nvPr/>
          </p:nvSpPr>
          <p:spPr>
            <a:xfrm>
              <a:off x="3164150" y="4931625"/>
              <a:ext cx="356625" cy="122825"/>
            </a:xfrm>
            <a:custGeom>
              <a:avLst/>
              <a:gdLst/>
              <a:ahLst/>
              <a:cxnLst/>
              <a:rect l="l" t="t" r="r" b="b"/>
              <a:pathLst>
                <a:path w="14265" h="4913" fill="none" extrusionOk="0">
                  <a:moveTo>
                    <a:pt x="14265" y="2458"/>
                  </a:moveTo>
                  <a:cubicBezTo>
                    <a:pt x="14265" y="3812"/>
                    <a:pt x="11072" y="4912"/>
                    <a:pt x="7133" y="4912"/>
                  </a:cubicBezTo>
                  <a:cubicBezTo>
                    <a:pt x="3196" y="4912"/>
                    <a:pt x="1" y="3812"/>
                    <a:pt x="1" y="2458"/>
                  </a:cubicBezTo>
                  <a:cubicBezTo>
                    <a:pt x="1" y="1100"/>
                    <a:pt x="3196" y="0"/>
                    <a:pt x="7133" y="0"/>
                  </a:cubicBezTo>
                  <a:cubicBezTo>
                    <a:pt x="11072" y="0"/>
                    <a:pt x="14265" y="1100"/>
                    <a:pt x="14265" y="245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4" name="Google Shape;3014;p46"/>
            <p:cNvSpPr/>
            <p:nvPr/>
          </p:nvSpPr>
          <p:spPr>
            <a:xfrm>
              <a:off x="3179900" y="4937075"/>
              <a:ext cx="325200" cy="111975"/>
            </a:xfrm>
            <a:custGeom>
              <a:avLst/>
              <a:gdLst/>
              <a:ahLst/>
              <a:cxnLst/>
              <a:rect l="l" t="t" r="r" b="b"/>
              <a:pathLst>
                <a:path w="13008" h="4479" fill="none" extrusionOk="0">
                  <a:moveTo>
                    <a:pt x="13008" y="2240"/>
                  </a:moveTo>
                  <a:cubicBezTo>
                    <a:pt x="13008" y="3477"/>
                    <a:pt x="10096" y="4479"/>
                    <a:pt x="6503" y="4479"/>
                  </a:cubicBezTo>
                  <a:cubicBezTo>
                    <a:pt x="2912" y="4479"/>
                    <a:pt x="1" y="3477"/>
                    <a:pt x="1" y="2240"/>
                  </a:cubicBezTo>
                  <a:cubicBezTo>
                    <a:pt x="1" y="1003"/>
                    <a:pt x="2912" y="1"/>
                    <a:pt x="6503" y="1"/>
                  </a:cubicBezTo>
                  <a:cubicBezTo>
                    <a:pt x="10096" y="1"/>
                    <a:pt x="13008" y="1003"/>
                    <a:pt x="13008" y="2240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5" name="Google Shape;3015;p46"/>
            <p:cNvSpPr/>
            <p:nvPr/>
          </p:nvSpPr>
          <p:spPr>
            <a:xfrm>
              <a:off x="3195900" y="4942550"/>
              <a:ext cx="293225" cy="100950"/>
            </a:xfrm>
            <a:custGeom>
              <a:avLst/>
              <a:gdLst/>
              <a:ahLst/>
              <a:cxnLst/>
              <a:rect l="l" t="t" r="r" b="b"/>
              <a:pathLst>
                <a:path w="11729" h="4038" fill="none" extrusionOk="0">
                  <a:moveTo>
                    <a:pt x="11728" y="2021"/>
                  </a:moveTo>
                  <a:cubicBezTo>
                    <a:pt x="11728" y="3134"/>
                    <a:pt x="9101" y="4038"/>
                    <a:pt x="5863" y="4038"/>
                  </a:cubicBezTo>
                  <a:cubicBezTo>
                    <a:pt x="2625" y="4038"/>
                    <a:pt x="1" y="3134"/>
                    <a:pt x="1" y="2021"/>
                  </a:cubicBezTo>
                  <a:cubicBezTo>
                    <a:pt x="1" y="905"/>
                    <a:pt x="2625" y="0"/>
                    <a:pt x="5863" y="0"/>
                  </a:cubicBezTo>
                  <a:cubicBezTo>
                    <a:pt x="9101" y="0"/>
                    <a:pt x="11728" y="905"/>
                    <a:pt x="11728" y="2021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6" name="Google Shape;3016;p46"/>
            <p:cNvSpPr/>
            <p:nvPr/>
          </p:nvSpPr>
          <p:spPr>
            <a:xfrm>
              <a:off x="3211400" y="4947925"/>
              <a:ext cx="262225" cy="90275"/>
            </a:xfrm>
            <a:custGeom>
              <a:avLst/>
              <a:gdLst/>
              <a:ahLst/>
              <a:cxnLst/>
              <a:rect l="l" t="t" r="r" b="b"/>
              <a:pathLst>
                <a:path w="10489" h="3611" fill="none" extrusionOk="0">
                  <a:moveTo>
                    <a:pt x="10488" y="1806"/>
                  </a:moveTo>
                  <a:cubicBezTo>
                    <a:pt x="10488" y="2801"/>
                    <a:pt x="8141" y="3611"/>
                    <a:pt x="5243" y="3611"/>
                  </a:cubicBezTo>
                  <a:cubicBezTo>
                    <a:pt x="2348" y="3611"/>
                    <a:pt x="1" y="2801"/>
                    <a:pt x="1" y="1806"/>
                  </a:cubicBezTo>
                  <a:cubicBezTo>
                    <a:pt x="1" y="807"/>
                    <a:pt x="2348" y="1"/>
                    <a:pt x="5243" y="1"/>
                  </a:cubicBezTo>
                  <a:cubicBezTo>
                    <a:pt x="8141" y="1"/>
                    <a:pt x="10488" y="807"/>
                    <a:pt x="10488" y="180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7" name="Google Shape;3017;p46"/>
            <p:cNvSpPr/>
            <p:nvPr/>
          </p:nvSpPr>
          <p:spPr>
            <a:xfrm>
              <a:off x="3234975" y="4956000"/>
              <a:ext cx="215050" cy="74050"/>
            </a:xfrm>
            <a:custGeom>
              <a:avLst/>
              <a:gdLst/>
              <a:ahLst/>
              <a:cxnLst/>
              <a:rect l="l" t="t" r="r" b="b"/>
              <a:pathLst>
                <a:path w="8602" h="2962" extrusionOk="0">
                  <a:moveTo>
                    <a:pt x="4300" y="1310"/>
                  </a:moveTo>
                  <a:cubicBezTo>
                    <a:pt x="4580" y="1310"/>
                    <a:pt x="4806" y="1385"/>
                    <a:pt x="4806" y="1483"/>
                  </a:cubicBezTo>
                  <a:cubicBezTo>
                    <a:pt x="4806" y="1577"/>
                    <a:pt x="4580" y="1656"/>
                    <a:pt x="4300" y="1656"/>
                  </a:cubicBezTo>
                  <a:cubicBezTo>
                    <a:pt x="4022" y="1656"/>
                    <a:pt x="3797" y="1577"/>
                    <a:pt x="3797" y="1483"/>
                  </a:cubicBezTo>
                  <a:cubicBezTo>
                    <a:pt x="3797" y="1388"/>
                    <a:pt x="4022" y="1310"/>
                    <a:pt x="4300" y="1310"/>
                  </a:cubicBezTo>
                  <a:close/>
                  <a:moveTo>
                    <a:pt x="4300" y="1"/>
                  </a:moveTo>
                  <a:cubicBezTo>
                    <a:pt x="1927" y="1"/>
                    <a:pt x="1" y="664"/>
                    <a:pt x="1" y="1483"/>
                  </a:cubicBezTo>
                  <a:cubicBezTo>
                    <a:pt x="1" y="2299"/>
                    <a:pt x="1927" y="2961"/>
                    <a:pt x="4300" y="2961"/>
                  </a:cubicBezTo>
                  <a:cubicBezTo>
                    <a:pt x="6676" y="2961"/>
                    <a:pt x="8602" y="2299"/>
                    <a:pt x="8602" y="1483"/>
                  </a:cubicBezTo>
                  <a:cubicBezTo>
                    <a:pt x="8602" y="664"/>
                    <a:pt x="667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8" name="Google Shape;3018;p46"/>
            <p:cNvSpPr/>
            <p:nvPr/>
          </p:nvSpPr>
          <p:spPr>
            <a:xfrm>
              <a:off x="3037600" y="4887550"/>
              <a:ext cx="609825" cy="211050"/>
            </a:xfrm>
            <a:custGeom>
              <a:avLst/>
              <a:gdLst/>
              <a:ahLst/>
              <a:cxnLst/>
              <a:rect l="l" t="t" r="r" b="b"/>
              <a:pathLst>
                <a:path w="24393" h="8442" extrusionOk="0">
                  <a:moveTo>
                    <a:pt x="12195" y="4077"/>
                  </a:moveTo>
                  <a:cubicBezTo>
                    <a:pt x="12488" y="4077"/>
                    <a:pt x="12668" y="4162"/>
                    <a:pt x="12668" y="4221"/>
                  </a:cubicBezTo>
                  <a:cubicBezTo>
                    <a:pt x="12668" y="4283"/>
                    <a:pt x="12488" y="4364"/>
                    <a:pt x="12195" y="4364"/>
                  </a:cubicBezTo>
                  <a:cubicBezTo>
                    <a:pt x="11904" y="4364"/>
                    <a:pt x="11721" y="4283"/>
                    <a:pt x="11721" y="4221"/>
                  </a:cubicBezTo>
                  <a:cubicBezTo>
                    <a:pt x="11721" y="4162"/>
                    <a:pt x="11904" y="4080"/>
                    <a:pt x="12195" y="4080"/>
                  </a:cubicBezTo>
                  <a:lnTo>
                    <a:pt x="12195" y="4077"/>
                  </a:lnTo>
                  <a:close/>
                  <a:moveTo>
                    <a:pt x="12195" y="4018"/>
                  </a:moveTo>
                  <a:cubicBezTo>
                    <a:pt x="11937" y="4018"/>
                    <a:pt x="11663" y="4090"/>
                    <a:pt x="11663" y="4221"/>
                  </a:cubicBezTo>
                  <a:cubicBezTo>
                    <a:pt x="11663" y="4355"/>
                    <a:pt x="11937" y="4426"/>
                    <a:pt x="12195" y="4426"/>
                  </a:cubicBezTo>
                  <a:lnTo>
                    <a:pt x="12195" y="4423"/>
                  </a:lnTo>
                  <a:cubicBezTo>
                    <a:pt x="12456" y="4423"/>
                    <a:pt x="12730" y="4355"/>
                    <a:pt x="12730" y="4221"/>
                  </a:cubicBezTo>
                  <a:cubicBezTo>
                    <a:pt x="12730" y="4090"/>
                    <a:pt x="12456" y="4018"/>
                    <a:pt x="12195" y="4018"/>
                  </a:cubicBezTo>
                  <a:close/>
                  <a:moveTo>
                    <a:pt x="12195" y="59"/>
                  </a:moveTo>
                  <a:cubicBezTo>
                    <a:pt x="18889" y="59"/>
                    <a:pt x="24330" y="1929"/>
                    <a:pt x="24330" y="4221"/>
                  </a:cubicBezTo>
                  <a:cubicBezTo>
                    <a:pt x="24330" y="6515"/>
                    <a:pt x="18889" y="8382"/>
                    <a:pt x="12195" y="8382"/>
                  </a:cubicBezTo>
                  <a:cubicBezTo>
                    <a:pt x="5503" y="8382"/>
                    <a:pt x="59" y="6519"/>
                    <a:pt x="59" y="4221"/>
                  </a:cubicBezTo>
                  <a:cubicBezTo>
                    <a:pt x="59" y="1926"/>
                    <a:pt x="5503" y="59"/>
                    <a:pt x="12195" y="59"/>
                  </a:cubicBezTo>
                  <a:close/>
                  <a:moveTo>
                    <a:pt x="12195" y="0"/>
                  </a:moveTo>
                  <a:cubicBezTo>
                    <a:pt x="8944" y="0"/>
                    <a:pt x="5885" y="435"/>
                    <a:pt x="3584" y="1228"/>
                  </a:cubicBezTo>
                  <a:cubicBezTo>
                    <a:pt x="1273" y="2024"/>
                    <a:pt x="0" y="3088"/>
                    <a:pt x="0" y="4221"/>
                  </a:cubicBezTo>
                  <a:cubicBezTo>
                    <a:pt x="0" y="5353"/>
                    <a:pt x="1273" y="6414"/>
                    <a:pt x="3584" y="7211"/>
                  </a:cubicBezTo>
                  <a:cubicBezTo>
                    <a:pt x="5885" y="8004"/>
                    <a:pt x="8944" y="8441"/>
                    <a:pt x="12195" y="8441"/>
                  </a:cubicBezTo>
                  <a:cubicBezTo>
                    <a:pt x="15449" y="8441"/>
                    <a:pt x="18507" y="8004"/>
                    <a:pt x="20809" y="7211"/>
                  </a:cubicBezTo>
                  <a:cubicBezTo>
                    <a:pt x="23119" y="6414"/>
                    <a:pt x="24392" y="5353"/>
                    <a:pt x="24392" y="4221"/>
                  </a:cubicBezTo>
                  <a:cubicBezTo>
                    <a:pt x="24392" y="3088"/>
                    <a:pt x="23119" y="2024"/>
                    <a:pt x="20809" y="1228"/>
                  </a:cubicBezTo>
                  <a:cubicBezTo>
                    <a:pt x="18507" y="435"/>
                    <a:pt x="15449" y="0"/>
                    <a:pt x="12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19" name="Google Shape;3019;p46"/>
          <p:cNvGrpSpPr/>
          <p:nvPr/>
        </p:nvGrpSpPr>
        <p:grpSpPr>
          <a:xfrm flipH="1">
            <a:off x="89542" y="154656"/>
            <a:ext cx="651035" cy="1600924"/>
            <a:chOff x="4511300" y="4003475"/>
            <a:chExt cx="351000" cy="863125"/>
          </a:xfrm>
        </p:grpSpPr>
        <p:sp>
          <p:nvSpPr>
            <p:cNvPr id="3020" name="Google Shape;3020;p46"/>
            <p:cNvSpPr/>
            <p:nvPr/>
          </p:nvSpPr>
          <p:spPr>
            <a:xfrm>
              <a:off x="4511300" y="4003475"/>
              <a:ext cx="294200" cy="517475"/>
            </a:xfrm>
            <a:custGeom>
              <a:avLst/>
              <a:gdLst/>
              <a:ahLst/>
              <a:cxnLst/>
              <a:rect l="l" t="t" r="r" b="b"/>
              <a:pathLst>
                <a:path w="11768" h="20699" extrusionOk="0">
                  <a:moveTo>
                    <a:pt x="11706" y="63"/>
                  </a:moveTo>
                  <a:lnTo>
                    <a:pt x="11706" y="20636"/>
                  </a:lnTo>
                  <a:lnTo>
                    <a:pt x="63" y="20636"/>
                  </a:lnTo>
                  <a:lnTo>
                    <a:pt x="60" y="63"/>
                  </a:lnTo>
                  <a:close/>
                  <a:moveTo>
                    <a:pt x="30" y="1"/>
                  </a:moveTo>
                  <a:cubicBezTo>
                    <a:pt x="14" y="1"/>
                    <a:pt x="1" y="14"/>
                    <a:pt x="1" y="30"/>
                  </a:cubicBezTo>
                  <a:lnTo>
                    <a:pt x="1" y="20666"/>
                  </a:lnTo>
                  <a:cubicBezTo>
                    <a:pt x="1" y="20682"/>
                    <a:pt x="14" y="20698"/>
                    <a:pt x="30" y="20698"/>
                  </a:cubicBezTo>
                  <a:lnTo>
                    <a:pt x="11738" y="20698"/>
                  </a:lnTo>
                  <a:cubicBezTo>
                    <a:pt x="11755" y="20698"/>
                    <a:pt x="11768" y="20682"/>
                    <a:pt x="11768" y="20666"/>
                  </a:cubicBezTo>
                  <a:lnTo>
                    <a:pt x="11768" y="30"/>
                  </a:lnTo>
                  <a:cubicBezTo>
                    <a:pt x="11768" y="14"/>
                    <a:pt x="11755" y="1"/>
                    <a:pt x="11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1" name="Google Shape;3021;p46"/>
            <p:cNvSpPr/>
            <p:nvPr/>
          </p:nvSpPr>
          <p:spPr>
            <a:xfrm>
              <a:off x="4712950" y="4604475"/>
              <a:ext cx="149350" cy="262125"/>
            </a:xfrm>
            <a:custGeom>
              <a:avLst/>
              <a:gdLst/>
              <a:ahLst/>
              <a:cxnLst/>
              <a:rect l="l" t="t" r="r" b="b"/>
              <a:pathLst>
                <a:path w="5974" h="10485" extrusionOk="0">
                  <a:moveTo>
                    <a:pt x="5915" y="59"/>
                  </a:moveTo>
                  <a:lnTo>
                    <a:pt x="5915" y="10423"/>
                  </a:lnTo>
                  <a:lnTo>
                    <a:pt x="62" y="10423"/>
                  </a:lnTo>
                  <a:lnTo>
                    <a:pt x="62" y="59"/>
                  </a:lnTo>
                  <a:close/>
                  <a:moveTo>
                    <a:pt x="30" y="1"/>
                  </a:moveTo>
                  <a:cubicBezTo>
                    <a:pt x="13" y="1"/>
                    <a:pt x="0" y="14"/>
                    <a:pt x="0" y="33"/>
                  </a:cubicBezTo>
                  <a:lnTo>
                    <a:pt x="0" y="10452"/>
                  </a:lnTo>
                  <a:cubicBezTo>
                    <a:pt x="0" y="10472"/>
                    <a:pt x="13" y="10485"/>
                    <a:pt x="30" y="10485"/>
                  </a:cubicBezTo>
                  <a:lnTo>
                    <a:pt x="5944" y="10485"/>
                  </a:lnTo>
                  <a:cubicBezTo>
                    <a:pt x="5960" y="10485"/>
                    <a:pt x="5973" y="10472"/>
                    <a:pt x="5973" y="10455"/>
                  </a:cubicBezTo>
                  <a:lnTo>
                    <a:pt x="5973" y="33"/>
                  </a:lnTo>
                  <a:cubicBezTo>
                    <a:pt x="5973" y="14"/>
                    <a:pt x="5960" y="1"/>
                    <a:pt x="5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2" name="Google Shape;3022;p46"/>
            <p:cNvSpPr/>
            <p:nvPr/>
          </p:nvSpPr>
          <p:spPr>
            <a:xfrm>
              <a:off x="4728775" y="4620225"/>
              <a:ext cx="117700" cy="230550"/>
            </a:xfrm>
            <a:custGeom>
              <a:avLst/>
              <a:gdLst/>
              <a:ahLst/>
              <a:cxnLst/>
              <a:rect l="l" t="t" r="r" b="b"/>
              <a:pathLst>
                <a:path w="4708" h="9222" extrusionOk="0">
                  <a:moveTo>
                    <a:pt x="4648" y="62"/>
                  </a:moveTo>
                  <a:lnTo>
                    <a:pt x="4648" y="9159"/>
                  </a:lnTo>
                  <a:lnTo>
                    <a:pt x="62" y="9159"/>
                  </a:lnTo>
                  <a:lnTo>
                    <a:pt x="62" y="62"/>
                  </a:lnTo>
                  <a:close/>
                  <a:moveTo>
                    <a:pt x="30" y="0"/>
                  </a:moveTo>
                  <a:cubicBezTo>
                    <a:pt x="13" y="0"/>
                    <a:pt x="0" y="17"/>
                    <a:pt x="0" y="33"/>
                  </a:cubicBezTo>
                  <a:lnTo>
                    <a:pt x="0" y="9192"/>
                  </a:lnTo>
                  <a:cubicBezTo>
                    <a:pt x="0" y="9208"/>
                    <a:pt x="13" y="9221"/>
                    <a:pt x="30" y="9221"/>
                  </a:cubicBezTo>
                  <a:lnTo>
                    <a:pt x="4678" y="9221"/>
                  </a:lnTo>
                  <a:cubicBezTo>
                    <a:pt x="4694" y="9221"/>
                    <a:pt x="4707" y="9208"/>
                    <a:pt x="4707" y="9192"/>
                  </a:cubicBezTo>
                  <a:lnTo>
                    <a:pt x="4707" y="33"/>
                  </a:lnTo>
                  <a:cubicBezTo>
                    <a:pt x="4707" y="17"/>
                    <a:pt x="4694" y="0"/>
                    <a:pt x="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3" name="Google Shape;3023;p46"/>
            <p:cNvSpPr/>
            <p:nvPr/>
          </p:nvSpPr>
          <p:spPr>
            <a:xfrm>
              <a:off x="4594625" y="4160725"/>
              <a:ext cx="107000" cy="165925"/>
            </a:xfrm>
            <a:custGeom>
              <a:avLst/>
              <a:gdLst/>
              <a:ahLst/>
              <a:cxnLst/>
              <a:rect l="l" t="t" r="r" b="b"/>
              <a:pathLst>
                <a:path w="4280" h="6637" extrusionOk="0">
                  <a:moveTo>
                    <a:pt x="4227" y="1"/>
                  </a:moveTo>
                  <a:lnTo>
                    <a:pt x="0" y="6604"/>
                  </a:lnTo>
                  <a:lnTo>
                    <a:pt x="53" y="6637"/>
                  </a:lnTo>
                  <a:lnTo>
                    <a:pt x="4279" y="33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4" name="Google Shape;3024;p46"/>
            <p:cNvSpPr/>
            <p:nvPr/>
          </p:nvSpPr>
          <p:spPr>
            <a:xfrm>
              <a:off x="4631675" y="4246000"/>
              <a:ext cx="64400" cy="102850"/>
            </a:xfrm>
            <a:custGeom>
              <a:avLst/>
              <a:gdLst/>
              <a:ahLst/>
              <a:cxnLst/>
              <a:rect l="l" t="t" r="r" b="b"/>
              <a:pathLst>
                <a:path w="2576" h="4114" extrusionOk="0">
                  <a:moveTo>
                    <a:pt x="2523" y="1"/>
                  </a:moveTo>
                  <a:lnTo>
                    <a:pt x="0" y="4081"/>
                  </a:lnTo>
                  <a:lnTo>
                    <a:pt x="52" y="4113"/>
                  </a:lnTo>
                  <a:lnTo>
                    <a:pt x="2576" y="33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25" name="Google Shape;3025;p46"/>
          <p:cNvGrpSpPr/>
          <p:nvPr/>
        </p:nvGrpSpPr>
        <p:grpSpPr>
          <a:xfrm rot="-5400000">
            <a:off x="-81505" y="666497"/>
            <a:ext cx="2228408" cy="880754"/>
            <a:chOff x="3085325" y="2284150"/>
            <a:chExt cx="1168725" cy="461950"/>
          </a:xfrm>
        </p:grpSpPr>
        <p:sp>
          <p:nvSpPr>
            <p:cNvPr id="3026" name="Google Shape;3026;p46"/>
            <p:cNvSpPr/>
            <p:nvPr/>
          </p:nvSpPr>
          <p:spPr>
            <a:xfrm>
              <a:off x="3300600" y="2335425"/>
              <a:ext cx="239750" cy="369475"/>
            </a:xfrm>
            <a:custGeom>
              <a:avLst/>
              <a:gdLst/>
              <a:ahLst/>
              <a:cxnLst/>
              <a:rect l="l" t="t" r="r" b="b"/>
              <a:pathLst>
                <a:path w="9590" h="14779" extrusionOk="0">
                  <a:moveTo>
                    <a:pt x="3094" y="1"/>
                  </a:moveTo>
                  <a:cubicBezTo>
                    <a:pt x="2488" y="1"/>
                    <a:pt x="2025" y="500"/>
                    <a:pt x="1858" y="1185"/>
                  </a:cubicBezTo>
                  <a:cubicBezTo>
                    <a:pt x="1685" y="1893"/>
                    <a:pt x="1730" y="2582"/>
                    <a:pt x="1880" y="2993"/>
                  </a:cubicBezTo>
                  <a:cubicBezTo>
                    <a:pt x="1766" y="2957"/>
                    <a:pt x="1640" y="2934"/>
                    <a:pt x="1515" y="2934"/>
                  </a:cubicBezTo>
                  <a:cubicBezTo>
                    <a:pt x="1164" y="2934"/>
                    <a:pt x="824" y="3118"/>
                    <a:pt x="774" y="3727"/>
                  </a:cubicBezTo>
                  <a:cubicBezTo>
                    <a:pt x="702" y="4582"/>
                    <a:pt x="1234" y="5310"/>
                    <a:pt x="1678" y="5643"/>
                  </a:cubicBezTo>
                  <a:cubicBezTo>
                    <a:pt x="1368" y="5898"/>
                    <a:pt x="1094" y="6417"/>
                    <a:pt x="1378" y="7014"/>
                  </a:cubicBezTo>
                  <a:cubicBezTo>
                    <a:pt x="1508" y="7285"/>
                    <a:pt x="1662" y="7458"/>
                    <a:pt x="1809" y="7566"/>
                  </a:cubicBezTo>
                  <a:cubicBezTo>
                    <a:pt x="1146" y="8085"/>
                    <a:pt x="0" y="10412"/>
                    <a:pt x="852" y="11430"/>
                  </a:cubicBezTo>
                  <a:cubicBezTo>
                    <a:pt x="941" y="11535"/>
                    <a:pt x="1072" y="11568"/>
                    <a:pt x="1213" y="11568"/>
                  </a:cubicBezTo>
                  <a:cubicBezTo>
                    <a:pt x="1461" y="11568"/>
                    <a:pt x="1743" y="11465"/>
                    <a:pt x="1890" y="11456"/>
                  </a:cubicBezTo>
                  <a:lnTo>
                    <a:pt x="1890" y="11456"/>
                  </a:lnTo>
                  <a:cubicBezTo>
                    <a:pt x="562" y="11966"/>
                    <a:pt x="640" y="12964"/>
                    <a:pt x="872" y="13448"/>
                  </a:cubicBezTo>
                  <a:cubicBezTo>
                    <a:pt x="1132" y="13985"/>
                    <a:pt x="1505" y="14147"/>
                    <a:pt x="1814" y="14147"/>
                  </a:cubicBezTo>
                  <a:cubicBezTo>
                    <a:pt x="2116" y="14147"/>
                    <a:pt x="2357" y="13992"/>
                    <a:pt x="2370" y="13882"/>
                  </a:cubicBezTo>
                  <a:cubicBezTo>
                    <a:pt x="2428" y="14235"/>
                    <a:pt x="2572" y="14675"/>
                    <a:pt x="2931" y="14675"/>
                  </a:cubicBezTo>
                  <a:cubicBezTo>
                    <a:pt x="3036" y="14675"/>
                    <a:pt x="3161" y="14637"/>
                    <a:pt x="3307" y="14548"/>
                  </a:cubicBezTo>
                  <a:cubicBezTo>
                    <a:pt x="3424" y="14479"/>
                    <a:pt x="3519" y="14375"/>
                    <a:pt x="3574" y="14254"/>
                  </a:cubicBezTo>
                  <a:cubicBezTo>
                    <a:pt x="3769" y="14538"/>
                    <a:pt x="3967" y="14743"/>
                    <a:pt x="4112" y="14743"/>
                  </a:cubicBezTo>
                  <a:cubicBezTo>
                    <a:pt x="4173" y="14743"/>
                    <a:pt x="4225" y="14706"/>
                    <a:pt x="4263" y="14623"/>
                  </a:cubicBezTo>
                  <a:cubicBezTo>
                    <a:pt x="4364" y="14401"/>
                    <a:pt x="4270" y="14058"/>
                    <a:pt x="4139" y="13758"/>
                  </a:cubicBezTo>
                  <a:lnTo>
                    <a:pt x="4139" y="13758"/>
                  </a:lnTo>
                  <a:cubicBezTo>
                    <a:pt x="4651" y="14438"/>
                    <a:pt x="5290" y="14778"/>
                    <a:pt x="5814" y="14778"/>
                  </a:cubicBezTo>
                  <a:cubicBezTo>
                    <a:pt x="6175" y="14778"/>
                    <a:pt x="6481" y="14617"/>
                    <a:pt x="6652" y="14293"/>
                  </a:cubicBezTo>
                  <a:cubicBezTo>
                    <a:pt x="6933" y="13764"/>
                    <a:pt x="7005" y="13183"/>
                    <a:pt x="6933" y="12795"/>
                  </a:cubicBezTo>
                  <a:lnTo>
                    <a:pt x="6933" y="12795"/>
                  </a:lnTo>
                  <a:cubicBezTo>
                    <a:pt x="7117" y="12915"/>
                    <a:pt x="7342" y="13013"/>
                    <a:pt x="7549" y="13013"/>
                  </a:cubicBezTo>
                  <a:cubicBezTo>
                    <a:pt x="7780" y="13013"/>
                    <a:pt x="7989" y="12892"/>
                    <a:pt x="8095" y="12547"/>
                  </a:cubicBezTo>
                  <a:cubicBezTo>
                    <a:pt x="8307" y="11861"/>
                    <a:pt x="7929" y="11091"/>
                    <a:pt x="7570" y="10673"/>
                  </a:cubicBezTo>
                  <a:cubicBezTo>
                    <a:pt x="7902" y="10565"/>
                    <a:pt x="8245" y="10226"/>
                    <a:pt x="8079" y="9642"/>
                  </a:cubicBezTo>
                  <a:cubicBezTo>
                    <a:pt x="8023" y="9423"/>
                    <a:pt x="7916" y="9221"/>
                    <a:pt x="7769" y="9048"/>
                  </a:cubicBezTo>
                  <a:cubicBezTo>
                    <a:pt x="8477" y="8832"/>
                    <a:pt x="9590" y="7465"/>
                    <a:pt x="8960" y="6352"/>
                  </a:cubicBezTo>
                  <a:cubicBezTo>
                    <a:pt x="8717" y="5919"/>
                    <a:pt x="8402" y="5779"/>
                    <a:pt x="8102" y="5779"/>
                  </a:cubicBezTo>
                  <a:cubicBezTo>
                    <a:pt x="7943" y="5779"/>
                    <a:pt x="7788" y="5818"/>
                    <a:pt x="7651" y="5875"/>
                  </a:cubicBezTo>
                  <a:cubicBezTo>
                    <a:pt x="8066" y="5382"/>
                    <a:pt x="8425" y="4586"/>
                    <a:pt x="7922" y="4534"/>
                  </a:cubicBezTo>
                  <a:cubicBezTo>
                    <a:pt x="7902" y="4531"/>
                    <a:pt x="7882" y="4530"/>
                    <a:pt x="7861" y="4530"/>
                  </a:cubicBezTo>
                  <a:cubicBezTo>
                    <a:pt x="7738" y="4530"/>
                    <a:pt x="7616" y="4572"/>
                    <a:pt x="7521" y="4651"/>
                  </a:cubicBezTo>
                  <a:cubicBezTo>
                    <a:pt x="7678" y="3987"/>
                    <a:pt x="7779" y="2973"/>
                    <a:pt x="7371" y="2973"/>
                  </a:cubicBezTo>
                  <a:cubicBezTo>
                    <a:pt x="7303" y="2973"/>
                    <a:pt x="7222" y="3001"/>
                    <a:pt x="7126" y="3061"/>
                  </a:cubicBezTo>
                  <a:cubicBezTo>
                    <a:pt x="6976" y="3156"/>
                    <a:pt x="6838" y="3274"/>
                    <a:pt x="6724" y="3411"/>
                  </a:cubicBezTo>
                  <a:cubicBezTo>
                    <a:pt x="6730" y="2629"/>
                    <a:pt x="6571" y="1561"/>
                    <a:pt x="6059" y="1561"/>
                  </a:cubicBezTo>
                  <a:cubicBezTo>
                    <a:pt x="5994" y="1561"/>
                    <a:pt x="5923" y="1578"/>
                    <a:pt x="5846" y="1615"/>
                  </a:cubicBezTo>
                  <a:cubicBezTo>
                    <a:pt x="5631" y="1720"/>
                    <a:pt x="5497" y="1837"/>
                    <a:pt x="5415" y="1952"/>
                  </a:cubicBezTo>
                  <a:cubicBezTo>
                    <a:pt x="5327" y="1633"/>
                    <a:pt x="5168" y="1295"/>
                    <a:pt x="4972" y="1295"/>
                  </a:cubicBezTo>
                  <a:cubicBezTo>
                    <a:pt x="4901" y="1295"/>
                    <a:pt x="4825" y="1340"/>
                    <a:pt x="4746" y="1446"/>
                  </a:cubicBezTo>
                  <a:cubicBezTo>
                    <a:pt x="4622" y="1002"/>
                    <a:pt x="4368" y="587"/>
                    <a:pt x="4005" y="346"/>
                  </a:cubicBezTo>
                  <a:cubicBezTo>
                    <a:pt x="3681" y="106"/>
                    <a:pt x="3373" y="1"/>
                    <a:pt x="3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7" name="Google Shape;3027;p46"/>
            <p:cNvSpPr/>
            <p:nvPr/>
          </p:nvSpPr>
          <p:spPr>
            <a:xfrm>
              <a:off x="3318625" y="2480075"/>
              <a:ext cx="221725" cy="232525"/>
            </a:xfrm>
            <a:custGeom>
              <a:avLst/>
              <a:gdLst/>
              <a:ahLst/>
              <a:cxnLst/>
              <a:rect l="l" t="t" r="r" b="b"/>
              <a:pathLst>
                <a:path w="8869" h="9301" extrusionOk="0">
                  <a:moveTo>
                    <a:pt x="3542" y="8837"/>
                  </a:moveTo>
                  <a:cubicBezTo>
                    <a:pt x="3643" y="8615"/>
                    <a:pt x="3549" y="8272"/>
                    <a:pt x="3418" y="7972"/>
                  </a:cubicBezTo>
                  <a:cubicBezTo>
                    <a:pt x="4283" y="9121"/>
                    <a:pt x="5510" y="9300"/>
                    <a:pt x="5931" y="8507"/>
                  </a:cubicBezTo>
                  <a:cubicBezTo>
                    <a:pt x="6212" y="7978"/>
                    <a:pt x="6284" y="7397"/>
                    <a:pt x="6212" y="7009"/>
                  </a:cubicBezTo>
                  <a:cubicBezTo>
                    <a:pt x="6600" y="7263"/>
                    <a:pt x="7172" y="7417"/>
                    <a:pt x="7374" y="6761"/>
                  </a:cubicBezTo>
                  <a:cubicBezTo>
                    <a:pt x="7586" y="6075"/>
                    <a:pt x="7208" y="5305"/>
                    <a:pt x="6849" y="4887"/>
                  </a:cubicBezTo>
                  <a:cubicBezTo>
                    <a:pt x="7181" y="4779"/>
                    <a:pt x="7524" y="4440"/>
                    <a:pt x="7358" y="3856"/>
                  </a:cubicBezTo>
                  <a:cubicBezTo>
                    <a:pt x="7302" y="3637"/>
                    <a:pt x="7195" y="3435"/>
                    <a:pt x="7048" y="3262"/>
                  </a:cubicBezTo>
                  <a:cubicBezTo>
                    <a:pt x="7756" y="3046"/>
                    <a:pt x="8869" y="1679"/>
                    <a:pt x="8239" y="566"/>
                  </a:cubicBezTo>
                  <a:cubicBezTo>
                    <a:pt x="8020" y="180"/>
                    <a:pt x="7746" y="30"/>
                    <a:pt x="7475" y="1"/>
                  </a:cubicBezTo>
                  <a:cubicBezTo>
                    <a:pt x="7400" y="869"/>
                    <a:pt x="6640" y="1685"/>
                    <a:pt x="6108" y="1848"/>
                  </a:cubicBezTo>
                  <a:cubicBezTo>
                    <a:pt x="6255" y="2021"/>
                    <a:pt x="6359" y="2224"/>
                    <a:pt x="6418" y="2439"/>
                  </a:cubicBezTo>
                  <a:cubicBezTo>
                    <a:pt x="6584" y="3023"/>
                    <a:pt x="6241" y="3366"/>
                    <a:pt x="5905" y="3474"/>
                  </a:cubicBezTo>
                  <a:cubicBezTo>
                    <a:pt x="6264" y="3892"/>
                    <a:pt x="6643" y="4659"/>
                    <a:pt x="6434" y="5344"/>
                  </a:cubicBezTo>
                  <a:cubicBezTo>
                    <a:pt x="6228" y="6003"/>
                    <a:pt x="5657" y="5850"/>
                    <a:pt x="5269" y="5595"/>
                  </a:cubicBezTo>
                  <a:cubicBezTo>
                    <a:pt x="5341" y="5984"/>
                    <a:pt x="5269" y="6565"/>
                    <a:pt x="4991" y="7094"/>
                  </a:cubicBezTo>
                  <a:cubicBezTo>
                    <a:pt x="4570" y="7884"/>
                    <a:pt x="3578" y="7756"/>
                    <a:pt x="2713" y="6607"/>
                  </a:cubicBezTo>
                  <a:cubicBezTo>
                    <a:pt x="2844" y="6904"/>
                    <a:pt x="2876" y="7391"/>
                    <a:pt x="2775" y="7613"/>
                  </a:cubicBezTo>
                  <a:cubicBezTo>
                    <a:pt x="2648" y="7890"/>
                    <a:pt x="2188" y="7456"/>
                    <a:pt x="1913" y="7051"/>
                  </a:cubicBezTo>
                  <a:cubicBezTo>
                    <a:pt x="1855" y="7175"/>
                    <a:pt x="1763" y="7280"/>
                    <a:pt x="1646" y="7348"/>
                  </a:cubicBezTo>
                  <a:cubicBezTo>
                    <a:pt x="1003" y="7743"/>
                    <a:pt x="781" y="7139"/>
                    <a:pt x="706" y="6682"/>
                  </a:cubicBezTo>
                  <a:cubicBezTo>
                    <a:pt x="693" y="6806"/>
                    <a:pt x="383" y="6989"/>
                    <a:pt x="23" y="6937"/>
                  </a:cubicBezTo>
                  <a:cubicBezTo>
                    <a:pt x="1" y="7185"/>
                    <a:pt x="46" y="7436"/>
                    <a:pt x="154" y="7662"/>
                  </a:cubicBezTo>
                  <a:cubicBezTo>
                    <a:pt x="670" y="8726"/>
                    <a:pt x="1626" y="8318"/>
                    <a:pt x="1649" y="8096"/>
                  </a:cubicBezTo>
                  <a:cubicBezTo>
                    <a:pt x="1727" y="8553"/>
                    <a:pt x="1946" y="9156"/>
                    <a:pt x="2589" y="8762"/>
                  </a:cubicBezTo>
                  <a:cubicBezTo>
                    <a:pt x="2703" y="8693"/>
                    <a:pt x="2798" y="8589"/>
                    <a:pt x="2853" y="8468"/>
                  </a:cubicBezTo>
                  <a:cubicBezTo>
                    <a:pt x="3131" y="8873"/>
                    <a:pt x="3415" y="9117"/>
                    <a:pt x="3542" y="8837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8" name="Google Shape;3028;p46"/>
            <p:cNvSpPr/>
            <p:nvPr/>
          </p:nvSpPr>
          <p:spPr>
            <a:xfrm>
              <a:off x="3312500" y="2334700"/>
              <a:ext cx="220200" cy="370950"/>
            </a:xfrm>
            <a:custGeom>
              <a:avLst/>
              <a:gdLst/>
              <a:ahLst/>
              <a:cxnLst/>
              <a:rect l="l" t="t" r="r" b="b"/>
              <a:pathLst>
                <a:path w="8808" h="14838" extrusionOk="0">
                  <a:moveTo>
                    <a:pt x="2615" y="62"/>
                  </a:moveTo>
                  <a:cubicBezTo>
                    <a:pt x="2901" y="62"/>
                    <a:pt x="3204" y="176"/>
                    <a:pt x="3510" y="401"/>
                  </a:cubicBezTo>
                  <a:cubicBezTo>
                    <a:pt x="3839" y="626"/>
                    <a:pt x="4104" y="1018"/>
                    <a:pt x="4234" y="1481"/>
                  </a:cubicBezTo>
                  <a:cubicBezTo>
                    <a:pt x="4238" y="1494"/>
                    <a:pt x="4247" y="1501"/>
                    <a:pt x="4260" y="1504"/>
                  </a:cubicBezTo>
                  <a:cubicBezTo>
                    <a:pt x="4270" y="1504"/>
                    <a:pt x="4283" y="1501"/>
                    <a:pt x="4290" y="1491"/>
                  </a:cubicBezTo>
                  <a:cubicBezTo>
                    <a:pt x="4359" y="1401"/>
                    <a:pt x="4426" y="1355"/>
                    <a:pt x="4493" y="1355"/>
                  </a:cubicBezTo>
                  <a:cubicBezTo>
                    <a:pt x="4502" y="1355"/>
                    <a:pt x="4510" y="1356"/>
                    <a:pt x="4518" y="1357"/>
                  </a:cubicBezTo>
                  <a:cubicBezTo>
                    <a:pt x="4655" y="1383"/>
                    <a:pt x="4802" y="1618"/>
                    <a:pt x="4907" y="1987"/>
                  </a:cubicBezTo>
                  <a:cubicBezTo>
                    <a:pt x="4910" y="2000"/>
                    <a:pt x="4920" y="2007"/>
                    <a:pt x="4930" y="2010"/>
                  </a:cubicBezTo>
                  <a:cubicBezTo>
                    <a:pt x="4932" y="2011"/>
                    <a:pt x="4934" y="2011"/>
                    <a:pt x="4936" y="2011"/>
                  </a:cubicBezTo>
                  <a:cubicBezTo>
                    <a:pt x="4946" y="2011"/>
                    <a:pt x="4954" y="2005"/>
                    <a:pt x="4962" y="1997"/>
                  </a:cubicBezTo>
                  <a:cubicBezTo>
                    <a:pt x="5047" y="1876"/>
                    <a:pt x="5191" y="1765"/>
                    <a:pt x="5380" y="1671"/>
                  </a:cubicBezTo>
                  <a:cubicBezTo>
                    <a:pt x="5452" y="1636"/>
                    <a:pt x="5518" y="1619"/>
                    <a:pt x="5579" y="1619"/>
                  </a:cubicBezTo>
                  <a:cubicBezTo>
                    <a:pt x="5641" y="1619"/>
                    <a:pt x="5698" y="1636"/>
                    <a:pt x="5752" y="1671"/>
                  </a:cubicBezTo>
                  <a:cubicBezTo>
                    <a:pt x="6101" y="1893"/>
                    <a:pt x="6219" y="2761"/>
                    <a:pt x="6216" y="3440"/>
                  </a:cubicBezTo>
                  <a:cubicBezTo>
                    <a:pt x="6216" y="3453"/>
                    <a:pt x="6222" y="3463"/>
                    <a:pt x="6235" y="3469"/>
                  </a:cubicBezTo>
                  <a:cubicBezTo>
                    <a:pt x="6238" y="3470"/>
                    <a:pt x="6242" y="3470"/>
                    <a:pt x="6245" y="3470"/>
                  </a:cubicBezTo>
                  <a:cubicBezTo>
                    <a:pt x="6254" y="3470"/>
                    <a:pt x="6263" y="3467"/>
                    <a:pt x="6268" y="3459"/>
                  </a:cubicBezTo>
                  <a:cubicBezTo>
                    <a:pt x="6379" y="3322"/>
                    <a:pt x="6513" y="3208"/>
                    <a:pt x="6663" y="3117"/>
                  </a:cubicBezTo>
                  <a:cubicBezTo>
                    <a:pt x="6751" y="3060"/>
                    <a:pt x="6828" y="3032"/>
                    <a:pt x="6891" y="3032"/>
                  </a:cubicBezTo>
                  <a:cubicBezTo>
                    <a:pt x="6931" y="3032"/>
                    <a:pt x="6966" y="3043"/>
                    <a:pt x="6996" y="3064"/>
                  </a:cubicBezTo>
                  <a:cubicBezTo>
                    <a:pt x="7227" y="3231"/>
                    <a:pt x="7165" y="4017"/>
                    <a:pt x="7009" y="4677"/>
                  </a:cubicBezTo>
                  <a:cubicBezTo>
                    <a:pt x="7004" y="4696"/>
                    <a:pt x="7020" y="4713"/>
                    <a:pt x="7039" y="4713"/>
                  </a:cubicBezTo>
                  <a:cubicBezTo>
                    <a:pt x="7045" y="4713"/>
                    <a:pt x="7052" y="4711"/>
                    <a:pt x="7058" y="4706"/>
                  </a:cubicBezTo>
                  <a:cubicBezTo>
                    <a:pt x="7149" y="4631"/>
                    <a:pt x="7262" y="4592"/>
                    <a:pt x="7379" y="4592"/>
                  </a:cubicBezTo>
                  <a:cubicBezTo>
                    <a:pt x="7399" y="4592"/>
                    <a:pt x="7419" y="4593"/>
                    <a:pt x="7440" y="4595"/>
                  </a:cubicBezTo>
                  <a:cubicBezTo>
                    <a:pt x="7541" y="4605"/>
                    <a:pt x="7606" y="4647"/>
                    <a:pt x="7635" y="4722"/>
                  </a:cubicBezTo>
                  <a:cubicBezTo>
                    <a:pt x="7737" y="4967"/>
                    <a:pt x="7466" y="5506"/>
                    <a:pt x="7149" y="5884"/>
                  </a:cubicBezTo>
                  <a:cubicBezTo>
                    <a:pt x="7139" y="5894"/>
                    <a:pt x="7139" y="5911"/>
                    <a:pt x="7149" y="5924"/>
                  </a:cubicBezTo>
                  <a:cubicBezTo>
                    <a:pt x="7154" y="5931"/>
                    <a:pt x="7164" y="5935"/>
                    <a:pt x="7175" y="5935"/>
                  </a:cubicBezTo>
                  <a:cubicBezTo>
                    <a:pt x="7178" y="5935"/>
                    <a:pt x="7182" y="5934"/>
                    <a:pt x="7185" y="5933"/>
                  </a:cubicBezTo>
                  <a:cubicBezTo>
                    <a:pt x="7300" y="5885"/>
                    <a:pt x="7453" y="5840"/>
                    <a:pt x="7620" y="5840"/>
                  </a:cubicBezTo>
                  <a:cubicBezTo>
                    <a:pt x="7895" y="5840"/>
                    <a:pt x="8209" y="5963"/>
                    <a:pt x="8455" y="6397"/>
                  </a:cubicBezTo>
                  <a:cubicBezTo>
                    <a:pt x="8742" y="6900"/>
                    <a:pt x="8637" y="7415"/>
                    <a:pt x="8500" y="7758"/>
                  </a:cubicBezTo>
                  <a:cubicBezTo>
                    <a:pt x="8243" y="8411"/>
                    <a:pt x="7678" y="8927"/>
                    <a:pt x="7283" y="9051"/>
                  </a:cubicBezTo>
                  <a:cubicBezTo>
                    <a:pt x="7273" y="9051"/>
                    <a:pt x="7263" y="9060"/>
                    <a:pt x="7263" y="9070"/>
                  </a:cubicBezTo>
                  <a:cubicBezTo>
                    <a:pt x="7260" y="9080"/>
                    <a:pt x="7260" y="9090"/>
                    <a:pt x="7270" y="9099"/>
                  </a:cubicBezTo>
                  <a:cubicBezTo>
                    <a:pt x="7410" y="9266"/>
                    <a:pt x="7515" y="9465"/>
                    <a:pt x="7570" y="9677"/>
                  </a:cubicBezTo>
                  <a:cubicBezTo>
                    <a:pt x="7733" y="10245"/>
                    <a:pt x="7407" y="10568"/>
                    <a:pt x="7081" y="10676"/>
                  </a:cubicBezTo>
                  <a:cubicBezTo>
                    <a:pt x="7061" y="10683"/>
                    <a:pt x="7054" y="10705"/>
                    <a:pt x="7067" y="10725"/>
                  </a:cubicBezTo>
                  <a:cubicBezTo>
                    <a:pt x="7466" y="11185"/>
                    <a:pt x="7782" y="11936"/>
                    <a:pt x="7590" y="12566"/>
                  </a:cubicBezTo>
                  <a:cubicBezTo>
                    <a:pt x="7521" y="12788"/>
                    <a:pt x="7407" y="12928"/>
                    <a:pt x="7247" y="12984"/>
                  </a:cubicBezTo>
                  <a:cubicBezTo>
                    <a:pt x="7190" y="13004"/>
                    <a:pt x="7131" y="13013"/>
                    <a:pt x="7071" y="13013"/>
                  </a:cubicBezTo>
                  <a:cubicBezTo>
                    <a:pt x="6831" y="13013"/>
                    <a:pt x="6583" y="12871"/>
                    <a:pt x="6473" y="12801"/>
                  </a:cubicBezTo>
                  <a:cubicBezTo>
                    <a:pt x="6469" y="12796"/>
                    <a:pt x="6463" y="12794"/>
                    <a:pt x="6457" y="12794"/>
                  </a:cubicBezTo>
                  <a:cubicBezTo>
                    <a:pt x="6451" y="12794"/>
                    <a:pt x="6444" y="12796"/>
                    <a:pt x="6437" y="12801"/>
                  </a:cubicBezTo>
                  <a:cubicBezTo>
                    <a:pt x="6428" y="12807"/>
                    <a:pt x="6424" y="12817"/>
                    <a:pt x="6424" y="12830"/>
                  </a:cubicBezTo>
                  <a:cubicBezTo>
                    <a:pt x="6486" y="13157"/>
                    <a:pt x="6451" y="13741"/>
                    <a:pt x="6150" y="14309"/>
                  </a:cubicBezTo>
                  <a:cubicBezTo>
                    <a:pt x="6007" y="14580"/>
                    <a:pt x="5732" y="14759"/>
                    <a:pt x="5426" y="14772"/>
                  </a:cubicBezTo>
                  <a:cubicBezTo>
                    <a:pt x="5395" y="14775"/>
                    <a:pt x="5364" y="14776"/>
                    <a:pt x="5333" y="14776"/>
                  </a:cubicBezTo>
                  <a:cubicBezTo>
                    <a:pt x="4780" y="14776"/>
                    <a:pt x="4159" y="14397"/>
                    <a:pt x="3686" y="13770"/>
                  </a:cubicBezTo>
                  <a:cubicBezTo>
                    <a:pt x="3679" y="13761"/>
                    <a:pt x="3673" y="13757"/>
                    <a:pt x="3663" y="13757"/>
                  </a:cubicBezTo>
                  <a:lnTo>
                    <a:pt x="3660" y="13757"/>
                  </a:lnTo>
                  <a:cubicBezTo>
                    <a:pt x="3637" y="13757"/>
                    <a:pt x="3621" y="13780"/>
                    <a:pt x="3630" y="13803"/>
                  </a:cubicBezTo>
                  <a:cubicBezTo>
                    <a:pt x="3745" y="14061"/>
                    <a:pt x="3859" y="14417"/>
                    <a:pt x="3754" y="14642"/>
                  </a:cubicBezTo>
                  <a:cubicBezTo>
                    <a:pt x="3722" y="14704"/>
                    <a:pt x="3686" y="14736"/>
                    <a:pt x="3640" y="14743"/>
                  </a:cubicBezTo>
                  <a:cubicBezTo>
                    <a:pt x="3637" y="14743"/>
                    <a:pt x="3634" y="14743"/>
                    <a:pt x="3631" y="14743"/>
                  </a:cubicBezTo>
                  <a:cubicBezTo>
                    <a:pt x="3513" y="14743"/>
                    <a:pt x="3328" y="14568"/>
                    <a:pt x="3121" y="14266"/>
                  </a:cubicBezTo>
                  <a:cubicBezTo>
                    <a:pt x="3113" y="14257"/>
                    <a:pt x="3103" y="14252"/>
                    <a:pt x="3092" y="14252"/>
                  </a:cubicBezTo>
                  <a:cubicBezTo>
                    <a:pt x="3081" y="14252"/>
                    <a:pt x="3071" y="14258"/>
                    <a:pt x="3066" y="14270"/>
                  </a:cubicBezTo>
                  <a:cubicBezTo>
                    <a:pt x="3014" y="14387"/>
                    <a:pt x="2922" y="14485"/>
                    <a:pt x="2811" y="14554"/>
                  </a:cubicBezTo>
                  <a:cubicBezTo>
                    <a:pt x="2679" y="14636"/>
                    <a:pt x="2559" y="14677"/>
                    <a:pt x="2453" y="14677"/>
                  </a:cubicBezTo>
                  <a:cubicBezTo>
                    <a:pt x="2399" y="14677"/>
                    <a:pt x="2348" y="14666"/>
                    <a:pt x="2302" y="14645"/>
                  </a:cubicBezTo>
                  <a:cubicBezTo>
                    <a:pt x="2067" y="14537"/>
                    <a:pt x="1966" y="14185"/>
                    <a:pt x="1917" y="13907"/>
                  </a:cubicBezTo>
                  <a:cubicBezTo>
                    <a:pt x="1917" y="13891"/>
                    <a:pt x="1904" y="13881"/>
                    <a:pt x="1887" y="13881"/>
                  </a:cubicBezTo>
                  <a:cubicBezTo>
                    <a:pt x="1871" y="13881"/>
                    <a:pt x="1858" y="13894"/>
                    <a:pt x="1858" y="13907"/>
                  </a:cubicBezTo>
                  <a:cubicBezTo>
                    <a:pt x="1848" y="13979"/>
                    <a:pt x="1701" y="14097"/>
                    <a:pt x="1476" y="14136"/>
                  </a:cubicBezTo>
                  <a:cubicBezTo>
                    <a:pt x="1439" y="14142"/>
                    <a:pt x="1392" y="14147"/>
                    <a:pt x="1338" y="14147"/>
                  </a:cubicBezTo>
                  <a:cubicBezTo>
                    <a:pt x="1093" y="14147"/>
                    <a:pt x="700" y="14044"/>
                    <a:pt x="419" y="13463"/>
                  </a:cubicBezTo>
                  <a:cubicBezTo>
                    <a:pt x="360" y="13343"/>
                    <a:pt x="180" y="12905"/>
                    <a:pt x="373" y="12419"/>
                  </a:cubicBezTo>
                  <a:cubicBezTo>
                    <a:pt x="530" y="12027"/>
                    <a:pt x="882" y="11721"/>
                    <a:pt x="1421" y="11515"/>
                  </a:cubicBezTo>
                  <a:cubicBezTo>
                    <a:pt x="1434" y="11508"/>
                    <a:pt x="1444" y="11495"/>
                    <a:pt x="1440" y="11479"/>
                  </a:cubicBezTo>
                  <a:cubicBezTo>
                    <a:pt x="1437" y="11467"/>
                    <a:pt x="1427" y="11456"/>
                    <a:pt x="1413" y="11456"/>
                  </a:cubicBezTo>
                  <a:cubicBezTo>
                    <a:pt x="1411" y="11456"/>
                    <a:pt x="1409" y="11456"/>
                    <a:pt x="1408" y="11456"/>
                  </a:cubicBezTo>
                  <a:cubicBezTo>
                    <a:pt x="1329" y="11463"/>
                    <a:pt x="1248" y="11479"/>
                    <a:pt x="1173" y="11499"/>
                  </a:cubicBezTo>
                  <a:cubicBezTo>
                    <a:pt x="1038" y="11531"/>
                    <a:pt x="879" y="11569"/>
                    <a:pt x="733" y="11569"/>
                  </a:cubicBezTo>
                  <a:cubicBezTo>
                    <a:pt x="600" y="11569"/>
                    <a:pt x="477" y="11537"/>
                    <a:pt x="396" y="11440"/>
                  </a:cubicBezTo>
                  <a:cubicBezTo>
                    <a:pt x="154" y="11149"/>
                    <a:pt x="60" y="10738"/>
                    <a:pt x="115" y="10213"/>
                  </a:cubicBezTo>
                  <a:cubicBezTo>
                    <a:pt x="226" y="9135"/>
                    <a:pt x="918" y="7957"/>
                    <a:pt x="1346" y="7621"/>
                  </a:cubicBezTo>
                  <a:cubicBezTo>
                    <a:pt x="1355" y="7614"/>
                    <a:pt x="1359" y="7605"/>
                    <a:pt x="1359" y="7595"/>
                  </a:cubicBezTo>
                  <a:cubicBezTo>
                    <a:pt x="1359" y="7585"/>
                    <a:pt x="1352" y="7575"/>
                    <a:pt x="1346" y="7572"/>
                  </a:cubicBezTo>
                  <a:cubicBezTo>
                    <a:pt x="1182" y="7454"/>
                    <a:pt x="1042" y="7272"/>
                    <a:pt x="928" y="7033"/>
                  </a:cubicBezTo>
                  <a:cubicBezTo>
                    <a:pt x="696" y="6573"/>
                    <a:pt x="817" y="6018"/>
                    <a:pt x="1218" y="5698"/>
                  </a:cubicBezTo>
                  <a:cubicBezTo>
                    <a:pt x="1225" y="5692"/>
                    <a:pt x="1228" y="5685"/>
                    <a:pt x="1228" y="5676"/>
                  </a:cubicBezTo>
                  <a:cubicBezTo>
                    <a:pt x="1228" y="5666"/>
                    <a:pt x="1225" y="5656"/>
                    <a:pt x="1215" y="5653"/>
                  </a:cubicBezTo>
                  <a:cubicBezTo>
                    <a:pt x="725" y="5281"/>
                    <a:pt x="259" y="4553"/>
                    <a:pt x="324" y="3760"/>
                  </a:cubicBezTo>
                  <a:cubicBezTo>
                    <a:pt x="350" y="3446"/>
                    <a:pt x="451" y="3231"/>
                    <a:pt x="637" y="3103"/>
                  </a:cubicBezTo>
                  <a:cubicBezTo>
                    <a:pt x="743" y="3032"/>
                    <a:pt x="880" y="2995"/>
                    <a:pt x="1034" y="2995"/>
                  </a:cubicBezTo>
                  <a:cubicBezTo>
                    <a:pt x="1146" y="2995"/>
                    <a:pt x="1267" y="3015"/>
                    <a:pt x="1391" y="3055"/>
                  </a:cubicBezTo>
                  <a:cubicBezTo>
                    <a:pt x="1395" y="3055"/>
                    <a:pt x="1398" y="3056"/>
                    <a:pt x="1401" y="3056"/>
                  </a:cubicBezTo>
                  <a:cubicBezTo>
                    <a:pt x="1409" y="3056"/>
                    <a:pt x="1417" y="3052"/>
                    <a:pt x="1424" y="3045"/>
                  </a:cubicBezTo>
                  <a:cubicBezTo>
                    <a:pt x="1430" y="3035"/>
                    <a:pt x="1434" y="3025"/>
                    <a:pt x="1430" y="3012"/>
                  </a:cubicBezTo>
                  <a:cubicBezTo>
                    <a:pt x="1303" y="2666"/>
                    <a:pt x="1222" y="1987"/>
                    <a:pt x="1408" y="1223"/>
                  </a:cubicBezTo>
                  <a:cubicBezTo>
                    <a:pt x="1538" y="682"/>
                    <a:pt x="1861" y="270"/>
                    <a:pt x="2263" y="123"/>
                  </a:cubicBezTo>
                  <a:cubicBezTo>
                    <a:pt x="2376" y="83"/>
                    <a:pt x="2494" y="62"/>
                    <a:pt x="2615" y="62"/>
                  </a:cubicBezTo>
                  <a:close/>
                  <a:moveTo>
                    <a:pt x="2618" y="0"/>
                  </a:moveTo>
                  <a:cubicBezTo>
                    <a:pt x="2491" y="0"/>
                    <a:pt x="2366" y="22"/>
                    <a:pt x="2246" y="65"/>
                  </a:cubicBezTo>
                  <a:cubicBezTo>
                    <a:pt x="1822" y="218"/>
                    <a:pt x="1486" y="646"/>
                    <a:pt x="1349" y="1207"/>
                  </a:cubicBezTo>
                  <a:cubicBezTo>
                    <a:pt x="1199" y="1821"/>
                    <a:pt x="1202" y="2506"/>
                    <a:pt x="1355" y="2976"/>
                  </a:cubicBezTo>
                  <a:cubicBezTo>
                    <a:pt x="1246" y="2947"/>
                    <a:pt x="1139" y="2932"/>
                    <a:pt x="1038" y="2932"/>
                  </a:cubicBezTo>
                  <a:cubicBezTo>
                    <a:pt x="872" y="2932"/>
                    <a:pt x="723" y="2972"/>
                    <a:pt x="605" y="3051"/>
                  </a:cubicBezTo>
                  <a:cubicBezTo>
                    <a:pt x="406" y="3185"/>
                    <a:pt x="291" y="3420"/>
                    <a:pt x="265" y="3753"/>
                  </a:cubicBezTo>
                  <a:cubicBezTo>
                    <a:pt x="197" y="4553"/>
                    <a:pt x="657" y="5287"/>
                    <a:pt x="1150" y="5676"/>
                  </a:cubicBezTo>
                  <a:cubicBezTo>
                    <a:pt x="752" y="6015"/>
                    <a:pt x="637" y="6586"/>
                    <a:pt x="872" y="7056"/>
                  </a:cubicBezTo>
                  <a:cubicBezTo>
                    <a:pt x="967" y="7265"/>
                    <a:pt x="1104" y="7448"/>
                    <a:pt x="1280" y="7595"/>
                  </a:cubicBezTo>
                  <a:cubicBezTo>
                    <a:pt x="843" y="7970"/>
                    <a:pt x="167" y="9135"/>
                    <a:pt x="56" y="10206"/>
                  </a:cubicBezTo>
                  <a:cubicBezTo>
                    <a:pt x="1" y="10748"/>
                    <a:pt x="102" y="11179"/>
                    <a:pt x="353" y="11479"/>
                  </a:cubicBezTo>
                  <a:cubicBezTo>
                    <a:pt x="450" y="11592"/>
                    <a:pt x="588" y="11628"/>
                    <a:pt x="736" y="11628"/>
                  </a:cubicBezTo>
                  <a:cubicBezTo>
                    <a:pt x="874" y="11628"/>
                    <a:pt x="1021" y="11597"/>
                    <a:pt x="1150" y="11567"/>
                  </a:cubicBezTo>
                  <a:lnTo>
                    <a:pt x="1150" y="11567"/>
                  </a:lnTo>
                  <a:cubicBezTo>
                    <a:pt x="735" y="11773"/>
                    <a:pt x="458" y="12053"/>
                    <a:pt x="321" y="12396"/>
                  </a:cubicBezTo>
                  <a:cubicBezTo>
                    <a:pt x="122" y="12905"/>
                    <a:pt x="308" y="13362"/>
                    <a:pt x="370" y="13490"/>
                  </a:cubicBezTo>
                  <a:cubicBezTo>
                    <a:pt x="663" y="14098"/>
                    <a:pt x="1080" y="14207"/>
                    <a:pt x="1341" y="14207"/>
                  </a:cubicBezTo>
                  <a:cubicBezTo>
                    <a:pt x="1399" y="14207"/>
                    <a:pt x="1450" y="14201"/>
                    <a:pt x="1489" y="14195"/>
                  </a:cubicBezTo>
                  <a:cubicBezTo>
                    <a:pt x="1659" y="14165"/>
                    <a:pt x="1809" y="14090"/>
                    <a:pt x="1881" y="14005"/>
                  </a:cubicBezTo>
                  <a:cubicBezTo>
                    <a:pt x="1936" y="14280"/>
                    <a:pt x="2051" y="14593"/>
                    <a:pt x="2282" y="14697"/>
                  </a:cubicBezTo>
                  <a:cubicBezTo>
                    <a:pt x="2337" y="14722"/>
                    <a:pt x="2396" y="14735"/>
                    <a:pt x="2459" y="14735"/>
                  </a:cubicBezTo>
                  <a:cubicBezTo>
                    <a:pt x="2576" y="14735"/>
                    <a:pt x="2706" y="14692"/>
                    <a:pt x="2850" y="14603"/>
                  </a:cubicBezTo>
                  <a:cubicBezTo>
                    <a:pt x="2955" y="14541"/>
                    <a:pt x="3043" y="14449"/>
                    <a:pt x="3105" y="14342"/>
                  </a:cubicBezTo>
                  <a:cubicBezTo>
                    <a:pt x="3261" y="14564"/>
                    <a:pt x="3466" y="14802"/>
                    <a:pt x="3637" y="14802"/>
                  </a:cubicBezTo>
                  <a:cubicBezTo>
                    <a:pt x="3641" y="14802"/>
                    <a:pt x="3646" y="14802"/>
                    <a:pt x="3650" y="14802"/>
                  </a:cubicBezTo>
                  <a:cubicBezTo>
                    <a:pt x="3719" y="14795"/>
                    <a:pt x="3774" y="14750"/>
                    <a:pt x="3813" y="14665"/>
                  </a:cubicBezTo>
                  <a:cubicBezTo>
                    <a:pt x="3901" y="14472"/>
                    <a:pt x="3849" y="14204"/>
                    <a:pt x="3768" y="13966"/>
                  </a:cubicBezTo>
                  <a:lnTo>
                    <a:pt x="3768" y="13966"/>
                  </a:lnTo>
                  <a:cubicBezTo>
                    <a:pt x="4234" y="14515"/>
                    <a:pt x="4812" y="14838"/>
                    <a:pt x="5334" y="14838"/>
                  </a:cubicBezTo>
                  <a:cubicBezTo>
                    <a:pt x="5367" y="14838"/>
                    <a:pt x="5400" y="14838"/>
                    <a:pt x="5429" y="14834"/>
                  </a:cubicBezTo>
                  <a:cubicBezTo>
                    <a:pt x="5755" y="14818"/>
                    <a:pt x="6052" y="14629"/>
                    <a:pt x="6202" y="14335"/>
                  </a:cubicBezTo>
                  <a:cubicBezTo>
                    <a:pt x="6444" y="13881"/>
                    <a:pt x="6558" y="13320"/>
                    <a:pt x="6496" y="12886"/>
                  </a:cubicBezTo>
                  <a:lnTo>
                    <a:pt x="6496" y="12886"/>
                  </a:lnTo>
                  <a:cubicBezTo>
                    <a:pt x="6629" y="12964"/>
                    <a:pt x="6851" y="13072"/>
                    <a:pt x="7073" y="13072"/>
                  </a:cubicBezTo>
                  <a:cubicBezTo>
                    <a:pt x="7139" y="13072"/>
                    <a:pt x="7206" y="13063"/>
                    <a:pt x="7270" y="13039"/>
                  </a:cubicBezTo>
                  <a:cubicBezTo>
                    <a:pt x="7446" y="12977"/>
                    <a:pt x="7573" y="12824"/>
                    <a:pt x="7648" y="12582"/>
                  </a:cubicBezTo>
                  <a:cubicBezTo>
                    <a:pt x="7844" y="11946"/>
                    <a:pt x="7541" y="11195"/>
                    <a:pt x="7146" y="10715"/>
                  </a:cubicBezTo>
                  <a:cubicBezTo>
                    <a:pt x="7505" y="10578"/>
                    <a:pt x="7789" y="10209"/>
                    <a:pt x="7632" y="9661"/>
                  </a:cubicBezTo>
                  <a:cubicBezTo>
                    <a:pt x="7577" y="9452"/>
                    <a:pt x="7479" y="9259"/>
                    <a:pt x="7345" y="9093"/>
                  </a:cubicBezTo>
                  <a:cubicBezTo>
                    <a:pt x="7753" y="8943"/>
                    <a:pt x="8305" y="8427"/>
                    <a:pt x="8562" y="7781"/>
                  </a:cubicBezTo>
                  <a:cubicBezTo>
                    <a:pt x="8703" y="7425"/>
                    <a:pt x="8807" y="6890"/>
                    <a:pt x="8510" y="6364"/>
                  </a:cubicBezTo>
                  <a:cubicBezTo>
                    <a:pt x="8250" y="5906"/>
                    <a:pt x="7917" y="5777"/>
                    <a:pt x="7625" y="5777"/>
                  </a:cubicBezTo>
                  <a:cubicBezTo>
                    <a:pt x="7495" y="5777"/>
                    <a:pt x="7373" y="5802"/>
                    <a:pt x="7270" y="5835"/>
                  </a:cubicBezTo>
                  <a:cubicBezTo>
                    <a:pt x="7564" y="5454"/>
                    <a:pt x="7802" y="4954"/>
                    <a:pt x="7697" y="4700"/>
                  </a:cubicBezTo>
                  <a:cubicBezTo>
                    <a:pt x="7655" y="4602"/>
                    <a:pt x="7573" y="4546"/>
                    <a:pt x="7449" y="4533"/>
                  </a:cubicBezTo>
                  <a:cubicBezTo>
                    <a:pt x="7426" y="4530"/>
                    <a:pt x="7403" y="4529"/>
                    <a:pt x="7380" y="4529"/>
                  </a:cubicBezTo>
                  <a:cubicBezTo>
                    <a:pt x="7277" y="4529"/>
                    <a:pt x="7178" y="4558"/>
                    <a:pt x="7090" y="4611"/>
                  </a:cubicBezTo>
                  <a:cubicBezTo>
                    <a:pt x="7208" y="4076"/>
                    <a:pt x="7312" y="3214"/>
                    <a:pt x="7035" y="3012"/>
                  </a:cubicBezTo>
                  <a:cubicBezTo>
                    <a:pt x="6994" y="2983"/>
                    <a:pt x="6949" y="2969"/>
                    <a:pt x="6898" y="2969"/>
                  </a:cubicBezTo>
                  <a:cubicBezTo>
                    <a:pt x="6822" y="2969"/>
                    <a:pt x="6733" y="3001"/>
                    <a:pt x="6633" y="3064"/>
                  </a:cubicBezTo>
                  <a:cubicBezTo>
                    <a:pt x="6503" y="3143"/>
                    <a:pt x="6382" y="3244"/>
                    <a:pt x="6281" y="3355"/>
                  </a:cubicBezTo>
                  <a:cubicBezTo>
                    <a:pt x="6274" y="2676"/>
                    <a:pt x="6144" y="1844"/>
                    <a:pt x="5791" y="1618"/>
                  </a:cubicBezTo>
                  <a:cubicBezTo>
                    <a:pt x="5726" y="1578"/>
                    <a:pt x="5656" y="1558"/>
                    <a:pt x="5582" y="1558"/>
                  </a:cubicBezTo>
                  <a:cubicBezTo>
                    <a:pt x="5511" y="1558"/>
                    <a:pt x="5435" y="1577"/>
                    <a:pt x="5357" y="1615"/>
                  </a:cubicBezTo>
                  <a:cubicBezTo>
                    <a:pt x="5204" y="1687"/>
                    <a:pt x="5063" y="1788"/>
                    <a:pt x="4952" y="1912"/>
                  </a:cubicBezTo>
                  <a:cubicBezTo>
                    <a:pt x="4877" y="1677"/>
                    <a:pt x="4737" y="1334"/>
                    <a:pt x="4531" y="1295"/>
                  </a:cubicBezTo>
                  <a:cubicBezTo>
                    <a:pt x="4519" y="1293"/>
                    <a:pt x="4506" y="1292"/>
                    <a:pt x="4494" y="1292"/>
                  </a:cubicBezTo>
                  <a:cubicBezTo>
                    <a:pt x="4422" y="1292"/>
                    <a:pt x="4353" y="1332"/>
                    <a:pt x="4283" y="1409"/>
                  </a:cubicBezTo>
                  <a:cubicBezTo>
                    <a:pt x="4143" y="956"/>
                    <a:pt x="3875" y="571"/>
                    <a:pt x="3549" y="352"/>
                  </a:cubicBezTo>
                  <a:cubicBezTo>
                    <a:pt x="3233" y="118"/>
                    <a:pt x="2917" y="0"/>
                    <a:pt x="2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9" name="Google Shape;3029;p46"/>
            <p:cNvSpPr/>
            <p:nvPr/>
          </p:nvSpPr>
          <p:spPr>
            <a:xfrm>
              <a:off x="3628975" y="2404150"/>
              <a:ext cx="337825" cy="118400"/>
            </a:xfrm>
            <a:custGeom>
              <a:avLst/>
              <a:gdLst/>
              <a:ahLst/>
              <a:cxnLst/>
              <a:rect l="l" t="t" r="r" b="b"/>
              <a:pathLst>
                <a:path w="13513" h="4736" extrusionOk="0">
                  <a:moveTo>
                    <a:pt x="44" y="0"/>
                  </a:moveTo>
                  <a:cubicBezTo>
                    <a:pt x="13" y="0"/>
                    <a:pt x="0" y="49"/>
                    <a:pt x="36" y="61"/>
                  </a:cubicBezTo>
                  <a:lnTo>
                    <a:pt x="13461" y="4732"/>
                  </a:lnTo>
                  <a:cubicBezTo>
                    <a:pt x="13462" y="4734"/>
                    <a:pt x="13464" y="4734"/>
                    <a:pt x="13466" y="4734"/>
                  </a:cubicBezTo>
                  <a:cubicBezTo>
                    <a:pt x="13467" y="4734"/>
                    <a:pt x="13469" y="4734"/>
                    <a:pt x="13470" y="4732"/>
                  </a:cubicBezTo>
                  <a:lnTo>
                    <a:pt x="13470" y="4735"/>
                  </a:lnTo>
                  <a:cubicBezTo>
                    <a:pt x="13506" y="4735"/>
                    <a:pt x="13513" y="4686"/>
                    <a:pt x="13480" y="4676"/>
                  </a:cubicBezTo>
                  <a:lnTo>
                    <a:pt x="55" y="2"/>
                  </a:lnTo>
                  <a:cubicBezTo>
                    <a:pt x="51" y="1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0" name="Google Shape;3030;p46"/>
            <p:cNvSpPr/>
            <p:nvPr/>
          </p:nvSpPr>
          <p:spPr>
            <a:xfrm>
              <a:off x="3355675" y="2308900"/>
              <a:ext cx="274700" cy="96700"/>
            </a:xfrm>
            <a:custGeom>
              <a:avLst/>
              <a:gdLst/>
              <a:ahLst/>
              <a:cxnLst/>
              <a:rect l="l" t="t" r="r" b="b"/>
              <a:pathLst>
                <a:path w="10988" h="3868" extrusionOk="0">
                  <a:moveTo>
                    <a:pt x="44" y="1"/>
                  </a:moveTo>
                  <a:cubicBezTo>
                    <a:pt x="18" y="1"/>
                    <a:pt x="1" y="38"/>
                    <a:pt x="27" y="55"/>
                  </a:cubicBezTo>
                  <a:lnTo>
                    <a:pt x="3627" y="2905"/>
                  </a:lnTo>
                  <a:lnTo>
                    <a:pt x="3663" y="2856"/>
                  </a:lnTo>
                  <a:lnTo>
                    <a:pt x="206" y="124"/>
                  </a:lnTo>
                  <a:lnTo>
                    <a:pt x="10968" y="3868"/>
                  </a:lnTo>
                  <a:lnTo>
                    <a:pt x="10987" y="3809"/>
                  </a:lnTo>
                  <a:lnTo>
                    <a:pt x="56" y="3"/>
                  </a:lnTo>
                  <a:cubicBezTo>
                    <a:pt x="52" y="2"/>
                    <a:pt x="48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1" name="Google Shape;3031;p46"/>
            <p:cNvSpPr/>
            <p:nvPr/>
          </p:nvSpPr>
          <p:spPr>
            <a:xfrm>
              <a:off x="3956000" y="2495150"/>
              <a:ext cx="61975" cy="53100"/>
            </a:xfrm>
            <a:custGeom>
              <a:avLst/>
              <a:gdLst/>
              <a:ahLst/>
              <a:cxnLst/>
              <a:rect l="l" t="t" r="r" b="b"/>
              <a:pathLst>
                <a:path w="2479" h="2124" extrusionOk="0">
                  <a:moveTo>
                    <a:pt x="1418" y="64"/>
                  </a:moveTo>
                  <a:cubicBezTo>
                    <a:pt x="1969" y="64"/>
                    <a:pt x="2420" y="511"/>
                    <a:pt x="2420" y="1063"/>
                  </a:cubicBezTo>
                  <a:cubicBezTo>
                    <a:pt x="2420" y="1666"/>
                    <a:pt x="1926" y="2065"/>
                    <a:pt x="1412" y="2065"/>
                  </a:cubicBezTo>
                  <a:cubicBezTo>
                    <a:pt x="1166" y="2065"/>
                    <a:pt x="916" y="1974"/>
                    <a:pt x="713" y="1771"/>
                  </a:cubicBezTo>
                  <a:cubicBezTo>
                    <a:pt x="83" y="1141"/>
                    <a:pt x="527" y="64"/>
                    <a:pt x="1418" y="64"/>
                  </a:cubicBezTo>
                  <a:close/>
                  <a:moveTo>
                    <a:pt x="1410" y="1"/>
                  </a:moveTo>
                  <a:cubicBezTo>
                    <a:pt x="1150" y="1"/>
                    <a:pt x="885" y="97"/>
                    <a:pt x="670" y="312"/>
                  </a:cubicBezTo>
                  <a:cubicBezTo>
                    <a:pt x="1" y="981"/>
                    <a:pt x="474" y="2123"/>
                    <a:pt x="1418" y="2123"/>
                  </a:cubicBezTo>
                  <a:cubicBezTo>
                    <a:pt x="2005" y="2123"/>
                    <a:pt x="2478" y="1650"/>
                    <a:pt x="2478" y="1063"/>
                  </a:cubicBezTo>
                  <a:cubicBezTo>
                    <a:pt x="2478" y="424"/>
                    <a:pt x="1955" y="1"/>
                    <a:pt x="14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2" name="Google Shape;3032;p46"/>
            <p:cNvSpPr/>
            <p:nvPr/>
          </p:nvSpPr>
          <p:spPr>
            <a:xfrm>
              <a:off x="4017225" y="2520975"/>
              <a:ext cx="236825" cy="1475"/>
            </a:xfrm>
            <a:custGeom>
              <a:avLst/>
              <a:gdLst/>
              <a:ahLst/>
              <a:cxnLst/>
              <a:rect l="l" t="t" r="r" b="b"/>
              <a:pathLst>
                <a:path w="9473" h="59" extrusionOk="0">
                  <a:moveTo>
                    <a:pt x="0" y="0"/>
                  </a:moveTo>
                  <a:lnTo>
                    <a:pt x="0" y="59"/>
                  </a:lnTo>
                  <a:lnTo>
                    <a:pt x="9472" y="59"/>
                  </a:lnTo>
                  <a:lnTo>
                    <a:pt x="9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3" name="Google Shape;3033;p46"/>
            <p:cNvSpPr/>
            <p:nvPr/>
          </p:nvSpPr>
          <p:spPr>
            <a:xfrm>
              <a:off x="3159750" y="2309775"/>
              <a:ext cx="215300" cy="410650"/>
            </a:xfrm>
            <a:custGeom>
              <a:avLst/>
              <a:gdLst/>
              <a:ahLst/>
              <a:cxnLst/>
              <a:rect l="l" t="t" r="r" b="b"/>
              <a:pathLst>
                <a:path w="8612" h="16426" extrusionOk="0">
                  <a:moveTo>
                    <a:pt x="7883" y="1"/>
                  </a:moveTo>
                  <a:cubicBezTo>
                    <a:pt x="7841" y="1"/>
                    <a:pt x="7805" y="37"/>
                    <a:pt x="7766" y="105"/>
                  </a:cubicBezTo>
                  <a:lnTo>
                    <a:pt x="640" y="2498"/>
                  </a:lnTo>
                  <a:cubicBezTo>
                    <a:pt x="288" y="2498"/>
                    <a:pt x="1" y="5073"/>
                    <a:pt x="1" y="8249"/>
                  </a:cubicBezTo>
                  <a:cubicBezTo>
                    <a:pt x="1" y="11425"/>
                    <a:pt x="285" y="14004"/>
                    <a:pt x="640" y="14004"/>
                  </a:cubicBezTo>
                  <a:lnTo>
                    <a:pt x="7867" y="16425"/>
                  </a:lnTo>
                  <a:lnTo>
                    <a:pt x="7867" y="16412"/>
                  </a:lnTo>
                  <a:cubicBezTo>
                    <a:pt x="7873" y="16416"/>
                    <a:pt x="7877" y="16416"/>
                    <a:pt x="7883" y="16419"/>
                  </a:cubicBezTo>
                  <a:cubicBezTo>
                    <a:pt x="8285" y="16419"/>
                    <a:pt x="8611" y="12744"/>
                    <a:pt x="8611" y="8210"/>
                  </a:cubicBezTo>
                  <a:cubicBezTo>
                    <a:pt x="8611" y="3676"/>
                    <a:pt x="8285" y="1"/>
                    <a:pt x="7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4" name="Google Shape;3034;p46"/>
            <p:cNvSpPr/>
            <p:nvPr/>
          </p:nvSpPr>
          <p:spPr>
            <a:xfrm>
              <a:off x="3158925" y="2309050"/>
              <a:ext cx="216850" cy="412200"/>
            </a:xfrm>
            <a:custGeom>
              <a:avLst/>
              <a:gdLst/>
              <a:ahLst/>
              <a:cxnLst/>
              <a:rect l="l" t="t" r="r" b="b"/>
              <a:pathLst>
                <a:path w="8674" h="16488" extrusionOk="0">
                  <a:moveTo>
                    <a:pt x="7916" y="59"/>
                  </a:moveTo>
                  <a:cubicBezTo>
                    <a:pt x="8047" y="59"/>
                    <a:pt x="8246" y="683"/>
                    <a:pt x="8399" y="2432"/>
                  </a:cubicBezTo>
                  <a:cubicBezTo>
                    <a:pt x="8536" y="3983"/>
                    <a:pt x="8615" y="6042"/>
                    <a:pt x="8615" y="8236"/>
                  </a:cubicBezTo>
                  <a:cubicBezTo>
                    <a:pt x="8615" y="10426"/>
                    <a:pt x="8536" y="12485"/>
                    <a:pt x="8399" y="14036"/>
                  </a:cubicBezTo>
                  <a:cubicBezTo>
                    <a:pt x="8243" y="15789"/>
                    <a:pt x="8047" y="16412"/>
                    <a:pt x="7916" y="16412"/>
                  </a:cubicBezTo>
                  <a:cubicBezTo>
                    <a:pt x="7913" y="16412"/>
                    <a:pt x="7910" y="16409"/>
                    <a:pt x="7906" y="16409"/>
                  </a:cubicBezTo>
                  <a:cubicBezTo>
                    <a:pt x="7900" y="16409"/>
                    <a:pt x="7890" y="16409"/>
                    <a:pt x="7884" y="16415"/>
                  </a:cubicBezTo>
                  <a:lnTo>
                    <a:pt x="683" y="14000"/>
                  </a:lnTo>
                  <a:lnTo>
                    <a:pt x="673" y="14000"/>
                  </a:lnTo>
                  <a:cubicBezTo>
                    <a:pt x="559" y="14000"/>
                    <a:pt x="386" y="13566"/>
                    <a:pt x="252" y="12342"/>
                  </a:cubicBezTo>
                  <a:cubicBezTo>
                    <a:pt x="131" y="11255"/>
                    <a:pt x="63" y="9812"/>
                    <a:pt x="63" y="8278"/>
                  </a:cubicBezTo>
                  <a:cubicBezTo>
                    <a:pt x="63" y="6741"/>
                    <a:pt x="128" y="5298"/>
                    <a:pt x="252" y="4211"/>
                  </a:cubicBezTo>
                  <a:cubicBezTo>
                    <a:pt x="389" y="2990"/>
                    <a:pt x="559" y="2553"/>
                    <a:pt x="673" y="2553"/>
                  </a:cubicBezTo>
                  <a:lnTo>
                    <a:pt x="683" y="2553"/>
                  </a:lnTo>
                  <a:lnTo>
                    <a:pt x="7808" y="164"/>
                  </a:lnTo>
                  <a:cubicBezTo>
                    <a:pt x="7815" y="160"/>
                    <a:pt x="7822" y="157"/>
                    <a:pt x="7825" y="151"/>
                  </a:cubicBezTo>
                  <a:cubicBezTo>
                    <a:pt x="7857" y="92"/>
                    <a:pt x="7890" y="59"/>
                    <a:pt x="7916" y="59"/>
                  </a:cubicBezTo>
                  <a:close/>
                  <a:moveTo>
                    <a:pt x="7916" y="0"/>
                  </a:moveTo>
                  <a:cubicBezTo>
                    <a:pt x="7867" y="0"/>
                    <a:pt x="7822" y="36"/>
                    <a:pt x="7779" y="111"/>
                  </a:cubicBezTo>
                  <a:lnTo>
                    <a:pt x="670" y="2497"/>
                  </a:lnTo>
                  <a:cubicBezTo>
                    <a:pt x="236" y="2520"/>
                    <a:pt x="1" y="5487"/>
                    <a:pt x="1" y="8281"/>
                  </a:cubicBezTo>
                  <a:cubicBezTo>
                    <a:pt x="1" y="11072"/>
                    <a:pt x="236" y="14039"/>
                    <a:pt x="670" y="14065"/>
                  </a:cubicBezTo>
                  <a:lnTo>
                    <a:pt x="7890" y="16487"/>
                  </a:lnTo>
                  <a:lnTo>
                    <a:pt x="7900" y="16487"/>
                  </a:lnTo>
                  <a:cubicBezTo>
                    <a:pt x="7906" y="16487"/>
                    <a:pt x="7913" y="16487"/>
                    <a:pt x="7919" y="16484"/>
                  </a:cubicBezTo>
                  <a:lnTo>
                    <a:pt x="7923" y="16477"/>
                  </a:lnTo>
                  <a:cubicBezTo>
                    <a:pt x="8138" y="16464"/>
                    <a:pt x="8321" y="15645"/>
                    <a:pt x="8461" y="14046"/>
                  </a:cubicBezTo>
                  <a:cubicBezTo>
                    <a:pt x="8598" y="12495"/>
                    <a:pt x="8673" y="10432"/>
                    <a:pt x="8673" y="8239"/>
                  </a:cubicBezTo>
                  <a:cubicBezTo>
                    <a:pt x="8673" y="6045"/>
                    <a:pt x="8598" y="3983"/>
                    <a:pt x="8461" y="2432"/>
                  </a:cubicBezTo>
                  <a:cubicBezTo>
                    <a:pt x="8318" y="816"/>
                    <a:pt x="8135" y="0"/>
                    <a:pt x="7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5" name="Google Shape;3035;p46"/>
            <p:cNvSpPr/>
            <p:nvPr/>
          </p:nvSpPr>
          <p:spPr>
            <a:xfrm>
              <a:off x="3288925" y="2284900"/>
              <a:ext cx="86125" cy="460400"/>
            </a:xfrm>
            <a:custGeom>
              <a:avLst/>
              <a:gdLst/>
              <a:ahLst/>
              <a:cxnLst/>
              <a:rect l="l" t="t" r="r" b="b"/>
              <a:pathLst>
                <a:path w="3445" h="18416" extrusionOk="0">
                  <a:moveTo>
                    <a:pt x="2628" y="0"/>
                  </a:moveTo>
                  <a:cubicBezTo>
                    <a:pt x="2582" y="0"/>
                    <a:pt x="2540" y="43"/>
                    <a:pt x="2497" y="121"/>
                  </a:cubicBezTo>
                  <a:lnTo>
                    <a:pt x="888" y="660"/>
                  </a:lnTo>
                  <a:cubicBezTo>
                    <a:pt x="350" y="839"/>
                    <a:pt x="14" y="1365"/>
                    <a:pt x="76" y="1926"/>
                  </a:cubicBezTo>
                  <a:cubicBezTo>
                    <a:pt x="268" y="3610"/>
                    <a:pt x="392" y="6244"/>
                    <a:pt x="392" y="9202"/>
                  </a:cubicBezTo>
                  <a:cubicBezTo>
                    <a:pt x="392" y="12211"/>
                    <a:pt x="265" y="14884"/>
                    <a:pt x="66" y="16562"/>
                  </a:cubicBezTo>
                  <a:cubicBezTo>
                    <a:pt x="1" y="17127"/>
                    <a:pt x="340" y="17655"/>
                    <a:pt x="879" y="17835"/>
                  </a:cubicBezTo>
                  <a:lnTo>
                    <a:pt x="2608" y="18416"/>
                  </a:lnTo>
                  <a:lnTo>
                    <a:pt x="2608" y="18400"/>
                  </a:lnTo>
                  <a:cubicBezTo>
                    <a:pt x="2615" y="18403"/>
                    <a:pt x="2622" y="18406"/>
                    <a:pt x="2628" y="18406"/>
                  </a:cubicBezTo>
                  <a:cubicBezTo>
                    <a:pt x="3078" y="18406"/>
                    <a:pt x="3444" y="14284"/>
                    <a:pt x="3444" y="9202"/>
                  </a:cubicBezTo>
                  <a:cubicBezTo>
                    <a:pt x="3444" y="4120"/>
                    <a:pt x="3075" y="0"/>
                    <a:pt x="26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6" name="Google Shape;3036;p46"/>
            <p:cNvSpPr/>
            <p:nvPr/>
          </p:nvSpPr>
          <p:spPr>
            <a:xfrm>
              <a:off x="3288200" y="2284150"/>
              <a:ext cx="87575" cy="461950"/>
            </a:xfrm>
            <a:custGeom>
              <a:avLst/>
              <a:gdLst/>
              <a:ahLst/>
              <a:cxnLst/>
              <a:rect l="l" t="t" r="r" b="b"/>
              <a:pathLst>
                <a:path w="3503" h="18478" extrusionOk="0">
                  <a:moveTo>
                    <a:pt x="2657" y="60"/>
                  </a:moveTo>
                  <a:cubicBezTo>
                    <a:pt x="2729" y="60"/>
                    <a:pt x="2983" y="252"/>
                    <a:pt x="3202" y="2726"/>
                  </a:cubicBezTo>
                  <a:cubicBezTo>
                    <a:pt x="3359" y="4463"/>
                    <a:pt x="3444" y="6774"/>
                    <a:pt x="3444" y="9232"/>
                  </a:cubicBezTo>
                  <a:cubicBezTo>
                    <a:pt x="3444" y="11689"/>
                    <a:pt x="3359" y="14000"/>
                    <a:pt x="3202" y="15737"/>
                  </a:cubicBezTo>
                  <a:cubicBezTo>
                    <a:pt x="2983" y="18208"/>
                    <a:pt x="2729" y="18404"/>
                    <a:pt x="2657" y="18404"/>
                  </a:cubicBezTo>
                  <a:lnTo>
                    <a:pt x="2647" y="18400"/>
                  </a:lnTo>
                  <a:cubicBezTo>
                    <a:pt x="2645" y="18399"/>
                    <a:pt x="2642" y="18399"/>
                    <a:pt x="2639" y="18399"/>
                  </a:cubicBezTo>
                  <a:cubicBezTo>
                    <a:pt x="2632" y="18399"/>
                    <a:pt x="2626" y="18402"/>
                    <a:pt x="2621" y="18407"/>
                  </a:cubicBezTo>
                  <a:lnTo>
                    <a:pt x="917" y="17836"/>
                  </a:lnTo>
                  <a:cubicBezTo>
                    <a:pt x="395" y="17659"/>
                    <a:pt x="65" y="17144"/>
                    <a:pt x="127" y="16595"/>
                  </a:cubicBezTo>
                  <a:cubicBezTo>
                    <a:pt x="333" y="14836"/>
                    <a:pt x="454" y="12153"/>
                    <a:pt x="454" y="9232"/>
                  </a:cubicBezTo>
                  <a:cubicBezTo>
                    <a:pt x="454" y="6366"/>
                    <a:pt x="336" y="3712"/>
                    <a:pt x="134" y="1953"/>
                  </a:cubicBezTo>
                  <a:cubicBezTo>
                    <a:pt x="75" y="1408"/>
                    <a:pt x="405" y="892"/>
                    <a:pt x="927" y="719"/>
                  </a:cubicBezTo>
                  <a:lnTo>
                    <a:pt x="2533" y="180"/>
                  </a:lnTo>
                  <a:cubicBezTo>
                    <a:pt x="2543" y="177"/>
                    <a:pt x="2549" y="171"/>
                    <a:pt x="2553" y="164"/>
                  </a:cubicBezTo>
                  <a:cubicBezTo>
                    <a:pt x="2589" y="99"/>
                    <a:pt x="2628" y="60"/>
                    <a:pt x="2657" y="60"/>
                  </a:cubicBezTo>
                  <a:close/>
                  <a:moveTo>
                    <a:pt x="2657" y="1"/>
                  </a:moveTo>
                  <a:cubicBezTo>
                    <a:pt x="2602" y="1"/>
                    <a:pt x="2553" y="40"/>
                    <a:pt x="2504" y="125"/>
                  </a:cubicBezTo>
                  <a:lnTo>
                    <a:pt x="908" y="660"/>
                  </a:lnTo>
                  <a:cubicBezTo>
                    <a:pt x="359" y="846"/>
                    <a:pt x="13" y="1385"/>
                    <a:pt x="75" y="1959"/>
                  </a:cubicBezTo>
                  <a:cubicBezTo>
                    <a:pt x="274" y="3719"/>
                    <a:pt x="392" y="6369"/>
                    <a:pt x="392" y="9232"/>
                  </a:cubicBezTo>
                  <a:cubicBezTo>
                    <a:pt x="392" y="12153"/>
                    <a:pt x="271" y="14836"/>
                    <a:pt x="65" y="16589"/>
                  </a:cubicBezTo>
                  <a:cubicBezTo>
                    <a:pt x="0" y="17166"/>
                    <a:pt x="346" y="17708"/>
                    <a:pt x="898" y="17894"/>
                  </a:cubicBezTo>
                  <a:lnTo>
                    <a:pt x="2631" y="18475"/>
                  </a:lnTo>
                  <a:cubicBezTo>
                    <a:pt x="2631" y="18477"/>
                    <a:pt x="2633" y="18478"/>
                    <a:pt x="2635" y="18478"/>
                  </a:cubicBezTo>
                  <a:cubicBezTo>
                    <a:pt x="2637" y="18478"/>
                    <a:pt x="2639" y="18477"/>
                    <a:pt x="2641" y="18475"/>
                  </a:cubicBezTo>
                  <a:cubicBezTo>
                    <a:pt x="2644" y="18475"/>
                    <a:pt x="2651" y="18475"/>
                    <a:pt x="2657" y="18472"/>
                  </a:cubicBezTo>
                  <a:lnTo>
                    <a:pt x="2660" y="18466"/>
                  </a:lnTo>
                  <a:cubicBezTo>
                    <a:pt x="2902" y="18452"/>
                    <a:pt x="3104" y="17539"/>
                    <a:pt x="3264" y="15743"/>
                  </a:cubicBezTo>
                  <a:cubicBezTo>
                    <a:pt x="3418" y="14004"/>
                    <a:pt x="3502" y="11693"/>
                    <a:pt x="3502" y="9232"/>
                  </a:cubicBezTo>
                  <a:cubicBezTo>
                    <a:pt x="3502" y="6774"/>
                    <a:pt x="3418" y="4463"/>
                    <a:pt x="3264" y="2723"/>
                  </a:cubicBezTo>
                  <a:cubicBezTo>
                    <a:pt x="3104" y="915"/>
                    <a:pt x="2902" y="1"/>
                    <a:pt x="2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7" name="Google Shape;3037;p46"/>
            <p:cNvSpPr/>
            <p:nvPr/>
          </p:nvSpPr>
          <p:spPr>
            <a:xfrm>
              <a:off x="3355925" y="2520975"/>
              <a:ext cx="610075" cy="200025"/>
            </a:xfrm>
            <a:custGeom>
              <a:avLst/>
              <a:gdLst/>
              <a:ahLst/>
              <a:cxnLst/>
              <a:rect l="l" t="t" r="r" b="b"/>
              <a:pathLst>
                <a:path w="24403" h="8001" extrusionOk="0">
                  <a:moveTo>
                    <a:pt x="24383" y="0"/>
                  </a:moveTo>
                  <a:lnTo>
                    <a:pt x="307" y="7850"/>
                  </a:lnTo>
                  <a:lnTo>
                    <a:pt x="3871" y="5797"/>
                  </a:lnTo>
                  <a:lnTo>
                    <a:pt x="3842" y="5745"/>
                  </a:lnTo>
                  <a:lnTo>
                    <a:pt x="20" y="7945"/>
                  </a:lnTo>
                  <a:cubicBezTo>
                    <a:pt x="7" y="7951"/>
                    <a:pt x="0" y="7968"/>
                    <a:pt x="7" y="7984"/>
                  </a:cubicBezTo>
                  <a:cubicBezTo>
                    <a:pt x="13" y="7994"/>
                    <a:pt x="23" y="8000"/>
                    <a:pt x="36" y="8000"/>
                  </a:cubicBezTo>
                  <a:lnTo>
                    <a:pt x="43" y="8000"/>
                  </a:lnTo>
                  <a:lnTo>
                    <a:pt x="24402" y="59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8" name="Google Shape;3038;p46"/>
            <p:cNvSpPr/>
            <p:nvPr/>
          </p:nvSpPr>
          <p:spPr>
            <a:xfrm>
              <a:off x="3170775" y="2311500"/>
              <a:ext cx="193975" cy="63500"/>
            </a:xfrm>
            <a:custGeom>
              <a:avLst/>
              <a:gdLst/>
              <a:ahLst/>
              <a:cxnLst/>
              <a:rect l="l" t="t" r="r" b="b"/>
              <a:pathLst>
                <a:path w="7759" h="2540" extrusionOk="0">
                  <a:moveTo>
                    <a:pt x="7733" y="0"/>
                  </a:moveTo>
                  <a:lnTo>
                    <a:pt x="4906" y="1241"/>
                  </a:lnTo>
                  <a:cubicBezTo>
                    <a:pt x="4903" y="1241"/>
                    <a:pt x="4900" y="1244"/>
                    <a:pt x="4896" y="1244"/>
                  </a:cubicBezTo>
                  <a:lnTo>
                    <a:pt x="4456" y="1636"/>
                  </a:lnTo>
                  <a:lnTo>
                    <a:pt x="0" y="2478"/>
                  </a:lnTo>
                  <a:lnTo>
                    <a:pt x="10" y="2540"/>
                  </a:lnTo>
                  <a:lnTo>
                    <a:pt x="4478" y="1694"/>
                  </a:lnTo>
                  <a:cubicBezTo>
                    <a:pt x="4482" y="1694"/>
                    <a:pt x="4488" y="1691"/>
                    <a:pt x="4491" y="1688"/>
                  </a:cubicBezTo>
                  <a:lnTo>
                    <a:pt x="4935" y="1293"/>
                  </a:lnTo>
                  <a:lnTo>
                    <a:pt x="7759" y="56"/>
                  </a:lnTo>
                  <a:lnTo>
                    <a:pt x="7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9" name="Google Shape;3039;p46"/>
            <p:cNvSpPr/>
            <p:nvPr/>
          </p:nvSpPr>
          <p:spPr>
            <a:xfrm>
              <a:off x="3158925" y="2450450"/>
              <a:ext cx="198575" cy="270800"/>
            </a:xfrm>
            <a:custGeom>
              <a:avLst/>
              <a:gdLst/>
              <a:ahLst/>
              <a:cxnLst/>
              <a:rect l="l" t="t" r="r" b="b"/>
              <a:pathLst>
                <a:path w="7943" h="10832" extrusionOk="0">
                  <a:moveTo>
                    <a:pt x="97" y="1"/>
                  </a:moveTo>
                  <a:cubicBezTo>
                    <a:pt x="83" y="1"/>
                    <a:pt x="73" y="13"/>
                    <a:pt x="73" y="27"/>
                  </a:cubicBezTo>
                  <a:cubicBezTo>
                    <a:pt x="27" y="840"/>
                    <a:pt x="1" y="1711"/>
                    <a:pt x="1" y="2625"/>
                  </a:cubicBezTo>
                  <a:cubicBezTo>
                    <a:pt x="1" y="5419"/>
                    <a:pt x="236" y="8386"/>
                    <a:pt x="670" y="8409"/>
                  </a:cubicBezTo>
                  <a:lnTo>
                    <a:pt x="4375" y="9571"/>
                  </a:lnTo>
                  <a:lnTo>
                    <a:pt x="5249" y="10103"/>
                  </a:lnTo>
                  <a:lnTo>
                    <a:pt x="5259" y="10106"/>
                  </a:lnTo>
                  <a:lnTo>
                    <a:pt x="7893" y="10831"/>
                  </a:lnTo>
                  <a:lnTo>
                    <a:pt x="7900" y="10831"/>
                  </a:lnTo>
                  <a:cubicBezTo>
                    <a:pt x="7936" y="10831"/>
                    <a:pt x="7942" y="10779"/>
                    <a:pt x="7906" y="10772"/>
                  </a:cubicBezTo>
                  <a:lnTo>
                    <a:pt x="5279" y="10048"/>
                  </a:lnTo>
                  <a:lnTo>
                    <a:pt x="4404" y="9516"/>
                  </a:lnTo>
                  <a:cubicBezTo>
                    <a:pt x="4401" y="9516"/>
                    <a:pt x="4398" y="9516"/>
                    <a:pt x="4398" y="9512"/>
                  </a:cubicBezTo>
                  <a:lnTo>
                    <a:pt x="683" y="8347"/>
                  </a:lnTo>
                  <a:lnTo>
                    <a:pt x="673" y="8347"/>
                  </a:lnTo>
                  <a:cubicBezTo>
                    <a:pt x="559" y="8347"/>
                    <a:pt x="386" y="7913"/>
                    <a:pt x="252" y="6689"/>
                  </a:cubicBezTo>
                  <a:cubicBezTo>
                    <a:pt x="131" y="5602"/>
                    <a:pt x="63" y="4159"/>
                    <a:pt x="63" y="2625"/>
                  </a:cubicBezTo>
                  <a:cubicBezTo>
                    <a:pt x="63" y="1715"/>
                    <a:pt x="86" y="840"/>
                    <a:pt x="131" y="34"/>
                  </a:cubicBezTo>
                  <a:cubicBezTo>
                    <a:pt x="131" y="14"/>
                    <a:pt x="122" y="1"/>
                    <a:pt x="102" y="1"/>
                  </a:cubicBezTo>
                  <a:cubicBezTo>
                    <a:pt x="100" y="1"/>
                    <a:pt x="99" y="1"/>
                    <a:pt x="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0" name="Google Shape;3040;p46"/>
            <p:cNvSpPr/>
            <p:nvPr/>
          </p:nvSpPr>
          <p:spPr>
            <a:xfrm>
              <a:off x="3085325" y="2517250"/>
              <a:ext cx="301475" cy="140225"/>
            </a:xfrm>
            <a:custGeom>
              <a:avLst/>
              <a:gdLst/>
              <a:ahLst/>
              <a:cxnLst/>
              <a:rect l="l" t="t" r="r" b="b"/>
              <a:pathLst>
                <a:path w="12059" h="5609" extrusionOk="0">
                  <a:moveTo>
                    <a:pt x="11191" y="1"/>
                  </a:moveTo>
                  <a:cubicBezTo>
                    <a:pt x="11071" y="1"/>
                    <a:pt x="10943" y="55"/>
                    <a:pt x="10814" y="192"/>
                  </a:cubicBezTo>
                  <a:cubicBezTo>
                    <a:pt x="10171" y="877"/>
                    <a:pt x="10171" y="1125"/>
                    <a:pt x="10171" y="1125"/>
                  </a:cubicBezTo>
                  <a:cubicBezTo>
                    <a:pt x="10171" y="1125"/>
                    <a:pt x="10059" y="266"/>
                    <a:pt x="9705" y="266"/>
                  </a:cubicBezTo>
                  <a:cubicBezTo>
                    <a:pt x="9651" y="266"/>
                    <a:pt x="9591" y="286"/>
                    <a:pt x="9525" y="332"/>
                  </a:cubicBezTo>
                  <a:cubicBezTo>
                    <a:pt x="9032" y="681"/>
                    <a:pt x="9130" y="978"/>
                    <a:pt x="9130" y="978"/>
                  </a:cubicBezTo>
                  <a:cubicBezTo>
                    <a:pt x="9130" y="978"/>
                    <a:pt x="8370" y="99"/>
                    <a:pt x="7540" y="99"/>
                  </a:cubicBezTo>
                  <a:cubicBezTo>
                    <a:pt x="7170" y="99"/>
                    <a:pt x="6787" y="274"/>
                    <a:pt x="6450" y="779"/>
                  </a:cubicBezTo>
                  <a:cubicBezTo>
                    <a:pt x="6450" y="779"/>
                    <a:pt x="6398" y="775"/>
                    <a:pt x="6321" y="775"/>
                  </a:cubicBezTo>
                  <a:cubicBezTo>
                    <a:pt x="6026" y="775"/>
                    <a:pt x="5363" y="836"/>
                    <a:pt x="5755" y="1422"/>
                  </a:cubicBezTo>
                  <a:cubicBezTo>
                    <a:pt x="5755" y="1422"/>
                    <a:pt x="5603" y="1406"/>
                    <a:pt x="5405" y="1406"/>
                  </a:cubicBezTo>
                  <a:cubicBezTo>
                    <a:pt x="5005" y="1406"/>
                    <a:pt x="4417" y="1472"/>
                    <a:pt x="4515" y="1869"/>
                  </a:cubicBezTo>
                  <a:cubicBezTo>
                    <a:pt x="4569" y="2085"/>
                    <a:pt x="4630" y="2216"/>
                    <a:pt x="4685" y="2295"/>
                  </a:cubicBezTo>
                  <a:lnTo>
                    <a:pt x="4685" y="2295"/>
                  </a:lnTo>
                  <a:cubicBezTo>
                    <a:pt x="4424" y="2134"/>
                    <a:pt x="3917" y="1868"/>
                    <a:pt x="3413" y="1868"/>
                  </a:cubicBezTo>
                  <a:cubicBezTo>
                    <a:pt x="3138" y="1868"/>
                    <a:pt x="2864" y="1948"/>
                    <a:pt x="2632" y="2166"/>
                  </a:cubicBezTo>
                  <a:cubicBezTo>
                    <a:pt x="2632" y="2166"/>
                    <a:pt x="2137" y="2029"/>
                    <a:pt x="1574" y="2029"/>
                  </a:cubicBezTo>
                  <a:cubicBezTo>
                    <a:pt x="1067" y="2029"/>
                    <a:pt x="505" y="2141"/>
                    <a:pt x="200" y="2565"/>
                  </a:cubicBezTo>
                  <a:cubicBezTo>
                    <a:pt x="200" y="2565"/>
                    <a:pt x="1" y="3358"/>
                    <a:pt x="944" y="3459"/>
                  </a:cubicBezTo>
                  <a:cubicBezTo>
                    <a:pt x="1130" y="3478"/>
                    <a:pt x="1301" y="3486"/>
                    <a:pt x="1455" y="3486"/>
                  </a:cubicBezTo>
                  <a:cubicBezTo>
                    <a:pt x="2081" y="3486"/>
                    <a:pt x="2432" y="3358"/>
                    <a:pt x="2432" y="3358"/>
                  </a:cubicBezTo>
                  <a:lnTo>
                    <a:pt x="2432" y="3358"/>
                  </a:lnTo>
                  <a:cubicBezTo>
                    <a:pt x="2432" y="3358"/>
                    <a:pt x="2396" y="3904"/>
                    <a:pt x="2635" y="3904"/>
                  </a:cubicBezTo>
                  <a:cubicBezTo>
                    <a:pt x="2675" y="3904"/>
                    <a:pt x="2722" y="3889"/>
                    <a:pt x="2778" y="3854"/>
                  </a:cubicBezTo>
                  <a:cubicBezTo>
                    <a:pt x="2994" y="3727"/>
                    <a:pt x="3193" y="3576"/>
                    <a:pt x="3376" y="3407"/>
                  </a:cubicBezTo>
                  <a:cubicBezTo>
                    <a:pt x="3376" y="3407"/>
                    <a:pt x="3376" y="3952"/>
                    <a:pt x="4417" y="4151"/>
                  </a:cubicBezTo>
                  <a:cubicBezTo>
                    <a:pt x="4521" y="4171"/>
                    <a:pt x="4622" y="4180"/>
                    <a:pt x="4718" y="4180"/>
                  </a:cubicBezTo>
                  <a:cubicBezTo>
                    <a:pt x="5581" y="4180"/>
                    <a:pt x="6104" y="3456"/>
                    <a:pt x="6104" y="3456"/>
                  </a:cubicBezTo>
                  <a:lnTo>
                    <a:pt x="6104" y="3456"/>
                  </a:lnTo>
                  <a:cubicBezTo>
                    <a:pt x="6104" y="3456"/>
                    <a:pt x="5458" y="4598"/>
                    <a:pt x="6849" y="4947"/>
                  </a:cubicBezTo>
                  <a:cubicBezTo>
                    <a:pt x="7013" y="4988"/>
                    <a:pt x="7165" y="5006"/>
                    <a:pt x="7305" y="5006"/>
                  </a:cubicBezTo>
                  <a:cubicBezTo>
                    <a:pt x="8350" y="5006"/>
                    <a:pt x="8735" y="4004"/>
                    <a:pt x="8735" y="4004"/>
                  </a:cubicBezTo>
                  <a:cubicBezTo>
                    <a:pt x="8735" y="4004"/>
                    <a:pt x="9051" y="4677"/>
                    <a:pt x="9295" y="4677"/>
                  </a:cubicBezTo>
                  <a:cubicBezTo>
                    <a:pt x="9324" y="4677"/>
                    <a:pt x="9352" y="4668"/>
                    <a:pt x="9378" y="4647"/>
                  </a:cubicBezTo>
                  <a:cubicBezTo>
                    <a:pt x="9626" y="4448"/>
                    <a:pt x="9861" y="4056"/>
                    <a:pt x="9861" y="4056"/>
                  </a:cubicBezTo>
                  <a:cubicBezTo>
                    <a:pt x="9861" y="4056"/>
                    <a:pt x="10430" y="5608"/>
                    <a:pt x="11479" y="5608"/>
                  </a:cubicBezTo>
                  <a:cubicBezTo>
                    <a:pt x="11600" y="5608"/>
                    <a:pt x="11728" y="5588"/>
                    <a:pt x="11862" y="5541"/>
                  </a:cubicBezTo>
                  <a:lnTo>
                    <a:pt x="12058" y="877"/>
                  </a:lnTo>
                  <a:cubicBezTo>
                    <a:pt x="12058" y="877"/>
                    <a:pt x="11675" y="1"/>
                    <a:pt x="11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1" name="Google Shape;3041;p46"/>
            <p:cNvSpPr/>
            <p:nvPr/>
          </p:nvSpPr>
          <p:spPr>
            <a:xfrm>
              <a:off x="3085325" y="2576625"/>
              <a:ext cx="152625" cy="48500"/>
            </a:xfrm>
            <a:custGeom>
              <a:avLst/>
              <a:gdLst/>
              <a:ahLst/>
              <a:cxnLst/>
              <a:rect l="l" t="t" r="r" b="b"/>
              <a:pathLst>
                <a:path w="6105" h="1940" extrusionOk="0">
                  <a:moveTo>
                    <a:pt x="6036" y="1165"/>
                  </a:moveTo>
                  <a:cubicBezTo>
                    <a:pt x="5824" y="728"/>
                    <a:pt x="6104" y="229"/>
                    <a:pt x="6104" y="229"/>
                  </a:cubicBezTo>
                  <a:cubicBezTo>
                    <a:pt x="6104" y="229"/>
                    <a:pt x="5458" y="1120"/>
                    <a:pt x="4417" y="921"/>
                  </a:cubicBezTo>
                  <a:cubicBezTo>
                    <a:pt x="3372" y="722"/>
                    <a:pt x="3372" y="176"/>
                    <a:pt x="3372" y="176"/>
                  </a:cubicBezTo>
                  <a:cubicBezTo>
                    <a:pt x="3190" y="346"/>
                    <a:pt x="2991" y="496"/>
                    <a:pt x="2778" y="624"/>
                  </a:cubicBezTo>
                  <a:cubicBezTo>
                    <a:pt x="2380" y="872"/>
                    <a:pt x="2432" y="128"/>
                    <a:pt x="2432" y="128"/>
                  </a:cubicBezTo>
                  <a:cubicBezTo>
                    <a:pt x="2432" y="128"/>
                    <a:pt x="1884" y="327"/>
                    <a:pt x="944" y="225"/>
                  </a:cubicBezTo>
                  <a:cubicBezTo>
                    <a:pt x="670" y="199"/>
                    <a:pt x="494" y="108"/>
                    <a:pt x="379" y="0"/>
                  </a:cubicBezTo>
                  <a:cubicBezTo>
                    <a:pt x="311" y="56"/>
                    <a:pt x="249" y="118"/>
                    <a:pt x="197" y="190"/>
                  </a:cubicBezTo>
                  <a:cubicBezTo>
                    <a:pt x="197" y="190"/>
                    <a:pt x="1" y="983"/>
                    <a:pt x="944" y="1084"/>
                  </a:cubicBezTo>
                  <a:cubicBezTo>
                    <a:pt x="1884" y="1182"/>
                    <a:pt x="2432" y="983"/>
                    <a:pt x="2432" y="983"/>
                  </a:cubicBezTo>
                  <a:cubicBezTo>
                    <a:pt x="2432" y="983"/>
                    <a:pt x="2380" y="1727"/>
                    <a:pt x="2778" y="1479"/>
                  </a:cubicBezTo>
                  <a:cubicBezTo>
                    <a:pt x="2991" y="1352"/>
                    <a:pt x="3190" y="1201"/>
                    <a:pt x="3372" y="1032"/>
                  </a:cubicBezTo>
                  <a:cubicBezTo>
                    <a:pt x="3372" y="1032"/>
                    <a:pt x="3372" y="1577"/>
                    <a:pt x="4417" y="1776"/>
                  </a:cubicBezTo>
                  <a:cubicBezTo>
                    <a:pt x="5262" y="1939"/>
                    <a:pt x="5843" y="1381"/>
                    <a:pt x="6036" y="1165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2" name="Google Shape;3042;p46"/>
            <p:cNvSpPr/>
            <p:nvPr/>
          </p:nvSpPr>
          <p:spPr>
            <a:xfrm>
              <a:off x="3228375" y="2595950"/>
              <a:ext cx="154000" cy="71025"/>
            </a:xfrm>
            <a:custGeom>
              <a:avLst/>
              <a:gdLst/>
              <a:ahLst/>
              <a:cxnLst/>
              <a:rect l="l" t="t" r="r" b="b"/>
              <a:pathLst>
                <a:path w="6160" h="2841" extrusionOk="0">
                  <a:moveTo>
                    <a:pt x="6137" y="2393"/>
                  </a:moveTo>
                  <a:lnTo>
                    <a:pt x="6160" y="2364"/>
                  </a:lnTo>
                  <a:cubicBezTo>
                    <a:pt x="4867" y="2811"/>
                    <a:pt x="4139" y="53"/>
                    <a:pt x="4139" y="53"/>
                  </a:cubicBezTo>
                  <a:cubicBezTo>
                    <a:pt x="4139" y="53"/>
                    <a:pt x="3904" y="448"/>
                    <a:pt x="3656" y="644"/>
                  </a:cubicBezTo>
                  <a:cubicBezTo>
                    <a:pt x="3408" y="843"/>
                    <a:pt x="3010" y="1"/>
                    <a:pt x="3010" y="1"/>
                  </a:cubicBezTo>
                  <a:cubicBezTo>
                    <a:pt x="3010" y="1"/>
                    <a:pt x="2514" y="1290"/>
                    <a:pt x="1123" y="944"/>
                  </a:cubicBezTo>
                  <a:cubicBezTo>
                    <a:pt x="676" y="830"/>
                    <a:pt x="441" y="637"/>
                    <a:pt x="327" y="425"/>
                  </a:cubicBezTo>
                  <a:cubicBezTo>
                    <a:pt x="206" y="722"/>
                    <a:pt x="1" y="1519"/>
                    <a:pt x="1123" y="1799"/>
                  </a:cubicBezTo>
                  <a:cubicBezTo>
                    <a:pt x="2511" y="2145"/>
                    <a:pt x="3010" y="856"/>
                    <a:pt x="3010" y="856"/>
                  </a:cubicBezTo>
                  <a:cubicBezTo>
                    <a:pt x="3010" y="856"/>
                    <a:pt x="3408" y="1701"/>
                    <a:pt x="3656" y="1502"/>
                  </a:cubicBezTo>
                  <a:cubicBezTo>
                    <a:pt x="3904" y="1303"/>
                    <a:pt x="4139" y="908"/>
                    <a:pt x="4139" y="908"/>
                  </a:cubicBezTo>
                  <a:cubicBezTo>
                    <a:pt x="4139" y="908"/>
                    <a:pt x="4848" y="2841"/>
                    <a:pt x="6137" y="2393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3" name="Google Shape;3043;p46"/>
            <p:cNvSpPr/>
            <p:nvPr/>
          </p:nvSpPr>
          <p:spPr>
            <a:xfrm>
              <a:off x="3087525" y="2516475"/>
              <a:ext cx="300150" cy="141775"/>
            </a:xfrm>
            <a:custGeom>
              <a:avLst/>
              <a:gdLst/>
              <a:ahLst/>
              <a:cxnLst/>
              <a:rect l="l" t="t" r="r" b="b"/>
              <a:pathLst>
                <a:path w="12006" h="5671" extrusionOk="0">
                  <a:moveTo>
                    <a:pt x="11103" y="0"/>
                  </a:moveTo>
                  <a:cubicBezTo>
                    <a:pt x="10965" y="0"/>
                    <a:pt x="10834" y="68"/>
                    <a:pt x="10707" y="203"/>
                  </a:cubicBezTo>
                  <a:cubicBezTo>
                    <a:pt x="10312" y="624"/>
                    <a:pt x="10155" y="882"/>
                    <a:pt x="10093" y="1022"/>
                  </a:cubicBezTo>
                  <a:cubicBezTo>
                    <a:pt x="10051" y="807"/>
                    <a:pt x="9943" y="386"/>
                    <a:pt x="9721" y="288"/>
                  </a:cubicBezTo>
                  <a:cubicBezTo>
                    <a:pt x="9687" y="273"/>
                    <a:pt x="9652" y="265"/>
                    <a:pt x="9617" y="265"/>
                  </a:cubicBezTo>
                  <a:cubicBezTo>
                    <a:pt x="9555" y="265"/>
                    <a:pt x="9491" y="289"/>
                    <a:pt x="9424" y="337"/>
                  </a:cubicBezTo>
                  <a:cubicBezTo>
                    <a:pt x="9078" y="578"/>
                    <a:pt x="9013" y="797"/>
                    <a:pt x="9006" y="918"/>
                  </a:cubicBezTo>
                  <a:cubicBezTo>
                    <a:pt x="8808" y="710"/>
                    <a:pt x="8164" y="99"/>
                    <a:pt x="7460" y="99"/>
                  </a:cubicBezTo>
                  <a:cubicBezTo>
                    <a:pt x="7434" y="99"/>
                    <a:pt x="7407" y="100"/>
                    <a:pt x="7381" y="102"/>
                  </a:cubicBezTo>
                  <a:cubicBezTo>
                    <a:pt x="6983" y="125"/>
                    <a:pt x="6633" y="353"/>
                    <a:pt x="6349" y="777"/>
                  </a:cubicBezTo>
                  <a:cubicBezTo>
                    <a:pt x="6326" y="776"/>
                    <a:pt x="6283" y="774"/>
                    <a:pt x="6227" y="774"/>
                  </a:cubicBezTo>
                  <a:cubicBezTo>
                    <a:pt x="6027" y="774"/>
                    <a:pt x="5671" y="802"/>
                    <a:pt x="5556" y="999"/>
                  </a:cubicBezTo>
                  <a:cubicBezTo>
                    <a:pt x="5491" y="1107"/>
                    <a:pt x="5511" y="1247"/>
                    <a:pt x="5612" y="1417"/>
                  </a:cubicBezTo>
                  <a:cubicBezTo>
                    <a:pt x="5547" y="1412"/>
                    <a:pt x="5439" y="1406"/>
                    <a:pt x="5313" y="1406"/>
                  </a:cubicBezTo>
                  <a:cubicBezTo>
                    <a:pt x="5014" y="1406"/>
                    <a:pt x="4617" y="1443"/>
                    <a:pt x="4456" y="1626"/>
                  </a:cubicBezTo>
                  <a:cubicBezTo>
                    <a:pt x="4391" y="1704"/>
                    <a:pt x="4368" y="1809"/>
                    <a:pt x="4401" y="1907"/>
                  </a:cubicBezTo>
                  <a:cubicBezTo>
                    <a:pt x="4427" y="2024"/>
                    <a:pt x="4466" y="2135"/>
                    <a:pt x="4515" y="2243"/>
                  </a:cubicBezTo>
                  <a:cubicBezTo>
                    <a:pt x="4233" y="2083"/>
                    <a:pt x="3775" y="1872"/>
                    <a:pt x="3321" y="1872"/>
                  </a:cubicBezTo>
                  <a:cubicBezTo>
                    <a:pt x="3044" y="1872"/>
                    <a:pt x="2768" y="1950"/>
                    <a:pt x="2534" y="2165"/>
                  </a:cubicBezTo>
                  <a:cubicBezTo>
                    <a:pt x="2438" y="2139"/>
                    <a:pt x="1987" y="2026"/>
                    <a:pt x="1481" y="2026"/>
                  </a:cubicBezTo>
                  <a:cubicBezTo>
                    <a:pt x="969" y="2026"/>
                    <a:pt x="401" y="2141"/>
                    <a:pt x="86" y="2576"/>
                  </a:cubicBezTo>
                  <a:cubicBezTo>
                    <a:pt x="86" y="2579"/>
                    <a:pt x="82" y="2582"/>
                    <a:pt x="82" y="2586"/>
                  </a:cubicBezTo>
                  <a:cubicBezTo>
                    <a:pt x="79" y="2602"/>
                    <a:pt x="1" y="2922"/>
                    <a:pt x="187" y="3190"/>
                  </a:cubicBezTo>
                  <a:cubicBezTo>
                    <a:pt x="317" y="3376"/>
                    <a:pt x="543" y="3487"/>
                    <a:pt x="853" y="3519"/>
                  </a:cubicBezTo>
                  <a:cubicBezTo>
                    <a:pt x="1045" y="3540"/>
                    <a:pt x="1221" y="3548"/>
                    <a:pt x="1379" y="3548"/>
                  </a:cubicBezTo>
                  <a:cubicBezTo>
                    <a:pt x="1879" y="3548"/>
                    <a:pt x="2200" y="3466"/>
                    <a:pt x="2312" y="3431"/>
                  </a:cubicBezTo>
                  <a:lnTo>
                    <a:pt x="2312" y="3431"/>
                  </a:lnTo>
                  <a:cubicBezTo>
                    <a:pt x="2309" y="3549"/>
                    <a:pt x="2318" y="3855"/>
                    <a:pt x="2462" y="3944"/>
                  </a:cubicBezTo>
                  <a:cubicBezTo>
                    <a:pt x="2488" y="3959"/>
                    <a:pt x="2516" y="3967"/>
                    <a:pt x="2547" y="3967"/>
                  </a:cubicBezTo>
                  <a:cubicBezTo>
                    <a:pt x="2594" y="3967"/>
                    <a:pt x="2647" y="3948"/>
                    <a:pt x="2707" y="3911"/>
                  </a:cubicBezTo>
                  <a:cubicBezTo>
                    <a:pt x="2903" y="3790"/>
                    <a:pt x="3089" y="3653"/>
                    <a:pt x="3265" y="3503"/>
                  </a:cubicBezTo>
                  <a:cubicBezTo>
                    <a:pt x="3298" y="3656"/>
                    <a:pt x="3464" y="4051"/>
                    <a:pt x="4322" y="4214"/>
                  </a:cubicBezTo>
                  <a:cubicBezTo>
                    <a:pt x="4427" y="4234"/>
                    <a:pt x="4527" y="4243"/>
                    <a:pt x="4624" y="4243"/>
                  </a:cubicBezTo>
                  <a:cubicBezTo>
                    <a:pt x="5245" y="4243"/>
                    <a:pt x="5697" y="3874"/>
                    <a:pt x="5909" y="3660"/>
                  </a:cubicBezTo>
                  <a:lnTo>
                    <a:pt x="5909" y="3660"/>
                  </a:lnTo>
                  <a:cubicBezTo>
                    <a:pt x="5843" y="3839"/>
                    <a:pt x="5785" y="4133"/>
                    <a:pt x="5902" y="4410"/>
                  </a:cubicBezTo>
                  <a:cubicBezTo>
                    <a:pt x="6026" y="4698"/>
                    <a:pt x="6310" y="4897"/>
                    <a:pt x="6751" y="5008"/>
                  </a:cubicBezTo>
                  <a:cubicBezTo>
                    <a:pt x="6901" y="5047"/>
                    <a:pt x="7058" y="5066"/>
                    <a:pt x="7214" y="5066"/>
                  </a:cubicBezTo>
                  <a:cubicBezTo>
                    <a:pt x="8115" y="5066"/>
                    <a:pt x="8540" y="4325"/>
                    <a:pt x="8647" y="4107"/>
                  </a:cubicBezTo>
                  <a:cubicBezTo>
                    <a:pt x="8726" y="4263"/>
                    <a:pt x="8961" y="4688"/>
                    <a:pt x="9166" y="4737"/>
                  </a:cubicBezTo>
                  <a:cubicBezTo>
                    <a:pt x="9179" y="4740"/>
                    <a:pt x="9192" y="4742"/>
                    <a:pt x="9205" y="4742"/>
                  </a:cubicBezTo>
                  <a:cubicBezTo>
                    <a:pt x="9243" y="4742"/>
                    <a:pt x="9281" y="4728"/>
                    <a:pt x="9310" y="4704"/>
                  </a:cubicBezTo>
                  <a:cubicBezTo>
                    <a:pt x="9509" y="4544"/>
                    <a:pt x="9695" y="4270"/>
                    <a:pt x="9767" y="4156"/>
                  </a:cubicBezTo>
                  <a:cubicBezTo>
                    <a:pt x="9881" y="4440"/>
                    <a:pt x="10449" y="5670"/>
                    <a:pt x="11392" y="5670"/>
                  </a:cubicBezTo>
                  <a:cubicBezTo>
                    <a:pt x="11523" y="5670"/>
                    <a:pt x="11657" y="5647"/>
                    <a:pt x="11781" y="5605"/>
                  </a:cubicBezTo>
                  <a:cubicBezTo>
                    <a:pt x="11797" y="5602"/>
                    <a:pt x="11807" y="5582"/>
                    <a:pt x="11800" y="5566"/>
                  </a:cubicBezTo>
                  <a:cubicBezTo>
                    <a:pt x="11795" y="5553"/>
                    <a:pt x="11784" y="5544"/>
                    <a:pt x="11772" y="5544"/>
                  </a:cubicBezTo>
                  <a:cubicBezTo>
                    <a:pt x="11768" y="5544"/>
                    <a:pt x="11765" y="5545"/>
                    <a:pt x="11761" y="5546"/>
                  </a:cubicBezTo>
                  <a:cubicBezTo>
                    <a:pt x="11633" y="5590"/>
                    <a:pt x="11511" y="5610"/>
                    <a:pt x="11394" y="5610"/>
                  </a:cubicBezTo>
                  <a:cubicBezTo>
                    <a:pt x="10377" y="5610"/>
                    <a:pt x="9809" y="4095"/>
                    <a:pt x="9803" y="4081"/>
                  </a:cubicBezTo>
                  <a:cubicBezTo>
                    <a:pt x="9800" y="4068"/>
                    <a:pt x="9790" y="4061"/>
                    <a:pt x="9777" y="4061"/>
                  </a:cubicBezTo>
                  <a:cubicBezTo>
                    <a:pt x="9774" y="4061"/>
                    <a:pt x="9772" y="4060"/>
                    <a:pt x="9770" y="4060"/>
                  </a:cubicBezTo>
                  <a:cubicBezTo>
                    <a:pt x="9760" y="4060"/>
                    <a:pt x="9753" y="4066"/>
                    <a:pt x="9747" y="4074"/>
                  </a:cubicBezTo>
                  <a:cubicBezTo>
                    <a:pt x="9744" y="4077"/>
                    <a:pt x="9512" y="4466"/>
                    <a:pt x="9271" y="4658"/>
                  </a:cubicBezTo>
                  <a:cubicBezTo>
                    <a:pt x="9254" y="4673"/>
                    <a:pt x="9232" y="4682"/>
                    <a:pt x="9209" y="4682"/>
                  </a:cubicBezTo>
                  <a:cubicBezTo>
                    <a:pt x="9200" y="4682"/>
                    <a:pt x="9191" y="4681"/>
                    <a:pt x="9183" y="4678"/>
                  </a:cubicBezTo>
                  <a:cubicBezTo>
                    <a:pt x="8997" y="4639"/>
                    <a:pt x="8752" y="4195"/>
                    <a:pt x="8673" y="4025"/>
                  </a:cubicBezTo>
                  <a:cubicBezTo>
                    <a:pt x="8669" y="4014"/>
                    <a:pt x="8657" y="4008"/>
                    <a:pt x="8646" y="4008"/>
                  </a:cubicBezTo>
                  <a:cubicBezTo>
                    <a:pt x="8634" y="4008"/>
                    <a:pt x="8623" y="4014"/>
                    <a:pt x="8618" y="4025"/>
                  </a:cubicBezTo>
                  <a:cubicBezTo>
                    <a:pt x="8612" y="4037"/>
                    <a:pt x="8227" y="5007"/>
                    <a:pt x="7214" y="5007"/>
                  </a:cubicBezTo>
                  <a:cubicBezTo>
                    <a:pt x="7077" y="5007"/>
                    <a:pt x="6928" y="4989"/>
                    <a:pt x="6767" y="4949"/>
                  </a:cubicBezTo>
                  <a:cubicBezTo>
                    <a:pt x="6346" y="4844"/>
                    <a:pt x="6075" y="4655"/>
                    <a:pt x="5961" y="4387"/>
                  </a:cubicBezTo>
                  <a:cubicBezTo>
                    <a:pt x="5781" y="3976"/>
                    <a:pt x="6039" y="3509"/>
                    <a:pt x="6043" y="3506"/>
                  </a:cubicBezTo>
                  <a:cubicBezTo>
                    <a:pt x="6049" y="3493"/>
                    <a:pt x="6046" y="3474"/>
                    <a:pt x="6033" y="3464"/>
                  </a:cubicBezTo>
                  <a:cubicBezTo>
                    <a:pt x="6027" y="3462"/>
                    <a:pt x="6022" y="3461"/>
                    <a:pt x="6017" y="3461"/>
                  </a:cubicBezTo>
                  <a:cubicBezTo>
                    <a:pt x="6006" y="3461"/>
                    <a:pt x="5997" y="3465"/>
                    <a:pt x="5990" y="3474"/>
                  </a:cubicBezTo>
                  <a:cubicBezTo>
                    <a:pt x="5984" y="3482"/>
                    <a:pt x="5466" y="4184"/>
                    <a:pt x="4625" y="4184"/>
                  </a:cubicBezTo>
                  <a:cubicBezTo>
                    <a:pt x="4531" y="4184"/>
                    <a:pt x="4434" y="4175"/>
                    <a:pt x="4332" y="4156"/>
                  </a:cubicBezTo>
                  <a:cubicBezTo>
                    <a:pt x="3333" y="3966"/>
                    <a:pt x="3317" y="3447"/>
                    <a:pt x="3317" y="3441"/>
                  </a:cubicBezTo>
                  <a:cubicBezTo>
                    <a:pt x="3317" y="3424"/>
                    <a:pt x="3303" y="3412"/>
                    <a:pt x="3287" y="3412"/>
                  </a:cubicBezTo>
                  <a:cubicBezTo>
                    <a:pt x="3279" y="3412"/>
                    <a:pt x="3271" y="3415"/>
                    <a:pt x="3265" y="3421"/>
                  </a:cubicBezTo>
                  <a:cubicBezTo>
                    <a:pt x="3082" y="3588"/>
                    <a:pt x="2886" y="3735"/>
                    <a:pt x="2674" y="3865"/>
                  </a:cubicBezTo>
                  <a:cubicBezTo>
                    <a:pt x="2626" y="3894"/>
                    <a:pt x="2584" y="3910"/>
                    <a:pt x="2547" y="3910"/>
                  </a:cubicBezTo>
                  <a:cubicBezTo>
                    <a:pt x="2526" y="3910"/>
                    <a:pt x="2508" y="3905"/>
                    <a:pt x="2491" y="3895"/>
                  </a:cubicBezTo>
                  <a:cubicBezTo>
                    <a:pt x="2374" y="3823"/>
                    <a:pt x="2367" y="3509"/>
                    <a:pt x="2374" y="3395"/>
                  </a:cubicBezTo>
                  <a:cubicBezTo>
                    <a:pt x="2376" y="3377"/>
                    <a:pt x="2362" y="3363"/>
                    <a:pt x="2347" y="3363"/>
                  </a:cubicBezTo>
                  <a:cubicBezTo>
                    <a:pt x="2343" y="3363"/>
                    <a:pt x="2339" y="3364"/>
                    <a:pt x="2335" y="3366"/>
                  </a:cubicBezTo>
                  <a:cubicBezTo>
                    <a:pt x="2329" y="3366"/>
                    <a:pt x="1977" y="3490"/>
                    <a:pt x="1361" y="3490"/>
                  </a:cubicBezTo>
                  <a:cubicBezTo>
                    <a:pt x="1209" y="3490"/>
                    <a:pt x="1042" y="3482"/>
                    <a:pt x="859" y="3464"/>
                  </a:cubicBezTo>
                  <a:cubicBezTo>
                    <a:pt x="566" y="3431"/>
                    <a:pt x="357" y="3330"/>
                    <a:pt x="239" y="3160"/>
                  </a:cubicBezTo>
                  <a:cubicBezTo>
                    <a:pt x="79" y="2935"/>
                    <a:pt x="131" y="2654"/>
                    <a:pt x="138" y="2612"/>
                  </a:cubicBezTo>
                  <a:cubicBezTo>
                    <a:pt x="437" y="2205"/>
                    <a:pt x="987" y="2097"/>
                    <a:pt x="1485" y="2097"/>
                  </a:cubicBezTo>
                  <a:cubicBezTo>
                    <a:pt x="2037" y="2097"/>
                    <a:pt x="2525" y="2230"/>
                    <a:pt x="2534" y="2233"/>
                  </a:cubicBezTo>
                  <a:cubicBezTo>
                    <a:pt x="2536" y="2234"/>
                    <a:pt x="2539" y="2235"/>
                    <a:pt x="2542" y="2235"/>
                  </a:cubicBezTo>
                  <a:cubicBezTo>
                    <a:pt x="2550" y="2235"/>
                    <a:pt x="2558" y="2231"/>
                    <a:pt x="2563" y="2227"/>
                  </a:cubicBezTo>
                  <a:cubicBezTo>
                    <a:pt x="2788" y="2014"/>
                    <a:pt x="3055" y="1937"/>
                    <a:pt x="3324" y="1937"/>
                  </a:cubicBezTo>
                  <a:cubicBezTo>
                    <a:pt x="3818" y="1937"/>
                    <a:pt x="4319" y="2199"/>
                    <a:pt x="4577" y="2357"/>
                  </a:cubicBezTo>
                  <a:cubicBezTo>
                    <a:pt x="4653" y="2463"/>
                    <a:pt x="4722" y="2482"/>
                    <a:pt x="4758" y="2482"/>
                  </a:cubicBezTo>
                  <a:cubicBezTo>
                    <a:pt x="4770" y="2482"/>
                    <a:pt x="4779" y="2480"/>
                    <a:pt x="4783" y="2478"/>
                  </a:cubicBezTo>
                  <a:cubicBezTo>
                    <a:pt x="4792" y="2478"/>
                    <a:pt x="4802" y="2468"/>
                    <a:pt x="4806" y="2455"/>
                  </a:cubicBezTo>
                  <a:cubicBezTo>
                    <a:pt x="4806" y="2445"/>
                    <a:pt x="4802" y="2432"/>
                    <a:pt x="4792" y="2426"/>
                  </a:cubicBezTo>
                  <a:cubicBezTo>
                    <a:pt x="4789" y="2423"/>
                    <a:pt x="4727" y="2377"/>
                    <a:pt x="4619" y="2312"/>
                  </a:cubicBezTo>
                  <a:cubicBezTo>
                    <a:pt x="4567" y="2236"/>
                    <a:pt x="4508" y="2109"/>
                    <a:pt x="4456" y="1897"/>
                  </a:cubicBezTo>
                  <a:cubicBezTo>
                    <a:pt x="4430" y="1819"/>
                    <a:pt x="4450" y="1731"/>
                    <a:pt x="4502" y="1669"/>
                  </a:cubicBezTo>
                  <a:cubicBezTo>
                    <a:pt x="4645" y="1506"/>
                    <a:pt x="5022" y="1473"/>
                    <a:pt x="5308" y="1473"/>
                  </a:cubicBezTo>
                  <a:cubicBezTo>
                    <a:pt x="5506" y="1473"/>
                    <a:pt x="5660" y="1489"/>
                    <a:pt x="5664" y="1489"/>
                  </a:cubicBezTo>
                  <a:cubicBezTo>
                    <a:pt x="5677" y="1489"/>
                    <a:pt x="5687" y="1483"/>
                    <a:pt x="5693" y="1473"/>
                  </a:cubicBezTo>
                  <a:cubicBezTo>
                    <a:pt x="5700" y="1463"/>
                    <a:pt x="5700" y="1450"/>
                    <a:pt x="5693" y="1440"/>
                  </a:cubicBezTo>
                  <a:cubicBezTo>
                    <a:pt x="5579" y="1267"/>
                    <a:pt x="5550" y="1130"/>
                    <a:pt x="5605" y="1032"/>
                  </a:cubicBezTo>
                  <a:cubicBezTo>
                    <a:pt x="5707" y="863"/>
                    <a:pt x="6042" y="839"/>
                    <a:pt x="6229" y="839"/>
                  </a:cubicBezTo>
                  <a:cubicBezTo>
                    <a:pt x="6306" y="839"/>
                    <a:pt x="6358" y="843"/>
                    <a:pt x="6359" y="843"/>
                  </a:cubicBezTo>
                  <a:cubicBezTo>
                    <a:pt x="6372" y="843"/>
                    <a:pt x="6382" y="836"/>
                    <a:pt x="6389" y="826"/>
                  </a:cubicBezTo>
                  <a:cubicBezTo>
                    <a:pt x="6666" y="412"/>
                    <a:pt x="7002" y="187"/>
                    <a:pt x="7384" y="164"/>
                  </a:cubicBezTo>
                  <a:cubicBezTo>
                    <a:pt x="7407" y="162"/>
                    <a:pt x="7431" y="162"/>
                    <a:pt x="7454" y="162"/>
                  </a:cubicBezTo>
                  <a:cubicBezTo>
                    <a:pt x="8260" y="162"/>
                    <a:pt x="9013" y="1019"/>
                    <a:pt x="9019" y="1029"/>
                  </a:cubicBezTo>
                  <a:cubicBezTo>
                    <a:pt x="9026" y="1035"/>
                    <a:pt x="9035" y="1039"/>
                    <a:pt x="9044" y="1039"/>
                  </a:cubicBezTo>
                  <a:cubicBezTo>
                    <a:pt x="9049" y="1039"/>
                    <a:pt x="9054" y="1038"/>
                    <a:pt x="9059" y="1035"/>
                  </a:cubicBezTo>
                  <a:cubicBezTo>
                    <a:pt x="9072" y="1029"/>
                    <a:pt x="9075" y="1012"/>
                    <a:pt x="9072" y="999"/>
                  </a:cubicBezTo>
                  <a:cubicBezTo>
                    <a:pt x="9072" y="996"/>
                    <a:pt x="8990" y="715"/>
                    <a:pt x="9457" y="389"/>
                  </a:cubicBezTo>
                  <a:cubicBezTo>
                    <a:pt x="9515" y="348"/>
                    <a:pt x="9569" y="327"/>
                    <a:pt x="9620" y="327"/>
                  </a:cubicBezTo>
                  <a:cubicBezTo>
                    <a:pt x="9646" y="327"/>
                    <a:pt x="9671" y="332"/>
                    <a:pt x="9695" y="343"/>
                  </a:cubicBezTo>
                  <a:cubicBezTo>
                    <a:pt x="9959" y="461"/>
                    <a:pt x="10054" y="1153"/>
                    <a:pt x="10054" y="1159"/>
                  </a:cubicBezTo>
                  <a:cubicBezTo>
                    <a:pt x="10057" y="1177"/>
                    <a:pt x="10071" y="1185"/>
                    <a:pt x="10084" y="1185"/>
                  </a:cubicBezTo>
                  <a:cubicBezTo>
                    <a:pt x="10099" y="1185"/>
                    <a:pt x="10114" y="1175"/>
                    <a:pt x="10116" y="1156"/>
                  </a:cubicBezTo>
                  <a:cubicBezTo>
                    <a:pt x="10116" y="1153"/>
                    <a:pt x="10132" y="905"/>
                    <a:pt x="10753" y="245"/>
                  </a:cubicBezTo>
                  <a:cubicBezTo>
                    <a:pt x="10863" y="124"/>
                    <a:pt x="10983" y="63"/>
                    <a:pt x="11104" y="63"/>
                  </a:cubicBezTo>
                  <a:cubicBezTo>
                    <a:pt x="11126" y="63"/>
                    <a:pt x="11148" y="65"/>
                    <a:pt x="11170" y="69"/>
                  </a:cubicBezTo>
                  <a:cubicBezTo>
                    <a:pt x="11598" y="141"/>
                    <a:pt x="11941" y="911"/>
                    <a:pt x="11944" y="921"/>
                  </a:cubicBezTo>
                  <a:cubicBezTo>
                    <a:pt x="11949" y="931"/>
                    <a:pt x="11960" y="939"/>
                    <a:pt x="11973" y="939"/>
                  </a:cubicBezTo>
                  <a:cubicBezTo>
                    <a:pt x="11976" y="939"/>
                    <a:pt x="11980" y="939"/>
                    <a:pt x="11983" y="937"/>
                  </a:cubicBezTo>
                  <a:cubicBezTo>
                    <a:pt x="11999" y="928"/>
                    <a:pt x="12006" y="911"/>
                    <a:pt x="11999" y="895"/>
                  </a:cubicBezTo>
                  <a:cubicBezTo>
                    <a:pt x="11983" y="862"/>
                    <a:pt x="11640" y="86"/>
                    <a:pt x="11180" y="7"/>
                  </a:cubicBezTo>
                  <a:cubicBezTo>
                    <a:pt x="11154" y="3"/>
                    <a:pt x="11129" y="0"/>
                    <a:pt x="11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4" name="Google Shape;3044;p46"/>
            <p:cNvSpPr/>
            <p:nvPr/>
          </p:nvSpPr>
          <p:spPr>
            <a:xfrm>
              <a:off x="3261425" y="2380175"/>
              <a:ext cx="294775" cy="142200"/>
            </a:xfrm>
            <a:custGeom>
              <a:avLst/>
              <a:gdLst/>
              <a:ahLst/>
              <a:cxnLst/>
              <a:rect l="l" t="t" r="r" b="b"/>
              <a:pathLst>
                <a:path w="11791" h="5688" extrusionOk="0">
                  <a:moveTo>
                    <a:pt x="7415" y="0"/>
                  </a:moveTo>
                  <a:cubicBezTo>
                    <a:pt x="7408" y="0"/>
                    <a:pt x="7402" y="3"/>
                    <a:pt x="7397" y="8"/>
                  </a:cubicBezTo>
                  <a:lnTo>
                    <a:pt x="1" y="5639"/>
                  </a:lnTo>
                  <a:lnTo>
                    <a:pt x="36" y="5688"/>
                  </a:lnTo>
                  <a:lnTo>
                    <a:pt x="7423" y="64"/>
                  </a:lnTo>
                  <a:lnTo>
                    <a:pt x="11774" y="1245"/>
                  </a:lnTo>
                  <a:lnTo>
                    <a:pt x="11790" y="1187"/>
                  </a:lnTo>
                  <a:lnTo>
                    <a:pt x="7423" y="2"/>
                  </a:lnTo>
                  <a:cubicBezTo>
                    <a:pt x="7420" y="1"/>
                    <a:pt x="7418" y="0"/>
                    <a:pt x="7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5" name="Google Shape;3045;p46"/>
            <p:cNvSpPr/>
            <p:nvPr/>
          </p:nvSpPr>
          <p:spPr>
            <a:xfrm>
              <a:off x="3555100" y="2409775"/>
              <a:ext cx="411625" cy="112775"/>
            </a:xfrm>
            <a:custGeom>
              <a:avLst/>
              <a:gdLst/>
              <a:ahLst/>
              <a:cxnLst/>
              <a:rect l="l" t="t" r="r" b="b"/>
              <a:pathLst>
                <a:path w="16465" h="4511" extrusionOk="0">
                  <a:moveTo>
                    <a:pt x="33" y="1"/>
                  </a:moveTo>
                  <a:cubicBezTo>
                    <a:pt x="19" y="1"/>
                    <a:pt x="7" y="9"/>
                    <a:pt x="4" y="22"/>
                  </a:cubicBezTo>
                  <a:cubicBezTo>
                    <a:pt x="1" y="38"/>
                    <a:pt x="11" y="55"/>
                    <a:pt x="27" y="61"/>
                  </a:cubicBezTo>
                  <a:lnTo>
                    <a:pt x="16416" y="4507"/>
                  </a:lnTo>
                  <a:lnTo>
                    <a:pt x="16425" y="4507"/>
                  </a:lnTo>
                  <a:lnTo>
                    <a:pt x="16425" y="4510"/>
                  </a:lnTo>
                  <a:cubicBezTo>
                    <a:pt x="16458" y="4507"/>
                    <a:pt x="16465" y="4458"/>
                    <a:pt x="16432" y="4448"/>
                  </a:cubicBezTo>
                  <a:lnTo>
                    <a:pt x="43" y="3"/>
                  </a:ln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6" name="Google Shape;3046;p46"/>
            <p:cNvSpPr/>
            <p:nvPr/>
          </p:nvSpPr>
          <p:spPr>
            <a:xfrm>
              <a:off x="3260650" y="2520875"/>
              <a:ext cx="706250" cy="145125"/>
            </a:xfrm>
            <a:custGeom>
              <a:avLst/>
              <a:gdLst/>
              <a:ahLst/>
              <a:cxnLst/>
              <a:rect l="l" t="t" r="r" b="b"/>
              <a:pathLst>
                <a:path w="28250" h="5805" extrusionOk="0">
                  <a:moveTo>
                    <a:pt x="46" y="1"/>
                  </a:moveTo>
                  <a:cubicBezTo>
                    <a:pt x="20" y="1"/>
                    <a:pt x="1" y="39"/>
                    <a:pt x="32" y="60"/>
                  </a:cubicBezTo>
                  <a:lnTo>
                    <a:pt x="7650" y="5801"/>
                  </a:lnTo>
                  <a:cubicBezTo>
                    <a:pt x="7653" y="5804"/>
                    <a:pt x="7660" y="5804"/>
                    <a:pt x="7666" y="5804"/>
                  </a:cubicBezTo>
                  <a:lnTo>
                    <a:pt x="7679" y="5804"/>
                  </a:lnTo>
                  <a:lnTo>
                    <a:pt x="28213" y="63"/>
                  </a:lnTo>
                  <a:cubicBezTo>
                    <a:pt x="28249" y="54"/>
                    <a:pt x="28238" y="3"/>
                    <a:pt x="28205" y="3"/>
                  </a:cubicBezTo>
                  <a:cubicBezTo>
                    <a:pt x="28203" y="3"/>
                    <a:pt x="28200" y="3"/>
                    <a:pt x="28197" y="4"/>
                  </a:cubicBezTo>
                  <a:lnTo>
                    <a:pt x="7676" y="5742"/>
                  </a:lnTo>
                  <a:lnTo>
                    <a:pt x="67" y="11"/>
                  </a:lnTo>
                  <a:cubicBezTo>
                    <a:pt x="60" y="4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7" name="Google Shape;3047;p46"/>
            <p:cNvSpPr/>
            <p:nvPr/>
          </p:nvSpPr>
          <p:spPr>
            <a:xfrm>
              <a:off x="3158725" y="2515250"/>
              <a:ext cx="104125" cy="7200"/>
            </a:xfrm>
            <a:custGeom>
              <a:avLst/>
              <a:gdLst/>
              <a:ahLst/>
              <a:cxnLst/>
              <a:rect l="l" t="t" r="r" b="b"/>
              <a:pathLst>
                <a:path w="4165" h="288" extrusionOk="0">
                  <a:moveTo>
                    <a:pt x="42" y="1"/>
                  </a:moveTo>
                  <a:cubicBezTo>
                    <a:pt x="2" y="1"/>
                    <a:pt x="0" y="60"/>
                    <a:pt x="42" y="63"/>
                  </a:cubicBezTo>
                  <a:lnTo>
                    <a:pt x="4125" y="288"/>
                  </a:lnTo>
                  <a:lnTo>
                    <a:pt x="4128" y="288"/>
                  </a:lnTo>
                  <a:cubicBezTo>
                    <a:pt x="4164" y="285"/>
                    <a:pt x="4164" y="232"/>
                    <a:pt x="4128" y="229"/>
                  </a:cubicBezTo>
                  <a:lnTo>
                    <a:pt x="45" y="1"/>
                  </a:lnTo>
                  <a:cubicBezTo>
                    <a:pt x="44" y="1"/>
                    <a:pt x="43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8" name="Google Shape;3048;p46"/>
            <p:cNvSpPr/>
            <p:nvPr/>
          </p:nvSpPr>
          <p:spPr>
            <a:xfrm>
              <a:off x="3399175" y="2582575"/>
              <a:ext cx="52725" cy="36600"/>
            </a:xfrm>
            <a:custGeom>
              <a:avLst/>
              <a:gdLst/>
              <a:ahLst/>
              <a:cxnLst/>
              <a:rect l="l" t="t" r="r" b="b"/>
              <a:pathLst>
                <a:path w="2109" h="1464" extrusionOk="0">
                  <a:moveTo>
                    <a:pt x="1613" y="1"/>
                  </a:moveTo>
                  <a:lnTo>
                    <a:pt x="0" y="497"/>
                  </a:lnTo>
                  <a:cubicBezTo>
                    <a:pt x="0" y="497"/>
                    <a:pt x="150" y="1117"/>
                    <a:pt x="643" y="1414"/>
                  </a:cubicBezTo>
                  <a:cubicBezTo>
                    <a:pt x="700" y="1448"/>
                    <a:pt x="749" y="1463"/>
                    <a:pt x="793" y="1463"/>
                  </a:cubicBezTo>
                  <a:cubicBezTo>
                    <a:pt x="1134" y="1463"/>
                    <a:pt x="1117" y="546"/>
                    <a:pt x="1117" y="546"/>
                  </a:cubicBezTo>
                  <a:lnTo>
                    <a:pt x="1117" y="546"/>
                  </a:lnTo>
                  <a:cubicBezTo>
                    <a:pt x="1117" y="546"/>
                    <a:pt x="1476" y="738"/>
                    <a:pt x="1737" y="738"/>
                  </a:cubicBezTo>
                  <a:cubicBezTo>
                    <a:pt x="1852" y="738"/>
                    <a:pt x="1947" y="701"/>
                    <a:pt x="1985" y="595"/>
                  </a:cubicBezTo>
                  <a:cubicBezTo>
                    <a:pt x="2109" y="249"/>
                    <a:pt x="1613" y="1"/>
                    <a:pt x="1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9" name="Google Shape;3049;p46"/>
            <p:cNvSpPr/>
            <p:nvPr/>
          </p:nvSpPr>
          <p:spPr>
            <a:xfrm>
              <a:off x="3398350" y="2581750"/>
              <a:ext cx="54450" cy="38225"/>
            </a:xfrm>
            <a:custGeom>
              <a:avLst/>
              <a:gdLst/>
              <a:ahLst/>
              <a:cxnLst/>
              <a:rect l="l" t="t" r="r" b="b"/>
              <a:pathLst>
                <a:path w="2178" h="1529" extrusionOk="0">
                  <a:moveTo>
                    <a:pt x="1644" y="0"/>
                  </a:moveTo>
                  <a:cubicBezTo>
                    <a:pt x="1616" y="0"/>
                    <a:pt x="1602" y="43"/>
                    <a:pt x="1633" y="60"/>
                  </a:cubicBezTo>
                  <a:cubicBezTo>
                    <a:pt x="1636" y="63"/>
                    <a:pt x="2103" y="298"/>
                    <a:pt x="1988" y="618"/>
                  </a:cubicBezTo>
                  <a:cubicBezTo>
                    <a:pt x="1972" y="667"/>
                    <a:pt x="1936" y="703"/>
                    <a:pt x="1887" y="719"/>
                  </a:cubicBezTo>
                  <a:cubicBezTo>
                    <a:pt x="1852" y="733"/>
                    <a:pt x="1812" y="739"/>
                    <a:pt x="1768" y="739"/>
                  </a:cubicBezTo>
                  <a:cubicBezTo>
                    <a:pt x="1520" y="739"/>
                    <a:pt x="1168" y="552"/>
                    <a:pt x="1163" y="549"/>
                  </a:cubicBezTo>
                  <a:cubicBezTo>
                    <a:pt x="1159" y="547"/>
                    <a:pt x="1154" y="546"/>
                    <a:pt x="1150" y="546"/>
                  </a:cubicBezTo>
                  <a:cubicBezTo>
                    <a:pt x="1134" y="546"/>
                    <a:pt x="1118" y="560"/>
                    <a:pt x="1120" y="579"/>
                  </a:cubicBezTo>
                  <a:cubicBezTo>
                    <a:pt x="1123" y="781"/>
                    <a:pt x="1094" y="1333"/>
                    <a:pt x="901" y="1444"/>
                  </a:cubicBezTo>
                  <a:cubicBezTo>
                    <a:pt x="877" y="1457"/>
                    <a:pt x="852" y="1464"/>
                    <a:pt x="824" y="1464"/>
                  </a:cubicBezTo>
                  <a:cubicBezTo>
                    <a:pt x="784" y="1464"/>
                    <a:pt x="741" y="1450"/>
                    <a:pt x="693" y="1421"/>
                  </a:cubicBezTo>
                  <a:cubicBezTo>
                    <a:pt x="216" y="1133"/>
                    <a:pt x="63" y="530"/>
                    <a:pt x="63" y="523"/>
                  </a:cubicBezTo>
                  <a:cubicBezTo>
                    <a:pt x="60" y="509"/>
                    <a:pt x="47" y="500"/>
                    <a:pt x="33" y="500"/>
                  </a:cubicBezTo>
                  <a:cubicBezTo>
                    <a:pt x="31" y="500"/>
                    <a:pt x="29" y="500"/>
                    <a:pt x="27" y="500"/>
                  </a:cubicBezTo>
                  <a:cubicBezTo>
                    <a:pt x="10" y="504"/>
                    <a:pt x="1" y="520"/>
                    <a:pt x="4" y="536"/>
                  </a:cubicBezTo>
                  <a:cubicBezTo>
                    <a:pt x="10" y="566"/>
                    <a:pt x="161" y="1176"/>
                    <a:pt x="663" y="1476"/>
                  </a:cubicBezTo>
                  <a:cubicBezTo>
                    <a:pt x="712" y="1509"/>
                    <a:pt x="768" y="1525"/>
                    <a:pt x="826" y="1528"/>
                  </a:cubicBezTo>
                  <a:cubicBezTo>
                    <a:pt x="866" y="1528"/>
                    <a:pt x="901" y="1515"/>
                    <a:pt x="931" y="1496"/>
                  </a:cubicBezTo>
                  <a:cubicBezTo>
                    <a:pt x="1156" y="1365"/>
                    <a:pt x="1179" y="801"/>
                    <a:pt x="1179" y="628"/>
                  </a:cubicBezTo>
                  <a:cubicBezTo>
                    <a:pt x="1287" y="680"/>
                    <a:pt x="1557" y="801"/>
                    <a:pt x="1770" y="801"/>
                  </a:cubicBezTo>
                  <a:cubicBezTo>
                    <a:pt x="1821" y="801"/>
                    <a:pt x="1868" y="794"/>
                    <a:pt x="1910" y="778"/>
                  </a:cubicBezTo>
                  <a:cubicBezTo>
                    <a:pt x="1975" y="755"/>
                    <a:pt x="2024" y="703"/>
                    <a:pt x="2047" y="637"/>
                  </a:cubicBezTo>
                  <a:cubicBezTo>
                    <a:pt x="2178" y="269"/>
                    <a:pt x="1682" y="14"/>
                    <a:pt x="1659" y="4"/>
                  </a:cubicBezTo>
                  <a:cubicBezTo>
                    <a:pt x="1653" y="1"/>
                    <a:pt x="1648" y="0"/>
                    <a:pt x="1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0" name="Google Shape;3050;p46"/>
            <p:cNvSpPr/>
            <p:nvPr/>
          </p:nvSpPr>
          <p:spPr>
            <a:xfrm>
              <a:off x="3262075" y="2593175"/>
              <a:ext cx="16750" cy="17000"/>
            </a:xfrm>
            <a:custGeom>
              <a:avLst/>
              <a:gdLst/>
              <a:ahLst/>
              <a:cxnLst/>
              <a:rect l="l" t="t" r="r" b="b"/>
              <a:pathLst>
                <a:path w="670" h="68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9" y="572"/>
                    <a:pt x="324" y="670"/>
                  </a:cubicBezTo>
                  <a:cubicBezTo>
                    <a:pt x="338" y="676"/>
                    <a:pt x="352" y="679"/>
                    <a:pt x="366" y="679"/>
                  </a:cubicBezTo>
                  <a:cubicBezTo>
                    <a:pt x="564" y="679"/>
                    <a:pt x="670" y="50"/>
                    <a:pt x="670" y="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1" name="Google Shape;3051;p46"/>
            <p:cNvSpPr/>
            <p:nvPr/>
          </p:nvSpPr>
          <p:spPr>
            <a:xfrm>
              <a:off x="3261250" y="2592375"/>
              <a:ext cx="18500" cy="18550"/>
            </a:xfrm>
            <a:custGeom>
              <a:avLst/>
              <a:gdLst/>
              <a:ahLst/>
              <a:cxnLst/>
              <a:rect l="l" t="t" r="r" b="b"/>
              <a:pathLst>
                <a:path w="740" h="742" extrusionOk="0">
                  <a:moveTo>
                    <a:pt x="35" y="0"/>
                  </a:moveTo>
                  <a:cubicBezTo>
                    <a:pt x="18" y="0"/>
                    <a:pt x="1" y="14"/>
                    <a:pt x="4" y="36"/>
                  </a:cubicBezTo>
                  <a:cubicBezTo>
                    <a:pt x="8" y="62"/>
                    <a:pt x="109" y="624"/>
                    <a:pt x="344" y="728"/>
                  </a:cubicBezTo>
                  <a:cubicBezTo>
                    <a:pt x="360" y="738"/>
                    <a:pt x="380" y="741"/>
                    <a:pt x="399" y="741"/>
                  </a:cubicBezTo>
                  <a:cubicBezTo>
                    <a:pt x="419" y="741"/>
                    <a:pt x="442" y="738"/>
                    <a:pt x="461" y="728"/>
                  </a:cubicBezTo>
                  <a:cubicBezTo>
                    <a:pt x="634" y="633"/>
                    <a:pt x="726" y="144"/>
                    <a:pt x="735" y="88"/>
                  </a:cubicBezTo>
                  <a:cubicBezTo>
                    <a:pt x="739" y="65"/>
                    <a:pt x="721" y="51"/>
                    <a:pt x="704" y="51"/>
                  </a:cubicBezTo>
                  <a:cubicBezTo>
                    <a:pt x="690" y="51"/>
                    <a:pt x="676" y="60"/>
                    <a:pt x="673" y="79"/>
                  </a:cubicBezTo>
                  <a:cubicBezTo>
                    <a:pt x="647" y="219"/>
                    <a:pt x="556" y="604"/>
                    <a:pt x="432" y="673"/>
                  </a:cubicBezTo>
                  <a:cubicBezTo>
                    <a:pt x="422" y="677"/>
                    <a:pt x="411" y="680"/>
                    <a:pt x="401" y="680"/>
                  </a:cubicBezTo>
                  <a:cubicBezTo>
                    <a:pt x="390" y="680"/>
                    <a:pt x="380" y="677"/>
                    <a:pt x="370" y="673"/>
                  </a:cubicBezTo>
                  <a:cubicBezTo>
                    <a:pt x="197" y="598"/>
                    <a:pt x="92" y="180"/>
                    <a:pt x="63" y="26"/>
                  </a:cubicBezTo>
                  <a:cubicBezTo>
                    <a:pt x="60" y="8"/>
                    <a:pt x="48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2" name="Google Shape;3052;p46"/>
            <p:cNvSpPr/>
            <p:nvPr/>
          </p:nvSpPr>
          <p:spPr>
            <a:xfrm>
              <a:off x="3406025" y="2462475"/>
              <a:ext cx="24825" cy="40150"/>
            </a:xfrm>
            <a:custGeom>
              <a:avLst/>
              <a:gdLst/>
              <a:ahLst/>
              <a:cxnLst/>
              <a:rect l="l" t="t" r="r" b="b"/>
              <a:pathLst>
                <a:path w="993" h="1606" extrusionOk="0">
                  <a:moveTo>
                    <a:pt x="706" y="0"/>
                  </a:moveTo>
                  <a:cubicBezTo>
                    <a:pt x="521" y="0"/>
                    <a:pt x="0" y="414"/>
                    <a:pt x="0" y="414"/>
                  </a:cubicBezTo>
                  <a:lnTo>
                    <a:pt x="493" y="1606"/>
                  </a:lnTo>
                  <a:cubicBezTo>
                    <a:pt x="493" y="1606"/>
                    <a:pt x="741" y="1456"/>
                    <a:pt x="865" y="1084"/>
                  </a:cubicBezTo>
                  <a:cubicBezTo>
                    <a:pt x="993" y="711"/>
                    <a:pt x="421" y="711"/>
                    <a:pt x="421" y="711"/>
                  </a:cubicBezTo>
                  <a:cubicBezTo>
                    <a:pt x="421" y="711"/>
                    <a:pt x="816" y="241"/>
                    <a:pt x="767" y="42"/>
                  </a:cubicBezTo>
                  <a:cubicBezTo>
                    <a:pt x="760" y="13"/>
                    <a:pt x="73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3" name="Google Shape;3053;p46"/>
            <p:cNvSpPr/>
            <p:nvPr/>
          </p:nvSpPr>
          <p:spPr>
            <a:xfrm>
              <a:off x="3405125" y="2461675"/>
              <a:ext cx="24175" cy="41700"/>
            </a:xfrm>
            <a:custGeom>
              <a:avLst/>
              <a:gdLst/>
              <a:ahLst/>
              <a:cxnLst/>
              <a:rect l="l" t="t" r="r" b="b"/>
              <a:pathLst>
                <a:path w="967" h="1668" extrusionOk="0">
                  <a:moveTo>
                    <a:pt x="747" y="1"/>
                  </a:moveTo>
                  <a:cubicBezTo>
                    <a:pt x="559" y="1"/>
                    <a:pt x="109" y="347"/>
                    <a:pt x="17" y="424"/>
                  </a:cubicBezTo>
                  <a:cubicBezTo>
                    <a:pt x="4" y="433"/>
                    <a:pt x="0" y="453"/>
                    <a:pt x="10" y="466"/>
                  </a:cubicBezTo>
                  <a:cubicBezTo>
                    <a:pt x="16" y="473"/>
                    <a:pt x="24" y="476"/>
                    <a:pt x="32" y="476"/>
                  </a:cubicBezTo>
                  <a:cubicBezTo>
                    <a:pt x="39" y="476"/>
                    <a:pt x="47" y="474"/>
                    <a:pt x="53" y="469"/>
                  </a:cubicBezTo>
                  <a:cubicBezTo>
                    <a:pt x="262" y="306"/>
                    <a:pt x="616" y="62"/>
                    <a:pt x="741" y="62"/>
                  </a:cubicBezTo>
                  <a:cubicBezTo>
                    <a:pt x="749" y="62"/>
                    <a:pt x="755" y="63"/>
                    <a:pt x="761" y="64"/>
                  </a:cubicBezTo>
                  <a:cubicBezTo>
                    <a:pt x="768" y="68"/>
                    <a:pt x="774" y="74"/>
                    <a:pt x="774" y="81"/>
                  </a:cubicBezTo>
                  <a:cubicBezTo>
                    <a:pt x="813" y="231"/>
                    <a:pt x="542" y="597"/>
                    <a:pt x="435" y="724"/>
                  </a:cubicBezTo>
                  <a:cubicBezTo>
                    <a:pt x="415" y="743"/>
                    <a:pt x="431" y="776"/>
                    <a:pt x="457" y="776"/>
                  </a:cubicBezTo>
                  <a:cubicBezTo>
                    <a:pt x="461" y="776"/>
                    <a:pt x="758" y="776"/>
                    <a:pt x="859" y="916"/>
                  </a:cubicBezTo>
                  <a:cubicBezTo>
                    <a:pt x="895" y="972"/>
                    <a:pt x="901" y="1044"/>
                    <a:pt x="875" y="1106"/>
                  </a:cubicBezTo>
                  <a:cubicBezTo>
                    <a:pt x="754" y="1462"/>
                    <a:pt x="519" y="1612"/>
                    <a:pt x="516" y="1612"/>
                  </a:cubicBezTo>
                  <a:cubicBezTo>
                    <a:pt x="490" y="1628"/>
                    <a:pt x="500" y="1667"/>
                    <a:pt x="533" y="1667"/>
                  </a:cubicBezTo>
                  <a:cubicBezTo>
                    <a:pt x="536" y="1667"/>
                    <a:pt x="542" y="1664"/>
                    <a:pt x="546" y="1661"/>
                  </a:cubicBezTo>
                  <a:cubicBezTo>
                    <a:pt x="559" y="1654"/>
                    <a:pt x="807" y="1504"/>
                    <a:pt x="934" y="1125"/>
                  </a:cubicBezTo>
                  <a:cubicBezTo>
                    <a:pt x="967" y="1044"/>
                    <a:pt x="957" y="952"/>
                    <a:pt x="908" y="881"/>
                  </a:cubicBezTo>
                  <a:cubicBezTo>
                    <a:pt x="820" y="756"/>
                    <a:pt x="621" y="724"/>
                    <a:pt x="519" y="717"/>
                  </a:cubicBezTo>
                  <a:cubicBezTo>
                    <a:pt x="624" y="587"/>
                    <a:pt x="879" y="244"/>
                    <a:pt x="833" y="68"/>
                  </a:cubicBezTo>
                  <a:cubicBezTo>
                    <a:pt x="826" y="38"/>
                    <a:pt x="807" y="16"/>
                    <a:pt x="781" y="6"/>
                  </a:cubicBezTo>
                  <a:cubicBezTo>
                    <a:pt x="771" y="2"/>
                    <a:pt x="759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4" name="Google Shape;3054;p46"/>
            <p:cNvSpPr/>
            <p:nvPr/>
          </p:nvSpPr>
          <p:spPr>
            <a:xfrm>
              <a:off x="3463950" y="2554425"/>
              <a:ext cx="19300" cy="22950"/>
            </a:xfrm>
            <a:custGeom>
              <a:avLst/>
              <a:gdLst/>
              <a:ahLst/>
              <a:cxnLst/>
              <a:rect l="l" t="t" r="r" b="b"/>
              <a:pathLst>
                <a:path w="772" h="918" extrusionOk="0">
                  <a:moveTo>
                    <a:pt x="102" y="0"/>
                  </a:moveTo>
                  <a:lnTo>
                    <a:pt x="1" y="918"/>
                  </a:lnTo>
                  <a:cubicBezTo>
                    <a:pt x="771" y="843"/>
                    <a:pt x="102" y="1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5" name="Google Shape;3055;p46"/>
            <p:cNvSpPr/>
            <p:nvPr/>
          </p:nvSpPr>
          <p:spPr>
            <a:xfrm>
              <a:off x="3462925" y="2553625"/>
              <a:ext cx="13450" cy="24500"/>
            </a:xfrm>
            <a:custGeom>
              <a:avLst/>
              <a:gdLst/>
              <a:ahLst/>
              <a:cxnLst/>
              <a:rect l="l" t="t" r="r" b="b"/>
              <a:pathLst>
                <a:path w="538" h="980" extrusionOk="0">
                  <a:moveTo>
                    <a:pt x="142" y="0"/>
                  </a:moveTo>
                  <a:cubicBezTo>
                    <a:pt x="119" y="0"/>
                    <a:pt x="98" y="27"/>
                    <a:pt x="117" y="49"/>
                  </a:cubicBezTo>
                  <a:cubicBezTo>
                    <a:pt x="120" y="52"/>
                    <a:pt x="469" y="496"/>
                    <a:pt x="362" y="747"/>
                  </a:cubicBezTo>
                  <a:cubicBezTo>
                    <a:pt x="319" y="845"/>
                    <a:pt x="212" y="901"/>
                    <a:pt x="39" y="917"/>
                  </a:cubicBezTo>
                  <a:cubicBezTo>
                    <a:pt x="0" y="920"/>
                    <a:pt x="3" y="979"/>
                    <a:pt x="39" y="979"/>
                  </a:cubicBezTo>
                  <a:cubicBezTo>
                    <a:pt x="40" y="979"/>
                    <a:pt x="41" y="979"/>
                    <a:pt x="42" y="979"/>
                  </a:cubicBezTo>
                  <a:lnTo>
                    <a:pt x="45" y="979"/>
                  </a:lnTo>
                  <a:cubicBezTo>
                    <a:pt x="241" y="959"/>
                    <a:pt x="365" y="891"/>
                    <a:pt x="417" y="770"/>
                  </a:cubicBezTo>
                  <a:cubicBezTo>
                    <a:pt x="538" y="486"/>
                    <a:pt x="179" y="32"/>
                    <a:pt x="166" y="13"/>
                  </a:cubicBezTo>
                  <a:cubicBezTo>
                    <a:pt x="159" y="4"/>
                    <a:pt x="150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56" name="Google Shape;3056;p46"/>
          <p:cNvGrpSpPr/>
          <p:nvPr/>
        </p:nvGrpSpPr>
        <p:grpSpPr>
          <a:xfrm>
            <a:off x="3053716" y="4119503"/>
            <a:ext cx="1260939" cy="409494"/>
            <a:chOff x="3099775" y="2031950"/>
            <a:chExt cx="513600" cy="166800"/>
          </a:xfrm>
        </p:grpSpPr>
        <p:sp>
          <p:nvSpPr>
            <p:cNvPr id="3057" name="Google Shape;3057;p46"/>
            <p:cNvSpPr/>
            <p:nvPr/>
          </p:nvSpPr>
          <p:spPr>
            <a:xfrm>
              <a:off x="3107950" y="2108525"/>
              <a:ext cx="505425" cy="90225"/>
            </a:xfrm>
            <a:custGeom>
              <a:avLst/>
              <a:gdLst/>
              <a:ahLst/>
              <a:cxnLst/>
              <a:rect l="l" t="t" r="r" b="b"/>
              <a:pathLst>
                <a:path w="20217" h="3609" extrusionOk="0">
                  <a:moveTo>
                    <a:pt x="15835" y="0"/>
                  </a:moveTo>
                  <a:lnTo>
                    <a:pt x="540" y="883"/>
                  </a:lnTo>
                  <a:lnTo>
                    <a:pt x="0" y="1439"/>
                  </a:lnTo>
                  <a:lnTo>
                    <a:pt x="15544" y="3609"/>
                  </a:lnTo>
                  <a:lnTo>
                    <a:pt x="17745" y="3100"/>
                  </a:lnTo>
                  <a:lnTo>
                    <a:pt x="20217" y="629"/>
                  </a:lnTo>
                  <a:lnTo>
                    <a:pt x="158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8" name="Google Shape;3058;p46"/>
            <p:cNvSpPr/>
            <p:nvPr/>
          </p:nvSpPr>
          <p:spPr>
            <a:xfrm>
              <a:off x="3426850" y="2123450"/>
              <a:ext cx="4300" cy="26750"/>
            </a:xfrm>
            <a:custGeom>
              <a:avLst/>
              <a:gdLst/>
              <a:ahLst/>
              <a:cxnLst/>
              <a:rect l="l" t="t" r="r" b="b"/>
              <a:pathLst>
                <a:path w="172" h="1070" extrusionOk="0">
                  <a:moveTo>
                    <a:pt x="171" y="0"/>
                  </a:moveTo>
                  <a:lnTo>
                    <a:pt x="171" y="0"/>
                  </a:lnTo>
                  <a:cubicBezTo>
                    <a:pt x="11" y="333"/>
                    <a:pt x="0" y="722"/>
                    <a:pt x="140" y="1070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9" name="Google Shape;3059;p46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0" name="Google Shape;3060;p46"/>
            <p:cNvSpPr/>
            <p:nvPr/>
          </p:nvSpPr>
          <p:spPr>
            <a:xfrm>
              <a:off x="3201650" y="2118000"/>
              <a:ext cx="230925" cy="34550"/>
            </a:xfrm>
            <a:custGeom>
              <a:avLst/>
              <a:gdLst/>
              <a:ahLst/>
              <a:cxnLst/>
              <a:rect l="l" t="t" r="r" b="b"/>
              <a:pathLst>
                <a:path w="9237" h="1382" extrusionOk="0">
                  <a:moveTo>
                    <a:pt x="99" y="99"/>
                  </a:moveTo>
                  <a:lnTo>
                    <a:pt x="9117" y="244"/>
                  </a:lnTo>
                  <a:lnTo>
                    <a:pt x="9029" y="592"/>
                  </a:lnTo>
                  <a:cubicBezTo>
                    <a:pt x="8972" y="805"/>
                    <a:pt x="9013" y="997"/>
                    <a:pt x="9060" y="1200"/>
                  </a:cubicBezTo>
                  <a:lnTo>
                    <a:pt x="9076" y="1283"/>
                  </a:lnTo>
                  <a:lnTo>
                    <a:pt x="208" y="1034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37" y="0"/>
                    <a:pt x="21" y="6"/>
                    <a:pt x="16" y="16"/>
                  </a:cubicBezTo>
                  <a:cubicBezTo>
                    <a:pt x="6" y="26"/>
                    <a:pt x="1" y="42"/>
                    <a:pt x="1" y="52"/>
                  </a:cubicBezTo>
                  <a:lnTo>
                    <a:pt x="115" y="1086"/>
                  </a:lnTo>
                  <a:cubicBezTo>
                    <a:pt x="120" y="1106"/>
                    <a:pt x="141" y="1127"/>
                    <a:pt x="162" y="1127"/>
                  </a:cubicBezTo>
                  <a:lnTo>
                    <a:pt x="9143" y="1381"/>
                  </a:lnTo>
                  <a:cubicBezTo>
                    <a:pt x="9154" y="1381"/>
                    <a:pt x="9169" y="1376"/>
                    <a:pt x="9179" y="1361"/>
                  </a:cubicBezTo>
                  <a:cubicBezTo>
                    <a:pt x="9190" y="1350"/>
                    <a:pt x="9195" y="1335"/>
                    <a:pt x="9190" y="1324"/>
                  </a:cubicBezTo>
                  <a:cubicBezTo>
                    <a:pt x="9179" y="1272"/>
                    <a:pt x="9169" y="1226"/>
                    <a:pt x="9159" y="1179"/>
                  </a:cubicBezTo>
                  <a:cubicBezTo>
                    <a:pt x="9117" y="987"/>
                    <a:pt x="9076" y="810"/>
                    <a:pt x="9128" y="613"/>
                  </a:cubicBezTo>
                  <a:lnTo>
                    <a:pt x="9231" y="208"/>
                  </a:lnTo>
                  <a:cubicBezTo>
                    <a:pt x="9237" y="193"/>
                    <a:pt x="9231" y="182"/>
                    <a:pt x="9226" y="167"/>
                  </a:cubicBezTo>
                  <a:cubicBezTo>
                    <a:pt x="9216" y="156"/>
                    <a:pt x="9200" y="151"/>
                    <a:pt x="9185" y="151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1" name="Google Shape;3061;p46"/>
            <p:cNvSpPr/>
            <p:nvPr/>
          </p:nvSpPr>
          <p:spPr>
            <a:xfrm>
              <a:off x="3202825" y="2078550"/>
              <a:ext cx="302175" cy="44400"/>
            </a:xfrm>
            <a:custGeom>
              <a:avLst/>
              <a:gdLst/>
              <a:ahLst/>
              <a:cxnLst/>
              <a:rect l="l" t="t" r="r" b="b"/>
              <a:pathLst>
                <a:path w="12087" h="1776" extrusionOk="0">
                  <a:moveTo>
                    <a:pt x="3650" y="0"/>
                  </a:moveTo>
                  <a:lnTo>
                    <a:pt x="0" y="1625"/>
                  </a:lnTo>
                  <a:lnTo>
                    <a:pt x="9132" y="1776"/>
                  </a:lnTo>
                  <a:lnTo>
                    <a:pt x="12087" y="68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2" name="Google Shape;3062;p46"/>
            <p:cNvSpPr/>
            <p:nvPr/>
          </p:nvSpPr>
          <p:spPr>
            <a:xfrm>
              <a:off x="3202825" y="2078550"/>
              <a:ext cx="196000" cy="43225"/>
            </a:xfrm>
            <a:custGeom>
              <a:avLst/>
              <a:gdLst/>
              <a:ahLst/>
              <a:cxnLst/>
              <a:rect l="l" t="t" r="r" b="b"/>
              <a:pathLst>
                <a:path w="7840" h="1729" extrusionOk="0">
                  <a:moveTo>
                    <a:pt x="3650" y="0"/>
                  </a:moveTo>
                  <a:lnTo>
                    <a:pt x="0" y="1625"/>
                  </a:lnTo>
                  <a:lnTo>
                    <a:pt x="6407" y="1729"/>
                  </a:lnTo>
                  <a:lnTo>
                    <a:pt x="7840" y="37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3" name="Google Shape;3063;p46"/>
            <p:cNvSpPr/>
            <p:nvPr/>
          </p:nvSpPr>
          <p:spPr>
            <a:xfrm>
              <a:off x="3430475" y="2080875"/>
              <a:ext cx="73625" cy="67000"/>
            </a:xfrm>
            <a:custGeom>
              <a:avLst/>
              <a:gdLst/>
              <a:ahLst/>
              <a:cxnLst/>
              <a:rect l="l" t="t" r="r" b="b"/>
              <a:pathLst>
                <a:path w="2945" h="2680" extrusionOk="0">
                  <a:moveTo>
                    <a:pt x="2944" y="1"/>
                  </a:moveTo>
                  <a:lnTo>
                    <a:pt x="26" y="1678"/>
                  </a:lnTo>
                  <a:lnTo>
                    <a:pt x="1" y="2680"/>
                  </a:lnTo>
                  <a:lnTo>
                    <a:pt x="2757" y="1096"/>
                  </a:lnTo>
                  <a:cubicBezTo>
                    <a:pt x="2742" y="888"/>
                    <a:pt x="2752" y="686"/>
                    <a:pt x="2788" y="483"/>
                  </a:cubicBezTo>
                  <a:lnTo>
                    <a:pt x="2788" y="483"/>
                  </a:lnTo>
                  <a:lnTo>
                    <a:pt x="2056" y="847"/>
                  </a:lnTo>
                  <a:lnTo>
                    <a:pt x="2056" y="847"/>
                  </a:lnTo>
                  <a:lnTo>
                    <a:pt x="2804" y="395"/>
                  </a:lnTo>
                  <a:cubicBezTo>
                    <a:pt x="2830" y="291"/>
                    <a:pt x="2887" y="79"/>
                    <a:pt x="2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4" name="Google Shape;3064;p46"/>
            <p:cNvSpPr/>
            <p:nvPr/>
          </p:nvSpPr>
          <p:spPr>
            <a:xfrm>
              <a:off x="3429175" y="2079675"/>
              <a:ext cx="76475" cy="69500"/>
            </a:xfrm>
            <a:custGeom>
              <a:avLst/>
              <a:gdLst/>
              <a:ahLst/>
              <a:cxnLst/>
              <a:rect l="l" t="t" r="r" b="b"/>
              <a:pathLst>
                <a:path w="3059" h="2780" extrusionOk="0">
                  <a:moveTo>
                    <a:pt x="2882" y="168"/>
                  </a:moveTo>
                  <a:lnTo>
                    <a:pt x="2882" y="168"/>
                  </a:lnTo>
                  <a:cubicBezTo>
                    <a:pt x="2856" y="246"/>
                    <a:pt x="2830" y="334"/>
                    <a:pt x="2809" y="412"/>
                  </a:cubicBezTo>
                  <a:lnTo>
                    <a:pt x="2082" y="853"/>
                  </a:lnTo>
                  <a:cubicBezTo>
                    <a:pt x="2037" y="881"/>
                    <a:pt x="2064" y="945"/>
                    <a:pt x="2110" y="945"/>
                  </a:cubicBezTo>
                  <a:cubicBezTo>
                    <a:pt x="2116" y="945"/>
                    <a:pt x="2123" y="944"/>
                    <a:pt x="2129" y="942"/>
                  </a:cubicBezTo>
                  <a:lnTo>
                    <a:pt x="2778" y="615"/>
                  </a:lnTo>
                  <a:lnTo>
                    <a:pt x="2778" y="615"/>
                  </a:lnTo>
                  <a:cubicBezTo>
                    <a:pt x="2757" y="781"/>
                    <a:pt x="2752" y="952"/>
                    <a:pt x="2757" y="1118"/>
                  </a:cubicBezTo>
                  <a:lnTo>
                    <a:pt x="104" y="2644"/>
                  </a:lnTo>
                  <a:lnTo>
                    <a:pt x="130" y="1757"/>
                  </a:lnTo>
                  <a:lnTo>
                    <a:pt x="2882" y="168"/>
                  </a:lnTo>
                  <a:close/>
                  <a:moveTo>
                    <a:pt x="2996" y="0"/>
                  </a:moveTo>
                  <a:cubicBezTo>
                    <a:pt x="2988" y="0"/>
                    <a:pt x="2979" y="2"/>
                    <a:pt x="2970" y="7"/>
                  </a:cubicBezTo>
                  <a:lnTo>
                    <a:pt x="58" y="1689"/>
                  </a:lnTo>
                  <a:cubicBezTo>
                    <a:pt x="42" y="1694"/>
                    <a:pt x="32" y="1710"/>
                    <a:pt x="32" y="1731"/>
                  </a:cubicBezTo>
                  <a:lnTo>
                    <a:pt x="6" y="2728"/>
                  </a:lnTo>
                  <a:cubicBezTo>
                    <a:pt x="1" y="2753"/>
                    <a:pt x="27" y="2779"/>
                    <a:pt x="53" y="2779"/>
                  </a:cubicBezTo>
                  <a:cubicBezTo>
                    <a:pt x="63" y="2779"/>
                    <a:pt x="68" y="2774"/>
                    <a:pt x="78" y="2774"/>
                  </a:cubicBezTo>
                  <a:lnTo>
                    <a:pt x="2835" y="1186"/>
                  </a:lnTo>
                  <a:cubicBezTo>
                    <a:pt x="2851" y="1175"/>
                    <a:pt x="2861" y="1160"/>
                    <a:pt x="2856" y="1139"/>
                  </a:cubicBezTo>
                  <a:cubicBezTo>
                    <a:pt x="2846" y="942"/>
                    <a:pt x="2856" y="739"/>
                    <a:pt x="2887" y="537"/>
                  </a:cubicBezTo>
                  <a:cubicBezTo>
                    <a:pt x="2892" y="521"/>
                    <a:pt x="2882" y="500"/>
                    <a:pt x="2872" y="490"/>
                  </a:cubicBezTo>
                  <a:lnTo>
                    <a:pt x="2877" y="485"/>
                  </a:lnTo>
                  <a:cubicBezTo>
                    <a:pt x="2887" y="480"/>
                    <a:pt x="2898" y="469"/>
                    <a:pt x="2903" y="454"/>
                  </a:cubicBezTo>
                  <a:cubicBezTo>
                    <a:pt x="2929" y="324"/>
                    <a:pt x="2975" y="194"/>
                    <a:pt x="3038" y="75"/>
                  </a:cubicBezTo>
                  <a:cubicBezTo>
                    <a:pt x="3059" y="41"/>
                    <a:pt x="3032" y="0"/>
                    <a:pt x="2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5" name="Google Shape;3065;p46"/>
            <p:cNvSpPr/>
            <p:nvPr/>
          </p:nvSpPr>
          <p:spPr>
            <a:xfrm>
              <a:off x="3430075" y="2108275"/>
              <a:ext cx="73750" cy="42975"/>
            </a:xfrm>
            <a:custGeom>
              <a:avLst/>
              <a:gdLst/>
              <a:ahLst/>
              <a:cxnLst/>
              <a:rect l="l" t="t" r="r" b="b"/>
              <a:pathLst>
                <a:path w="2950" h="1719" extrusionOk="0">
                  <a:moveTo>
                    <a:pt x="2773" y="0"/>
                  </a:moveTo>
                  <a:lnTo>
                    <a:pt x="17" y="1589"/>
                  </a:lnTo>
                  <a:lnTo>
                    <a:pt x="1" y="1719"/>
                  </a:lnTo>
                  <a:lnTo>
                    <a:pt x="2950" y="1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6" name="Google Shape;3066;p46"/>
            <p:cNvSpPr/>
            <p:nvPr/>
          </p:nvSpPr>
          <p:spPr>
            <a:xfrm>
              <a:off x="3428925" y="2107100"/>
              <a:ext cx="76600" cy="45450"/>
            </a:xfrm>
            <a:custGeom>
              <a:avLst/>
              <a:gdLst/>
              <a:ahLst/>
              <a:cxnLst/>
              <a:rect l="l" t="t" r="r" b="b"/>
              <a:pathLst>
                <a:path w="3064" h="1818" extrusionOk="0">
                  <a:moveTo>
                    <a:pt x="2835" y="99"/>
                  </a:moveTo>
                  <a:lnTo>
                    <a:pt x="109" y="1677"/>
                  </a:lnTo>
                  <a:lnTo>
                    <a:pt x="109" y="1662"/>
                  </a:lnTo>
                  <a:lnTo>
                    <a:pt x="2835" y="99"/>
                  </a:lnTo>
                  <a:close/>
                  <a:moveTo>
                    <a:pt x="2825" y="0"/>
                  </a:moveTo>
                  <a:cubicBezTo>
                    <a:pt x="2814" y="0"/>
                    <a:pt x="2809" y="0"/>
                    <a:pt x="2799" y="6"/>
                  </a:cubicBezTo>
                  <a:lnTo>
                    <a:pt x="42" y="1589"/>
                  </a:lnTo>
                  <a:cubicBezTo>
                    <a:pt x="26" y="1599"/>
                    <a:pt x="21" y="1615"/>
                    <a:pt x="16" y="1625"/>
                  </a:cubicBezTo>
                  <a:lnTo>
                    <a:pt x="0" y="1760"/>
                  </a:lnTo>
                  <a:cubicBezTo>
                    <a:pt x="0" y="1791"/>
                    <a:pt x="21" y="1817"/>
                    <a:pt x="52" y="1817"/>
                  </a:cubicBezTo>
                  <a:cubicBezTo>
                    <a:pt x="57" y="1817"/>
                    <a:pt x="68" y="1812"/>
                    <a:pt x="73" y="1807"/>
                  </a:cubicBezTo>
                  <a:lnTo>
                    <a:pt x="3022" y="99"/>
                  </a:lnTo>
                  <a:cubicBezTo>
                    <a:pt x="3063" y="78"/>
                    <a:pt x="3048" y="16"/>
                    <a:pt x="3001" y="11"/>
                  </a:cubicBezTo>
                  <a:lnTo>
                    <a:pt x="2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7" name="Google Shape;3067;p46"/>
            <p:cNvSpPr/>
            <p:nvPr/>
          </p:nvSpPr>
          <p:spPr>
            <a:xfrm>
              <a:off x="3201125" y="2077450"/>
              <a:ext cx="305175" cy="46675"/>
            </a:xfrm>
            <a:custGeom>
              <a:avLst/>
              <a:gdLst/>
              <a:ahLst/>
              <a:cxnLst/>
              <a:rect l="l" t="t" r="r" b="b"/>
              <a:pathLst>
                <a:path w="12207" h="1867" extrusionOk="0">
                  <a:moveTo>
                    <a:pt x="3728" y="96"/>
                  </a:moveTo>
                  <a:lnTo>
                    <a:pt x="11978" y="158"/>
                  </a:lnTo>
                  <a:lnTo>
                    <a:pt x="9190" y="1773"/>
                  </a:lnTo>
                  <a:lnTo>
                    <a:pt x="286" y="1628"/>
                  </a:lnTo>
                  <a:lnTo>
                    <a:pt x="3728" y="96"/>
                  </a:lnTo>
                  <a:close/>
                  <a:moveTo>
                    <a:pt x="3712" y="0"/>
                  </a:moveTo>
                  <a:cubicBezTo>
                    <a:pt x="3707" y="0"/>
                    <a:pt x="3701" y="3"/>
                    <a:pt x="3697" y="3"/>
                  </a:cubicBezTo>
                  <a:lnTo>
                    <a:pt x="48" y="1628"/>
                  </a:lnTo>
                  <a:cubicBezTo>
                    <a:pt x="1" y="1648"/>
                    <a:pt x="16" y="1721"/>
                    <a:pt x="68" y="1721"/>
                  </a:cubicBezTo>
                  <a:lnTo>
                    <a:pt x="9200" y="1866"/>
                  </a:lnTo>
                  <a:cubicBezTo>
                    <a:pt x="9211" y="1866"/>
                    <a:pt x="9221" y="1866"/>
                    <a:pt x="9226" y="1861"/>
                  </a:cubicBezTo>
                  <a:lnTo>
                    <a:pt x="12181" y="158"/>
                  </a:lnTo>
                  <a:cubicBezTo>
                    <a:pt x="12196" y="143"/>
                    <a:pt x="12206" y="122"/>
                    <a:pt x="12201" y="101"/>
                  </a:cubicBezTo>
                  <a:cubicBezTo>
                    <a:pt x="12196" y="81"/>
                    <a:pt x="12175" y="65"/>
                    <a:pt x="12155" y="65"/>
                  </a:cubicBezTo>
                  <a:lnTo>
                    <a:pt x="3718" y="3"/>
                  </a:lnTo>
                  <a:cubicBezTo>
                    <a:pt x="3716" y="1"/>
                    <a:pt x="3714" y="0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8" name="Google Shape;3068;p46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9" name="Google Shape;3069;p46"/>
            <p:cNvSpPr/>
            <p:nvPr/>
          </p:nvSpPr>
          <p:spPr>
            <a:xfrm>
              <a:off x="3430475" y="2081400"/>
              <a:ext cx="73225" cy="66475"/>
            </a:xfrm>
            <a:custGeom>
              <a:avLst/>
              <a:gdLst/>
              <a:ahLst/>
              <a:cxnLst/>
              <a:rect l="l" t="t" r="r" b="b"/>
              <a:pathLst>
                <a:path w="2929" h="2659" extrusionOk="0">
                  <a:moveTo>
                    <a:pt x="2929" y="0"/>
                  </a:moveTo>
                  <a:lnTo>
                    <a:pt x="26" y="1657"/>
                  </a:lnTo>
                  <a:lnTo>
                    <a:pt x="1" y="2659"/>
                  </a:lnTo>
                  <a:lnTo>
                    <a:pt x="2757" y="1075"/>
                  </a:lnTo>
                  <a:cubicBezTo>
                    <a:pt x="2742" y="867"/>
                    <a:pt x="2752" y="665"/>
                    <a:pt x="2788" y="462"/>
                  </a:cubicBezTo>
                  <a:lnTo>
                    <a:pt x="2788" y="462"/>
                  </a:lnTo>
                  <a:lnTo>
                    <a:pt x="2056" y="826"/>
                  </a:lnTo>
                  <a:lnTo>
                    <a:pt x="2056" y="826"/>
                  </a:lnTo>
                  <a:lnTo>
                    <a:pt x="2804" y="374"/>
                  </a:lnTo>
                  <a:cubicBezTo>
                    <a:pt x="2830" y="270"/>
                    <a:pt x="2872" y="83"/>
                    <a:pt x="292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0" name="Google Shape;3070;p46"/>
            <p:cNvSpPr/>
            <p:nvPr/>
          </p:nvSpPr>
          <p:spPr>
            <a:xfrm>
              <a:off x="3211675" y="2127350"/>
              <a:ext cx="17025" cy="14075"/>
            </a:xfrm>
            <a:custGeom>
              <a:avLst/>
              <a:gdLst/>
              <a:ahLst/>
              <a:cxnLst/>
              <a:rect l="l" t="t" r="r" b="b"/>
              <a:pathLst>
                <a:path w="681" h="563" extrusionOk="0">
                  <a:moveTo>
                    <a:pt x="393" y="0"/>
                  </a:moveTo>
                  <a:cubicBezTo>
                    <a:pt x="390" y="0"/>
                    <a:pt x="387" y="0"/>
                    <a:pt x="384" y="0"/>
                  </a:cubicBezTo>
                  <a:cubicBezTo>
                    <a:pt x="381" y="0"/>
                    <a:pt x="379" y="0"/>
                    <a:pt x="377" y="0"/>
                  </a:cubicBezTo>
                  <a:cubicBezTo>
                    <a:pt x="122" y="0"/>
                    <a:pt x="1" y="318"/>
                    <a:pt x="191" y="488"/>
                  </a:cubicBezTo>
                  <a:cubicBezTo>
                    <a:pt x="248" y="540"/>
                    <a:pt x="314" y="563"/>
                    <a:pt x="378" y="563"/>
                  </a:cubicBezTo>
                  <a:cubicBezTo>
                    <a:pt x="534" y="563"/>
                    <a:pt x="681" y="429"/>
                    <a:pt x="659" y="249"/>
                  </a:cubicBezTo>
                  <a:cubicBezTo>
                    <a:pt x="649" y="107"/>
                    <a:pt x="53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1" name="Google Shape;3071;p46"/>
            <p:cNvSpPr/>
            <p:nvPr/>
          </p:nvSpPr>
          <p:spPr>
            <a:xfrm>
              <a:off x="3235400" y="2130450"/>
              <a:ext cx="179525" cy="11325"/>
            </a:xfrm>
            <a:custGeom>
              <a:avLst/>
              <a:gdLst/>
              <a:ahLst/>
              <a:cxnLst/>
              <a:rect l="l" t="t" r="r" b="b"/>
              <a:pathLst>
                <a:path w="7181" h="453" extrusionOk="0">
                  <a:moveTo>
                    <a:pt x="0" y="1"/>
                  </a:moveTo>
                  <a:lnTo>
                    <a:pt x="16" y="281"/>
                  </a:lnTo>
                  <a:lnTo>
                    <a:pt x="7181" y="453"/>
                  </a:lnTo>
                  <a:lnTo>
                    <a:pt x="7170" y="1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2" name="Google Shape;3072;p46"/>
            <p:cNvSpPr/>
            <p:nvPr/>
          </p:nvSpPr>
          <p:spPr>
            <a:xfrm>
              <a:off x="3324575" y="2087625"/>
              <a:ext cx="6125" cy="26500"/>
            </a:xfrm>
            <a:custGeom>
              <a:avLst/>
              <a:gdLst/>
              <a:ahLst/>
              <a:cxnLst/>
              <a:rect l="l" t="t" r="r" b="b"/>
              <a:pathLst>
                <a:path w="245" h="106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0" y="354"/>
                    <a:pt x="52" y="738"/>
                    <a:pt x="244" y="1060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3" name="Google Shape;3073;p46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4" name="Google Shape;3074;p46"/>
            <p:cNvSpPr/>
            <p:nvPr/>
          </p:nvSpPr>
          <p:spPr>
            <a:xfrm>
              <a:off x="3099775" y="2085800"/>
              <a:ext cx="232225" cy="59875"/>
            </a:xfrm>
            <a:custGeom>
              <a:avLst/>
              <a:gdLst/>
              <a:ahLst/>
              <a:cxnLst/>
              <a:rect l="l" t="t" r="r" b="b"/>
              <a:pathLst>
                <a:path w="9289" h="2395" extrusionOk="0">
                  <a:moveTo>
                    <a:pt x="9044" y="110"/>
                  </a:moveTo>
                  <a:lnTo>
                    <a:pt x="9008" y="463"/>
                  </a:lnTo>
                  <a:cubicBezTo>
                    <a:pt x="8992" y="686"/>
                    <a:pt x="9060" y="868"/>
                    <a:pt x="9137" y="1060"/>
                  </a:cubicBezTo>
                  <a:cubicBezTo>
                    <a:pt x="9148" y="1086"/>
                    <a:pt x="9158" y="1112"/>
                    <a:pt x="9169" y="1138"/>
                  </a:cubicBezTo>
                  <a:lnTo>
                    <a:pt x="369" y="2296"/>
                  </a:lnTo>
                  <a:lnTo>
                    <a:pt x="114" y="1387"/>
                  </a:lnTo>
                  <a:lnTo>
                    <a:pt x="9044" y="110"/>
                  </a:lnTo>
                  <a:close/>
                  <a:moveTo>
                    <a:pt x="9091" y="1"/>
                  </a:moveTo>
                  <a:lnTo>
                    <a:pt x="47" y="1299"/>
                  </a:lnTo>
                  <a:cubicBezTo>
                    <a:pt x="31" y="1304"/>
                    <a:pt x="21" y="1309"/>
                    <a:pt x="11" y="1325"/>
                  </a:cubicBezTo>
                  <a:cubicBezTo>
                    <a:pt x="5" y="1335"/>
                    <a:pt x="0" y="1351"/>
                    <a:pt x="5" y="1361"/>
                  </a:cubicBezTo>
                  <a:lnTo>
                    <a:pt x="280" y="2363"/>
                  </a:lnTo>
                  <a:cubicBezTo>
                    <a:pt x="286" y="2384"/>
                    <a:pt x="306" y="2394"/>
                    <a:pt x="327" y="2394"/>
                  </a:cubicBezTo>
                  <a:lnTo>
                    <a:pt x="338" y="2394"/>
                  </a:lnTo>
                  <a:lnTo>
                    <a:pt x="9241" y="1226"/>
                  </a:lnTo>
                  <a:cubicBezTo>
                    <a:pt x="9272" y="1221"/>
                    <a:pt x="9288" y="1190"/>
                    <a:pt x="9278" y="1164"/>
                  </a:cubicBezTo>
                  <a:cubicBezTo>
                    <a:pt x="9262" y="1117"/>
                    <a:pt x="9247" y="1070"/>
                    <a:pt x="9226" y="1024"/>
                  </a:cubicBezTo>
                  <a:cubicBezTo>
                    <a:pt x="9153" y="842"/>
                    <a:pt x="9086" y="671"/>
                    <a:pt x="9106" y="473"/>
                  </a:cubicBezTo>
                  <a:lnTo>
                    <a:pt x="9148" y="58"/>
                  </a:lnTo>
                  <a:cubicBezTo>
                    <a:pt x="9148" y="42"/>
                    <a:pt x="9143" y="27"/>
                    <a:pt x="9132" y="16"/>
                  </a:cubicBezTo>
                  <a:cubicBezTo>
                    <a:pt x="9122" y="6"/>
                    <a:pt x="9106" y="1"/>
                    <a:pt x="9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5" name="Google Shape;3075;p46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lnTo>
                    <a:pt x="116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6" name="Google Shape;3076;p46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7" name="Google Shape;3077;p46"/>
            <p:cNvSpPr/>
            <p:nvPr/>
          </p:nvSpPr>
          <p:spPr>
            <a:xfrm>
              <a:off x="3327150" y="2034025"/>
              <a:ext cx="65450" cy="77900"/>
            </a:xfrm>
            <a:custGeom>
              <a:avLst/>
              <a:gdLst/>
              <a:ahLst/>
              <a:cxnLst/>
              <a:rect l="l" t="t" r="r" b="b"/>
              <a:pathLst>
                <a:path w="2618" h="3116" extrusionOk="0">
                  <a:moveTo>
                    <a:pt x="2618" y="0"/>
                  </a:moveTo>
                  <a:lnTo>
                    <a:pt x="1" y="2124"/>
                  </a:lnTo>
                  <a:lnTo>
                    <a:pt x="131" y="3115"/>
                  </a:lnTo>
                  <a:lnTo>
                    <a:pt x="2602" y="1117"/>
                  </a:lnTo>
                  <a:cubicBezTo>
                    <a:pt x="2560" y="914"/>
                    <a:pt x="2535" y="712"/>
                    <a:pt x="2540" y="504"/>
                  </a:cubicBezTo>
                  <a:lnTo>
                    <a:pt x="2540" y="504"/>
                  </a:lnTo>
                  <a:lnTo>
                    <a:pt x="1875" y="976"/>
                  </a:lnTo>
                  <a:lnTo>
                    <a:pt x="2540" y="416"/>
                  </a:lnTo>
                  <a:cubicBezTo>
                    <a:pt x="2550" y="307"/>
                    <a:pt x="2571" y="94"/>
                    <a:pt x="2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8" name="Google Shape;3078;p46"/>
            <p:cNvSpPr/>
            <p:nvPr/>
          </p:nvSpPr>
          <p:spPr>
            <a:xfrm>
              <a:off x="3326000" y="2032825"/>
              <a:ext cx="67900" cy="80275"/>
            </a:xfrm>
            <a:custGeom>
              <a:avLst/>
              <a:gdLst/>
              <a:ahLst/>
              <a:cxnLst/>
              <a:rect l="l" t="t" r="r" b="b"/>
              <a:pathLst>
                <a:path w="2716" h="3211" extrusionOk="0">
                  <a:moveTo>
                    <a:pt x="2575" y="189"/>
                  </a:moveTo>
                  <a:lnTo>
                    <a:pt x="2575" y="189"/>
                  </a:lnTo>
                  <a:cubicBezTo>
                    <a:pt x="2560" y="266"/>
                    <a:pt x="2549" y="360"/>
                    <a:pt x="2544" y="443"/>
                  </a:cubicBezTo>
                  <a:lnTo>
                    <a:pt x="1895" y="988"/>
                  </a:lnTo>
                  <a:cubicBezTo>
                    <a:pt x="1874" y="1009"/>
                    <a:pt x="1869" y="1035"/>
                    <a:pt x="1885" y="1056"/>
                  </a:cubicBezTo>
                  <a:cubicBezTo>
                    <a:pt x="1894" y="1068"/>
                    <a:pt x="1908" y="1073"/>
                    <a:pt x="1923" y="1073"/>
                  </a:cubicBezTo>
                  <a:cubicBezTo>
                    <a:pt x="1933" y="1073"/>
                    <a:pt x="1944" y="1070"/>
                    <a:pt x="1952" y="1066"/>
                  </a:cubicBezTo>
                  <a:lnTo>
                    <a:pt x="2534" y="645"/>
                  </a:lnTo>
                  <a:cubicBezTo>
                    <a:pt x="2539" y="812"/>
                    <a:pt x="2560" y="978"/>
                    <a:pt x="2596" y="1144"/>
                  </a:cubicBezTo>
                  <a:lnTo>
                    <a:pt x="213" y="3070"/>
                  </a:lnTo>
                  <a:lnTo>
                    <a:pt x="99" y="2193"/>
                  </a:lnTo>
                  <a:lnTo>
                    <a:pt x="2575" y="189"/>
                  </a:lnTo>
                  <a:close/>
                  <a:moveTo>
                    <a:pt x="2661" y="0"/>
                  </a:moveTo>
                  <a:cubicBezTo>
                    <a:pt x="2651" y="0"/>
                    <a:pt x="2640" y="4"/>
                    <a:pt x="2632" y="12"/>
                  </a:cubicBezTo>
                  <a:lnTo>
                    <a:pt x="16" y="2135"/>
                  </a:lnTo>
                  <a:cubicBezTo>
                    <a:pt x="5" y="2146"/>
                    <a:pt x="0" y="2161"/>
                    <a:pt x="0" y="2177"/>
                  </a:cubicBezTo>
                  <a:lnTo>
                    <a:pt x="130" y="3169"/>
                  </a:lnTo>
                  <a:cubicBezTo>
                    <a:pt x="130" y="3189"/>
                    <a:pt x="146" y="3200"/>
                    <a:pt x="161" y="3210"/>
                  </a:cubicBezTo>
                  <a:lnTo>
                    <a:pt x="177" y="3210"/>
                  </a:lnTo>
                  <a:cubicBezTo>
                    <a:pt x="187" y="3210"/>
                    <a:pt x="203" y="3205"/>
                    <a:pt x="208" y="3200"/>
                  </a:cubicBezTo>
                  <a:lnTo>
                    <a:pt x="2679" y="1201"/>
                  </a:lnTo>
                  <a:cubicBezTo>
                    <a:pt x="2695" y="1191"/>
                    <a:pt x="2700" y="1170"/>
                    <a:pt x="2695" y="1154"/>
                  </a:cubicBezTo>
                  <a:cubicBezTo>
                    <a:pt x="2653" y="957"/>
                    <a:pt x="2632" y="755"/>
                    <a:pt x="2632" y="552"/>
                  </a:cubicBezTo>
                  <a:cubicBezTo>
                    <a:pt x="2632" y="531"/>
                    <a:pt x="2622" y="516"/>
                    <a:pt x="2606" y="510"/>
                  </a:cubicBezTo>
                  <a:lnTo>
                    <a:pt x="2617" y="500"/>
                  </a:lnTo>
                  <a:cubicBezTo>
                    <a:pt x="2622" y="490"/>
                    <a:pt x="2632" y="479"/>
                    <a:pt x="2632" y="469"/>
                  </a:cubicBezTo>
                  <a:cubicBezTo>
                    <a:pt x="2638" y="334"/>
                    <a:pt x="2664" y="199"/>
                    <a:pt x="2705" y="69"/>
                  </a:cubicBezTo>
                  <a:cubicBezTo>
                    <a:pt x="2715" y="48"/>
                    <a:pt x="2710" y="28"/>
                    <a:pt x="2690" y="12"/>
                  </a:cubicBezTo>
                  <a:cubicBezTo>
                    <a:pt x="2682" y="4"/>
                    <a:pt x="2671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9" name="Google Shape;3079;p46"/>
            <p:cNvSpPr/>
            <p:nvPr/>
          </p:nvSpPr>
          <p:spPr>
            <a:xfrm>
              <a:off x="3330400" y="2061400"/>
              <a:ext cx="66225" cy="53900"/>
            </a:xfrm>
            <a:custGeom>
              <a:avLst/>
              <a:gdLst/>
              <a:ahLst/>
              <a:cxnLst/>
              <a:rect l="l" t="t" r="r" b="b"/>
              <a:pathLst>
                <a:path w="2649" h="2156" extrusionOk="0">
                  <a:moveTo>
                    <a:pt x="2649" y="1"/>
                  </a:moveTo>
                  <a:lnTo>
                    <a:pt x="2477" y="16"/>
                  </a:lnTo>
                  <a:lnTo>
                    <a:pt x="1" y="2020"/>
                  </a:lnTo>
                  <a:lnTo>
                    <a:pt x="11" y="2155"/>
                  </a:lnTo>
                  <a:lnTo>
                    <a:pt x="2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46"/>
            <p:cNvSpPr/>
            <p:nvPr/>
          </p:nvSpPr>
          <p:spPr>
            <a:xfrm>
              <a:off x="3329250" y="2060225"/>
              <a:ext cx="69150" cy="56250"/>
            </a:xfrm>
            <a:custGeom>
              <a:avLst/>
              <a:gdLst/>
              <a:ahLst/>
              <a:cxnLst/>
              <a:rect l="l" t="t" r="r" b="b"/>
              <a:pathLst>
                <a:path w="2766" h="2250" extrusionOk="0">
                  <a:moveTo>
                    <a:pt x="2544" y="110"/>
                  </a:moveTo>
                  <a:lnTo>
                    <a:pt x="99" y="2104"/>
                  </a:lnTo>
                  <a:lnTo>
                    <a:pt x="99" y="2088"/>
                  </a:lnTo>
                  <a:lnTo>
                    <a:pt x="2544" y="110"/>
                  </a:lnTo>
                  <a:close/>
                  <a:moveTo>
                    <a:pt x="2695" y="1"/>
                  </a:moveTo>
                  <a:cubicBezTo>
                    <a:pt x="2693" y="1"/>
                    <a:pt x="2691" y="1"/>
                    <a:pt x="2689" y="1"/>
                  </a:cubicBezTo>
                  <a:lnTo>
                    <a:pt x="2518" y="17"/>
                  </a:lnTo>
                  <a:cubicBezTo>
                    <a:pt x="2508" y="17"/>
                    <a:pt x="2497" y="22"/>
                    <a:pt x="2492" y="27"/>
                  </a:cubicBezTo>
                  <a:lnTo>
                    <a:pt x="16" y="2031"/>
                  </a:lnTo>
                  <a:cubicBezTo>
                    <a:pt x="5" y="2036"/>
                    <a:pt x="0" y="2052"/>
                    <a:pt x="0" y="2067"/>
                  </a:cubicBezTo>
                  <a:lnTo>
                    <a:pt x="5" y="2202"/>
                  </a:lnTo>
                  <a:cubicBezTo>
                    <a:pt x="5" y="2223"/>
                    <a:pt x="21" y="2239"/>
                    <a:pt x="36" y="2244"/>
                  </a:cubicBezTo>
                  <a:cubicBezTo>
                    <a:pt x="42" y="2249"/>
                    <a:pt x="47" y="2249"/>
                    <a:pt x="57" y="2249"/>
                  </a:cubicBezTo>
                  <a:cubicBezTo>
                    <a:pt x="68" y="2249"/>
                    <a:pt x="78" y="2244"/>
                    <a:pt x="88" y="2239"/>
                  </a:cubicBezTo>
                  <a:lnTo>
                    <a:pt x="2726" y="89"/>
                  </a:lnTo>
                  <a:cubicBezTo>
                    <a:pt x="2766" y="59"/>
                    <a:pt x="2743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46"/>
            <p:cNvSpPr/>
            <p:nvPr/>
          </p:nvSpPr>
          <p:spPr>
            <a:xfrm>
              <a:off x="3099775" y="2031950"/>
              <a:ext cx="295250" cy="88800"/>
            </a:xfrm>
            <a:custGeom>
              <a:avLst/>
              <a:gdLst/>
              <a:ahLst/>
              <a:cxnLst/>
              <a:rect l="l" t="t" r="r" b="b"/>
              <a:pathLst>
                <a:path w="11810" h="3552" extrusionOk="0">
                  <a:moveTo>
                    <a:pt x="11572" y="125"/>
                  </a:moveTo>
                  <a:lnTo>
                    <a:pt x="9075" y="2155"/>
                  </a:lnTo>
                  <a:lnTo>
                    <a:pt x="265" y="3422"/>
                  </a:lnTo>
                  <a:lnTo>
                    <a:pt x="3416" y="1366"/>
                  </a:lnTo>
                  <a:lnTo>
                    <a:pt x="11572" y="125"/>
                  </a:lnTo>
                  <a:close/>
                  <a:moveTo>
                    <a:pt x="11744" y="0"/>
                  </a:moveTo>
                  <a:cubicBezTo>
                    <a:pt x="11742" y="0"/>
                    <a:pt x="11740" y="0"/>
                    <a:pt x="11739" y="0"/>
                  </a:cubicBezTo>
                  <a:lnTo>
                    <a:pt x="3395" y="1272"/>
                  </a:lnTo>
                  <a:cubicBezTo>
                    <a:pt x="3385" y="1272"/>
                    <a:pt x="3380" y="1278"/>
                    <a:pt x="3375" y="1283"/>
                  </a:cubicBezTo>
                  <a:lnTo>
                    <a:pt x="26" y="3463"/>
                  </a:lnTo>
                  <a:cubicBezTo>
                    <a:pt x="5" y="3474"/>
                    <a:pt x="0" y="3500"/>
                    <a:pt x="11" y="3520"/>
                  </a:cubicBezTo>
                  <a:cubicBezTo>
                    <a:pt x="16" y="3541"/>
                    <a:pt x="31" y="3551"/>
                    <a:pt x="52" y="3551"/>
                  </a:cubicBezTo>
                  <a:lnTo>
                    <a:pt x="62" y="3551"/>
                  </a:lnTo>
                  <a:lnTo>
                    <a:pt x="9106" y="2254"/>
                  </a:lnTo>
                  <a:cubicBezTo>
                    <a:pt x="9112" y="2254"/>
                    <a:pt x="9122" y="2248"/>
                    <a:pt x="9127" y="2243"/>
                  </a:cubicBezTo>
                  <a:lnTo>
                    <a:pt x="11775" y="89"/>
                  </a:lnTo>
                  <a:cubicBezTo>
                    <a:pt x="11810" y="59"/>
                    <a:pt x="11787" y="0"/>
                    <a:pt x="1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46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46"/>
            <p:cNvSpPr/>
            <p:nvPr/>
          </p:nvSpPr>
          <p:spPr>
            <a:xfrm>
              <a:off x="3327150" y="2034675"/>
              <a:ext cx="65050" cy="77250"/>
            </a:xfrm>
            <a:custGeom>
              <a:avLst/>
              <a:gdLst/>
              <a:ahLst/>
              <a:cxnLst/>
              <a:rect l="l" t="t" r="r" b="b"/>
              <a:pathLst>
                <a:path w="2602" h="3090" extrusionOk="0">
                  <a:moveTo>
                    <a:pt x="2602" y="0"/>
                  </a:moveTo>
                  <a:lnTo>
                    <a:pt x="1" y="2098"/>
                  </a:lnTo>
                  <a:lnTo>
                    <a:pt x="131" y="3089"/>
                  </a:lnTo>
                  <a:lnTo>
                    <a:pt x="2602" y="1091"/>
                  </a:lnTo>
                  <a:cubicBezTo>
                    <a:pt x="2560" y="888"/>
                    <a:pt x="2535" y="686"/>
                    <a:pt x="2540" y="478"/>
                  </a:cubicBezTo>
                  <a:lnTo>
                    <a:pt x="2540" y="478"/>
                  </a:lnTo>
                  <a:lnTo>
                    <a:pt x="1875" y="950"/>
                  </a:lnTo>
                  <a:lnTo>
                    <a:pt x="2540" y="390"/>
                  </a:lnTo>
                  <a:cubicBezTo>
                    <a:pt x="2550" y="281"/>
                    <a:pt x="2560" y="94"/>
                    <a:pt x="260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46"/>
            <p:cNvSpPr/>
            <p:nvPr/>
          </p:nvSpPr>
          <p:spPr>
            <a:xfrm>
              <a:off x="3112350" y="2124475"/>
              <a:ext cx="17425" cy="14175"/>
            </a:xfrm>
            <a:custGeom>
              <a:avLst/>
              <a:gdLst/>
              <a:ahLst/>
              <a:cxnLst/>
              <a:rect l="l" t="t" r="r" b="b"/>
              <a:pathLst>
                <a:path w="697" h="567" extrusionOk="0">
                  <a:moveTo>
                    <a:pt x="388" y="0"/>
                  </a:moveTo>
                  <a:cubicBezTo>
                    <a:pt x="370" y="0"/>
                    <a:pt x="351" y="2"/>
                    <a:pt x="333" y="6"/>
                  </a:cubicBezTo>
                  <a:cubicBezTo>
                    <a:pt x="79" y="43"/>
                    <a:pt x="1" y="380"/>
                    <a:pt x="219" y="520"/>
                  </a:cubicBezTo>
                  <a:cubicBezTo>
                    <a:pt x="268" y="552"/>
                    <a:pt x="321" y="566"/>
                    <a:pt x="371" y="566"/>
                  </a:cubicBezTo>
                  <a:cubicBezTo>
                    <a:pt x="544" y="566"/>
                    <a:pt x="697" y="401"/>
                    <a:pt x="644" y="209"/>
                  </a:cubicBezTo>
                  <a:cubicBezTo>
                    <a:pt x="617" y="87"/>
                    <a:pt x="508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5" name="Google Shape;3085;p46"/>
            <p:cNvSpPr/>
            <p:nvPr/>
          </p:nvSpPr>
          <p:spPr>
            <a:xfrm>
              <a:off x="3135075" y="2100475"/>
              <a:ext cx="179000" cy="31825"/>
            </a:xfrm>
            <a:custGeom>
              <a:avLst/>
              <a:gdLst/>
              <a:ahLst/>
              <a:cxnLst/>
              <a:rect l="l" t="t" r="r" b="b"/>
              <a:pathLst>
                <a:path w="7160" h="1273" extrusionOk="0">
                  <a:moveTo>
                    <a:pt x="7102" y="1"/>
                  </a:moveTo>
                  <a:lnTo>
                    <a:pt x="0" y="997"/>
                  </a:lnTo>
                  <a:lnTo>
                    <a:pt x="63" y="1273"/>
                  </a:lnTo>
                  <a:lnTo>
                    <a:pt x="7160" y="312"/>
                  </a:lnTo>
                  <a:lnTo>
                    <a:pt x="7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86" name="Google Shape;3086;p46"/>
          <p:cNvSpPr/>
          <p:nvPr/>
        </p:nvSpPr>
        <p:spPr>
          <a:xfrm rot="-1130306" flipH="1">
            <a:off x="8309113" y="2043045"/>
            <a:ext cx="26943" cy="2694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7" name="Google Shape;3087;p46"/>
          <p:cNvSpPr/>
          <p:nvPr/>
        </p:nvSpPr>
        <p:spPr>
          <a:xfrm rot="3364212" flipH="1">
            <a:off x="8436608" y="2306957"/>
            <a:ext cx="39772" cy="397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8" name="Google Shape;3088;p46"/>
          <p:cNvSpPr/>
          <p:nvPr/>
        </p:nvSpPr>
        <p:spPr>
          <a:xfrm rot="3378596" flipH="1">
            <a:off x="8624584" y="2128755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9" name="Google Shape;3089;p46"/>
          <p:cNvSpPr/>
          <p:nvPr/>
        </p:nvSpPr>
        <p:spPr>
          <a:xfrm rot="-1154972" flipH="1">
            <a:off x="8163363" y="2226656"/>
            <a:ext cx="40038" cy="3984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0" name="Google Shape;3090;p46"/>
          <p:cNvSpPr/>
          <p:nvPr/>
        </p:nvSpPr>
        <p:spPr>
          <a:xfrm rot="3378596" flipH="1">
            <a:off x="8309054" y="1816418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1" name="Google Shape;3091;p46"/>
          <p:cNvSpPr/>
          <p:nvPr/>
        </p:nvSpPr>
        <p:spPr>
          <a:xfrm rot="3378596" flipH="1">
            <a:off x="8125909" y="1816430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2" name="Google Shape;3092;p46"/>
          <p:cNvSpPr/>
          <p:nvPr/>
        </p:nvSpPr>
        <p:spPr>
          <a:xfrm rot="-1154972" flipH="1">
            <a:off x="8119413" y="1568981"/>
            <a:ext cx="40038" cy="3984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3" name="Google Shape;3093;p46"/>
          <p:cNvSpPr/>
          <p:nvPr/>
        </p:nvSpPr>
        <p:spPr>
          <a:xfrm rot="3378596" flipH="1">
            <a:off x="8442979" y="1321743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4" name="Google Shape;3094;p46"/>
          <p:cNvSpPr/>
          <p:nvPr/>
        </p:nvSpPr>
        <p:spPr>
          <a:xfrm rot="-1154972" flipH="1">
            <a:off x="8759213" y="1051806"/>
            <a:ext cx="40038" cy="3984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5" name="Google Shape;3095;p46"/>
          <p:cNvSpPr/>
          <p:nvPr/>
        </p:nvSpPr>
        <p:spPr>
          <a:xfrm rot="3378596" flipH="1">
            <a:off x="8580054" y="748368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6" name="Google Shape;3096;p46"/>
          <p:cNvSpPr/>
          <p:nvPr/>
        </p:nvSpPr>
        <p:spPr>
          <a:xfrm rot="-1130306" flipH="1">
            <a:off x="7865038" y="2128795"/>
            <a:ext cx="26943" cy="2694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7" name="Google Shape;3097;p46"/>
          <p:cNvSpPr/>
          <p:nvPr/>
        </p:nvSpPr>
        <p:spPr>
          <a:xfrm rot="3364212" flipH="1">
            <a:off x="1275033" y="1086982"/>
            <a:ext cx="39772" cy="397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8" name="Google Shape;3098;p46"/>
          <p:cNvSpPr/>
          <p:nvPr/>
        </p:nvSpPr>
        <p:spPr>
          <a:xfrm rot="3378596" flipH="1">
            <a:off x="1389229" y="832693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9" name="Google Shape;3099;p46"/>
          <p:cNvSpPr/>
          <p:nvPr/>
        </p:nvSpPr>
        <p:spPr>
          <a:xfrm rot="3378596" flipH="1">
            <a:off x="1478304" y="1359243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0" name="Google Shape;3100;p46"/>
          <p:cNvSpPr/>
          <p:nvPr/>
        </p:nvSpPr>
        <p:spPr>
          <a:xfrm rot="3378596" flipH="1">
            <a:off x="1203729" y="641568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1" name="Google Shape;3101;p46"/>
          <p:cNvSpPr/>
          <p:nvPr/>
        </p:nvSpPr>
        <p:spPr>
          <a:xfrm rot="3378596" flipH="1">
            <a:off x="1389229" y="426118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2" name="Google Shape;3102;p46"/>
          <p:cNvSpPr/>
          <p:nvPr/>
        </p:nvSpPr>
        <p:spPr>
          <a:xfrm rot="3378596" flipH="1">
            <a:off x="1478304" y="1229868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3" name="Google Shape;3103;p46"/>
          <p:cNvSpPr/>
          <p:nvPr/>
        </p:nvSpPr>
        <p:spPr>
          <a:xfrm rot="3378596" flipH="1">
            <a:off x="503516" y="1904518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4" name="Google Shape;3104;p46"/>
          <p:cNvSpPr/>
          <p:nvPr/>
        </p:nvSpPr>
        <p:spPr>
          <a:xfrm rot="3378596" flipH="1">
            <a:off x="597554" y="2078843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5" name="Google Shape;3105;p46"/>
          <p:cNvSpPr/>
          <p:nvPr/>
        </p:nvSpPr>
        <p:spPr>
          <a:xfrm rot="3378596" flipH="1">
            <a:off x="401541" y="2042993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3" name="Google Shape;2615;p46">
            <a:extLst>
              <a:ext uri="{FF2B5EF4-FFF2-40B4-BE49-F238E27FC236}">
                <a16:creationId xmlns:a16="http://schemas.microsoft.com/office/drawing/2014/main" id="{AF15D6D2-2DBD-47F6-9D06-93526F1DC22D}"/>
              </a:ext>
            </a:extLst>
          </p:cNvPr>
          <p:cNvSpPr/>
          <p:nvPr/>
        </p:nvSpPr>
        <p:spPr>
          <a:xfrm>
            <a:off x="2939078" y="2840283"/>
            <a:ext cx="1369952" cy="452103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4" name="Google Shape;2618;p46">
            <a:extLst>
              <a:ext uri="{FF2B5EF4-FFF2-40B4-BE49-F238E27FC236}">
                <a16:creationId xmlns:a16="http://schemas.microsoft.com/office/drawing/2014/main" id="{5F8A0E26-9982-41F2-9CDA-C41864E436F2}"/>
              </a:ext>
            </a:extLst>
          </p:cNvPr>
          <p:cNvSpPr txBox="1">
            <a:spLocks/>
          </p:cNvSpPr>
          <p:nvPr/>
        </p:nvSpPr>
        <p:spPr>
          <a:xfrm>
            <a:off x="3040077" y="2875660"/>
            <a:ext cx="1162094" cy="38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dirty="0"/>
              <a:t>Limite d’une demande</a:t>
            </a:r>
          </a:p>
        </p:txBody>
      </p:sp>
      <p:sp>
        <p:nvSpPr>
          <p:cNvPr id="495" name="Google Shape;2615;p46">
            <a:extLst>
              <a:ext uri="{FF2B5EF4-FFF2-40B4-BE49-F238E27FC236}">
                <a16:creationId xmlns:a16="http://schemas.microsoft.com/office/drawing/2014/main" id="{D81FCF17-4327-4CED-ABE6-52B1DDE46309}"/>
              </a:ext>
            </a:extLst>
          </p:cNvPr>
          <p:cNvSpPr/>
          <p:nvPr/>
        </p:nvSpPr>
        <p:spPr>
          <a:xfrm>
            <a:off x="4423732" y="2224645"/>
            <a:ext cx="1369952" cy="452103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2618;p46">
            <a:extLst>
              <a:ext uri="{FF2B5EF4-FFF2-40B4-BE49-F238E27FC236}">
                <a16:creationId xmlns:a16="http://schemas.microsoft.com/office/drawing/2014/main" id="{128AD2B5-3F88-4F58-8AD4-C8C2D1D0EB68}"/>
              </a:ext>
            </a:extLst>
          </p:cNvPr>
          <p:cNvSpPr txBox="1">
            <a:spLocks/>
          </p:cNvSpPr>
          <p:nvPr/>
        </p:nvSpPr>
        <p:spPr>
          <a:xfrm>
            <a:off x="4524731" y="2260022"/>
            <a:ext cx="1162094" cy="38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dirty="0"/>
              <a:t>Commission</a:t>
            </a:r>
          </a:p>
        </p:txBody>
      </p:sp>
      <p:sp>
        <p:nvSpPr>
          <p:cNvPr id="497" name="Google Shape;2615;p46">
            <a:extLst>
              <a:ext uri="{FF2B5EF4-FFF2-40B4-BE49-F238E27FC236}">
                <a16:creationId xmlns:a16="http://schemas.microsoft.com/office/drawing/2014/main" id="{D4D8CDAB-100A-4219-952C-5457847FAC03}"/>
              </a:ext>
            </a:extLst>
          </p:cNvPr>
          <p:cNvSpPr/>
          <p:nvPr/>
        </p:nvSpPr>
        <p:spPr>
          <a:xfrm>
            <a:off x="5907407" y="2226074"/>
            <a:ext cx="1369952" cy="452103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2618;p46">
            <a:extLst>
              <a:ext uri="{FF2B5EF4-FFF2-40B4-BE49-F238E27FC236}">
                <a16:creationId xmlns:a16="http://schemas.microsoft.com/office/drawing/2014/main" id="{B995D4D1-0D07-49A3-B9E9-082F98448C69}"/>
              </a:ext>
            </a:extLst>
          </p:cNvPr>
          <p:cNvSpPr txBox="1">
            <a:spLocks/>
          </p:cNvSpPr>
          <p:nvPr/>
        </p:nvSpPr>
        <p:spPr>
          <a:xfrm>
            <a:off x="6008406" y="2261451"/>
            <a:ext cx="1162094" cy="38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dirty="0"/>
              <a:t>Premium</a:t>
            </a:r>
          </a:p>
        </p:txBody>
      </p:sp>
      <p:sp>
        <p:nvSpPr>
          <p:cNvPr id="499" name="Google Shape;2615;p46">
            <a:extLst>
              <a:ext uri="{FF2B5EF4-FFF2-40B4-BE49-F238E27FC236}">
                <a16:creationId xmlns:a16="http://schemas.microsoft.com/office/drawing/2014/main" id="{B32CECE9-25C4-4162-AABC-1B99D3AAD8EB}"/>
              </a:ext>
            </a:extLst>
          </p:cNvPr>
          <p:cNvSpPr/>
          <p:nvPr/>
        </p:nvSpPr>
        <p:spPr>
          <a:xfrm>
            <a:off x="4444249" y="2844036"/>
            <a:ext cx="1369952" cy="452103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0" name="Google Shape;2618;p46">
            <a:extLst>
              <a:ext uri="{FF2B5EF4-FFF2-40B4-BE49-F238E27FC236}">
                <a16:creationId xmlns:a16="http://schemas.microsoft.com/office/drawing/2014/main" id="{02A9D091-3F9D-4E8E-AD28-49A4F5033D43}"/>
              </a:ext>
            </a:extLst>
          </p:cNvPr>
          <p:cNvSpPr txBox="1">
            <a:spLocks/>
          </p:cNvSpPr>
          <p:nvPr/>
        </p:nvSpPr>
        <p:spPr>
          <a:xfrm>
            <a:off x="4545248" y="2879413"/>
            <a:ext cx="1162094" cy="38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dirty="0"/>
              <a:t>Forfait</a:t>
            </a:r>
          </a:p>
        </p:txBody>
      </p:sp>
      <p:sp>
        <p:nvSpPr>
          <p:cNvPr id="503" name="Google Shape;9816;p107">
            <a:extLst>
              <a:ext uri="{FF2B5EF4-FFF2-40B4-BE49-F238E27FC236}">
                <a16:creationId xmlns:a16="http://schemas.microsoft.com/office/drawing/2014/main" id="{1EBDCAC1-418F-492B-A0CB-FE62050D26E2}"/>
              </a:ext>
            </a:extLst>
          </p:cNvPr>
          <p:cNvSpPr txBox="1">
            <a:spLocks/>
          </p:cNvSpPr>
          <p:nvPr/>
        </p:nvSpPr>
        <p:spPr>
          <a:xfrm>
            <a:off x="8113964" y="4753701"/>
            <a:ext cx="1120513" cy="34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fr-FR" dirty="0">
                <a:solidFill>
                  <a:schemeClr val="bg1"/>
                </a:solidFill>
              </a:rPr>
              <a:t>Comptable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6B8E4BC3-3FC2-47C8-A164-19A2262A9CC1}"/>
              </a:ext>
            </a:extLst>
          </p:cNvPr>
          <p:cNvSpPr/>
          <p:nvPr/>
        </p:nvSpPr>
        <p:spPr>
          <a:xfrm>
            <a:off x="3431932" y="585087"/>
            <a:ext cx="172649" cy="172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Google Shape;2619;p46">
            <a:extLst>
              <a:ext uri="{FF2B5EF4-FFF2-40B4-BE49-F238E27FC236}">
                <a16:creationId xmlns:a16="http://schemas.microsoft.com/office/drawing/2014/main" id="{C73D7554-A21D-4829-94FE-DF7FE9B1F0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0604" y="708886"/>
            <a:ext cx="2624370" cy="543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Marché concurrentiel</a:t>
            </a:r>
            <a:endParaRPr sz="2800" dirty="0"/>
          </a:p>
        </p:txBody>
      </p:sp>
      <p:sp>
        <p:nvSpPr>
          <p:cNvPr id="23" name="Google Shape;9816;p107">
            <a:extLst>
              <a:ext uri="{FF2B5EF4-FFF2-40B4-BE49-F238E27FC236}">
                <a16:creationId xmlns:a16="http://schemas.microsoft.com/office/drawing/2014/main" id="{7CC3B314-1367-48EA-8DF5-E292EEAD03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07482" y="4797432"/>
            <a:ext cx="873035" cy="346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MK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6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p48"/>
          <p:cNvSpPr/>
          <p:nvPr/>
        </p:nvSpPr>
        <p:spPr>
          <a:xfrm>
            <a:off x="4266300" y="3249925"/>
            <a:ext cx="3713700" cy="860700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7" name="Google Shape;3117;p48"/>
          <p:cNvSpPr/>
          <p:nvPr/>
        </p:nvSpPr>
        <p:spPr>
          <a:xfrm>
            <a:off x="4266300" y="1768775"/>
            <a:ext cx="3713700" cy="860700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8" name="Google Shape;3118;p48"/>
          <p:cNvSpPr/>
          <p:nvPr/>
        </p:nvSpPr>
        <p:spPr>
          <a:xfrm>
            <a:off x="0" y="0"/>
            <a:ext cx="2680800" cy="5143500"/>
          </a:xfrm>
          <a:prstGeom prst="round1Rect">
            <a:avLst>
              <a:gd name="adj" fmla="val 23124"/>
            </a:avLst>
          </a:prstGeom>
          <a:gradFill>
            <a:gsLst>
              <a:gs pos="0">
                <a:schemeClr val="accent1"/>
              </a:gs>
              <a:gs pos="35000">
                <a:schemeClr val="accent1"/>
              </a:gs>
              <a:gs pos="100000">
                <a:schemeClr val="accent3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9" name="Google Shape;3119;p48"/>
          <p:cNvSpPr txBox="1">
            <a:spLocks noGrp="1"/>
          </p:cNvSpPr>
          <p:nvPr>
            <p:ph type="title"/>
          </p:nvPr>
        </p:nvSpPr>
        <p:spPr>
          <a:xfrm>
            <a:off x="2680800" y="445025"/>
            <a:ext cx="574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fr-FR" dirty="0"/>
              <a:t>a</a:t>
            </a:r>
            <a:r>
              <a:rPr lang="en" dirty="0"/>
              <a:t>rché</a:t>
            </a:r>
            <a:endParaRPr dirty="0"/>
          </a:p>
        </p:txBody>
      </p:sp>
      <p:sp>
        <p:nvSpPr>
          <p:cNvPr id="3120" name="Google Shape;3120;p48"/>
          <p:cNvSpPr txBox="1">
            <a:spLocks noGrp="1"/>
          </p:cNvSpPr>
          <p:nvPr>
            <p:ph type="subTitle" idx="3"/>
          </p:nvPr>
        </p:nvSpPr>
        <p:spPr>
          <a:xfrm>
            <a:off x="4379200" y="1754363"/>
            <a:ext cx="3435000" cy="8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musique est le moyen de communiquer au monde entier de façon la plus diverses</a:t>
            </a:r>
            <a:endParaRPr dirty="0"/>
          </a:p>
        </p:txBody>
      </p:sp>
      <p:sp>
        <p:nvSpPr>
          <p:cNvPr id="3121" name="Google Shape;3121;p48"/>
          <p:cNvSpPr txBox="1">
            <a:spLocks noGrp="1"/>
          </p:cNvSpPr>
          <p:nvPr>
            <p:ph type="subTitle" idx="1"/>
          </p:nvPr>
        </p:nvSpPr>
        <p:spPr>
          <a:xfrm>
            <a:off x="4379200" y="1181663"/>
            <a:ext cx="3435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industrie Musicale</a:t>
            </a:r>
            <a:endParaRPr dirty="0"/>
          </a:p>
        </p:txBody>
      </p:sp>
      <p:sp>
        <p:nvSpPr>
          <p:cNvPr id="3122" name="Google Shape;3122;p48"/>
          <p:cNvSpPr txBox="1">
            <a:spLocks noGrp="1"/>
          </p:cNvSpPr>
          <p:nvPr>
            <p:ph type="subTitle" idx="2"/>
          </p:nvPr>
        </p:nvSpPr>
        <p:spPr>
          <a:xfrm>
            <a:off x="4379217" y="2677225"/>
            <a:ext cx="3435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Concurrence</a:t>
            </a:r>
            <a:endParaRPr dirty="0"/>
          </a:p>
        </p:txBody>
      </p:sp>
      <p:sp>
        <p:nvSpPr>
          <p:cNvPr id="3123" name="Google Shape;3123;p48"/>
          <p:cNvSpPr txBox="1">
            <a:spLocks noGrp="1"/>
          </p:cNvSpPr>
          <p:nvPr>
            <p:ph type="subTitle" idx="4"/>
          </p:nvPr>
        </p:nvSpPr>
        <p:spPr>
          <a:xfrm>
            <a:off x="4379225" y="3249925"/>
            <a:ext cx="3435000" cy="8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Fiveer, Agences</a:t>
            </a:r>
            <a:endParaRPr dirty="0"/>
          </a:p>
        </p:txBody>
      </p:sp>
      <p:sp>
        <p:nvSpPr>
          <p:cNvPr id="3124" name="Google Shape;3124;p48"/>
          <p:cNvSpPr/>
          <p:nvPr/>
        </p:nvSpPr>
        <p:spPr>
          <a:xfrm>
            <a:off x="3240375" y="1768775"/>
            <a:ext cx="831900" cy="8319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857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grpSp>
        <p:nvGrpSpPr>
          <p:cNvPr id="3146" name="Google Shape;3146;p48"/>
          <p:cNvGrpSpPr/>
          <p:nvPr/>
        </p:nvGrpSpPr>
        <p:grpSpPr>
          <a:xfrm>
            <a:off x="8022093" y="4284190"/>
            <a:ext cx="877734" cy="648607"/>
            <a:chOff x="4256075" y="2554975"/>
            <a:chExt cx="2138727" cy="1580425"/>
          </a:xfrm>
        </p:grpSpPr>
        <p:sp>
          <p:nvSpPr>
            <p:cNvPr id="3147" name="Google Shape;3147;p48"/>
            <p:cNvSpPr/>
            <p:nvPr/>
          </p:nvSpPr>
          <p:spPr>
            <a:xfrm>
              <a:off x="6016666" y="3340609"/>
              <a:ext cx="378136" cy="548840"/>
            </a:xfrm>
            <a:custGeom>
              <a:avLst/>
              <a:gdLst/>
              <a:ahLst/>
              <a:cxnLst/>
              <a:rect l="l" t="t" r="r" b="b"/>
              <a:pathLst>
                <a:path w="3593" h="5215" extrusionOk="0">
                  <a:moveTo>
                    <a:pt x="2253" y="0"/>
                  </a:moveTo>
                  <a:cubicBezTo>
                    <a:pt x="1643" y="0"/>
                    <a:pt x="1149" y="545"/>
                    <a:pt x="1149" y="545"/>
                  </a:cubicBezTo>
                  <a:lnTo>
                    <a:pt x="666" y="1877"/>
                  </a:lnTo>
                  <a:cubicBezTo>
                    <a:pt x="666" y="1877"/>
                    <a:pt x="1041" y="1668"/>
                    <a:pt x="1629" y="1322"/>
                  </a:cubicBezTo>
                  <a:cubicBezTo>
                    <a:pt x="1672" y="1297"/>
                    <a:pt x="1709" y="1285"/>
                    <a:pt x="1741" y="1285"/>
                  </a:cubicBezTo>
                  <a:cubicBezTo>
                    <a:pt x="2080" y="1285"/>
                    <a:pt x="1820" y="2628"/>
                    <a:pt x="1459" y="3323"/>
                  </a:cubicBezTo>
                  <a:cubicBezTo>
                    <a:pt x="1142" y="3938"/>
                    <a:pt x="844" y="4079"/>
                    <a:pt x="637" y="4079"/>
                  </a:cubicBezTo>
                  <a:cubicBezTo>
                    <a:pt x="460" y="4079"/>
                    <a:pt x="349" y="3976"/>
                    <a:pt x="349" y="3976"/>
                  </a:cubicBezTo>
                  <a:lnTo>
                    <a:pt x="0" y="5007"/>
                  </a:lnTo>
                  <a:cubicBezTo>
                    <a:pt x="144" y="5150"/>
                    <a:pt x="297" y="5214"/>
                    <a:pt x="455" y="5214"/>
                  </a:cubicBezTo>
                  <a:cubicBezTo>
                    <a:pt x="1838" y="5214"/>
                    <a:pt x="3592" y="299"/>
                    <a:pt x="2494" y="30"/>
                  </a:cubicBezTo>
                  <a:cubicBezTo>
                    <a:pt x="2412" y="9"/>
                    <a:pt x="2331" y="0"/>
                    <a:pt x="2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8" name="Google Shape;3148;p48"/>
            <p:cNvSpPr/>
            <p:nvPr/>
          </p:nvSpPr>
          <p:spPr>
            <a:xfrm>
              <a:off x="6027295" y="3448483"/>
              <a:ext cx="222377" cy="430126"/>
            </a:xfrm>
            <a:custGeom>
              <a:avLst/>
              <a:gdLst/>
              <a:ahLst/>
              <a:cxnLst/>
              <a:rect l="l" t="t" r="r" b="b"/>
              <a:pathLst>
                <a:path w="2113" h="4087" extrusionOk="0">
                  <a:moveTo>
                    <a:pt x="1593" y="1802"/>
                  </a:moveTo>
                  <a:cubicBezTo>
                    <a:pt x="2112" y="88"/>
                    <a:pt x="1531" y="294"/>
                    <a:pt x="1531" y="294"/>
                  </a:cubicBezTo>
                  <a:cubicBezTo>
                    <a:pt x="2030" y="0"/>
                    <a:pt x="1753" y="1534"/>
                    <a:pt x="1358" y="2298"/>
                  </a:cubicBezTo>
                  <a:cubicBezTo>
                    <a:pt x="774" y="3437"/>
                    <a:pt x="248" y="2951"/>
                    <a:pt x="248" y="2951"/>
                  </a:cubicBezTo>
                  <a:lnTo>
                    <a:pt x="0" y="3751"/>
                  </a:lnTo>
                  <a:cubicBezTo>
                    <a:pt x="0" y="3751"/>
                    <a:pt x="901" y="4087"/>
                    <a:pt x="1593" y="1802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9" name="Google Shape;3149;p48"/>
            <p:cNvSpPr/>
            <p:nvPr/>
          </p:nvSpPr>
          <p:spPr>
            <a:xfrm>
              <a:off x="6087073" y="3324823"/>
              <a:ext cx="237427" cy="217536"/>
            </a:xfrm>
            <a:custGeom>
              <a:avLst/>
              <a:gdLst/>
              <a:ahLst/>
              <a:cxnLst/>
              <a:rect l="l" t="t" r="r" b="b"/>
              <a:pathLst>
                <a:path w="2256" h="2067" extrusionOk="0">
                  <a:moveTo>
                    <a:pt x="1825" y="180"/>
                  </a:moveTo>
                  <a:cubicBezTo>
                    <a:pt x="1110" y="0"/>
                    <a:pt x="480" y="695"/>
                    <a:pt x="480" y="695"/>
                  </a:cubicBezTo>
                  <a:lnTo>
                    <a:pt x="0" y="2024"/>
                  </a:lnTo>
                  <a:cubicBezTo>
                    <a:pt x="0" y="2024"/>
                    <a:pt x="376" y="1818"/>
                    <a:pt x="963" y="1469"/>
                  </a:cubicBezTo>
                  <a:cubicBezTo>
                    <a:pt x="1090" y="1394"/>
                    <a:pt x="1169" y="1440"/>
                    <a:pt x="1205" y="1557"/>
                  </a:cubicBezTo>
                  <a:cubicBezTo>
                    <a:pt x="1479" y="1074"/>
                    <a:pt x="1825" y="549"/>
                    <a:pt x="1916" y="784"/>
                  </a:cubicBezTo>
                  <a:cubicBezTo>
                    <a:pt x="1995" y="989"/>
                    <a:pt x="2004" y="1564"/>
                    <a:pt x="1998" y="2066"/>
                  </a:cubicBezTo>
                  <a:cubicBezTo>
                    <a:pt x="2249" y="1107"/>
                    <a:pt x="2256" y="284"/>
                    <a:pt x="1825" y="180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0" name="Google Shape;3150;p48"/>
            <p:cNvSpPr/>
            <p:nvPr/>
          </p:nvSpPr>
          <p:spPr>
            <a:xfrm>
              <a:off x="6013193" y="3337452"/>
              <a:ext cx="318569" cy="555575"/>
            </a:xfrm>
            <a:custGeom>
              <a:avLst/>
              <a:gdLst/>
              <a:ahLst/>
              <a:cxnLst/>
              <a:rect l="l" t="t" r="r" b="b"/>
              <a:pathLst>
                <a:path w="3027" h="5279" extrusionOk="0">
                  <a:moveTo>
                    <a:pt x="2292" y="62"/>
                  </a:moveTo>
                  <a:cubicBezTo>
                    <a:pt x="2366" y="62"/>
                    <a:pt x="2443" y="70"/>
                    <a:pt x="2520" y="89"/>
                  </a:cubicBezTo>
                  <a:cubicBezTo>
                    <a:pt x="2697" y="135"/>
                    <a:pt x="2801" y="311"/>
                    <a:pt x="2834" y="615"/>
                  </a:cubicBezTo>
                  <a:cubicBezTo>
                    <a:pt x="2892" y="1196"/>
                    <a:pt x="2664" y="2188"/>
                    <a:pt x="2249" y="3148"/>
                  </a:cubicBezTo>
                  <a:cubicBezTo>
                    <a:pt x="1805" y="4172"/>
                    <a:pt x="1260" y="4917"/>
                    <a:pt x="790" y="5142"/>
                  </a:cubicBezTo>
                  <a:cubicBezTo>
                    <a:pt x="686" y="5191"/>
                    <a:pt x="586" y="5216"/>
                    <a:pt x="489" y="5216"/>
                  </a:cubicBezTo>
                  <a:cubicBezTo>
                    <a:pt x="339" y="5216"/>
                    <a:pt x="198" y="5156"/>
                    <a:pt x="69" y="5034"/>
                  </a:cubicBezTo>
                  <a:lnTo>
                    <a:pt x="399" y="4058"/>
                  </a:lnTo>
                  <a:cubicBezTo>
                    <a:pt x="479" y="4113"/>
                    <a:pt x="574" y="4141"/>
                    <a:pt x="670" y="4141"/>
                  </a:cubicBezTo>
                  <a:cubicBezTo>
                    <a:pt x="699" y="4141"/>
                    <a:pt x="729" y="4139"/>
                    <a:pt x="758" y="4133"/>
                  </a:cubicBezTo>
                  <a:cubicBezTo>
                    <a:pt x="1029" y="4088"/>
                    <a:pt x="1283" y="3830"/>
                    <a:pt x="1521" y="3369"/>
                  </a:cubicBezTo>
                  <a:cubicBezTo>
                    <a:pt x="1832" y="2769"/>
                    <a:pt x="2119" y="1555"/>
                    <a:pt x="1874" y="1323"/>
                  </a:cubicBezTo>
                  <a:cubicBezTo>
                    <a:pt x="1852" y="1303"/>
                    <a:pt x="1820" y="1285"/>
                    <a:pt x="1776" y="1285"/>
                  </a:cubicBezTo>
                  <a:cubicBezTo>
                    <a:pt x="1741" y="1285"/>
                    <a:pt x="1699" y="1296"/>
                    <a:pt x="1649" y="1326"/>
                  </a:cubicBezTo>
                  <a:cubicBezTo>
                    <a:pt x="1215" y="1584"/>
                    <a:pt x="892" y="1764"/>
                    <a:pt x="758" y="1842"/>
                  </a:cubicBezTo>
                  <a:lnTo>
                    <a:pt x="1208" y="595"/>
                  </a:lnTo>
                  <a:cubicBezTo>
                    <a:pt x="1254" y="543"/>
                    <a:pt x="1728" y="62"/>
                    <a:pt x="2292" y="62"/>
                  </a:cubicBezTo>
                  <a:close/>
                  <a:moveTo>
                    <a:pt x="2287" y="0"/>
                  </a:moveTo>
                  <a:cubicBezTo>
                    <a:pt x="1674" y="0"/>
                    <a:pt x="1182" y="530"/>
                    <a:pt x="1159" y="556"/>
                  </a:cubicBezTo>
                  <a:cubicBezTo>
                    <a:pt x="1156" y="559"/>
                    <a:pt x="1156" y="562"/>
                    <a:pt x="1153" y="566"/>
                  </a:cubicBezTo>
                  <a:lnTo>
                    <a:pt x="673" y="1897"/>
                  </a:lnTo>
                  <a:cubicBezTo>
                    <a:pt x="665" y="1918"/>
                    <a:pt x="682" y="1937"/>
                    <a:pt x="701" y="1937"/>
                  </a:cubicBezTo>
                  <a:cubicBezTo>
                    <a:pt x="706" y="1937"/>
                    <a:pt x="711" y="1936"/>
                    <a:pt x="715" y="1933"/>
                  </a:cubicBezTo>
                  <a:cubicBezTo>
                    <a:pt x="719" y="1930"/>
                    <a:pt x="1097" y="1721"/>
                    <a:pt x="1681" y="1378"/>
                  </a:cubicBezTo>
                  <a:cubicBezTo>
                    <a:pt x="1725" y="1353"/>
                    <a:pt x="1756" y="1346"/>
                    <a:pt x="1780" y="1346"/>
                  </a:cubicBezTo>
                  <a:cubicBezTo>
                    <a:pt x="1811" y="1346"/>
                    <a:pt x="1827" y="1360"/>
                    <a:pt x="1835" y="1365"/>
                  </a:cubicBezTo>
                  <a:cubicBezTo>
                    <a:pt x="2021" y="1545"/>
                    <a:pt x="1812" y="2671"/>
                    <a:pt x="1466" y="3340"/>
                  </a:cubicBezTo>
                  <a:cubicBezTo>
                    <a:pt x="1241" y="3774"/>
                    <a:pt x="993" y="4029"/>
                    <a:pt x="748" y="4075"/>
                  </a:cubicBezTo>
                  <a:cubicBezTo>
                    <a:pt x="725" y="4078"/>
                    <a:pt x="702" y="4080"/>
                    <a:pt x="678" y="4080"/>
                  </a:cubicBezTo>
                  <a:cubicBezTo>
                    <a:pt x="580" y="4080"/>
                    <a:pt x="482" y="4047"/>
                    <a:pt x="405" y="3986"/>
                  </a:cubicBezTo>
                  <a:cubicBezTo>
                    <a:pt x="398" y="3982"/>
                    <a:pt x="391" y="3979"/>
                    <a:pt x="384" y="3979"/>
                  </a:cubicBezTo>
                  <a:cubicBezTo>
                    <a:pt x="381" y="3979"/>
                    <a:pt x="378" y="3979"/>
                    <a:pt x="376" y="3980"/>
                  </a:cubicBezTo>
                  <a:cubicBezTo>
                    <a:pt x="366" y="3980"/>
                    <a:pt x="356" y="3990"/>
                    <a:pt x="353" y="3999"/>
                  </a:cubicBezTo>
                  <a:lnTo>
                    <a:pt x="4" y="5031"/>
                  </a:lnTo>
                  <a:cubicBezTo>
                    <a:pt x="0" y="5041"/>
                    <a:pt x="4" y="5054"/>
                    <a:pt x="13" y="5060"/>
                  </a:cubicBezTo>
                  <a:cubicBezTo>
                    <a:pt x="157" y="5204"/>
                    <a:pt x="317" y="5279"/>
                    <a:pt x="487" y="5279"/>
                  </a:cubicBezTo>
                  <a:cubicBezTo>
                    <a:pt x="601" y="5276"/>
                    <a:pt x="715" y="5246"/>
                    <a:pt x="816" y="5197"/>
                  </a:cubicBezTo>
                  <a:cubicBezTo>
                    <a:pt x="1864" y="4695"/>
                    <a:pt x="3026" y="1881"/>
                    <a:pt x="2896" y="608"/>
                  </a:cubicBezTo>
                  <a:cubicBezTo>
                    <a:pt x="2863" y="275"/>
                    <a:pt x="2742" y="79"/>
                    <a:pt x="2537" y="30"/>
                  </a:cubicBezTo>
                  <a:cubicBezTo>
                    <a:pt x="2452" y="9"/>
                    <a:pt x="2368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1" name="Google Shape;3151;p48"/>
            <p:cNvSpPr/>
            <p:nvPr/>
          </p:nvSpPr>
          <p:spPr>
            <a:xfrm>
              <a:off x="4256075" y="3888712"/>
              <a:ext cx="1746920" cy="246688"/>
            </a:xfrm>
            <a:custGeom>
              <a:avLst/>
              <a:gdLst/>
              <a:ahLst/>
              <a:cxnLst/>
              <a:rect l="l" t="t" r="r" b="b"/>
              <a:pathLst>
                <a:path w="16599" h="2344" extrusionOk="0">
                  <a:moveTo>
                    <a:pt x="7255" y="1"/>
                  </a:moveTo>
                  <a:cubicBezTo>
                    <a:pt x="5801" y="1"/>
                    <a:pt x="4439" y="39"/>
                    <a:pt x="3444" y="126"/>
                  </a:cubicBezTo>
                  <a:cubicBezTo>
                    <a:pt x="1" y="429"/>
                    <a:pt x="1310" y="1386"/>
                    <a:pt x="2100" y="1683"/>
                  </a:cubicBezTo>
                  <a:cubicBezTo>
                    <a:pt x="3458" y="2190"/>
                    <a:pt x="4919" y="2344"/>
                    <a:pt x="6691" y="2344"/>
                  </a:cubicBezTo>
                  <a:cubicBezTo>
                    <a:pt x="8011" y="2344"/>
                    <a:pt x="9504" y="2258"/>
                    <a:pt x="11255" y="2169"/>
                  </a:cubicBezTo>
                  <a:cubicBezTo>
                    <a:pt x="13018" y="2025"/>
                    <a:pt x="14810" y="1957"/>
                    <a:pt x="15668" y="1480"/>
                  </a:cubicBezTo>
                  <a:cubicBezTo>
                    <a:pt x="16599" y="1144"/>
                    <a:pt x="16125" y="867"/>
                    <a:pt x="15538" y="544"/>
                  </a:cubicBezTo>
                  <a:cubicBezTo>
                    <a:pt x="14964" y="233"/>
                    <a:pt x="10833" y="1"/>
                    <a:pt x="7255" y="1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2" name="Google Shape;3152;p48"/>
            <p:cNvSpPr/>
            <p:nvPr/>
          </p:nvSpPr>
          <p:spPr>
            <a:xfrm>
              <a:off x="5179151" y="3152647"/>
              <a:ext cx="1037481" cy="917399"/>
            </a:xfrm>
            <a:custGeom>
              <a:avLst/>
              <a:gdLst/>
              <a:ahLst/>
              <a:cxnLst/>
              <a:rect l="l" t="t" r="r" b="b"/>
              <a:pathLst>
                <a:path w="9858" h="8717" extrusionOk="0">
                  <a:moveTo>
                    <a:pt x="715" y="1"/>
                  </a:moveTo>
                  <a:cubicBezTo>
                    <a:pt x="715" y="1"/>
                    <a:pt x="0" y="6911"/>
                    <a:pt x="4221" y="8585"/>
                  </a:cubicBezTo>
                  <a:cubicBezTo>
                    <a:pt x="4221" y="8585"/>
                    <a:pt x="4755" y="8717"/>
                    <a:pt x="5450" y="8717"/>
                  </a:cubicBezTo>
                  <a:cubicBezTo>
                    <a:pt x="5894" y="8717"/>
                    <a:pt x="6404" y="8663"/>
                    <a:pt x="6881" y="8487"/>
                  </a:cubicBezTo>
                  <a:cubicBezTo>
                    <a:pt x="6881" y="8487"/>
                    <a:pt x="9858" y="5054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3" name="Google Shape;3153;p48"/>
            <p:cNvSpPr/>
            <p:nvPr/>
          </p:nvSpPr>
          <p:spPr>
            <a:xfrm>
              <a:off x="5254399" y="3153068"/>
              <a:ext cx="962232" cy="914136"/>
            </a:xfrm>
            <a:custGeom>
              <a:avLst/>
              <a:gdLst/>
              <a:ahLst/>
              <a:cxnLst/>
              <a:rect l="l" t="t" r="r" b="b"/>
              <a:pathLst>
                <a:path w="9143" h="8686" extrusionOk="0">
                  <a:moveTo>
                    <a:pt x="7067" y="976"/>
                  </a:moveTo>
                  <a:cubicBezTo>
                    <a:pt x="7090" y="3937"/>
                    <a:pt x="6248" y="7893"/>
                    <a:pt x="5170" y="8686"/>
                  </a:cubicBezTo>
                  <a:cubicBezTo>
                    <a:pt x="5510" y="8663"/>
                    <a:pt x="5843" y="8594"/>
                    <a:pt x="6166" y="8487"/>
                  </a:cubicBezTo>
                  <a:cubicBezTo>
                    <a:pt x="6166" y="8487"/>
                    <a:pt x="9143" y="5050"/>
                    <a:pt x="9107" y="0"/>
                  </a:cubicBez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4" name="Google Shape;3154;p48"/>
            <p:cNvSpPr/>
            <p:nvPr/>
          </p:nvSpPr>
          <p:spPr>
            <a:xfrm>
              <a:off x="5243349" y="3149595"/>
              <a:ext cx="975072" cy="923819"/>
            </a:xfrm>
            <a:custGeom>
              <a:avLst/>
              <a:gdLst/>
              <a:ahLst/>
              <a:cxnLst/>
              <a:rect l="l" t="t" r="r" b="b"/>
              <a:pathLst>
                <a:path w="9265" h="8778" extrusionOk="0">
                  <a:moveTo>
                    <a:pt x="9182" y="63"/>
                  </a:moveTo>
                  <a:cubicBezTo>
                    <a:pt x="9196" y="2651"/>
                    <a:pt x="8399" y="4802"/>
                    <a:pt x="7730" y="6153"/>
                  </a:cubicBezTo>
                  <a:cubicBezTo>
                    <a:pt x="7031" y="7560"/>
                    <a:pt x="6320" y="8412"/>
                    <a:pt x="6251" y="8490"/>
                  </a:cubicBezTo>
                  <a:cubicBezTo>
                    <a:pt x="5783" y="8662"/>
                    <a:pt x="5282" y="8715"/>
                    <a:pt x="4844" y="8715"/>
                  </a:cubicBezTo>
                  <a:cubicBezTo>
                    <a:pt x="4160" y="8715"/>
                    <a:pt x="3629" y="8587"/>
                    <a:pt x="3617" y="8585"/>
                  </a:cubicBezTo>
                  <a:cubicBezTo>
                    <a:pt x="1656" y="8092"/>
                    <a:pt x="813" y="5794"/>
                    <a:pt x="454" y="3957"/>
                  </a:cubicBezTo>
                  <a:cubicBezTo>
                    <a:pt x="86" y="2093"/>
                    <a:pt x="128" y="311"/>
                    <a:pt x="135" y="63"/>
                  </a:cubicBezTo>
                  <a:close/>
                  <a:moveTo>
                    <a:pt x="105" y="1"/>
                  </a:moveTo>
                  <a:cubicBezTo>
                    <a:pt x="89" y="1"/>
                    <a:pt x="76" y="14"/>
                    <a:pt x="76" y="30"/>
                  </a:cubicBezTo>
                  <a:cubicBezTo>
                    <a:pt x="76" y="50"/>
                    <a:pt x="1" y="1962"/>
                    <a:pt x="392" y="3966"/>
                  </a:cubicBezTo>
                  <a:cubicBezTo>
                    <a:pt x="624" y="5148"/>
                    <a:pt x="973" y="6127"/>
                    <a:pt x="1421" y="6881"/>
                  </a:cubicBezTo>
                  <a:cubicBezTo>
                    <a:pt x="1989" y="7828"/>
                    <a:pt x="2723" y="8422"/>
                    <a:pt x="3604" y="8644"/>
                  </a:cubicBezTo>
                  <a:cubicBezTo>
                    <a:pt x="4012" y="8732"/>
                    <a:pt x="4427" y="8778"/>
                    <a:pt x="4845" y="8778"/>
                  </a:cubicBezTo>
                  <a:cubicBezTo>
                    <a:pt x="5292" y="8778"/>
                    <a:pt x="5804" y="8722"/>
                    <a:pt x="6281" y="8546"/>
                  </a:cubicBezTo>
                  <a:cubicBezTo>
                    <a:pt x="6287" y="8546"/>
                    <a:pt x="6291" y="8543"/>
                    <a:pt x="6294" y="8539"/>
                  </a:cubicBezTo>
                  <a:cubicBezTo>
                    <a:pt x="6300" y="8529"/>
                    <a:pt x="7048" y="7658"/>
                    <a:pt x="7782" y="6183"/>
                  </a:cubicBezTo>
                  <a:cubicBezTo>
                    <a:pt x="8461" y="4822"/>
                    <a:pt x="9264" y="2648"/>
                    <a:pt x="9244" y="30"/>
                  </a:cubicBezTo>
                  <a:cubicBezTo>
                    <a:pt x="9244" y="14"/>
                    <a:pt x="9228" y="1"/>
                    <a:pt x="9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5" name="Google Shape;3155;p48"/>
            <p:cNvSpPr/>
            <p:nvPr/>
          </p:nvSpPr>
          <p:spPr>
            <a:xfrm>
              <a:off x="5254399" y="3003623"/>
              <a:ext cx="958443" cy="298573"/>
            </a:xfrm>
            <a:custGeom>
              <a:avLst/>
              <a:gdLst/>
              <a:ahLst/>
              <a:cxnLst/>
              <a:rect l="l" t="t" r="r" b="b"/>
              <a:pathLst>
                <a:path w="9107" h="2837" extrusionOk="0">
                  <a:moveTo>
                    <a:pt x="4554" y="0"/>
                  </a:moveTo>
                  <a:cubicBezTo>
                    <a:pt x="2040" y="0"/>
                    <a:pt x="0" y="634"/>
                    <a:pt x="0" y="1417"/>
                  </a:cubicBezTo>
                  <a:cubicBezTo>
                    <a:pt x="0" y="2204"/>
                    <a:pt x="2040" y="2837"/>
                    <a:pt x="4554" y="2837"/>
                  </a:cubicBezTo>
                  <a:cubicBezTo>
                    <a:pt x="7067" y="2837"/>
                    <a:pt x="9107" y="2204"/>
                    <a:pt x="9107" y="1417"/>
                  </a:cubicBezTo>
                  <a:cubicBezTo>
                    <a:pt x="9107" y="634"/>
                    <a:pt x="7067" y="0"/>
                    <a:pt x="4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6" name="Google Shape;3156;p48"/>
            <p:cNvSpPr/>
            <p:nvPr/>
          </p:nvSpPr>
          <p:spPr>
            <a:xfrm>
              <a:off x="5251242" y="3000150"/>
              <a:ext cx="965074" cy="305519"/>
            </a:xfrm>
            <a:custGeom>
              <a:avLst/>
              <a:gdLst/>
              <a:ahLst/>
              <a:cxnLst/>
              <a:rect l="l" t="t" r="r" b="b"/>
              <a:pathLst>
                <a:path w="9170" h="2903" extrusionOk="0">
                  <a:moveTo>
                    <a:pt x="4584" y="63"/>
                  </a:moveTo>
                  <a:cubicBezTo>
                    <a:pt x="7077" y="63"/>
                    <a:pt x="9107" y="686"/>
                    <a:pt x="9107" y="1450"/>
                  </a:cubicBezTo>
                  <a:cubicBezTo>
                    <a:pt x="9107" y="2214"/>
                    <a:pt x="7077" y="2837"/>
                    <a:pt x="4584" y="2837"/>
                  </a:cubicBezTo>
                  <a:cubicBezTo>
                    <a:pt x="2090" y="2837"/>
                    <a:pt x="63" y="2214"/>
                    <a:pt x="63" y="1450"/>
                  </a:cubicBezTo>
                  <a:cubicBezTo>
                    <a:pt x="63" y="686"/>
                    <a:pt x="2090" y="63"/>
                    <a:pt x="4584" y="63"/>
                  </a:cubicBezTo>
                  <a:close/>
                  <a:moveTo>
                    <a:pt x="4584" y="1"/>
                  </a:moveTo>
                  <a:cubicBezTo>
                    <a:pt x="3366" y="1"/>
                    <a:pt x="2217" y="151"/>
                    <a:pt x="1355" y="419"/>
                  </a:cubicBezTo>
                  <a:cubicBezTo>
                    <a:pt x="481" y="689"/>
                    <a:pt x="1" y="1058"/>
                    <a:pt x="1" y="1450"/>
                  </a:cubicBezTo>
                  <a:cubicBezTo>
                    <a:pt x="1" y="1845"/>
                    <a:pt x="481" y="2210"/>
                    <a:pt x="1355" y="2485"/>
                  </a:cubicBezTo>
                  <a:cubicBezTo>
                    <a:pt x="2217" y="2752"/>
                    <a:pt x="3366" y="2902"/>
                    <a:pt x="4584" y="2902"/>
                  </a:cubicBezTo>
                  <a:cubicBezTo>
                    <a:pt x="5804" y="2902"/>
                    <a:pt x="6950" y="2752"/>
                    <a:pt x="7812" y="2485"/>
                  </a:cubicBezTo>
                  <a:cubicBezTo>
                    <a:pt x="8686" y="2210"/>
                    <a:pt x="9169" y="1845"/>
                    <a:pt x="9169" y="1450"/>
                  </a:cubicBezTo>
                  <a:cubicBezTo>
                    <a:pt x="9169" y="1058"/>
                    <a:pt x="8686" y="689"/>
                    <a:pt x="7812" y="419"/>
                  </a:cubicBezTo>
                  <a:cubicBezTo>
                    <a:pt x="6950" y="151"/>
                    <a:pt x="5804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7" name="Google Shape;3157;p48"/>
            <p:cNvSpPr/>
            <p:nvPr/>
          </p:nvSpPr>
          <p:spPr>
            <a:xfrm>
              <a:off x="5254399" y="3003623"/>
              <a:ext cx="958443" cy="298573"/>
            </a:xfrm>
            <a:custGeom>
              <a:avLst/>
              <a:gdLst/>
              <a:ahLst/>
              <a:cxnLst/>
              <a:rect l="l" t="t" r="r" b="b"/>
              <a:pathLst>
                <a:path w="9107" h="2837" extrusionOk="0">
                  <a:moveTo>
                    <a:pt x="4554" y="0"/>
                  </a:moveTo>
                  <a:cubicBezTo>
                    <a:pt x="2040" y="0"/>
                    <a:pt x="0" y="634"/>
                    <a:pt x="0" y="1417"/>
                  </a:cubicBezTo>
                  <a:cubicBezTo>
                    <a:pt x="0" y="2204"/>
                    <a:pt x="2040" y="2837"/>
                    <a:pt x="4554" y="2837"/>
                  </a:cubicBezTo>
                  <a:cubicBezTo>
                    <a:pt x="7067" y="2837"/>
                    <a:pt x="9107" y="2204"/>
                    <a:pt x="9107" y="1417"/>
                  </a:cubicBezTo>
                  <a:cubicBezTo>
                    <a:pt x="9107" y="634"/>
                    <a:pt x="7067" y="0"/>
                    <a:pt x="4554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8" name="Google Shape;3158;p48"/>
            <p:cNvSpPr/>
            <p:nvPr/>
          </p:nvSpPr>
          <p:spPr>
            <a:xfrm>
              <a:off x="5302495" y="3133071"/>
              <a:ext cx="862252" cy="169125"/>
            </a:xfrm>
            <a:custGeom>
              <a:avLst/>
              <a:gdLst/>
              <a:ahLst/>
              <a:cxnLst/>
              <a:rect l="l" t="t" r="r" b="b"/>
              <a:pathLst>
                <a:path w="8193" h="1607" extrusionOk="0">
                  <a:moveTo>
                    <a:pt x="4097" y="1"/>
                  </a:moveTo>
                  <a:cubicBezTo>
                    <a:pt x="2292" y="1"/>
                    <a:pt x="738" y="331"/>
                    <a:pt x="0" y="804"/>
                  </a:cubicBezTo>
                  <a:cubicBezTo>
                    <a:pt x="738" y="1280"/>
                    <a:pt x="2292" y="1607"/>
                    <a:pt x="4097" y="1607"/>
                  </a:cubicBezTo>
                  <a:cubicBezTo>
                    <a:pt x="5902" y="1607"/>
                    <a:pt x="7458" y="1280"/>
                    <a:pt x="8193" y="804"/>
                  </a:cubicBezTo>
                  <a:cubicBezTo>
                    <a:pt x="7458" y="331"/>
                    <a:pt x="5902" y="1"/>
                    <a:pt x="4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9" name="Google Shape;3159;p48"/>
            <p:cNvSpPr/>
            <p:nvPr/>
          </p:nvSpPr>
          <p:spPr>
            <a:xfrm>
              <a:off x="5299338" y="3130019"/>
              <a:ext cx="868882" cy="175650"/>
            </a:xfrm>
            <a:custGeom>
              <a:avLst/>
              <a:gdLst/>
              <a:ahLst/>
              <a:cxnLst/>
              <a:rect l="l" t="t" r="r" b="b"/>
              <a:pathLst>
                <a:path w="8256" h="1669" extrusionOk="0">
                  <a:moveTo>
                    <a:pt x="4127" y="63"/>
                  </a:moveTo>
                  <a:cubicBezTo>
                    <a:pt x="5824" y="63"/>
                    <a:pt x="7397" y="363"/>
                    <a:pt x="8167" y="833"/>
                  </a:cubicBezTo>
                  <a:cubicBezTo>
                    <a:pt x="7397" y="1303"/>
                    <a:pt x="5824" y="1606"/>
                    <a:pt x="4127" y="1606"/>
                  </a:cubicBezTo>
                  <a:cubicBezTo>
                    <a:pt x="2432" y="1606"/>
                    <a:pt x="856" y="1303"/>
                    <a:pt x="89" y="833"/>
                  </a:cubicBezTo>
                  <a:cubicBezTo>
                    <a:pt x="856" y="363"/>
                    <a:pt x="2432" y="63"/>
                    <a:pt x="4127" y="63"/>
                  </a:cubicBezTo>
                  <a:close/>
                  <a:moveTo>
                    <a:pt x="4127" y="1"/>
                  </a:moveTo>
                  <a:cubicBezTo>
                    <a:pt x="2364" y="1"/>
                    <a:pt x="787" y="311"/>
                    <a:pt x="14" y="807"/>
                  </a:cubicBezTo>
                  <a:cubicBezTo>
                    <a:pt x="4" y="813"/>
                    <a:pt x="1" y="823"/>
                    <a:pt x="1" y="833"/>
                  </a:cubicBezTo>
                  <a:cubicBezTo>
                    <a:pt x="1" y="843"/>
                    <a:pt x="4" y="852"/>
                    <a:pt x="14" y="859"/>
                  </a:cubicBezTo>
                  <a:cubicBezTo>
                    <a:pt x="787" y="1358"/>
                    <a:pt x="2364" y="1668"/>
                    <a:pt x="4127" y="1668"/>
                  </a:cubicBezTo>
                  <a:cubicBezTo>
                    <a:pt x="5892" y="1668"/>
                    <a:pt x="7469" y="1358"/>
                    <a:pt x="8239" y="859"/>
                  </a:cubicBezTo>
                  <a:cubicBezTo>
                    <a:pt x="8249" y="852"/>
                    <a:pt x="8256" y="843"/>
                    <a:pt x="8256" y="833"/>
                  </a:cubicBezTo>
                  <a:cubicBezTo>
                    <a:pt x="8256" y="823"/>
                    <a:pt x="8249" y="813"/>
                    <a:pt x="8239" y="807"/>
                  </a:cubicBezTo>
                  <a:cubicBezTo>
                    <a:pt x="7469" y="311"/>
                    <a:pt x="5892" y="1"/>
                    <a:pt x="4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0" name="Google Shape;3160;p48"/>
            <p:cNvSpPr/>
            <p:nvPr/>
          </p:nvSpPr>
          <p:spPr>
            <a:xfrm>
              <a:off x="5425102" y="2554975"/>
              <a:ext cx="550103" cy="507479"/>
            </a:xfrm>
            <a:custGeom>
              <a:avLst/>
              <a:gdLst/>
              <a:ahLst/>
              <a:cxnLst/>
              <a:rect l="l" t="t" r="r" b="b"/>
              <a:pathLst>
                <a:path w="5227" h="4822" extrusionOk="0">
                  <a:moveTo>
                    <a:pt x="3418" y="1"/>
                  </a:moveTo>
                  <a:cubicBezTo>
                    <a:pt x="3069" y="1"/>
                    <a:pt x="2785" y="167"/>
                    <a:pt x="2785" y="373"/>
                  </a:cubicBezTo>
                  <a:cubicBezTo>
                    <a:pt x="2785" y="578"/>
                    <a:pt x="3069" y="741"/>
                    <a:pt x="3418" y="741"/>
                  </a:cubicBezTo>
                  <a:cubicBezTo>
                    <a:pt x="3770" y="741"/>
                    <a:pt x="4054" y="575"/>
                    <a:pt x="4054" y="373"/>
                  </a:cubicBezTo>
                  <a:cubicBezTo>
                    <a:pt x="4054" y="167"/>
                    <a:pt x="3770" y="4"/>
                    <a:pt x="3418" y="4"/>
                  </a:cubicBezTo>
                  <a:lnTo>
                    <a:pt x="3418" y="1"/>
                  </a:lnTo>
                  <a:close/>
                  <a:moveTo>
                    <a:pt x="4094" y="1084"/>
                  </a:moveTo>
                  <a:cubicBezTo>
                    <a:pt x="3467" y="1084"/>
                    <a:pt x="2961" y="1381"/>
                    <a:pt x="2961" y="1744"/>
                  </a:cubicBezTo>
                  <a:cubicBezTo>
                    <a:pt x="2961" y="2109"/>
                    <a:pt x="3467" y="2406"/>
                    <a:pt x="4094" y="2406"/>
                  </a:cubicBezTo>
                  <a:cubicBezTo>
                    <a:pt x="4720" y="2406"/>
                    <a:pt x="5226" y="2109"/>
                    <a:pt x="5226" y="1744"/>
                  </a:cubicBezTo>
                  <a:cubicBezTo>
                    <a:pt x="5226" y="1381"/>
                    <a:pt x="4720" y="1084"/>
                    <a:pt x="4094" y="1084"/>
                  </a:cubicBezTo>
                  <a:close/>
                  <a:moveTo>
                    <a:pt x="1632" y="2256"/>
                  </a:moveTo>
                  <a:cubicBezTo>
                    <a:pt x="732" y="2256"/>
                    <a:pt x="0" y="2550"/>
                    <a:pt x="0" y="2915"/>
                  </a:cubicBezTo>
                  <a:cubicBezTo>
                    <a:pt x="0" y="3124"/>
                    <a:pt x="242" y="3310"/>
                    <a:pt x="617" y="3431"/>
                  </a:cubicBezTo>
                  <a:cubicBezTo>
                    <a:pt x="412" y="3571"/>
                    <a:pt x="288" y="3731"/>
                    <a:pt x="288" y="3908"/>
                  </a:cubicBezTo>
                  <a:cubicBezTo>
                    <a:pt x="288" y="4414"/>
                    <a:pt x="1299" y="4822"/>
                    <a:pt x="2550" y="4822"/>
                  </a:cubicBezTo>
                  <a:cubicBezTo>
                    <a:pt x="3796" y="4822"/>
                    <a:pt x="4808" y="4410"/>
                    <a:pt x="4808" y="3908"/>
                  </a:cubicBezTo>
                  <a:cubicBezTo>
                    <a:pt x="4808" y="3496"/>
                    <a:pt x="4146" y="3154"/>
                    <a:pt x="3235" y="3036"/>
                  </a:cubicBezTo>
                  <a:cubicBezTo>
                    <a:pt x="3255" y="2997"/>
                    <a:pt x="3264" y="2958"/>
                    <a:pt x="3264" y="2915"/>
                  </a:cubicBezTo>
                  <a:cubicBezTo>
                    <a:pt x="3264" y="2550"/>
                    <a:pt x="2533" y="2256"/>
                    <a:pt x="1632" y="2256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15294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63" name="Google Shape;3163;p48"/>
          <p:cNvSpPr/>
          <p:nvPr/>
        </p:nvSpPr>
        <p:spPr>
          <a:xfrm>
            <a:off x="3240375" y="3264325"/>
            <a:ext cx="831900" cy="8319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857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grpSp>
        <p:nvGrpSpPr>
          <p:cNvPr id="3165" name="Google Shape;3165;p48"/>
          <p:cNvGrpSpPr/>
          <p:nvPr/>
        </p:nvGrpSpPr>
        <p:grpSpPr>
          <a:xfrm>
            <a:off x="4162864" y="199513"/>
            <a:ext cx="4736954" cy="4054624"/>
            <a:chOff x="4160789" y="1005888"/>
            <a:chExt cx="4736954" cy="4054624"/>
          </a:xfrm>
        </p:grpSpPr>
        <p:sp>
          <p:nvSpPr>
            <p:cNvPr id="3166" name="Google Shape;3166;p48"/>
            <p:cNvSpPr/>
            <p:nvPr/>
          </p:nvSpPr>
          <p:spPr>
            <a:xfrm rot="-4511497" flipH="1">
              <a:off x="8867745" y="1379800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7" name="Google Shape;3167;p48"/>
            <p:cNvSpPr/>
            <p:nvPr/>
          </p:nvSpPr>
          <p:spPr>
            <a:xfrm flipH="1">
              <a:off x="8738550" y="10058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8" name="Google Shape;3168;p48"/>
            <p:cNvSpPr/>
            <p:nvPr/>
          </p:nvSpPr>
          <p:spPr>
            <a:xfrm rot="-4514075" flipH="1">
              <a:off x="8258702" y="10697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9" name="Google Shape;3169;p48"/>
            <p:cNvSpPr/>
            <p:nvPr/>
          </p:nvSpPr>
          <p:spPr>
            <a:xfrm flipH="1">
              <a:off x="8364725" y="14527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0" name="Google Shape;3170;p48"/>
            <p:cNvSpPr/>
            <p:nvPr/>
          </p:nvSpPr>
          <p:spPr>
            <a:xfrm rot="-4511497" flipH="1">
              <a:off x="8831295" y="1548450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1" name="Google Shape;3171;p48"/>
            <p:cNvSpPr/>
            <p:nvPr/>
          </p:nvSpPr>
          <p:spPr>
            <a:xfrm flipH="1">
              <a:off x="8519325" y="204887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2" name="Google Shape;3172;p48"/>
            <p:cNvSpPr/>
            <p:nvPr/>
          </p:nvSpPr>
          <p:spPr>
            <a:xfrm flipH="1">
              <a:off x="8456575" y="248750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3" name="Google Shape;3173;p48"/>
            <p:cNvSpPr/>
            <p:nvPr/>
          </p:nvSpPr>
          <p:spPr>
            <a:xfrm flipH="1">
              <a:off x="7652375" y="35379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4" name="Google Shape;3174;p48"/>
            <p:cNvSpPr/>
            <p:nvPr/>
          </p:nvSpPr>
          <p:spPr>
            <a:xfrm flipH="1">
              <a:off x="7752000" y="22678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5" name="Google Shape;3175;p48"/>
            <p:cNvSpPr/>
            <p:nvPr/>
          </p:nvSpPr>
          <p:spPr>
            <a:xfrm rot="-4514075" flipH="1">
              <a:off x="7083852" y="2004382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6" name="Google Shape;3176;p48"/>
            <p:cNvSpPr/>
            <p:nvPr/>
          </p:nvSpPr>
          <p:spPr>
            <a:xfrm rot="-4514075" flipH="1">
              <a:off x="5447652" y="501600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7" name="Google Shape;3177;p48"/>
            <p:cNvSpPr/>
            <p:nvPr/>
          </p:nvSpPr>
          <p:spPr>
            <a:xfrm flipH="1">
              <a:off x="4160789" y="4649026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8" name="Google Shape;3178;p48"/>
            <p:cNvSpPr/>
            <p:nvPr/>
          </p:nvSpPr>
          <p:spPr>
            <a:xfrm flipH="1">
              <a:off x="6763575" y="37720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9" name="Google Shape;3179;p48"/>
            <p:cNvSpPr/>
            <p:nvPr/>
          </p:nvSpPr>
          <p:spPr>
            <a:xfrm flipH="1">
              <a:off x="7198925" y="372527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0" name="Google Shape;3180;p48"/>
            <p:cNvSpPr/>
            <p:nvPr/>
          </p:nvSpPr>
          <p:spPr>
            <a:xfrm flipH="1">
              <a:off x="6953475" y="22679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81" name="Google Shape;3181;p48"/>
          <p:cNvGrpSpPr/>
          <p:nvPr/>
        </p:nvGrpSpPr>
        <p:grpSpPr>
          <a:xfrm flipH="1">
            <a:off x="2970007" y="4646415"/>
            <a:ext cx="747688" cy="446314"/>
            <a:chOff x="5274100" y="3743727"/>
            <a:chExt cx="880772" cy="525756"/>
          </a:xfrm>
        </p:grpSpPr>
        <p:sp>
          <p:nvSpPr>
            <p:cNvPr id="3182" name="Google Shape;3182;p48"/>
            <p:cNvSpPr/>
            <p:nvPr/>
          </p:nvSpPr>
          <p:spPr>
            <a:xfrm>
              <a:off x="5274100" y="3744596"/>
              <a:ext cx="681018" cy="305116"/>
            </a:xfrm>
            <a:custGeom>
              <a:avLst/>
              <a:gdLst/>
              <a:ahLst/>
              <a:cxnLst/>
              <a:rect l="l" t="t" r="r" b="b"/>
              <a:pathLst>
                <a:path w="25072" h="11233" extrusionOk="0">
                  <a:moveTo>
                    <a:pt x="2194" y="1"/>
                  </a:moveTo>
                  <a:lnTo>
                    <a:pt x="1763" y="298"/>
                  </a:lnTo>
                  <a:lnTo>
                    <a:pt x="43" y="9551"/>
                  </a:lnTo>
                  <a:lnTo>
                    <a:pt x="1" y="9933"/>
                  </a:lnTo>
                  <a:lnTo>
                    <a:pt x="24638" y="11232"/>
                  </a:lnTo>
                  <a:lnTo>
                    <a:pt x="25072" y="10850"/>
                  </a:lnTo>
                  <a:lnTo>
                    <a:pt x="21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3" name="Google Shape;3183;p48"/>
            <p:cNvSpPr/>
            <p:nvPr/>
          </p:nvSpPr>
          <p:spPr>
            <a:xfrm>
              <a:off x="5286948" y="3744596"/>
              <a:ext cx="669583" cy="286564"/>
            </a:xfrm>
            <a:custGeom>
              <a:avLst/>
              <a:gdLst/>
              <a:ahLst/>
              <a:cxnLst/>
              <a:rect l="l" t="t" r="r" b="b"/>
              <a:pathLst>
                <a:path w="24651" h="10550" extrusionOk="0">
                  <a:moveTo>
                    <a:pt x="1721" y="1"/>
                  </a:moveTo>
                  <a:lnTo>
                    <a:pt x="1" y="9251"/>
                  </a:lnTo>
                  <a:lnTo>
                    <a:pt x="24651" y="10550"/>
                  </a:lnTo>
                  <a:lnTo>
                    <a:pt x="23913" y="1169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4" name="Google Shape;3184;p48"/>
            <p:cNvSpPr/>
            <p:nvPr/>
          </p:nvSpPr>
          <p:spPr>
            <a:xfrm>
              <a:off x="5286160" y="3743727"/>
              <a:ext cx="671267" cy="288330"/>
            </a:xfrm>
            <a:custGeom>
              <a:avLst/>
              <a:gdLst/>
              <a:ahLst/>
              <a:cxnLst/>
              <a:rect l="l" t="t" r="r" b="b"/>
              <a:pathLst>
                <a:path w="24713" h="10615" extrusionOk="0">
                  <a:moveTo>
                    <a:pt x="1773" y="65"/>
                  </a:moveTo>
                  <a:lnTo>
                    <a:pt x="23913" y="1231"/>
                  </a:lnTo>
                  <a:lnTo>
                    <a:pt x="24647" y="10549"/>
                  </a:lnTo>
                  <a:lnTo>
                    <a:pt x="66" y="9254"/>
                  </a:lnTo>
                  <a:lnTo>
                    <a:pt x="1773" y="65"/>
                  </a:lnTo>
                  <a:close/>
                  <a:moveTo>
                    <a:pt x="1753" y="0"/>
                  </a:moveTo>
                  <a:cubicBezTo>
                    <a:pt x="1737" y="0"/>
                    <a:pt x="1724" y="10"/>
                    <a:pt x="1721" y="26"/>
                  </a:cubicBezTo>
                  <a:lnTo>
                    <a:pt x="0" y="9276"/>
                  </a:lnTo>
                  <a:cubicBezTo>
                    <a:pt x="0" y="9286"/>
                    <a:pt x="0" y="9296"/>
                    <a:pt x="7" y="9303"/>
                  </a:cubicBezTo>
                  <a:cubicBezTo>
                    <a:pt x="14" y="9309"/>
                    <a:pt x="20" y="9312"/>
                    <a:pt x="30" y="9312"/>
                  </a:cubicBezTo>
                  <a:lnTo>
                    <a:pt x="24680" y="10615"/>
                  </a:lnTo>
                  <a:cubicBezTo>
                    <a:pt x="24686" y="10615"/>
                    <a:pt x="24696" y="10611"/>
                    <a:pt x="24703" y="10605"/>
                  </a:cubicBezTo>
                  <a:cubicBezTo>
                    <a:pt x="24709" y="10598"/>
                    <a:pt x="24712" y="10589"/>
                    <a:pt x="24712" y="10582"/>
                  </a:cubicBezTo>
                  <a:lnTo>
                    <a:pt x="23975" y="1201"/>
                  </a:lnTo>
                  <a:cubicBezTo>
                    <a:pt x="23972" y="1185"/>
                    <a:pt x="23959" y="1172"/>
                    <a:pt x="23945" y="1172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5" name="Google Shape;3185;p48"/>
            <p:cNvSpPr/>
            <p:nvPr/>
          </p:nvSpPr>
          <p:spPr>
            <a:xfrm>
              <a:off x="5285807" y="3995846"/>
              <a:ext cx="670724" cy="45687"/>
            </a:xfrm>
            <a:custGeom>
              <a:avLst/>
              <a:gdLst/>
              <a:ahLst/>
              <a:cxnLst/>
              <a:rect l="l" t="t" r="r" b="b"/>
              <a:pathLst>
                <a:path w="24693" h="1682" extrusionOk="0">
                  <a:moveTo>
                    <a:pt x="43" y="1"/>
                  </a:moveTo>
                  <a:lnTo>
                    <a:pt x="0" y="383"/>
                  </a:lnTo>
                  <a:lnTo>
                    <a:pt x="24641" y="1682"/>
                  </a:lnTo>
                  <a:lnTo>
                    <a:pt x="24693" y="130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6" name="Google Shape;3186;p48"/>
            <p:cNvSpPr/>
            <p:nvPr/>
          </p:nvSpPr>
          <p:spPr>
            <a:xfrm>
              <a:off x="5285019" y="3994977"/>
              <a:ext cx="672408" cy="47453"/>
            </a:xfrm>
            <a:custGeom>
              <a:avLst/>
              <a:gdLst/>
              <a:ahLst/>
              <a:cxnLst/>
              <a:rect l="l" t="t" r="r" b="b"/>
              <a:pathLst>
                <a:path w="24755" h="1747" extrusionOk="0">
                  <a:moveTo>
                    <a:pt x="101" y="66"/>
                  </a:moveTo>
                  <a:lnTo>
                    <a:pt x="24689" y="1365"/>
                  </a:lnTo>
                  <a:lnTo>
                    <a:pt x="24644" y="1681"/>
                  </a:lnTo>
                  <a:lnTo>
                    <a:pt x="65" y="385"/>
                  </a:lnTo>
                  <a:lnTo>
                    <a:pt x="101" y="66"/>
                  </a:lnTo>
                  <a:close/>
                  <a:moveTo>
                    <a:pt x="75" y="0"/>
                  </a:moveTo>
                  <a:cubicBezTo>
                    <a:pt x="59" y="0"/>
                    <a:pt x="46" y="13"/>
                    <a:pt x="42" y="30"/>
                  </a:cubicBezTo>
                  <a:lnTo>
                    <a:pt x="3" y="412"/>
                  </a:lnTo>
                  <a:cubicBezTo>
                    <a:pt x="0" y="428"/>
                    <a:pt x="13" y="444"/>
                    <a:pt x="33" y="444"/>
                  </a:cubicBezTo>
                  <a:lnTo>
                    <a:pt x="24670" y="1747"/>
                  </a:lnTo>
                  <a:cubicBezTo>
                    <a:pt x="24683" y="1747"/>
                    <a:pt x="24699" y="1733"/>
                    <a:pt x="24699" y="1717"/>
                  </a:cubicBezTo>
                  <a:lnTo>
                    <a:pt x="24751" y="1339"/>
                  </a:lnTo>
                  <a:cubicBezTo>
                    <a:pt x="24754" y="1329"/>
                    <a:pt x="24751" y="1319"/>
                    <a:pt x="24745" y="1312"/>
                  </a:cubicBezTo>
                  <a:cubicBezTo>
                    <a:pt x="24741" y="1306"/>
                    <a:pt x="24732" y="1303"/>
                    <a:pt x="24725" y="1303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7" name="Google Shape;3187;p48"/>
            <p:cNvSpPr/>
            <p:nvPr/>
          </p:nvSpPr>
          <p:spPr>
            <a:xfrm>
              <a:off x="5349015" y="3775371"/>
              <a:ext cx="512937" cy="214231"/>
            </a:xfrm>
            <a:custGeom>
              <a:avLst/>
              <a:gdLst/>
              <a:ahLst/>
              <a:cxnLst/>
              <a:rect l="l" t="t" r="r" b="b"/>
              <a:pathLst>
                <a:path w="18884" h="7887" extrusionOk="0">
                  <a:moveTo>
                    <a:pt x="9421" y="0"/>
                  </a:moveTo>
                  <a:lnTo>
                    <a:pt x="8445" y="2040"/>
                  </a:lnTo>
                  <a:lnTo>
                    <a:pt x="5559" y="366"/>
                  </a:lnTo>
                  <a:lnTo>
                    <a:pt x="6643" y="2386"/>
                  </a:lnTo>
                  <a:lnTo>
                    <a:pt x="2374" y="1355"/>
                  </a:lnTo>
                  <a:lnTo>
                    <a:pt x="5324" y="3006"/>
                  </a:lnTo>
                  <a:lnTo>
                    <a:pt x="405" y="2798"/>
                  </a:lnTo>
                  <a:lnTo>
                    <a:pt x="4720" y="3800"/>
                  </a:lnTo>
                  <a:lnTo>
                    <a:pt x="1" y="4446"/>
                  </a:lnTo>
                  <a:lnTo>
                    <a:pt x="4929" y="4622"/>
                  </a:lnTo>
                  <a:lnTo>
                    <a:pt x="1231" y="6016"/>
                  </a:lnTo>
                  <a:lnTo>
                    <a:pt x="5918" y="5334"/>
                  </a:lnTo>
                  <a:lnTo>
                    <a:pt x="5918" y="5334"/>
                  </a:lnTo>
                  <a:lnTo>
                    <a:pt x="3878" y="7233"/>
                  </a:lnTo>
                  <a:lnTo>
                    <a:pt x="7518" y="5810"/>
                  </a:lnTo>
                  <a:lnTo>
                    <a:pt x="7485" y="7886"/>
                  </a:lnTo>
                  <a:lnTo>
                    <a:pt x="7485" y="7886"/>
                  </a:lnTo>
                  <a:lnTo>
                    <a:pt x="9450" y="5973"/>
                  </a:lnTo>
                  <a:lnTo>
                    <a:pt x="11435" y="7867"/>
                  </a:lnTo>
                  <a:lnTo>
                    <a:pt x="11379" y="5791"/>
                  </a:lnTo>
                  <a:lnTo>
                    <a:pt x="15035" y="7175"/>
                  </a:lnTo>
                  <a:lnTo>
                    <a:pt x="12975" y="5295"/>
                  </a:lnTo>
                  <a:lnTo>
                    <a:pt x="17669" y="5931"/>
                  </a:lnTo>
                  <a:lnTo>
                    <a:pt x="13958" y="4573"/>
                  </a:lnTo>
                  <a:lnTo>
                    <a:pt x="18883" y="4348"/>
                  </a:lnTo>
                  <a:lnTo>
                    <a:pt x="14157" y="3751"/>
                  </a:lnTo>
                  <a:lnTo>
                    <a:pt x="18462" y="2706"/>
                  </a:lnTo>
                  <a:lnTo>
                    <a:pt x="13546" y="2964"/>
                  </a:lnTo>
                  <a:lnTo>
                    <a:pt x="16481" y="1280"/>
                  </a:lnTo>
                  <a:lnTo>
                    <a:pt x="16481" y="1280"/>
                  </a:lnTo>
                  <a:lnTo>
                    <a:pt x="12221" y="2357"/>
                  </a:lnTo>
                  <a:lnTo>
                    <a:pt x="12221" y="2357"/>
                  </a:lnTo>
                  <a:lnTo>
                    <a:pt x="13282" y="323"/>
                  </a:lnTo>
                  <a:lnTo>
                    <a:pt x="10416" y="2031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8" name="Google Shape;3188;p48"/>
            <p:cNvSpPr/>
            <p:nvPr/>
          </p:nvSpPr>
          <p:spPr>
            <a:xfrm>
              <a:off x="5423766" y="3869705"/>
              <a:ext cx="699000" cy="399778"/>
            </a:xfrm>
            <a:custGeom>
              <a:avLst/>
              <a:gdLst/>
              <a:ahLst/>
              <a:cxnLst/>
              <a:rect l="l" t="t" r="r" b="b"/>
              <a:pathLst>
                <a:path w="25734" h="14718" extrusionOk="0">
                  <a:moveTo>
                    <a:pt x="12877" y="7054"/>
                  </a:moveTo>
                  <a:cubicBezTo>
                    <a:pt x="13171" y="7054"/>
                    <a:pt x="13409" y="7191"/>
                    <a:pt x="13409" y="7357"/>
                  </a:cubicBezTo>
                  <a:cubicBezTo>
                    <a:pt x="13409" y="7527"/>
                    <a:pt x="13171" y="7661"/>
                    <a:pt x="12877" y="7661"/>
                  </a:cubicBezTo>
                  <a:cubicBezTo>
                    <a:pt x="12583" y="7661"/>
                    <a:pt x="12348" y="7527"/>
                    <a:pt x="12348" y="7357"/>
                  </a:cubicBezTo>
                  <a:cubicBezTo>
                    <a:pt x="12348" y="7191"/>
                    <a:pt x="12586" y="7054"/>
                    <a:pt x="12877" y="7054"/>
                  </a:cubicBezTo>
                  <a:close/>
                  <a:moveTo>
                    <a:pt x="12877" y="0"/>
                  </a:moveTo>
                  <a:cubicBezTo>
                    <a:pt x="6949" y="0"/>
                    <a:pt x="2439" y="2298"/>
                    <a:pt x="953" y="5422"/>
                  </a:cubicBezTo>
                  <a:cubicBezTo>
                    <a:pt x="953" y="5422"/>
                    <a:pt x="0" y="6270"/>
                    <a:pt x="23" y="7357"/>
                  </a:cubicBezTo>
                  <a:cubicBezTo>
                    <a:pt x="105" y="11421"/>
                    <a:pt x="5778" y="14718"/>
                    <a:pt x="12877" y="14718"/>
                  </a:cubicBezTo>
                  <a:cubicBezTo>
                    <a:pt x="19976" y="14718"/>
                    <a:pt x="25734" y="11421"/>
                    <a:pt x="25734" y="7357"/>
                  </a:cubicBezTo>
                  <a:cubicBezTo>
                    <a:pt x="25734" y="3294"/>
                    <a:pt x="19976" y="0"/>
                    <a:pt x="1287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9" name="Google Shape;3189;p48"/>
            <p:cNvSpPr/>
            <p:nvPr/>
          </p:nvSpPr>
          <p:spPr>
            <a:xfrm>
              <a:off x="5455682" y="3851615"/>
              <a:ext cx="698402" cy="399886"/>
            </a:xfrm>
            <a:custGeom>
              <a:avLst/>
              <a:gdLst/>
              <a:ahLst/>
              <a:cxnLst/>
              <a:rect l="l" t="t" r="r" b="b"/>
              <a:pathLst>
                <a:path w="25712" h="14722" extrusionOk="0">
                  <a:moveTo>
                    <a:pt x="12857" y="7054"/>
                  </a:moveTo>
                  <a:cubicBezTo>
                    <a:pt x="13148" y="7054"/>
                    <a:pt x="13386" y="7191"/>
                    <a:pt x="13386" y="7361"/>
                  </a:cubicBezTo>
                  <a:cubicBezTo>
                    <a:pt x="13386" y="7527"/>
                    <a:pt x="13148" y="7664"/>
                    <a:pt x="12857" y="7664"/>
                  </a:cubicBezTo>
                  <a:cubicBezTo>
                    <a:pt x="12564" y="7664"/>
                    <a:pt x="12325" y="7527"/>
                    <a:pt x="12325" y="7361"/>
                  </a:cubicBezTo>
                  <a:cubicBezTo>
                    <a:pt x="12325" y="7191"/>
                    <a:pt x="12564" y="7054"/>
                    <a:pt x="12857" y="7054"/>
                  </a:cubicBezTo>
                  <a:close/>
                  <a:moveTo>
                    <a:pt x="12857" y="0"/>
                  </a:moveTo>
                  <a:cubicBezTo>
                    <a:pt x="5758" y="0"/>
                    <a:pt x="0" y="3294"/>
                    <a:pt x="0" y="7361"/>
                  </a:cubicBezTo>
                  <a:cubicBezTo>
                    <a:pt x="0" y="11424"/>
                    <a:pt x="5758" y="14721"/>
                    <a:pt x="12857" y="14721"/>
                  </a:cubicBezTo>
                  <a:cubicBezTo>
                    <a:pt x="19957" y="14721"/>
                    <a:pt x="25711" y="11424"/>
                    <a:pt x="25711" y="7361"/>
                  </a:cubicBezTo>
                  <a:cubicBezTo>
                    <a:pt x="25711" y="3297"/>
                    <a:pt x="19957" y="0"/>
                    <a:pt x="1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0" name="Google Shape;3190;p48"/>
            <p:cNvSpPr/>
            <p:nvPr/>
          </p:nvSpPr>
          <p:spPr>
            <a:xfrm>
              <a:off x="5455682" y="3851615"/>
              <a:ext cx="698402" cy="399886"/>
            </a:xfrm>
            <a:custGeom>
              <a:avLst/>
              <a:gdLst/>
              <a:ahLst/>
              <a:cxnLst/>
              <a:rect l="l" t="t" r="r" b="b"/>
              <a:pathLst>
                <a:path w="25712" h="14722" extrusionOk="0">
                  <a:moveTo>
                    <a:pt x="12857" y="0"/>
                  </a:moveTo>
                  <a:cubicBezTo>
                    <a:pt x="5758" y="0"/>
                    <a:pt x="0" y="3294"/>
                    <a:pt x="0" y="7361"/>
                  </a:cubicBezTo>
                  <a:cubicBezTo>
                    <a:pt x="0" y="11424"/>
                    <a:pt x="5758" y="14721"/>
                    <a:pt x="12857" y="14721"/>
                  </a:cubicBezTo>
                  <a:cubicBezTo>
                    <a:pt x="19957" y="14721"/>
                    <a:pt x="25711" y="11424"/>
                    <a:pt x="25711" y="7361"/>
                  </a:cubicBezTo>
                  <a:cubicBezTo>
                    <a:pt x="25711" y="3297"/>
                    <a:pt x="19957" y="0"/>
                    <a:pt x="12857" y="0"/>
                  </a:cubicBezTo>
                  <a:close/>
                  <a:moveTo>
                    <a:pt x="12857" y="7664"/>
                  </a:moveTo>
                  <a:cubicBezTo>
                    <a:pt x="12564" y="7664"/>
                    <a:pt x="12325" y="7527"/>
                    <a:pt x="12325" y="7361"/>
                  </a:cubicBezTo>
                  <a:cubicBezTo>
                    <a:pt x="12325" y="7191"/>
                    <a:pt x="12564" y="7054"/>
                    <a:pt x="12857" y="7054"/>
                  </a:cubicBezTo>
                  <a:cubicBezTo>
                    <a:pt x="13148" y="7054"/>
                    <a:pt x="13386" y="7191"/>
                    <a:pt x="13386" y="7361"/>
                  </a:cubicBezTo>
                  <a:cubicBezTo>
                    <a:pt x="13386" y="7527"/>
                    <a:pt x="13148" y="7664"/>
                    <a:pt x="12857" y="7664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1" name="Google Shape;3191;p48"/>
            <p:cNvSpPr/>
            <p:nvPr/>
          </p:nvSpPr>
          <p:spPr>
            <a:xfrm>
              <a:off x="5474914" y="3862697"/>
              <a:ext cx="659831" cy="377722"/>
            </a:xfrm>
            <a:custGeom>
              <a:avLst/>
              <a:gdLst/>
              <a:ahLst/>
              <a:cxnLst/>
              <a:rect l="l" t="t" r="r" b="b"/>
              <a:pathLst>
                <a:path w="24292" h="13906" fill="none" extrusionOk="0">
                  <a:moveTo>
                    <a:pt x="24292" y="6953"/>
                  </a:moveTo>
                  <a:cubicBezTo>
                    <a:pt x="24292" y="10791"/>
                    <a:pt x="18854" y="13905"/>
                    <a:pt x="12146" y="13905"/>
                  </a:cubicBezTo>
                  <a:cubicBezTo>
                    <a:pt x="5438" y="13905"/>
                    <a:pt x="1" y="10791"/>
                    <a:pt x="1" y="6953"/>
                  </a:cubicBezTo>
                  <a:cubicBezTo>
                    <a:pt x="1" y="3111"/>
                    <a:pt x="5438" y="0"/>
                    <a:pt x="12146" y="0"/>
                  </a:cubicBezTo>
                  <a:cubicBezTo>
                    <a:pt x="18854" y="0"/>
                    <a:pt x="24292" y="3111"/>
                    <a:pt x="24292" y="6953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2" name="Google Shape;3192;p48"/>
            <p:cNvSpPr/>
            <p:nvPr/>
          </p:nvSpPr>
          <p:spPr>
            <a:xfrm>
              <a:off x="5491754" y="3872258"/>
              <a:ext cx="626150" cy="358491"/>
            </a:xfrm>
            <a:custGeom>
              <a:avLst/>
              <a:gdLst/>
              <a:ahLst/>
              <a:cxnLst/>
              <a:rect l="l" t="t" r="r" b="b"/>
              <a:pathLst>
                <a:path w="23052" h="13198" fill="none" extrusionOk="0">
                  <a:moveTo>
                    <a:pt x="23051" y="6597"/>
                  </a:moveTo>
                  <a:cubicBezTo>
                    <a:pt x="23051" y="10243"/>
                    <a:pt x="17891" y="13197"/>
                    <a:pt x="11526" y="13197"/>
                  </a:cubicBezTo>
                  <a:cubicBezTo>
                    <a:pt x="5161" y="13197"/>
                    <a:pt x="1" y="10243"/>
                    <a:pt x="1" y="6597"/>
                  </a:cubicBezTo>
                  <a:cubicBezTo>
                    <a:pt x="1" y="2955"/>
                    <a:pt x="5161" y="1"/>
                    <a:pt x="11526" y="1"/>
                  </a:cubicBezTo>
                  <a:cubicBezTo>
                    <a:pt x="17891" y="1"/>
                    <a:pt x="23051" y="2955"/>
                    <a:pt x="23051" y="6597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3" name="Google Shape;3193;p48"/>
            <p:cNvSpPr/>
            <p:nvPr/>
          </p:nvSpPr>
          <p:spPr>
            <a:xfrm>
              <a:off x="5508079" y="3881575"/>
              <a:ext cx="593609" cy="339857"/>
            </a:xfrm>
            <a:custGeom>
              <a:avLst/>
              <a:gdLst/>
              <a:ahLst/>
              <a:cxnLst/>
              <a:rect l="l" t="t" r="r" b="b"/>
              <a:pathLst>
                <a:path w="21854" h="12512" fill="none" extrusionOk="0">
                  <a:moveTo>
                    <a:pt x="21853" y="6258"/>
                  </a:moveTo>
                  <a:cubicBezTo>
                    <a:pt x="21853" y="9711"/>
                    <a:pt x="16960" y="12512"/>
                    <a:pt x="10925" y="12512"/>
                  </a:cubicBezTo>
                  <a:cubicBezTo>
                    <a:pt x="4890" y="12512"/>
                    <a:pt x="0" y="9711"/>
                    <a:pt x="0" y="6258"/>
                  </a:cubicBezTo>
                  <a:cubicBezTo>
                    <a:pt x="0" y="2801"/>
                    <a:pt x="4890" y="1"/>
                    <a:pt x="10925" y="1"/>
                  </a:cubicBezTo>
                  <a:cubicBezTo>
                    <a:pt x="16960" y="1"/>
                    <a:pt x="21853" y="2801"/>
                    <a:pt x="21853" y="625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4" name="Google Shape;3194;p48"/>
            <p:cNvSpPr/>
            <p:nvPr/>
          </p:nvSpPr>
          <p:spPr>
            <a:xfrm>
              <a:off x="5526957" y="3892494"/>
              <a:ext cx="555745" cy="318046"/>
            </a:xfrm>
            <a:custGeom>
              <a:avLst/>
              <a:gdLst/>
              <a:ahLst/>
              <a:cxnLst/>
              <a:rect l="l" t="t" r="r" b="b"/>
              <a:pathLst>
                <a:path w="20460" h="11709" fill="none" extrusionOk="0">
                  <a:moveTo>
                    <a:pt x="20460" y="5856"/>
                  </a:moveTo>
                  <a:cubicBezTo>
                    <a:pt x="20460" y="9087"/>
                    <a:pt x="15880" y="11708"/>
                    <a:pt x="10230" y="11708"/>
                  </a:cubicBezTo>
                  <a:cubicBezTo>
                    <a:pt x="4583" y="11708"/>
                    <a:pt x="1" y="9087"/>
                    <a:pt x="1" y="5856"/>
                  </a:cubicBezTo>
                  <a:cubicBezTo>
                    <a:pt x="1" y="2621"/>
                    <a:pt x="4583" y="0"/>
                    <a:pt x="10230" y="0"/>
                  </a:cubicBezTo>
                  <a:cubicBezTo>
                    <a:pt x="15880" y="0"/>
                    <a:pt x="20460" y="2621"/>
                    <a:pt x="20460" y="585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5" name="Google Shape;3195;p48"/>
            <p:cNvSpPr/>
            <p:nvPr/>
          </p:nvSpPr>
          <p:spPr>
            <a:xfrm>
              <a:off x="5544776" y="3902599"/>
              <a:ext cx="520189" cy="297837"/>
            </a:xfrm>
            <a:custGeom>
              <a:avLst/>
              <a:gdLst/>
              <a:ahLst/>
              <a:cxnLst/>
              <a:rect l="l" t="t" r="r" b="b"/>
              <a:pathLst>
                <a:path w="19151" h="10965" fill="none" extrusionOk="0">
                  <a:moveTo>
                    <a:pt x="19151" y="5484"/>
                  </a:moveTo>
                  <a:cubicBezTo>
                    <a:pt x="19151" y="8509"/>
                    <a:pt x="14862" y="10964"/>
                    <a:pt x="9574" y="10964"/>
                  </a:cubicBezTo>
                  <a:cubicBezTo>
                    <a:pt x="4286" y="10964"/>
                    <a:pt x="1" y="8509"/>
                    <a:pt x="1" y="5484"/>
                  </a:cubicBezTo>
                  <a:cubicBezTo>
                    <a:pt x="1" y="2455"/>
                    <a:pt x="4286" y="0"/>
                    <a:pt x="9574" y="0"/>
                  </a:cubicBezTo>
                  <a:cubicBezTo>
                    <a:pt x="14862" y="0"/>
                    <a:pt x="19151" y="2455"/>
                    <a:pt x="19151" y="548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6" name="Google Shape;3196;p48"/>
            <p:cNvSpPr/>
            <p:nvPr/>
          </p:nvSpPr>
          <p:spPr>
            <a:xfrm>
              <a:off x="5564007" y="3913681"/>
              <a:ext cx="481645" cy="275672"/>
            </a:xfrm>
            <a:custGeom>
              <a:avLst/>
              <a:gdLst/>
              <a:ahLst/>
              <a:cxnLst/>
              <a:rect l="l" t="t" r="r" b="b"/>
              <a:pathLst>
                <a:path w="17732" h="10149" fill="none" extrusionOk="0">
                  <a:moveTo>
                    <a:pt x="17731" y="5076"/>
                  </a:moveTo>
                  <a:cubicBezTo>
                    <a:pt x="17731" y="7876"/>
                    <a:pt x="13762" y="10148"/>
                    <a:pt x="8866" y="10148"/>
                  </a:cubicBezTo>
                  <a:cubicBezTo>
                    <a:pt x="3970" y="10148"/>
                    <a:pt x="1" y="7876"/>
                    <a:pt x="1" y="5076"/>
                  </a:cubicBezTo>
                  <a:cubicBezTo>
                    <a:pt x="1" y="2272"/>
                    <a:pt x="3970" y="0"/>
                    <a:pt x="8866" y="0"/>
                  </a:cubicBezTo>
                  <a:cubicBezTo>
                    <a:pt x="13762" y="0"/>
                    <a:pt x="17731" y="2272"/>
                    <a:pt x="17731" y="507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7" name="Google Shape;3197;p48"/>
            <p:cNvSpPr/>
            <p:nvPr/>
          </p:nvSpPr>
          <p:spPr>
            <a:xfrm>
              <a:off x="5582097" y="3923948"/>
              <a:ext cx="445546" cy="255110"/>
            </a:xfrm>
            <a:custGeom>
              <a:avLst/>
              <a:gdLst/>
              <a:ahLst/>
              <a:cxnLst/>
              <a:rect l="l" t="t" r="r" b="b"/>
              <a:pathLst>
                <a:path w="16403" h="9392" fill="none" extrusionOk="0">
                  <a:moveTo>
                    <a:pt x="16403" y="4698"/>
                  </a:moveTo>
                  <a:cubicBezTo>
                    <a:pt x="16403" y="7289"/>
                    <a:pt x="12731" y="9391"/>
                    <a:pt x="8200" y="9391"/>
                  </a:cubicBezTo>
                  <a:cubicBezTo>
                    <a:pt x="3673" y="9391"/>
                    <a:pt x="1" y="7289"/>
                    <a:pt x="1" y="4698"/>
                  </a:cubicBezTo>
                  <a:cubicBezTo>
                    <a:pt x="1" y="2103"/>
                    <a:pt x="3673" y="1"/>
                    <a:pt x="8200" y="1"/>
                  </a:cubicBezTo>
                  <a:cubicBezTo>
                    <a:pt x="12731" y="1"/>
                    <a:pt x="16403" y="2103"/>
                    <a:pt x="16403" y="469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8" name="Google Shape;3198;p48"/>
            <p:cNvSpPr/>
            <p:nvPr/>
          </p:nvSpPr>
          <p:spPr>
            <a:xfrm>
              <a:off x="5600106" y="3934324"/>
              <a:ext cx="409448" cy="234358"/>
            </a:xfrm>
            <a:custGeom>
              <a:avLst/>
              <a:gdLst/>
              <a:ahLst/>
              <a:cxnLst/>
              <a:rect l="l" t="t" r="r" b="b"/>
              <a:pathLst>
                <a:path w="15074" h="8628" fill="none" extrusionOk="0">
                  <a:moveTo>
                    <a:pt x="15074" y="4316"/>
                  </a:moveTo>
                  <a:cubicBezTo>
                    <a:pt x="15074" y="6695"/>
                    <a:pt x="11699" y="8628"/>
                    <a:pt x="7537" y="8628"/>
                  </a:cubicBezTo>
                  <a:cubicBezTo>
                    <a:pt x="3375" y="8628"/>
                    <a:pt x="0" y="6695"/>
                    <a:pt x="0" y="4316"/>
                  </a:cubicBezTo>
                  <a:cubicBezTo>
                    <a:pt x="0" y="1933"/>
                    <a:pt x="3375" y="1"/>
                    <a:pt x="7537" y="1"/>
                  </a:cubicBezTo>
                  <a:cubicBezTo>
                    <a:pt x="11699" y="1"/>
                    <a:pt x="15074" y="1933"/>
                    <a:pt x="15074" y="431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9" name="Google Shape;3199;p48"/>
            <p:cNvSpPr/>
            <p:nvPr/>
          </p:nvSpPr>
          <p:spPr>
            <a:xfrm>
              <a:off x="5618197" y="3944700"/>
              <a:ext cx="373267" cy="213606"/>
            </a:xfrm>
            <a:custGeom>
              <a:avLst/>
              <a:gdLst/>
              <a:ahLst/>
              <a:cxnLst/>
              <a:rect l="l" t="t" r="r" b="b"/>
              <a:pathLst>
                <a:path w="13742" h="7864" fill="none" extrusionOk="0">
                  <a:moveTo>
                    <a:pt x="13742" y="3934"/>
                  </a:moveTo>
                  <a:cubicBezTo>
                    <a:pt x="13742" y="6104"/>
                    <a:pt x="10667" y="7864"/>
                    <a:pt x="6871" y="7864"/>
                  </a:cubicBezTo>
                  <a:cubicBezTo>
                    <a:pt x="3078" y="7864"/>
                    <a:pt x="0" y="6104"/>
                    <a:pt x="0" y="3934"/>
                  </a:cubicBezTo>
                  <a:cubicBezTo>
                    <a:pt x="0" y="1760"/>
                    <a:pt x="3078" y="1"/>
                    <a:pt x="6871" y="1"/>
                  </a:cubicBezTo>
                  <a:cubicBezTo>
                    <a:pt x="10667" y="1"/>
                    <a:pt x="13742" y="1760"/>
                    <a:pt x="13742" y="393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0" name="Google Shape;3200;p48"/>
            <p:cNvSpPr/>
            <p:nvPr/>
          </p:nvSpPr>
          <p:spPr>
            <a:xfrm>
              <a:off x="5636531" y="3955157"/>
              <a:ext cx="336598" cy="192691"/>
            </a:xfrm>
            <a:custGeom>
              <a:avLst/>
              <a:gdLst/>
              <a:ahLst/>
              <a:cxnLst/>
              <a:rect l="l" t="t" r="r" b="b"/>
              <a:pathLst>
                <a:path w="12392" h="7094" fill="none" extrusionOk="0">
                  <a:moveTo>
                    <a:pt x="12391" y="3549"/>
                  </a:moveTo>
                  <a:cubicBezTo>
                    <a:pt x="12391" y="5504"/>
                    <a:pt x="9617" y="7093"/>
                    <a:pt x="6196" y="7093"/>
                  </a:cubicBezTo>
                  <a:cubicBezTo>
                    <a:pt x="2775" y="7093"/>
                    <a:pt x="1" y="5504"/>
                    <a:pt x="1" y="3549"/>
                  </a:cubicBezTo>
                  <a:cubicBezTo>
                    <a:pt x="1" y="1590"/>
                    <a:pt x="2775" y="1"/>
                    <a:pt x="6196" y="1"/>
                  </a:cubicBezTo>
                  <a:cubicBezTo>
                    <a:pt x="9617" y="1"/>
                    <a:pt x="12391" y="1590"/>
                    <a:pt x="12391" y="3549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1" name="Google Shape;3201;p48"/>
            <p:cNvSpPr/>
            <p:nvPr/>
          </p:nvSpPr>
          <p:spPr>
            <a:xfrm>
              <a:off x="5654377" y="3965370"/>
              <a:ext cx="301015" cy="172292"/>
            </a:xfrm>
            <a:custGeom>
              <a:avLst/>
              <a:gdLst/>
              <a:ahLst/>
              <a:cxnLst/>
              <a:rect l="l" t="t" r="r" b="b"/>
              <a:pathLst>
                <a:path w="11082" h="6343" fill="none" extrusionOk="0">
                  <a:moveTo>
                    <a:pt x="11081" y="3173"/>
                  </a:moveTo>
                  <a:cubicBezTo>
                    <a:pt x="11081" y="4922"/>
                    <a:pt x="8601" y="6342"/>
                    <a:pt x="5539" y="6342"/>
                  </a:cubicBezTo>
                  <a:cubicBezTo>
                    <a:pt x="2481" y="6342"/>
                    <a:pt x="0" y="4922"/>
                    <a:pt x="0" y="3173"/>
                  </a:cubicBezTo>
                  <a:cubicBezTo>
                    <a:pt x="0" y="1420"/>
                    <a:pt x="2481" y="0"/>
                    <a:pt x="5539" y="0"/>
                  </a:cubicBezTo>
                  <a:cubicBezTo>
                    <a:pt x="8601" y="0"/>
                    <a:pt x="11081" y="1420"/>
                    <a:pt x="11081" y="3173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2" name="Google Shape;3202;p48"/>
            <p:cNvSpPr/>
            <p:nvPr/>
          </p:nvSpPr>
          <p:spPr>
            <a:xfrm>
              <a:off x="5681486" y="3980880"/>
              <a:ext cx="246853" cy="141245"/>
            </a:xfrm>
            <a:custGeom>
              <a:avLst/>
              <a:gdLst/>
              <a:ahLst/>
              <a:cxnLst/>
              <a:rect l="l" t="t" r="r" b="b"/>
              <a:pathLst>
                <a:path w="9088" h="5200" extrusionOk="0">
                  <a:moveTo>
                    <a:pt x="4544" y="2295"/>
                  </a:moveTo>
                  <a:cubicBezTo>
                    <a:pt x="4835" y="2295"/>
                    <a:pt x="5073" y="2432"/>
                    <a:pt x="5073" y="2598"/>
                  </a:cubicBezTo>
                  <a:cubicBezTo>
                    <a:pt x="5073" y="2768"/>
                    <a:pt x="4835" y="2905"/>
                    <a:pt x="4544" y="2905"/>
                  </a:cubicBezTo>
                  <a:cubicBezTo>
                    <a:pt x="4251" y="2905"/>
                    <a:pt x="4012" y="2768"/>
                    <a:pt x="4012" y="2598"/>
                  </a:cubicBezTo>
                  <a:cubicBezTo>
                    <a:pt x="4012" y="2432"/>
                    <a:pt x="4251" y="2295"/>
                    <a:pt x="4544" y="2295"/>
                  </a:cubicBezTo>
                  <a:close/>
                  <a:moveTo>
                    <a:pt x="4544" y="0"/>
                  </a:moveTo>
                  <a:cubicBezTo>
                    <a:pt x="2034" y="0"/>
                    <a:pt x="1" y="1162"/>
                    <a:pt x="1" y="2602"/>
                  </a:cubicBezTo>
                  <a:cubicBezTo>
                    <a:pt x="1" y="4038"/>
                    <a:pt x="2034" y="5200"/>
                    <a:pt x="4544" y="5200"/>
                  </a:cubicBezTo>
                  <a:cubicBezTo>
                    <a:pt x="7051" y="5200"/>
                    <a:pt x="9088" y="4038"/>
                    <a:pt x="9088" y="2602"/>
                  </a:cubicBezTo>
                  <a:cubicBezTo>
                    <a:pt x="9088" y="1166"/>
                    <a:pt x="7051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3" name="Google Shape;3203;p48"/>
            <p:cNvSpPr/>
            <p:nvPr/>
          </p:nvSpPr>
          <p:spPr>
            <a:xfrm>
              <a:off x="5454868" y="3850800"/>
              <a:ext cx="700005" cy="401407"/>
            </a:xfrm>
            <a:custGeom>
              <a:avLst/>
              <a:gdLst/>
              <a:ahLst/>
              <a:cxnLst/>
              <a:rect l="l" t="t" r="r" b="b"/>
              <a:pathLst>
                <a:path w="25771" h="14778" extrusionOk="0">
                  <a:moveTo>
                    <a:pt x="12887" y="7117"/>
                  </a:moveTo>
                  <a:cubicBezTo>
                    <a:pt x="13158" y="7117"/>
                    <a:pt x="13387" y="7241"/>
                    <a:pt x="13387" y="7387"/>
                  </a:cubicBezTo>
                  <a:cubicBezTo>
                    <a:pt x="13387" y="7538"/>
                    <a:pt x="13158" y="7662"/>
                    <a:pt x="12887" y="7662"/>
                  </a:cubicBezTo>
                  <a:cubicBezTo>
                    <a:pt x="12613" y="7662"/>
                    <a:pt x="12385" y="7538"/>
                    <a:pt x="12385" y="7387"/>
                  </a:cubicBezTo>
                  <a:cubicBezTo>
                    <a:pt x="12385" y="7241"/>
                    <a:pt x="12613" y="7117"/>
                    <a:pt x="12887" y="7117"/>
                  </a:cubicBezTo>
                  <a:close/>
                  <a:moveTo>
                    <a:pt x="12887" y="7055"/>
                  </a:moveTo>
                  <a:cubicBezTo>
                    <a:pt x="12571" y="7055"/>
                    <a:pt x="12323" y="7201"/>
                    <a:pt x="12323" y="7387"/>
                  </a:cubicBezTo>
                  <a:cubicBezTo>
                    <a:pt x="12323" y="7577"/>
                    <a:pt x="12571" y="7724"/>
                    <a:pt x="12887" y="7724"/>
                  </a:cubicBezTo>
                  <a:cubicBezTo>
                    <a:pt x="13201" y="7724"/>
                    <a:pt x="13449" y="7577"/>
                    <a:pt x="13449" y="7387"/>
                  </a:cubicBezTo>
                  <a:cubicBezTo>
                    <a:pt x="13449" y="7201"/>
                    <a:pt x="13201" y="7055"/>
                    <a:pt x="12887" y="7055"/>
                  </a:cubicBezTo>
                  <a:close/>
                  <a:moveTo>
                    <a:pt x="12887" y="60"/>
                  </a:moveTo>
                  <a:lnTo>
                    <a:pt x="12887" y="63"/>
                  </a:lnTo>
                  <a:cubicBezTo>
                    <a:pt x="19957" y="63"/>
                    <a:pt x="25712" y="3347"/>
                    <a:pt x="25712" y="7387"/>
                  </a:cubicBezTo>
                  <a:cubicBezTo>
                    <a:pt x="25712" y="11428"/>
                    <a:pt x="19957" y="14718"/>
                    <a:pt x="12887" y="14718"/>
                  </a:cubicBezTo>
                  <a:cubicBezTo>
                    <a:pt x="5814" y="14718"/>
                    <a:pt x="60" y="11428"/>
                    <a:pt x="60" y="7387"/>
                  </a:cubicBezTo>
                  <a:cubicBezTo>
                    <a:pt x="60" y="3350"/>
                    <a:pt x="5814" y="60"/>
                    <a:pt x="12887" y="60"/>
                  </a:cubicBezTo>
                  <a:close/>
                  <a:moveTo>
                    <a:pt x="12887" y="1"/>
                  </a:moveTo>
                  <a:cubicBezTo>
                    <a:pt x="9447" y="1"/>
                    <a:pt x="6219" y="765"/>
                    <a:pt x="3781" y="2159"/>
                  </a:cubicBezTo>
                  <a:cubicBezTo>
                    <a:pt x="1342" y="3552"/>
                    <a:pt x="1" y="5413"/>
                    <a:pt x="1" y="7387"/>
                  </a:cubicBezTo>
                  <a:cubicBezTo>
                    <a:pt x="1" y="9365"/>
                    <a:pt x="1349" y="11226"/>
                    <a:pt x="3781" y="12620"/>
                  </a:cubicBezTo>
                  <a:cubicBezTo>
                    <a:pt x="6212" y="14010"/>
                    <a:pt x="9447" y="14777"/>
                    <a:pt x="12887" y="14777"/>
                  </a:cubicBezTo>
                  <a:cubicBezTo>
                    <a:pt x="16324" y="14777"/>
                    <a:pt x="19553" y="14013"/>
                    <a:pt x="21991" y="12620"/>
                  </a:cubicBezTo>
                  <a:cubicBezTo>
                    <a:pt x="24429" y="11223"/>
                    <a:pt x="25771" y="9365"/>
                    <a:pt x="25771" y="7387"/>
                  </a:cubicBezTo>
                  <a:cubicBezTo>
                    <a:pt x="25771" y="5413"/>
                    <a:pt x="24422" y="3552"/>
                    <a:pt x="21991" y="2159"/>
                  </a:cubicBezTo>
                  <a:cubicBezTo>
                    <a:pt x="19559" y="768"/>
                    <a:pt x="16324" y="1"/>
                    <a:pt x="12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04" name="Google Shape;3204;p48"/>
          <p:cNvGrpSpPr/>
          <p:nvPr/>
        </p:nvGrpSpPr>
        <p:grpSpPr>
          <a:xfrm flipH="1">
            <a:off x="5762995" y="4829364"/>
            <a:ext cx="641702" cy="221348"/>
            <a:chOff x="3010500" y="4887550"/>
            <a:chExt cx="636925" cy="219700"/>
          </a:xfrm>
        </p:grpSpPr>
        <p:sp>
          <p:nvSpPr>
            <p:cNvPr id="3205" name="Google Shape;3205;p48"/>
            <p:cNvSpPr/>
            <p:nvPr/>
          </p:nvSpPr>
          <p:spPr>
            <a:xfrm>
              <a:off x="3010500" y="4897750"/>
              <a:ext cx="608925" cy="209500"/>
            </a:xfrm>
            <a:custGeom>
              <a:avLst/>
              <a:gdLst/>
              <a:ahLst/>
              <a:cxnLst/>
              <a:rect l="l" t="t" r="r" b="b"/>
              <a:pathLst>
                <a:path w="24357" h="8380" extrusionOk="0">
                  <a:moveTo>
                    <a:pt x="12189" y="4018"/>
                  </a:moveTo>
                  <a:cubicBezTo>
                    <a:pt x="12469" y="4018"/>
                    <a:pt x="12694" y="4094"/>
                    <a:pt x="12694" y="4191"/>
                  </a:cubicBezTo>
                  <a:cubicBezTo>
                    <a:pt x="12694" y="4286"/>
                    <a:pt x="12466" y="4364"/>
                    <a:pt x="12189" y="4364"/>
                  </a:cubicBezTo>
                  <a:cubicBezTo>
                    <a:pt x="11911" y="4364"/>
                    <a:pt x="11686" y="4286"/>
                    <a:pt x="11686" y="4191"/>
                  </a:cubicBezTo>
                  <a:cubicBezTo>
                    <a:pt x="11686" y="4097"/>
                    <a:pt x="11911" y="4018"/>
                    <a:pt x="12189" y="4018"/>
                  </a:cubicBezTo>
                  <a:close/>
                  <a:moveTo>
                    <a:pt x="12189" y="0"/>
                  </a:moveTo>
                  <a:cubicBezTo>
                    <a:pt x="6578" y="0"/>
                    <a:pt x="2308" y="1309"/>
                    <a:pt x="905" y="3088"/>
                  </a:cubicBezTo>
                  <a:cubicBezTo>
                    <a:pt x="905" y="3088"/>
                    <a:pt x="1" y="3571"/>
                    <a:pt x="23" y="4191"/>
                  </a:cubicBezTo>
                  <a:cubicBezTo>
                    <a:pt x="102" y="6502"/>
                    <a:pt x="5471" y="8379"/>
                    <a:pt x="12189" y="8379"/>
                  </a:cubicBezTo>
                  <a:cubicBezTo>
                    <a:pt x="18909" y="8379"/>
                    <a:pt x="24357" y="6502"/>
                    <a:pt x="24357" y="4191"/>
                  </a:cubicBezTo>
                  <a:cubicBezTo>
                    <a:pt x="24357" y="1877"/>
                    <a:pt x="18909" y="0"/>
                    <a:pt x="1218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6" name="Google Shape;3206;p48"/>
            <p:cNvSpPr/>
            <p:nvPr/>
          </p:nvSpPr>
          <p:spPr>
            <a:xfrm>
              <a:off x="3038325" y="4888275"/>
              <a:ext cx="608375" cy="209500"/>
            </a:xfrm>
            <a:custGeom>
              <a:avLst/>
              <a:gdLst/>
              <a:ahLst/>
              <a:cxnLst/>
              <a:rect l="l" t="t" r="r" b="b"/>
              <a:pathLst>
                <a:path w="24335" h="8380" extrusionOk="0">
                  <a:moveTo>
                    <a:pt x="12166" y="4019"/>
                  </a:moveTo>
                  <a:cubicBezTo>
                    <a:pt x="12446" y="4019"/>
                    <a:pt x="12672" y="4097"/>
                    <a:pt x="12672" y="4192"/>
                  </a:cubicBezTo>
                  <a:cubicBezTo>
                    <a:pt x="12672" y="4290"/>
                    <a:pt x="12446" y="4365"/>
                    <a:pt x="12166" y="4365"/>
                  </a:cubicBezTo>
                  <a:cubicBezTo>
                    <a:pt x="11888" y="4365"/>
                    <a:pt x="11663" y="4290"/>
                    <a:pt x="11663" y="4192"/>
                  </a:cubicBezTo>
                  <a:cubicBezTo>
                    <a:pt x="11663" y="4097"/>
                    <a:pt x="11888" y="4019"/>
                    <a:pt x="12166" y="4019"/>
                  </a:cubicBezTo>
                  <a:close/>
                  <a:moveTo>
                    <a:pt x="12166" y="1"/>
                  </a:moveTo>
                  <a:cubicBezTo>
                    <a:pt x="5448" y="1"/>
                    <a:pt x="1" y="1878"/>
                    <a:pt x="1" y="4192"/>
                  </a:cubicBezTo>
                  <a:cubicBezTo>
                    <a:pt x="1" y="6503"/>
                    <a:pt x="5448" y="8380"/>
                    <a:pt x="12166" y="8380"/>
                  </a:cubicBezTo>
                  <a:cubicBezTo>
                    <a:pt x="18886" y="8380"/>
                    <a:pt x="24334" y="6503"/>
                    <a:pt x="24334" y="4192"/>
                  </a:cubicBezTo>
                  <a:cubicBezTo>
                    <a:pt x="24334" y="1878"/>
                    <a:pt x="18886" y="1"/>
                    <a:pt x="12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7" name="Google Shape;3207;p48"/>
            <p:cNvSpPr/>
            <p:nvPr/>
          </p:nvSpPr>
          <p:spPr>
            <a:xfrm>
              <a:off x="3038325" y="4888275"/>
              <a:ext cx="608375" cy="209500"/>
            </a:xfrm>
            <a:custGeom>
              <a:avLst/>
              <a:gdLst/>
              <a:ahLst/>
              <a:cxnLst/>
              <a:rect l="l" t="t" r="r" b="b"/>
              <a:pathLst>
                <a:path w="24335" h="8380" extrusionOk="0">
                  <a:moveTo>
                    <a:pt x="12166" y="1"/>
                  </a:moveTo>
                  <a:cubicBezTo>
                    <a:pt x="5448" y="1"/>
                    <a:pt x="1" y="1878"/>
                    <a:pt x="1" y="4192"/>
                  </a:cubicBezTo>
                  <a:cubicBezTo>
                    <a:pt x="1" y="6503"/>
                    <a:pt x="5448" y="8380"/>
                    <a:pt x="12166" y="8380"/>
                  </a:cubicBezTo>
                  <a:cubicBezTo>
                    <a:pt x="18886" y="8380"/>
                    <a:pt x="24334" y="6503"/>
                    <a:pt x="24334" y="4192"/>
                  </a:cubicBezTo>
                  <a:cubicBezTo>
                    <a:pt x="24334" y="1878"/>
                    <a:pt x="18886" y="1"/>
                    <a:pt x="12166" y="1"/>
                  </a:cubicBezTo>
                  <a:close/>
                  <a:moveTo>
                    <a:pt x="12166" y="4365"/>
                  </a:moveTo>
                  <a:cubicBezTo>
                    <a:pt x="11888" y="4365"/>
                    <a:pt x="11663" y="4290"/>
                    <a:pt x="11663" y="4192"/>
                  </a:cubicBezTo>
                  <a:cubicBezTo>
                    <a:pt x="11663" y="4097"/>
                    <a:pt x="11888" y="4019"/>
                    <a:pt x="12166" y="4019"/>
                  </a:cubicBezTo>
                  <a:cubicBezTo>
                    <a:pt x="12446" y="4019"/>
                    <a:pt x="12672" y="4097"/>
                    <a:pt x="12672" y="4192"/>
                  </a:cubicBezTo>
                  <a:cubicBezTo>
                    <a:pt x="12672" y="4290"/>
                    <a:pt x="12446" y="4365"/>
                    <a:pt x="12166" y="4365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8" name="Google Shape;3208;p48"/>
            <p:cNvSpPr/>
            <p:nvPr/>
          </p:nvSpPr>
          <p:spPr>
            <a:xfrm>
              <a:off x="3055150" y="4894075"/>
              <a:ext cx="574725" cy="198000"/>
            </a:xfrm>
            <a:custGeom>
              <a:avLst/>
              <a:gdLst/>
              <a:ahLst/>
              <a:cxnLst/>
              <a:rect l="l" t="t" r="r" b="b"/>
              <a:pathLst>
                <a:path w="22989" h="7920" fill="none" extrusionOk="0">
                  <a:moveTo>
                    <a:pt x="22989" y="3960"/>
                  </a:moveTo>
                  <a:cubicBezTo>
                    <a:pt x="22989" y="6147"/>
                    <a:pt x="17841" y="7919"/>
                    <a:pt x="11493" y="7919"/>
                  </a:cubicBezTo>
                  <a:cubicBezTo>
                    <a:pt x="5144" y="7919"/>
                    <a:pt x="0" y="6147"/>
                    <a:pt x="0" y="3960"/>
                  </a:cubicBezTo>
                  <a:cubicBezTo>
                    <a:pt x="0" y="1773"/>
                    <a:pt x="5144" y="1"/>
                    <a:pt x="11493" y="1"/>
                  </a:cubicBezTo>
                  <a:cubicBezTo>
                    <a:pt x="17841" y="1"/>
                    <a:pt x="22989" y="1773"/>
                    <a:pt x="22989" y="3960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9" name="Google Shape;3209;p48"/>
            <p:cNvSpPr/>
            <p:nvPr/>
          </p:nvSpPr>
          <p:spPr>
            <a:xfrm>
              <a:off x="3069825" y="4899125"/>
              <a:ext cx="545375" cy="187875"/>
            </a:xfrm>
            <a:custGeom>
              <a:avLst/>
              <a:gdLst/>
              <a:ahLst/>
              <a:cxnLst/>
              <a:rect l="l" t="t" r="r" b="b"/>
              <a:pathLst>
                <a:path w="21815" h="7515" fill="none" extrusionOk="0">
                  <a:moveTo>
                    <a:pt x="21814" y="3758"/>
                  </a:moveTo>
                  <a:cubicBezTo>
                    <a:pt x="21814" y="5830"/>
                    <a:pt x="16931" y="7515"/>
                    <a:pt x="10906" y="7515"/>
                  </a:cubicBezTo>
                  <a:cubicBezTo>
                    <a:pt x="4884" y="7515"/>
                    <a:pt x="1" y="5830"/>
                    <a:pt x="1" y="3758"/>
                  </a:cubicBezTo>
                  <a:cubicBezTo>
                    <a:pt x="1" y="1682"/>
                    <a:pt x="4884" y="1"/>
                    <a:pt x="10906" y="1"/>
                  </a:cubicBezTo>
                  <a:cubicBezTo>
                    <a:pt x="16931" y="1"/>
                    <a:pt x="21814" y="1682"/>
                    <a:pt x="21814" y="375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0" name="Google Shape;3210;p48"/>
            <p:cNvSpPr/>
            <p:nvPr/>
          </p:nvSpPr>
          <p:spPr>
            <a:xfrm>
              <a:off x="3083950" y="4904025"/>
              <a:ext cx="517125" cy="178075"/>
            </a:xfrm>
            <a:custGeom>
              <a:avLst/>
              <a:gdLst/>
              <a:ahLst/>
              <a:cxnLst/>
              <a:rect l="l" t="t" r="r" b="b"/>
              <a:pathLst>
                <a:path w="20685" h="7123" fill="none" extrusionOk="0">
                  <a:moveTo>
                    <a:pt x="20684" y="3562"/>
                  </a:moveTo>
                  <a:cubicBezTo>
                    <a:pt x="20684" y="5527"/>
                    <a:pt x="16053" y="7123"/>
                    <a:pt x="10341" y="7123"/>
                  </a:cubicBezTo>
                  <a:cubicBezTo>
                    <a:pt x="4632" y="7123"/>
                    <a:pt x="0" y="5527"/>
                    <a:pt x="0" y="3562"/>
                  </a:cubicBezTo>
                  <a:cubicBezTo>
                    <a:pt x="0" y="1594"/>
                    <a:pt x="4632" y="1"/>
                    <a:pt x="10341" y="1"/>
                  </a:cubicBezTo>
                  <a:cubicBezTo>
                    <a:pt x="16053" y="1"/>
                    <a:pt x="20684" y="1594"/>
                    <a:pt x="20684" y="3562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1" name="Google Shape;3211;p48"/>
            <p:cNvSpPr/>
            <p:nvPr/>
          </p:nvSpPr>
          <p:spPr>
            <a:xfrm>
              <a:off x="3100425" y="4909650"/>
              <a:ext cx="484075" cy="166750"/>
            </a:xfrm>
            <a:custGeom>
              <a:avLst/>
              <a:gdLst/>
              <a:ahLst/>
              <a:cxnLst/>
              <a:rect l="l" t="t" r="r" b="b"/>
              <a:pathLst>
                <a:path w="19363" h="6670" fill="none" extrusionOk="0">
                  <a:moveTo>
                    <a:pt x="19363" y="3337"/>
                  </a:moveTo>
                  <a:cubicBezTo>
                    <a:pt x="19363" y="5178"/>
                    <a:pt x="15028" y="6669"/>
                    <a:pt x="9682" y="6669"/>
                  </a:cubicBezTo>
                  <a:cubicBezTo>
                    <a:pt x="4335" y="6669"/>
                    <a:pt x="1" y="5178"/>
                    <a:pt x="1" y="3337"/>
                  </a:cubicBezTo>
                  <a:cubicBezTo>
                    <a:pt x="1" y="1496"/>
                    <a:pt x="4335" y="1"/>
                    <a:pt x="9682" y="1"/>
                  </a:cubicBezTo>
                  <a:cubicBezTo>
                    <a:pt x="15028" y="1"/>
                    <a:pt x="19363" y="1496"/>
                    <a:pt x="19363" y="3337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2" name="Google Shape;3212;p48"/>
            <p:cNvSpPr/>
            <p:nvPr/>
          </p:nvSpPr>
          <p:spPr>
            <a:xfrm>
              <a:off x="3115925" y="4915050"/>
              <a:ext cx="453150" cy="156050"/>
            </a:xfrm>
            <a:custGeom>
              <a:avLst/>
              <a:gdLst/>
              <a:ahLst/>
              <a:cxnLst/>
              <a:rect l="l" t="t" r="r" b="b"/>
              <a:pathLst>
                <a:path w="18126" h="6242" fill="none" extrusionOk="0">
                  <a:moveTo>
                    <a:pt x="18126" y="3121"/>
                  </a:moveTo>
                  <a:cubicBezTo>
                    <a:pt x="18126" y="4844"/>
                    <a:pt x="14069" y="6241"/>
                    <a:pt x="9062" y="6241"/>
                  </a:cubicBezTo>
                  <a:cubicBezTo>
                    <a:pt x="4058" y="6241"/>
                    <a:pt x="1" y="4844"/>
                    <a:pt x="1" y="3121"/>
                  </a:cubicBezTo>
                  <a:cubicBezTo>
                    <a:pt x="1" y="1397"/>
                    <a:pt x="4058" y="0"/>
                    <a:pt x="9062" y="0"/>
                  </a:cubicBezTo>
                  <a:cubicBezTo>
                    <a:pt x="14069" y="0"/>
                    <a:pt x="18126" y="1397"/>
                    <a:pt x="18126" y="3121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3" name="Google Shape;3213;p48"/>
            <p:cNvSpPr/>
            <p:nvPr/>
          </p:nvSpPr>
          <p:spPr>
            <a:xfrm>
              <a:off x="3132750" y="4920850"/>
              <a:ext cx="419525" cy="144450"/>
            </a:xfrm>
            <a:custGeom>
              <a:avLst/>
              <a:gdLst/>
              <a:ahLst/>
              <a:cxnLst/>
              <a:rect l="l" t="t" r="r" b="b"/>
              <a:pathLst>
                <a:path w="16781" h="5778" fill="none" extrusionOk="0">
                  <a:moveTo>
                    <a:pt x="16781" y="2889"/>
                  </a:moveTo>
                  <a:cubicBezTo>
                    <a:pt x="16781" y="4485"/>
                    <a:pt x="13024" y="5777"/>
                    <a:pt x="8389" y="5777"/>
                  </a:cubicBezTo>
                  <a:cubicBezTo>
                    <a:pt x="3757" y="5777"/>
                    <a:pt x="0" y="4485"/>
                    <a:pt x="0" y="2889"/>
                  </a:cubicBezTo>
                  <a:cubicBezTo>
                    <a:pt x="0" y="1293"/>
                    <a:pt x="3757" y="0"/>
                    <a:pt x="8389" y="0"/>
                  </a:cubicBezTo>
                  <a:cubicBezTo>
                    <a:pt x="13024" y="0"/>
                    <a:pt x="16781" y="1293"/>
                    <a:pt x="16781" y="2889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4" name="Google Shape;3214;p48"/>
            <p:cNvSpPr/>
            <p:nvPr/>
          </p:nvSpPr>
          <p:spPr>
            <a:xfrm>
              <a:off x="3148500" y="4926225"/>
              <a:ext cx="388025" cy="133700"/>
            </a:xfrm>
            <a:custGeom>
              <a:avLst/>
              <a:gdLst/>
              <a:ahLst/>
              <a:cxnLst/>
              <a:rect l="l" t="t" r="r" b="b"/>
              <a:pathLst>
                <a:path w="15521" h="5348" fill="none" extrusionOk="0">
                  <a:moveTo>
                    <a:pt x="15521" y="2674"/>
                  </a:moveTo>
                  <a:cubicBezTo>
                    <a:pt x="15521" y="4149"/>
                    <a:pt x="12048" y="5347"/>
                    <a:pt x="7759" y="5347"/>
                  </a:cubicBezTo>
                  <a:cubicBezTo>
                    <a:pt x="3473" y="5347"/>
                    <a:pt x="0" y="4149"/>
                    <a:pt x="0" y="2674"/>
                  </a:cubicBezTo>
                  <a:cubicBezTo>
                    <a:pt x="0" y="1198"/>
                    <a:pt x="3473" y="1"/>
                    <a:pt x="7759" y="1"/>
                  </a:cubicBezTo>
                  <a:cubicBezTo>
                    <a:pt x="12048" y="1"/>
                    <a:pt x="15521" y="1198"/>
                    <a:pt x="15521" y="267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5" name="Google Shape;3215;p48"/>
            <p:cNvSpPr/>
            <p:nvPr/>
          </p:nvSpPr>
          <p:spPr>
            <a:xfrm>
              <a:off x="3164150" y="4931625"/>
              <a:ext cx="356625" cy="122825"/>
            </a:xfrm>
            <a:custGeom>
              <a:avLst/>
              <a:gdLst/>
              <a:ahLst/>
              <a:cxnLst/>
              <a:rect l="l" t="t" r="r" b="b"/>
              <a:pathLst>
                <a:path w="14265" h="4913" fill="none" extrusionOk="0">
                  <a:moveTo>
                    <a:pt x="14265" y="2458"/>
                  </a:moveTo>
                  <a:cubicBezTo>
                    <a:pt x="14265" y="3812"/>
                    <a:pt x="11072" y="4912"/>
                    <a:pt x="7133" y="4912"/>
                  </a:cubicBezTo>
                  <a:cubicBezTo>
                    <a:pt x="3196" y="4912"/>
                    <a:pt x="1" y="3812"/>
                    <a:pt x="1" y="2458"/>
                  </a:cubicBezTo>
                  <a:cubicBezTo>
                    <a:pt x="1" y="1100"/>
                    <a:pt x="3196" y="0"/>
                    <a:pt x="7133" y="0"/>
                  </a:cubicBezTo>
                  <a:cubicBezTo>
                    <a:pt x="11072" y="0"/>
                    <a:pt x="14265" y="1100"/>
                    <a:pt x="14265" y="245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6" name="Google Shape;3216;p48"/>
            <p:cNvSpPr/>
            <p:nvPr/>
          </p:nvSpPr>
          <p:spPr>
            <a:xfrm>
              <a:off x="3179900" y="4937075"/>
              <a:ext cx="325200" cy="111975"/>
            </a:xfrm>
            <a:custGeom>
              <a:avLst/>
              <a:gdLst/>
              <a:ahLst/>
              <a:cxnLst/>
              <a:rect l="l" t="t" r="r" b="b"/>
              <a:pathLst>
                <a:path w="13008" h="4479" fill="none" extrusionOk="0">
                  <a:moveTo>
                    <a:pt x="13008" y="2240"/>
                  </a:moveTo>
                  <a:cubicBezTo>
                    <a:pt x="13008" y="3477"/>
                    <a:pt x="10096" y="4479"/>
                    <a:pt x="6503" y="4479"/>
                  </a:cubicBezTo>
                  <a:cubicBezTo>
                    <a:pt x="2912" y="4479"/>
                    <a:pt x="1" y="3477"/>
                    <a:pt x="1" y="2240"/>
                  </a:cubicBezTo>
                  <a:cubicBezTo>
                    <a:pt x="1" y="1003"/>
                    <a:pt x="2912" y="1"/>
                    <a:pt x="6503" y="1"/>
                  </a:cubicBezTo>
                  <a:cubicBezTo>
                    <a:pt x="10096" y="1"/>
                    <a:pt x="13008" y="1003"/>
                    <a:pt x="13008" y="2240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7" name="Google Shape;3217;p48"/>
            <p:cNvSpPr/>
            <p:nvPr/>
          </p:nvSpPr>
          <p:spPr>
            <a:xfrm>
              <a:off x="3195900" y="4942550"/>
              <a:ext cx="293225" cy="100950"/>
            </a:xfrm>
            <a:custGeom>
              <a:avLst/>
              <a:gdLst/>
              <a:ahLst/>
              <a:cxnLst/>
              <a:rect l="l" t="t" r="r" b="b"/>
              <a:pathLst>
                <a:path w="11729" h="4038" fill="none" extrusionOk="0">
                  <a:moveTo>
                    <a:pt x="11728" y="2021"/>
                  </a:moveTo>
                  <a:cubicBezTo>
                    <a:pt x="11728" y="3134"/>
                    <a:pt x="9101" y="4038"/>
                    <a:pt x="5863" y="4038"/>
                  </a:cubicBezTo>
                  <a:cubicBezTo>
                    <a:pt x="2625" y="4038"/>
                    <a:pt x="1" y="3134"/>
                    <a:pt x="1" y="2021"/>
                  </a:cubicBezTo>
                  <a:cubicBezTo>
                    <a:pt x="1" y="905"/>
                    <a:pt x="2625" y="0"/>
                    <a:pt x="5863" y="0"/>
                  </a:cubicBezTo>
                  <a:cubicBezTo>
                    <a:pt x="9101" y="0"/>
                    <a:pt x="11728" y="905"/>
                    <a:pt x="11728" y="2021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8" name="Google Shape;3218;p48"/>
            <p:cNvSpPr/>
            <p:nvPr/>
          </p:nvSpPr>
          <p:spPr>
            <a:xfrm>
              <a:off x="3211400" y="4947925"/>
              <a:ext cx="262225" cy="90275"/>
            </a:xfrm>
            <a:custGeom>
              <a:avLst/>
              <a:gdLst/>
              <a:ahLst/>
              <a:cxnLst/>
              <a:rect l="l" t="t" r="r" b="b"/>
              <a:pathLst>
                <a:path w="10489" h="3611" fill="none" extrusionOk="0">
                  <a:moveTo>
                    <a:pt x="10488" y="1806"/>
                  </a:moveTo>
                  <a:cubicBezTo>
                    <a:pt x="10488" y="2801"/>
                    <a:pt x="8141" y="3611"/>
                    <a:pt x="5243" y="3611"/>
                  </a:cubicBezTo>
                  <a:cubicBezTo>
                    <a:pt x="2348" y="3611"/>
                    <a:pt x="1" y="2801"/>
                    <a:pt x="1" y="1806"/>
                  </a:cubicBezTo>
                  <a:cubicBezTo>
                    <a:pt x="1" y="807"/>
                    <a:pt x="2348" y="1"/>
                    <a:pt x="5243" y="1"/>
                  </a:cubicBezTo>
                  <a:cubicBezTo>
                    <a:pt x="8141" y="1"/>
                    <a:pt x="10488" y="807"/>
                    <a:pt x="10488" y="180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9" name="Google Shape;3219;p48"/>
            <p:cNvSpPr/>
            <p:nvPr/>
          </p:nvSpPr>
          <p:spPr>
            <a:xfrm>
              <a:off x="3234975" y="4956000"/>
              <a:ext cx="215050" cy="74050"/>
            </a:xfrm>
            <a:custGeom>
              <a:avLst/>
              <a:gdLst/>
              <a:ahLst/>
              <a:cxnLst/>
              <a:rect l="l" t="t" r="r" b="b"/>
              <a:pathLst>
                <a:path w="8602" h="2962" extrusionOk="0">
                  <a:moveTo>
                    <a:pt x="4300" y="1310"/>
                  </a:moveTo>
                  <a:cubicBezTo>
                    <a:pt x="4580" y="1310"/>
                    <a:pt x="4806" y="1385"/>
                    <a:pt x="4806" y="1483"/>
                  </a:cubicBezTo>
                  <a:cubicBezTo>
                    <a:pt x="4806" y="1577"/>
                    <a:pt x="4580" y="1656"/>
                    <a:pt x="4300" y="1656"/>
                  </a:cubicBezTo>
                  <a:cubicBezTo>
                    <a:pt x="4022" y="1656"/>
                    <a:pt x="3797" y="1577"/>
                    <a:pt x="3797" y="1483"/>
                  </a:cubicBezTo>
                  <a:cubicBezTo>
                    <a:pt x="3797" y="1388"/>
                    <a:pt x="4022" y="1310"/>
                    <a:pt x="4300" y="1310"/>
                  </a:cubicBezTo>
                  <a:close/>
                  <a:moveTo>
                    <a:pt x="4300" y="1"/>
                  </a:moveTo>
                  <a:cubicBezTo>
                    <a:pt x="1927" y="1"/>
                    <a:pt x="1" y="664"/>
                    <a:pt x="1" y="1483"/>
                  </a:cubicBezTo>
                  <a:cubicBezTo>
                    <a:pt x="1" y="2299"/>
                    <a:pt x="1927" y="2961"/>
                    <a:pt x="4300" y="2961"/>
                  </a:cubicBezTo>
                  <a:cubicBezTo>
                    <a:pt x="6676" y="2961"/>
                    <a:pt x="8602" y="2299"/>
                    <a:pt x="8602" y="1483"/>
                  </a:cubicBezTo>
                  <a:cubicBezTo>
                    <a:pt x="8602" y="664"/>
                    <a:pt x="667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0" name="Google Shape;3220;p48"/>
            <p:cNvSpPr/>
            <p:nvPr/>
          </p:nvSpPr>
          <p:spPr>
            <a:xfrm>
              <a:off x="3037600" y="4887550"/>
              <a:ext cx="609825" cy="211050"/>
            </a:xfrm>
            <a:custGeom>
              <a:avLst/>
              <a:gdLst/>
              <a:ahLst/>
              <a:cxnLst/>
              <a:rect l="l" t="t" r="r" b="b"/>
              <a:pathLst>
                <a:path w="24393" h="8442" extrusionOk="0">
                  <a:moveTo>
                    <a:pt x="12195" y="4077"/>
                  </a:moveTo>
                  <a:cubicBezTo>
                    <a:pt x="12488" y="4077"/>
                    <a:pt x="12668" y="4162"/>
                    <a:pt x="12668" y="4221"/>
                  </a:cubicBezTo>
                  <a:cubicBezTo>
                    <a:pt x="12668" y="4283"/>
                    <a:pt x="12488" y="4364"/>
                    <a:pt x="12195" y="4364"/>
                  </a:cubicBezTo>
                  <a:cubicBezTo>
                    <a:pt x="11904" y="4364"/>
                    <a:pt x="11721" y="4283"/>
                    <a:pt x="11721" y="4221"/>
                  </a:cubicBezTo>
                  <a:cubicBezTo>
                    <a:pt x="11721" y="4162"/>
                    <a:pt x="11904" y="4080"/>
                    <a:pt x="12195" y="4080"/>
                  </a:cubicBezTo>
                  <a:lnTo>
                    <a:pt x="12195" y="4077"/>
                  </a:lnTo>
                  <a:close/>
                  <a:moveTo>
                    <a:pt x="12195" y="4018"/>
                  </a:moveTo>
                  <a:cubicBezTo>
                    <a:pt x="11937" y="4018"/>
                    <a:pt x="11663" y="4090"/>
                    <a:pt x="11663" y="4221"/>
                  </a:cubicBezTo>
                  <a:cubicBezTo>
                    <a:pt x="11663" y="4355"/>
                    <a:pt x="11937" y="4426"/>
                    <a:pt x="12195" y="4426"/>
                  </a:cubicBezTo>
                  <a:lnTo>
                    <a:pt x="12195" y="4423"/>
                  </a:lnTo>
                  <a:cubicBezTo>
                    <a:pt x="12456" y="4423"/>
                    <a:pt x="12730" y="4355"/>
                    <a:pt x="12730" y="4221"/>
                  </a:cubicBezTo>
                  <a:cubicBezTo>
                    <a:pt x="12730" y="4090"/>
                    <a:pt x="12456" y="4018"/>
                    <a:pt x="12195" y="4018"/>
                  </a:cubicBezTo>
                  <a:close/>
                  <a:moveTo>
                    <a:pt x="12195" y="59"/>
                  </a:moveTo>
                  <a:cubicBezTo>
                    <a:pt x="18889" y="59"/>
                    <a:pt x="24330" y="1929"/>
                    <a:pt x="24330" y="4221"/>
                  </a:cubicBezTo>
                  <a:cubicBezTo>
                    <a:pt x="24330" y="6515"/>
                    <a:pt x="18889" y="8382"/>
                    <a:pt x="12195" y="8382"/>
                  </a:cubicBezTo>
                  <a:cubicBezTo>
                    <a:pt x="5503" y="8382"/>
                    <a:pt x="59" y="6519"/>
                    <a:pt x="59" y="4221"/>
                  </a:cubicBezTo>
                  <a:cubicBezTo>
                    <a:pt x="59" y="1926"/>
                    <a:pt x="5503" y="59"/>
                    <a:pt x="12195" y="59"/>
                  </a:cubicBezTo>
                  <a:close/>
                  <a:moveTo>
                    <a:pt x="12195" y="0"/>
                  </a:moveTo>
                  <a:cubicBezTo>
                    <a:pt x="8944" y="0"/>
                    <a:pt x="5885" y="435"/>
                    <a:pt x="3584" y="1228"/>
                  </a:cubicBezTo>
                  <a:cubicBezTo>
                    <a:pt x="1273" y="2024"/>
                    <a:pt x="0" y="3088"/>
                    <a:pt x="0" y="4221"/>
                  </a:cubicBezTo>
                  <a:cubicBezTo>
                    <a:pt x="0" y="5353"/>
                    <a:pt x="1273" y="6414"/>
                    <a:pt x="3584" y="7211"/>
                  </a:cubicBezTo>
                  <a:cubicBezTo>
                    <a:pt x="5885" y="8004"/>
                    <a:pt x="8944" y="8441"/>
                    <a:pt x="12195" y="8441"/>
                  </a:cubicBezTo>
                  <a:cubicBezTo>
                    <a:pt x="15449" y="8441"/>
                    <a:pt x="18507" y="8004"/>
                    <a:pt x="20809" y="7211"/>
                  </a:cubicBezTo>
                  <a:cubicBezTo>
                    <a:pt x="23119" y="6414"/>
                    <a:pt x="24392" y="5353"/>
                    <a:pt x="24392" y="4221"/>
                  </a:cubicBezTo>
                  <a:cubicBezTo>
                    <a:pt x="24392" y="3088"/>
                    <a:pt x="23119" y="2024"/>
                    <a:pt x="20809" y="1228"/>
                  </a:cubicBezTo>
                  <a:cubicBezTo>
                    <a:pt x="18507" y="435"/>
                    <a:pt x="15449" y="0"/>
                    <a:pt x="12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21" name="Google Shape;3221;p48"/>
          <p:cNvGrpSpPr/>
          <p:nvPr/>
        </p:nvGrpSpPr>
        <p:grpSpPr>
          <a:xfrm flipH="1">
            <a:off x="5129811" y="4488672"/>
            <a:ext cx="918676" cy="298338"/>
            <a:chOff x="3099775" y="2031950"/>
            <a:chExt cx="513600" cy="166800"/>
          </a:xfrm>
        </p:grpSpPr>
        <p:sp>
          <p:nvSpPr>
            <p:cNvPr id="3222" name="Google Shape;3222;p48"/>
            <p:cNvSpPr/>
            <p:nvPr/>
          </p:nvSpPr>
          <p:spPr>
            <a:xfrm>
              <a:off x="3107950" y="2108525"/>
              <a:ext cx="505425" cy="90225"/>
            </a:xfrm>
            <a:custGeom>
              <a:avLst/>
              <a:gdLst/>
              <a:ahLst/>
              <a:cxnLst/>
              <a:rect l="l" t="t" r="r" b="b"/>
              <a:pathLst>
                <a:path w="20217" h="3609" extrusionOk="0">
                  <a:moveTo>
                    <a:pt x="15835" y="0"/>
                  </a:moveTo>
                  <a:lnTo>
                    <a:pt x="540" y="883"/>
                  </a:lnTo>
                  <a:lnTo>
                    <a:pt x="0" y="1439"/>
                  </a:lnTo>
                  <a:lnTo>
                    <a:pt x="15544" y="3609"/>
                  </a:lnTo>
                  <a:lnTo>
                    <a:pt x="17745" y="3100"/>
                  </a:lnTo>
                  <a:lnTo>
                    <a:pt x="20217" y="629"/>
                  </a:lnTo>
                  <a:lnTo>
                    <a:pt x="158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3" name="Google Shape;3223;p48"/>
            <p:cNvSpPr/>
            <p:nvPr/>
          </p:nvSpPr>
          <p:spPr>
            <a:xfrm>
              <a:off x="3426850" y="2123450"/>
              <a:ext cx="4300" cy="26750"/>
            </a:xfrm>
            <a:custGeom>
              <a:avLst/>
              <a:gdLst/>
              <a:ahLst/>
              <a:cxnLst/>
              <a:rect l="l" t="t" r="r" b="b"/>
              <a:pathLst>
                <a:path w="172" h="1070" extrusionOk="0">
                  <a:moveTo>
                    <a:pt x="171" y="0"/>
                  </a:moveTo>
                  <a:lnTo>
                    <a:pt x="171" y="0"/>
                  </a:lnTo>
                  <a:cubicBezTo>
                    <a:pt x="11" y="333"/>
                    <a:pt x="0" y="722"/>
                    <a:pt x="140" y="1070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4" name="Google Shape;3224;p48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5" name="Google Shape;3225;p48"/>
            <p:cNvSpPr/>
            <p:nvPr/>
          </p:nvSpPr>
          <p:spPr>
            <a:xfrm>
              <a:off x="3201650" y="2118000"/>
              <a:ext cx="230925" cy="34550"/>
            </a:xfrm>
            <a:custGeom>
              <a:avLst/>
              <a:gdLst/>
              <a:ahLst/>
              <a:cxnLst/>
              <a:rect l="l" t="t" r="r" b="b"/>
              <a:pathLst>
                <a:path w="9237" h="1382" extrusionOk="0">
                  <a:moveTo>
                    <a:pt x="99" y="99"/>
                  </a:moveTo>
                  <a:lnTo>
                    <a:pt x="9117" y="244"/>
                  </a:lnTo>
                  <a:lnTo>
                    <a:pt x="9029" y="592"/>
                  </a:lnTo>
                  <a:cubicBezTo>
                    <a:pt x="8972" y="805"/>
                    <a:pt x="9013" y="997"/>
                    <a:pt x="9060" y="1200"/>
                  </a:cubicBezTo>
                  <a:lnTo>
                    <a:pt x="9076" y="1283"/>
                  </a:lnTo>
                  <a:lnTo>
                    <a:pt x="208" y="1034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37" y="0"/>
                    <a:pt x="21" y="6"/>
                    <a:pt x="16" y="16"/>
                  </a:cubicBezTo>
                  <a:cubicBezTo>
                    <a:pt x="6" y="26"/>
                    <a:pt x="1" y="42"/>
                    <a:pt x="1" y="52"/>
                  </a:cubicBezTo>
                  <a:lnTo>
                    <a:pt x="115" y="1086"/>
                  </a:lnTo>
                  <a:cubicBezTo>
                    <a:pt x="120" y="1106"/>
                    <a:pt x="141" y="1127"/>
                    <a:pt x="162" y="1127"/>
                  </a:cubicBezTo>
                  <a:lnTo>
                    <a:pt x="9143" y="1381"/>
                  </a:lnTo>
                  <a:cubicBezTo>
                    <a:pt x="9154" y="1381"/>
                    <a:pt x="9169" y="1376"/>
                    <a:pt x="9179" y="1361"/>
                  </a:cubicBezTo>
                  <a:cubicBezTo>
                    <a:pt x="9190" y="1350"/>
                    <a:pt x="9195" y="1335"/>
                    <a:pt x="9190" y="1324"/>
                  </a:cubicBezTo>
                  <a:cubicBezTo>
                    <a:pt x="9179" y="1272"/>
                    <a:pt x="9169" y="1226"/>
                    <a:pt x="9159" y="1179"/>
                  </a:cubicBezTo>
                  <a:cubicBezTo>
                    <a:pt x="9117" y="987"/>
                    <a:pt x="9076" y="810"/>
                    <a:pt x="9128" y="613"/>
                  </a:cubicBezTo>
                  <a:lnTo>
                    <a:pt x="9231" y="208"/>
                  </a:lnTo>
                  <a:cubicBezTo>
                    <a:pt x="9237" y="193"/>
                    <a:pt x="9231" y="182"/>
                    <a:pt x="9226" y="167"/>
                  </a:cubicBezTo>
                  <a:cubicBezTo>
                    <a:pt x="9216" y="156"/>
                    <a:pt x="9200" y="151"/>
                    <a:pt x="9185" y="151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6" name="Google Shape;3226;p48"/>
            <p:cNvSpPr/>
            <p:nvPr/>
          </p:nvSpPr>
          <p:spPr>
            <a:xfrm>
              <a:off x="3202825" y="2078550"/>
              <a:ext cx="302175" cy="44400"/>
            </a:xfrm>
            <a:custGeom>
              <a:avLst/>
              <a:gdLst/>
              <a:ahLst/>
              <a:cxnLst/>
              <a:rect l="l" t="t" r="r" b="b"/>
              <a:pathLst>
                <a:path w="12087" h="1776" extrusionOk="0">
                  <a:moveTo>
                    <a:pt x="3650" y="0"/>
                  </a:moveTo>
                  <a:lnTo>
                    <a:pt x="0" y="1625"/>
                  </a:lnTo>
                  <a:lnTo>
                    <a:pt x="9132" y="1776"/>
                  </a:lnTo>
                  <a:lnTo>
                    <a:pt x="12087" y="68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7" name="Google Shape;3227;p48"/>
            <p:cNvSpPr/>
            <p:nvPr/>
          </p:nvSpPr>
          <p:spPr>
            <a:xfrm>
              <a:off x="3202825" y="2078550"/>
              <a:ext cx="196000" cy="43225"/>
            </a:xfrm>
            <a:custGeom>
              <a:avLst/>
              <a:gdLst/>
              <a:ahLst/>
              <a:cxnLst/>
              <a:rect l="l" t="t" r="r" b="b"/>
              <a:pathLst>
                <a:path w="7840" h="1729" extrusionOk="0">
                  <a:moveTo>
                    <a:pt x="3650" y="0"/>
                  </a:moveTo>
                  <a:lnTo>
                    <a:pt x="0" y="1625"/>
                  </a:lnTo>
                  <a:lnTo>
                    <a:pt x="6407" y="1729"/>
                  </a:lnTo>
                  <a:lnTo>
                    <a:pt x="7840" y="37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8" name="Google Shape;3228;p48"/>
            <p:cNvSpPr/>
            <p:nvPr/>
          </p:nvSpPr>
          <p:spPr>
            <a:xfrm>
              <a:off x="3430475" y="2080875"/>
              <a:ext cx="73625" cy="67000"/>
            </a:xfrm>
            <a:custGeom>
              <a:avLst/>
              <a:gdLst/>
              <a:ahLst/>
              <a:cxnLst/>
              <a:rect l="l" t="t" r="r" b="b"/>
              <a:pathLst>
                <a:path w="2945" h="2680" extrusionOk="0">
                  <a:moveTo>
                    <a:pt x="2944" y="1"/>
                  </a:moveTo>
                  <a:lnTo>
                    <a:pt x="26" y="1678"/>
                  </a:lnTo>
                  <a:lnTo>
                    <a:pt x="1" y="2680"/>
                  </a:lnTo>
                  <a:lnTo>
                    <a:pt x="2757" y="1096"/>
                  </a:lnTo>
                  <a:cubicBezTo>
                    <a:pt x="2742" y="888"/>
                    <a:pt x="2752" y="686"/>
                    <a:pt x="2788" y="483"/>
                  </a:cubicBezTo>
                  <a:lnTo>
                    <a:pt x="2788" y="483"/>
                  </a:lnTo>
                  <a:lnTo>
                    <a:pt x="2056" y="847"/>
                  </a:lnTo>
                  <a:lnTo>
                    <a:pt x="2056" y="847"/>
                  </a:lnTo>
                  <a:lnTo>
                    <a:pt x="2804" y="395"/>
                  </a:lnTo>
                  <a:cubicBezTo>
                    <a:pt x="2830" y="291"/>
                    <a:pt x="2887" y="79"/>
                    <a:pt x="2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9" name="Google Shape;3229;p48"/>
            <p:cNvSpPr/>
            <p:nvPr/>
          </p:nvSpPr>
          <p:spPr>
            <a:xfrm>
              <a:off x="3429175" y="2079675"/>
              <a:ext cx="76475" cy="69500"/>
            </a:xfrm>
            <a:custGeom>
              <a:avLst/>
              <a:gdLst/>
              <a:ahLst/>
              <a:cxnLst/>
              <a:rect l="l" t="t" r="r" b="b"/>
              <a:pathLst>
                <a:path w="3059" h="2780" extrusionOk="0">
                  <a:moveTo>
                    <a:pt x="2882" y="168"/>
                  </a:moveTo>
                  <a:lnTo>
                    <a:pt x="2882" y="168"/>
                  </a:lnTo>
                  <a:cubicBezTo>
                    <a:pt x="2856" y="246"/>
                    <a:pt x="2830" y="334"/>
                    <a:pt x="2809" y="412"/>
                  </a:cubicBezTo>
                  <a:lnTo>
                    <a:pt x="2082" y="853"/>
                  </a:lnTo>
                  <a:cubicBezTo>
                    <a:pt x="2037" y="881"/>
                    <a:pt x="2064" y="945"/>
                    <a:pt x="2110" y="945"/>
                  </a:cubicBezTo>
                  <a:cubicBezTo>
                    <a:pt x="2116" y="945"/>
                    <a:pt x="2123" y="944"/>
                    <a:pt x="2129" y="942"/>
                  </a:cubicBezTo>
                  <a:lnTo>
                    <a:pt x="2778" y="615"/>
                  </a:lnTo>
                  <a:lnTo>
                    <a:pt x="2778" y="615"/>
                  </a:lnTo>
                  <a:cubicBezTo>
                    <a:pt x="2757" y="781"/>
                    <a:pt x="2752" y="952"/>
                    <a:pt x="2757" y="1118"/>
                  </a:cubicBezTo>
                  <a:lnTo>
                    <a:pt x="104" y="2644"/>
                  </a:lnTo>
                  <a:lnTo>
                    <a:pt x="130" y="1757"/>
                  </a:lnTo>
                  <a:lnTo>
                    <a:pt x="2882" y="168"/>
                  </a:lnTo>
                  <a:close/>
                  <a:moveTo>
                    <a:pt x="2996" y="0"/>
                  </a:moveTo>
                  <a:cubicBezTo>
                    <a:pt x="2988" y="0"/>
                    <a:pt x="2979" y="2"/>
                    <a:pt x="2970" y="7"/>
                  </a:cubicBezTo>
                  <a:lnTo>
                    <a:pt x="58" y="1689"/>
                  </a:lnTo>
                  <a:cubicBezTo>
                    <a:pt x="42" y="1694"/>
                    <a:pt x="32" y="1710"/>
                    <a:pt x="32" y="1731"/>
                  </a:cubicBezTo>
                  <a:lnTo>
                    <a:pt x="6" y="2728"/>
                  </a:lnTo>
                  <a:cubicBezTo>
                    <a:pt x="1" y="2753"/>
                    <a:pt x="27" y="2779"/>
                    <a:pt x="53" y="2779"/>
                  </a:cubicBezTo>
                  <a:cubicBezTo>
                    <a:pt x="63" y="2779"/>
                    <a:pt x="68" y="2774"/>
                    <a:pt x="78" y="2774"/>
                  </a:cubicBezTo>
                  <a:lnTo>
                    <a:pt x="2835" y="1186"/>
                  </a:lnTo>
                  <a:cubicBezTo>
                    <a:pt x="2851" y="1175"/>
                    <a:pt x="2861" y="1160"/>
                    <a:pt x="2856" y="1139"/>
                  </a:cubicBezTo>
                  <a:cubicBezTo>
                    <a:pt x="2846" y="942"/>
                    <a:pt x="2856" y="739"/>
                    <a:pt x="2887" y="537"/>
                  </a:cubicBezTo>
                  <a:cubicBezTo>
                    <a:pt x="2892" y="521"/>
                    <a:pt x="2882" y="500"/>
                    <a:pt x="2872" y="490"/>
                  </a:cubicBezTo>
                  <a:lnTo>
                    <a:pt x="2877" y="485"/>
                  </a:lnTo>
                  <a:cubicBezTo>
                    <a:pt x="2887" y="480"/>
                    <a:pt x="2898" y="469"/>
                    <a:pt x="2903" y="454"/>
                  </a:cubicBezTo>
                  <a:cubicBezTo>
                    <a:pt x="2929" y="324"/>
                    <a:pt x="2975" y="194"/>
                    <a:pt x="3038" y="75"/>
                  </a:cubicBezTo>
                  <a:cubicBezTo>
                    <a:pt x="3059" y="41"/>
                    <a:pt x="3032" y="0"/>
                    <a:pt x="2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0" name="Google Shape;3230;p48"/>
            <p:cNvSpPr/>
            <p:nvPr/>
          </p:nvSpPr>
          <p:spPr>
            <a:xfrm>
              <a:off x="3430075" y="2108275"/>
              <a:ext cx="73750" cy="42975"/>
            </a:xfrm>
            <a:custGeom>
              <a:avLst/>
              <a:gdLst/>
              <a:ahLst/>
              <a:cxnLst/>
              <a:rect l="l" t="t" r="r" b="b"/>
              <a:pathLst>
                <a:path w="2950" h="1719" extrusionOk="0">
                  <a:moveTo>
                    <a:pt x="2773" y="0"/>
                  </a:moveTo>
                  <a:lnTo>
                    <a:pt x="17" y="1589"/>
                  </a:lnTo>
                  <a:lnTo>
                    <a:pt x="1" y="1719"/>
                  </a:lnTo>
                  <a:lnTo>
                    <a:pt x="2950" y="1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1" name="Google Shape;3231;p48"/>
            <p:cNvSpPr/>
            <p:nvPr/>
          </p:nvSpPr>
          <p:spPr>
            <a:xfrm>
              <a:off x="3428925" y="2107100"/>
              <a:ext cx="76600" cy="45450"/>
            </a:xfrm>
            <a:custGeom>
              <a:avLst/>
              <a:gdLst/>
              <a:ahLst/>
              <a:cxnLst/>
              <a:rect l="l" t="t" r="r" b="b"/>
              <a:pathLst>
                <a:path w="3064" h="1818" extrusionOk="0">
                  <a:moveTo>
                    <a:pt x="2835" y="99"/>
                  </a:moveTo>
                  <a:lnTo>
                    <a:pt x="109" y="1677"/>
                  </a:lnTo>
                  <a:lnTo>
                    <a:pt x="109" y="1662"/>
                  </a:lnTo>
                  <a:lnTo>
                    <a:pt x="2835" y="99"/>
                  </a:lnTo>
                  <a:close/>
                  <a:moveTo>
                    <a:pt x="2825" y="0"/>
                  </a:moveTo>
                  <a:cubicBezTo>
                    <a:pt x="2814" y="0"/>
                    <a:pt x="2809" y="0"/>
                    <a:pt x="2799" y="6"/>
                  </a:cubicBezTo>
                  <a:lnTo>
                    <a:pt x="42" y="1589"/>
                  </a:lnTo>
                  <a:cubicBezTo>
                    <a:pt x="26" y="1599"/>
                    <a:pt x="21" y="1615"/>
                    <a:pt x="16" y="1625"/>
                  </a:cubicBezTo>
                  <a:lnTo>
                    <a:pt x="0" y="1760"/>
                  </a:lnTo>
                  <a:cubicBezTo>
                    <a:pt x="0" y="1791"/>
                    <a:pt x="21" y="1817"/>
                    <a:pt x="52" y="1817"/>
                  </a:cubicBezTo>
                  <a:cubicBezTo>
                    <a:pt x="57" y="1817"/>
                    <a:pt x="68" y="1812"/>
                    <a:pt x="73" y="1807"/>
                  </a:cubicBezTo>
                  <a:lnTo>
                    <a:pt x="3022" y="99"/>
                  </a:lnTo>
                  <a:cubicBezTo>
                    <a:pt x="3063" y="78"/>
                    <a:pt x="3048" y="16"/>
                    <a:pt x="3001" y="11"/>
                  </a:cubicBezTo>
                  <a:lnTo>
                    <a:pt x="2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2" name="Google Shape;3232;p48"/>
            <p:cNvSpPr/>
            <p:nvPr/>
          </p:nvSpPr>
          <p:spPr>
            <a:xfrm>
              <a:off x="3201125" y="2077450"/>
              <a:ext cx="305175" cy="46675"/>
            </a:xfrm>
            <a:custGeom>
              <a:avLst/>
              <a:gdLst/>
              <a:ahLst/>
              <a:cxnLst/>
              <a:rect l="l" t="t" r="r" b="b"/>
              <a:pathLst>
                <a:path w="12207" h="1867" extrusionOk="0">
                  <a:moveTo>
                    <a:pt x="3728" y="96"/>
                  </a:moveTo>
                  <a:lnTo>
                    <a:pt x="11978" y="158"/>
                  </a:lnTo>
                  <a:lnTo>
                    <a:pt x="9190" y="1773"/>
                  </a:lnTo>
                  <a:lnTo>
                    <a:pt x="286" y="1628"/>
                  </a:lnTo>
                  <a:lnTo>
                    <a:pt x="3728" y="96"/>
                  </a:lnTo>
                  <a:close/>
                  <a:moveTo>
                    <a:pt x="3712" y="0"/>
                  </a:moveTo>
                  <a:cubicBezTo>
                    <a:pt x="3707" y="0"/>
                    <a:pt x="3701" y="3"/>
                    <a:pt x="3697" y="3"/>
                  </a:cubicBezTo>
                  <a:lnTo>
                    <a:pt x="48" y="1628"/>
                  </a:lnTo>
                  <a:cubicBezTo>
                    <a:pt x="1" y="1648"/>
                    <a:pt x="16" y="1721"/>
                    <a:pt x="68" y="1721"/>
                  </a:cubicBezTo>
                  <a:lnTo>
                    <a:pt x="9200" y="1866"/>
                  </a:lnTo>
                  <a:cubicBezTo>
                    <a:pt x="9211" y="1866"/>
                    <a:pt x="9221" y="1866"/>
                    <a:pt x="9226" y="1861"/>
                  </a:cubicBezTo>
                  <a:lnTo>
                    <a:pt x="12181" y="158"/>
                  </a:lnTo>
                  <a:cubicBezTo>
                    <a:pt x="12196" y="143"/>
                    <a:pt x="12206" y="122"/>
                    <a:pt x="12201" y="101"/>
                  </a:cubicBezTo>
                  <a:cubicBezTo>
                    <a:pt x="12196" y="81"/>
                    <a:pt x="12175" y="65"/>
                    <a:pt x="12155" y="65"/>
                  </a:cubicBezTo>
                  <a:lnTo>
                    <a:pt x="3718" y="3"/>
                  </a:lnTo>
                  <a:cubicBezTo>
                    <a:pt x="3716" y="1"/>
                    <a:pt x="3714" y="0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3" name="Google Shape;3233;p48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4" name="Google Shape;3234;p48"/>
            <p:cNvSpPr/>
            <p:nvPr/>
          </p:nvSpPr>
          <p:spPr>
            <a:xfrm>
              <a:off x="3430475" y="2081400"/>
              <a:ext cx="73225" cy="66475"/>
            </a:xfrm>
            <a:custGeom>
              <a:avLst/>
              <a:gdLst/>
              <a:ahLst/>
              <a:cxnLst/>
              <a:rect l="l" t="t" r="r" b="b"/>
              <a:pathLst>
                <a:path w="2929" h="2659" extrusionOk="0">
                  <a:moveTo>
                    <a:pt x="2929" y="0"/>
                  </a:moveTo>
                  <a:lnTo>
                    <a:pt x="26" y="1657"/>
                  </a:lnTo>
                  <a:lnTo>
                    <a:pt x="1" y="2659"/>
                  </a:lnTo>
                  <a:lnTo>
                    <a:pt x="2757" y="1075"/>
                  </a:lnTo>
                  <a:cubicBezTo>
                    <a:pt x="2742" y="867"/>
                    <a:pt x="2752" y="665"/>
                    <a:pt x="2788" y="462"/>
                  </a:cubicBezTo>
                  <a:lnTo>
                    <a:pt x="2788" y="462"/>
                  </a:lnTo>
                  <a:lnTo>
                    <a:pt x="2056" y="826"/>
                  </a:lnTo>
                  <a:lnTo>
                    <a:pt x="2056" y="826"/>
                  </a:lnTo>
                  <a:lnTo>
                    <a:pt x="2804" y="374"/>
                  </a:lnTo>
                  <a:cubicBezTo>
                    <a:pt x="2830" y="270"/>
                    <a:pt x="2872" y="83"/>
                    <a:pt x="292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5" name="Google Shape;3235;p48"/>
            <p:cNvSpPr/>
            <p:nvPr/>
          </p:nvSpPr>
          <p:spPr>
            <a:xfrm>
              <a:off x="3211675" y="2127350"/>
              <a:ext cx="17025" cy="14075"/>
            </a:xfrm>
            <a:custGeom>
              <a:avLst/>
              <a:gdLst/>
              <a:ahLst/>
              <a:cxnLst/>
              <a:rect l="l" t="t" r="r" b="b"/>
              <a:pathLst>
                <a:path w="681" h="563" extrusionOk="0">
                  <a:moveTo>
                    <a:pt x="393" y="0"/>
                  </a:moveTo>
                  <a:cubicBezTo>
                    <a:pt x="390" y="0"/>
                    <a:pt x="387" y="0"/>
                    <a:pt x="384" y="0"/>
                  </a:cubicBezTo>
                  <a:cubicBezTo>
                    <a:pt x="381" y="0"/>
                    <a:pt x="379" y="0"/>
                    <a:pt x="377" y="0"/>
                  </a:cubicBezTo>
                  <a:cubicBezTo>
                    <a:pt x="122" y="0"/>
                    <a:pt x="1" y="318"/>
                    <a:pt x="191" y="488"/>
                  </a:cubicBezTo>
                  <a:cubicBezTo>
                    <a:pt x="248" y="540"/>
                    <a:pt x="314" y="563"/>
                    <a:pt x="378" y="563"/>
                  </a:cubicBezTo>
                  <a:cubicBezTo>
                    <a:pt x="534" y="563"/>
                    <a:pt x="681" y="429"/>
                    <a:pt x="659" y="249"/>
                  </a:cubicBezTo>
                  <a:cubicBezTo>
                    <a:pt x="649" y="107"/>
                    <a:pt x="53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6" name="Google Shape;3236;p48"/>
            <p:cNvSpPr/>
            <p:nvPr/>
          </p:nvSpPr>
          <p:spPr>
            <a:xfrm>
              <a:off x="3235400" y="2130450"/>
              <a:ext cx="179525" cy="11325"/>
            </a:xfrm>
            <a:custGeom>
              <a:avLst/>
              <a:gdLst/>
              <a:ahLst/>
              <a:cxnLst/>
              <a:rect l="l" t="t" r="r" b="b"/>
              <a:pathLst>
                <a:path w="7181" h="453" extrusionOk="0">
                  <a:moveTo>
                    <a:pt x="0" y="1"/>
                  </a:moveTo>
                  <a:lnTo>
                    <a:pt x="16" y="281"/>
                  </a:lnTo>
                  <a:lnTo>
                    <a:pt x="7181" y="453"/>
                  </a:lnTo>
                  <a:lnTo>
                    <a:pt x="7170" y="1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7" name="Google Shape;3237;p48"/>
            <p:cNvSpPr/>
            <p:nvPr/>
          </p:nvSpPr>
          <p:spPr>
            <a:xfrm>
              <a:off x="3324575" y="2087625"/>
              <a:ext cx="6125" cy="26500"/>
            </a:xfrm>
            <a:custGeom>
              <a:avLst/>
              <a:gdLst/>
              <a:ahLst/>
              <a:cxnLst/>
              <a:rect l="l" t="t" r="r" b="b"/>
              <a:pathLst>
                <a:path w="245" h="106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0" y="354"/>
                    <a:pt x="52" y="738"/>
                    <a:pt x="244" y="1060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8" name="Google Shape;3238;p48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9" name="Google Shape;3239;p48"/>
            <p:cNvSpPr/>
            <p:nvPr/>
          </p:nvSpPr>
          <p:spPr>
            <a:xfrm>
              <a:off x="3099775" y="2085800"/>
              <a:ext cx="232225" cy="59875"/>
            </a:xfrm>
            <a:custGeom>
              <a:avLst/>
              <a:gdLst/>
              <a:ahLst/>
              <a:cxnLst/>
              <a:rect l="l" t="t" r="r" b="b"/>
              <a:pathLst>
                <a:path w="9289" h="2395" extrusionOk="0">
                  <a:moveTo>
                    <a:pt x="9044" y="110"/>
                  </a:moveTo>
                  <a:lnTo>
                    <a:pt x="9008" y="463"/>
                  </a:lnTo>
                  <a:cubicBezTo>
                    <a:pt x="8992" y="686"/>
                    <a:pt x="9060" y="868"/>
                    <a:pt x="9137" y="1060"/>
                  </a:cubicBezTo>
                  <a:cubicBezTo>
                    <a:pt x="9148" y="1086"/>
                    <a:pt x="9158" y="1112"/>
                    <a:pt x="9169" y="1138"/>
                  </a:cubicBezTo>
                  <a:lnTo>
                    <a:pt x="369" y="2296"/>
                  </a:lnTo>
                  <a:lnTo>
                    <a:pt x="114" y="1387"/>
                  </a:lnTo>
                  <a:lnTo>
                    <a:pt x="9044" y="110"/>
                  </a:lnTo>
                  <a:close/>
                  <a:moveTo>
                    <a:pt x="9091" y="1"/>
                  </a:moveTo>
                  <a:lnTo>
                    <a:pt x="47" y="1299"/>
                  </a:lnTo>
                  <a:cubicBezTo>
                    <a:pt x="31" y="1304"/>
                    <a:pt x="21" y="1309"/>
                    <a:pt x="11" y="1325"/>
                  </a:cubicBezTo>
                  <a:cubicBezTo>
                    <a:pt x="5" y="1335"/>
                    <a:pt x="0" y="1351"/>
                    <a:pt x="5" y="1361"/>
                  </a:cubicBezTo>
                  <a:lnTo>
                    <a:pt x="280" y="2363"/>
                  </a:lnTo>
                  <a:cubicBezTo>
                    <a:pt x="286" y="2384"/>
                    <a:pt x="306" y="2394"/>
                    <a:pt x="327" y="2394"/>
                  </a:cubicBezTo>
                  <a:lnTo>
                    <a:pt x="338" y="2394"/>
                  </a:lnTo>
                  <a:lnTo>
                    <a:pt x="9241" y="1226"/>
                  </a:lnTo>
                  <a:cubicBezTo>
                    <a:pt x="9272" y="1221"/>
                    <a:pt x="9288" y="1190"/>
                    <a:pt x="9278" y="1164"/>
                  </a:cubicBezTo>
                  <a:cubicBezTo>
                    <a:pt x="9262" y="1117"/>
                    <a:pt x="9247" y="1070"/>
                    <a:pt x="9226" y="1024"/>
                  </a:cubicBezTo>
                  <a:cubicBezTo>
                    <a:pt x="9153" y="842"/>
                    <a:pt x="9086" y="671"/>
                    <a:pt x="9106" y="473"/>
                  </a:cubicBezTo>
                  <a:lnTo>
                    <a:pt x="9148" y="58"/>
                  </a:lnTo>
                  <a:cubicBezTo>
                    <a:pt x="9148" y="42"/>
                    <a:pt x="9143" y="27"/>
                    <a:pt x="9132" y="16"/>
                  </a:cubicBezTo>
                  <a:cubicBezTo>
                    <a:pt x="9122" y="6"/>
                    <a:pt x="9106" y="1"/>
                    <a:pt x="9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0" name="Google Shape;3240;p48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lnTo>
                    <a:pt x="116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1" name="Google Shape;3241;p48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2" name="Google Shape;3242;p48"/>
            <p:cNvSpPr/>
            <p:nvPr/>
          </p:nvSpPr>
          <p:spPr>
            <a:xfrm>
              <a:off x="3327150" y="2034025"/>
              <a:ext cx="65450" cy="77900"/>
            </a:xfrm>
            <a:custGeom>
              <a:avLst/>
              <a:gdLst/>
              <a:ahLst/>
              <a:cxnLst/>
              <a:rect l="l" t="t" r="r" b="b"/>
              <a:pathLst>
                <a:path w="2618" h="3116" extrusionOk="0">
                  <a:moveTo>
                    <a:pt x="2618" y="0"/>
                  </a:moveTo>
                  <a:lnTo>
                    <a:pt x="1" y="2124"/>
                  </a:lnTo>
                  <a:lnTo>
                    <a:pt x="131" y="3115"/>
                  </a:lnTo>
                  <a:lnTo>
                    <a:pt x="2602" y="1117"/>
                  </a:lnTo>
                  <a:cubicBezTo>
                    <a:pt x="2560" y="914"/>
                    <a:pt x="2535" y="712"/>
                    <a:pt x="2540" y="504"/>
                  </a:cubicBezTo>
                  <a:lnTo>
                    <a:pt x="2540" y="504"/>
                  </a:lnTo>
                  <a:lnTo>
                    <a:pt x="1875" y="976"/>
                  </a:lnTo>
                  <a:lnTo>
                    <a:pt x="2540" y="416"/>
                  </a:lnTo>
                  <a:cubicBezTo>
                    <a:pt x="2550" y="307"/>
                    <a:pt x="2571" y="94"/>
                    <a:pt x="2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3" name="Google Shape;3243;p48"/>
            <p:cNvSpPr/>
            <p:nvPr/>
          </p:nvSpPr>
          <p:spPr>
            <a:xfrm>
              <a:off x="3326000" y="2032825"/>
              <a:ext cx="67900" cy="80275"/>
            </a:xfrm>
            <a:custGeom>
              <a:avLst/>
              <a:gdLst/>
              <a:ahLst/>
              <a:cxnLst/>
              <a:rect l="l" t="t" r="r" b="b"/>
              <a:pathLst>
                <a:path w="2716" h="3211" extrusionOk="0">
                  <a:moveTo>
                    <a:pt x="2575" y="189"/>
                  </a:moveTo>
                  <a:lnTo>
                    <a:pt x="2575" y="189"/>
                  </a:lnTo>
                  <a:cubicBezTo>
                    <a:pt x="2560" y="266"/>
                    <a:pt x="2549" y="360"/>
                    <a:pt x="2544" y="443"/>
                  </a:cubicBezTo>
                  <a:lnTo>
                    <a:pt x="1895" y="988"/>
                  </a:lnTo>
                  <a:cubicBezTo>
                    <a:pt x="1874" y="1009"/>
                    <a:pt x="1869" y="1035"/>
                    <a:pt x="1885" y="1056"/>
                  </a:cubicBezTo>
                  <a:cubicBezTo>
                    <a:pt x="1894" y="1068"/>
                    <a:pt x="1908" y="1073"/>
                    <a:pt x="1923" y="1073"/>
                  </a:cubicBezTo>
                  <a:cubicBezTo>
                    <a:pt x="1933" y="1073"/>
                    <a:pt x="1944" y="1070"/>
                    <a:pt x="1952" y="1066"/>
                  </a:cubicBezTo>
                  <a:lnTo>
                    <a:pt x="2534" y="645"/>
                  </a:lnTo>
                  <a:cubicBezTo>
                    <a:pt x="2539" y="812"/>
                    <a:pt x="2560" y="978"/>
                    <a:pt x="2596" y="1144"/>
                  </a:cubicBezTo>
                  <a:lnTo>
                    <a:pt x="213" y="3070"/>
                  </a:lnTo>
                  <a:lnTo>
                    <a:pt x="99" y="2193"/>
                  </a:lnTo>
                  <a:lnTo>
                    <a:pt x="2575" y="189"/>
                  </a:lnTo>
                  <a:close/>
                  <a:moveTo>
                    <a:pt x="2661" y="0"/>
                  </a:moveTo>
                  <a:cubicBezTo>
                    <a:pt x="2651" y="0"/>
                    <a:pt x="2640" y="4"/>
                    <a:pt x="2632" y="12"/>
                  </a:cubicBezTo>
                  <a:lnTo>
                    <a:pt x="16" y="2135"/>
                  </a:lnTo>
                  <a:cubicBezTo>
                    <a:pt x="5" y="2146"/>
                    <a:pt x="0" y="2161"/>
                    <a:pt x="0" y="2177"/>
                  </a:cubicBezTo>
                  <a:lnTo>
                    <a:pt x="130" y="3169"/>
                  </a:lnTo>
                  <a:cubicBezTo>
                    <a:pt x="130" y="3189"/>
                    <a:pt x="146" y="3200"/>
                    <a:pt x="161" y="3210"/>
                  </a:cubicBezTo>
                  <a:lnTo>
                    <a:pt x="177" y="3210"/>
                  </a:lnTo>
                  <a:cubicBezTo>
                    <a:pt x="187" y="3210"/>
                    <a:pt x="203" y="3205"/>
                    <a:pt x="208" y="3200"/>
                  </a:cubicBezTo>
                  <a:lnTo>
                    <a:pt x="2679" y="1201"/>
                  </a:lnTo>
                  <a:cubicBezTo>
                    <a:pt x="2695" y="1191"/>
                    <a:pt x="2700" y="1170"/>
                    <a:pt x="2695" y="1154"/>
                  </a:cubicBezTo>
                  <a:cubicBezTo>
                    <a:pt x="2653" y="957"/>
                    <a:pt x="2632" y="755"/>
                    <a:pt x="2632" y="552"/>
                  </a:cubicBezTo>
                  <a:cubicBezTo>
                    <a:pt x="2632" y="531"/>
                    <a:pt x="2622" y="516"/>
                    <a:pt x="2606" y="510"/>
                  </a:cubicBezTo>
                  <a:lnTo>
                    <a:pt x="2617" y="500"/>
                  </a:lnTo>
                  <a:cubicBezTo>
                    <a:pt x="2622" y="490"/>
                    <a:pt x="2632" y="479"/>
                    <a:pt x="2632" y="469"/>
                  </a:cubicBezTo>
                  <a:cubicBezTo>
                    <a:pt x="2638" y="334"/>
                    <a:pt x="2664" y="199"/>
                    <a:pt x="2705" y="69"/>
                  </a:cubicBezTo>
                  <a:cubicBezTo>
                    <a:pt x="2715" y="48"/>
                    <a:pt x="2710" y="28"/>
                    <a:pt x="2690" y="12"/>
                  </a:cubicBezTo>
                  <a:cubicBezTo>
                    <a:pt x="2682" y="4"/>
                    <a:pt x="2671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4" name="Google Shape;3244;p48"/>
            <p:cNvSpPr/>
            <p:nvPr/>
          </p:nvSpPr>
          <p:spPr>
            <a:xfrm>
              <a:off x="3330400" y="2061400"/>
              <a:ext cx="66225" cy="53900"/>
            </a:xfrm>
            <a:custGeom>
              <a:avLst/>
              <a:gdLst/>
              <a:ahLst/>
              <a:cxnLst/>
              <a:rect l="l" t="t" r="r" b="b"/>
              <a:pathLst>
                <a:path w="2649" h="2156" extrusionOk="0">
                  <a:moveTo>
                    <a:pt x="2649" y="1"/>
                  </a:moveTo>
                  <a:lnTo>
                    <a:pt x="2477" y="16"/>
                  </a:lnTo>
                  <a:lnTo>
                    <a:pt x="1" y="2020"/>
                  </a:lnTo>
                  <a:lnTo>
                    <a:pt x="11" y="2155"/>
                  </a:lnTo>
                  <a:lnTo>
                    <a:pt x="2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5" name="Google Shape;3245;p48"/>
            <p:cNvSpPr/>
            <p:nvPr/>
          </p:nvSpPr>
          <p:spPr>
            <a:xfrm>
              <a:off x="3329250" y="2060225"/>
              <a:ext cx="69150" cy="56250"/>
            </a:xfrm>
            <a:custGeom>
              <a:avLst/>
              <a:gdLst/>
              <a:ahLst/>
              <a:cxnLst/>
              <a:rect l="l" t="t" r="r" b="b"/>
              <a:pathLst>
                <a:path w="2766" h="2250" extrusionOk="0">
                  <a:moveTo>
                    <a:pt x="2544" y="110"/>
                  </a:moveTo>
                  <a:lnTo>
                    <a:pt x="99" y="2104"/>
                  </a:lnTo>
                  <a:lnTo>
                    <a:pt x="99" y="2088"/>
                  </a:lnTo>
                  <a:lnTo>
                    <a:pt x="2544" y="110"/>
                  </a:lnTo>
                  <a:close/>
                  <a:moveTo>
                    <a:pt x="2695" y="1"/>
                  </a:moveTo>
                  <a:cubicBezTo>
                    <a:pt x="2693" y="1"/>
                    <a:pt x="2691" y="1"/>
                    <a:pt x="2689" y="1"/>
                  </a:cubicBezTo>
                  <a:lnTo>
                    <a:pt x="2518" y="17"/>
                  </a:lnTo>
                  <a:cubicBezTo>
                    <a:pt x="2508" y="17"/>
                    <a:pt x="2497" y="22"/>
                    <a:pt x="2492" y="27"/>
                  </a:cubicBezTo>
                  <a:lnTo>
                    <a:pt x="16" y="2031"/>
                  </a:lnTo>
                  <a:cubicBezTo>
                    <a:pt x="5" y="2036"/>
                    <a:pt x="0" y="2052"/>
                    <a:pt x="0" y="2067"/>
                  </a:cubicBezTo>
                  <a:lnTo>
                    <a:pt x="5" y="2202"/>
                  </a:lnTo>
                  <a:cubicBezTo>
                    <a:pt x="5" y="2223"/>
                    <a:pt x="21" y="2239"/>
                    <a:pt x="36" y="2244"/>
                  </a:cubicBezTo>
                  <a:cubicBezTo>
                    <a:pt x="42" y="2249"/>
                    <a:pt x="47" y="2249"/>
                    <a:pt x="57" y="2249"/>
                  </a:cubicBezTo>
                  <a:cubicBezTo>
                    <a:pt x="68" y="2249"/>
                    <a:pt x="78" y="2244"/>
                    <a:pt x="88" y="2239"/>
                  </a:cubicBezTo>
                  <a:lnTo>
                    <a:pt x="2726" y="89"/>
                  </a:lnTo>
                  <a:cubicBezTo>
                    <a:pt x="2766" y="59"/>
                    <a:pt x="2743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6" name="Google Shape;3246;p48"/>
            <p:cNvSpPr/>
            <p:nvPr/>
          </p:nvSpPr>
          <p:spPr>
            <a:xfrm>
              <a:off x="3099775" y="2031950"/>
              <a:ext cx="295250" cy="88800"/>
            </a:xfrm>
            <a:custGeom>
              <a:avLst/>
              <a:gdLst/>
              <a:ahLst/>
              <a:cxnLst/>
              <a:rect l="l" t="t" r="r" b="b"/>
              <a:pathLst>
                <a:path w="11810" h="3552" extrusionOk="0">
                  <a:moveTo>
                    <a:pt x="11572" y="125"/>
                  </a:moveTo>
                  <a:lnTo>
                    <a:pt x="9075" y="2155"/>
                  </a:lnTo>
                  <a:lnTo>
                    <a:pt x="265" y="3422"/>
                  </a:lnTo>
                  <a:lnTo>
                    <a:pt x="3416" y="1366"/>
                  </a:lnTo>
                  <a:lnTo>
                    <a:pt x="11572" y="125"/>
                  </a:lnTo>
                  <a:close/>
                  <a:moveTo>
                    <a:pt x="11744" y="0"/>
                  </a:moveTo>
                  <a:cubicBezTo>
                    <a:pt x="11742" y="0"/>
                    <a:pt x="11740" y="0"/>
                    <a:pt x="11739" y="0"/>
                  </a:cubicBezTo>
                  <a:lnTo>
                    <a:pt x="3395" y="1272"/>
                  </a:lnTo>
                  <a:cubicBezTo>
                    <a:pt x="3385" y="1272"/>
                    <a:pt x="3380" y="1278"/>
                    <a:pt x="3375" y="1283"/>
                  </a:cubicBezTo>
                  <a:lnTo>
                    <a:pt x="26" y="3463"/>
                  </a:lnTo>
                  <a:cubicBezTo>
                    <a:pt x="5" y="3474"/>
                    <a:pt x="0" y="3500"/>
                    <a:pt x="11" y="3520"/>
                  </a:cubicBezTo>
                  <a:cubicBezTo>
                    <a:pt x="16" y="3541"/>
                    <a:pt x="31" y="3551"/>
                    <a:pt x="52" y="3551"/>
                  </a:cubicBezTo>
                  <a:lnTo>
                    <a:pt x="62" y="3551"/>
                  </a:lnTo>
                  <a:lnTo>
                    <a:pt x="9106" y="2254"/>
                  </a:lnTo>
                  <a:cubicBezTo>
                    <a:pt x="9112" y="2254"/>
                    <a:pt x="9122" y="2248"/>
                    <a:pt x="9127" y="2243"/>
                  </a:cubicBezTo>
                  <a:lnTo>
                    <a:pt x="11775" y="89"/>
                  </a:lnTo>
                  <a:cubicBezTo>
                    <a:pt x="11810" y="59"/>
                    <a:pt x="11787" y="0"/>
                    <a:pt x="1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7" name="Google Shape;3247;p48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8" name="Google Shape;3248;p48"/>
            <p:cNvSpPr/>
            <p:nvPr/>
          </p:nvSpPr>
          <p:spPr>
            <a:xfrm>
              <a:off x="3327150" y="2034675"/>
              <a:ext cx="65050" cy="77250"/>
            </a:xfrm>
            <a:custGeom>
              <a:avLst/>
              <a:gdLst/>
              <a:ahLst/>
              <a:cxnLst/>
              <a:rect l="l" t="t" r="r" b="b"/>
              <a:pathLst>
                <a:path w="2602" h="3090" extrusionOk="0">
                  <a:moveTo>
                    <a:pt x="2602" y="0"/>
                  </a:moveTo>
                  <a:lnTo>
                    <a:pt x="1" y="2098"/>
                  </a:lnTo>
                  <a:lnTo>
                    <a:pt x="131" y="3089"/>
                  </a:lnTo>
                  <a:lnTo>
                    <a:pt x="2602" y="1091"/>
                  </a:lnTo>
                  <a:cubicBezTo>
                    <a:pt x="2560" y="888"/>
                    <a:pt x="2535" y="686"/>
                    <a:pt x="2540" y="478"/>
                  </a:cubicBezTo>
                  <a:lnTo>
                    <a:pt x="2540" y="478"/>
                  </a:lnTo>
                  <a:lnTo>
                    <a:pt x="1875" y="950"/>
                  </a:lnTo>
                  <a:lnTo>
                    <a:pt x="2540" y="390"/>
                  </a:lnTo>
                  <a:cubicBezTo>
                    <a:pt x="2550" y="281"/>
                    <a:pt x="2560" y="94"/>
                    <a:pt x="260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9" name="Google Shape;3249;p48"/>
            <p:cNvSpPr/>
            <p:nvPr/>
          </p:nvSpPr>
          <p:spPr>
            <a:xfrm>
              <a:off x="3112350" y="2124475"/>
              <a:ext cx="17425" cy="14175"/>
            </a:xfrm>
            <a:custGeom>
              <a:avLst/>
              <a:gdLst/>
              <a:ahLst/>
              <a:cxnLst/>
              <a:rect l="l" t="t" r="r" b="b"/>
              <a:pathLst>
                <a:path w="697" h="567" extrusionOk="0">
                  <a:moveTo>
                    <a:pt x="388" y="0"/>
                  </a:moveTo>
                  <a:cubicBezTo>
                    <a:pt x="370" y="0"/>
                    <a:pt x="351" y="2"/>
                    <a:pt x="333" y="6"/>
                  </a:cubicBezTo>
                  <a:cubicBezTo>
                    <a:pt x="79" y="43"/>
                    <a:pt x="1" y="380"/>
                    <a:pt x="219" y="520"/>
                  </a:cubicBezTo>
                  <a:cubicBezTo>
                    <a:pt x="268" y="552"/>
                    <a:pt x="321" y="566"/>
                    <a:pt x="371" y="566"/>
                  </a:cubicBezTo>
                  <a:cubicBezTo>
                    <a:pt x="544" y="566"/>
                    <a:pt x="697" y="401"/>
                    <a:pt x="644" y="209"/>
                  </a:cubicBezTo>
                  <a:cubicBezTo>
                    <a:pt x="617" y="87"/>
                    <a:pt x="508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0" name="Google Shape;3250;p48"/>
            <p:cNvSpPr/>
            <p:nvPr/>
          </p:nvSpPr>
          <p:spPr>
            <a:xfrm>
              <a:off x="3135075" y="2100475"/>
              <a:ext cx="179000" cy="31825"/>
            </a:xfrm>
            <a:custGeom>
              <a:avLst/>
              <a:gdLst/>
              <a:ahLst/>
              <a:cxnLst/>
              <a:rect l="l" t="t" r="r" b="b"/>
              <a:pathLst>
                <a:path w="7160" h="1273" extrusionOk="0">
                  <a:moveTo>
                    <a:pt x="7102" y="1"/>
                  </a:moveTo>
                  <a:lnTo>
                    <a:pt x="0" y="997"/>
                  </a:lnTo>
                  <a:lnTo>
                    <a:pt x="63" y="1273"/>
                  </a:lnTo>
                  <a:lnTo>
                    <a:pt x="7160" y="312"/>
                  </a:lnTo>
                  <a:lnTo>
                    <a:pt x="7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51" name="Google Shape;3251;p48"/>
          <p:cNvGrpSpPr/>
          <p:nvPr/>
        </p:nvGrpSpPr>
        <p:grpSpPr>
          <a:xfrm>
            <a:off x="3466665" y="3508047"/>
            <a:ext cx="379334" cy="344477"/>
            <a:chOff x="4011653" y="2741085"/>
            <a:chExt cx="379334" cy="344477"/>
          </a:xfrm>
        </p:grpSpPr>
        <p:sp>
          <p:nvSpPr>
            <p:cNvPr id="3252" name="Google Shape;3252;p48"/>
            <p:cNvSpPr/>
            <p:nvPr/>
          </p:nvSpPr>
          <p:spPr>
            <a:xfrm>
              <a:off x="4045561" y="2774695"/>
              <a:ext cx="156477" cy="109586"/>
            </a:xfrm>
            <a:custGeom>
              <a:avLst/>
              <a:gdLst/>
              <a:ahLst/>
              <a:cxnLst/>
              <a:rect l="l" t="t" r="r" b="b"/>
              <a:pathLst>
                <a:path w="5773" h="4043" extrusionOk="0">
                  <a:moveTo>
                    <a:pt x="5219" y="548"/>
                  </a:moveTo>
                  <a:lnTo>
                    <a:pt x="5219" y="3494"/>
                  </a:lnTo>
                  <a:lnTo>
                    <a:pt x="4723" y="3494"/>
                  </a:lnTo>
                  <a:lnTo>
                    <a:pt x="4723" y="2088"/>
                  </a:lnTo>
                  <a:cubicBezTo>
                    <a:pt x="4723" y="1906"/>
                    <a:pt x="4586" y="1815"/>
                    <a:pt x="4449" y="1815"/>
                  </a:cubicBezTo>
                  <a:cubicBezTo>
                    <a:pt x="4312" y="1815"/>
                    <a:pt x="4175" y="1906"/>
                    <a:pt x="4175" y="2088"/>
                  </a:cubicBezTo>
                  <a:lnTo>
                    <a:pt x="4175" y="3494"/>
                  </a:lnTo>
                  <a:lnTo>
                    <a:pt x="3679" y="3494"/>
                  </a:lnTo>
                  <a:lnTo>
                    <a:pt x="3679" y="2993"/>
                  </a:lnTo>
                  <a:cubicBezTo>
                    <a:pt x="3671" y="2820"/>
                    <a:pt x="3538" y="2733"/>
                    <a:pt x="3405" y="2733"/>
                  </a:cubicBezTo>
                  <a:cubicBezTo>
                    <a:pt x="3273" y="2733"/>
                    <a:pt x="3140" y="2820"/>
                    <a:pt x="3131" y="2993"/>
                  </a:cubicBezTo>
                  <a:lnTo>
                    <a:pt x="3131" y="3494"/>
                  </a:lnTo>
                  <a:lnTo>
                    <a:pt x="2636" y="3494"/>
                  </a:lnTo>
                  <a:lnTo>
                    <a:pt x="2636" y="1407"/>
                  </a:lnTo>
                  <a:cubicBezTo>
                    <a:pt x="2627" y="1234"/>
                    <a:pt x="2494" y="1148"/>
                    <a:pt x="2362" y="1148"/>
                  </a:cubicBezTo>
                  <a:cubicBezTo>
                    <a:pt x="2229" y="1148"/>
                    <a:pt x="2096" y="1234"/>
                    <a:pt x="2088" y="1407"/>
                  </a:cubicBezTo>
                  <a:lnTo>
                    <a:pt x="2088" y="3494"/>
                  </a:lnTo>
                  <a:lnTo>
                    <a:pt x="1586" y="3494"/>
                  </a:lnTo>
                  <a:lnTo>
                    <a:pt x="1586" y="2722"/>
                  </a:lnTo>
                  <a:cubicBezTo>
                    <a:pt x="1578" y="2549"/>
                    <a:pt x="1446" y="2462"/>
                    <a:pt x="1315" y="2462"/>
                  </a:cubicBezTo>
                  <a:cubicBezTo>
                    <a:pt x="1184" y="2462"/>
                    <a:pt x="1053" y="2549"/>
                    <a:pt x="1044" y="2722"/>
                  </a:cubicBezTo>
                  <a:lnTo>
                    <a:pt x="1044" y="3494"/>
                  </a:lnTo>
                  <a:lnTo>
                    <a:pt x="543" y="3494"/>
                  </a:lnTo>
                  <a:lnTo>
                    <a:pt x="543" y="548"/>
                  </a:lnTo>
                  <a:close/>
                  <a:moveTo>
                    <a:pt x="277" y="0"/>
                  </a:moveTo>
                  <a:cubicBezTo>
                    <a:pt x="122" y="0"/>
                    <a:pt x="1" y="127"/>
                    <a:pt x="1" y="277"/>
                  </a:cubicBezTo>
                  <a:lnTo>
                    <a:pt x="1" y="3771"/>
                  </a:lnTo>
                  <a:cubicBezTo>
                    <a:pt x="1" y="3921"/>
                    <a:pt x="127" y="4042"/>
                    <a:pt x="277" y="4042"/>
                  </a:cubicBezTo>
                  <a:lnTo>
                    <a:pt x="5495" y="4042"/>
                  </a:lnTo>
                  <a:cubicBezTo>
                    <a:pt x="5645" y="4042"/>
                    <a:pt x="5772" y="3921"/>
                    <a:pt x="5772" y="3771"/>
                  </a:cubicBezTo>
                  <a:lnTo>
                    <a:pt x="5772" y="277"/>
                  </a:lnTo>
                  <a:cubicBezTo>
                    <a:pt x="5772" y="127"/>
                    <a:pt x="5645" y="0"/>
                    <a:pt x="5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3" name="Google Shape;3253;p48"/>
            <p:cNvSpPr/>
            <p:nvPr/>
          </p:nvSpPr>
          <p:spPr>
            <a:xfrm>
              <a:off x="4041956" y="2901899"/>
              <a:ext cx="158347" cy="152357"/>
            </a:xfrm>
            <a:custGeom>
              <a:avLst/>
              <a:gdLst/>
              <a:ahLst/>
              <a:cxnLst/>
              <a:rect l="l" t="t" r="r" b="b"/>
              <a:pathLst>
                <a:path w="5842" h="5621" extrusionOk="0">
                  <a:moveTo>
                    <a:pt x="3026" y="547"/>
                  </a:moveTo>
                  <a:cubicBezTo>
                    <a:pt x="3320" y="547"/>
                    <a:pt x="3616" y="604"/>
                    <a:pt x="3899" y="721"/>
                  </a:cubicBezTo>
                  <a:cubicBezTo>
                    <a:pt x="4746" y="1073"/>
                    <a:pt x="5294" y="1898"/>
                    <a:pt x="5294" y="2814"/>
                  </a:cubicBezTo>
                  <a:cubicBezTo>
                    <a:pt x="5294" y="4066"/>
                    <a:pt x="4273" y="5080"/>
                    <a:pt x="3017" y="5080"/>
                  </a:cubicBezTo>
                  <a:cubicBezTo>
                    <a:pt x="2100" y="5075"/>
                    <a:pt x="1275" y="4521"/>
                    <a:pt x="929" y="3673"/>
                  </a:cubicBezTo>
                  <a:cubicBezTo>
                    <a:pt x="583" y="2826"/>
                    <a:pt x="779" y="1851"/>
                    <a:pt x="1431" y="1206"/>
                  </a:cubicBezTo>
                  <a:cubicBezTo>
                    <a:pt x="1861" y="775"/>
                    <a:pt x="2438" y="547"/>
                    <a:pt x="3026" y="547"/>
                  </a:cubicBezTo>
                  <a:close/>
                  <a:moveTo>
                    <a:pt x="3027" y="1"/>
                  </a:moveTo>
                  <a:cubicBezTo>
                    <a:pt x="3024" y="1"/>
                    <a:pt x="3020" y="1"/>
                    <a:pt x="3017" y="1"/>
                  </a:cubicBezTo>
                  <a:cubicBezTo>
                    <a:pt x="1881" y="6"/>
                    <a:pt x="860" y="693"/>
                    <a:pt x="428" y="1742"/>
                  </a:cubicBezTo>
                  <a:cubicBezTo>
                    <a:pt x="1" y="2797"/>
                    <a:pt x="243" y="4002"/>
                    <a:pt x="1050" y="4804"/>
                  </a:cubicBezTo>
                  <a:cubicBezTo>
                    <a:pt x="1584" y="5337"/>
                    <a:pt x="2300" y="5621"/>
                    <a:pt x="3028" y="5621"/>
                  </a:cubicBezTo>
                  <a:cubicBezTo>
                    <a:pt x="3393" y="5621"/>
                    <a:pt x="3762" y="5549"/>
                    <a:pt x="4112" y="5403"/>
                  </a:cubicBezTo>
                  <a:cubicBezTo>
                    <a:pt x="5156" y="4971"/>
                    <a:pt x="5842" y="3944"/>
                    <a:pt x="5842" y="2809"/>
                  </a:cubicBezTo>
                  <a:cubicBezTo>
                    <a:pt x="5836" y="1255"/>
                    <a:pt x="4579" y="1"/>
                    <a:pt x="3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4" name="Google Shape;3254;p48"/>
            <p:cNvSpPr/>
            <p:nvPr/>
          </p:nvSpPr>
          <p:spPr>
            <a:xfrm>
              <a:off x="4085731" y="2949712"/>
              <a:ext cx="66597" cy="56975"/>
            </a:xfrm>
            <a:custGeom>
              <a:avLst/>
              <a:gdLst/>
              <a:ahLst/>
              <a:cxnLst/>
              <a:rect l="l" t="t" r="r" b="b"/>
              <a:pathLst>
                <a:path w="2457" h="2102" extrusionOk="0">
                  <a:moveTo>
                    <a:pt x="1397" y="545"/>
                  </a:moveTo>
                  <a:cubicBezTo>
                    <a:pt x="1658" y="545"/>
                    <a:pt x="1909" y="746"/>
                    <a:pt x="1909" y="1050"/>
                  </a:cubicBezTo>
                  <a:cubicBezTo>
                    <a:pt x="1909" y="1327"/>
                    <a:pt x="1678" y="1552"/>
                    <a:pt x="1402" y="1552"/>
                  </a:cubicBezTo>
                  <a:cubicBezTo>
                    <a:pt x="952" y="1552"/>
                    <a:pt x="727" y="1010"/>
                    <a:pt x="1044" y="693"/>
                  </a:cubicBezTo>
                  <a:cubicBezTo>
                    <a:pt x="1147" y="590"/>
                    <a:pt x="1273" y="545"/>
                    <a:pt x="1397" y="545"/>
                  </a:cubicBezTo>
                  <a:close/>
                  <a:moveTo>
                    <a:pt x="1402" y="1"/>
                  </a:moveTo>
                  <a:cubicBezTo>
                    <a:pt x="467" y="1"/>
                    <a:pt x="0" y="1131"/>
                    <a:pt x="664" y="1794"/>
                  </a:cubicBezTo>
                  <a:cubicBezTo>
                    <a:pt x="878" y="2006"/>
                    <a:pt x="1140" y="2101"/>
                    <a:pt x="1397" y="2101"/>
                  </a:cubicBezTo>
                  <a:cubicBezTo>
                    <a:pt x="1936" y="2101"/>
                    <a:pt x="2453" y="1683"/>
                    <a:pt x="2457" y="1050"/>
                  </a:cubicBezTo>
                  <a:cubicBezTo>
                    <a:pt x="2451" y="468"/>
                    <a:pt x="1984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5" name="Google Shape;3255;p48"/>
            <p:cNvSpPr/>
            <p:nvPr/>
          </p:nvSpPr>
          <p:spPr>
            <a:xfrm>
              <a:off x="4011653" y="2741085"/>
              <a:ext cx="379334" cy="344477"/>
            </a:xfrm>
            <a:custGeom>
              <a:avLst/>
              <a:gdLst/>
              <a:ahLst/>
              <a:cxnLst/>
              <a:rect l="l" t="t" r="r" b="b"/>
              <a:pathLst>
                <a:path w="13995" h="12709" extrusionOk="0">
                  <a:moveTo>
                    <a:pt x="10411" y="1090"/>
                  </a:moveTo>
                  <a:cubicBezTo>
                    <a:pt x="10621" y="1090"/>
                    <a:pt x="10794" y="1264"/>
                    <a:pt x="10794" y="1477"/>
                  </a:cubicBezTo>
                  <a:cubicBezTo>
                    <a:pt x="10794" y="1689"/>
                    <a:pt x="10621" y="1864"/>
                    <a:pt x="10411" y="1864"/>
                  </a:cubicBezTo>
                  <a:cubicBezTo>
                    <a:pt x="10404" y="1864"/>
                    <a:pt x="10397" y="1863"/>
                    <a:pt x="10390" y="1863"/>
                  </a:cubicBezTo>
                  <a:lnTo>
                    <a:pt x="10350" y="1863"/>
                  </a:lnTo>
                  <a:lnTo>
                    <a:pt x="10350" y="1096"/>
                  </a:lnTo>
                  <a:lnTo>
                    <a:pt x="10390" y="1096"/>
                  </a:lnTo>
                  <a:lnTo>
                    <a:pt x="10390" y="1090"/>
                  </a:lnTo>
                  <a:cubicBezTo>
                    <a:pt x="10397" y="1090"/>
                    <a:pt x="10404" y="1090"/>
                    <a:pt x="10411" y="1090"/>
                  </a:cubicBezTo>
                  <a:close/>
                  <a:moveTo>
                    <a:pt x="9808" y="791"/>
                  </a:moveTo>
                  <a:lnTo>
                    <a:pt x="9808" y="2428"/>
                  </a:lnTo>
                  <a:lnTo>
                    <a:pt x="9312" y="2428"/>
                  </a:lnTo>
                  <a:lnTo>
                    <a:pt x="9312" y="1131"/>
                  </a:lnTo>
                  <a:cubicBezTo>
                    <a:pt x="9312" y="940"/>
                    <a:pt x="9462" y="791"/>
                    <a:pt x="9652" y="791"/>
                  </a:cubicBezTo>
                  <a:close/>
                  <a:moveTo>
                    <a:pt x="13053" y="4106"/>
                  </a:moveTo>
                  <a:cubicBezTo>
                    <a:pt x="13268" y="4106"/>
                    <a:pt x="13446" y="4277"/>
                    <a:pt x="13446" y="4492"/>
                  </a:cubicBezTo>
                  <a:cubicBezTo>
                    <a:pt x="13446" y="4705"/>
                    <a:pt x="13273" y="4879"/>
                    <a:pt x="13063" y="4879"/>
                  </a:cubicBezTo>
                  <a:cubicBezTo>
                    <a:pt x="13056" y="4879"/>
                    <a:pt x="13049" y="4879"/>
                    <a:pt x="13043" y="4879"/>
                  </a:cubicBezTo>
                  <a:lnTo>
                    <a:pt x="13002" y="4879"/>
                  </a:lnTo>
                  <a:lnTo>
                    <a:pt x="13002" y="4106"/>
                  </a:lnTo>
                  <a:lnTo>
                    <a:pt x="13043" y="4106"/>
                  </a:lnTo>
                  <a:cubicBezTo>
                    <a:pt x="13046" y="4106"/>
                    <a:pt x="13050" y="4106"/>
                    <a:pt x="13053" y="4106"/>
                  </a:cubicBezTo>
                  <a:close/>
                  <a:moveTo>
                    <a:pt x="12455" y="3800"/>
                  </a:moveTo>
                  <a:lnTo>
                    <a:pt x="12455" y="5444"/>
                  </a:lnTo>
                  <a:lnTo>
                    <a:pt x="11959" y="5444"/>
                  </a:lnTo>
                  <a:lnTo>
                    <a:pt x="11959" y="4140"/>
                  </a:lnTo>
                  <a:cubicBezTo>
                    <a:pt x="11959" y="3956"/>
                    <a:pt x="12109" y="3800"/>
                    <a:pt x="12299" y="3800"/>
                  </a:cubicBezTo>
                  <a:close/>
                  <a:moveTo>
                    <a:pt x="7450" y="543"/>
                  </a:moveTo>
                  <a:cubicBezTo>
                    <a:pt x="7606" y="543"/>
                    <a:pt x="7727" y="669"/>
                    <a:pt x="7727" y="819"/>
                  </a:cubicBezTo>
                  <a:lnTo>
                    <a:pt x="7727" y="11884"/>
                  </a:lnTo>
                  <a:cubicBezTo>
                    <a:pt x="7727" y="12034"/>
                    <a:pt x="7606" y="12161"/>
                    <a:pt x="7450" y="12161"/>
                  </a:cubicBezTo>
                  <a:lnTo>
                    <a:pt x="825" y="12161"/>
                  </a:lnTo>
                  <a:cubicBezTo>
                    <a:pt x="675" y="12161"/>
                    <a:pt x="554" y="12034"/>
                    <a:pt x="554" y="11884"/>
                  </a:cubicBezTo>
                  <a:lnTo>
                    <a:pt x="554" y="819"/>
                  </a:lnTo>
                  <a:cubicBezTo>
                    <a:pt x="554" y="669"/>
                    <a:pt x="675" y="543"/>
                    <a:pt x="825" y="543"/>
                  </a:cubicBezTo>
                  <a:close/>
                  <a:moveTo>
                    <a:pt x="819" y="1"/>
                  </a:moveTo>
                  <a:cubicBezTo>
                    <a:pt x="364" y="1"/>
                    <a:pt x="0" y="370"/>
                    <a:pt x="0" y="819"/>
                  </a:cubicBezTo>
                  <a:lnTo>
                    <a:pt x="0" y="11884"/>
                  </a:lnTo>
                  <a:cubicBezTo>
                    <a:pt x="0" y="12339"/>
                    <a:pt x="364" y="12703"/>
                    <a:pt x="819" y="12708"/>
                  </a:cubicBezTo>
                  <a:lnTo>
                    <a:pt x="9445" y="12708"/>
                  </a:lnTo>
                  <a:cubicBezTo>
                    <a:pt x="10258" y="12703"/>
                    <a:pt x="10915" y="12045"/>
                    <a:pt x="10915" y="11238"/>
                  </a:cubicBezTo>
                  <a:lnTo>
                    <a:pt x="10915" y="7404"/>
                  </a:lnTo>
                  <a:cubicBezTo>
                    <a:pt x="11515" y="7294"/>
                    <a:pt x="11947" y="6770"/>
                    <a:pt x="11953" y="6159"/>
                  </a:cubicBezTo>
                  <a:lnTo>
                    <a:pt x="11953" y="5991"/>
                  </a:lnTo>
                  <a:lnTo>
                    <a:pt x="12720" y="5991"/>
                  </a:lnTo>
                  <a:cubicBezTo>
                    <a:pt x="12870" y="5991"/>
                    <a:pt x="12991" y="5864"/>
                    <a:pt x="12991" y="5715"/>
                  </a:cubicBezTo>
                  <a:lnTo>
                    <a:pt x="12991" y="5420"/>
                  </a:lnTo>
                  <a:lnTo>
                    <a:pt x="13037" y="5420"/>
                  </a:lnTo>
                  <a:cubicBezTo>
                    <a:pt x="13047" y="5421"/>
                    <a:pt x="13058" y="5421"/>
                    <a:pt x="13068" y="5421"/>
                  </a:cubicBezTo>
                  <a:cubicBezTo>
                    <a:pt x="13579" y="5421"/>
                    <a:pt x="13994" y="5006"/>
                    <a:pt x="13994" y="4492"/>
                  </a:cubicBezTo>
                  <a:cubicBezTo>
                    <a:pt x="13994" y="3975"/>
                    <a:pt x="13573" y="3558"/>
                    <a:pt x="13058" y="3558"/>
                  </a:cubicBezTo>
                  <a:cubicBezTo>
                    <a:pt x="13051" y="3558"/>
                    <a:pt x="13044" y="3558"/>
                    <a:pt x="13037" y="3558"/>
                  </a:cubicBezTo>
                  <a:lnTo>
                    <a:pt x="12997" y="3558"/>
                  </a:lnTo>
                  <a:lnTo>
                    <a:pt x="12997" y="3529"/>
                  </a:lnTo>
                  <a:cubicBezTo>
                    <a:pt x="12997" y="3379"/>
                    <a:pt x="12876" y="3258"/>
                    <a:pt x="12726" y="3258"/>
                  </a:cubicBezTo>
                  <a:lnTo>
                    <a:pt x="12293" y="3258"/>
                  </a:lnTo>
                  <a:cubicBezTo>
                    <a:pt x="11803" y="3258"/>
                    <a:pt x="11405" y="3650"/>
                    <a:pt x="11405" y="4140"/>
                  </a:cubicBezTo>
                  <a:lnTo>
                    <a:pt x="11405" y="6159"/>
                  </a:lnTo>
                  <a:cubicBezTo>
                    <a:pt x="11405" y="6470"/>
                    <a:pt x="11209" y="6741"/>
                    <a:pt x="10915" y="6839"/>
                  </a:cubicBezTo>
                  <a:lnTo>
                    <a:pt x="10915" y="4711"/>
                  </a:lnTo>
                  <a:cubicBezTo>
                    <a:pt x="10915" y="4187"/>
                    <a:pt x="10494" y="3766"/>
                    <a:pt x="9975" y="3766"/>
                  </a:cubicBezTo>
                  <a:lnTo>
                    <a:pt x="9699" y="3766"/>
                  </a:lnTo>
                  <a:cubicBezTo>
                    <a:pt x="9479" y="3766"/>
                    <a:pt x="9301" y="3587"/>
                    <a:pt x="9301" y="3368"/>
                  </a:cubicBezTo>
                  <a:lnTo>
                    <a:pt x="9301" y="2976"/>
                  </a:lnTo>
                  <a:lnTo>
                    <a:pt x="10073" y="2976"/>
                  </a:lnTo>
                  <a:cubicBezTo>
                    <a:pt x="10223" y="2976"/>
                    <a:pt x="10344" y="2855"/>
                    <a:pt x="10344" y="2705"/>
                  </a:cubicBezTo>
                  <a:lnTo>
                    <a:pt x="10344" y="2405"/>
                  </a:lnTo>
                  <a:lnTo>
                    <a:pt x="10385" y="2405"/>
                  </a:lnTo>
                  <a:cubicBezTo>
                    <a:pt x="10395" y="2405"/>
                    <a:pt x="10406" y="2405"/>
                    <a:pt x="10416" y="2405"/>
                  </a:cubicBezTo>
                  <a:cubicBezTo>
                    <a:pt x="10926" y="2405"/>
                    <a:pt x="11342" y="1991"/>
                    <a:pt x="11342" y="1477"/>
                  </a:cubicBezTo>
                  <a:cubicBezTo>
                    <a:pt x="11342" y="959"/>
                    <a:pt x="10921" y="542"/>
                    <a:pt x="10406" y="542"/>
                  </a:cubicBezTo>
                  <a:cubicBezTo>
                    <a:pt x="10399" y="542"/>
                    <a:pt x="10392" y="542"/>
                    <a:pt x="10385" y="543"/>
                  </a:cubicBezTo>
                  <a:lnTo>
                    <a:pt x="10344" y="543"/>
                  </a:lnTo>
                  <a:lnTo>
                    <a:pt x="10344" y="514"/>
                  </a:lnTo>
                  <a:cubicBezTo>
                    <a:pt x="10344" y="364"/>
                    <a:pt x="10223" y="243"/>
                    <a:pt x="10073" y="243"/>
                  </a:cubicBezTo>
                  <a:lnTo>
                    <a:pt x="9641" y="243"/>
                  </a:lnTo>
                  <a:cubicBezTo>
                    <a:pt x="9151" y="243"/>
                    <a:pt x="8753" y="635"/>
                    <a:pt x="8753" y="1125"/>
                  </a:cubicBezTo>
                  <a:lnTo>
                    <a:pt x="8753" y="3368"/>
                  </a:lnTo>
                  <a:cubicBezTo>
                    <a:pt x="8753" y="3887"/>
                    <a:pt x="9174" y="4308"/>
                    <a:pt x="9699" y="4313"/>
                  </a:cubicBezTo>
                  <a:lnTo>
                    <a:pt x="9970" y="4313"/>
                  </a:lnTo>
                  <a:cubicBezTo>
                    <a:pt x="9973" y="4313"/>
                    <a:pt x="9976" y="4313"/>
                    <a:pt x="9980" y="4313"/>
                  </a:cubicBezTo>
                  <a:cubicBezTo>
                    <a:pt x="10194" y="4313"/>
                    <a:pt x="10367" y="4490"/>
                    <a:pt x="10367" y="4706"/>
                  </a:cubicBezTo>
                  <a:lnTo>
                    <a:pt x="10367" y="11238"/>
                  </a:lnTo>
                  <a:cubicBezTo>
                    <a:pt x="10367" y="11746"/>
                    <a:pt x="9952" y="12161"/>
                    <a:pt x="9445" y="12161"/>
                  </a:cubicBezTo>
                  <a:lnTo>
                    <a:pt x="8217" y="12161"/>
                  </a:lnTo>
                  <a:cubicBezTo>
                    <a:pt x="8251" y="12068"/>
                    <a:pt x="8263" y="11976"/>
                    <a:pt x="8263" y="11884"/>
                  </a:cubicBezTo>
                  <a:lnTo>
                    <a:pt x="8263" y="819"/>
                  </a:lnTo>
                  <a:cubicBezTo>
                    <a:pt x="8263" y="370"/>
                    <a:pt x="7900" y="1"/>
                    <a:pt x="7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56" name="Google Shape;3256;p48"/>
          <p:cNvGrpSpPr/>
          <p:nvPr/>
        </p:nvGrpSpPr>
        <p:grpSpPr>
          <a:xfrm>
            <a:off x="3544795" y="1995300"/>
            <a:ext cx="223047" cy="378847"/>
            <a:chOff x="2453983" y="2723900"/>
            <a:chExt cx="223047" cy="378847"/>
          </a:xfrm>
        </p:grpSpPr>
        <p:sp>
          <p:nvSpPr>
            <p:cNvPr id="3257" name="Google Shape;3257;p48"/>
            <p:cNvSpPr/>
            <p:nvPr/>
          </p:nvSpPr>
          <p:spPr>
            <a:xfrm>
              <a:off x="2478052" y="2800472"/>
              <a:ext cx="168485" cy="162115"/>
            </a:xfrm>
            <a:custGeom>
              <a:avLst/>
              <a:gdLst/>
              <a:ahLst/>
              <a:cxnLst/>
              <a:rect l="l" t="t" r="r" b="b"/>
              <a:pathLst>
                <a:path w="6216" h="5981" extrusionOk="0">
                  <a:moveTo>
                    <a:pt x="3223" y="1"/>
                  </a:moveTo>
                  <a:cubicBezTo>
                    <a:pt x="3224" y="1"/>
                    <a:pt x="3224" y="1"/>
                    <a:pt x="3224" y="1"/>
                  </a:cubicBezTo>
                  <a:lnTo>
                    <a:pt x="3224" y="1"/>
                  </a:lnTo>
                  <a:cubicBezTo>
                    <a:pt x="3226" y="1"/>
                    <a:pt x="3227" y="1"/>
                    <a:pt x="3229" y="1"/>
                  </a:cubicBezTo>
                  <a:close/>
                  <a:moveTo>
                    <a:pt x="3228" y="546"/>
                  </a:moveTo>
                  <a:cubicBezTo>
                    <a:pt x="3543" y="546"/>
                    <a:pt x="3860" y="607"/>
                    <a:pt x="4163" y="733"/>
                  </a:cubicBezTo>
                  <a:cubicBezTo>
                    <a:pt x="5074" y="1113"/>
                    <a:pt x="5668" y="2001"/>
                    <a:pt x="5668" y="2993"/>
                  </a:cubicBezTo>
                  <a:cubicBezTo>
                    <a:pt x="5668" y="4337"/>
                    <a:pt x="4572" y="5432"/>
                    <a:pt x="3229" y="5432"/>
                  </a:cubicBezTo>
                  <a:cubicBezTo>
                    <a:pt x="2237" y="5432"/>
                    <a:pt x="1349" y="4838"/>
                    <a:pt x="969" y="3927"/>
                  </a:cubicBezTo>
                  <a:cubicBezTo>
                    <a:pt x="588" y="3010"/>
                    <a:pt x="802" y="1961"/>
                    <a:pt x="1499" y="1263"/>
                  </a:cubicBezTo>
                  <a:cubicBezTo>
                    <a:pt x="1966" y="796"/>
                    <a:pt x="2591" y="546"/>
                    <a:pt x="3228" y="546"/>
                  </a:cubicBezTo>
                  <a:close/>
                  <a:moveTo>
                    <a:pt x="3224" y="1"/>
                  </a:moveTo>
                  <a:cubicBezTo>
                    <a:pt x="2015" y="3"/>
                    <a:pt x="928" y="729"/>
                    <a:pt x="461" y="1846"/>
                  </a:cubicBezTo>
                  <a:cubicBezTo>
                    <a:pt x="0" y="2964"/>
                    <a:pt x="254" y="4250"/>
                    <a:pt x="1113" y="5103"/>
                  </a:cubicBezTo>
                  <a:cubicBezTo>
                    <a:pt x="1685" y="5675"/>
                    <a:pt x="2452" y="5981"/>
                    <a:pt x="3232" y="5981"/>
                  </a:cubicBezTo>
                  <a:cubicBezTo>
                    <a:pt x="3615" y="5981"/>
                    <a:pt x="4002" y="5907"/>
                    <a:pt x="4371" y="5755"/>
                  </a:cubicBezTo>
                  <a:cubicBezTo>
                    <a:pt x="5483" y="5288"/>
                    <a:pt x="6216" y="4198"/>
                    <a:pt x="6216" y="2993"/>
                  </a:cubicBezTo>
                  <a:cubicBezTo>
                    <a:pt x="6210" y="1339"/>
                    <a:pt x="4873" y="7"/>
                    <a:pt x="3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8" name="Google Shape;3258;p48"/>
            <p:cNvSpPr/>
            <p:nvPr/>
          </p:nvSpPr>
          <p:spPr>
            <a:xfrm>
              <a:off x="2541965" y="2843244"/>
              <a:ext cx="68630" cy="76626"/>
            </a:xfrm>
            <a:custGeom>
              <a:avLst/>
              <a:gdLst/>
              <a:ahLst/>
              <a:cxnLst/>
              <a:rect l="l" t="t" r="r" b="b"/>
              <a:pathLst>
                <a:path w="2532" h="2827" extrusionOk="0">
                  <a:moveTo>
                    <a:pt x="548" y="585"/>
                  </a:moveTo>
                  <a:lnTo>
                    <a:pt x="1863" y="1409"/>
                  </a:lnTo>
                  <a:lnTo>
                    <a:pt x="548" y="2240"/>
                  </a:lnTo>
                  <a:lnTo>
                    <a:pt x="548" y="585"/>
                  </a:lnTo>
                  <a:close/>
                  <a:moveTo>
                    <a:pt x="499" y="0"/>
                  </a:moveTo>
                  <a:cubicBezTo>
                    <a:pt x="240" y="0"/>
                    <a:pt x="0" y="206"/>
                    <a:pt x="0" y="498"/>
                  </a:cubicBezTo>
                  <a:lnTo>
                    <a:pt x="0" y="2332"/>
                  </a:lnTo>
                  <a:cubicBezTo>
                    <a:pt x="0" y="2621"/>
                    <a:pt x="243" y="2826"/>
                    <a:pt x="503" y="2826"/>
                  </a:cubicBezTo>
                  <a:cubicBezTo>
                    <a:pt x="590" y="2826"/>
                    <a:pt x="679" y="2803"/>
                    <a:pt x="761" y="2753"/>
                  </a:cubicBezTo>
                  <a:lnTo>
                    <a:pt x="2220" y="1836"/>
                  </a:lnTo>
                  <a:cubicBezTo>
                    <a:pt x="2532" y="1640"/>
                    <a:pt x="2532" y="1184"/>
                    <a:pt x="2220" y="994"/>
                  </a:cubicBezTo>
                  <a:lnTo>
                    <a:pt x="761" y="77"/>
                  </a:lnTo>
                  <a:cubicBezTo>
                    <a:pt x="678" y="25"/>
                    <a:pt x="587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9" name="Google Shape;3259;p48"/>
            <p:cNvSpPr/>
            <p:nvPr/>
          </p:nvSpPr>
          <p:spPr>
            <a:xfrm>
              <a:off x="2493827" y="2984271"/>
              <a:ext cx="143331" cy="14718"/>
            </a:xfrm>
            <a:custGeom>
              <a:avLst/>
              <a:gdLst/>
              <a:ahLst/>
              <a:cxnLst/>
              <a:rect l="l" t="t" r="r" b="b"/>
              <a:pathLst>
                <a:path w="5288" h="543" extrusionOk="0">
                  <a:moveTo>
                    <a:pt x="346" y="0"/>
                  </a:moveTo>
                  <a:cubicBezTo>
                    <a:pt x="0" y="18"/>
                    <a:pt x="0" y="525"/>
                    <a:pt x="346" y="542"/>
                  </a:cubicBezTo>
                  <a:lnTo>
                    <a:pt x="4942" y="542"/>
                  </a:lnTo>
                  <a:cubicBezTo>
                    <a:pt x="5288" y="525"/>
                    <a:pt x="5288" y="18"/>
                    <a:pt x="4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0" name="Google Shape;3260;p48"/>
            <p:cNvSpPr/>
            <p:nvPr/>
          </p:nvSpPr>
          <p:spPr>
            <a:xfrm>
              <a:off x="2453983" y="2723900"/>
              <a:ext cx="223047" cy="378847"/>
            </a:xfrm>
            <a:custGeom>
              <a:avLst/>
              <a:gdLst/>
              <a:ahLst/>
              <a:cxnLst/>
              <a:rect l="l" t="t" r="r" b="b"/>
              <a:pathLst>
                <a:path w="8229" h="13977" extrusionOk="0">
                  <a:moveTo>
                    <a:pt x="6844" y="548"/>
                  </a:moveTo>
                  <a:cubicBezTo>
                    <a:pt x="7202" y="548"/>
                    <a:pt x="7519" y="773"/>
                    <a:pt x="7640" y="1113"/>
                  </a:cubicBezTo>
                  <a:lnTo>
                    <a:pt x="6152" y="1113"/>
                  </a:lnTo>
                  <a:cubicBezTo>
                    <a:pt x="6077" y="1113"/>
                    <a:pt x="6008" y="1142"/>
                    <a:pt x="5956" y="1200"/>
                  </a:cubicBezTo>
                  <a:lnTo>
                    <a:pt x="5760" y="1396"/>
                  </a:lnTo>
                  <a:lnTo>
                    <a:pt x="2468" y="1396"/>
                  </a:lnTo>
                  <a:lnTo>
                    <a:pt x="2278" y="1200"/>
                  </a:lnTo>
                  <a:cubicBezTo>
                    <a:pt x="2226" y="1142"/>
                    <a:pt x="2151" y="1113"/>
                    <a:pt x="2076" y="1113"/>
                  </a:cubicBezTo>
                  <a:lnTo>
                    <a:pt x="594" y="1113"/>
                  </a:lnTo>
                  <a:cubicBezTo>
                    <a:pt x="709" y="773"/>
                    <a:pt x="1026" y="548"/>
                    <a:pt x="1384" y="548"/>
                  </a:cubicBezTo>
                  <a:close/>
                  <a:moveTo>
                    <a:pt x="7680" y="1661"/>
                  </a:moveTo>
                  <a:lnTo>
                    <a:pt x="7680" y="11267"/>
                  </a:lnTo>
                  <a:lnTo>
                    <a:pt x="542" y="11267"/>
                  </a:lnTo>
                  <a:lnTo>
                    <a:pt x="548" y="1661"/>
                  </a:lnTo>
                  <a:lnTo>
                    <a:pt x="1961" y="1661"/>
                  </a:lnTo>
                  <a:lnTo>
                    <a:pt x="2157" y="1857"/>
                  </a:lnTo>
                  <a:cubicBezTo>
                    <a:pt x="2203" y="1915"/>
                    <a:pt x="2278" y="1943"/>
                    <a:pt x="2353" y="1943"/>
                  </a:cubicBezTo>
                  <a:lnTo>
                    <a:pt x="5876" y="1943"/>
                  </a:lnTo>
                  <a:cubicBezTo>
                    <a:pt x="5950" y="1943"/>
                    <a:pt x="6020" y="1915"/>
                    <a:pt x="6072" y="1857"/>
                  </a:cubicBezTo>
                  <a:lnTo>
                    <a:pt x="6268" y="1661"/>
                  </a:lnTo>
                  <a:close/>
                  <a:moveTo>
                    <a:pt x="7680" y="11815"/>
                  </a:moveTo>
                  <a:lnTo>
                    <a:pt x="7686" y="12581"/>
                  </a:lnTo>
                  <a:cubicBezTo>
                    <a:pt x="7680" y="13048"/>
                    <a:pt x="7305" y="13423"/>
                    <a:pt x="6844" y="13423"/>
                  </a:cubicBezTo>
                  <a:lnTo>
                    <a:pt x="1384" y="13423"/>
                  </a:lnTo>
                  <a:cubicBezTo>
                    <a:pt x="923" y="13423"/>
                    <a:pt x="548" y="13048"/>
                    <a:pt x="542" y="12593"/>
                  </a:cubicBezTo>
                  <a:lnTo>
                    <a:pt x="542" y="11815"/>
                  </a:lnTo>
                  <a:close/>
                  <a:moveTo>
                    <a:pt x="1384" y="0"/>
                  </a:moveTo>
                  <a:cubicBezTo>
                    <a:pt x="617" y="0"/>
                    <a:pt x="0" y="623"/>
                    <a:pt x="0" y="1384"/>
                  </a:cubicBezTo>
                  <a:lnTo>
                    <a:pt x="0" y="12593"/>
                  </a:lnTo>
                  <a:cubicBezTo>
                    <a:pt x="0" y="13354"/>
                    <a:pt x="617" y="13971"/>
                    <a:pt x="1384" y="13977"/>
                  </a:cubicBezTo>
                  <a:lnTo>
                    <a:pt x="6844" y="13977"/>
                  </a:lnTo>
                  <a:cubicBezTo>
                    <a:pt x="7611" y="13971"/>
                    <a:pt x="8228" y="13354"/>
                    <a:pt x="8228" y="12593"/>
                  </a:cubicBezTo>
                  <a:lnTo>
                    <a:pt x="8228" y="1384"/>
                  </a:lnTo>
                  <a:cubicBezTo>
                    <a:pt x="8228" y="623"/>
                    <a:pt x="7611" y="0"/>
                    <a:pt x="6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1" name="Google Shape;3261;p48"/>
            <p:cNvSpPr/>
            <p:nvPr/>
          </p:nvSpPr>
          <p:spPr>
            <a:xfrm>
              <a:off x="2548362" y="3058484"/>
              <a:ext cx="34261" cy="14881"/>
            </a:xfrm>
            <a:custGeom>
              <a:avLst/>
              <a:gdLst/>
              <a:ahLst/>
              <a:cxnLst/>
              <a:rect l="l" t="t" r="r" b="b"/>
              <a:pathLst>
                <a:path w="1264" h="549" extrusionOk="0">
                  <a:moveTo>
                    <a:pt x="347" y="1"/>
                  </a:moveTo>
                  <a:cubicBezTo>
                    <a:pt x="1" y="18"/>
                    <a:pt x="1" y="531"/>
                    <a:pt x="347" y="549"/>
                  </a:cubicBezTo>
                  <a:lnTo>
                    <a:pt x="917" y="549"/>
                  </a:lnTo>
                  <a:cubicBezTo>
                    <a:pt x="1263" y="531"/>
                    <a:pt x="1263" y="18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9" name="Google Shape;9816;p107">
            <a:extLst>
              <a:ext uri="{FF2B5EF4-FFF2-40B4-BE49-F238E27FC236}">
                <a16:creationId xmlns:a16="http://schemas.microsoft.com/office/drawing/2014/main" id="{3619FE7C-5DA9-498B-93D6-F6A9193018E7}"/>
              </a:ext>
            </a:extLst>
          </p:cNvPr>
          <p:cNvSpPr txBox="1">
            <a:spLocks/>
          </p:cNvSpPr>
          <p:nvPr/>
        </p:nvSpPr>
        <p:spPr>
          <a:xfrm>
            <a:off x="8805412" y="4871350"/>
            <a:ext cx="873035" cy="34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200" dirty="0">
                <a:solidFill>
                  <a:schemeClr val="bg1"/>
                </a:solidFill>
              </a:rPr>
              <a:t>MK</a:t>
            </a:r>
          </a:p>
        </p:txBody>
      </p: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B9AE4DAF-6DB1-45EF-8D92-C17F6C8DB15D}"/>
              </a:ext>
            </a:extLst>
          </p:cNvPr>
          <p:cNvCxnSpPr>
            <a:cxnSpLocks/>
          </p:cNvCxnSpPr>
          <p:nvPr/>
        </p:nvCxnSpPr>
        <p:spPr>
          <a:xfrm flipH="1">
            <a:off x="1235831" y="1864423"/>
            <a:ext cx="1" cy="20052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C5B14D6B-9EBB-4EC6-B4D7-47F87889DD60}"/>
              </a:ext>
            </a:extLst>
          </p:cNvPr>
          <p:cNvCxnSpPr>
            <a:cxnSpLocks/>
          </p:cNvCxnSpPr>
          <p:nvPr/>
        </p:nvCxnSpPr>
        <p:spPr>
          <a:xfrm>
            <a:off x="470168" y="2862918"/>
            <a:ext cx="1531326" cy="0"/>
          </a:xfrm>
          <a:prstGeom prst="line">
            <a:avLst/>
          </a:prstGeom>
          <a:ln w="57150">
            <a:solidFill>
              <a:srgbClr val="0A09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Ellipse 183">
            <a:extLst>
              <a:ext uri="{FF2B5EF4-FFF2-40B4-BE49-F238E27FC236}">
                <a16:creationId xmlns:a16="http://schemas.microsoft.com/office/drawing/2014/main" id="{5A741D22-706F-4F96-B4F1-3AE7CFF2516E}"/>
              </a:ext>
            </a:extLst>
          </p:cNvPr>
          <p:cNvSpPr/>
          <p:nvPr/>
        </p:nvSpPr>
        <p:spPr>
          <a:xfrm>
            <a:off x="1709082" y="1851617"/>
            <a:ext cx="172649" cy="172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81890AA5-8724-4272-AEE3-7C7C3E994186}"/>
              </a:ext>
            </a:extLst>
          </p:cNvPr>
          <p:cNvSpPr/>
          <p:nvPr/>
        </p:nvSpPr>
        <p:spPr>
          <a:xfrm>
            <a:off x="1685068" y="3110108"/>
            <a:ext cx="172649" cy="172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59D97892-D76D-4D03-9378-C3FB5B07FB8F}"/>
              </a:ext>
            </a:extLst>
          </p:cNvPr>
          <p:cNvSpPr txBox="1"/>
          <p:nvPr/>
        </p:nvSpPr>
        <p:spPr>
          <a:xfrm>
            <a:off x="0" y="2922620"/>
            <a:ext cx="1496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i="1" dirty="0" err="1"/>
              <a:t>Accésibilité</a:t>
            </a:r>
            <a:endParaRPr lang="fr-FR" sz="1100" b="1" i="1" dirty="0"/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DC546CE3-8B5F-4D84-B960-6217BF2EB4CC}"/>
              </a:ext>
            </a:extLst>
          </p:cNvPr>
          <p:cNvSpPr txBox="1"/>
          <p:nvPr/>
        </p:nvSpPr>
        <p:spPr>
          <a:xfrm>
            <a:off x="822126" y="1323389"/>
            <a:ext cx="1496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i="1" dirty="0"/>
              <a:t>Spécialisation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3C74473E-4BE7-4197-A21D-C3AE6602278F}"/>
              </a:ext>
            </a:extLst>
          </p:cNvPr>
          <p:cNvSpPr txBox="1"/>
          <p:nvPr/>
        </p:nvSpPr>
        <p:spPr>
          <a:xfrm>
            <a:off x="243111" y="1779954"/>
            <a:ext cx="1106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agence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41BDF572-EC2D-4FC6-AE08-DE1384570B2E}"/>
              </a:ext>
            </a:extLst>
          </p:cNvPr>
          <p:cNvSpPr txBox="1"/>
          <p:nvPr/>
        </p:nvSpPr>
        <p:spPr>
          <a:xfrm>
            <a:off x="1835992" y="3089447"/>
            <a:ext cx="1106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Fiveer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6FF4C281-5FCF-4945-9257-5A85644AF37C}"/>
              </a:ext>
            </a:extLst>
          </p:cNvPr>
          <p:cNvSpPr txBox="1"/>
          <p:nvPr/>
        </p:nvSpPr>
        <p:spPr>
          <a:xfrm>
            <a:off x="1848423" y="1773162"/>
            <a:ext cx="1106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Amuziq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F595CDC3-0D59-46F9-8FE3-FA8719879AD8}"/>
              </a:ext>
            </a:extLst>
          </p:cNvPr>
          <p:cNvSpPr/>
          <p:nvPr/>
        </p:nvSpPr>
        <p:spPr>
          <a:xfrm>
            <a:off x="846406" y="1844836"/>
            <a:ext cx="172649" cy="172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3" name="Google Shape;3273;p50"/>
          <p:cNvSpPr txBox="1">
            <a:spLocks noGrp="1"/>
          </p:cNvSpPr>
          <p:nvPr>
            <p:ph type="title"/>
          </p:nvPr>
        </p:nvSpPr>
        <p:spPr>
          <a:xfrm>
            <a:off x="8976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Cœur de Cibles</a:t>
            </a:r>
            <a:endParaRPr dirty="0"/>
          </a:p>
        </p:txBody>
      </p:sp>
      <p:sp>
        <p:nvSpPr>
          <p:cNvPr id="3274" name="Google Shape;3274;p50"/>
          <p:cNvSpPr/>
          <p:nvPr/>
        </p:nvSpPr>
        <p:spPr>
          <a:xfrm>
            <a:off x="3466847" y="1849023"/>
            <a:ext cx="439500" cy="4395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5" name="Google Shape;3275;p50"/>
          <p:cNvSpPr txBox="1"/>
          <p:nvPr/>
        </p:nvSpPr>
        <p:spPr>
          <a:xfrm>
            <a:off x="3466834" y="1924010"/>
            <a:ext cx="4395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rPr>
              <a:t>01</a:t>
            </a:r>
            <a:endParaRPr sz="1800" dirty="0">
              <a:solidFill>
                <a:schemeClr val="dk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3276" name="Google Shape;3276;p50"/>
          <p:cNvSpPr txBox="1"/>
          <p:nvPr/>
        </p:nvSpPr>
        <p:spPr>
          <a:xfrm>
            <a:off x="3945134" y="1709983"/>
            <a:ext cx="1926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rPr>
              <a:t>Artistes</a:t>
            </a:r>
            <a:endParaRPr sz="2000" dirty="0">
              <a:solidFill>
                <a:schemeClr val="dk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3278" name="Google Shape;3278;p50"/>
          <p:cNvSpPr/>
          <p:nvPr/>
        </p:nvSpPr>
        <p:spPr>
          <a:xfrm>
            <a:off x="4140749" y="2447627"/>
            <a:ext cx="439500" cy="4395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9" name="Google Shape;3279;p50"/>
          <p:cNvSpPr txBox="1"/>
          <p:nvPr/>
        </p:nvSpPr>
        <p:spPr>
          <a:xfrm>
            <a:off x="4140736" y="2522614"/>
            <a:ext cx="4395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rPr>
              <a:t>02</a:t>
            </a:r>
            <a:endParaRPr sz="1800" dirty="0">
              <a:solidFill>
                <a:schemeClr val="dk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3280" name="Google Shape;3280;p50"/>
          <p:cNvSpPr txBox="1"/>
          <p:nvPr/>
        </p:nvSpPr>
        <p:spPr>
          <a:xfrm>
            <a:off x="4619036" y="2308586"/>
            <a:ext cx="1926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rPr>
              <a:t>Label</a:t>
            </a:r>
            <a:endParaRPr sz="2000" dirty="0">
              <a:solidFill>
                <a:schemeClr val="dk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grpSp>
        <p:nvGrpSpPr>
          <p:cNvPr id="3314" name="Google Shape;3314;p50"/>
          <p:cNvGrpSpPr/>
          <p:nvPr/>
        </p:nvGrpSpPr>
        <p:grpSpPr>
          <a:xfrm>
            <a:off x="362575" y="3807250"/>
            <a:ext cx="1115460" cy="1183807"/>
            <a:chOff x="345625" y="3610300"/>
            <a:chExt cx="1115460" cy="1183807"/>
          </a:xfrm>
        </p:grpSpPr>
        <p:sp>
          <p:nvSpPr>
            <p:cNvPr id="3315" name="Google Shape;3315;p50"/>
            <p:cNvSpPr/>
            <p:nvPr/>
          </p:nvSpPr>
          <p:spPr>
            <a:xfrm>
              <a:off x="638277" y="3612762"/>
              <a:ext cx="819962" cy="817171"/>
            </a:xfrm>
            <a:custGeom>
              <a:avLst/>
              <a:gdLst/>
              <a:ahLst/>
              <a:cxnLst/>
              <a:rect l="l" t="t" r="r" b="b"/>
              <a:pathLst>
                <a:path w="14984" h="14933" extrusionOk="0">
                  <a:moveTo>
                    <a:pt x="8816" y="1"/>
                  </a:moveTo>
                  <a:lnTo>
                    <a:pt x="0" y="9528"/>
                  </a:lnTo>
                  <a:lnTo>
                    <a:pt x="6173" y="14932"/>
                  </a:lnTo>
                  <a:lnTo>
                    <a:pt x="14983" y="5405"/>
                  </a:lnTo>
                  <a:lnTo>
                    <a:pt x="88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6" name="Google Shape;3316;p50"/>
            <p:cNvSpPr/>
            <p:nvPr/>
          </p:nvSpPr>
          <p:spPr>
            <a:xfrm>
              <a:off x="635705" y="3610300"/>
              <a:ext cx="825379" cy="822151"/>
            </a:xfrm>
            <a:custGeom>
              <a:avLst/>
              <a:gdLst/>
              <a:ahLst/>
              <a:cxnLst/>
              <a:rect l="l" t="t" r="r" b="b"/>
              <a:pathLst>
                <a:path w="15083" h="15024" extrusionOk="0">
                  <a:moveTo>
                    <a:pt x="8863" y="113"/>
                  </a:moveTo>
                  <a:lnTo>
                    <a:pt x="14963" y="5456"/>
                  </a:lnTo>
                  <a:lnTo>
                    <a:pt x="6215" y="14910"/>
                  </a:lnTo>
                  <a:lnTo>
                    <a:pt x="120" y="9567"/>
                  </a:lnTo>
                  <a:lnTo>
                    <a:pt x="8863" y="113"/>
                  </a:lnTo>
                  <a:close/>
                  <a:moveTo>
                    <a:pt x="8863" y="0"/>
                  </a:moveTo>
                  <a:cubicBezTo>
                    <a:pt x="8850" y="0"/>
                    <a:pt x="8835" y="6"/>
                    <a:pt x="8826" y="15"/>
                  </a:cubicBezTo>
                  <a:lnTo>
                    <a:pt x="16" y="9536"/>
                  </a:lnTo>
                  <a:cubicBezTo>
                    <a:pt x="6" y="9547"/>
                    <a:pt x="1" y="9562"/>
                    <a:pt x="1" y="9573"/>
                  </a:cubicBezTo>
                  <a:cubicBezTo>
                    <a:pt x="1" y="9588"/>
                    <a:pt x="6" y="9598"/>
                    <a:pt x="16" y="9609"/>
                  </a:cubicBezTo>
                  <a:lnTo>
                    <a:pt x="6184" y="15013"/>
                  </a:lnTo>
                  <a:cubicBezTo>
                    <a:pt x="6194" y="15024"/>
                    <a:pt x="6205" y="15024"/>
                    <a:pt x="6220" y="15024"/>
                  </a:cubicBezTo>
                  <a:cubicBezTo>
                    <a:pt x="6231" y="15024"/>
                    <a:pt x="6241" y="15019"/>
                    <a:pt x="6251" y="15013"/>
                  </a:cubicBezTo>
                  <a:lnTo>
                    <a:pt x="15062" y="5487"/>
                  </a:lnTo>
                  <a:cubicBezTo>
                    <a:pt x="15082" y="5466"/>
                    <a:pt x="15082" y="5435"/>
                    <a:pt x="15062" y="5414"/>
                  </a:cubicBezTo>
                  <a:lnTo>
                    <a:pt x="8889" y="9"/>
                  </a:lnTo>
                  <a:cubicBezTo>
                    <a:pt x="8882" y="3"/>
                    <a:pt x="8873" y="0"/>
                    <a:pt x="8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7" name="Google Shape;3317;p50"/>
            <p:cNvSpPr/>
            <p:nvPr/>
          </p:nvSpPr>
          <p:spPr>
            <a:xfrm>
              <a:off x="382836" y="3666773"/>
              <a:ext cx="693006" cy="848637"/>
            </a:xfrm>
            <a:custGeom>
              <a:avLst/>
              <a:gdLst/>
              <a:ahLst/>
              <a:cxnLst/>
              <a:rect l="l" t="t" r="r" b="b"/>
              <a:pathLst>
                <a:path w="12664" h="15508" extrusionOk="0">
                  <a:moveTo>
                    <a:pt x="8090" y="0"/>
                  </a:moveTo>
                  <a:lnTo>
                    <a:pt x="1" y="3416"/>
                  </a:lnTo>
                  <a:lnTo>
                    <a:pt x="4570" y="15508"/>
                  </a:lnTo>
                  <a:lnTo>
                    <a:pt x="12663" y="12097"/>
                  </a:lnTo>
                  <a:lnTo>
                    <a:pt x="80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8" name="Google Shape;3318;p50"/>
            <p:cNvSpPr/>
            <p:nvPr/>
          </p:nvSpPr>
          <p:spPr>
            <a:xfrm>
              <a:off x="379717" y="3664037"/>
              <a:ext cx="698970" cy="854218"/>
            </a:xfrm>
            <a:custGeom>
              <a:avLst/>
              <a:gdLst/>
              <a:ahLst/>
              <a:cxnLst/>
              <a:rect l="l" t="t" r="r" b="b"/>
              <a:pathLst>
                <a:path w="12773" h="15610" extrusionOk="0">
                  <a:moveTo>
                    <a:pt x="8121" y="118"/>
                  </a:moveTo>
                  <a:lnTo>
                    <a:pt x="12658" y="12121"/>
                  </a:lnTo>
                  <a:lnTo>
                    <a:pt x="4653" y="15495"/>
                  </a:lnTo>
                  <a:lnTo>
                    <a:pt x="120" y="3492"/>
                  </a:lnTo>
                  <a:lnTo>
                    <a:pt x="8121" y="118"/>
                  </a:lnTo>
                  <a:close/>
                  <a:moveTo>
                    <a:pt x="8148" y="0"/>
                  </a:moveTo>
                  <a:cubicBezTo>
                    <a:pt x="8142" y="0"/>
                    <a:pt x="8137" y="1"/>
                    <a:pt x="8131" y="4"/>
                  </a:cubicBezTo>
                  <a:lnTo>
                    <a:pt x="37" y="3414"/>
                  </a:lnTo>
                  <a:cubicBezTo>
                    <a:pt x="11" y="3425"/>
                    <a:pt x="1" y="3456"/>
                    <a:pt x="11" y="3482"/>
                  </a:cubicBezTo>
                  <a:lnTo>
                    <a:pt x="4580" y="15579"/>
                  </a:lnTo>
                  <a:cubicBezTo>
                    <a:pt x="4585" y="15589"/>
                    <a:pt x="4595" y="15599"/>
                    <a:pt x="4606" y="15604"/>
                  </a:cubicBezTo>
                  <a:cubicBezTo>
                    <a:pt x="4616" y="15604"/>
                    <a:pt x="4621" y="15610"/>
                    <a:pt x="4627" y="15610"/>
                  </a:cubicBezTo>
                  <a:cubicBezTo>
                    <a:pt x="4632" y="15610"/>
                    <a:pt x="4637" y="15610"/>
                    <a:pt x="4642" y="15604"/>
                  </a:cubicBezTo>
                  <a:lnTo>
                    <a:pt x="12736" y="12194"/>
                  </a:lnTo>
                  <a:cubicBezTo>
                    <a:pt x="12762" y="12183"/>
                    <a:pt x="12772" y="12152"/>
                    <a:pt x="12762" y="12126"/>
                  </a:cubicBezTo>
                  <a:lnTo>
                    <a:pt x="8193" y="35"/>
                  </a:lnTo>
                  <a:cubicBezTo>
                    <a:pt x="8185" y="14"/>
                    <a:pt x="8167" y="0"/>
                    <a:pt x="8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9" name="Google Shape;3319;p50"/>
            <p:cNvSpPr/>
            <p:nvPr/>
          </p:nvSpPr>
          <p:spPr>
            <a:xfrm>
              <a:off x="533978" y="3773864"/>
              <a:ext cx="585585" cy="754623"/>
            </a:xfrm>
            <a:custGeom>
              <a:avLst/>
              <a:gdLst/>
              <a:ahLst/>
              <a:cxnLst/>
              <a:rect l="l" t="t" r="r" b="b"/>
              <a:pathLst>
                <a:path w="10701" h="13790" extrusionOk="0">
                  <a:moveTo>
                    <a:pt x="1979" y="0"/>
                  </a:moveTo>
                  <a:lnTo>
                    <a:pt x="1" y="12777"/>
                  </a:lnTo>
                  <a:lnTo>
                    <a:pt x="8728" y="13790"/>
                  </a:lnTo>
                  <a:lnTo>
                    <a:pt x="10701" y="1013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0" name="Google Shape;3320;p50"/>
            <p:cNvSpPr/>
            <p:nvPr/>
          </p:nvSpPr>
          <p:spPr>
            <a:xfrm>
              <a:off x="531187" y="3771018"/>
              <a:ext cx="591222" cy="760314"/>
            </a:xfrm>
            <a:custGeom>
              <a:avLst/>
              <a:gdLst/>
              <a:ahLst/>
              <a:cxnLst/>
              <a:rect l="l" t="t" r="r" b="b"/>
              <a:pathLst>
                <a:path w="10804" h="13894" extrusionOk="0">
                  <a:moveTo>
                    <a:pt x="2071" y="104"/>
                  </a:moveTo>
                  <a:lnTo>
                    <a:pt x="10700" y="1106"/>
                  </a:lnTo>
                  <a:lnTo>
                    <a:pt x="8738" y="13790"/>
                  </a:lnTo>
                  <a:lnTo>
                    <a:pt x="109" y="12788"/>
                  </a:lnTo>
                  <a:lnTo>
                    <a:pt x="2071" y="104"/>
                  </a:lnTo>
                  <a:close/>
                  <a:moveTo>
                    <a:pt x="2035" y="1"/>
                  </a:moveTo>
                  <a:cubicBezTo>
                    <a:pt x="2009" y="1"/>
                    <a:pt x="1983" y="16"/>
                    <a:pt x="1978" y="42"/>
                  </a:cubicBezTo>
                  <a:lnTo>
                    <a:pt x="5" y="12824"/>
                  </a:lnTo>
                  <a:cubicBezTo>
                    <a:pt x="0" y="12834"/>
                    <a:pt x="5" y="12850"/>
                    <a:pt x="10" y="12860"/>
                  </a:cubicBezTo>
                  <a:cubicBezTo>
                    <a:pt x="21" y="12871"/>
                    <a:pt x="31" y="12876"/>
                    <a:pt x="47" y="12876"/>
                  </a:cubicBezTo>
                  <a:lnTo>
                    <a:pt x="8774" y="13893"/>
                  </a:lnTo>
                  <a:lnTo>
                    <a:pt x="8779" y="13893"/>
                  </a:lnTo>
                  <a:cubicBezTo>
                    <a:pt x="8800" y="13893"/>
                    <a:pt x="8821" y="13873"/>
                    <a:pt x="8826" y="13852"/>
                  </a:cubicBezTo>
                  <a:lnTo>
                    <a:pt x="10799" y="1070"/>
                  </a:lnTo>
                  <a:cubicBezTo>
                    <a:pt x="10804" y="1060"/>
                    <a:pt x="10799" y="1044"/>
                    <a:pt x="10794" y="1034"/>
                  </a:cubicBezTo>
                  <a:cubicBezTo>
                    <a:pt x="10783" y="1023"/>
                    <a:pt x="10773" y="1018"/>
                    <a:pt x="10757" y="1018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1" name="Google Shape;3321;p50"/>
            <p:cNvSpPr/>
            <p:nvPr/>
          </p:nvSpPr>
          <p:spPr>
            <a:xfrm>
              <a:off x="731140" y="3828695"/>
              <a:ext cx="604355" cy="783298"/>
            </a:xfrm>
            <a:custGeom>
              <a:avLst/>
              <a:gdLst/>
              <a:ahLst/>
              <a:cxnLst/>
              <a:rect l="l" t="t" r="r" b="b"/>
              <a:pathLst>
                <a:path w="11044" h="14314" extrusionOk="0">
                  <a:moveTo>
                    <a:pt x="3017" y="0"/>
                  </a:moveTo>
                  <a:lnTo>
                    <a:pt x="1" y="12621"/>
                  </a:lnTo>
                  <a:lnTo>
                    <a:pt x="8027" y="14314"/>
                  </a:lnTo>
                  <a:lnTo>
                    <a:pt x="11044" y="1688"/>
                  </a:lnTo>
                  <a:lnTo>
                    <a:pt x="30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2" name="Google Shape;3322;p50"/>
            <p:cNvSpPr/>
            <p:nvPr/>
          </p:nvSpPr>
          <p:spPr>
            <a:xfrm>
              <a:off x="728350" y="3826069"/>
              <a:ext cx="609718" cy="788497"/>
            </a:xfrm>
            <a:custGeom>
              <a:avLst/>
              <a:gdLst/>
              <a:ahLst/>
              <a:cxnLst/>
              <a:rect l="l" t="t" r="r" b="b"/>
              <a:pathLst>
                <a:path w="11142" h="14409" extrusionOk="0">
                  <a:moveTo>
                    <a:pt x="3105" y="106"/>
                  </a:moveTo>
                  <a:lnTo>
                    <a:pt x="11032" y="1777"/>
                  </a:lnTo>
                  <a:lnTo>
                    <a:pt x="8042" y="14300"/>
                  </a:lnTo>
                  <a:lnTo>
                    <a:pt x="114" y="12633"/>
                  </a:lnTo>
                  <a:lnTo>
                    <a:pt x="3105" y="106"/>
                  </a:lnTo>
                  <a:close/>
                  <a:moveTo>
                    <a:pt x="3063" y="1"/>
                  </a:moveTo>
                  <a:cubicBezTo>
                    <a:pt x="3041" y="1"/>
                    <a:pt x="3021" y="15"/>
                    <a:pt x="3016" y="38"/>
                  </a:cubicBezTo>
                  <a:lnTo>
                    <a:pt x="5" y="12664"/>
                  </a:lnTo>
                  <a:cubicBezTo>
                    <a:pt x="0" y="12690"/>
                    <a:pt x="16" y="12716"/>
                    <a:pt x="42" y="12721"/>
                  </a:cubicBezTo>
                  <a:lnTo>
                    <a:pt x="8068" y="14409"/>
                  </a:lnTo>
                  <a:lnTo>
                    <a:pt x="8078" y="14409"/>
                  </a:lnTo>
                  <a:cubicBezTo>
                    <a:pt x="8099" y="14409"/>
                    <a:pt x="8120" y="14393"/>
                    <a:pt x="8125" y="14372"/>
                  </a:cubicBezTo>
                  <a:lnTo>
                    <a:pt x="11136" y="1746"/>
                  </a:lnTo>
                  <a:cubicBezTo>
                    <a:pt x="11141" y="1736"/>
                    <a:pt x="11136" y="1720"/>
                    <a:pt x="11131" y="1710"/>
                  </a:cubicBezTo>
                  <a:cubicBezTo>
                    <a:pt x="11126" y="1699"/>
                    <a:pt x="11115" y="1689"/>
                    <a:pt x="11100" y="1689"/>
                  </a:cubicBezTo>
                  <a:lnTo>
                    <a:pt x="3074" y="2"/>
                  </a:lnTo>
                  <a:cubicBezTo>
                    <a:pt x="3070" y="1"/>
                    <a:pt x="3067" y="1"/>
                    <a:pt x="3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3" name="Google Shape;3323;p50"/>
            <p:cNvSpPr/>
            <p:nvPr/>
          </p:nvSpPr>
          <p:spPr>
            <a:xfrm>
              <a:off x="636253" y="3908261"/>
              <a:ext cx="668271" cy="532176"/>
            </a:xfrm>
            <a:custGeom>
              <a:avLst/>
              <a:gdLst/>
              <a:ahLst/>
              <a:cxnLst/>
              <a:rect l="l" t="t" r="r" b="b"/>
              <a:pathLst>
                <a:path w="12212" h="9725" extrusionOk="0">
                  <a:moveTo>
                    <a:pt x="1756" y="0"/>
                  </a:moveTo>
                  <a:lnTo>
                    <a:pt x="1" y="6661"/>
                  </a:lnTo>
                  <a:lnTo>
                    <a:pt x="10457" y="9724"/>
                  </a:lnTo>
                  <a:lnTo>
                    <a:pt x="12212" y="3063"/>
                  </a:lnTo>
                  <a:lnTo>
                    <a:pt x="17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4" name="Google Shape;3324;p50"/>
            <p:cNvSpPr/>
            <p:nvPr/>
          </p:nvSpPr>
          <p:spPr>
            <a:xfrm>
              <a:off x="633462" y="3905580"/>
              <a:ext cx="674181" cy="537375"/>
            </a:xfrm>
            <a:custGeom>
              <a:avLst/>
              <a:gdLst/>
              <a:ahLst/>
              <a:cxnLst/>
              <a:rect l="l" t="t" r="r" b="b"/>
              <a:pathLst>
                <a:path w="12320" h="9820" extrusionOk="0">
                  <a:moveTo>
                    <a:pt x="1843" y="111"/>
                  </a:moveTo>
                  <a:lnTo>
                    <a:pt x="12206" y="3143"/>
                  </a:lnTo>
                  <a:lnTo>
                    <a:pt x="10472" y="9711"/>
                  </a:lnTo>
                  <a:lnTo>
                    <a:pt x="109" y="6674"/>
                  </a:lnTo>
                  <a:lnTo>
                    <a:pt x="1843" y="111"/>
                  </a:lnTo>
                  <a:close/>
                  <a:moveTo>
                    <a:pt x="1812" y="0"/>
                  </a:moveTo>
                  <a:cubicBezTo>
                    <a:pt x="1803" y="0"/>
                    <a:pt x="1793" y="4"/>
                    <a:pt x="1786" y="8"/>
                  </a:cubicBezTo>
                  <a:cubicBezTo>
                    <a:pt x="1776" y="13"/>
                    <a:pt x="1765" y="23"/>
                    <a:pt x="1760" y="39"/>
                  </a:cubicBezTo>
                  <a:lnTo>
                    <a:pt x="5" y="6694"/>
                  </a:lnTo>
                  <a:cubicBezTo>
                    <a:pt x="0" y="6720"/>
                    <a:pt x="10" y="6746"/>
                    <a:pt x="36" y="6752"/>
                  </a:cubicBezTo>
                  <a:lnTo>
                    <a:pt x="10492" y="9820"/>
                  </a:lnTo>
                  <a:lnTo>
                    <a:pt x="10508" y="9820"/>
                  </a:lnTo>
                  <a:cubicBezTo>
                    <a:pt x="10513" y="9820"/>
                    <a:pt x="10524" y="9815"/>
                    <a:pt x="10529" y="9815"/>
                  </a:cubicBezTo>
                  <a:cubicBezTo>
                    <a:pt x="10544" y="9804"/>
                    <a:pt x="10550" y="9794"/>
                    <a:pt x="10555" y="9784"/>
                  </a:cubicBezTo>
                  <a:lnTo>
                    <a:pt x="12309" y="3123"/>
                  </a:lnTo>
                  <a:cubicBezTo>
                    <a:pt x="12320" y="3097"/>
                    <a:pt x="12304" y="3071"/>
                    <a:pt x="12278" y="3066"/>
                  </a:cubicBezTo>
                  <a:lnTo>
                    <a:pt x="1822" y="2"/>
                  </a:lnTo>
                  <a:cubicBezTo>
                    <a:pt x="1819" y="1"/>
                    <a:pt x="1816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5" name="Google Shape;3325;p50"/>
            <p:cNvSpPr/>
            <p:nvPr/>
          </p:nvSpPr>
          <p:spPr>
            <a:xfrm>
              <a:off x="474604" y="4048021"/>
              <a:ext cx="879391" cy="743241"/>
            </a:xfrm>
            <a:custGeom>
              <a:avLst/>
              <a:gdLst/>
              <a:ahLst/>
              <a:cxnLst/>
              <a:rect l="l" t="t" r="r" b="b"/>
              <a:pathLst>
                <a:path w="16070" h="13582" extrusionOk="0">
                  <a:moveTo>
                    <a:pt x="1" y="0"/>
                  </a:moveTo>
                  <a:lnTo>
                    <a:pt x="1" y="13582"/>
                  </a:lnTo>
                  <a:lnTo>
                    <a:pt x="16069" y="13582"/>
                  </a:lnTo>
                  <a:lnTo>
                    <a:pt x="16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6" name="Google Shape;3326;p50"/>
            <p:cNvSpPr/>
            <p:nvPr/>
          </p:nvSpPr>
          <p:spPr>
            <a:xfrm>
              <a:off x="474604" y="4048021"/>
              <a:ext cx="879391" cy="743241"/>
            </a:xfrm>
            <a:custGeom>
              <a:avLst/>
              <a:gdLst/>
              <a:ahLst/>
              <a:cxnLst/>
              <a:rect l="l" t="t" r="r" b="b"/>
              <a:pathLst>
                <a:path w="16070" h="13582" extrusionOk="0">
                  <a:moveTo>
                    <a:pt x="16069" y="13582"/>
                  </a:moveTo>
                  <a:lnTo>
                    <a:pt x="1" y="13582"/>
                  </a:lnTo>
                  <a:lnTo>
                    <a:pt x="1" y="0"/>
                  </a:lnTo>
                  <a:lnTo>
                    <a:pt x="1606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7" name="Google Shape;3327;p50"/>
            <p:cNvSpPr/>
            <p:nvPr/>
          </p:nvSpPr>
          <p:spPr>
            <a:xfrm>
              <a:off x="472087" y="4045449"/>
              <a:ext cx="884425" cy="748659"/>
            </a:xfrm>
            <a:custGeom>
              <a:avLst/>
              <a:gdLst/>
              <a:ahLst/>
              <a:cxnLst/>
              <a:rect l="l" t="t" r="r" b="b"/>
              <a:pathLst>
                <a:path w="16162" h="13681" extrusionOk="0">
                  <a:moveTo>
                    <a:pt x="16063" y="99"/>
                  </a:moveTo>
                  <a:lnTo>
                    <a:pt x="16063" y="13582"/>
                  </a:lnTo>
                  <a:lnTo>
                    <a:pt x="99" y="13582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0" y="21"/>
                    <a:pt x="0" y="47"/>
                  </a:cubicBezTo>
                  <a:lnTo>
                    <a:pt x="0" y="13629"/>
                  </a:lnTo>
                  <a:cubicBezTo>
                    <a:pt x="0" y="13660"/>
                    <a:pt x="21" y="13681"/>
                    <a:pt x="47" y="13681"/>
                  </a:cubicBezTo>
                  <a:lnTo>
                    <a:pt x="16115" y="13681"/>
                  </a:lnTo>
                  <a:cubicBezTo>
                    <a:pt x="16141" y="13681"/>
                    <a:pt x="16162" y="13660"/>
                    <a:pt x="16162" y="13629"/>
                  </a:cubicBezTo>
                  <a:lnTo>
                    <a:pt x="16162" y="47"/>
                  </a:lnTo>
                  <a:cubicBezTo>
                    <a:pt x="16162" y="21"/>
                    <a:pt x="16141" y="1"/>
                    <a:pt x="16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8" name="Google Shape;3328;p50"/>
            <p:cNvSpPr/>
            <p:nvPr/>
          </p:nvSpPr>
          <p:spPr>
            <a:xfrm>
              <a:off x="348471" y="4048295"/>
              <a:ext cx="126190" cy="742967"/>
            </a:xfrm>
            <a:custGeom>
              <a:avLst/>
              <a:gdLst/>
              <a:ahLst/>
              <a:cxnLst/>
              <a:rect l="l" t="t" r="r" b="b"/>
              <a:pathLst>
                <a:path w="2306" h="13577" extrusionOk="0">
                  <a:moveTo>
                    <a:pt x="2306" y="1"/>
                  </a:moveTo>
                  <a:lnTo>
                    <a:pt x="1" y="104"/>
                  </a:lnTo>
                  <a:lnTo>
                    <a:pt x="1" y="12881"/>
                  </a:lnTo>
                  <a:lnTo>
                    <a:pt x="2306" y="13577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9" name="Google Shape;3329;p50"/>
            <p:cNvSpPr/>
            <p:nvPr/>
          </p:nvSpPr>
          <p:spPr>
            <a:xfrm>
              <a:off x="348471" y="4048295"/>
              <a:ext cx="126190" cy="742967"/>
            </a:xfrm>
            <a:custGeom>
              <a:avLst/>
              <a:gdLst/>
              <a:ahLst/>
              <a:cxnLst/>
              <a:rect l="l" t="t" r="r" b="b"/>
              <a:pathLst>
                <a:path w="2306" h="13577" extrusionOk="0">
                  <a:moveTo>
                    <a:pt x="2306" y="13577"/>
                  </a:moveTo>
                  <a:lnTo>
                    <a:pt x="1" y="12881"/>
                  </a:lnTo>
                  <a:lnTo>
                    <a:pt x="1" y="104"/>
                  </a:lnTo>
                  <a:lnTo>
                    <a:pt x="230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0" name="Google Shape;3330;p50"/>
            <p:cNvSpPr/>
            <p:nvPr/>
          </p:nvSpPr>
          <p:spPr>
            <a:xfrm>
              <a:off x="345625" y="4045449"/>
              <a:ext cx="131881" cy="748659"/>
            </a:xfrm>
            <a:custGeom>
              <a:avLst/>
              <a:gdLst/>
              <a:ahLst/>
              <a:cxnLst/>
              <a:rect l="l" t="t" r="r" b="b"/>
              <a:pathLst>
                <a:path w="2410" h="13681" extrusionOk="0">
                  <a:moveTo>
                    <a:pt x="2311" y="99"/>
                  </a:moveTo>
                  <a:lnTo>
                    <a:pt x="2311" y="13567"/>
                  </a:lnTo>
                  <a:lnTo>
                    <a:pt x="99" y="12902"/>
                  </a:lnTo>
                  <a:lnTo>
                    <a:pt x="99" y="203"/>
                  </a:lnTo>
                  <a:lnTo>
                    <a:pt x="2311" y="99"/>
                  </a:lnTo>
                  <a:close/>
                  <a:moveTo>
                    <a:pt x="2358" y="1"/>
                  </a:moveTo>
                  <a:lnTo>
                    <a:pt x="48" y="105"/>
                  </a:lnTo>
                  <a:cubicBezTo>
                    <a:pt x="22" y="110"/>
                    <a:pt x="1" y="131"/>
                    <a:pt x="1" y="156"/>
                  </a:cubicBezTo>
                  <a:lnTo>
                    <a:pt x="1" y="12938"/>
                  </a:lnTo>
                  <a:cubicBezTo>
                    <a:pt x="1" y="12959"/>
                    <a:pt x="16" y="12975"/>
                    <a:pt x="37" y="12985"/>
                  </a:cubicBezTo>
                  <a:lnTo>
                    <a:pt x="2347" y="13681"/>
                  </a:lnTo>
                  <a:lnTo>
                    <a:pt x="2358" y="13681"/>
                  </a:lnTo>
                  <a:cubicBezTo>
                    <a:pt x="2389" y="13681"/>
                    <a:pt x="2410" y="13660"/>
                    <a:pt x="2410" y="13629"/>
                  </a:cubicBezTo>
                  <a:lnTo>
                    <a:pt x="2410" y="47"/>
                  </a:lnTo>
                  <a:cubicBezTo>
                    <a:pt x="2410" y="37"/>
                    <a:pt x="2405" y="27"/>
                    <a:pt x="2394" y="16"/>
                  </a:cubicBezTo>
                  <a:cubicBezTo>
                    <a:pt x="2384" y="6"/>
                    <a:pt x="2368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1" name="Google Shape;3331;p50"/>
            <p:cNvSpPr/>
            <p:nvPr/>
          </p:nvSpPr>
          <p:spPr>
            <a:xfrm>
              <a:off x="830023" y="4123866"/>
              <a:ext cx="250082" cy="65120"/>
            </a:xfrm>
            <a:custGeom>
              <a:avLst/>
              <a:gdLst/>
              <a:ahLst/>
              <a:cxnLst/>
              <a:rect l="l" t="t" r="r" b="b"/>
              <a:pathLst>
                <a:path w="4570" h="1190" extrusionOk="0">
                  <a:moveTo>
                    <a:pt x="593" y="1"/>
                  </a:moveTo>
                  <a:cubicBezTo>
                    <a:pt x="265" y="1"/>
                    <a:pt x="1" y="265"/>
                    <a:pt x="1" y="598"/>
                  </a:cubicBezTo>
                  <a:cubicBezTo>
                    <a:pt x="1" y="925"/>
                    <a:pt x="265" y="1190"/>
                    <a:pt x="593" y="1190"/>
                  </a:cubicBezTo>
                  <a:lnTo>
                    <a:pt x="3972" y="1190"/>
                  </a:lnTo>
                  <a:cubicBezTo>
                    <a:pt x="4305" y="1190"/>
                    <a:pt x="4569" y="925"/>
                    <a:pt x="4569" y="598"/>
                  </a:cubicBezTo>
                  <a:cubicBezTo>
                    <a:pt x="4569" y="265"/>
                    <a:pt x="4299" y="1"/>
                    <a:pt x="3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2" name="Google Shape;3332;p50"/>
            <p:cNvSpPr/>
            <p:nvPr/>
          </p:nvSpPr>
          <p:spPr>
            <a:xfrm>
              <a:off x="828600" y="4121294"/>
              <a:ext cx="252927" cy="70264"/>
            </a:xfrm>
            <a:custGeom>
              <a:avLst/>
              <a:gdLst/>
              <a:ahLst/>
              <a:cxnLst/>
              <a:rect l="l" t="t" r="r" b="b"/>
              <a:pathLst>
                <a:path w="4622" h="1284" extrusionOk="0">
                  <a:moveTo>
                    <a:pt x="3998" y="100"/>
                  </a:moveTo>
                  <a:cubicBezTo>
                    <a:pt x="4294" y="110"/>
                    <a:pt x="4528" y="349"/>
                    <a:pt x="4528" y="645"/>
                  </a:cubicBezTo>
                  <a:cubicBezTo>
                    <a:pt x="4528" y="935"/>
                    <a:pt x="4294" y="1179"/>
                    <a:pt x="3998" y="1190"/>
                  </a:cubicBezTo>
                  <a:lnTo>
                    <a:pt x="619" y="1190"/>
                  </a:lnTo>
                  <a:cubicBezTo>
                    <a:pt x="328" y="1179"/>
                    <a:pt x="94" y="935"/>
                    <a:pt x="94" y="645"/>
                  </a:cubicBezTo>
                  <a:cubicBezTo>
                    <a:pt x="94" y="349"/>
                    <a:pt x="328" y="110"/>
                    <a:pt x="619" y="100"/>
                  </a:cubicBezTo>
                  <a:close/>
                  <a:moveTo>
                    <a:pt x="619" y="1"/>
                  </a:moveTo>
                  <a:cubicBezTo>
                    <a:pt x="276" y="11"/>
                    <a:pt x="1" y="297"/>
                    <a:pt x="1" y="645"/>
                  </a:cubicBezTo>
                  <a:cubicBezTo>
                    <a:pt x="1" y="987"/>
                    <a:pt x="276" y="1273"/>
                    <a:pt x="619" y="1283"/>
                  </a:cubicBezTo>
                  <a:lnTo>
                    <a:pt x="3998" y="1283"/>
                  </a:lnTo>
                  <a:cubicBezTo>
                    <a:pt x="4346" y="1273"/>
                    <a:pt x="4621" y="987"/>
                    <a:pt x="4621" y="645"/>
                  </a:cubicBezTo>
                  <a:cubicBezTo>
                    <a:pt x="4621" y="297"/>
                    <a:pt x="4346" y="11"/>
                    <a:pt x="4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3" name="Google Shape;3333;p50"/>
            <p:cNvSpPr/>
            <p:nvPr/>
          </p:nvSpPr>
          <p:spPr>
            <a:xfrm>
              <a:off x="830023" y="4123866"/>
              <a:ext cx="250082" cy="65120"/>
            </a:xfrm>
            <a:custGeom>
              <a:avLst/>
              <a:gdLst/>
              <a:ahLst/>
              <a:cxnLst/>
              <a:rect l="l" t="t" r="r" b="b"/>
              <a:pathLst>
                <a:path w="4570" h="1190" extrusionOk="0">
                  <a:moveTo>
                    <a:pt x="593" y="1"/>
                  </a:moveTo>
                  <a:cubicBezTo>
                    <a:pt x="265" y="1"/>
                    <a:pt x="1" y="265"/>
                    <a:pt x="1" y="598"/>
                  </a:cubicBezTo>
                  <a:cubicBezTo>
                    <a:pt x="1" y="925"/>
                    <a:pt x="265" y="1190"/>
                    <a:pt x="593" y="1190"/>
                  </a:cubicBezTo>
                  <a:lnTo>
                    <a:pt x="3972" y="1190"/>
                  </a:lnTo>
                  <a:cubicBezTo>
                    <a:pt x="4305" y="1190"/>
                    <a:pt x="4569" y="925"/>
                    <a:pt x="4569" y="598"/>
                  </a:cubicBezTo>
                  <a:cubicBezTo>
                    <a:pt x="4569" y="265"/>
                    <a:pt x="4299" y="1"/>
                    <a:pt x="3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4" name="Google Shape;3334;p50"/>
            <p:cNvSpPr/>
            <p:nvPr/>
          </p:nvSpPr>
          <p:spPr>
            <a:xfrm>
              <a:off x="828600" y="4121294"/>
              <a:ext cx="252927" cy="70264"/>
            </a:xfrm>
            <a:custGeom>
              <a:avLst/>
              <a:gdLst/>
              <a:ahLst/>
              <a:cxnLst/>
              <a:rect l="l" t="t" r="r" b="b"/>
              <a:pathLst>
                <a:path w="4622" h="1284" extrusionOk="0">
                  <a:moveTo>
                    <a:pt x="3998" y="100"/>
                  </a:moveTo>
                  <a:cubicBezTo>
                    <a:pt x="4294" y="110"/>
                    <a:pt x="4528" y="349"/>
                    <a:pt x="4528" y="645"/>
                  </a:cubicBezTo>
                  <a:cubicBezTo>
                    <a:pt x="4528" y="935"/>
                    <a:pt x="4294" y="1179"/>
                    <a:pt x="3998" y="1190"/>
                  </a:cubicBezTo>
                  <a:lnTo>
                    <a:pt x="619" y="1190"/>
                  </a:lnTo>
                  <a:cubicBezTo>
                    <a:pt x="328" y="1179"/>
                    <a:pt x="94" y="935"/>
                    <a:pt x="94" y="645"/>
                  </a:cubicBezTo>
                  <a:cubicBezTo>
                    <a:pt x="94" y="349"/>
                    <a:pt x="328" y="110"/>
                    <a:pt x="619" y="100"/>
                  </a:cubicBezTo>
                  <a:close/>
                  <a:moveTo>
                    <a:pt x="619" y="1"/>
                  </a:moveTo>
                  <a:cubicBezTo>
                    <a:pt x="276" y="11"/>
                    <a:pt x="1" y="297"/>
                    <a:pt x="1" y="645"/>
                  </a:cubicBezTo>
                  <a:cubicBezTo>
                    <a:pt x="1" y="987"/>
                    <a:pt x="276" y="1273"/>
                    <a:pt x="619" y="1283"/>
                  </a:cubicBezTo>
                  <a:lnTo>
                    <a:pt x="3998" y="1283"/>
                  </a:lnTo>
                  <a:cubicBezTo>
                    <a:pt x="4346" y="1273"/>
                    <a:pt x="4621" y="987"/>
                    <a:pt x="4621" y="645"/>
                  </a:cubicBezTo>
                  <a:cubicBezTo>
                    <a:pt x="4621" y="297"/>
                    <a:pt x="4346" y="11"/>
                    <a:pt x="4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5" name="Google Shape;3335;p50"/>
            <p:cNvSpPr/>
            <p:nvPr/>
          </p:nvSpPr>
          <p:spPr>
            <a:xfrm>
              <a:off x="830023" y="4123866"/>
              <a:ext cx="250082" cy="65120"/>
            </a:xfrm>
            <a:custGeom>
              <a:avLst/>
              <a:gdLst/>
              <a:ahLst/>
              <a:cxnLst/>
              <a:rect l="l" t="t" r="r" b="b"/>
              <a:pathLst>
                <a:path w="4570" h="1190" extrusionOk="0">
                  <a:moveTo>
                    <a:pt x="593" y="1"/>
                  </a:moveTo>
                  <a:cubicBezTo>
                    <a:pt x="265" y="1"/>
                    <a:pt x="1" y="265"/>
                    <a:pt x="1" y="598"/>
                  </a:cubicBezTo>
                  <a:cubicBezTo>
                    <a:pt x="1" y="925"/>
                    <a:pt x="265" y="1190"/>
                    <a:pt x="593" y="1190"/>
                  </a:cubicBezTo>
                  <a:lnTo>
                    <a:pt x="3972" y="1190"/>
                  </a:lnTo>
                  <a:cubicBezTo>
                    <a:pt x="4305" y="1190"/>
                    <a:pt x="4569" y="925"/>
                    <a:pt x="4569" y="598"/>
                  </a:cubicBezTo>
                  <a:cubicBezTo>
                    <a:pt x="4569" y="265"/>
                    <a:pt x="4299" y="1"/>
                    <a:pt x="3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6" name="Google Shape;3336;p50"/>
            <p:cNvSpPr/>
            <p:nvPr/>
          </p:nvSpPr>
          <p:spPr>
            <a:xfrm>
              <a:off x="828600" y="4121294"/>
              <a:ext cx="252927" cy="70264"/>
            </a:xfrm>
            <a:custGeom>
              <a:avLst/>
              <a:gdLst/>
              <a:ahLst/>
              <a:cxnLst/>
              <a:rect l="l" t="t" r="r" b="b"/>
              <a:pathLst>
                <a:path w="4622" h="1284" extrusionOk="0">
                  <a:moveTo>
                    <a:pt x="3998" y="100"/>
                  </a:moveTo>
                  <a:cubicBezTo>
                    <a:pt x="4294" y="110"/>
                    <a:pt x="4528" y="349"/>
                    <a:pt x="4528" y="645"/>
                  </a:cubicBezTo>
                  <a:cubicBezTo>
                    <a:pt x="4528" y="935"/>
                    <a:pt x="4294" y="1179"/>
                    <a:pt x="3998" y="1190"/>
                  </a:cubicBezTo>
                  <a:lnTo>
                    <a:pt x="619" y="1190"/>
                  </a:lnTo>
                  <a:cubicBezTo>
                    <a:pt x="328" y="1179"/>
                    <a:pt x="94" y="935"/>
                    <a:pt x="94" y="645"/>
                  </a:cubicBezTo>
                  <a:cubicBezTo>
                    <a:pt x="94" y="349"/>
                    <a:pt x="328" y="110"/>
                    <a:pt x="619" y="100"/>
                  </a:cubicBezTo>
                  <a:close/>
                  <a:moveTo>
                    <a:pt x="619" y="1"/>
                  </a:moveTo>
                  <a:cubicBezTo>
                    <a:pt x="276" y="11"/>
                    <a:pt x="1" y="297"/>
                    <a:pt x="1" y="645"/>
                  </a:cubicBezTo>
                  <a:cubicBezTo>
                    <a:pt x="1" y="987"/>
                    <a:pt x="276" y="1273"/>
                    <a:pt x="619" y="1283"/>
                  </a:cubicBezTo>
                  <a:lnTo>
                    <a:pt x="3998" y="1283"/>
                  </a:lnTo>
                  <a:cubicBezTo>
                    <a:pt x="4346" y="1273"/>
                    <a:pt x="4621" y="987"/>
                    <a:pt x="4621" y="645"/>
                  </a:cubicBezTo>
                  <a:cubicBezTo>
                    <a:pt x="4621" y="297"/>
                    <a:pt x="4346" y="11"/>
                    <a:pt x="4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7" name="Google Shape;3337;p50"/>
            <p:cNvSpPr/>
            <p:nvPr/>
          </p:nvSpPr>
          <p:spPr>
            <a:xfrm>
              <a:off x="831172" y="4123866"/>
              <a:ext cx="227591" cy="65120"/>
            </a:xfrm>
            <a:custGeom>
              <a:avLst/>
              <a:gdLst/>
              <a:ahLst/>
              <a:cxnLst/>
              <a:rect l="l" t="t" r="r" b="b"/>
              <a:pathLst>
                <a:path w="4159" h="1190" extrusionOk="0">
                  <a:moveTo>
                    <a:pt x="572" y="1"/>
                  </a:moveTo>
                  <a:cubicBezTo>
                    <a:pt x="255" y="11"/>
                    <a:pt x="0" y="276"/>
                    <a:pt x="0" y="598"/>
                  </a:cubicBezTo>
                  <a:cubicBezTo>
                    <a:pt x="0" y="914"/>
                    <a:pt x="255" y="1179"/>
                    <a:pt x="572" y="1190"/>
                  </a:cubicBezTo>
                  <a:lnTo>
                    <a:pt x="3567" y="1190"/>
                  </a:lnTo>
                  <a:cubicBezTo>
                    <a:pt x="3894" y="1190"/>
                    <a:pt x="4159" y="925"/>
                    <a:pt x="4159" y="598"/>
                  </a:cubicBezTo>
                  <a:cubicBezTo>
                    <a:pt x="4159" y="265"/>
                    <a:pt x="3894" y="1"/>
                    <a:pt x="3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8" name="Google Shape;3338;p50"/>
            <p:cNvSpPr/>
            <p:nvPr/>
          </p:nvSpPr>
          <p:spPr>
            <a:xfrm>
              <a:off x="828600" y="4121294"/>
              <a:ext cx="231914" cy="70264"/>
            </a:xfrm>
            <a:custGeom>
              <a:avLst/>
              <a:gdLst/>
              <a:ahLst/>
              <a:cxnLst/>
              <a:rect l="l" t="t" r="r" b="b"/>
              <a:pathLst>
                <a:path w="4238" h="1284" extrusionOk="0">
                  <a:moveTo>
                    <a:pt x="3614" y="100"/>
                  </a:moveTo>
                  <a:cubicBezTo>
                    <a:pt x="3910" y="110"/>
                    <a:pt x="4144" y="349"/>
                    <a:pt x="4144" y="645"/>
                  </a:cubicBezTo>
                  <a:cubicBezTo>
                    <a:pt x="4144" y="935"/>
                    <a:pt x="3910" y="1179"/>
                    <a:pt x="3614" y="1190"/>
                  </a:cubicBezTo>
                  <a:lnTo>
                    <a:pt x="619" y="1190"/>
                  </a:lnTo>
                  <a:cubicBezTo>
                    <a:pt x="328" y="1179"/>
                    <a:pt x="94" y="935"/>
                    <a:pt x="94" y="645"/>
                  </a:cubicBezTo>
                  <a:cubicBezTo>
                    <a:pt x="94" y="349"/>
                    <a:pt x="328" y="110"/>
                    <a:pt x="619" y="100"/>
                  </a:cubicBezTo>
                  <a:close/>
                  <a:moveTo>
                    <a:pt x="619" y="1"/>
                  </a:moveTo>
                  <a:cubicBezTo>
                    <a:pt x="276" y="11"/>
                    <a:pt x="1" y="297"/>
                    <a:pt x="1" y="645"/>
                  </a:cubicBezTo>
                  <a:cubicBezTo>
                    <a:pt x="1" y="987"/>
                    <a:pt x="276" y="1273"/>
                    <a:pt x="619" y="1283"/>
                  </a:cubicBezTo>
                  <a:lnTo>
                    <a:pt x="3614" y="1283"/>
                  </a:lnTo>
                  <a:cubicBezTo>
                    <a:pt x="3962" y="1273"/>
                    <a:pt x="4237" y="987"/>
                    <a:pt x="4237" y="645"/>
                  </a:cubicBezTo>
                  <a:cubicBezTo>
                    <a:pt x="4237" y="297"/>
                    <a:pt x="3962" y="11"/>
                    <a:pt x="3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39" name="Google Shape;3339;p50"/>
          <p:cNvGrpSpPr/>
          <p:nvPr/>
        </p:nvGrpSpPr>
        <p:grpSpPr>
          <a:xfrm>
            <a:off x="7686438" y="2492822"/>
            <a:ext cx="1296452" cy="2498227"/>
            <a:chOff x="359850" y="2880925"/>
            <a:chExt cx="329450" cy="634825"/>
          </a:xfrm>
        </p:grpSpPr>
        <p:sp>
          <p:nvSpPr>
            <p:cNvPr id="3340" name="Google Shape;3340;p50"/>
            <p:cNvSpPr/>
            <p:nvPr/>
          </p:nvSpPr>
          <p:spPr>
            <a:xfrm>
              <a:off x="501725" y="3240050"/>
              <a:ext cx="39225" cy="275700"/>
            </a:xfrm>
            <a:custGeom>
              <a:avLst/>
              <a:gdLst/>
              <a:ahLst/>
              <a:cxnLst/>
              <a:rect l="l" t="t" r="r" b="b"/>
              <a:pathLst>
                <a:path w="1569" h="11028" extrusionOk="0">
                  <a:moveTo>
                    <a:pt x="0" y="0"/>
                  </a:moveTo>
                  <a:lnTo>
                    <a:pt x="166" y="9776"/>
                  </a:lnTo>
                  <a:cubicBezTo>
                    <a:pt x="166" y="9787"/>
                    <a:pt x="172" y="9797"/>
                    <a:pt x="177" y="9808"/>
                  </a:cubicBezTo>
                  <a:lnTo>
                    <a:pt x="1137" y="11007"/>
                  </a:lnTo>
                  <a:cubicBezTo>
                    <a:pt x="1148" y="11017"/>
                    <a:pt x="1163" y="11028"/>
                    <a:pt x="1179" y="11028"/>
                  </a:cubicBezTo>
                  <a:lnTo>
                    <a:pt x="1194" y="11028"/>
                  </a:lnTo>
                  <a:cubicBezTo>
                    <a:pt x="1210" y="11017"/>
                    <a:pt x="1226" y="11002"/>
                    <a:pt x="1226" y="10981"/>
                  </a:cubicBezTo>
                  <a:lnTo>
                    <a:pt x="1568" y="1319"/>
                  </a:lnTo>
                  <a:lnTo>
                    <a:pt x="1470" y="1319"/>
                  </a:lnTo>
                  <a:lnTo>
                    <a:pt x="1132" y="10846"/>
                  </a:lnTo>
                  <a:lnTo>
                    <a:pt x="265" y="976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Google Shape;3341;p50"/>
            <p:cNvSpPr/>
            <p:nvPr/>
          </p:nvSpPr>
          <p:spPr>
            <a:xfrm>
              <a:off x="461475" y="3332200"/>
              <a:ext cx="116725" cy="169675"/>
            </a:xfrm>
            <a:custGeom>
              <a:avLst/>
              <a:gdLst/>
              <a:ahLst/>
              <a:cxnLst/>
              <a:rect l="l" t="t" r="r" b="b"/>
              <a:pathLst>
                <a:path w="4669" h="6787" extrusionOk="0">
                  <a:moveTo>
                    <a:pt x="100" y="1"/>
                  </a:moveTo>
                  <a:lnTo>
                    <a:pt x="1" y="6"/>
                  </a:lnTo>
                  <a:lnTo>
                    <a:pt x="271" y="6739"/>
                  </a:lnTo>
                  <a:cubicBezTo>
                    <a:pt x="271" y="6765"/>
                    <a:pt x="292" y="6786"/>
                    <a:pt x="318" y="6786"/>
                  </a:cubicBezTo>
                  <a:lnTo>
                    <a:pt x="4289" y="6786"/>
                  </a:lnTo>
                  <a:cubicBezTo>
                    <a:pt x="4315" y="6786"/>
                    <a:pt x="4336" y="6765"/>
                    <a:pt x="4336" y="6739"/>
                  </a:cubicBezTo>
                  <a:lnTo>
                    <a:pt x="4668" y="6"/>
                  </a:lnTo>
                  <a:lnTo>
                    <a:pt x="4575" y="1"/>
                  </a:lnTo>
                  <a:lnTo>
                    <a:pt x="4242" y="6693"/>
                  </a:lnTo>
                  <a:lnTo>
                    <a:pt x="364" y="6693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Google Shape;3342;p50"/>
            <p:cNvSpPr/>
            <p:nvPr/>
          </p:nvSpPr>
          <p:spPr>
            <a:xfrm>
              <a:off x="442925" y="3215775"/>
              <a:ext cx="153825" cy="13400"/>
            </a:xfrm>
            <a:custGeom>
              <a:avLst/>
              <a:gdLst/>
              <a:ahLst/>
              <a:cxnLst/>
              <a:rect l="l" t="t" r="r" b="b"/>
              <a:pathLst>
                <a:path w="6153" h="536" extrusionOk="0">
                  <a:moveTo>
                    <a:pt x="3079" y="1"/>
                  </a:moveTo>
                  <a:cubicBezTo>
                    <a:pt x="1376" y="1"/>
                    <a:pt x="0" y="120"/>
                    <a:pt x="0" y="265"/>
                  </a:cubicBezTo>
                  <a:cubicBezTo>
                    <a:pt x="0" y="416"/>
                    <a:pt x="1376" y="535"/>
                    <a:pt x="3079" y="535"/>
                  </a:cubicBezTo>
                  <a:cubicBezTo>
                    <a:pt x="4777" y="535"/>
                    <a:pt x="6153" y="416"/>
                    <a:pt x="6153" y="265"/>
                  </a:cubicBezTo>
                  <a:cubicBezTo>
                    <a:pt x="6153" y="120"/>
                    <a:pt x="4777" y="1"/>
                    <a:pt x="3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Google Shape;3343;p50"/>
            <p:cNvSpPr/>
            <p:nvPr/>
          </p:nvSpPr>
          <p:spPr>
            <a:xfrm>
              <a:off x="441750" y="3214600"/>
              <a:ext cx="156175" cy="15750"/>
            </a:xfrm>
            <a:custGeom>
              <a:avLst/>
              <a:gdLst/>
              <a:ahLst/>
              <a:cxnLst/>
              <a:rect l="l" t="t" r="r" b="b"/>
              <a:pathLst>
                <a:path w="6247" h="630" extrusionOk="0">
                  <a:moveTo>
                    <a:pt x="3126" y="100"/>
                  </a:moveTo>
                  <a:cubicBezTo>
                    <a:pt x="4907" y="100"/>
                    <a:pt x="5987" y="219"/>
                    <a:pt x="6137" y="312"/>
                  </a:cubicBezTo>
                  <a:cubicBezTo>
                    <a:pt x="5987" y="411"/>
                    <a:pt x="4907" y="530"/>
                    <a:pt x="3126" y="530"/>
                  </a:cubicBezTo>
                  <a:cubicBezTo>
                    <a:pt x="1340" y="530"/>
                    <a:pt x="260" y="411"/>
                    <a:pt x="110" y="312"/>
                  </a:cubicBezTo>
                  <a:cubicBezTo>
                    <a:pt x="260" y="219"/>
                    <a:pt x="1340" y="100"/>
                    <a:pt x="3126" y="100"/>
                  </a:cubicBezTo>
                  <a:close/>
                  <a:moveTo>
                    <a:pt x="3126" y="1"/>
                  </a:moveTo>
                  <a:cubicBezTo>
                    <a:pt x="2301" y="1"/>
                    <a:pt x="1527" y="27"/>
                    <a:pt x="946" y="79"/>
                  </a:cubicBezTo>
                  <a:cubicBezTo>
                    <a:pt x="1" y="162"/>
                    <a:pt x="1" y="260"/>
                    <a:pt x="1" y="312"/>
                  </a:cubicBezTo>
                  <a:cubicBezTo>
                    <a:pt x="1" y="370"/>
                    <a:pt x="1" y="468"/>
                    <a:pt x="946" y="551"/>
                  </a:cubicBezTo>
                  <a:cubicBezTo>
                    <a:pt x="1527" y="603"/>
                    <a:pt x="2301" y="629"/>
                    <a:pt x="3126" y="629"/>
                  </a:cubicBezTo>
                  <a:cubicBezTo>
                    <a:pt x="3946" y="629"/>
                    <a:pt x="4720" y="603"/>
                    <a:pt x="5301" y="551"/>
                  </a:cubicBezTo>
                  <a:cubicBezTo>
                    <a:pt x="6246" y="468"/>
                    <a:pt x="6246" y="370"/>
                    <a:pt x="6246" y="312"/>
                  </a:cubicBezTo>
                  <a:cubicBezTo>
                    <a:pt x="6246" y="260"/>
                    <a:pt x="6246" y="162"/>
                    <a:pt x="5301" y="79"/>
                  </a:cubicBezTo>
                  <a:cubicBezTo>
                    <a:pt x="4720" y="27"/>
                    <a:pt x="3946" y="1"/>
                    <a:pt x="3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4" name="Google Shape;3344;p50"/>
            <p:cNvSpPr/>
            <p:nvPr/>
          </p:nvSpPr>
          <p:spPr>
            <a:xfrm>
              <a:off x="451225" y="3230825"/>
              <a:ext cx="137225" cy="136375"/>
            </a:xfrm>
            <a:custGeom>
              <a:avLst/>
              <a:gdLst/>
              <a:ahLst/>
              <a:cxnLst/>
              <a:rect l="l" t="t" r="r" b="b"/>
              <a:pathLst>
                <a:path w="5489" h="5455" extrusionOk="0">
                  <a:moveTo>
                    <a:pt x="5488" y="1"/>
                  </a:moveTo>
                  <a:lnTo>
                    <a:pt x="5487" y="7"/>
                  </a:lnTo>
                  <a:lnTo>
                    <a:pt x="5487" y="7"/>
                  </a:lnTo>
                  <a:cubicBezTo>
                    <a:pt x="5488" y="5"/>
                    <a:pt x="5488" y="3"/>
                    <a:pt x="5488" y="1"/>
                  </a:cubicBezTo>
                  <a:close/>
                  <a:moveTo>
                    <a:pt x="1" y="1"/>
                  </a:moveTo>
                  <a:cubicBezTo>
                    <a:pt x="1" y="3"/>
                    <a:pt x="1" y="6"/>
                    <a:pt x="2" y="8"/>
                  </a:cubicBezTo>
                  <a:lnTo>
                    <a:pt x="2" y="8"/>
                  </a:lnTo>
                  <a:lnTo>
                    <a:pt x="1" y="1"/>
                  </a:lnTo>
                  <a:close/>
                  <a:moveTo>
                    <a:pt x="5487" y="7"/>
                  </a:moveTo>
                  <a:cubicBezTo>
                    <a:pt x="5450" y="145"/>
                    <a:pt x="4239" y="266"/>
                    <a:pt x="2747" y="266"/>
                  </a:cubicBezTo>
                  <a:cubicBezTo>
                    <a:pt x="1256" y="266"/>
                    <a:pt x="41" y="150"/>
                    <a:pt x="2" y="8"/>
                  </a:cubicBezTo>
                  <a:lnTo>
                    <a:pt x="2" y="8"/>
                  </a:lnTo>
                  <a:lnTo>
                    <a:pt x="707" y="5167"/>
                  </a:lnTo>
                  <a:lnTo>
                    <a:pt x="738" y="5177"/>
                  </a:lnTo>
                  <a:cubicBezTo>
                    <a:pt x="1393" y="5362"/>
                    <a:pt x="2067" y="5454"/>
                    <a:pt x="2741" y="5454"/>
                  </a:cubicBezTo>
                  <a:cubicBezTo>
                    <a:pt x="3429" y="5454"/>
                    <a:pt x="4116" y="5358"/>
                    <a:pt x="4782" y="5167"/>
                  </a:cubicBezTo>
                  <a:lnTo>
                    <a:pt x="5487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5" name="Google Shape;3345;p50"/>
            <p:cNvSpPr/>
            <p:nvPr/>
          </p:nvSpPr>
          <p:spPr>
            <a:xfrm>
              <a:off x="451225" y="3230825"/>
              <a:ext cx="137225" cy="138775"/>
            </a:xfrm>
            <a:custGeom>
              <a:avLst/>
              <a:gdLst/>
              <a:ahLst/>
              <a:cxnLst/>
              <a:rect l="l" t="t" r="r" b="b"/>
              <a:pathLst>
                <a:path w="5489" h="5551" extrusionOk="0">
                  <a:moveTo>
                    <a:pt x="2747" y="266"/>
                  </a:moveTo>
                  <a:cubicBezTo>
                    <a:pt x="1231" y="266"/>
                    <a:pt x="1" y="146"/>
                    <a:pt x="1" y="1"/>
                  </a:cubicBezTo>
                  <a:lnTo>
                    <a:pt x="707" y="5167"/>
                  </a:lnTo>
                  <a:lnTo>
                    <a:pt x="738" y="5177"/>
                  </a:lnTo>
                  <a:cubicBezTo>
                    <a:pt x="2062" y="5551"/>
                    <a:pt x="3464" y="5546"/>
                    <a:pt x="4782" y="5167"/>
                  </a:cubicBezTo>
                  <a:lnTo>
                    <a:pt x="4782" y="5167"/>
                  </a:lnTo>
                  <a:lnTo>
                    <a:pt x="5488" y="1"/>
                  </a:lnTo>
                  <a:cubicBezTo>
                    <a:pt x="5488" y="141"/>
                    <a:pt x="4263" y="266"/>
                    <a:pt x="2747" y="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Google Shape;3346;p50"/>
            <p:cNvSpPr/>
            <p:nvPr/>
          </p:nvSpPr>
          <p:spPr>
            <a:xfrm>
              <a:off x="450075" y="3229425"/>
              <a:ext cx="139675" cy="138875"/>
            </a:xfrm>
            <a:custGeom>
              <a:avLst/>
              <a:gdLst/>
              <a:ahLst/>
              <a:cxnLst/>
              <a:rect l="l" t="t" r="r" b="b"/>
              <a:pathLst>
                <a:path w="5587" h="5555" extrusionOk="0">
                  <a:moveTo>
                    <a:pt x="104" y="161"/>
                  </a:moveTo>
                  <a:cubicBezTo>
                    <a:pt x="213" y="202"/>
                    <a:pt x="426" y="249"/>
                    <a:pt x="841" y="290"/>
                  </a:cubicBezTo>
                  <a:cubicBezTo>
                    <a:pt x="1360" y="337"/>
                    <a:pt x="2051" y="368"/>
                    <a:pt x="2788" y="368"/>
                  </a:cubicBezTo>
                  <a:cubicBezTo>
                    <a:pt x="3525" y="368"/>
                    <a:pt x="4216" y="337"/>
                    <a:pt x="4735" y="290"/>
                  </a:cubicBezTo>
                  <a:cubicBezTo>
                    <a:pt x="5150" y="249"/>
                    <a:pt x="5358" y="202"/>
                    <a:pt x="5467" y="161"/>
                  </a:cubicBezTo>
                  <a:lnTo>
                    <a:pt x="5467" y="161"/>
                  </a:lnTo>
                  <a:lnTo>
                    <a:pt x="4782" y="5181"/>
                  </a:lnTo>
                  <a:cubicBezTo>
                    <a:pt x="4130" y="5365"/>
                    <a:pt x="3459" y="5457"/>
                    <a:pt x="2788" y="5457"/>
                  </a:cubicBezTo>
                  <a:cubicBezTo>
                    <a:pt x="2117" y="5457"/>
                    <a:pt x="1446" y="5365"/>
                    <a:pt x="794" y="5181"/>
                  </a:cubicBezTo>
                  <a:lnTo>
                    <a:pt x="104" y="161"/>
                  </a:lnTo>
                  <a:close/>
                  <a:moveTo>
                    <a:pt x="5535" y="0"/>
                  </a:moveTo>
                  <a:cubicBezTo>
                    <a:pt x="5512" y="0"/>
                    <a:pt x="5490" y="15"/>
                    <a:pt x="5488" y="46"/>
                  </a:cubicBezTo>
                  <a:cubicBezTo>
                    <a:pt x="5405" y="140"/>
                    <a:pt x="4429" y="270"/>
                    <a:pt x="2793" y="270"/>
                  </a:cubicBezTo>
                  <a:cubicBezTo>
                    <a:pt x="1153" y="270"/>
                    <a:pt x="177" y="140"/>
                    <a:pt x="93" y="46"/>
                  </a:cubicBezTo>
                  <a:cubicBezTo>
                    <a:pt x="93" y="23"/>
                    <a:pt x="73" y="4"/>
                    <a:pt x="50" y="4"/>
                  </a:cubicBezTo>
                  <a:cubicBezTo>
                    <a:pt x="47" y="4"/>
                    <a:pt x="44" y="4"/>
                    <a:pt x="42" y="5"/>
                  </a:cubicBezTo>
                  <a:cubicBezTo>
                    <a:pt x="16" y="5"/>
                    <a:pt x="0" y="26"/>
                    <a:pt x="0" y="52"/>
                  </a:cubicBezTo>
                  <a:cubicBezTo>
                    <a:pt x="0" y="62"/>
                    <a:pt x="0" y="72"/>
                    <a:pt x="0" y="83"/>
                  </a:cubicBezTo>
                  <a:lnTo>
                    <a:pt x="706" y="5223"/>
                  </a:lnTo>
                  <a:cubicBezTo>
                    <a:pt x="706" y="5243"/>
                    <a:pt x="722" y="5259"/>
                    <a:pt x="737" y="5264"/>
                  </a:cubicBezTo>
                  <a:lnTo>
                    <a:pt x="774" y="5274"/>
                  </a:lnTo>
                  <a:cubicBezTo>
                    <a:pt x="1428" y="5461"/>
                    <a:pt x="2108" y="5555"/>
                    <a:pt x="2793" y="5555"/>
                  </a:cubicBezTo>
                  <a:cubicBezTo>
                    <a:pt x="3484" y="5555"/>
                    <a:pt x="4179" y="5456"/>
                    <a:pt x="4844" y="5264"/>
                  </a:cubicBezTo>
                  <a:cubicBezTo>
                    <a:pt x="4865" y="5259"/>
                    <a:pt x="4875" y="5243"/>
                    <a:pt x="4880" y="5223"/>
                  </a:cubicBezTo>
                  <a:lnTo>
                    <a:pt x="5581" y="83"/>
                  </a:lnTo>
                  <a:cubicBezTo>
                    <a:pt x="5581" y="72"/>
                    <a:pt x="5586" y="62"/>
                    <a:pt x="5586" y="52"/>
                  </a:cubicBezTo>
                  <a:cubicBezTo>
                    <a:pt x="5586" y="19"/>
                    <a:pt x="5560" y="0"/>
                    <a:pt x="5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Google Shape;3347;p50"/>
            <p:cNvSpPr/>
            <p:nvPr/>
          </p:nvSpPr>
          <p:spPr>
            <a:xfrm>
              <a:off x="461475" y="3328700"/>
              <a:ext cx="116725" cy="14550"/>
            </a:xfrm>
            <a:custGeom>
              <a:avLst/>
              <a:gdLst/>
              <a:ahLst/>
              <a:cxnLst/>
              <a:rect l="l" t="t" r="r" b="b"/>
              <a:pathLst>
                <a:path w="4669" h="582" extrusionOk="0">
                  <a:moveTo>
                    <a:pt x="94" y="0"/>
                  </a:moveTo>
                  <a:cubicBezTo>
                    <a:pt x="42" y="26"/>
                    <a:pt x="6" y="83"/>
                    <a:pt x="1" y="141"/>
                  </a:cubicBezTo>
                  <a:cubicBezTo>
                    <a:pt x="1" y="462"/>
                    <a:pt x="1397" y="582"/>
                    <a:pt x="2337" y="582"/>
                  </a:cubicBezTo>
                  <a:cubicBezTo>
                    <a:pt x="3272" y="582"/>
                    <a:pt x="4668" y="462"/>
                    <a:pt x="4668" y="141"/>
                  </a:cubicBezTo>
                  <a:cubicBezTo>
                    <a:pt x="4663" y="83"/>
                    <a:pt x="4627" y="26"/>
                    <a:pt x="4570" y="0"/>
                  </a:cubicBezTo>
                  <a:lnTo>
                    <a:pt x="4518" y="83"/>
                  </a:lnTo>
                  <a:cubicBezTo>
                    <a:pt x="4549" y="104"/>
                    <a:pt x="4570" y="125"/>
                    <a:pt x="4570" y="141"/>
                  </a:cubicBezTo>
                  <a:cubicBezTo>
                    <a:pt x="4570" y="281"/>
                    <a:pt x="3697" y="483"/>
                    <a:pt x="2332" y="483"/>
                  </a:cubicBezTo>
                  <a:cubicBezTo>
                    <a:pt x="967" y="483"/>
                    <a:pt x="94" y="281"/>
                    <a:pt x="94" y="141"/>
                  </a:cubicBezTo>
                  <a:cubicBezTo>
                    <a:pt x="94" y="125"/>
                    <a:pt x="115" y="104"/>
                    <a:pt x="146" y="8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Google Shape;3348;p50"/>
            <p:cNvSpPr/>
            <p:nvPr/>
          </p:nvSpPr>
          <p:spPr>
            <a:xfrm>
              <a:off x="388025" y="2884925"/>
              <a:ext cx="159275" cy="199575"/>
            </a:xfrm>
            <a:custGeom>
              <a:avLst/>
              <a:gdLst/>
              <a:ahLst/>
              <a:cxnLst/>
              <a:rect l="l" t="t" r="r" b="b"/>
              <a:pathLst>
                <a:path w="6371" h="7983" extrusionOk="0">
                  <a:moveTo>
                    <a:pt x="1794" y="0"/>
                  </a:moveTo>
                  <a:cubicBezTo>
                    <a:pt x="1091" y="0"/>
                    <a:pt x="41" y="448"/>
                    <a:pt x="11" y="448"/>
                  </a:cubicBezTo>
                  <a:cubicBezTo>
                    <a:pt x="11" y="448"/>
                    <a:pt x="11" y="448"/>
                    <a:pt x="11" y="448"/>
                  </a:cubicBezTo>
                  <a:lnTo>
                    <a:pt x="11" y="448"/>
                  </a:lnTo>
                  <a:cubicBezTo>
                    <a:pt x="0" y="484"/>
                    <a:pt x="1075" y="536"/>
                    <a:pt x="1579" y="1387"/>
                  </a:cubicBezTo>
                  <a:cubicBezTo>
                    <a:pt x="2082" y="2275"/>
                    <a:pt x="1978" y="2187"/>
                    <a:pt x="2560" y="4305"/>
                  </a:cubicBezTo>
                  <a:cubicBezTo>
                    <a:pt x="3135" y="6492"/>
                    <a:pt x="4841" y="7972"/>
                    <a:pt x="4910" y="7972"/>
                  </a:cubicBezTo>
                  <a:cubicBezTo>
                    <a:pt x="4911" y="7972"/>
                    <a:pt x="4912" y="7972"/>
                    <a:pt x="4912" y="7971"/>
                  </a:cubicBezTo>
                  <a:lnTo>
                    <a:pt x="4912" y="7971"/>
                  </a:lnTo>
                  <a:cubicBezTo>
                    <a:pt x="4912" y="7975"/>
                    <a:pt x="4943" y="7983"/>
                    <a:pt x="4994" y="7983"/>
                  </a:cubicBezTo>
                  <a:cubicBezTo>
                    <a:pt x="5288" y="7983"/>
                    <a:pt x="6264" y="7750"/>
                    <a:pt x="6334" y="5520"/>
                  </a:cubicBezTo>
                  <a:cubicBezTo>
                    <a:pt x="6371" y="4222"/>
                    <a:pt x="5966" y="3235"/>
                    <a:pt x="5530" y="2394"/>
                  </a:cubicBezTo>
                  <a:cubicBezTo>
                    <a:pt x="5182" y="1740"/>
                    <a:pt x="4787" y="1112"/>
                    <a:pt x="4361" y="510"/>
                  </a:cubicBezTo>
                  <a:cubicBezTo>
                    <a:pt x="4103" y="166"/>
                    <a:pt x="3692" y="116"/>
                    <a:pt x="3264" y="116"/>
                  </a:cubicBezTo>
                  <a:cubicBezTo>
                    <a:pt x="3088" y="116"/>
                    <a:pt x="2910" y="125"/>
                    <a:pt x="2739" y="125"/>
                  </a:cubicBezTo>
                  <a:cubicBezTo>
                    <a:pt x="2512" y="125"/>
                    <a:pt x="2296" y="110"/>
                    <a:pt x="2113" y="43"/>
                  </a:cubicBezTo>
                  <a:cubicBezTo>
                    <a:pt x="2021" y="13"/>
                    <a:pt x="1913" y="0"/>
                    <a:pt x="1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Google Shape;3349;p50"/>
            <p:cNvSpPr/>
            <p:nvPr/>
          </p:nvSpPr>
          <p:spPr>
            <a:xfrm>
              <a:off x="391850" y="2887100"/>
              <a:ext cx="157000" cy="197300"/>
            </a:xfrm>
            <a:custGeom>
              <a:avLst/>
              <a:gdLst/>
              <a:ahLst/>
              <a:cxnLst/>
              <a:rect l="l" t="t" r="r" b="b"/>
              <a:pathLst>
                <a:path w="6280" h="7892" extrusionOk="0">
                  <a:moveTo>
                    <a:pt x="1346" y="0"/>
                  </a:moveTo>
                  <a:cubicBezTo>
                    <a:pt x="985" y="0"/>
                    <a:pt x="700" y="108"/>
                    <a:pt x="688" y="132"/>
                  </a:cubicBezTo>
                  <a:cubicBezTo>
                    <a:pt x="679" y="155"/>
                    <a:pt x="0" y="385"/>
                    <a:pt x="161" y="385"/>
                  </a:cubicBezTo>
                  <a:cubicBezTo>
                    <a:pt x="179" y="385"/>
                    <a:pt x="207" y="382"/>
                    <a:pt x="247" y="376"/>
                  </a:cubicBezTo>
                  <a:cubicBezTo>
                    <a:pt x="321" y="354"/>
                    <a:pt x="417" y="345"/>
                    <a:pt x="525" y="345"/>
                  </a:cubicBezTo>
                  <a:cubicBezTo>
                    <a:pt x="1052" y="345"/>
                    <a:pt x="1865" y="569"/>
                    <a:pt x="1857" y="651"/>
                  </a:cubicBezTo>
                  <a:cubicBezTo>
                    <a:pt x="1852" y="656"/>
                    <a:pt x="1842" y="658"/>
                    <a:pt x="1826" y="658"/>
                  </a:cubicBezTo>
                  <a:cubicBezTo>
                    <a:pt x="1729" y="658"/>
                    <a:pt x="1440" y="574"/>
                    <a:pt x="1276" y="574"/>
                  </a:cubicBezTo>
                  <a:cubicBezTo>
                    <a:pt x="1221" y="574"/>
                    <a:pt x="1180" y="584"/>
                    <a:pt x="1166" y="610"/>
                  </a:cubicBezTo>
                  <a:cubicBezTo>
                    <a:pt x="1119" y="667"/>
                    <a:pt x="1337" y="771"/>
                    <a:pt x="1540" y="932"/>
                  </a:cubicBezTo>
                  <a:cubicBezTo>
                    <a:pt x="1883" y="1196"/>
                    <a:pt x="2241" y="1176"/>
                    <a:pt x="2256" y="1368"/>
                  </a:cubicBezTo>
                  <a:cubicBezTo>
                    <a:pt x="2272" y="1534"/>
                    <a:pt x="2018" y="1586"/>
                    <a:pt x="1997" y="1799"/>
                  </a:cubicBezTo>
                  <a:cubicBezTo>
                    <a:pt x="1986" y="1923"/>
                    <a:pt x="2043" y="2027"/>
                    <a:pt x="2542" y="2520"/>
                  </a:cubicBezTo>
                  <a:cubicBezTo>
                    <a:pt x="2968" y="2946"/>
                    <a:pt x="3248" y="3185"/>
                    <a:pt x="3222" y="3252"/>
                  </a:cubicBezTo>
                  <a:cubicBezTo>
                    <a:pt x="3218" y="3264"/>
                    <a:pt x="3206" y="3269"/>
                    <a:pt x="3188" y="3269"/>
                  </a:cubicBezTo>
                  <a:cubicBezTo>
                    <a:pt x="3096" y="3269"/>
                    <a:pt x="2850" y="3145"/>
                    <a:pt x="2752" y="3145"/>
                  </a:cubicBezTo>
                  <a:cubicBezTo>
                    <a:pt x="2732" y="3145"/>
                    <a:pt x="2718" y="3151"/>
                    <a:pt x="2713" y="3164"/>
                  </a:cubicBezTo>
                  <a:cubicBezTo>
                    <a:pt x="2682" y="3247"/>
                    <a:pt x="3154" y="3553"/>
                    <a:pt x="3580" y="4197"/>
                  </a:cubicBezTo>
                  <a:cubicBezTo>
                    <a:pt x="3892" y="4664"/>
                    <a:pt x="4151" y="5261"/>
                    <a:pt x="4037" y="5381"/>
                  </a:cubicBezTo>
                  <a:cubicBezTo>
                    <a:pt x="4023" y="5395"/>
                    <a:pt x="4004" y="5402"/>
                    <a:pt x="3982" y="5402"/>
                  </a:cubicBezTo>
                  <a:cubicBezTo>
                    <a:pt x="3818" y="5402"/>
                    <a:pt x="3461" y="5057"/>
                    <a:pt x="3369" y="5057"/>
                  </a:cubicBezTo>
                  <a:cubicBezTo>
                    <a:pt x="3361" y="5057"/>
                    <a:pt x="3356" y="5059"/>
                    <a:pt x="3352" y="5064"/>
                  </a:cubicBezTo>
                  <a:cubicBezTo>
                    <a:pt x="3289" y="5152"/>
                    <a:pt x="3975" y="5838"/>
                    <a:pt x="4411" y="6694"/>
                  </a:cubicBezTo>
                  <a:cubicBezTo>
                    <a:pt x="4598" y="7068"/>
                    <a:pt x="4712" y="7473"/>
                    <a:pt x="4748" y="7888"/>
                  </a:cubicBezTo>
                  <a:cubicBezTo>
                    <a:pt x="4774" y="7890"/>
                    <a:pt x="4800" y="7891"/>
                    <a:pt x="4826" y="7891"/>
                  </a:cubicBezTo>
                  <a:cubicBezTo>
                    <a:pt x="4935" y="7891"/>
                    <a:pt x="5042" y="7873"/>
                    <a:pt x="5143" y="7831"/>
                  </a:cubicBezTo>
                  <a:cubicBezTo>
                    <a:pt x="5174" y="7650"/>
                    <a:pt x="5195" y="7458"/>
                    <a:pt x="5210" y="7255"/>
                  </a:cubicBezTo>
                  <a:cubicBezTo>
                    <a:pt x="5247" y="6663"/>
                    <a:pt x="5164" y="6684"/>
                    <a:pt x="5200" y="6212"/>
                  </a:cubicBezTo>
                  <a:cubicBezTo>
                    <a:pt x="5278" y="5106"/>
                    <a:pt x="6280" y="5043"/>
                    <a:pt x="5382" y="2889"/>
                  </a:cubicBezTo>
                  <a:cubicBezTo>
                    <a:pt x="5372" y="2836"/>
                    <a:pt x="5365" y="2813"/>
                    <a:pt x="5359" y="2813"/>
                  </a:cubicBezTo>
                  <a:cubicBezTo>
                    <a:pt x="5314" y="2813"/>
                    <a:pt x="5361" y="4151"/>
                    <a:pt x="5242" y="4192"/>
                  </a:cubicBezTo>
                  <a:cubicBezTo>
                    <a:pt x="5227" y="4198"/>
                    <a:pt x="5211" y="4200"/>
                    <a:pt x="5195" y="4200"/>
                  </a:cubicBezTo>
                  <a:cubicBezTo>
                    <a:pt x="5124" y="4200"/>
                    <a:pt x="5041" y="4156"/>
                    <a:pt x="4977" y="4156"/>
                  </a:cubicBezTo>
                  <a:cubicBezTo>
                    <a:pt x="4898" y="4156"/>
                    <a:pt x="4847" y="4223"/>
                    <a:pt x="4883" y="4524"/>
                  </a:cubicBezTo>
                  <a:cubicBezTo>
                    <a:pt x="4935" y="4914"/>
                    <a:pt x="5060" y="5168"/>
                    <a:pt x="4987" y="5230"/>
                  </a:cubicBezTo>
                  <a:cubicBezTo>
                    <a:pt x="4976" y="5240"/>
                    <a:pt x="4962" y="5245"/>
                    <a:pt x="4946" y="5245"/>
                  </a:cubicBezTo>
                  <a:cubicBezTo>
                    <a:pt x="4859" y="5245"/>
                    <a:pt x="4706" y="5115"/>
                    <a:pt x="4619" y="4945"/>
                  </a:cubicBezTo>
                  <a:cubicBezTo>
                    <a:pt x="4463" y="4638"/>
                    <a:pt x="4603" y="4379"/>
                    <a:pt x="4613" y="3855"/>
                  </a:cubicBezTo>
                  <a:cubicBezTo>
                    <a:pt x="4624" y="3252"/>
                    <a:pt x="4432" y="1773"/>
                    <a:pt x="4219" y="1716"/>
                  </a:cubicBezTo>
                  <a:cubicBezTo>
                    <a:pt x="4217" y="1715"/>
                    <a:pt x="4215" y="1715"/>
                    <a:pt x="4213" y="1715"/>
                  </a:cubicBezTo>
                  <a:cubicBezTo>
                    <a:pt x="4112" y="1715"/>
                    <a:pt x="4020" y="2513"/>
                    <a:pt x="3944" y="2666"/>
                  </a:cubicBezTo>
                  <a:cubicBezTo>
                    <a:pt x="3871" y="2474"/>
                    <a:pt x="3777" y="2230"/>
                    <a:pt x="3674" y="1954"/>
                  </a:cubicBezTo>
                  <a:cubicBezTo>
                    <a:pt x="3393" y="1207"/>
                    <a:pt x="3326" y="1087"/>
                    <a:pt x="3232" y="973"/>
                  </a:cubicBezTo>
                  <a:cubicBezTo>
                    <a:pt x="3040" y="740"/>
                    <a:pt x="2926" y="755"/>
                    <a:pt x="2552" y="547"/>
                  </a:cubicBezTo>
                  <a:cubicBezTo>
                    <a:pt x="2012" y="262"/>
                    <a:pt x="2012" y="117"/>
                    <a:pt x="1680" y="33"/>
                  </a:cubicBezTo>
                  <a:cubicBezTo>
                    <a:pt x="1565" y="10"/>
                    <a:pt x="1452" y="0"/>
                    <a:pt x="134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Google Shape;3350;p50"/>
            <p:cNvSpPr/>
            <p:nvPr/>
          </p:nvSpPr>
          <p:spPr>
            <a:xfrm>
              <a:off x="415275" y="2890400"/>
              <a:ext cx="99450" cy="168225"/>
            </a:xfrm>
            <a:custGeom>
              <a:avLst/>
              <a:gdLst/>
              <a:ahLst/>
              <a:cxnLst/>
              <a:rect l="l" t="t" r="r" b="b"/>
              <a:pathLst>
                <a:path w="3978" h="6729" extrusionOk="0">
                  <a:moveTo>
                    <a:pt x="27" y="0"/>
                  </a:moveTo>
                  <a:lnTo>
                    <a:pt x="1" y="99"/>
                  </a:lnTo>
                  <a:cubicBezTo>
                    <a:pt x="21" y="99"/>
                    <a:pt x="2223" y="701"/>
                    <a:pt x="2783" y="2954"/>
                  </a:cubicBezTo>
                  <a:cubicBezTo>
                    <a:pt x="3178" y="4548"/>
                    <a:pt x="3879" y="6708"/>
                    <a:pt x="3884" y="6729"/>
                  </a:cubicBezTo>
                  <a:lnTo>
                    <a:pt x="3977" y="6703"/>
                  </a:lnTo>
                  <a:cubicBezTo>
                    <a:pt x="3972" y="6682"/>
                    <a:pt x="3277" y="4517"/>
                    <a:pt x="2882" y="2933"/>
                  </a:cubicBezTo>
                  <a:cubicBezTo>
                    <a:pt x="2306" y="623"/>
                    <a:pt x="47" y="1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Google Shape;3351;p50"/>
            <p:cNvSpPr/>
            <p:nvPr/>
          </p:nvSpPr>
          <p:spPr>
            <a:xfrm>
              <a:off x="388025" y="2880925"/>
              <a:ext cx="95950" cy="53625"/>
            </a:xfrm>
            <a:custGeom>
              <a:avLst/>
              <a:gdLst/>
              <a:ahLst/>
              <a:cxnLst/>
              <a:rect l="l" t="t" r="r" b="b"/>
              <a:pathLst>
                <a:path w="3838" h="2145" extrusionOk="0">
                  <a:moveTo>
                    <a:pt x="2113" y="208"/>
                  </a:moveTo>
                  <a:cubicBezTo>
                    <a:pt x="1464" y="0"/>
                    <a:pt x="11" y="628"/>
                    <a:pt x="11" y="608"/>
                  </a:cubicBezTo>
                  <a:cubicBezTo>
                    <a:pt x="0" y="644"/>
                    <a:pt x="1075" y="701"/>
                    <a:pt x="1579" y="1547"/>
                  </a:cubicBezTo>
                  <a:cubicBezTo>
                    <a:pt x="1693" y="1739"/>
                    <a:pt x="1797" y="1942"/>
                    <a:pt x="1890" y="2144"/>
                  </a:cubicBezTo>
                  <a:cubicBezTo>
                    <a:pt x="2222" y="1256"/>
                    <a:pt x="3235" y="701"/>
                    <a:pt x="3837" y="332"/>
                  </a:cubicBezTo>
                  <a:cubicBezTo>
                    <a:pt x="3302" y="213"/>
                    <a:pt x="2586" y="369"/>
                    <a:pt x="2113" y="208"/>
                  </a:cubicBezTo>
                  <a:close/>
                </a:path>
              </a:pathLst>
            </a:custGeom>
            <a:solidFill>
              <a:schemeClr val="accent3">
                <a:alpha val="89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2" name="Google Shape;3352;p50"/>
            <p:cNvSpPr/>
            <p:nvPr/>
          </p:nvSpPr>
          <p:spPr>
            <a:xfrm>
              <a:off x="386975" y="2883850"/>
              <a:ext cx="161500" cy="201900"/>
            </a:xfrm>
            <a:custGeom>
              <a:avLst/>
              <a:gdLst/>
              <a:ahLst/>
              <a:cxnLst/>
              <a:rect l="l" t="t" r="r" b="b"/>
              <a:pathLst>
                <a:path w="6460" h="8076" extrusionOk="0">
                  <a:moveTo>
                    <a:pt x="1832" y="92"/>
                  </a:moveTo>
                  <a:cubicBezTo>
                    <a:pt x="1944" y="92"/>
                    <a:pt x="2047" y="104"/>
                    <a:pt x="2135" y="132"/>
                  </a:cubicBezTo>
                  <a:cubicBezTo>
                    <a:pt x="2326" y="205"/>
                    <a:pt x="2548" y="218"/>
                    <a:pt x="2785" y="218"/>
                  </a:cubicBezTo>
                  <a:cubicBezTo>
                    <a:pt x="2869" y="218"/>
                    <a:pt x="2956" y="217"/>
                    <a:pt x="3043" y="215"/>
                  </a:cubicBezTo>
                  <a:cubicBezTo>
                    <a:pt x="3129" y="214"/>
                    <a:pt x="3216" y="212"/>
                    <a:pt x="3302" y="212"/>
                  </a:cubicBezTo>
                  <a:cubicBezTo>
                    <a:pt x="3719" y="212"/>
                    <a:pt x="4121" y="257"/>
                    <a:pt x="4362" y="584"/>
                  </a:cubicBezTo>
                  <a:cubicBezTo>
                    <a:pt x="4788" y="1186"/>
                    <a:pt x="5177" y="1809"/>
                    <a:pt x="5525" y="2458"/>
                  </a:cubicBezTo>
                  <a:cubicBezTo>
                    <a:pt x="5966" y="3310"/>
                    <a:pt x="6366" y="4275"/>
                    <a:pt x="6324" y="5558"/>
                  </a:cubicBezTo>
                  <a:cubicBezTo>
                    <a:pt x="6283" y="6975"/>
                    <a:pt x="5873" y="7562"/>
                    <a:pt x="5535" y="7800"/>
                  </a:cubicBezTo>
                  <a:cubicBezTo>
                    <a:pt x="5326" y="7948"/>
                    <a:pt x="5130" y="7976"/>
                    <a:pt x="5033" y="7976"/>
                  </a:cubicBezTo>
                  <a:cubicBezTo>
                    <a:pt x="5008" y="7976"/>
                    <a:pt x="4989" y="7974"/>
                    <a:pt x="4980" y="7972"/>
                  </a:cubicBezTo>
                  <a:cubicBezTo>
                    <a:pt x="4974" y="7967"/>
                    <a:pt x="4964" y="7967"/>
                    <a:pt x="4959" y="7967"/>
                  </a:cubicBezTo>
                  <a:cubicBezTo>
                    <a:pt x="4788" y="7868"/>
                    <a:pt x="3204" y="6451"/>
                    <a:pt x="2649" y="4338"/>
                  </a:cubicBezTo>
                  <a:cubicBezTo>
                    <a:pt x="2519" y="3860"/>
                    <a:pt x="2420" y="3497"/>
                    <a:pt x="2347" y="3206"/>
                  </a:cubicBezTo>
                  <a:cubicBezTo>
                    <a:pt x="2083" y="2204"/>
                    <a:pt x="2057" y="2100"/>
                    <a:pt x="1662" y="1409"/>
                  </a:cubicBezTo>
                  <a:cubicBezTo>
                    <a:pt x="1268" y="745"/>
                    <a:pt x="536" y="548"/>
                    <a:pt x="219" y="485"/>
                  </a:cubicBezTo>
                  <a:cubicBezTo>
                    <a:pt x="537" y="365"/>
                    <a:pt x="1294" y="92"/>
                    <a:pt x="1832" y="92"/>
                  </a:cubicBezTo>
                  <a:close/>
                  <a:moveTo>
                    <a:pt x="1833" y="0"/>
                  </a:moveTo>
                  <a:cubicBezTo>
                    <a:pt x="1250" y="0"/>
                    <a:pt x="447" y="296"/>
                    <a:pt x="151" y="407"/>
                  </a:cubicBezTo>
                  <a:cubicBezTo>
                    <a:pt x="105" y="423"/>
                    <a:pt x="63" y="439"/>
                    <a:pt x="48" y="444"/>
                  </a:cubicBezTo>
                  <a:cubicBezTo>
                    <a:pt x="27" y="444"/>
                    <a:pt x="6" y="459"/>
                    <a:pt x="1" y="480"/>
                  </a:cubicBezTo>
                  <a:cubicBezTo>
                    <a:pt x="1" y="491"/>
                    <a:pt x="1" y="506"/>
                    <a:pt x="6" y="522"/>
                  </a:cubicBezTo>
                  <a:cubicBezTo>
                    <a:pt x="27" y="542"/>
                    <a:pt x="48" y="548"/>
                    <a:pt x="136" y="568"/>
                  </a:cubicBezTo>
                  <a:cubicBezTo>
                    <a:pt x="395" y="620"/>
                    <a:pt x="1190" y="776"/>
                    <a:pt x="1574" y="1456"/>
                  </a:cubicBezTo>
                  <a:cubicBezTo>
                    <a:pt x="1963" y="2136"/>
                    <a:pt x="1989" y="2240"/>
                    <a:pt x="2249" y="3227"/>
                  </a:cubicBezTo>
                  <a:cubicBezTo>
                    <a:pt x="2327" y="3517"/>
                    <a:pt x="2425" y="3886"/>
                    <a:pt x="2555" y="4364"/>
                  </a:cubicBezTo>
                  <a:cubicBezTo>
                    <a:pt x="3100" y="6440"/>
                    <a:pt x="4642" y="7889"/>
                    <a:pt x="4917" y="8050"/>
                  </a:cubicBezTo>
                  <a:lnTo>
                    <a:pt x="4923" y="8055"/>
                  </a:lnTo>
                  <a:cubicBezTo>
                    <a:pt x="4959" y="8070"/>
                    <a:pt x="4995" y="8076"/>
                    <a:pt x="5037" y="8076"/>
                  </a:cubicBezTo>
                  <a:cubicBezTo>
                    <a:pt x="5156" y="8070"/>
                    <a:pt x="5281" y="8044"/>
                    <a:pt x="5395" y="7992"/>
                  </a:cubicBezTo>
                  <a:cubicBezTo>
                    <a:pt x="5836" y="7795"/>
                    <a:pt x="6371" y="7214"/>
                    <a:pt x="6418" y="5563"/>
                  </a:cubicBezTo>
                  <a:cubicBezTo>
                    <a:pt x="6459" y="4254"/>
                    <a:pt x="6054" y="3278"/>
                    <a:pt x="5608" y="2411"/>
                  </a:cubicBezTo>
                  <a:cubicBezTo>
                    <a:pt x="5260" y="1762"/>
                    <a:pt x="4871" y="1129"/>
                    <a:pt x="4440" y="527"/>
                  </a:cubicBezTo>
                  <a:cubicBezTo>
                    <a:pt x="4166" y="162"/>
                    <a:pt x="3739" y="113"/>
                    <a:pt x="3296" y="113"/>
                  </a:cubicBezTo>
                  <a:cubicBezTo>
                    <a:pt x="3211" y="113"/>
                    <a:pt x="3124" y="115"/>
                    <a:pt x="3038" y="117"/>
                  </a:cubicBezTo>
                  <a:cubicBezTo>
                    <a:pt x="2945" y="120"/>
                    <a:pt x="2853" y="122"/>
                    <a:pt x="2764" y="122"/>
                  </a:cubicBezTo>
                  <a:cubicBezTo>
                    <a:pt x="2544" y="122"/>
                    <a:pt x="2339" y="107"/>
                    <a:pt x="2166" y="44"/>
                  </a:cubicBezTo>
                  <a:cubicBezTo>
                    <a:pt x="2069" y="13"/>
                    <a:pt x="1956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3" name="Google Shape;3353;p50"/>
            <p:cNvSpPr/>
            <p:nvPr/>
          </p:nvSpPr>
          <p:spPr>
            <a:xfrm>
              <a:off x="499775" y="2959300"/>
              <a:ext cx="187825" cy="194850"/>
            </a:xfrm>
            <a:custGeom>
              <a:avLst/>
              <a:gdLst/>
              <a:ahLst/>
              <a:cxnLst/>
              <a:rect l="l" t="t" r="r" b="b"/>
              <a:pathLst>
                <a:path w="7513" h="7794" extrusionOk="0">
                  <a:moveTo>
                    <a:pt x="7513" y="1"/>
                  </a:moveTo>
                  <a:cubicBezTo>
                    <a:pt x="7513" y="1"/>
                    <a:pt x="5576" y="1"/>
                    <a:pt x="4725" y="453"/>
                  </a:cubicBezTo>
                  <a:cubicBezTo>
                    <a:pt x="3873" y="904"/>
                    <a:pt x="2492" y="691"/>
                    <a:pt x="1932" y="1361"/>
                  </a:cubicBezTo>
                  <a:cubicBezTo>
                    <a:pt x="1376" y="2031"/>
                    <a:pt x="0" y="3973"/>
                    <a:pt x="369" y="5847"/>
                  </a:cubicBezTo>
                  <a:cubicBezTo>
                    <a:pt x="738" y="7726"/>
                    <a:pt x="1937" y="7794"/>
                    <a:pt x="1937" y="7794"/>
                  </a:cubicBezTo>
                  <a:cubicBezTo>
                    <a:pt x="1937" y="7794"/>
                    <a:pt x="3458" y="6916"/>
                    <a:pt x="4102" y="4881"/>
                  </a:cubicBezTo>
                  <a:cubicBezTo>
                    <a:pt x="4746" y="2851"/>
                    <a:pt x="4657" y="2903"/>
                    <a:pt x="5301" y="1880"/>
                  </a:cubicBezTo>
                  <a:cubicBezTo>
                    <a:pt x="5945" y="857"/>
                    <a:pt x="7513" y="1"/>
                    <a:pt x="7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50"/>
            <p:cNvSpPr/>
            <p:nvPr/>
          </p:nvSpPr>
          <p:spPr>
            <a:xfrm>
              <a:off x="563500" y="2959175"/>
              <a:ext cx="124100" cy="64400"/>
            </a:xfrm>
            <a:custGeom>
              <a:avLst/>
              <a:gdLst/>
              <a:ahLst/>
              <a:cxnLst/>
              <a:rect l="l" t="t" r="r" b="b"/>
              <a:pathLst>
                <a:path w="4964" h="2576" extrusionOk="0">
                  <a:moveTo>
                    <a:pt x="2176" y="458"/>
                  </a:moveTo>
                  <a:cubicBezTo>
                    <a:pt x="3027" y="1"/>
                    <a:pt x="4964" y="6"/>
                    <a:pt x="4964" y="6"/>
                  </a:cubicBezTo>
                  <a:cubicBezTo>
                    <a:pt x="4964" y="6"/>
                    <a:pt x="3396" y="862"/>
                    <a:pt x="2752" y="1885"/>
                  </a:cubicBezTo>
                  <a:cubicBezTo>
                    <a:pt x="2565" y="2176"/>
                    <a:pt x="2441" y="2384"/>
                    <a:pt x="2342" y="2576"/>
                  </a:cubicBezTo>
                  <a:cubicBezTo>
                    <a:pt x="2025" y="1563"/>
                    <a:pt x="769" y="1148"/>
                    <a:pt x="1" y="982"/>
                  </a:cubicBezTo>
                  <a:cubicBezTo>
                    <a:pt x="660" y="764"/>
                    <a:pt x="1553" y="785"/>
                    <a:pt x="2176" y="458"/>
                  </a:cubicBezTo>
                  <a:close/>
                </a:path>
              </a:pathLst>
            </a:custGeom>
            <a:solidFill>
              <a:schemeClr val="accent3">
                <a:alpha val="89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Google Shape;3355;p50"/>
            <p:cNvSpPr/>
            <p:nvPr/>
          </p:nvSpPr>
          <p:spPr>
            <a:xfrm>
              <a:off x="498225" y="2958150"/>
              <a:ext cx="191075" cy="197300"/>
            </a:xfrm>
            <a:custGeom>
              <a:avLst/>
              <a:gdLst/>
              <a:ahLst/>
              <a:cxnLst/>
              <a:rect l="l" t="t" r="r" b="b"/>
              <a:pathLst>
                <a:path w="7643" h="7892" extrusionOk="0">
                  <a:moveTo>
                    <a:pt x="7379" y="104"/>
                  </a:moveTo>
                  <a:lnTo>
                    <a:pt x="7379" y="104"/>
                  </a:lnTo>
                  <a:cubicBezTo>
                    <a:pt x="6952" y="363"/>
                    <a:pt x="5842" y="1075"/>
                    <a:pt x="5316" y="1900"/>
                  </a:cubicBezTo>
                  <a:cubicBezTo>
                    <a:pt x="4792" y="2731"/>
                    <a:pt x="4751" y="2871"/>
                    <a:pt x="4413" y="3961"/>
                  </a:cubicBezTo>
                  <a:cubicBezTo>
                    <a:pt x="4335" y="4221"/>
                    <a:pt x="4237" y="4532"/>
                    <a:pt x="4117" y="4917"/>
                  </a:cubicBezTo>
                  <a:cubicBezTo>
                    <a:pt x="3515" y="6806"/>
                    <a:pt x="2134" y="7699"/>
                    <a:pt x="1989" y="7793"/>
                  </a:cubicBezTo>
                  <a:cubicBezTo>
                    <a:pt x="1854" y="7772"/>
                    <a:pt x="815" y="7585"/>
                    <a:pt x="478" y="5882"/>
                  </a:cubicBezTo>
                  <a:cubicBezTo>
                    <a:pt x="88" y="3904"/>
                    <a:pt x="1708" y="1833"/>
                    <a:pt x="2035" y="1438"/>
                  </a:cubicBezTo>
                  <a:cubicBezTo>
                    <a:pt x="2342" y="1070"/>
                    <a:pt x="2918" y="976"/>
                    <a:pt x="3525" y="883"/>
                  </a:cubicBezTo>
                  <a:cubicBezTo>
                    <a:pt x="3972" y="810"/>
                    <a:pt x="4439" y="737"/>
                    <a:pt x="4808" y="545"/>
                  </a:cubicBezTo>
                  <a:cubicBezTo>
                    <a:pt x="5484" y="189"/>
                    <a:pt x="6863" y="115"/>
                    <a:pt x="7379" y="104"/>
                  </a:cubicBezTo>
                  <a:close/>
                  <a:moveTo>
                    <a:pt x="7575" y="0"/>
                  </a:moveTo>
                  <a:cubicBezTo>
                    <a:pt x="7492" y="0"/>
                    <a:pt x="5618" y="5"/>
                    <a:pt x="4766" y="457"/>
                  </a:cubicBezTo>
                  <a:cubicBezTo>
                    <a:pt x="4413" y="644"/>
                    <a:pt x="3951" y="717"/>
                    <a:pt x="3510" y="784"/>
                  </a:cubicBezTo>
                  <a:cubicBezTo>
                    <a:pt x="2887" y="883"/>
                    <a:pt x="2295" y="976"/>
                    <a:pt x="1963" y="1376"/>
                  </a:cubicBezTo>
                  <a:cubicBezTo>
                    <a:pt x="1495" y="1937"/>
                    <a:pt x="0" y="3930"/>
                    <a:pt x="390" y="5903"/>
                  </a:cubicBezTo>
                  <a:cubicBezTo>
                    <a:pt x="758" y="7793"/>
                    <a:pt x="1989" y="7891"/>
                    <a:pt x="1999" y="7891"/>
                  </a:cubicBezTo>
                  <a:cubicBezTo>
                    <a:pt x="2009" y="7891"/>
                    <a:pt x="2020" y="7886"/>
                    <a:pt x="2025" y="7886"/>
                  </a:cubicBezTo>
                  <a:cubicBezTo>
                    <a:pt x="2040" y="7876"/>
                    <a:pt x="3572" y="6973"/>
                    <a:pt x="4211" y="4948"/>
                  </a:cubicBezTo>
                  <a:cubicBezTo>
                    <a:pt x="4335" y="4564"/>
                    <a:pt x="4429" y="4252"/>
                    <a:pt x="4512" y="3993"/>
                  </a:cubicBezTo>
                  <a:cubicBezTo>
                    <a:pt x="4849" y="2892"/>
                    <a:pt x="4885" y="2778"/>
                    <a:pt x="5405" y="1952"/>
                  </a:cubicBezTo>
                  <a:cubicBezTo>
                    <a:pt x="6038" y="950"/>
                    <a:pt x="7585" y="104"/>
                    <a:pt x="7601" y="94"/>
                  </a:cubicBezTo>
                  <a:cubicBezTo>
                    <a:pt x="7642" y="68"/>
                    <a:pt x="7627" y="0"/>
                    <a:pt x="7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50"/>
            <p:cNvSpPr/>
            <p:nvPr/>
          </p:nvSpPr>
          <p:spPr>
            <a:xfrm>
              <a:off x="518975" y="2961775"/>
              <a:ext cx="168500" cy="192375"/>
            </a:xfrm>
            <a:custGeom>
              <a:avLst/>
              <a:gdLst/>
              <a:ahLst/>
              <a:cxnLst/>
              <a:rect l="l" t="t" r="r" b="b"/>
              <a:pathLst>
                <a:path w="6740" h="7695" extrusionOk="0">
                  <a:moveTo>
                    <a:pt x="5554" y="14"/>
                  </a:moveTo>
                  <a:cubicBezTo>
                    <a:pt x="5365" y="14"/>
                    <a:pt x="4848" y="92"/>
                    <a:pt x="4315" y="338"/>
                  </a:cubicBezTo>
                  <a:cubicBezTo>
                    <a:pt x="3879" y="546"/>
                    <a:pt x="3863" y="727"/>
                    <a:pt x="3188" y="1096"/>
                  </a:cubicBezTo>
                  <a:cubicBezTo>
                    <a:pt x="2732" y="1350"/>
                    <a:pt x="2597" y="1340"/>
                    <a:pt x="2373" y="1574"/>
                  </a:cubicBezTo>
                  <a:cubicBezTo>
                    <a:pt x="2270" y="1683"/>
                    <a:pt x="2181" y="1802"/>
                    <a:pt x="1901" y="2461"/>
                  </a:cubicBezTo>
                  <a:cubicBezTo>
                    <a:pt x="1797" y="2705"/>
                    <a:pt x="1709" y="2913"/>
                    <a:pt x="1636" y="3084"/>
                  </a:cubicBezTo>
                  <a:cubicBezTo>
                    <a:pt x="1539" y="2952"/>
                    <a:pt x="1193" y="2081"/>
                    <a:pt x="1072" y="2081"/>
                  </a:cubicBezTo>
                  <a:cubicBezTo>
                    <a:pt x="1070" y="2081"/>
                    <a:pt x="1067" y="2082"/>
                    <a:pt x="1065" y="2082"/>
                  </a:cubicBezTo>
                  <a:cubicBezTo>
                    <a:pt x="831" y="2160"/>
                    <a:pt x="935" y="3619"/>
                    <a:pt x="1003" y="4128"/>
                  </a:cubicBezTo>
                  <a:cubicBezTo>
                    <a:pt x="1055" y="4569"/>
                    <a:pt x="1216" y="4792"/>
                    <a:pt x="1081" y="5057"/>
                  </a:cubicBezTo>
                  <a:cubicBezTo>
                    <a:pt x="1005" y="5208"/>
                    <a:pt x="862" y="5328"/>
                    <a:pt x="773" y="5328"/>
                  </a:cubicBezTo>
                  <a:cubicBezTo>
                    <a:pt x="758" y="5328"/>
                    <a:pt x="744" y="5324"/>
                    <a:pt x="733" y="5317"/>
                  </a:cubicBezTo>
                  <a:cubicBezTo>
                    <a:pt x="655" y="5270"/>
                    <a:pt x="759" y="5042"/>
                    <a:pt x="774" y="4715"/>
                  </a:cubicBezTo>
                  <a:cubicBezTo>
                    <a:pt x="800" y="4195"/>
                    <a:pt x="598" y="3635"/>
                    <a:pt x="427" y="3629"/>
                  </a:cubicBezTo>
                  <a:cubicBezTo>
                    <a:pt x="426" y="3629"/>
                    <a:pt x="425" y="3629"/>
                    <a:pt x="424" y="3629"/>
                  </a:cubicBezTo>
                  <a:cubicBezTo>
                    <a:pt x="279" y="3629"/>
                    <a:pt x="94" y="4011"/>
                    <a:pt x="58" y="4387"/>
                  </a:cubicBezTo>
                  <a:cubicBezTo>
                    <a:pt x="1" y="5036"/>
                    <a:pt x="437" y="5213"/>
                    <a:pt x="613" y="6158"/>
                  </a:cubicBezTo>
                  <a:cubicBezTo>
                    <a:pt x="691" y="6568"/>
                    <a:pt x="613" y="6547"/>
                    <a:pt x="696" y="7066"/>
                  </a:cubicBezTo>
                  <a:cubicBezTo>
                    <a:pt x="728" y="7248"/>
                    <a:pt x="764" y="7425"/>
                    <a:pt x="806" y="7586"/>
                  </a:cubicBezTo>
                  <a:cubicBezTo>
                    <a:pt x="920" y="7643"/>
                    <a:pt x="1039" y="7679"/>
                    <a:pt x="1169" y="7695"/>
                  </a:cubicBezTo>
                  <a:cubicBezTo>
                    <a:pt x="1169" y="7326"/>
                    <a:pt x="1247" y="6968"/>
                    <a:pt x="1408" y="6635"/>
                  </a:cubicBezTo>
                  <a:cubicBezTo>
                    <a:pt x="1766" y="5914"/>
                    <a:pt x="2441" y="5441"/>
                    <a:pt x="2368" y="5338"/>
                  </a:cubicBezTo>
                  <a:cubicBezTo>
                    <a:pt x="2362" y="5329"/>
                    <a:pt x="2352" y="5325"/>
                    <a:pt x="2338" y="5325"/>
                  </a:cubicBezTo>
                  <a:cubicBezTo>
                    <a:pt x="2237" y="5325"/>
                    <a:pt x="1942" y="5523"/>
                    <a:pt x="1777" y="5523"/>
                  </a:cubicBezTo>
                  <a:cubicBezTo>
                    <a:pt x="1742" y="5523"/>
                    <a:pt x="1713" y="5514"/>
                    <a:pt x="1693" y="5493"/>
                  </a:cubicBezTo>
                  <a:cubicBezTo>
                    <a:pt x="1574" y="5364"/>
                    <a:pt x="1797" y="4855"/>
                    <a:pt x="2103" y="4476"/>
                  </a:cubicBezTo>
                  <a:cubicBezTo>
                    <a:pt x="2524" y="3951"/>
                    <a:pt x="3038" y="3739"/>
                    <a:pt x="3002" y="3650"/>
                  </a:cubicBezTo>
                  <a:cubicBezTo>
                    <a:pt x="2995" y="3632"/>
                    <a:pt x="2968" y="3625"/>
                    <a:pt x="2929" y="3625"/>
                  </a:cubicBezTo>
                  <a:cubicBezTo>
                    <a:pt x="2823" y="3625"/>
                    <a:pt x="2630" y="3676"/>
                    <a:pt x="2524" y="3676"/>
                  </a:cubicBezTo>
                  <a:cubicBezTo>
                    <a:pt x="2485" y="3676"/>
                    <a:pt x="2458" y="3669"/>
                    <a:pt x="2451" y="3650"/>
                  </a:cubicBezTo>
                  <a:cubicBezTo>
                    <a:pt x="2425" y="3583"/>
                    <a:pt x="2716" y="3411"/>
                    <a:pt x="3188" y="3043"/>
                  </a:cubicBezTo>
                  <a:cubicBezTo>
                    <a:pt x="3749" y="2612"/>
                    <a:pt x="3832" y="2477"/>
                    <a:pt x="3822" y="2352"/>
                  </a:cubicBezTo>
                  <a:cubicBezTo>
                    <a:pt x="3806" y="2124"/>
                    <a:pt x="3516" y="2067"/>
                    <a:pt x="3536" y="1901"/>
                  </a:cubicBezTo>
                  <a:cubicBezTo>
                    <a:pt x="3557" y="1698"/>
                    <a:pt x="3983" y="1724"/>
                    <a:pt x="4414" y="1356"/>
                  </a:cubicBezTo>
                  <a:cubicBezTo>
                    <a:pt x="4678" y="1137"/>
                    <a:pt x="4969" y="935"/>
                    <a:pt x="4923" y="873"/>
                  </a:cubicBezTo>
                  <a:cubicBezTo>
                    <a:pt x="4914" y="861"/>
                    <a:pt x="4896" y="856"/>
                    <a:pt x="4871" y="856"/>
                  </a:cubicBezTo>
                  <a:cubicBezTo>
                    <a:pt x="4696" y="856"/>
                    <a:pt x="4181" y="1103"/>
                    <a:pt x="4066" y="1103"/>
                  </a:cubicBezTo>
                  <a:cubicBezTo>
                    <a:pt x="4056" y="1103"/>
                    <a:pt x="4048" y="1101"/>
                    <a:pt x="4045" y="1096"/>
                  </a:cubicBezTo>
                  <a:cubicBezTo>
                    <a:pt x="4019" y="1054"/>
                    <a:pt x="5571" y="281"/>
                    <a:pt x="6189" y="130"/>
                  </a:cubicBezTo>
                  <a:cubicBezTo>
                    <a:pt x="6740" y="1"/>
                    <a:pt x="5634" y="68"/>
                    <a:pt x="5629" y="26"/>
                  </a:cubicBezTo>
                  <a:cubicBezTo>
                    <a:pt x="5627" y="18"/>
                    <a:pt x="5600" y="14"/>
                    <a:pt x="5554" y="14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Google Shape;3357;p50"/>
            <p:cNvSpPr/>
            <p:nvPr/>
          </p:nvSpPr>
          <p:spPr>
            <a:xfrm>
              <a:off x="512100" y="2968400"/>
              <a:ext cx="134750" cy="267650"/>
            </a:xfrm>
            <a:custGeom>
              <a:avLst/>
              <a:gdLst/>
              <a:ahLst/>
              <a:cxnLst/>
              <a:rect l="l" t="t" r="r" b="b"/>
              <a:pathLst>
                <a:path w="5390" h="10706" extrusionOk="0">
                  <a:moveTo>
                    <a:pt x="5348" y="0"/>
                  </a:moveTo>
                  <a:cubicBezTo>
                    <a:pt x="5338" y="5"/>
                    <a:pt x="4237" y="514"/>
                    <a:pt x="3033" y="2087"/>
                  </a:cubicBezTo>
                  <a:cubicBezTo>
                    <a:pt x="1927" y="3536"/>
                    <a:pt x="499" y="6199"/>
                    <a:pt x="1" y="10695"/>
                  </a:cubicBezTo>
                  <a:lnTo>
                    <a:pt x="99" y="10706"/>
                  </a:lnTo>
                  <a:cubicBezTo>
                    <a:pt x="592" y="6235"/>
                    <a:pt x="2005" y="3588"/>
                    <a:pt x="3105" y="2155"/>
                  </a:cubicBezTo>
                  <a:cubicBezTo>
                    <a:pt x="4294" y="597"/>
                    <a:pt x="5379" y="94"/>
                    <a:pt x="5390" y="89"/>
                  </a:cubicBezTo>
                  <a:lnTo>
                    <a:pt x="5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Google Shape;3358;p50"/>
            <p:cNvSpPr/>
            <p:nvPr/>
          </p:nvSpPr>
          <p:spPr>
            <a:xfrm>
              <a:off x="517300" y="3072875"/>
              <a:ext cx="136175" cy="150200"/>
            </a:xfrm>
            <a:custGeom>
              <a:avLst/>
              <a:gdLst/>
              <a:ahLst/>
              <a:cxnLst/>
              <a:rect l="l" t="t" r="r" b="b"/>
              <a:pathLst>
                <a:path w="5447" h="6008" extrusionOk="0">
                  <a:moveTo>
                    <a:pt x="5446" y="1"/>
                  </a:moveTo>
                  <a:cubicBezTo>
                    <a:pt x="5446" y="1"/>
                    <a:pt x="4045" y="1"/>
                    <a:pt x="3427" y="348"/>
                  </a:cubicBezTo>
                  <a:cubicBezTo>
                    <a:pt x="2809" y="696"/>
                    <a:pt x="1802" y="530"/>
                    <a:pt x="1407" y="1044"/>
                  </a:cubicBezTo>
                  <a:cubicBezTo>
                    <a:pt x="1007" y="1558"/>
                    <a:pt x="0" y="3058"/>
                    <a:pt x="270" y="4507"/>
                  </a:cubicBezTo>
                  <a:cubicBezTo>
                    <a:pt x="535" y="5955"/>
                    <a:pt x="1407" y="6007"/>
                    <a:pt x="1407" y="6007"/>
                  </a:cubicBezTo>
                  <a:cubicBezTo>
                    <a:pt x="1407" y="6007"/>
                    <a:pt x="2508" y="5327"/>
                    <a:pt x="2975" y="3765"/>
                  </a:cubicBezTo>
                  <a:cubicBezTo>
                    <a:pt x="3442" y="2197"/>
                    <a:pt x="3375" y="2233"/>
                    <a:pt x="3842" y="1449"/>
                  </a:cubicBezTo>
                  <a:cubicBezTo>
                    <a:pt x="4309" y="660"/>
                    <a:pt x="5446" y="1"/>
                    <a:pt x="5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9" name="Google Shape;3359;p50"/>
            <p:cNvSpPr/>
            <p:nvPr/>
          </p:nvSpPr>
          <p:spPr>
            <a:xfrm>
              <a:off x="515750" y="3071700"/>
              <a:ext cx="139400" cy="152550"/>
            </a:xfrm>
            <a:custGeom>
              <a:avLst/>
              <a:gdLst/>
              <a:ahLst/>
              <a:cxnLst/>
              <a:rect l="l" t="t" r="r" b="b"/>
              <a:pathLst>
                <a:path w="5576" h="6102" extrusionOk="0">
                  <a:moveTo>
                    <a:pt x="5332" y="100"/>
                  </a:moveTo>
                  <a:cubicBezTo>
                    <a:pt x="5000" y="312"/>
                    <a:pt x="4236" y="842"/>
                    <a:pt x="3868" y="1470"/>
                  </a:cubicBezTo>
                  <a:cubicBezTo>
                    <a:pt x="3484" y="2114"/>
                    <a:pt x="3452" y="2218"/>
                    <a:pt x="3208" y="3064"/>
                  </a:cubicBezTo>
                  <a:cubicBezTo>
                    <a:pt x="3151" y="3261"/>
                    <a:pt x="3079" y="3500"/>
                    <a:pt x="2990" y="3796"/>
                  </a:cubicBezTo>
                  <a:cubicBezTo>
                    <a:pt x="2565" y="5229"/>
                    <a:pt x="1589" y="5919"/>
                    <a:pt x="1459" y="6002"/>
                  </a:cubicBezTo>
                  <a:cubicBezTo>
                    <a:pt x="1345" y="5987"/>
                    <a:pt x="618" y="5831"/>
                    <a:pt x="379" y="4544"/>
                  </a:cubicBezTo>
                  <a:cubicBezTo>
                    <a:pt x="99" y="3022"/>
                    <a:pt x="1272" y="1429"/>
                    <a:pt x="1506" y="1122"/>
                  </a:cubicBezTo>
                  <a:cubicBezTo>
                    <a:pt x="1724" y="842"/>
                    <a:pt x="2139" y="774"/>
                    <a:pt x="2575" y="702"/>
                  </a:cubicBezTo>
                  <a:cubicBezTo>
                    <a:pt x="2902" y="645"/>
                    <a:pt x="3245" y="588"/>
                    <a:pt x="3515" y="437"/>
                  </a:cubicBezTo>
                  <a:cubicBezTo>
                    <a:pt x="3982" y="172"/>
                    <a:pt x="4937" y="115"/>
                    <a:pt x="5332" y="100"/>
                  </a:cubicBezTo>
                  <a:close/>
                  <a:moveTo>
                    <a:pt x="5508" y="1"/>
                  </a:moveTo>
                  <a:cubicBezTo>
                    <a:pt x="5446" y="1"/>
                    <a:pt x="4086" y="1"/>
                    <a:pt x="3463" y="354"/>
                  </a:cubicBezTo>
                  <a:cubicBezTo>
                    <a:pt x="3208" y="494"/>
                    <a:pt x="2881" y="551"/>
                    <a:pt x="2559" y="603"/>
                  </a:cubicBezTo>
                  <a:cubicBezTo>
                    <a:pt x="2103" y="681"/>
                    <a:pt x="1672" y="754"/>
                    <a:pt x="1428" y="1065"/>
                  </a:cubicBezTo>
                  <a:cubicBezTo>
                    <a:pt x="1090" y="1496"/>
                    <a:pt x="0" y="3038"/>
                    <a:pt x="286" y="4559"/>
                  </a:cubicBezTo>
                  <a:cubicBezTo>
                    <a:pt x="556" y="6028"/>
                    <a:pt x="1428" y="6101"/>
                    <a:pt x="1464" y="6101"/>
                  </a:cubicBezTo>
                  <a:lnTo>
                    <a:pt x="1469" y="6101"/>
                  </a:lnTo>
                  <a:cubicBezTo>
                    <a:pt x="1474" y="6101"/>
                    <a:pt x="1485" y="6101"/>
                    <a:pt x="1490" y="6096"/>
                  </a:cubicBezTo>
                  <a:cubicBezTo>
                    <a:pt x="1500" y="6091"/>
                    <a:pt x="2617" y="5390"/>
                    <a:pt x="3084" y="3822"/>
                  </a:cubicBezTo>
                  <a:cubicBezTo>
                    <a:pt x="3167" y="3526"/>
                    <a:pt x="3240" y="3287"/>
                    <a:pt x="3297" y="3090"/>
                  </a:cubicBezTo>
                  <a:cubicBezTo>
                    <a:pt x="3546" y="2238"/>
                    <a:pt x="3572" y="2150"/>
                    <a:pt x="3946" y="1517"/>
                  </a:cubicBezTo>
                  <a:cubicBezTo>
                    <a:pt x="4403" y="748"/>
                    <a:pt x="5524" y="94"/>
                    <a:pt x="5534" y="89"/>
                  </a:cubicBezTo>
                  <a:cubicBezTo>
                    <a:pt x="5576" y="63"/>
                    <a:pt x="5560" y="1"/>
                    <a:pt x="5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Google Shape;3360;p50"/>
            <p:cNvSpPr/>
            <p:nvPr/>
          </p:nvSpPr>
          <p:spPr>
            <a:xfrm>
              <a:off x="531175" y="3074700"/>
              <a:ext cx="122300" cy="148375"/>
            </a:xfrm>
            <a:custGeom>
              <a:avLst/>
              <a:gdLst/>
              <a:ahLst/>
              <a:cxnLst/>
              <a:rect l="l" t="t" r="r" b="b"/>
              <a:pathLst>
                <a:path w="4892" h="5935" extrusionOk="0">
                  <a:moveTo>
                    <a:pt x="4035" y="12"/>
                  </a:moveTo>
                  <a:cubicBezTo>
                    <a:pt x="3900" y="12"/>
                    <a:pt x="3522" y="72"/>
                    <a:pt x="3137" y="265"/>
                  </a:cubicBezTo>
                  <a:cubicBezTo>
                    <a:pt x="2820" y="421"/>
                    <a:pt x="2804" y="561"/>
                    <a:pt x="2316" y="847"/>
                  </a:cubicBezTo>
                  <a:cubicBezTo>
                    <a:pt x="1984" y="1044"/>
                    <a:pt x="1885" y="1033"/>
                    <a:pt x="1724" y="1215"/>
                  </a:cubicBezTo>
                  <a:cubicBezTo>
                    <a:pt x="1652" y="1298"/>
                    <a:pt x="1589" y="1392"/>
                    <a:pt x="1382" y="1900"/>
                  </a:cubicBezTo>
                  <a:cubicBezTo>
                    <a:pt x="1309" y="2087"/>
                    <a:pt x="1242" y="2248"/>
                    <a:pt x="1190" y="2378"/>
                  </a:cubicBezTo>
                  <a:cubicBezTo>
                    <a:pt x="1132" y="2289"/>
                    <a:pt x="1036" y="2227"/>
                    <a:pt x="961" y="2227"/>
                  </a:cubicBezTo>
                  <a:cubicBezTo>
                    <a:pt x="948" y="2227"/>
                    <a:pt x="936" y="2229"/>
                    <a:pt x="925" y="2233"/>
                  </a:cubicBezTo>
                  <a:cubicBezTo>
                    <a:pt x="748" y="2290"/>
                    <a:pt x="681" y="2793"/>
                    <a:pt x="728" y="3183"/>
                  </a:cubicBezTo>
                  <a:cubicBezTo>
                    <a:pt x="769" y="3525"/>
                    <a:pt x="883" y="3697"/>
                    <a:pt x="790" y="3899"/>
                  </a:cubicBezTo>
                  <a:cubicBezTo>
                    <a:pt x="732" y="4020"/>
                    <a:pt x="628" y="4109"/>
                    <a:pt x="564" y="4109"/>
                  </a:cubicBezTo>
                  <a:cubicBezTo>
                    <a:pt x="553" y="4109"/>
                    <a:pt x="544" y="4107"/>
                    <a:pt x="536" y="4102"/>
                  </a:cubicBezTo>
                  <a:cubicBezTo>
                    <a:pt x="478" y="4065"/>
                    <a:pt x="551" y="3889"/>
                    <a:pt x="567" y="3634"/>
                  </a:cubicBezTo>
                  <a:cubicBezTo>
                    <a:pt x="582" y="3235"/>
                    <a:pt x="437" y="2804"/>
                    <a:pt x="312" y="2799"/>
                  </a:cubicBezTo>
                  <a:cubicBezTo>
                    <a:pt x="311" y="2799"/>
                    <a:pt x="311" y="2799"/>
                    <a:pt x="310" y="2799"/>
                  </a:cubicBezTo>
                  <a:cubicBezTo>
                    <a:pt x="206" y="2799"/>
                    <a:pt x="68" y="3092"/>
                    <a:pt x="48" y="3385"/>
                  </a:cubicBezTo>
                  <a:cubicBezTo>
                    <a:pt x="1" y="3884"/>
                    <a:pt x="323" y="4024"/>
                    <a:pt x="447" y="4751"/>
                  </a:cubicBezTo>
                  <a:cubicBezTo>
                    <a:pt x="504" y="5062"/>
                    <a:pt x="447" y="5052"/>
                    <a:pt x="510" y="5452"/>
                  </a:cubicBezTo>
                  <a:cubicBezTo>
                    <a:pt x="530" y="5592"/>
                    <a:pt x="556" y="5721"/>
                    <a:pt x="587" y="5851"/>
                  </a:cubicBezTo>
                  <a:cubicBezTo>
                    <a:pt x="671" y="5893"/>
                    <a:pt x="759" y="5924"/>
                    <a:pt x="852" y="5934"/>
                  </a:cubicBezTo>
                  <a:cubicBezTo>
                    <a:pt x="852" y="5654"/>
                    <a:pt x="915" y="5374"/>
                    <a:pt x="1029" y="5119"/>
                  </a:cubicBezTo>
                  <a:cubicBezTo>
                    <a:pt x="1288" y="4564"/>
                    <a:pt x="1776" y="4195"/>
                    <a:pt x="1724" y="4117"/>
                  </a:cubicBezTo>
                  <a:cubicBezTo>
                    <a:pt x="1720" y="4110"/>
                    <a:pt x="1712" y="4107"/>
                    <a:pt x="1700" y="4107"/>
                  </a:cubicBezTo>
                  <a:cubicBezTo>
                    <a:pt x="1622" y="4107"/>
                    <a:pt x="1402" y="4256"/>
                    <a:pt x="1289" y="4256"/>
                  </a:cubicBezTo>
                  <a:cubicBezTo>
                    <a:pt x="1267" y="4256"/>
                    <a:pt x="1249" y="4250"/>
                    <a:pt x="1236" y="4237"/>
                  </a:cubicBezTo>
                  <a:cubicBezTo>
                    <a:pt x="1148" y="4138"/>
                    <a:pt x="1309" y="3743"/>
                    <a:pt x="1532" y="3453"/>
                  </a:cubicBezTo>
                  <a:cubicBezTo>
                    <a:pt x="1839" y="3048"/>
                    <a:pt x="2212" y="2882"/>
                    <a:pt x="2187" y="2814"/>
                  </a:cubicBezTo>
                  <a:cubicBezTo>
                    <a:pt x="2181" y="2801"/>
                    <a:pt x="2162" y="2797"/>
                    <a:pt x="2135" y="2797"/>
                  </a:cubicBezTo>
                  <a:cubicBezTo>
                    <a:pt x="2059" y="2797"/>
                    <a:pt x="1918" y="2834"/>
                    <a:pt x="1838" y="2834"/>
                  </a:cubicBezTo>
                  <a:cubicBezTo>
                    <a:pt x="1808" y="2834"/>
                    <a:pt x="1787" y="2829"/>
                    <a:pt x="1782" y="2814"/>
                  </a:cubicBezTo>
                  <a:cubicBezTo>
                    <a:pt x="1766" y="2762"/>
                    <a:pt x="1974" y="2632"/>
                    <a:pt x="2316" y="2347"/>
                  </a:cubicBezTo>
                  <a:cubicBezTo>
                    <a:pt x="2726" y="2015"/>
                    <a:pt x="2784" y="1911"/>
                    <a:pt x="2778" y="1817"/>
                  </a:cubicBezTo>
                  <a:cubicBezTo>
                    <a:pt x="2768" y="1641"/>
                    <a:pt x="2555" y="1594"/>
                    <a:pt x="2571" y="1464"/>
                  </a:cubicBezTo>
                  <a:cubicBezTo>
                    <a:pt x="2586" y="1309"/>
                    <a:pt x="2893" y="1329"/>
                    <a:pt x="3209" y="1049"/>
                  </a:cubicBezTo>
                  <a:cubicBezTo>
                    <a:pt x="3401" y="878"/>
                    <a:pt x="3609" y="722"/>
                    <a:pt x="3573" y="670"/>
                  </a:cubicBezTo>
                  <a:cubicBezTo>
                    <a:pt x="3567" y="662"/>
                    <a:pt x="3555" y="658"/>
                    <a:pt x="3539" y="658"/>
                  </a:cubicBezTo>
                  <a:cubicBezTo>
                    <a:pt x="3417" y="658"/>
                    <a:pt x="3038" y="852"/>
                    <a:pt x="2958" y="852"/>
                  </a:cubicBezTo>
                  <a:cubicBezTo>
                    <a:pt x="2951" y="852"/>
                    <a:pt x="2946" y="850"/>
                    <a:pt x="2944" y="847"/>
                  </a:cubicBezTo>
                  <a:cubicBezTo>
                    <a:pt x="2924" y="815"/>
                    <a:pt x="4045" y="218"/>
                    <a:pt x="4492" y="104"/>
                  </a:cubicBezTo>
                  <a:cubicBezTo>
                    <a:pt x="4891" y="0"/>
                    <a:pt x="4092" y="52"/>
                    <a:pt x="4087" y="21"/>
                  </a:cubicBezTo>
                  <a:cubicBezTo>
                    <a:pt x="4086" y="15"/>
                    <a:pt x="4067" y="12"/>
                    <a:pt x="4035" y="12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Google Shape;3361;p50"/>
            <p:cNvSpPr/>
            <p:nvPr/>
          </p:nvSpPr>
          <p:spPr>
            <a:xfrm>
              <a:off x="361550" y="3005650"/>
              <a:ext cx="187700" cy="194700"/>
            </a:xfrm>
            <a:custGeom>
              <a:avLst/>
              <a:gdLst/>
              <a:ahLst/>
              <a:cxnLst/>
              <a:rect l="l" t="t" r="r" b="b"/>
              <a:pathLst>
                <a:path w="7508" h="7788" extrusionOk="0">
                  <a:moveTo>
                    <a:pt x="0" y="0"/>
                  </a:moveTo>
                  <a:cubicBezTo>
                    <a:pt x="0" y="0"/>
                    <a:pt x="1568" y="852"/>
                    <a:pt x="2212" y="1874"/>
                  </a:cubicBezTo>
                  <a:cubicBezTo>
                    <a:pt x="2856" y="2897"/>
                    <a:pt x="2762" y="2845"/>
                    <a:pt x="3411" y="4880"/>
                  </a:cubicBezTo>
                  <a:cubicBezTo>
                    <a:pt x="4055" y="6910"/>
                    <a:pt x="5576" y="7788"/>
                    <a:pt x="5576" y="7788"/>
                  </a:cubicBezTo>
                  <a:cubicBezTo>
                    <a:pt x="5576" y="7788"/>
                    <a:pt x="6770" y="7720"/>
                    <a:pt x="7139" y="5846"/>
                  </a:cubicBezTo>
                  <a:cubicBezTo>
                    <a:pt x="7507" y="3967"/>
                    <a:pt x="6126" y="2025"/>
                    <a:pt x="5576" y="1355"/>
                  </a:cubicBezTo>
                  <a:cubicBezTo>
                    <a:pt x="5021" y="691"/>
                    <a:pt x="3640" y="898"/>
                    <a:pt x="2788" y="447"/>
                  </a:cubicBezTo>
                  <a:cubicBezTo>
                    <a:pt x="1937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Google Shape;3362;p50"/>
            <p:cNvSpPr/>
            <p:nvPr/>
          </p:nvSpPr>
          <p:spPr>
            <a:xfrm>
              <a:off x="361675" y="3007975"/>
              <a:ext cx="168500" cy="192375"/>
            </a:xfrm>
            <a:custGeom>
              <a:avLst/>
              <a:gdLst/>
              <a:ahLst/>
              <a:cxnLst/>
              <a:rect l="l" t="t" r="r" b="b"/>
              <a:pathLst>
                <a:path w="6740" h="7695" extrusionOk="0">
                  <a:moveTo>
                    <a:pt x="1186" y="14"/>
                  </a:moveTo>
                  <a:cubicBezTo>
                    <a:pt x="1140" y="14"/>
                    <a:pt x="1114" y="19"/>
                    <a:pt x="1111" y="27"/>
                  </a:cubicBezTo>
                  <a:cubicBezTo>
                    <a:pt x="1106" y="68"/>
                    <a:pt x="0" y="1"/>
                    <a:pt x="551" y="136"/>
                  </a:cubicBezTo>
                  <a:cubicBezTo>
                    <a:pt x="1169" y="281"/>
                    <a:pt x="2716" y="1055"/>
                    <a:pt x="2690" y="1101"/>
                  </a:cubicBezTo>
                  <a:cubicBezTo>
                    <a:pt x="2687" y="1105"/>
                    <a:pt x="2681" y="1107"/>
                    <a:pt x="2672" y="1107"/>
                  </a:cubicBezTo>
                  <a:cubicBezTo>
                    <a:pt x="2566" y="1107"/>
                    <a:pt x="2045" y="857"/>
                    <a:pt x="1869" y="857"/>
                  </a:cubicBezTo>
                  <a:cubicBezTo>
                    <a:pt x="1844" y="857"/>
                    <a:pt x="1827" y="862"/>
                    <a:pt x="1818" y="873"/>
                  </a:cubicBezTo>
                  <a:cubicBezTo>
                    <a:pt x="1771" y="935"/>
                    <a:pt x="2062" y="1138"/>
                    <a:pt x="2321" y="1361"/>
                  </a:cubicBezTo>
                  <a:cubicBezTo>
                    <a:pt x="2757" y="1724"/>
                    <a:pt x="3178" y="1698"/>
                    <a:pt x="3204" y="1901"/>
                  </a:cubicBezTo>
                  <a:cubicBezTo>
                    <a:pt x="3225" y="2067"/>
                    <a:pt x="2929" y="2129"/>
                    <a:pt x="2918" y="2353"/>
                  </a:cubicBezTo>
                  <a:cubicBezTo>
                    <a:pt x="2908" y="2482"/>
                    <a:pt x="2991" y="2612"/>
                    <a:pt x="3552" y="3048"/>
                  </a:cubicBezTo>
                  <a:cubicBezTo>
                    <a:pt x="4024" y="3412"/>
                    <a:pt x="4315" y="3583"/>
                    <a:pt x="4289" y="3650"/>
                  </a:cubicBezTo>
                  <a:cubicBezTo>
                    <a:pt x="4282" y="3669"/>
                    <a:pt x="4255" y="3676"/>
                    <a:pt x="4216" y="3676"/>
                  </a:cubicBezTo>
                  <a:cubicBezTo>
                    <a:pt x="4110" y="3676"/>
                    <a:pt x="3916" y="3625"/>
                    <a:pt x="3808" y="3625"/>
                  </a:cubicBezTo>
                  <a:cubicBezTo>
                    <a:pt x="3769" y="3625"/>
                    <a:pt x="3741" y="3632"/>
                    <a:pt x="3733" y="3650"/>
                  </a:cubicBezTo>
                  <a:cubicBezTo>
                    <a:pt x="3702" y="3739"/>
                    <a:pt x="4216" y="3952"/>
                    <a:pt x="4637" y="4476"/>
                  </a:cubicBezTo>
                  <a:cubicBezTo>
                    <a:pt x="4943" y="4855"/>
                    <a:pt x="5166" y="5369"/>
                    <a:pt x="5047" y="5494"/>
                  </a:cubicBezTo>
                  <a:cubicBezTo>
                    <a:pt x="5027" y="5515"/>
                    <a:pt x="4998" y="5523"/>
                    <a:pt x="4963" y="5523"/>
                  </a:cubicBezTo>
                  <a:cubicBezTo>
                    <a:pt x="4799" y="5523"/>
                    <a:pt x="4508" y="5329"/>
                    <a:pt x="4404" y="5329"/>
                  </a:cubicBezTo>
                  <a:cubicBezTo>
                    <a:pt x="4389" y="5329"/>
                    <a:pt x="4378" y="5333"/>
                    <a:pt x="4372" y="5343"/>
                  </a:cubicBezTo>
                  <a:cubicBezTo>
                    <a:pt x="4299" y="5442"/>
                    <a:pt x="4974" y="5914"/>
                    <a:pt x="5332" y="6641"/>
                  </a:cubicBezTo>
                  <a:cubicBezTo>
                    <a:pt x="5488" y="6968"/>
                    <a:pt x="5571" y="7331"/>
                    <a:pt x="5571" y="7695"/>
                  </a:cubicBezTo>
                  <a:cubicBezTo>
                    <a:pt x="5701" y="7679"/>
                    <a:pt x="5826" y="7643"/>
                    <a:pt x="5940" y="7586"/>
                  </a:cubicBezTo>
                  <a:cubicBezTo>
                    <a:pt x="5981" y="7420"/>
                    <a:pt x="6018" y="7248"/>
                    <a:pt x="6049" y="7067"/>
                  </a:cubicBezTo>
                  <a:cubicBezTo>
                    <a:pt x="6132" y="6547"/>
                    <a:pt x="6054" y="6563"/>
                    <a:pt x="6132" y="6158"/>
                  </a:cubicBezTo>
                  <a:cubicBezTo>
                    <a:pt x="6298" y="5213"/>
                    <a:pt x="6739" y="5037"/>
                    <a:pt x="6682" y="4388"/>
                  </a:cubicBezTo>
                  <a:cubicBezTo>
                    <a:pt x="6646" y="4011"/>
                    <a:pt x="6456" y="3630"/>
                    <a:pt x="6316" y="3630"/>
                  </a:cubicBezTo>
                  <a:cubicBezTo>
                    <a:pt x="6315" y="3630"/>
                    <a:pt x="6314" y="3630"/>
                    <a:pt x="6314" y="3630"/>
                  </a:cubicBezTo>
                  <a:cubicBezTo>
                    <a:pt x="6137" y="3640"/>
                    <a:pt x="5940" y="4196"/>
                    <a:pt x="5966" y="4715"/>
                  </a:cubicBezTo>
                  <a:cubicBezTo>
                    <a:pt x="5976" y="5042"/>
                    <a:pt x="6080" y="5270"/>
                    <a:pt x="6002" y="5317"/>
                  </a:cubicBezTo>
                  <a:cubicBezTo>
                    <a:pt x="5991" y="5325"/>
                    <a:pt x="5978" y="5329"/>
                    <a:pt x="5962" y="5329"/>
                  </a:cubicBezTo>
                  <a:cubicBezTo>
                    <a:pt x="5875" y="5329"/>
                    <a:pt x="5729" y="5212"/>
                    <a:pt x="5654" y="5057"/>
                  </a:cubicBezTo>
                  <a:cubicBezTo>
                    <a:pt x="5519" y="4798"/>
                    <a:pt x="5680" y="4569"/>
                    <a:pt x="5737" y="4128"/>
                  </a:cubicBezTo>
                  <a:cubicBezTo>
                    <a:pt x="5805" y="3619"/>
                    <a:pt x="5597" y="2264"/>
                    <a:pt x="5363" y="2186"/>
                  </a:cubicBezTo>
                  <a:cubicBezTo>
                    <a:pt x="5361" y="2186"/>
                    <a:pt x="5358" y="2185"/>
                    <a:pt x="5356" y="2185"/>
                  </a:cubicBezTo>
                  <a:cubicBezTo>
                    <a:pt x="5247" y="2185"/>
                    <a:pt x="5195" y="2953"/>
                    <a:pt x="5104" y="3085"/>
                  </a:cubicBezTo>
                  <a:cubicBezTo>
                    <a:pt x="5031" y="2913"/>
                    <a:pt x="4943" y="2706"/>
                    <a:pt x="4839" y="2462"/>
                  </a:cubicBezTo>
                  <a:cubicBezTo>
                    <a:pt x="4559" y="1802"/>
                    <a:pt x="4471" y="1683"/>
                    <a:pt x="4367" y="1574"/>
                  </a:cubicBezTo>
                  <a:cubicBezTo>
                    <a:pt x="4143" y="1345"/>
                    <a:pt x="4008" y="1351"/>
                    <a:pt x="3552" y="1101"/>
                  </a:cubicBezTo>
                  <a:cubicBezTo>
                    <a:pt x="2877" y="728"/>
                    <a:pt x="2861" y="546"/>
                    <a:pt x="2425" y="343"/>
                  </a:cubicBezTo>
                  <a:cubicBezTo>
                    <a:pt x="1891" y="93"/>
                    <a:pt x="1374" y="14"/>
                    <a:pt x="1186" y="14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Google Shape;3363;p50"/>
            <p:cNvSpPr/>
            <p:nvPr/>
          </p:nvSpPr>
          <p:spPr>
            <a:xfrm>
              <a:off x="381400" y="3011350"/>
              <a:ext cx="126825" cy="219125"/>
            </a:xfrm>
            <a:custGeom>
              <a:avLst/>
              <a:gdLst/>
              <a:ahLst/>
              <a:cxnLst/>
              <a:rect l="l" t="t" r="r" b="b"/>
              <a:pathLst>
                <a:path w="5073" h="8765" extrusionOk="0">
                  <a:moveTo>
                    <a:pt x="21" y="1"/>
                  </a:moveTo>
                  <a:lnTo>
                    <a:pt x="1" y="94"/>
                  </a:lnTo>
                  <a:cubicBezTo>
                    <a:pt x="940" y="338"/>
                    <a:pt x="1807" y="795"/>
                    <a:pt x="2539" y="1423"/>
                  </a:cubicBezTo>
                  <a:cubicBezTo>
                    <a:pt x="3671" y="2394"/>
                    <a:pt x="4969" y="4248"/>
                    <a:pt x="4746" y="7555"/>
                  </a:cubicBezTo>
                  <a:cubicBezTo>
                    <a:pt x="4746" y="7555"/>
                    <a:pt x="4746" y="7560"/>
                    <a:pt x="4746" y="7565"/>
                  </a:cubicBezTo>
                  <a:cubicBezTo>
                    <a:pt x="4777" y="7960"/>
                    <a:pt x="4761" y="8354"/>
                    <a:pt x="4694" y="8744"/>
                  </a:cubicBezTo>
                  <a:lnTo>
                    <a:pt x="4793" y="8764"/>
                  </a:lnTo>
                  <a:cubicBezTo>
                    <a:pt x="4855" y="8365"/>
                    <a:pt x="4876" y="7960"/>
                    <a:pt x="4844" y="7560"/>
                  </a:cubicBezTo>
                  <a:cubicBezTo>
                    <a:pt x="5073" y="4211"/>
                    <a:pt x="3749" y="2332"/>
                    <a:pt x="2602" y="1351"/>
                  </a:cubicBezTo>
                  <a:cubicBezTo>
                    <a:pt x="1854" y="707"/>
                    <a:pt x="971" y="245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Google Shape;3364;p50"/>
            <p:cNvSpPr/>
            <p:nvPr/>
          </p:nvSpPr>
          <p:spPr>
            <a:xfrm>
              <a:off x="646300" y="296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Google Shape;3365;p50"/>
            <p:cNvSpPr/>
            <p:nvPr/>
          </p:nvSpPr>
          <p:spPr>
            <a:xfrm>
              <a:off x="541575" y="3074050"/>
              <a:ext cx="92050" cy="171475"/>
            </a:xfrm>
            <a:custGeom>
              <a:avLst/>
              <a:gdLst/>
              <a:ahLst/>
              <a:cxnLst/>
              <a:rect l="l" t="t" r="r" b="b"/>
              <a:pathLst>
                <a:path w="3682" h="6859" extrusionOk="0">
                  <a:moveTo>
                    <a:pt x="3655" y="0"/>
                  </a:moveTo>
                  <a:cubicBezTo>
                    <a:pt x="3645" y="6"/>
                    <a:pt x="2653" y="301"/>
                    <a:pt x="1755" y="1298"/>
                  </a:cubicBezTo>
                  <a:cubicBezTo>
                    <a:pt x="924" y="2212"/>
                    <a:pt x="0" y="3920"/>
                    <a:pt x="317" y="6859"/>
                  </a:cubicBezTo>
                  <a:lnTo>
                    <a:pt x="415" y="6848"/>
                  </a:lnTo>
                  <a:cubicBezTo>
                    <a:pt x="104" y="3946"/>
                    <a:pt x="1007" y="2264"/>
                    <a:pt x="1822" y="1361"/>
                  </a:cubicBezTo>
                  <a:cubicBezTo>
                    <a:pt x="2705" y="390"/>
                    <a:pt x="3671" y="94"/>
                    <a:pt x="3681" y="94"/>
                  </a:cubicBezTo>
                  <a:lnTo>
                    <a:pt x="3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50"/>
            <p:cNvSpPr/>
            <p:nvPr/>
          </p:nvSpPr>
          <p:spPr>
            <a:xfrm>
              <a:off x="359850" y="3004350"/>
              <a:ext cx="191075" cy="197300"/>
            </a:xfrm>
            <a:custGeom>
              <a:avLst/>
              <a:gdLst/>
              <a:ahLst/>
              <a:cxnLst/>
              <a:rect l="l" t="t" r="r" b="b"/>
              <a:pathLst>
                <a:path w="7643" h="7892" extrusionOk="0">
                  <a:moveTo>
                    <a:pt x="255" y="104"/>
                  </a:moveTo>
                  <a:cubicBezTo>
                    <a:pt x="759" y="115"/>
                    <a:pt x="2155" y="187"/>
                    <a:pt x="2830" y="546"/>
                  </a:cubicBezTo>
                  <a:cubicBezTo>
                    <a:pt x="3199" y="743"/>
                    <a:pt x="3666" y="815"/>
                    <a:pt x="4118" y="883"/>
                  </a:cubicBezTo>
                  <a:cubicBezTo>
                    <a:pt x="4725" y="982"/>
                    <a:pt x="5296" y="1070"/>
                    <a:pt x="5603" y="1438"/>
                  </a:cubicBezTo>
                  <a:cubicBezTo>
                    <a:pt x="5935" y="1833"/>
                    <a:pt x="7549" y="3905"/>
                    <a:pt x="7160" y="5883"/>
                  </a:cubicBezTo>
                  <a:cubicBezTo>
                    <a:pt x="6828" y="7591"/>
                    <a:pt x="5790" y="7778"/>
                    <a:pt x="5655" y="7793"/>
                  </a:cubicBezTo>
                  <a:cubicBezTo>
                    <a:pt x="5504" y="7700"/>
                    <a:pt x="4123" y="6807"/>
                    <a:pt x="3526" y="4917"/>
                  </a:cubicBezTo>
                  <a:cubicBezTo>
                    <a:pt x="3401" y="4533"/>
                    <a:pt x="3308" y="4226"/>
                    <a:pt x="3225" y="3967"/>
                  </a:cubicBezTo>
                  <a:cubicBezTo>
                    <a:pt x="2887" y="2877"/>
                    <a:pt x="2841" y="2726"/>
                    <a:pt x="2321" y="1901"/>
                  </a:cubicBezTo>
                  <a:cubicBezTo>
                    <a:pt x="1802" y="1075"/>
                    <a:pt x="676" y="353"/>
                    <a:pt x="255" y="104"/>
                  </a:cubicBezTo>
                  <a:close/>
                  <a:moveTo>
                    <a:pt x="68" y="0"/>
                  </a:moveTo>
                  <a:cubicBezTo>
                    <a:pt x="16" y="0"/>
                    <a:pt x="1" y="68"/>
                    <a:pt x="42" y="94"/>
                  </a:cubicBezTo>
                  <a:cubicBezTo>
                    <a:pt x="58" y="99"/>
                    <a:pt x="1605" y="950"/>
                    <a:pt x="2238" y="1952"/>
                  </a:cubicBezTo>
                  <a:cubicBezTo>
                    <a:pt x="2758" y="2773"/>
                    <a:pt x="2794" y="2887"/>
                    <a:pt x="3131" y="3993"/>
                  </a:cubicBezTo>
                  <a:cubicBezTo>
                    <a:pt x="3209" y="4247"/>
                    <a:pt x="3308" y="4559"/>
                    <a:pt x="3432" y="4948"/>
                  </a:cubicBezTo>
                  <a:cubicBezTo>
                    <a:pt x="4076" y="6973"/>
                    <a:pt x="5603" y="7876"/>
                    <a:pt x="5618" y="7881"/>
                  </a:cubicBezTo>
                  <a:cubicBezTo>
                    <a:pt x="5623" y="7887"/>
                    <a:pt x="5634" y="7892"/>
                    <a:pt x="5644" y="7892"/>
                  </a:cubicBezTo>
                  <a:lnTo>
                    <a:pt x="5644" y="7887"/>
                  </a:lnTo>
                  <a:cubicBezTo>
                    <a:pt x="5660" y="7887"/>
                    <a:pt x="6885" y="7793"/>
                    <a:pt x="7254" y="5898"/>
                  </a:cubicBezTo>
                  <a:cubicBezTo>
                    <a:pt x="7643" y="3925"/>
                    <a:pt x="6148" y="1937"/>
                    <a:pt x="5680" y="1371"/>
                  </a:cubicBezTo>
                  <a:cubicBezTo>
                    <a:pt x="5348" y="976"/>
                    <a:pt x="4756" y="883"/>
                    <a:pt x="4133" y="784"/>
                  </a:cubicBezTo>
                  <a:cubicBezTo>
                    <a:pt x="3692" y="717"/>
                    <a:pt x="3230" y="644"/>
                    <a:pt x="2877" y="457"/>
                  </a:cubicBezTo>
                  <a:cubicBezTo>
                    <a:pt x="2026" y="6"/>
                    <a:pt x="157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Google Shape;3367;p50"/>
            <p:cNvSpPr/>
            <p:nvPr/>
          </p:nvSpPr>
          <p:spPr>
            <a:xfrm>
              <a:off x="442925" y="3221500"/>
              <a:ext cx="153825" cy="46475"/>
            </a:xfrm>
            <a:custGeom>
              <a:avLst/>
              <a:gdLst/>
              <a:ahLst/>
              <a:cxnLst/>
              <a:rect l="l" t="t" r="r" b="b"/>
              <a:pathLst>
                <a:path w="6153" h="1859" extrusionOk="0">
                  <a:moveTo>
                    <a:pt x="0" y="0"/>
                  </a:moveTo>
                  <a:cubicBezTo>
                    <a:pt x="0" y="3"/>
                    <a:pt x="1" y="6"/>
                    <a:pt x="2" y="8"/>
                  </a:cubicBezTo>
                  <a:lnTo>
                    <a:pt x="2" y="8"/>
                  </a:lnTo>
                  <a:lnTo>
                    <a:pt x="0" y="0"/>
                  </a:lnTo>
                  <a:close/>
                  <a:moveTo>
                    <a:pt x="6153" y="0"/>
                  </a:moveTo>
                  <a:lnTo>
                    <a:pt x="6151" y="8"/>
                  </a:lnTo>
                  <a:lnTo>
                    <a:pt x="6151" y="8"/>
                  </a:lnTo>
                  <a:cubicBezTo>
                    <a:pt x="6152" y="6"/>
                    <a:pt x="6153" y="3"/>
                    <a:pt x="6153" y="0"/>
                  </a:cubicBezTo>
                  <a:close/>
                  <a:moveTo>
                    <a:pt x="2" y="8"/>
                  </a:moveTo>
                  <a:lnTo>
                    <a:pt x="229" y="1672"/>
                  </a:lnTo>
                  <a:cubicBezTo>
                    <a:pt x="686" y="1781"/>
                    <a:pt x="1792" y="1859"/>
                    <a:pt x="3079" y="1859"/>
                  </a:cubicBezTo>
                  <a:cubicBezTo>
                    <a:pt x="4367" y="1859"/>
                    <a:pt x="5467" y="1781"/>
                    <a:pt x="5924" y="1672"/>
                  </a:cubicBezTo>
                  <a:lnTo>
                    <a:pt x="6151" y="8"/>
                  </a:lnTo>
                  <a:lnTo>
                    <a:pt x="6151" y="8"/>
                  </a:lnTo>
                  <a:cubicBezTo>
                    <a:pt x="6107" y="171"/>
                    <a:pt x="4749" y="301"/>
                    <a:pt x="3079" y="301"/>
                  </a:cubicBezTo>
                  <a:cubicBezTo>
                    <a:pt x="1404" y="301"/>
                    <a:pt x="46" y="171"/>
                    <a:pt x="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Google Shape;3368;p50"/>
            <p:cNvSpPr/>
            <p:nvPr/>
          </p:nvSpPr>
          <p:spPr>
            <a:xfrm>
              <a:off x="442925" y="3221500"/>
              <a:ext cx="153825" cy="46475"/>
            </a:xfrm>
            <a:custGeom>
              <a:avLst/>
              <a:gdLst/>
              <a:ahLst/>
              <a:cxnLst/>
              <a:rect l="l" t="t" r="r" b="b"/>
              <a:pathLst>
                <a:path w="6153" h="1859" extrusionOk="0">
                  <a:moveTo>
                    <a:pt x="3079" y="1859"/>
                  </a:moveTo>
                  <a:cubicBezTo>
                    <a:pt x="4367" y="1859"/>
                    <a:pt x="5467" y="1781"/>
                    <a:pt x="5924" y="1672"/>
                  </a:cubicBezTo>
                  <a:lnTo>
                    <a:pt x="6153" y="0"/>
                  </a:lnTo>
                  <a:cubicBezTo>
                    <a:pt x="6153" y="166"/>
                    <a:pt x="4777" y="301"/>
                    <a:pt x="3079" y="301"/>
                  </a:cubicBezTo>
                  <a:cubicBezTo>
                    <a:pt x="1376" y="301"/>
                    <a:pt x="0" y="166"/>
                    <a:pt x="0" y="0"/>
                  </a:cubicBezTo>
                  <a:lnTo>
                    <a:pt x="229" y="1672"/>
                  </a:lnTo>
                  <a:cubicBezTo>
                    <a:pt x="686" y="1781"/>
                    <a:pt x="1792" y="1859"/>
                    <a:pt x="3079" y="185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Google Shape;3369;p50"/>
            <p:cNvSpPr/>
            <p:nvPr/>
          </p:nvSpPr>
          <p:spPr>
            <a:xfrm>
              <a:off x="441700" y="3220250"/>
              <a:ext cx="156350" cy="48900"/>
            </a:xfrm>
            <a:custGeom>
              <a:avLst/>
              <a:gdLst/>
              <a:ahLst/>
              <a:cxnLst/>
              <a:rect l="l" t="t" r="r" b="b"/>
              <a:pathLst>
                <a:path w="6254" h="1956" extrusionOk="0">
                  <a:moveTo>
                    <a:pt x="117" y="164"/>
                  </a:moveTo>
                  <a:cubicBezTo>
                    <a:pt x="231" y="211"/>
                    <a:pt x="470" y="263"/>
                    <a:pt x="948" y="310"/>
                  </a:cubicBezTo>
                  <a:cubicBezTo>
                    <a:pt x="1529" y="367"/>
                    <a:pt x="2303" y="398"/>
                    <a:pt x="3128" y="398"/>
                  </a:cubicBezTo>
                  <a:cubicBezTo>
                    <a:pt x="3948" y="398"/>
                    <a:pt x="4722" y="367"/>
                    <a:pt x="5303" y="310"/>
                  </a:cubicBezTo>
                  <a:cubicBezTo>
                    <a:pt x="5786" y="263"/>
                    <a:pt x="6020" y="211"/>
                    <a:pt x="6139" y="164"/>
                  </a:cubicBezTo>
                  <a:lnTo>
                    <a:pt x="6139" y="164"/>
                  </a:lnTo>
                  <a:lnTo>
                    <a:pt x="5932" y="1680"/>
                  </a:lnTo>
                  <a:cubicBezTo>
                    <a:pt x="5444" y="1789"/>
                    <a:pt x="4348" y="1857"/>
                    <a:pt x="3128" y="1857"/>
                  </a:cubicBezTo>
                  <a:cubicBezTo>
                    <a:pt x="1903" y="1857"/>
                    <a:pt x="813" y="1789"/>
                    <a:pt x="325" y="1680"/>
                  </a:cubicBezTo>
                  <a:lnTo>
                    <a:pt x="117" y="164"/>
                  </a:lnTo>
                  <a:close/>
                  <a:moveTo>
                    <a:pt x="51" y="1"/>
                  </a:moveTo>
                  <a:cubicBezTo>
                    <a:pt x="26" y="1"/>
                    <a:pt x="0" y="18"/>
                    <a:pt x="3" y="50"/>
                  </a:cubicBezTo>
                  <a:cubicBezTo>
                    <a:pt x="3" y="60"/>
                    <a:pt x="3" y="71"/>
                    <a:pt x="8" y="81"/>
                  </a:cubicBezTo>
                  <a:lnTo>
                    <a:pt x="231" y="1727"/>
                  </a:lnTo>
                  <a:cubicBezTo>
                    <a:pt x="231" y="1748"/>
                    <a:pt x="247" y="1763"/>
                    <a:pt x="268" y="1768"/>
                  </a:cubicBezTo>
                  <a:cubicBezTo>
                    <a:pt x="745" y="1883"/>
                    <a:pt x="1867" y="1955"/>
                    <a:pt x="3128" y="1955"/>
                  </a:cubicBezTo>
                  <a:cubicBezTo>
                    <a:pt x="4385" y="1955"/>
                    <a:pt x="5506" y="1883"/>
                    <a:pt x="5984" y="1768"/>
                  </a:cubicBezTo>
                  <a:cubicBezTo>
                    <a:pt x="6004" y="1763"/>
                    <a:pt x="6020" y="1748"/>
                    <a:pt x="6020" y="1727"/>
                  </a:cubicBezTo>
                  <a:lnTo>
                    <a:pt x="6248" y="81"/>
                  </a:lnTo>
                  <a:cubicBezTo>
                    <a:pt x="6254" y="71"/>
                    <a:pt x="6254" y="60"/>
                    <a:pt x="6248" y="50"/>
                  </a:cubicBezTo>
                  <a:cubicBezTo>
                    <a:pt x="6248" y="20"/>
                    <a:pt x="6224" y="5"/>
                    <a:pt x="6200" y="5"/>
                  </a:cubicBezTo>
                  <a:cubicBezTo>
                    <a:pt x="6179" y="5"/>
                    <a:pt x="6157" y="18"/>
                    <a:pt x="6155" y="45"/>
                  </a:cubicBezTo>
                  <a:cubicBezTo>
                    <a:pt x="6072" y="149"/>
                    <a:pt x="4956" y="299"/>
                    <a:pt x="3128" y="299"/>
                  </a:cubicBezTo>
                  <a:cubicBezTo>
                    <a:pt x="1295" y="299"/>
                    <a:pt x="179" y="149"/>
                    <a:pt x="101" y="45"/>
                  </a:cubicBezTo>
                  <a:cubicBezTo>
                    <a:pt x="99" y="15"/>
                    <a:pt x="75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Google Shape;3370;p50"/>
            <p:cNvSpPr/>
            <p:nvPr/>
          </p:nvSpPr>
          <p:spPr>
            <a:xfrm>
              <a:off x="454225" y="3484450"/>
              <a:ext cx="130850" cy="29625"/>
            </a:xfrm>
            <a:custGeom>
              <a:avLst/>
              <a:gdLst/>
              <a:ahLst/>
              <a:cxnLst/>
              <a:rect l="l" t="t" r="r" b="b"/>
              <a:pathLst>
                <a:path w="5234" h="1185" extrusionOk="0">
                  <a:moveTo>
                    <a:pt x="2617" y="0"/>
                  </a:moveTo>
                  <a:cubicBezTo>
                    <a:pt x="1173" y="0"/>
                    <a:pt x="0" y="265"/>
                    <a:pt x="0" y="592"/>
                  </a:cubicBezTo>
                  <a:cubicBezTo>
                    <a:pt x="0" y="919"/>
                    <a:pt x="1173" y="1184"/>
                    <a:pt x="2617" y="1184"/>
                  </a:cubicBezTo>
                  <a:cubicBezTo>
                    <a:pt x="4060" y="1184"/>
                    <a:pt x="5233" y="919"/>
                    <a:pt x="5233" y="592"/>
                  </a:cubicBezTo>
                  <a:cubicBezTo>
                    <a:pt x="5233" y="265"/>
                    <a:pt x="4060" y="0"/>
                    <a:pt x="261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71" name="Google Shape;3371;p50"/>
          <p:cNvGrpSpPr/>
          <p:nvPr/>
        </p:nvGrpSpPr>
        <p:grpSpPr>
          <a:xfrm>
            <a:off x="7955888" y="534988"/>
            <a:ext cx="757563" cy="1862969"/>
            <a:chOff x="4511300" y="4003475"/>
            <a:chExt cx="351000" cy="863125"/>
          </a:xfrm>
        </p:grpSpPr>
        <p:sp>
          <p:nvSpPr>
            <p:cNvPr id="3372" name="Google Shape;3372;p50"/>
            <p:cNvSpPr/>
            <p:nvPr/>
          </p:nvSpPr>
          <p:spPr>
            <a:xfrm>
              <a:off x="4511300" y="4003475"/>
              <a:ext cx="294200" cy="517475"/>
            </a:xfrm>
            <a:custGeom>
              <a:avLst/>
              <a:gdLst/>
              <a:ahLst/>
              <a:cxnLst/>
              <a:rect l="l" t="t" r="r" b="b"/>
              <a:pathLst>
                <a:path w="11768" h="20699" extrusionOk="0">
                  <a:moveTo>
                    <a:pt x="11706" y="63"/>
                  </a:moveTo>
                  <a:lnTo>
                    <a:pt x="11706" y="20636"/>
                  </a:lnTo>
                  <a:lnTo>
                    <a:pt x="63" y="20636"/>
                  </a:lnTo>
                  <a:lnTo>
                    <a:pt x="60" y="63"/>
                  </a:lnTo>
                  <a:close/>
                  <a:moveTo>
                    <a:pt x="30" y="1"/>
                  </a:moveTo>
                  <a:cubicBezTo>
                    <a:pt x="14" y="1"/>
                    <a:pt x="1" y="14"/>
                    <a:pt x="1" y="30"/>
                  </a:cubicBezTo>
                  <a:lnTo>
                    <a:pt x="1" y="20666"/>
                  </a:lnTo>
                  <a:cubicBezTo>
                    <a:pt x="1" y="20682"/>
                    <a:pt x="14" y="20698"/>
                    <a:pt x="30" y="20698"/>
                  </a:cubicBezTo>
                  <a:lnTo>
                    <a:pt x="11738" y="20698"/>
                  </a:lnTo>
                  <a:cubicBezTo>
                    <a:pt x="11755" y="20698"/>
                    <a:pt x="11768" y="20682"/>
                    <a:pt x="11768" y="20666"/>
                  </a:cubicBezTo>
                  <a:lnTo>
                    <a:pt x="11768" y="30"/>
                  </a:lnTo>
                  <a:cubicBezTo>
                    <a:pt x="11768" y="14"/>
                    <a:pt x="11755" y="1"/>
                    <a:pt x="11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Google Shape;3373;p50"/>
            <p:cNvSpPr/>
            <p:nvPr/>
          </p:nvSpPr>
          <p:spPr>
            <a:xfrm>
              <a:off x="4712950" y="4604475"/>
              <a:ext cx="149350" cy="262125"/>
            </a:xfrm>
            <a:custGeom>
              <a:avLst/>
              <a:gdLst/>
              <a:ahLst/>
              <a:cxnLst/>
              <a:rect l="l" t="t" r="r" b="b"/>
              <a:pathLst>
                <a:path w="5974" h="10485" extrusionOk="0">
                  <a:moveTo>
                    <a:pt x="5915" y="59"/>
                  </a:moveTo>
                  <a:lnTo>
                    <a:pt x="5915" y="10423"/>
                  </a:lnTo>
                  <a:lnTo>
                    <a:pt x="62" y="10423"/>
                  </a:lnTo>
                  <a:lnTo>
                    <a:pt x="62" y="59"/>
                  </a:lnTo>
                  <a:close/>
                  <a:moveTo>
                    <a:pt x="30" y="1"/>
                  </a:moveTo>
                  <a:cubicBezTo>
                    <a:pt x="13" y="1"/>
                    <a:pt x="0" y="14"/>
                    <a:pt x="0" y="33"/>
                  </a:cubicBezTo>
                  <a:lnTo>
                    <a:pt x="0" y="10452"/>
                  </a:lnTo>
                  <a:cubicBezTo>
                    <a:pt x="0" y="10472"/>
                    <a:pt x="13" y="10485"/>
                    <a:pt x="30" y="10485"/>
                  </a:cubicBezTo>
                  <a:lnTo>
                    <a:pt x="5944" y="10485"/>
                  </a:lnTo>
                  <a:cubicBezTo>
                    <a:pt x="5960" y="10485"/>
                    <a:pt x="5973" y="10472"/>
                    <a:pt x="5973" y="10455"/>
                  </a:cubicBezTo>
                  <a:lnTo>
                    <a:pt x="5973" y="33"/>
                  </a:lnTo>
                  <a:cubicBezTo>
                    <a:pt x="5973" y="14"/>
                    <a:pt x="5960" y="1"/>
                    <a:pt x="5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Google Shape;3374;p50"/>
            <p:cNvSpPr/>
            <p:nvPr/>
          </p:nvSpPr>
          <p:spPr>
            <a:xfrm>
              <a:off x="4728775" y="4620225"/>
              <a:ext cx="117700" cy="230550"/>
            </a:xfrm>
            <a:custGeom>
              <a:avLst/>
              <a:gdLst/>
              <a:ahLst/>
              <a:cxnLst/>
              <a:rect l="l" t="t" r="r" b="b"/>
              <a:pathLst>
                <a:path w="4708" h="9222" extrusionOk="0">
                  <a:moveTo>
                    <a:pt x="4648" y="62"/>
                  </a:moveTo>
                  <a:lnTo>
                    <a:pt x="4648" y="9159"/>
                  </a:lnTo>
                  <a:lnTo>
                    <a:pt x="62" y="9159"/>
                  </a:lnTo>
                  <a:lnTo>
                    <a:pt x="62" y="62"/>
                  </a:lnTo>
                  <a:close/>
                  <a:moveTo>
                    <a:pt x="30" y="0"/>
                  </a:moveTo>
                  <a:cubicBezTo>
                    <a:pt x="13" y="0"/>
                    <a:pt x="0" y="17"/>
                    <a:pt x="0" y="33"/>
                  </a:cubicBezTo>
                  <a:lnTo>
                    <a:pt x="0" y="9192"/>
                  </a:lnTo>
                  <a:cubicBezTo>
                    <a:pt x="0" y="9208"/>
                    <a:pt x="13" y="9221"/>
                    <a:pt x="30" y="9221"/>
                  </a:cubicBezTo>
                  <a:lnTo>
                    <a:pt x="4678" y="9221"/>
                  </a:lnTo>
                  <a:cubicBezTo>
                    <a:pt x="4694" y="9221"/>
                    <a:pt x="4707" y="9208"/>
                    <a:pt x="4707" y="9192"/>
                  </a:cubicBezTo>
                  <a:lnTo>
                    <a:pt x="4707" y="33"/>
                  </a:lnTo>
                  <a:cubicBezTo>
                    <a:pt x="4707" y="17"/>
                    <a:pt x="4694" y="0"/>
                    <a:pt x="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50"/>
            <p:cNvSpPr/>
            <p:nvPr/>
          </p:nvSpPr>
          <p:spPr>
            <a:xfrm>
              <a:off x="4594625" y="4160725"/>
              <a:ext cx="107000" cy="165925"/>
            </a:xfrm>
            <a:custGeom>
              <a:avLst/>
              <a:gdLst/>
              <a:ahLst/>
              <a:cxnLst/>
              <a:rect l="l" t="t" r="r" b="b"/>
              <a:pathLst>
                <a:path w="4280" h="6637" extrusionOk="0">
                  <a:moveTo>
                    <a:pt x="4227" y="1"/>
                  </a:moveTo>
                  <a:lnTo>
                    <a:pt x="0" y="6604"/>
                  </a:lnTo>
                  <a:lnTo>
                    <a:pt x="53" y="6637"/>
                  </a:lnTo>
                  <a:lnTo>
                    <a:pt x="4279" y="33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Google Shape;3376;p50"/>
            <p:cNvSpPr/>
            <p:nvPr/>
          </p:nvSpPr>
          <p:spPr>
            <a:xfrm>
              <a:off x="4631675" y="4246000"/>
              <a:ext cx="64400" cy="102850"/>
            </a:xfrm>
            <a:custGeom>
              <a:avLst/>
              <a:gdLst/>
              <a:ahLst/>
              <a:cxnLst/>
              <a:rect l="l" t="t" r="r" b="b"/>
              <a:pathLst>
                <a:path w="2576" h="4114" extrusionOk="0">
                  <a:moveTo>
                    <a:pt x="2523" y="1"/>
                  </a:moveTo>
                  <a:lnTo>
                    <a:pt x="0" y="4081"/>
                  </a:lnTo>
                  <a:lnTo>
                    <a:pt x="52" y="4113"/>
                  </a:lnTo>
                  <a:lnTo>
                    <a:pt x="2576" y="33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77" name="Google Shape;3377;p50"/>
          <p:cNvGrpSpPr/>
          <p:nvPr/>
        </p:nvGrpSpPr>
        <p:grpSpPr>
          <a:xfrm>
            <a:off x="-211928" y="306216"/>
            <a:ext cx="1868005" cy="1677810"/>
            <a:chOff x="-211928" y="306216"/>
            <a:chExt cx="1868005" cy="1677810"/>
          </a:xfrm>
        </p:grpSpPr>
        <p:sp>
          <p:nvSpPr>
            <p:cNvPr id="3378" name="Google Shape;3378;p50"/>
            <p:cNvSpPr/>
            <p:nvPr/>
          </p:nvSpPr>
          <p:spPr>
            <a:xfrm rot="2415138">
              <a:off x="142686" y="344600"/>
              <a:ext cx="589161" cy="1305163"/>
            </a:xfrm>
            <a:custGeom>
              <a:avLst/>
              <a:gdLst/>
              <a:ahLst/>
              <a:cxnLst/>
              <a:rect l="l" t="t" r="r" b="b"/>
              <a:pathLst>
                <a:path w="10149" h="22483" extrusionOk="0">
                  <a:moveTo>
                    <a:pt x="9829" y="0"/>
                  </a:moveTo>
                  <a:lnTo>
                    <a:pt x="8810" y="1208"/>
                  </a:lnTo>
                  <a:cubicBezTo>
                    <a:pt x="8647" y="1410"/>
                    <a:pt x="8458" y="1603"/>
                    <a:pt x="8311" y="1818"/>
                  </a:cubicBezTo>
                  <a:lnTo>
                    <a:pt x="7851" y="2452"/>
                  </a:lnTo>
                  <a:lnTo>
                    <a:pt x="7390" y="3085"/>
                  </a:lnTo>
                  <a:cubicBezTo>
                    <a:pt x="7237" y="3294"/>
                    <a:pt x="7080" y="3503"/>
                    <a:pt x="6950" y="3725"/>
                  </a:cubicBezTo>
                  <a:lnTo>
                    <a:pt x="6121" y="5040"/>
                  </a:lnTo>
                  <a:cubicBezTo>
                    <a:pt x="5079" y="6819"/>
                    <a:pt x="4136" y="8650"/>
                    <a:pt x="3363" y="10543"/>
                  </a:cubicBezTo>
                  <a:cubicBezTo>
                    <a:pt x="2582" y="12430"/>
                    <a:pt x="1910" y="14359"/>
                    <a:pt x="1345" y="16320"/>
                  </a:cubicBezTo>
                  <a:cubicBezTo>
                    <a:pt x="1068" y="17303"/>
                    <a:pt x="810" y="18289"/>
                    <a:pt x="585" y="19287"/>
                  </a:cubicBezTo>
                  <a:cubicBezTo>
                    <a:pt x="353" y="20283"/>
                    <a:pt x="157" y="21282"/>
                    <a:pt x="1" y="22307"/>
                  </a:cubicBezTo>
                  <a:lnTo>
                    <a:pt x="970" y="22483"/>
                  </a:lnTo>
                  <a:cubicBezTo>
                    <a:pt x="1097" y="21491"/>
                    <a:pt x="1267" y="20485"/>
                    <a:pt x="1473" y="19500"/>
                  </a:cubicBezTo>
                  <a:cubicBezTo>
                    <a:pt x="1675" y="18511"/>
                    <a:pt x="1904" y="17522"/>
                    <a:pt x="2155" y="16546"/>
                  </a:cubicBezTo>
                  <a:cubicBezTo>
                    <a:pt x="2667" y="14587"/>
                    <a:pt x="3284" y="12661"/>
                    <a:pt x="4012" y="10775"/>
                  </a:cubicBezTo>
                  <a:cubicBezTo>
                    <a:pt x="4730" y="8882"/>
                    <a:pt x="5618" y="7051"/>
                    <a:pt x="6607" y="5265"/>
                  </a:cubicBezTo>
                  <a:lnTo>
                    <a:pt x="7394" y="3950"/>
                  </a:lnTo>
                  <a:cubicBezTo>
                    <a:pt x="7518" y="3725"/>
                    <a:pt x="7668" y="3516"/>
                    <a:pt x="7815" y="3304"/>
                  </a:cubicBezTo>
                  <a:lnTo>
                    <a:pt x="8252" y="2667"/>
                  </a:lnTo>
                  <a:lnTo>
                    <a:pt x="8693" y="2034"/>
                  </a:lnTo>
                  <a:cubicBezTo>
                    <a:pt x="8833" y="1818"/>
                    <a:pt x="9013" y="1626"/>
                    <a:pt x="9169" y="1420"/>
                  </a:cubicBezTo>
                  <a:lnTo>
                    <a:pt x="10148" y="206"/>
                  </a:lnTo>
                  <a:lnTo>
                    <a:pt x="9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Google Shape;3379;p50"/>
            <p:cNvSpPr/>
            <p:nvPr/>
          </p:nvSpPr>
          <p:spPr>
            <a:xfrm rot="2415138">
              <a:off x="140693" y="342894"/>
              <a:ext cx="593166" cy="1308821"/>
            </a:xfrm>
            <a:custGeom>
              <a:avLst/>
              <a:gdLst/>
              <a:ahLst/>
              <a:cxnLst/>
              <a:rect l="l" t="t" r="r" b="b"/>
              <a:pathLst>
                <a:path w="10218" h="22546" extrusionOk="0">
                  <a:moveTo>
                    <a:pt x="9868" y="73"/>
                  </a:moveTo>
                  <a:lnTo>
                    <a:pt x="10136" y="246"/>
                  </a:lnTo>
                  <a:lnTo>
                    <a:pt x="9179" y="1434"/>
                  </a:lnTo>
                  <a:cubicBezTo>
                    <a:pt x="9124" y="1506"/>
                    <a:pt x="9062" y="1581"/>
                    <a:pt x="9006" y="1649"/>
                  </a:cubicBezTo>
                  <a:cubicBezTo>
                    <a:pt x="8895" y="1777"/>
                    <a:pt x="8794" y="1910"/>
                    <a:pt x="8700" y="2047"/>
                  </a:cubicBezTo>
                  <a:lnTo>
                    <a:pt x="8259" y="2684"/>
                  </a:lnTo>
                  <a:lnTo>
                    <a:pt x="7815" y="3330"/>
                  </a:lnTo>
                  <a:cubicBezTo>
                    <a:pt x="7671" y="3533"/>
                    <a:pt x="7521" y="3745"/>
                    <a:pt x="7401" y="3967"/>
                  </a:cubicBezTo>
                  <a:lnTo>
                    <a:pt x="6614" y="5282"/>
                  </a:lnTo>
                  <a:cubicBezTo>
                    <a:pt x="5530" y="7237"/>
                    <a:pt x="4682" y="9039"/>
                    <a:pt x="4016" y="10795"/>
                  </a:cubicBezTo>
                  <a:cubicBezTo>
                    <a:pt x="3288" y="12682"/>
                    <a:pt x="2668" y="14611"/>
                    <a:pt x="2158" y="16569"/>
                  </a:cubicBezTo>
                  <a:cubicBezTo>
                    <a:pt x="1881" y="17646"/>
                    <a:pt x="1656" y="18616"/>
                    <a:pt x="1476" y="19523"/>
                  </a:cubicBezTo>
                  <a:cubicBezTo>
                    <a:pt x="1271" y="20512"/>
                    <a:pt x="1104" y="21508"/>
                    <a:pt x="977" y="22477"/>
                  </a:cubicBezTo>
                  <a:lnTo>
                    <a:pt x="66" y="22314"/>
                  </a:lnTo>
                  <a:lnTo>
                    <a:pt x="69" y="22311"/>
                  </a:lnTo>
                  <a:cubicBezTo>
                    <a:pt x="223" y="21318"/>
                    <a:pt x="409" y="20339"/>
                    <a:pt x="647" y="19324"/>
                  </a:cubicBezTo>
                  <a:cubicBezTo>
                    <a:pt x="853" y="18410"/>
                    <a:pt x="1101" y="17441"/>
                    <a:pt x="1408" y="16360"/>
                  </a:cubicBezTo>
                  <a:cubicBezTo>
                    <a:pt x="1972" y="14399"/>
                    <a:pt x="2645" y="12470"/>
                    <a:pt x="3425" y="10583"/>
                  </a:cubicBezTo>
                  <a:cubicBezTo>
                    <a:pt x="4140" y="8830"/>
                    <a:pt x="5041" y="7032"/>
                    <a:pt x="6180" y="5086"/>
                  </a:cubicBezTo>
                  <a:lnTo>
                    <a:pt x="7009" y="3771"/>
                  </a:lnTo>
                  <a:cubicBezTo>
                    <a:pt x="7136" y="3555"/>
                    <a:pt x="7293" y="3343"/>
                    <a:pt x="7440" y="3141"/>
                  </a:cubicBezTo>
                  <a:lnTo>
                    <a:pt x="8367" y="1865"/>
                  </a:lnTo>
                  <a:cubicBezTo>
                    <a:pt x="8465" y="1728"/>
                    <a:pt x="8572" y="1597"/>
                    <a:pt x="8683" y="1473"/>
                  </a:cubicBezTo>
                  <a:cubicBezTo>
                    <a:pt x="8742" y="1401"/>
                    <a:pt x="8807" y="1329"/>
                    <a:pt x="8866" y="1258"/>
                  </a:cubicBezTo>
                  <a:lnTo>
                    <a:pt x="9868" y="73"/>
                  </a:lnTo>
                  <a:close/>
                  <a:moveTo>
                    <a:pt x="9859" y="0"/>
                  </a:moveTo>
                  <a:cubicBezTo>
                    <a:pt x="9851" y="0"/>
                    <a:pt x="9844" y="4"/>
                    <a:pt x="9839" y="11"/>
                  </a:cubicBezTo>
                  <a:lnTo>
                    <a:pt x="8817" y="1218"/>
                  </a:lnTo>
                  <a:cubicBezTo>
                    <a:pt x="8758" y="1290"/>
                    <a:pt x="8696" y="1362"/>
                    <a:pt x="8638" y="1431"/>
                  </a:cubicBezTo>
                  <a:cubicBezTo>
                    <a:pt x="8527" y="1561"/>
                    <a:pt x="8412" y="1692"/>
                    <a:pt x="8318" y="1829"/>
                  </a:cubicBezTo>
                  <a:lnTo>
                    <a:pt x="7397" y="3095"/>
                  </a:lnTo>
                  <a:lnTo>
                    <a:pt x="7391" y="3102"/>
                  </a:lnTo>
                  <a:cubicBezTo>
                    <a:pt x="7241" y="3307"/>
                    <a:pt x="7087" y="3520"/>
                    <a:pt x="6957" y="3738"/>
                  </a:cubicBezTo>
                  <a:lnTo>
                    <a:pt x="6128" y="5054"/>
                  </a:lnTo>
                  <a:cubicBezTo>
                    <a:pt x="4988" y="7002"/>
                    <a:pt x="4084" y="8804"/>
                    <a:pt x="3366" y="10560"/>
                  </a:cubicBezTo>
                  <a:cubicBezTo>
                    <a:pt x="2589" y="12450"/>
                    <a:pt x="1914" y="14379"/>
                    <a:pt x="1349" y="16344"/>
                  </a:cubicBezTo>
                  <a:cubicBezTo>
                    <a:pt x="1042" y="17424"/>
                    <a:pt x="791" y="18397"/>
                    <a:pt x="588" y="19311"/>
                  </a:cubicBezTo>
                  <a:cubicBezTo>
                    <a:pt x="347" y="20339"/>
                    <a:pt x="158" y="21328"/>
                    <a:pt x="1" y="22333"/>
                  </a:cubicBezTo>
                  <a:cubicBezTo>
                    <a:pt x="1" y="22350"/>
                    <a:pt x="11" y="22366"/>
                    <a:pt x="27" y="22369"/>
                  </a:cubicBezTo>
                  <a:lnTo>
                    <a:pt x="996" y="22546"/>
                  </a:lnTo>
                  <a:lnTo>
                    <a:pt x="1003" y="22546"/>
                  </a:lnTo>
                  <a:cubicBezTo>
                    <a:pt x="1010" y="22546"/>
                    <a:pt x="1016" y="22542"/>
                    <a:pt x="1023" y="22539"/>
                  </a:cubicBezTo>
                  <a:cubicBezTo>
                    <a:pt x="1029" y="22533"/>
                    <a:pt x="1032" y="22526"/>
                    <a:pt x="1032" y="22519"/>
                  </a:cubicBezTo>
                  <a:cubicBezTo>
                    <a:pt x="1160" y="21537"/>
                    <a:pt x="1329" y="20535"/>
                    <a:pt x="1535" y="19536"/>
                  </a:cubicBezTo>
                  <a:cubicBezTo>
                    <a:pt x="1718" y="18629"/>
                    <a:pt x="1940" y="17663"/>
                    <a:pt x="2217" y="16585"/>
                  </a:cubicBezTo>
                  <a:cubicBezTo>
                    <a:pt x="2726" y="14627"/>
                    <a:pt x="3347" y="12705"/>
                    <a:pt x="4074" y="10818"/>
                  </a:cubicBezTo>
                  <a:cubicBezTo>
                    <a:pt x="4737" y="9065"/>
                    <a:pt x="5586" y="7267"/>
                    <a:pt x="6666" y="5315"/>
                  </a:cubicBezTo>
                  <a:lnTo>
                    <a:pt x="7453" y="3996"/>
                  </a:lnTo>
                  <a:cubicBezTo>
                    <a:pt x="7577" y="3777"/>
                    <a:pt x="7724" y="3569"/>
                    <a:pt x="7864" y="3363"/>
                  </a:cubicBezTo>
                  <a:lnTo>
                    <a:pt x="8749" y="2083"/>
                  </a:lnTo>
                  <a:cubicBezTo>
                    <a:pt x="8843" y="1946"/>
                    <a:pt x="8944" y="1816"/>
                    <a:pt x="9052" y="1688"/>
                  </a:cubicBezTo>
                  <a:cubicBezTo>
                    <a:pt x="9111" y="1617"/>
                    <a:pt x="9170" y="1545"/>
                    <a:pt x="9225" y="1473"/>
                  </a:cubicBezTo>
                  <a:lnTo>
                    <a:pt x="10204" y="259"/>
                  </a:lnTo>
                  <a:cubicBezTo>
                    <a:pt x="10217" y="246"/>
                    <a:pt x="10214" y="223"/>
                    <a:pt x="10198" y="213"/>
                  </a:cubicBezTo>
                  <a:lnTo>
                    <a:pt x="9878" y="7"/>
                  </a:lnTo>
                  <a:cubicBezTo>
                    <a:pt x="9872" y="3"/>
                    <a:pt x="9865" y="0"/>
                    <a:pt x="9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Google Shape;3380;p50"/>
            <p:cNvSpPr/>
            <p:nvPr/>
          </p:nvSpPr>
          <p:spPr>
            <a:xfrm rot="2415138">
              <a:off x="700891" y="686707"/>
              <a:ext cx="911461" cy="460229"/>
            </a:xfrm>
            <a:custGeom>
              <a:avLst/>
              <a:gdLst/>
              <a:ahLst/>
              <a:cxnLst/>
              <a:rect l="l" t="t" r="r" b="b"/>
              <a:pathLst>
                <a:path w="15701" h="7928" extrusionOk="0">
                  <a:moveTo>
                    <a:pt x="4509" y="1"/>
                  </a:moveTo>
                  <a:cubicBezTo>
                    <a:pt x="3024" y="1"/>
                    <a:pt x="1799" y="317"/>
                    <a:pt x="1006" y="784"/>
                  </a:cubicBezTo>
                  <a:cubicBezTo>
                    <a:pt x="438" y="1124"/>
                    <a:pt x="79" y="1643"/>
                    <a:pt x="667" y="2204"/>
                  </a:cubicBezTo>
                  <a:cubicBezTo>
                    <a:pt x="1039" y="2557"/>
                    <a:pt x="1603" y="2664"/>
                    <a:pt x="1972" y="2961"/>
                  </a:cubicBezTo>
                  <a:cubicBezTo>
                    <a:pt x="1607" y="3343"/>
                    <a:pt x="1068" y="3601"/>
                    <a:pt x="683" y="3973"/>
                  </a:cubicBezTo>
                  <a:cubicBezTo>
                    <a:pt x="624" y="4029"/>
                    <a:pt x="569" y="4087"/>
                    <a:pt x="520" y="4146"/>
                  </a:cubicBezTo>
                  <a:cubicBezTo>
                    <a:pt x="210" y="4499"/>
                    <a:pt x="1" y="4926"/>
                    <a:pt x="46" y="5390"/>
                  </a:cubicBezTo>
                  <a:cubicBezTo>
                    <a:pt x="197" y="6862"/>
                    <a:pt x="2576" y="7482"/>
                    <a:pt x="3944" y="7733"/>
                  </a:cubicBezTo>
                  <a:cubicBezTo>
                    <a:pt x="4683" y="7869"/>
                    <a:pt x="5413" y="7928"/>
                    <a:pt x="6123" y="7928"/>
                  </a:cubicBezTo>
                  <a:cubicBezTo>
                    <a:pt x="10219" y="7928"/>
                    <a:pt x="13636" y="5983"/>
                    <a:pt x="14075" y="5752"/>
                  </a:cubicBezTo>
                  <a:cubicBezTo>
                    <a:pt x="14281" y="5643"/>
                    <a:pt x="14583" y="5611"/>
                    <a:pt x="14871" y="5611"/>
                  </a:cubicBezTo>
                  <a:cubicBezTo>
                    <a:pt x="15301" y="5611"/>
                    <a:pt x="15701" y="5684"/>
                    <a:pt x="15701" y="5684"/>
                  </a:cubicBezTo>
                  <a:cubicBezTo>
                    <a:pt x="13716" y="3435"/>
                    <a:pt x="11598" y="1982"/>
                    <a:pt x="9584" y="1111"/>
                  </a:cubicBezTo>
                  <a:cubicBezTo>
                    <a:pt x="9193" y="1193"/>
                    <a:pt x="8797" y="1233"/>
                    <a:pt x="8400" y="1233"/>
                  </a:cubicBezTo>
                  <a:cubicBezTo>
                    <a:pt x="8356" y="1233"/>
                    <a:pt x="8312" y="1232"/>
                    <a:pt x="8269" y="1231"/>
                  </a:cubicBezTo>
                  <a:cubicBezTo>
                    <a:pt x="6973" y="1212"/>
                    <a:pt x="5886" y="836"/>
                    <a:pt x="5840" y="393"/>
                  </a:cubicBezTo>
                  <a:cubicBezTo>
                    <a:pt x="5827" y="288"/>
                    <a:pt x="5876" y="187"/>
                    <a:pt x="5974" y="99"/>
                  </a:cubicBezTo>
                  <a:cubicBezTo>
                    <a:pt x="5464" y="32"/>
                    <a:pt x="4973" y="1"/>
                    <a:pt x="450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Google Shape;3381;p50"/>
            <p:cNvSpPr/>
            <p:nvPr/>
          </p:nvSpPr>
          <p:spPr>
            <a:xfrm rot="2415138">
              <a:off x="699235" y="685310"/>
              <a:ext cx="915408" cy="463712"/>
            </a:xfrm>
            <a:custGeom>
              <a:avLst/>
              <a:gdLst/>
              <a:ahLst/>
              <a:cxnLst/>
              <a:rect l="l" t="t" r="r" b="b"/>
              <a:pathLst>
                <a:path w="15769" h="7988" extrusionOk="0">
                  <a:moveTo>
                    <a:pt x="4552" y="60"/>
                  </a:moveTo>
                  <a:cubicBezTo>
                    <a:pt x="5002" y="60"/>
                    <a:pt x="5467" y="89"/>
                    <a:pt x="5938" y="147"/>
                  </a:cubicBezTo>
                  <a:cubicBezTo>
                    <a:pt x="5866" y="222"/>
                    <a:pt x="5827" y="324"/>
                    <a:pt x="5837" y="425"/>
                  </a:cubicBezTo>
                  <a:cubicBezTo>
                    <a:pt x="5889" y="888"/>
                    <a:pt x="6966" y="1270"/>
                    <a:pt x="8295" y="1290"/>
                  </a:cubicBezTo>
                  <a:cubicBezTo>
                    <a:pt x="8347" y="1291"/>
                    <a:pt x="8399" y="1292"/>
                    <a:pt x="8452" y="1292"/>
                  </a:cubicBezTo>
                  <a:cubicBezTo>
                    <a:pt x="8840" y="1292"/>
                    <a:pt x="9227" y="1250"/>
                    <a:pt x="9610" y="1172"/>
                  </a:cubicBezTo>
                  <a:cubicBezTo>
                    <a:pt x="11813" y="2129"/>
                    <a:pt x="13843" y="3640"/>
                    <a:pt x="15648" y="5670"/>
                  </a:cubicBezTo>
                  <a:cubicBezTo>
                    <a:pt x="15507" y="5648"/>
                    <a:pt x="15211" y="5610"/>
                    <a:pt x="14898" y="5610"/>
                  </a:cubicBezTo>
                  <a:cubicBezTo>
                    <a:pt x="14605" y="5610"/>
                    <a:pt x="14298" y="5643"/>
                    <a:pt x="14085" y="5755"/>
                  </a:cubicBezTo>
                  <a:lnTo>
                    <a:pt x="14010" y="5794"/>
                  </a:lnTo>
                  <a:cubicBezTo>
                    <a:pt x="12698" y="6500"/>
                    <a:pt x="9620" y="7925"/>
                    <a:pt x="6129" y="7925"/>
                  </a:cubicBezTo>
                  <a:cubicBezTo>
                    <a:pt x="5425" y="7925"/>
                    <a:pt x="4703" y="7867"/>
                    <a:pt x="3976" y="7733"/>
                  </a:cubicBezTo>
                  <a:cubicBezTo>
                    <a:pt x="2285" y="7423"/>
                    <a:pt x="239" y="6770"/>
                    <a:pt x="102" y="5416"/>
                  </a:cubicBezTo>
                  <a:cubicBezTo>
                    <a:pt x="50" y="4906"/>
                    <a:pt x="327" y="4469"/>
                    <a:pt x="565" y="4195"/>
                  </a:cubicBezTo>
                  <a:cubicBezTo>
                    <a:pt x="618" y="4139"/>
                    <a:pt x="673" y="4081"/>
                    <a:pt x="728" y="4025"/>
                  </a:cubicBezTo>
                  <a:cubicBezTo>
                    <a:pt x="911" y="3849"/>
                    <a:pt x="1133" y="3695"/>
                    <a:pt x="1345" y="3549"/>
                  </a:cubicBezTo>
                  <a:cubicBezTo>
                    <a:pt x="1584" y="3385"/>
                    <a:pt x="1828" y="3216"/>
                    <a:pt x="2021" y="3013"/>
                  </a:cubicBezTo>
                  <a:cubicBezTo>
                    <a:pt x="2028" y="3007"/>
                    <a:pt x="2031" y="2997"/>
                    <a:pt x="2031" y="2990"/>
                  </a:cubicBezTo>
                  <a:cubicBezTo>
                    <a:pt x="2031" y="2981"/>
                    <a:pt x="2024" y="2974"/>
                    <a:pt x="2018" y="2968"/>
                  </a:cubicBezTo>
                  <a:cubicBezTo>
                    <a:pt x="1848" y="2830"/>
                    <a:pt x="1642" y="2736"/>
                    <a:pt x="1424" y="2635"/>
                  </a:cubicBezTo>
                  <a:cubicBezTo>
                    <a:pt x="1172" y="2520"/>
                    <a:pt x="915" y="2400"/>
                    <a:pt x="715" y="2210"/>
                  </a:cubicBezTo>
                  <a:cubicBezTo>
                    <a:pt x="500" y="2008"/>
                    <a:pt x="405" y="1796"/>
                    <a:pt x="428" y="1587"/>
                  </a:cubicBezTo>
                  <a:cubicBezTo>
                    <a:pt x="458" y="1326"/>
                    <a:pt x="680" y="1061"/>
                    <a:pt x="1052" y="843"/>
                  </a:cubicBezTo>
                  <a:cubicBezTo>
                    <a:pt x="1912" y="332"/>
                    <a:pt x="3163" y="60"/>
                    <a:pt x="4552" y="60"/>
                  </a:cubicBezTo>
                  <a:close/>
                  <a:moveTo>
                    <a:pt x="4554" y="1"/>
                  </a:moveTo>
                  <a:cubicBezTo>
                    <a:pt x="3151" y="1"/>
                    <a:pt x="1889" y="275"/>
                    <a:pt x="1019" y="790"/>
                  </a:cubicBezTo>
                  <a:cubicBezTo>
                    <a:pt x="631" y="1019"/>
                    <a:pt x="399" y="1300"/>
                    <a:pt x="366" y="1580"/>
                  </a:cubicBezTo>
                  <a:cubicBezTo>
                    <a:pt x="340" y="1809"/>
                    <a:pt x="441" y="2037"/>
                    <a:pt x="673" y="2256"/>
                  </a:cubicBezTo>
                  <a:cubicBezTo>
                    <a:pt x="879" y="2452"/>
                    <a:pt x="1143" y="2573"/>
                    <a:pt x="1398" y="2690"/>
                  </a:cubicBezTo>
                  <a:cubicBezTo>
                    <a:pt x="1600" y="2781"/>
                    <a:pt x="1793" y="2873"/>
                    <a:pt x="1953" y="2994"/>
                  </a:cubicBezTo>
                  <a:cubicBezTo>
                    <a:pt x="1766" y="3180"/>
                    <a:pt x="1535" y="3343"/>
                    <a:pt x="1309" y="3496"/>
                  </a:cubicBezTo>
                  <a:cubicBezTo>
                    <a:pt x="1094" y="3646"/>
                    <a:pt x="872" y="3800"/>
                    <a:pt x="686" y="3979"/>
                  </a:cubicBezTo>
                  <a:cubicBezTo>
                    <a:pt x="627" y="4038"/>
                    <a:pt x="572" y="4097"/>
                    <a:pt x="520" y="4156"/>
                  </a:cubicBezTo>
                  <a:cubicBezTo>
                    <a:pt x="164" y="4560"/>
                    <a:pt x="1" y="4998"/>
                    <a:pt x="40" y="5419"/>
                  </a:cubicBezTo>
                  <a:cubicBezTo>
                    <a:pt x="183" y="6809"/>
                    <a:pt x="2250" y="7478"/>
                    <a:pt x="3963" y="7792"/>
                  </a:cubicBezTo>
                  <a:cubicBezTo>
                    <a:pt x="4671" y="7922"/>
                    <a:pt x="5387" y="7988"/>
                    <a:pt x="6104" y="7988"/>
                  </a:cubicBezTo>
                  <a:cubicBezTo>
                    <a:pt x="6122" y="7988"/>
                    <a:pt x="6139" y="7988"/>
                    <a:pt x="6157" y="7988"/>
                  </a:cubicBezTo>
                  <a:cubicBezTo>
                    <a:pt x="7550" y="7988"/>
                    <a:pt x="9006" y="7762"/>
                    <a:pt x="10511" y="7312"/>
                  </a:cubicBezTo>
                  <a:cubicBezTo>
                    <a:pt x="11732" y="6943"/>
                    <a:pt x="12913" y="6454"/>
                    <a:pt x="14039" y="5846"/>
                  </a:cubicBezTo>
                  <a:lnTo>
                    <a:pt x="14114" y="5804"/>
                  </a:lnTo>
                  <a:cubicBezTo>
                    <a:pt x="14313" y="5700"/>
                    <a:pt x="14607" y="5668"/>
                    <a:pt x="14890" y="5668"/>
                  </a:cubicBezTo>
                  <a:cubicBezTo>
                    <a:pt x="15316" y="5668"/>
                    <a:pt x="15716" y="5740"/>
                    <a:pt x="15723" y="5742"/>
                  </a:cubicBezTo>
                  <a:cubicBezTo>
                    <a:pt x="15725" y="5742"/>
                    <a:pt x="15726" y="5742"/>
                    <a:pt x="15727" y="5742"/>
                  </a:cubicBezTo>
                  <a:cubicBezTo>
                    <a:pt x="15751" y="5742"/>
                    <a:pt x="15768" y="5711"/>
                    <a:pt x="15750" y="5690"/>
                  </a:cubicBezTo>
                  <a:cubicBezTo>
                    <a:pt x="13925" y="3620"/>
                    <a:pt x="11862" y="2076"/>
                    <a:pt x="9623" y="1107"/>
                  </a:cubicBezTo>
                  <a:cubicBezTo>
                    <a:pt x="9620" y="1105"/>
                    <a:pt x="9616" y="1105"/>
                    <a:pt x="9613" y="1105"/>
                  </a:cubicBezTo>
                  <a:cubicBezTo>
                    <a:pt x="9610" y="1105"/>
                    <a:pt x="9607" y="1105"/>
                    <a:pt x="9603" y="1107"/>
                  </a:cubicBezTo>
                  <a:cubicBezTo>
                    <a:pt x="9213" y="1190"/>
                    <a:pt x="8817" y="1232"/>
                    <a:pt x="8419" y="1232"/>
                  </a:cubicBezTo>
                  <a:cubicBezTo>
                    <a:pt x="8377" y="1232"/>
                    <a:pt x="8336" y="1232"/>
                    <a:pt x="8295" y="1231"/>
                  </a:cubicBezTo>
                  <a:cubicBezTo>
                    <a:pt x="7018" y="1208"/>
                    <a:pt x="5941" y="846"/>
                    <a:pt x="5895" y="418"/>
                  </a:cubicBezTo>
                  <a:cubicBezTo>
                    <a:pt x="5886" y="327"/>
                    <a:pt x="5928" y="236"/>
                    <a:pt x="6023" y="147"/>
                  </a:cubicBezTo>
                  <a:cubicBezTo>
                    <a:pt x="6042" y="131"/>
                    <a:pt x="6033" y="98"/>
                    <a:pt x="6006" y="95"/>
                  </a:cubicBezTo>
                  <a:cubicBezTo>
                    <a:pt x="5513" y="32"/>
                    <a:pt x="5025" y="1"/>
                    <a:pt x="4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Google Shape;3382;p50"/>
            <p:cNvSpPr/>
            <p:nvPr/>
          </p:nvSpPr>
          <p:spPr>
            <a:xfrm rot="2415138">
              <a:off x="517636" y="1587744"/>
              <a:ext cx="267790" cy="283289"/>
            </a:xfrm>
            <a:custGeom>
              <a:avLst/>
              <a:gdLst/>
              <a:ahLst/>
              <a:cxnLst/>
              <a:rect l="l" t="t" r="r" b="b"/>
              <a:pathLst>
                <a:path w="4613" h="4880" extrusionOk="0">
                  <a:moveTo>
                    <a:pt x="2491" y="3724"/>
                  </a:moveTo>
                  <a:cubicBezTo>
                    <a:pt x="3115" y="3966"/>
                    <a:pt x="3673" y="4880"/>
                    <a:pt x="3673" y="4880"/>
                  </a:cubicBezTo>
                  <a:cubicBezTo>
                    <a:pt x="4077" y="3731"/>
                    <a:pt x="4613" y="1518"/>
                    <a:pt x="4355" y="0"/>
                  </a:cubicBezTo>
                  <a:cubicBezTo>
                    <a:pt x="3053" y="1120"/>
                    <a:pt x="1202" y="2774"/>
                    <a:pt x="1" y="2644"/>
                  </a:cubicBezTo>
                  <a:cubicBezTo>
                    <a:pt x="810" y="3045"/>
                    <a:pt x="1642" y="3408"/>
                    <a:pt x="2491" y="3724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Google Shape;3383;p50"/>
            <p:cNvSpPr/>
            <p:nvPr/>
          </p:nvSpPr>
          <p:spPr>
            <a:xfrm rot="2415138">
              <a:off x="491745" y="1180461"/>
              <a:ext cx="390046" cy="661899"/>
            </a:xfrm>
            <a:custGeom>
              <a:avLst/>
              <a:gdLst/>
              <a:ahLst/>
              <a:cxnLst/>
              <a:rect l="l" t="t" r="r" b="b"/>
              <a:pathLst>
                <a:path w="6719" h="11402" extrusionOk="0">
                  <a:moveTo>
                    <a:pt x="43" y="1"/>
                  </a:moveTo>
                  <a:lnTo>
                    <a:pt x="1" y="46"/>
                  </a:lnTo>
                  <a:cubicBezTo>
                    <a:pt x="14" y="56"/>
                    <a:pt x="1424" y="1310"/>
                    <a:pt x="2942" y="3327"/>
                  </a:cubicBezTo>
                  <a:cubicBezTo>
                    <a:pt x="4342" y="5187"/>
                    <a:pt x="6121" y="8099"/>
                    <a:pt x="6659" y="11402"/>
                  </a:cubicBezTo>
                  <a:lnTo>
                    <a:pt x="6718" y="11392"/>
                  </a:lnTo>
                  <a:cubicBezTo>
                    <a:pt x="6180" y="8076"/>
                    <a:pt x="4394" y="5155"/>
                    <a:pt x="2991" y="3288"/>
                  </a:cubicBezTo>
                  <a:cubicBezTo>
                    <a:pt x="1470" y="1267"/>
                    <a:pt x="56" y="1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Google Shape;3384;p50"/>
            <p:cNvSpPr/>
            <p:nvPr/>
          </p:nvSpPr>
          <p:spPr>
            <a:xfrm rot="2415138">
              <a:off x="861359" y="912510"/>
              <a:ext cx="707585" cy="151920"/>
            </a:xfrm>
            <a:custGeom>
              <a:avLst/>
              <a:gdLst/>
              <a:ahLst/>
              <a:cxnLst/>
              <a:rect l="l" t="t" r="r" b="b"/>
              <a:pathLst>
                <a:path w="12189" h="2617" extrusionOk="0">
                  <a:moveTo>
                    <a:pt x="4950" y="0"/>
                  </a:moveTo>
                  <a:cubicBezTo>
                    <a:pt x="3458" y="0"/>
                    <a:pt x="1790" y="305"/>
                    <a:pt x="1" y="1122"/>
                  </a:cubicBezTo>
                  <a:lnTo>
                    <a:pt x="12188" y="2617"/>
                  </a:lnTo>
                  <a:cubicBezTo>
                    <a:pt x="12188" y="2617"/>
                    <a:pt x="9323" y="0"/>
                    <a:pt x="4950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5" name="Google Shape;3385;p50"/>
            <p:cNvSpPr/>
            <p:nvPr/>
          </p:nvSpPr>
          <p:spPr>
            <a:xfrm rot="2415138">
              <a:off x="36575" y="956703"/>
              <a:ext cx="523795" cy="698297"/>
            </a:xfrm>
            <a:custGeom>
              <a:avLst/>
              <a:gdLst/>
              <a:ahLst/>
              <a:cxnLst/>
              <a:rect l="l" t="t" r="r" b="b"/>
              <a:pathLst>
                <a:path w="9023" h="12029" extrusionOk="0">
                  <a:moveTo>
                    <a:pt x="8774" y="0"/>
                  </a:moveTo>
                  <a:cubicBezTo>
                    <a:pt x="7635" y="692"/>
                    <a:pt x="6515" y="1423"/>
                    <a:pt x="5579" y="2305"/>
                  </a:cubicBezTo>
                  <a:lnTo>
                    <a:pt x="5216" y="2625"/>
                  </a:lnTo>
                  <a:cubicBezTo>
                    <a:pt x="5096" y="2736"/>
                    <a:pt x="4991" y="2853"/>
                    <a:pt x="4880" y="2967"/>
                  </a:cubicBezTo>
                  <a:lnTo>
                    <a:pt x="4214" y="3653"/>
                  </a:lnTo>
                  <a:cubicBezTo>
                    <a:pt x="3813" y="4139"/>
                    <a:pt x="3385" y="4612"/>
                    <a:pt x="3036" y="5125"/>
                  </a:cubicBezTo>
                  <a:cubicBezTo>
                    <a:pt x="2302" y="6127"/>
                    <a:pt x="1675" y="7201"/>
                    <a:pt x="1162" y="8330"/>
                  </a:cubicBezTo>
                  <a:lnTo>
                    <a:pt x="800" y="9179"/>
                  </a:lnTo>
                  <a:cubicBezTo>
                    <a:pt x="692" y="9466"/>
                    <a:pt x="581" y="9753"/>
                    <a:pt x="484" y="10044"/>
                  </a:cubicBezTo>
                  <a:cubicBezTo>
                    <a:pt x="281" y="10631"/>
                    <a:pt x="121" y="11232"/>
                    <a:pt x="0" y="11842"/>
                  </a:cubicBezTo>
                  <a:lnTo>
                    <a:pt x="970" y="12028"/>
                  </a:lnTo>
                  <a:cubicBezTo>
                    <a:pt x="1061" y="11447"/>
                    <a:pt x="1192" y="10873"/>
                    <a:pt x="1358" y="10311"/>
                  </a:cubicBezTo>
                  <a:cubicBezTo>
                    <a:pt x="1440" y="10024"/>
                    <a:pt x="1538" y="9743"/>
                    <a:pt x="1629" y="9460"/>
                  </a:cubicBezTo>
                  <a:lnTo>
                    <a:pt x="1946" y="8624"/>
                  </a:lnTo>
                  <a:cubicBezTo>
                    <a:pt x="2400" y="7511"/>
                    <a:pt x="2964" y="6447"/>
                    <a:pt x="3637" y="5448"/>
                  </a:cubicBezTo>
                  <a:cubicBezTo>
                    <a:pt x="3956" y="4936"/>
                    <a:pt x="4351" y="4462"/>
                    <a:pt x="4720" y="3976"/>
                  </a:cubicBezTo>
                  <a:lnTo>
                    <a:pt x="5340" y="3284"/>
                  </a:lnTo>
                  <a:cubicBezTo>
                    <a:pt x="5448" y="3170"/>
                    <a:pt x="5546" y="3052"/>
                    <a:pt x="5657" y="2941"/>
                  </a:cubicBezTo>
                  <a:lnTo>
                    <a:pt x="5996" y="2618"/>
                  </a:lnTo>
                  <a:cubicBezTo>
                    <a:pt x="6874" y="1727"/>
                    <a:pt x="7935" y="980"/>
                    <a:pt x="9022" y="265"/>
                  </a:cubicBezTo>
                  <a:lnTo>
                    <a:pt x="8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Google Shape;3386;p50"/>
            <p:cNvSpPr/>
            <p:nvPr/>
          </p:nvSpPr>
          <p:spPr>
            <a:xfrm rot="2415138">
              <a:off x="34760" y="954745"/>
              <a:ext cx="527569" cy="701954"/>
            </a:xfrm>
            <a:custGeom>
              <a:avLst/>
              <a:gdLst/>
              <a:ahLst/>
              <a:cxnLst/>
              <a:rect l="l" t="t" r="r" b="b"/>
              <a:pathLst>
                <a:path w="9088" h="12092" extrusionOk="0">
                  <a:moveTo>
                    <a:pt x="8801" y="67"/>
                  </a:moveTo>
                  <a:lnTo>
                    <a:pt x="9006" y="289"/>
                  </a:lnTo>
                  <a:cubicBezTo>
                    <a:pt x="7968" y="971"/>
                    <a:pt x="6891" y="1725"/>
                    <a:pt x="6007" y="2623"/>
                  </a:cubicBezTo>
                  <a:lnTo>
                    <a:pt x="5667" y="2949"/>
                  </a:lnTo>
                  <a:cubicBezTo>
                    <a:pt x="5595" y="3021"/>
                    <a:pt x="5527" y="3099"/>
                    <a:pt x="5462" y="3171"/>
                  </a:cubicBezTo>
                  <a:cubicBezTo>
                    <a:pt x="5426" y="3214"/>
                    <a:pt x="5390" y="3253"/>
                    <a:pt x="5351" y="3295"/>
                  </a:cubicBezTo>
                  <a:lnTo>
                    <a:pt x="4730" y="3987"/>
                  </a:lnTo>
                  <a:cubicBezTo>
                    <a:pt x="4636" y="4114"/>
                    <a:pt x="4538" y="4242"/>
                    <a:pt x="4440" y="4362"/>
                  </a:cubicBezTo>
                  <a:cubicBezTo>
                    <a:pt x="4166" y="4718"/>
                    <a:pt x="3882" y="5081"/>
                    <a:pt x="3643" y="5466"/>
                  </a:cubicBezTo>
                  <a:cubicBezTo>
                    <a:pt x="2971" y="6464"/>
                    <a:pt x="2403" y="7532"/>
                    <a:pt x="1949" y="8648"/>
                  </a:cubicBezTo>
                  <a:lnTo>
                    <a:pt x="1633" y="9484"/>
                  </a:lnTo>
                  <a:lnTo>
                    <a:pt x="1558" y="9719"/>
                  </a:lnTo>
                  <a:cubicBezTo>
                    <a:pt x="1489" y="9921"/>
                    <a:pt x="1421" y="10127"/>
                    <a:pt x="1362" y="10332"/>
                  </a:cubicBezTo>
                  <a:cubicBezTo>
                    <a:pt x="1195" y="10887"/>
                    <a:pt x="1068" y="11452"/>
                    <a:pt x="977" y="12023"/>
                  </a:cubicBezTo>
                  <a:lnTo>
                    <a:pt x="69" y="11850"/>
                  </a:lnTo>
                  <a:cubicBezTo>
                    <a:pt x="187" y="11250"/>
                    <a:pt x="347" y="10659"/>
                    <a:pt x="543" y="10081"/>
                  </a:cubicBezTo>
                  <a:cubicBezTo>
                    <a:pt x="614" y="9869"/>
                    <a:pt x="696" y="9653"/>
                    <a:pt x="774" y="9445"/>
                  </a:cubicBezTo>
                  <a:cubicBezTo>
                    <a:pt x="804" y="9369"/>
                    <a:pt x="833" y="9294"/>
                    <a:pt x="859" y="9219"/>
                  </a:cubicBezTo>
                  <a:lnTo>
                    <a:pt x="1222" y="8371"/>
                  </a:lnTo>
                  <a:cubicBezTo>
                    <a:pt x="1734" y="7245"/>
                    <a:pt x="2361" y="6171"/>
                    <a:pt x="3092" y="5172"/>
                  </a:cubicBezTo>
                  <a:cubicBezTo>
                    <a:pt x="3353" y="4787"/>
                    <a:pt x="3663" y="4421"/>
                    <a:pt x="3963" y="4065"/>
                  </a:cubicBezTo>
                  <a:cubicBezTo>
                    <a:pt x="4061" y="3948"/>
                    <a:pt x="4169" y="3824"/>
                    <a:pt x="4267" y="3703"/>
                  </a:cubicBezTo>
                  <a:lnTo>
                    <a:pt x="4933" y="3018"/>
                  </a:lnTo>
                  <a:cubicBezTo>
                    <a:pt x="4972" y="2975"/>
                    <a:pt x="5008" y="2936"/>
                    <a:pt x="5050" y="2894"/>
                  </a:cubicBezTo>
                  <a:cubicBezTo>
                    <a:pt x="5119" y="2822"/>
                    <a:pt x="5191" y="2747"/>
                    <a:pt x="5266" y="2678"/>
                  </a:cubicBezTo>
                  <a:lnTo>
                    <a:pt x="5631" y="2355"/>
                  </a:lnTo>
                  <a:cubicBezTo>
                    <a:pt x="6581" y="1461"/>
                    <a:pt x="7714" y="726"/>
                    <a:pt x="8801" y="67"/>
                  </a:cubicBezTo>
                  <a:close/>
                  <a:moveTo>
                    <a:pt x="8808" y="1"/>
                  </a:moveTo>
                  <a:cubicBezTo>
                    <a:pt x="8802" y="1"/>
                    <a:pt x="8796" y="2"/>
                    <a:pt x="8791" y="5"/>
                  </a:cubicBezTo>
                  <a:cubicBezTo>
                    <a:pt x="7697" y="671"/>
                    <a:pt x="6548" y="1412"/>
                    <a:pt x="5592" y="2316"/>
                  </a:cubicBezTo>
                  <a:lnTo>
                    <a:pt x="5227" y="2636"/>
                  </a:lnTo>
                  <a:cubicBezTo>
                    <a:pt x="5151" y="2708"/>
                    <a:pt x="5076" y="2783"/>
                    <a:pt x="5008" y="2854"/>
                  </a:cubicBezTo>
                  <a:cubicBezTo>
                    <a:pt x="4969" y="2897"/>
                    <a:pt x="4929" y="2936"/>
                    <a:pt x="4890" y="2979"/>
                  </a:cubicBezTo>
                  <a:lnTo>
                    <a:pt x="4221" y="3667"/>
                  </a:lnTo>
                  <a:cubicBezTo>
                    <a:pt x="4123" y="3788"/>
                    <a:pt x="4019" y="3912"/>
                    <a:pt x="3918" y="4030"/>
                  </a:cubicBezTo>
                  <a:cubicBezTo>
                    <a:pt x="3617" y="4385"/>
                    <a:pt x="3307" y="4754"/>
                    <a:pt x="3043" y="5143"/>
                  </a:cubicBezTo>
                  <a:cubicBezTo>
                    <a:pt x="2308" y="6145"/>
                    <a:pt x="1682" y="7218"/>
                    <a:pt x="1166" y="8351"/>
                  </a:cubicBezTo>
                  <a:lnTo>
                    <a:pt x="804" y="9200"/>
                  </a:lnTo>
                  <a:cubicBezTo>
                    <a:pt x="774" y="9278"/>
                    <a:pt x="748" y="9353"/>
                    <a:pt x="719" y="9428"/>
                  </a:cubicBezTo>
                  <a:cubicBezTo>
                    <a:pt x="641" y="9637"/>
                    <a:pt x="559" y="9853"/>
                    <a:pt x="487" y="10068"/>
                  </a:cubicBezTo>
                  <a:cubicBezTo>
                    <a:pt x="285" y="10655"/>
                    <a:pt x="122" y="11256"/>
                    <a:pt x="4" y="11870"/>
                  </a:cubicBezTo>
                  <a:cubicBezTo>
                    <a:pt x="1" y="11886"/>
                    <a:pt x="11" y="11902"/>
                    <a:pt x="27" y="11906"/>
                  </a:cubicBezTo>
                  <a:lnTo>
                    <a:pt x="996" y="12092"/>
                  </a:lnTo>
                  <a:lnTo>
                    <a:pt x="1003" y="12092"/>
                  </a:lnTo>
                  <a:cubicBezTo>
                    <a:pt x="1009" y="12092"/>
                    <a:pt x="1016" y="12088"/>
                    <a:pt x="1019" y="12085"/>
                  </a:cubicBezTo>
                  <a:cubicBezTo>
                    <a:pt x="1026" y="12079"/>
                    <a:pt x="1029" y="12072"/>
                    <a:pt x="1032" y="12066"/>
                  </a:cubicBezTo>
                  <a:cubicBezTo>
                    <a:pt x="1124" y="11485"/>
                    <a:pt x="1251" y="10913"/>
                    <a:pt x="1421" y="10352"/>
                  </a:cubicBezTo>
                  <a:cubicBezTo>
                    <a:pt x="1479" y="10146"/>
                    <a:pt x="1548" y="9937"/>
                    <a:pt x="1613" y="9738"/>
                  </a:cubicBezTo>
                  <a:cubicBezTo>
                    <a:pt x="1639" y="9660"/>
                    <a:pt x="1665" y="9582"/>
                    <a:pt x="1692" y="9503"/>
                  </a:cubicBezTo>
                  <a:lnTo>
                    <a:pt x="2008" y="8671"/>
                  </a:lnTo>
                  <a:cubicBezTo>
                    <a:pt x="2459" y="7558"/>
                    <a:pt x="3023" y="6494"/>
                    <a:pt x="3696" y="5498"/>
                  </a:cubicBezTo>
                  <a:cubicBezTo>
                    <a:pt x="3931" y="5116"/>
                    <a:pt x="4215" y="4754"/>
                    <a:pt x="4489" y="4402"/>
                  </a:cubicBezTo>
                  <a:cubicBezTo>
                    <a:pt x="4584" y="4281"/>
                    <a:pt x="4685" y="4150"/>
                    <a:pt x="4776" y="4030"/>
                  </a:cubicBezTo>
                  <a:lnTo>
                    <a:pt x="5396" y="3338"/>
                  </a:lnTo>
                  <a:cubicBezTo>
                    <a:pt x="5435" y="3298"/>
                    <a:pt x="5471" y="3256"/>
                    <a:pt x="5507" y="3217"/>
                  </a:cubicBezTo>
                  <a:cubicBezTo>
                    <a:pt x="5573" y="3142"/>
                    <a:pt x="5641" y="3067"/>
                    <a:pt x="5710" y="2998"/>
                  </a:cubicBezTo>
                  <a:lnTo>
                    <a:pt x="6052" y="2672"/>
                  </a:lnTo>
                  <a:cubicBezTo>
                    <a:pt x="6940" y="1768"/>
                    <a:pt x="8027" y="1010"/>
                    <a:pt x="9072" y="325"/>
                  </a:cubicBezTo>
                  <a:cubicBezTo>
                    <a:pt x="9078" y="318"/>
                    <a:pt x="9085" y="312"/>
                    <a:pt x="9085" y="302"/>
                  </a:cubicBezTo>
                  <a:cubicBezTo>
                    <a:pt x="9088" y="292"/>
                    <a:pt x="9085" y="282"/>
                    <a:pt x="9078" y="276"/>
                  </a:cubicBezTo>
                  <a:lnTo>
                    <a:pt x="8830" y="12"/>
                  </a:lnTo>
                  <a:cubicBezTo>
                    <a:pt x="8824" y="4"/>
                    <a:pt x="8816" y="1"/>
                    <a:pt x="8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Google Shape;3387;p50"/>
            <p:cNvSpPr/>
            <p:nvPr/>
          </p:nvSpPr>
          <p:spPr>
            <a:xfrm rot="2415138">
              <a:off x="248596" y="1033875"/>
              <a:ext cx="832685" cy="772602"/>
            </a:xfrm>
            <a:custGeom>
              <a:avLst/>
              <a:gdLst/>
              <a:ahLst/>
              <a:cxnLst/>
              <a:rect l="l" t="t" r="r" b="b"/>
              <a:pathLst>
                <a:path w="14344" h="13309" extrusionOk="0">
                  <a:moveTo>
                    <a:pt x="5860" y="1"/>
                  </a:moveTo>
                  <a:cubicBezTo>
                    <a:pt x="5444" y="1"/>
                    <a:pt x="5108" y="165"/>
                    <a:pt x="5008" y="605"/>
                  </a:cubicBezTo>
                  <a:cubicBezTo>
                    <a:pt x="4907" y="1052"/>
                    <a:pt x="5184" y="1516"/>
                    <a:pt x="5139" y="1934"/>
                  </a:cubicBezTo>
                  <a:cubicBezTo>
                    <a:pt x="4505" y="1852"/>
                    <a:pt x="3875" y="1588"/>
                    <a:pt x="3236" y="1490"/>
                  </a:cubicBezTo>
                  <a:cubicBezTo>
                    <a:pt x="3141" y="1473"/>
                    <a:pt x="3046" y="1464"/>
                    <a:pt x="2952" y="1454"/>
                  </a:cubicBezTo>
                  <a:cubicBezTo>
                    <a:pt x="2829" y="1443"/>
                    <a:pt x="2705" y="1436"/>
                    <a:pt x="2584" y="1436"/>
                  </a:cubicBezTo>
                  <a:cubicBezTo>
                    <a:pt x="2141" y="1436"/>
                    <a:pt x="1716" y="1517"/>
                    <a:pt x="1375" y="1725"/>
                  </a:cubicBezTo>
                  <a:cubicBezTo>
                    <a:pt x="1" y="2560"/>
                    <a:pt x="1006" y="4607"/>
                    <a:pt x="1688" y="5730"/>
                  </a:cubicBezTo>
                  <a:cubicBezTo>
                    <a:pt x="4192" y="9839"/>
                    <a:pt x="9995" y="11912"/>
                    <a:pt x="10622" y="12153"/>
                  </a:cubicBezTo>
                  <a:cubicBezTo>
                    <a:pt x="11246" y="12395"/>
                    <a:pt x="11804" y="13309"/>
                    <a:pt x="11804" y="13309"/>
                  </a:cubicBezTo>
                  <a:cubicBezTo>
                    <a:pt x="14343" y="6092"/>
                    <a:pt x="9806" y="1232"/>
                    <a:pt x="6663" y="155"/>
                  </a:cubicBezTo>
                  <a:cubicBezTo>
                    <a:pt x="6389" y="60"/>
                    <a:pt x="6110" y="1"/>
                    <a:pt x="586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Google Shape;3388;p50"/>
            <p:cNvSpPr/>
            <p:nvPr/>
          </p:nvSpPr>
          <p:spPr>
            <a:xfrm rot="2415138">
              <a:off x="281148" y="1019343"/>
              <a:ext cx="737365" cy="776085"/>
            </a:xfrm>
            <a:custGeom>
              <a:avLst/>
              <a:gdLst/>
              <a:ahLst/>
              <a:cxnLst/>
              <a:rect l="l" t="t" r="r" b="b"/>
              <a:pathLst>
                <a:path w="12702" h="13369" extrusionOk="0">
                  <a:moveTo>
                    <a:pt x="5377" y="62"/>
                  </a:moveTo>
                  <a:cubicBezTo>
                    <a:pt x="5607" y="62"/>
                    <a:pt x="5876" y="113"/>
                    <a:pt x="6170" y="214"/>
                  </a:cubicBezTo>
                  <a:cubicBezTo>
                    <a:pt x="7626" y="710"/>
                    <a:pt x="9773" y="2221"/>
                    <a:pt x="11043" y="4842"/>
                  </a:cubicBezTo>
                  <a:cubicBezTo>
                    <a:pt x="11895" y="6599"/>
                    <a:pt x="12629" y="9484"/>
                    <a:pt x="11314" y="13267"/>
                  </a:cubicBezTo>
                  <a:cubicBezTo>
                    <a:pt x="11183" y="13065"/>
                    <a:pt x="10700" y="12366"/>
                    <a:pt x="10152" y="12154"/>
                  </a:cubicBezTo>
                  <a:lnTo>
                    <a:pt x="10057" y="12118"/>
                  </a:lnTo>
                  <a:cubicBezTo>
                    <a:pt x="8125" y="11387"/>
                    <a:pt x="3402" y="9301"/>
                    <a:pt x="1235" y="5743"/>
                  </a:cubicBezTo>
                  <a:cubicBezTo>
                    <a:pt x="438" y="4431"/>
                    <a:pt x="108" y="3354"/>
                    <a:pt x="288" y="2620"/>
                  </a:cubicBezTo>
                  <a:cubicBezTo>
                    <a:pt x="373" y="2264"/>
                    <a:pt x="598" y="1960"/>
                    <a:pt x="911" y="1781"/>
                  </a:cubicBezTo>
                  <a:cubicBezTo>
                    <a:pt x="1218" y="1595"/>
                    <a:pt x="1624" y="1499"/>
                    <a:pt x="2101" y="1499"/>
                  </a:cubicBezTo>
                  <a:cubicBezTo>
                    <a:pt x="2218" y="1499"/>
                    <a:pt x="2340" y="1505"/>
                    <a:pt x="2465" y="1516"/>
                  </a:cubicBezTo>
                  <a:cubicBezTo>
                    <a:pt x="2560" y="1523"/>
                    <a:pt x="2654" y="1536"/>
                    <a:pt x="2749" y="1549"/>
                  </a:cubicBezTo>
                  <a:cubicBezTo>
                    <a:pt x="3056" y="1605"/>
                    <a:pt x="3356" y="1676"/>
                    <a:pt x="3653" y="1764"/>
                  </a:cubicBezTo>
                  <a:cubicBezTo>
                    <a:pt x="3980" y="1856"/>
                    <a:pt x="4316" y="1954"/>
                    <a:pt x="4652" y="1993"/>
                  </a:cubicBezTo>
                  <a:cubicBezTo>
                    <a:pt x="4662" y="1993"/>
                    <a:pt x="4668" y="1993"/>
                    <a:pt x="4675" y="1986"/>
                  </a:cubicBezTo>
                  <a:cubicBezTo>
                    <a:pt x="4681" y="1983"/>
                    <a:pt x="4685" y="1973"/>
                    <a:pt x="4685" y="1967"/>
                  </a:cubicBezTo>
                  <a:cubicBezTo>
                    <a:pt x="4707" y="1771"/>
                    <a:pt x="4659" y="1565"/>
                    <a:pt x="4613" y="1363"/>
                  </a:cubicBezTo>
                  <a:cubicBezTo>
                    <a:pt x="4557" y="1125"/>
                    <a:pt x="4499" y="880"/>
                    <a:pt x="4554" y="642"/>
                  </a:cubicBezTo>
                  <a:cubicBezTo>
                    <a:pt x="4603" y="426"/>
                    <a:pt x="4714" y="266"/>
                    <a:pt x="4887" y="172"/>
                  </a:cubicBezTo>
                  <a:cubicBezTo>
                    <a:pt x="5017" y="98"/>
                    <a:pt x="5183" y="62"/>
                    <a:pt x="5377" y="62"/>
                  </a:cubicBezTo>
                  <a:close/>
                  <a:moveTo>
                    <a:pt x="5381" y="1"/>
                  </a:moveTo>
                  <a:cubicBezTo>
                    <a:pt x="5174" y="1"/>
                    <a:pt x="4996" y="40"/>
                    <a:pt x="4854" y="119"/>
                  </a:cubicBezTo>
                  <a:cubicBezTo>
                    <a:pt x="4668" y="221"/>
                    <a:pt x="4548" y="394"/>
                    <a:pt x="4495" y="629"/>
                  </a:cubicBezTo>
                  <a:cubicBezTo>
                    <a:pt x="4437" y="880"/>
                    <a:pt x="4495" y="1131"/>
                    <a:pt x="4554" y="1376"/>
                  </a:cubicBezTo>
                  <a:cubicBezTo>
                    <a:pt x="4600" y="1569"/>
                    <a:pt x="4642" y="1751"/>
                    <a:pt x="4629" y="1928"/>
                  </a:cubicBezTo>
                  <a:cubicBezTo>
                    <a:pt x="4309" y="1885"/>
                    <a:pt x="3983" y="1794"/>
                    <a:pt x="3670" y="1706"/>
                  </a:cubicBezTo>
                  <a:cubicBezTo>
                    <a:pt x="3369" y="1614"/>
                    <a:pt x="3066" y="1543"/>
                    <a:pt x="2759" y="1487"/>
                  </a:cubicBezTo>
                  <a:cubicBezTo>
                    <a:pt x="2664" y="1474"/>
                    <a:pt x="2566" y="1461"/>
                    <a:pt x="2472" y="1454"/>
                  </a:cubicBezTo>
                  <a:cubicBezTo>
                    <a:pt x="2346" y="1443"/>
                    <a:pt x="2225" y="1437"/>
                    <a:pt x="2108" y="1437"/>
                  </a:cubicBezTo>
                  <a:cubicBezTo>
                    <a:pt x="1617" y="1437"/>
                    <a:pt x="1198" y="1536"/>
                    <a:pt x="882" y="1729"/>
                  </a:cubicBezTo>
                  <a:cubicBezTo>
                    <a:pt x="552" y="1918"/>
                    <a:pt x="317" y="2235"/>
                    <a:pt x="229" y="2607"/>
                  </a:cubicBezTo>
                  <a:cubicBezTo>
                    <a:pt x="1" y="3550"/>
                    <a:pt x="621" y="4852"/>
                    <a:pt x="1182" y="5776"/>
                  </a:cubicBezTo>
                  <a:cubicBezTo>
                    <a:pt x="2201" y="7444"/>
                    <a:pt x="3872" y="8975"/>
                    <a:pt x="6150" y="10323"/>
                  </a:cubicBezTo>
                  <a:cubicBezTo>
                    <a:pt x="7391" y="11051"/>
                    <a:pt x="8690" y="11671"/>
                    <a:pt x="10034" y="12177"/>
                  </a:cubicBezTo>
                  <a:lnTo>
                    <a:pt x="10129" y="12213"/>
                  </a:lnTo>
                  <a:cubicBezTo>
                    <a:pt x="10739" y="12448"/>
                    <a:pt x="11291" y="13345"/>
                    <a:pt x="11298" y="13355"/>
                  </a:cubicBezTo>
                  <a:cubicBezTo>
                    <a:pt x="11301" y="13362"/>
                    <a:pt x="11311" y="13368"/>
                    <a:pt x="11324" y="13368"/>
                  </a:cubicBezTo>
                  <a:lnTo>
                    <a:pt x="11327" y="13368"/>
                  </a:lnTo>
                  <a:cubicBezTo>
                    <a:pt x="11337" y="13368"/>
                    <a:pt x="11347" y="13358"/>
                    <a:pt x="11350" y="13349"/>
                  </a:cubicBezTo>
                  <a:cubicBezTo>
                    <a:pt x="12701" y="9513"/>
                    <a:pt x="11957" y="6592"/>
                    <a:pt x="11098" y="4816"/>
                  </a:cubicBezTo>
                  <a:cubicBezTo>
                    <a:pt x="10540" y="3664"/>
                    <a:pt x="9767" y="2633"/>
                    <a:pt x="8820" y="1774"/>
                  </a:cubicBezTo>
                  <a:cubicBezTo>
                    <a:pt x="7994" y="1027"/>
                    <a:pt x="7061" y="452"/>
                    <a:pt x="6189" y="155"/>
                  </a:cubicBezTo>
                  <a:cubicBezTo>
                    <a:pt x="5891" y="53"/>
                    <a:pt x="5618" y="1"/>
                    <a:pt x="5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50"/>
            <p:cNvSpPr/>
            <p:nvPr/>
          </p:nvSpPr>
          <p:spPr>
            <a:xfrm rot="2415138">
              <a:off x="860685" y="910953"/>
              <a:ext cx="709675" cy="155055"/>
            </a:xfrm>
            <a:custGeom>
              <a:avLst/>
              <a:gdLst/>
              <a:ahLst/>
              <a:cxnLst/>
              <a:rect l="l" t="t" r="r" b="b"/>
              <a:pathLst>
                <a:path w="12225" h="2671" extrusionOk="0">
                  <a:moveTo>
                    <a:pt x="4887" y="1"/>
                  </a:moveTo>
                  <a:cubicBezTo>
                    <a:pt x="3251" y="14"/>
                    <a:pt x="1610" y="392"/>
                    <a:pt x="0" y="1127"/>
                  </a:cubicBezTo>
                  <a:lnTo>
                    <a:pt x="27" y="1182"/>
                  </a:lnTo>
                  <a:cubicBezTo>
                    <a:pt x="1824" y="361"/>
                    <a:pt x="3496" y="69"/>
                    <a:pt x="4965" y="69"/>
                  </a:cubicBezTo>
                  <a:cubicBezTo>
                    <a:pt x="6456" y="69"/>
                    <a:pt x="7739" y="370"/>
                    <a:pt x="8732" y="725"/>
                  </a:cubicBezTo>
                  <a:cubicBezTo>
                    <a:pt x="10870" y="1489"/>
                    <a:pt x="12169" y="2661"/>
                    <a:pt x="12182" y="2671"/>
                  </a:cubicBezTo>
                  <a:lnTo>
                    <a:pt x="12224" y="2628"/>
                  </a:lnTo>
                  <a:cubicBezTo>
                    <a:pt x="12211" y="2615"/>
                    <a:pt x="10906" y="1437"/>
                    <a:pt x="8758" y="670"/>
                  </a:cubicBezTo>
                  <a:cubicBezTo>
                    <a:pt x="7540" y="229"/>
                    <a:pt x="6258" y="4"/>
                    <a:pt x="4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Google Shape;3390;p50"/>
            <p:cNvSpPr/>
            <p:nvPr/>
          </p:nvSpPr>
          <p:spPr>
            <a:xfrm rot="5400000">
              <a:off x="435357" y="1397981"/>
              <a:ext cx="626990" cy="136982"/>
            </a:xfrm>
            <a:custGeom>
              <a:avLst/>
              <a:gdLst/>
              <a:ahLst/>
              <a:cxnLst/>
              <a:rect l="l" t="t" r="r" b="b"/>
              <a:pathLst>
                <a:path w="12225" h="2671" extrusionOk="0">
                  <a:moveTo>
                    <a:pt x="4887" y="1"/>
                  </a:moveTo>
                  <a:cubicBezTo>
                    <a:pt x="3251" y="14"/>
                    <a:pt x="1610" y="392"/>
                    <a:pt x="0" y="1127"/>
                  </a:cubicBezTo>
                  <a:lnTo>
                    <a:pt x="27" y="1182"/>
                  </a:lnTo>
                  <a:cubicBezTo>
                    <a:pt x="1824" y="361"/>
                    <a:pt x="3496" y="69"/>
                    <a:pt x="4965" y="69"/>
                  </a:cubicBezTo>
                  <a:cubicBezTo>
                    <a:pt x="6456" y="69"/>
                    <a:pt x="7739" y="370"/>
                    <a:pt x="8732" y="725"/>
                  </a:cubicBezTo>
                  <a:cubicBezTo>
                    <a:pt x="10870" y="1489"/>
                    <a:pt x="12169" y="2661"/>
                    <a:pt x="12182" y="2671"/>
                  </a:cubicBezTo>
                  <a:lnTo>
                    <a:pt x="12224" y="2628"/>
                  </a:lnTo>
                  <a:cubicBezTo>
                    <a:pt x="12211" y="2615"/>
                    <a:pt x="10906" y="1437"/>
                    <a:pt x="8758" y="670"/>
                  </a:cubicBezTo>
                  <a:cubicBezTo>
                    <a:pt x="7540" y="229"/>
                    <a:pt x="6258" y="4"/>
                    <a:pt x="4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91" name="Google Shape;3391;p50"/>
          <p:cNvGrpSpPr/>
          <p:nvPr/>
        </p:nvGrpSpPr>
        <p:grpSpPr>
          <a:xfrm>
            <a:off x="660135" y="2741801"/>
            <a:ext cx="657895" cy="1080642"/>
            <a:chOff x="660135" y="2741801"/>
            <a:chExt cx="657895" cy="1080642"/>
          </a:xfrm>
        </p:grpSpPr>
        <p:sp>
          <p:nvSpPr>
            <p:cNvPr id="3392" name="Google Shape;3392;p50"/>
            <p:cNvSpPr/>
            <p:nvPr/>
          </p:nvSpPr>
          <p:spPr>
            <a:xfrm rot="-1130306" flipH="1">
              <a:off x="970288" y="3452245"/>
              <a:ext cx="26943" cy="2694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Google Shape;3393;p50"/>
            <p:cNvSpPr/>
            <p:nvPr/>
          </p:nvSpPr>
          <p:spPr>
            <a:xfrm rot="3364212" flipH="1">
              <a:off x="963858" y="3774957"/>
              <a:ext cx="39772" cy="3977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4" name="Google Shape;3394;p50"/>
            <p:cNvSpPr/>
            <p:nvPr/>
          </p:nvSpPr>
          <p:spPr>
            <a:xfrm rot="3378596" flipH="1">
              <a:off x="1285759" y="3537955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5" name="Google Shape;3395;p50"/>
            <p:cNvSpPr/>
            <p:nvPr/>
          </p:nvSpPr>
          <p:spPr>
            <a:xfrm rot="-1154972" flipH="1">
              <a:off x="824538" y="3635856"/>
              <a:ext cx="40038" cy="3984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Google Shape;3396;p50"/>
            <p:cNvSpPr/>
            <p:nvPr/>
          </p:nvSpPr>
          <p:spPr>
            <a:xfrm rot="3378596" flipH="1">
              <a:off x="970229" y="3225618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7" name="Google Shape;3397;p50"/>
            <p:cNvSpPr/>
            <p:nvPr/>
          </p:nvSpPr>
          <p:spPr>
            <a:xfrm rot="3378596" flipH="1">
              <a:off x="787084" y="3225630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8" name="Google Shape;3398;p50"/>
            <p:cNvSpPr/>
            <p:nvPr/>
          </p:nvSpPr>
          <p:spPr>
            <a:xfrm rot="-1154972" flipH="1">
              <a:off x="780588" y="2978181"/>
              <a:ext cx="40038" cy="3984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9" name="Google Shape;3399;p50"/>
            <p:cNvSpPr/>
            <p:nvPr/>
          </p:nvSpPr>
          <p:spPr>
            <a:xfrm rot="-1130306" flipH="1">
              <a:off x="663763" y="3493695"/>
              <a:ext cx="26943" cy="2694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0" name="Google Shape;3400;p50"/>
            <p:cNvSpPr/>
            <p:nvPr/>
          </p:nvSpPr>
          <p:spPr>
            <a:xfrm rot="3378596" flipH="1">
              <a:off x="970234" y="2747030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01" name="Google Shape;3401;p50"/>
          <p:cNvGrpSpPr/>
          <p:nvPr/>
        </p:nvGrpSpPr>
        <p:grpSpPr>
          <a:xfrm>
            <a:off x="8236779" y="1103451"/>
            <a:ext cx="679828" cy="1563925"/>
            <a:chOff x="8236779" y="1103451"/>
            <a:chExt cx="679828" cy="1563925"/>
          </a:xfrm>
        </p:grpSpPr>
        <p:sp>
          <p:nvSpPr>
            <p:cNvPr id="3402" name="Google Shape;3402;p50"/>
            <p:cNvSpPr/>
            <p:nvPr/>
          </p:nvSpPr>
          <p:spPr>
            <a:xfrm rot="3378596" flipH="1">
              <a:off x="8492559" y="2635105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3" name="Google Shape;3403;p50"/>
            <p:cNvSpPr/>
            <p:nvPr/>
          </p:nvSpPr>
          <p:spPr>
            <a:xfrm rot="-1154972" flipH="1">
              <a:off x="8748563" y="2498406"/>
              <a:ext cx="40038" cy="3984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Google Shape;3404;p50"/>
            <p:cNvSpPr/>
            <p:nvPr/>
          </p:nvSpPr>
          <p:spPr>
            <a:xfrm rot="3378596" flipH="1">
              <a:off x="8242009" y="2233155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Google Shape;3405;p50"/>
            <p:cNvSpPr/>
            <p:nvPr/>
          </p:nvSpPr>
          <p:spPr>
            <a:xfrm rot="-1154972" flipH="1">
              <a:off x="8871388" y="1989606"/>
              <a:ext cx="40038" cy="3984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Google Shape;3406;p50"/>
            <p:cNvSpPr/>
            <p:nvPr/>
          </p:nvSpPr>
          <p:spPr>
            <a:xfrm rot="3378596" flipH="1">
              <a:off x="8279509" y="1824505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Google Shape;3407;p50"/>
            <p:cNvSpPr/>
            <p:nvPr/>
          </p:nvSpPr>
          <p:spPr>
            <a:xfrm rot="3378596" flipH="1">
              <a:off x="8681184" y="1687330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Google Shape;3408;p50"/>
            <p:cNvSpPr/>
            <p:nvPr/>
          </p:nvSpPr>
          <p:spPr>
            <a:xfrm rot="3378596" flipH="1">
              <a:off x="8530059" y="2184530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9" name="Google Shape;3409;p50"/>
            <p:cNvSpPr/>
            <p:nvPr/>
          </p:nvSpPr>
          <p:spPr>
            <a:xfrm rot="3378596" flipH="1">
              <a:off x="8833934" y="2379793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0" name="Google Shape;3410;p50"/>
            <p:cNvSpPr/>
            <p:nvPr/>
          </p:nvSpPr>
          <p:spPr>
            <a:xfrm rot="3378596" flipH="1">
              <a:off x="8799009" y="1352905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1" name="Google Shape;3411;p50"/>
            <p:cNvSpPr/>
            <p:nvPr/>
          </p:nvSpPr>
          <p:spPr>
            <a:xfrm rot="3378596" flipH="1">
              <a:off x="8718684" y="1108680"/>
              <a:ext cx="27042" cy="270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1" name="Google Shape;3278;p50">
            <a:extLst>
              <a:ext uri="{FF2B5EF4-FFF2-40B4-BE49-F238E27FC236}">
                <a16:creationId xmlns:a16="http://schemas.microsoft.com/office/drawing/2014/main" id="{7E09167A-91C3-4212-A50A-2FC352593C77}"/>
              </a:ext>
            </a:extLst>
          </p:cNvPr>
          <p:cNvSpPr/>
          <p:nvPr/>
        </p:nvSpPr>
        <p:spPr>
          <a:xfrm>
            <a:off x="4636704" y="3073807"/>
            <a:ext cx="439500" cy="4395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3279;p50">
            <a:extLst>
              <a:ext uri="{FF2B5EF4-FFF2-40B4-BE49-F238E27FC236}">
                <a16:creationId xmlns:a16="http://schemas.microsoft.com/office/drawing/2014/main" id="{4DAA9C29-BA32-442C-B822-7649D40CE1C1}"/>
              </a:ext>
            </a:extLst>
          </p:cNvPr>
          <p:cNvSpPr txBox="1"/>
          <p:nvPr/>
        </p:nvSpPr>
        <p:spPr>
          <a:xfrm>
            <a:off x="4636691" y="3148794"/>
            <a:ext cx="4395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rPr>
              <a:t>03</a:t>
            </a:r>
            <a:endParaRPr sz="1800" dirty="0">
              <a:solidFill>
                <a:schemeClr val="dk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43" name="Google Shape;3280;p50">
            <a:extLst>
              <a:ext uri="{FF2B5EF4-FFF2-40B4-BE49-F238E27FC236}">
                <a16:creationId xmlns:a16="http://schemas.microsoft.com/office/drawing/2014/main" id="{2D3F81E2-69CF-44AB-94FD-93E3CE209E08}"/>
              </a:ext>
            </a:extLst>
          </p:cNvPr>
          <p:cNvSpPr txBox="1"/>
          <p:nvPr/>
        </p:nvSpPr>
        <p:spPr>
          <a:xfrm>
            <a:off x="5114991" y="2934766"/>
            <a:ext cx="1926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rPr>
              <a:t>Particuliers</a:t>
            </a:r>
            <a:endParaRPr sz="2000" dirty="0">
              <a:solidFill>
                <a:schemeClr val="dk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44" name="Google Shape;3278;p50">
            <a:extLst>
              <a:ext uri="{FF2B5EF4-FFF2-40B4-BE49-F238E27FC236}">
                <a16:creationId xmlns:a16="http://schemas.microsoft.com/office/drawing/2014/main" id="{05916C13-245C-491C-93F7-4BA4D7E4A098}"/>
              </a:ext>
            </a:extLst>
          </p:cNvPr>
          <p:cNvSpPr/>
          <p:nvPr/>
        </p:nvSpPr>
        <p:spPr>
          <a:xfrm>
            <a:off x="5172364" y="3665127"/>
            <a:ext cx="439500" cy="4395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3279;p50">
            <a:extLst>
              <a:ext uri="{FF2B5EF4-FFF2-40B4-BE49-F238E27FC236}">
                <a16:creationId xmlns:a16="http://schemas.microsoft.com/office/drawing/2014/main" id="{92E94FB4-AAEC-4402-9935-6C166A19DD59}"/>
              </a:ext>
            </a:extLst>
          </p:cNvPr>
          <p:cNvSpPr txBox="1"/>
          <p:nvPr/>
        </p:nvSpPr>
        <p:spPr>
          <a:xfrm>
            <a:off x="5172351" y="3740114"/>
            <a:ext cx="4395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rPr>
              <a:t>04</a:t>
            </a:r>
            <a:endParaRPr sz="1800" dirty="0">
              <a:solidFill>
                <a:schemeClr val="dk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46" name="Google Shape;3280;p50">
            <a:extLst>
              <a:ext uri="{FF2B5EF4-FFF2-40B4-BE49-F238E27FC236}">
                <a16:creationId xmlns:a16="http://schemas.microsoft.com/office/drawing/2014/main" id="{4027BBB1-CAEA-42B7-B485-1BE7B718924F}"/>
              </a:ext>
            </a:extLst>
          </p:cNvPr>
          <p:cNvSpPr txBox="1"/>
          <p:nvPr/>
        </p:nvSpPr>
        <p:spPr>
          <a:xfrm>
            <a:off x="5650651" y="3526086"/>
            <a:ext cx="1926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rPr>
              <a:t>Festivals</a:t>
            </a:r>
            <a:endParaRPr sz="2000" dirty="0">
              <a:solidFill>
                <a:schemeClr val="dk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47" name="Google Shape;9816;p107">
            <a:extLst>
              <a:ext uri="{FF2B5EF4-FFF2-40B4-BE49-F238E27FC236}">
                <a16:creationId xmlns:a16="http://schemas.microsoft.com/office/drawing/2014/main" id="{8EAFEB3C-C84C-4C7B-A36B-FD2AE939DDA5}"/>
              </a:ext>
            </a:extLst>
          </p:cNvPr>
          <p:cNvSpPr txBox="1">
            <a:spLocks/>
          </p:cNvSpPr>
          <p:nvPr/>
        </p:nvSpPr>
        <p:spPr>
          <a:xfrm>
            <a:off x="8361442" y="4753701"/>
            <a:ext cx="873035" cy="346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Relation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Google Shape;3709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Stratégies</a:t>
            </a:r>
            <a:endParaRPr dirty="0"/>
          </a:p>
        </p:txBody>
      </p:sp>
      <p:sp>
        <p:nvSpPr>
          <p:cNvPr id="3710" name="Google Shape;3710;p55"/>
          <p:cNvSpPr/>
          <p:nvPr/>
        </p:nvSpPr>
        <p:spPr>
          <a:xfrm>
            <a:off x="715113" y="1199778"/>
            <a:ext cx="439500" cy="4395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1" name="Google Shape;3711;p55"/>
          <p:cNvSpPr txBox="1"/>
          <p:nvPr/>
        </p:nvSpPr>
        <p:spPr>
          <a:xfrm>
            <a:off x="715100" y="1274765"/>
            <a:ext cx="4395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rPr>
              <a:t>01</a:t>
            </a:r>
            <a:endParaRPr sz="1800" dirty="0">
              <a:solidFill>
                <a:schemeClr val="dk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3712" name="Google Shape;3712;p55"/>
          <p:cNvSpPr txBox="1"/>
          <p:nvPr/>
        </p:nvSpPr>
        <p:spPr>
          <a:xfrm>
            <a:off x="1193400" y="1182825"/>
            <a:ext cx="1877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rPr>
              <a:t>Marketing pour artistes</a:t>
            </a:r>
            <a:endParaRPr sz="2000" dirty="0">
              <a:solidFill>
                <a:schemeClr val="dk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3713" name="Google Shape;3713;p55"/>
          <p:cNvSpPr/>
          <p:nvPr/>
        </p:nvSpPr>
        <p:spPr>
          <a:xfrm>
            <a:off x="2830817" y="2301251"/>
            <a:ext cx="439500" cy="4395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4" name="Google Shape;3714;p55"/>
          <p:cNvSpPr txBox="1"/>
          <p:nvPr/>
        </p:nvSpPr>
        <p:spPr>
          <a:xfrm>
            <a:off x="2830804" y="2376238"/>
            <a:ext cx="4395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rPr>
              <a:t>03</a:t>
            </a:r>
            <a:endParaRPr sz="1800" dirty="0">
              <a:solidFill>
                <a:schemeClr val="dk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3715" name="Google Shape;3715;p55"/>
          <p:cNvSpPr txBox="1"/>
          <p:nvPr/>
        </p:nvSpPr>
        <p:spPr>
          <a:xfrm>
            <a:off x="3309104" y="2284298"/>
            <a:ext cx="1877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rPr>
              <a:t>Plateformes</a:t>
            </a:r>
            <a:endParaRPr sz="2000" dirty="0">
              <a:solidFill>
                <a:schemeClr val="dk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3728" name="Google Shape;3728;p55"/>
          <p:cNvSpPr/>
          <p:nvPr/>
        </p:nvSpPr>
        <p:spPr>
          <a:xfrm>
            <a:off x="4748563" y="1199778"/>
            <a:ext cx="439500" cy="4395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9" name="Google Shape;3729;p55"/>
          <p:cNvSpPr txBox="1"/>
          <p:nvPr/>
        </p:nvSpPr>
        <p:spPr>
          <a:xfrm>
            <a:off x="4748550" y="1274765"/>
            <a:ext cx="4395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rPr>
              <a:t>02</a:t>
            </a:r>
            <a:endParaRPr sz="1800" dirty="0">
              <a:solidFill>
                <a:schemeClr val="dk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3730" name="Google Shape;3730;p55"/>
          <p:cNvSpPr txBox="1"/>
          <p:nvPr/>
        </p:nvSpPr>
        <p:spPr>
          <a:xfrm>
            <a:off x="5226850" y="1182825"/>
            <a:ext cx="1877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rPr>
              <a:t>Marketing pour client</a:t>
            </a:r>
            <a:endParaRPr sz="2000" dirty="0">
              <a:solidFill>
                <a:schemeClr val="dk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grpSp>
        <p:nvGrpSpPr>
          <p:cNvPr id="3764" name="Google Shape;3764;p55"/>
          <p:cNvGrpSpPr/>
          <p:nvPr/>
        </p:nvGrpSpPr>
        <p:grpSpPr>
          <a:xfrm>
            <a:off x="8365707" y="-800536"/>
            <a:ext cx="660371" cy="2307262"/>
            <a:chOff x="1612475" y="2142400"/>
            <a:chExt cx="352800" cy="1232775"/>
          </a:xfrm>
        </p:grpSpPr>
        <p:sp>
          <p:nvSpPr>
            <p:cNvPr id="3765" name="Google Shape;3765;p55"/>
            <p:cNvSpPr/>
            <p:nvPr/>
          </p:nvSpPr>
          <p:spPr>
            <a:xfrm>
              <a:off x="1648550" y="2784675"/>
              <a:ext cx="270525" cy="260200"/>
            </a:xfrm>
            <a:custGeom>
              <a:avLst/>
              <a:gdLst/>
              <a:ahLst/>
              <a:cxnLst/>
              <a:rect l="l" t="t" r="r" b="b"/>
              <a:pathLst>
                <a:path w="10821" h="10408" extrusionOk="0">
                  <a:moveTo>
                    <a:pt x="5613" y="97"/>
                  </a:moveTo>
                  <a:cubicBezTo>
                    <a:pt x="8432" y="102"/>
                    <a:pt x="10717" y="2386"/>
                    <a:pt x="10722" y="5205"/>
                  </a:cubicBezTo>
                  <a:cubicBezTo>
                    <a:pt x="10722" y="7266"/>
                    <a:pt x="9476" y="9130"/>
                    <a:pt x="7570" y="9919"/>
                  </a:cubicBezTo>
                  <a:cubicBezTo>
                    <a:pt x="6938" y="10180"/>
                    <a:pt x="6274" y="10307"/>
                    <a:pt x="5616" y="10307"/>
                  </a:cubicBezTo>
                  <a:cubicBezTo>
                    <a:pt x="4287" y="10307"/>
                    <a:pt x="2981" y="9789"/>
                    <a:pt x="2005" y="8813"/>
                  </a:cubicBezTo>
                  <a:cubicBezTo>
                    <a:pt x="546" y="7354"/>
                    <a:pt x="110" y="5158"/>
                    <a:pt x="899" y="3248"/>
                  </a:cubicBezTo>
                  <a:cubicBezTo>
                    <a:pt x="1688" y="1343"/>
                    <a:pt x="3552" y="97"/>
                    <a:pt x="5613" y="97"/>
                  </a:cubicBezTo>
                  <a:close/>
                  <a:moveTo>
                    <a:pt x="5612" y="1"/>
                  </a:moveTo>
                  <a:cubicBezTo>
                    <a:pt x="4259" y="1"/>
                    <a:pt x="2930" y="528"/>
                    <a:pt x="1937" y="1524"/>
                  </a:cubicBezTo>
                  <a:cubicBezTo>
                    <a:pt x="447" y="3014"/>
                    <a:pt x="1" y="5252"/>
                    <a:pt x="811" y="7194"/>
                  </a:cubicBezTo>
                  <a:cubicBezTo>
                    <a:pt x="1616" y="9140"/>
                    <a:pt x="3511" y="10407"/>
                    <a:pt x="5613" y="10407"/>
                  </a:cubicBezTo>
                  <a:cubicBezTo>
                    <a:pt x="8489" y="10402"/>
                    <a:pt x="10815" y="8076"/>
                    <a:pt x="10820" y="5205"/>
                  </a:cubicBezTo>
                  <a:cubicBezTo>
                    <a:pt x="10820" y="3097"/>
                    <a:pt x="9548" y="1202"/>
                    <a:pt x="7607" y="398"/>
                  </a:cubicBezTo>
                  <a:cubicBezTo>
                    <a:pt x="6961" y="131"/>
                    <a:pt x="6284" y="1"/>
                    <a:pt x="5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6" name="Google Shape;3766;p55"/>
            <p:cNvSpPr/>
            <p:nvPr/>
          </p:nvSpPr>
          <p:spPr>
            <a:xfrm>
              <a:off x="1748625" y="2784750"/>
              <a:ext cx="80625" cy="259600"/>
            </a:xfrm>
            <a:custGeom>
              <a:avLst/>
              <a:gdLst/>
              <a:ahLst/>
              <a:cxnLst/>
              <a:rect l="l" t="t" r="r" b="b"/>
              <a:pathLst>
                <a:path w="3225" h="10384" extrusionOk="0">
                  <a:moveTo>
                    <a:pt x="1610" y="94"/>
                  </a:moveTo>
                  <a:cubicBezTo>
                    <a:pt x="2446" y="94"/>
                    <a:pt x="3126" y="2383"/>
                    <a:pt x="3126" y="5192"/>
                  </a:cubicBezTo>
                  <a:cubicBezTo>
                    <a:pt x="3126" y="8000"/>
                    <a:pt x="2446" y="10290"/>
                    <a:pt x="1610" y="10290"/>
                  </a:cubicBezTo>
                  <a:cubicBezTo>
                    <a:pt x="774" y="10290"/>
                    <a:pt x="99" y="8000"/>
                    <a:pt x="99" y="5192"/>
                  </a:cubicBezTo>
                  <a:cubicBezTo>
                    <a:pt x="99" y="2383"/>
                    <a:pt x="774" y="99"/>
                    <a:pt x="1610" y="99"/>
                  </a:cubicBezTo>
                  <a:lnTo>
                    <a:pt x="1610" y="94"/>
                  </a:lnTo>
                  <a:close/>
                  <a:moveTo>
                    <a:pt x="1610" y="0"/>
                  </a:moveTo>
                  <a:cubicBezTo>
                    <a:pt x="707" y="0"/>
                    <a:pt x="1" y="2284"/>
                    <a:pt x="1" y="5192"/>
                  </a:cubicBezTo>
                  <a:cubicBezTo>
                    <a:pt x="1" y="8104"/>
                    <a:pt x="707" y="10383"/>
                    <a:pt x="1610" y="10383"/>
                  </a:cubicBezTo>
                  <a:cubicBezTo>
                    <a:pt x="2519" y="10383"/>
                    <a:pt x="3225" y="8104"/>
                    <a:pt x="3225" y="5192"/>
                  </a:cubicBezTo>
                  <a:cubicBezTo>
                    <a:pt x="3225" y="2284"/>
                    <a:pt x="2519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7" name="Google Shape;3767;p55"/>
            <p:cNvSpPr/>
            <p:nvPr/>
          </p:nvSpPr>
          <p:spPr>
            <a:xfrm>
              <a:off x="1689325" y="2818225"/>
              <a:ext cx="199125" cy="192500"/>
            </a:xfrm>
            <a:custGeom>
              <a:avLst/>
              <a:gdLst/>
              <a:ahLst/>
              <a:cxnLst/>
              <a:rect l="l" t="t" r="r" b="b"/>
              <a:pathLst>
                <a:path w="7965" h="7700" extrusionOk="0">
                  <a:moveTo>
                    <a:pt x="7144" y="99"/>
                  </a:moveTo>
                  <a:cubicBezTo>
                    <a:pt x="7336" y="99"/>
                    <a:pt x="7487" y="146"/>
                    <a:pt x="7585" y="250"/>
                  </a:cubicBezTo>
                  <a:cubicBezTo>
                    <a:pt x="7860" y="525"/>
                    <a:pt x="7751" y="1174"/>
                    <a:pt x="7294" y="2036"/>
                  </a:cubicBezTo>
                  <a:cubicBezTo>
                    <a:pt x="6817" y="2929"/>
                    <a:pt x="6023" y="3951"/>
                    <a:pt x="5052" y="4922"/>
                  </a:cubicBezTo>
                  <a:cubicBezTo>
                    <a:pt x="3425" y="6553"/>
                    <a:pt x="1722" y="7608"/>
                    <a:pt x="835" y="7608"/>
                  </a:cubicBezTo>
                  <a:cubicBezTo>
                    <a:pt x="641" y="7608"/>
                    <a:pt x="486" y="7557"/>
                    <a:pt x="379" y="7451"/>
                  </a:cubicBezTo>
                  <a:cubicBezTo>
                    <a:pt x="104" y="7175"/>
                    <a:pt x="213" y="6526"/>
                    <a:pt x="675" y="5665"/>
                  </a:cubicBezTo>
                  <a:cubicBezTo>
                    <a:pt x="1148" y="4772"/>
                    <a:pt x="1942" y="3749"/>
                    <a:pt x="2913" y="2778"/>
                  </a:cubicBezTo>
                  <a:cubicBezTo>
                    <a:pt x="3884" y="1812"/>
                    <a:pt x="4906" y="1013"/>
                    <a:pt x="5799" y="540"/>
                  </a:cubicBezTo>
                  <a:cubicBezTo>
                    <a:pt x="6344" y="245"/>
                    <a:pt x="6806" y="99"/>
                    <a:pt x="7144" y="99"/>
                  </a:cubicBezTo>
                  <a:close/>
                  <a:moveTo>
                    <a:pt x="7140" y="1"/>
                  </a:moveTo>
                  <a:cubicBezTo>
                    <a:pt x="6787" y="1"/>
                    <a:pt x="6313" y="152"/>
                    <a:pt x="5747" y="452"/>
                  </a:cubicBezTo>
                  <a:cubicBezTo>
                    <a:pt x="4849" y="935"/>
                    <a:pt x="3816" y="1735"/>
                    <a:pt x="2840" y="2711"/>
                  </a:cubicBezTo>
                  <a:cubicBezTo>
                    <a:pt x="1869" y="3687"/>
                    <a:pt x="1064" y="4720"/>
                    <a:pt x="587" y="5618"/>
                  </a:cubicBezTo>
                  <a:cubicBezTo>
                    <a:pt x="99" y="6532"/>
                    <a:pt x="0" y="7212"/>
                    <a:pt x="312" y="7523"/>
                  </a:cubicBezTo>
                  <a:cubicBezTo>
                    <a:pt x="436" y="7643"/>
                    <a:pt x="613" y="7700"/>
                    <a:pt x="831" y="7700"/>
                  </a:cubicBezTo>
                  <a:cubicBezTo>
                    <a:pt x="1760" y="7700"/>
                    <a:pt x="3458" y="6656"/>
                    <a:pt x="5124" y="4990"/>
                  </a:cubicBezTo>
                  <a:cubicBezTo>
                    <a:pt x="6100" y="4019"/>
                    <a:pt x="6900" y="2986"/>
                    <a:pt x="7378" y="2082"/>
                  </a:cubicBezTo>
                  <a:cubicBezTo>
                    <a:pt x="7866" y="1169"/>
                    <a:pt x="7964" y="489"/>
                    <a:pt x="7653" y="177"/>
                  </a:cubicBezTo>
                  <a:cubicBezTo>
                    <a:pt x="7533" y="59"/>
                    <a:pt x="7360" y="1"/>
                    <a:pt x="7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8" name="Google Shape;3768;p55"/>
            <p:cNvSpPr/>
            <p:nvPr/>
          </p:nvSpPr>
          <p:spPr>
            <a:xfrm>
              <a:off x="1689450" y="2818175"/>
              <a:ext cx="199000" cy="192550"/>
            </a:xfrm>
            <a:custGeom>
              <a:avLst/>
              <a:gdLst/>
              <a:ahLst/>
              <a:cxnLst/>
              <a:rect l="l" t="t" r="r" b="b"/>
              <a:pathLst>
                <a:path w="7960" h="7702" extrusionOk="0">
                  <a:moveTo>
                    <a:pt x="821" y="101"/>
                  </a:moveTo>
                  <a:cubicBezTo>
                    <a:pt x="1158" y="101"/>
                    <a:pt x="1620" y="252"/>
                    <a:pt x="2165" y="542"/>
                  </a:cubicBezTo>
                  <a:cubicBezTo>
                    <a:pt x="3058" y="1015"/>
                    <a:pt x="4081" y="1814"/>
                    <a:pt x="5052" y="2780"/>
                  </a:cubicBezTo>
                  <a:cubicBezTo>
                    <a:pt x="6018" y="3751"/>
                    <a:pt x="6812" y="4774"/>
                    <a:pt x="7289" y="5667"/>
                  </a:cubicBezTo>
                  <a:cubicBezTo>
                    <a:pt x="7752" y="6528"/>
                    <a:pt x="7855" y="7177"/>
                    <a:pt x="7580" y="7453"/>
                  </a:cubicBezTo>
                  <a:cubicBezTo>
                    <a:pt x="7475" y="7559"/>
                    <a:pt x="7320" y="7610"/>
                    <a:pt x="7127" y="7610"/>
                  </a:cubicBezTo>
                  <a:cubicBezTo>
                    <a:pt x="6243" y="7610"/>
                    <a:pt x="4539" y="6555"/>
                    <a:pt x="2908" y="4924"/>
                  </a:cubicBezTo>
                  <a:cubicBezTo>
                    <a:pt x="1942" y="3953"/>
                    <a:pt x="1143" y="2931"/>
                    <a:pt x="670" y="2038"/>
                  </a:cubicBezTo>
                  <a:cubicBezTo>
                    <a:pt x="208" y="1176"/>
                    <a:pt x="104" y="527"/>
                    <a:pt x="379" y="252"/>
                  </a:cubicBezTo>
                  <a:cubicBezTo>
                    <a:pt x="478" y="148"/>
                    <a:pt x="629" y="101"/>
                    <a:pt x="821" y="101"/>
                  </a:cubicBezTo>
                  <a:close/>
                  <a:moveTo>
                    <a:pt x="820" y="0"/>
                  </a:moveTo>
                  <a:cubicBezTo>
                    <a:pt x="600" y="0"/>
                    <a:pt x="426" y="60"/>
                    <a:pt x="307" y="179"/>
                  </a:cubicBezTo>
                  <a:cubicBezTo>
                    <a:pt x="0" y="496"/>
                    <a:pt x="94" y="1171"/>
                    <a:pt x="582" y="2084"/>
                  </a:cubicBezTo>
                  <a:cubicBezTo>
                    <a:pt x="1065" y="2988"/>
                    <a:pt x="1864" y="4021"/>
                    <a:pt x="2840" y="4992"/>
                  </a:cubicBezTo>
                  <a:cubicBezTo>
                    <a:pt x="4507" y="6658"/>
                    <a:pt x="6204" y="7702"/>
                    <a:pt x="7134" y="7702"/>
                  </a:cubicBezTo>
                  <a:cubicBezTo>
                    <a:pt x="7352" y="7702"/>
                    <a:pt x="7528" y="7645"/>
                    <a:pt x="7653" y="7525"/>
                  </a:cubicBezTo>
                  <a:cubicBezTo>
                    <a:pt x="7959" y="7214"/>
                    <a:pt x="7866" y="6534"/>
                    <a:pt x="7378" y="5620"/>
                  </a:cubicBezTo>
                  <a:cubicBezTo>
                    <a:pt x="6895" y="4722"/>
                    <a:pt x="6095" y="3689"/>
                    <a:pt x="5119" y="2713"/>
                  </a:cubicBezTo>
                  <a:cubicBezTo>
                    <a:pt x="4149" y="1737"/>
                    <a:pt x="3115" y="937"/>
                    <a:pt x="2212" y="454"/>
                  </a:cubicBezTo>
                  <a:cubicBezTo>
                    <a:pt x="1649" y="153"/>
                    <a:pt x="1174" y="0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9" name="Google Shape;3769;p55"/>
            <p:cNvSpPr/>
            <p:nvPr/>
          </p:nvSpPr>
          <p:spPr>
            <a:xfrm>
              <a:off x="1689325" y="2818225"/>
              <a:ext cx="199125" cy="192500"/>
            </a:xfrm>
            <a:custGeom>
              <a:avLst/>
              <a:gdLst/>
              <a:ahLst/>
              <a:cxnLst/>
              <a:rect l="l" t="t" r="r" b="b"/>
              <a:pathLst>
                <a:path w="7965" h="7700" extrusionOk="0">
                  <a:moveTo>
                    <a:pt x="7144" y="99"/>
                  </a:moveTo>
                  <a:cubicBezTo>
                    <a:pt x="7336" y="99"/>
                    <a:pt x="7487" y="146"/>
                    <a:pt x="7585" y="250"/>
                  </a:cubicBezTo>
                  <a:cubicBezTo>
                    <a:pt x="7860" y="525"/>
                    <a:pt x="7751" y="1174"/>
                    <a:pt x="7294" y="2036"/>
                  </a:cubicBezTo>
                  <a:cubicBezTo>
                    <a:pt x="6817" y="2929"/>
                    <a:pt x="6023" y="3951"/>
                    <a:pt x="5052" y="4922"/>
                  </a:cubicBezTo>
                  <a:cubicBezTo>
                    <a:pt x="3425" y="6553"/>
                    <a:pt x="1722" y="7608"/>
                    <a:pt x="835" y="7608"/>
                  </a:cubicBezTo>
                  <a:cubicBezTo>
                    <a:pt x="641" y="7608"/>
                    <a:pt x="486" y="7557"/>
                    <a:pt x="379" y="7451"/>
                  </a:cubicBezTo>
                  <a:cubicBezTo>
                    <a:pt x="104" y="7175"/>
                    <a:pt x="213" y="6526"/>
                    <a:pt x="675" y="5665"/>
                  </a:cubicBezTo>
                  <a:cubicBezTo>
                    <a:pt x="1148" y="4772"/>
                    <a:pt x="1942" y="3749"/>
                    <a:pt x="2913" y="2778"/>
                  </a:cubicBezTo>
                  <a:cubicBezTo>
                    <a:pt x="3884" y="1812"/>
                    <a:pt x="4906" y="1013"/>
                    <a:pt x="5799" y="540"/>
                  </a:cubicBezTo>
                  <a:cubicBezTo>
                    <a:pt x="6344" y="245"/>
                    <a:pt x="6806" y="99"/>
                    <a:pt x="7144" y="99"/>
                  </a:cubicBezTo>
                  <a:close/>
                  <a:moveTo>
                    <a:pt x="7140" y="1"/>
                  </a:moveTo>
                  <a:cubicBezTo>
                    <a:pt x="6787" y="1"/>
                    <a:pt x="6313" y="152"/>
                    <a:pt x="5747" y="452"/>
                  </a:cubicBezTo>
                  <a:cubicBezTo>
                    <a:pt x="4849" y="935"/>
                    <a:pt x="3816" y="1735"/>
                    <a:pt x="2840" y="2711"/>
                  </a:cubicBezTo>
                  <a:cubicBezTo>
                    <a:pt x="1869" y="3687"/>
                    <a:pt x="1064" y="4720"/>
                    <a:pt x="587" y="5618"/>
                  </a:cubicBezTo>
                  <a:cubicBezTo>
                    <a:pt x="99" y="6532"/>
                    <a:pt x="0" y="7212"/>
                    <a:pt x="312" y="7523"/>
                  </a:cubicBezTo>
                  <a:cubicBezTo>
                    <a:pt x="436" y="7643"/>
                    <a:pt x="613" y="7700"/>
                    <a:pt x="831" y="7700"/>
                  </a:cubicBezTo>
                  <a:cubicBezTo>
                    <a:pt x="1760" y="7700"/>
                    <a:pt x="3458" y="6656"/>
                    <a:pt x="5124" y="4990"/>
                  </a:cubicBezTo>
                  <a:cubicBezTo>
                    <a:pt x="6100" y="4019"/>
                    <a:pt x="6900" y="2986"/>
                    <a:pt x="7378" y="2082"/>
                  </a:cubicBezTo>
                  <a:cubicBezTo>
                    <a:pt x="7866" y="1169"/>
                    <a:pt x="7964" y="489"/>
                    <a:pt x="7653" y="177"/>
                  </a:cubicBezTo>
                  <a:cubicBezTo>
                    <a:pt x="7533" y="59"/>
                    <a:pt x="7360" y="1"/>
                    <a:pt x="7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0" name="Google Shape;3770;p55"/>
            <p:cNvSpPr/>
            <p:nvPr/>
          </p:nvSpPr>
          <p:spPr>
            <a:xfrm>
              <a:off x="1689450" y="2818175"/>
              <a:ext cx="199000" cy="192550"/>
            </a:xfrm>
            <a:custGeom>
              <a:avLst/>
              <a:gdLst/>
              <a:ahLst/>
              <a:cxnLst/>
              <a:rect l="l" t="t" r="r" b="b"/>
              <a:pathLst>
                <a:path w="7960" h="7702" extrusionOk="0">
                  <a:moveTo>
                    <a:pt x="821" y="101"/>
                  </a:moveTo>
                  <a:cubicBezTo>
                    <a:pt x="1158" y="101"/>
                    <a:pt x="1620" y="252"/>
                    <a:pt x="2165" y="542"/>
                  </a:cubicBezTo>
                  <a:cubicBezTo>
                    <a:pt x="3058" y="1015"/>
                    <a:pt x="4081" y="1814"/>
                    <a:pt x="5052" y="2780"/>
                  </a:cubicBezTo>
                  <a:cubicBezTo>
                    <a:pt x="6018" y="3751"/>
                    <a:pt x="6812" y="4774"/>
                    <a:pt x="7289" y="5667"/>
                  </a:cubicBezTo>
                  <a:cubicBezTo>
                    <a:pt x="7752" y="6528"/>
                    <a:pt x="7855" y="7177"/>
                    <a:pt x="7580" y="7453"/>
                  </a:cubicBezTo>
                  <a:cubicBezTo>
                    <a:pt x="7475" y="7559"/>
                    <a:pt x="7320" y="7610"/>
                    <a:pt x="7127" y="7610"/>
                  </a:cubicBezTo>
                  <a:cubicBezTo>
                    <a:pt x="6243" y="7610"/>
                    <a:pt x="4539" y="6555"/>
                    <a:pt x="2908" y="4924"/>
                  </a:cubicBezTo>
                  <a:cubicBezTo>
                    <a:pt x="1942" y="3953"/>
                    <a:pt x="1143" y="2931"/>
                    <a:pt x="670" y="2038"/>
                  </a:cubicBezTo>
                  <a:cubicBezTo>
                    <a:pt x="208" y="1176"/>
                    <a:pt x="104" y="527"/>
                    <a:pt x="379" y="252"/>
                  </a:cubicBezTo>
                  <a:cubicBezTo>
                    <a:pt x="478" y="148"/>
                    <a:pt x="629" y="101"/>
                    <a:pt x="821" y="101"/>
                  </a:cubicBezTo>
                  <a:close/>
                  <a:moveTo>
                    <a:pt x="820" y="0"/>
                  </a:moveTo>
                  <a:cubicBezTo>
                    <a:pt x="600" y="0"/>
                    <a:pt x="426" y="60"/>
                    <a:pt x="307" y="179"/>
                  </a:cubicBezTo>
                  <a:cubicBezTo>
                    <a:pt x="0" y="496"/>
                    <a:pt x="94" y="1171"/>
                    <a:pt x="582" y="2084"/>
                  </a:cubicBezTo>
                  <a:cubicBezTo>
                    <a:pt x="1065" y="2988"/>
                    <a:pt x="1864" y="4021"/>
                    <a:pt x="2840" y="4992"/>
                  </a:cubicBezTo>
                  <a:cubicBezTo>
                    <a:pt x="4507" y="6658"/>
                    <a:pt x="6204" y="7702"/>
                    <a:pt x="7134" y="7702"/>
                  </a:cubicBezTo>
                  <a:cubicBezTo>
                    <a:pt x="7352" y="7702"/>
                    <a:pt x="7528" y="7645"/>
                    <a:pt x="7653" y="7525"/>
                  </a:cubicBezTo>
                  <a:cubicBezTo>
                    <a:pt x="7959" y="7214"/>
                    <a:pt x="7866" y="6534"/>
                    <a:pt x="7378" y="5620"/>
                  </a:cubicBezTo>
                  <a:cubicBezTo>
                    <a:pt x="6895" y="4722"/>
                    <a:pt x="6095" y="3689"/>
                    <a:pt x="5119" y="2713"/>
                  </a:cubicBezTo>
                  <a:cubicBezTo>
                    <a:pt x="4149" y="1737"/>
                    <a:pt x="3115" y="937"/>
                    <a:pt x="2212" y="454"/>
                  </a:cubicBezTo>
                  <a:cubicBezTo>
                    <a:pt x="1649" y="153"/>
                    <a:pt x="1174" y="0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1" name="Google Shape;3771;p55"/>
            <p:cNvSpPr/>
            <p:nvPr/>
          </p:nvSpPr>
          <p:spPr>
            <a:xfrm>
              <a:off x="1659075" y="2874175"/>
              <a:ext cx="259600" cy="80625"/>
            </a:xfrm>
            <a:custGeom>
              <a:avLst/>
              <a:gdLst/>
              <a:ahLst/>
              <a:cxnLst/>
              <a:rect l="l" t="t" r="r" b="b"/>
              <a:pathLst>
                <a:path w="10384" h="3225" extrusionOk="0">
                  <a:moveTo>
                    <a:pt x="5192" y="99"/>
                  </a:moveTo>
                  <a:cubicBezTo>
                    <a:pt x="8006" y="99"/>
                    <a:pt x="10290" y="779"/>
                    <a:pt x="10290" y="1615"/>
                  </a:cubicBezTo>
                  <a:cubicBezTo>
                    <a:pt x="10290" y="2451"/>
                    <a:pt x="8006" y="3126"/>
                    <a:pt x="5192" y="3126"/>
                  </a:cubicBezTo>
                  <a:cubicBezTo>
                    <a:pt x="2383" y="3126"/>
                    <a:pt x="99" y="2451"/>
                    <a:pt x="99" y="1615"/>
                  </a:cubicBezTo>
                  <a:cubicBezTo>
                    <a:pt x="99" y="779"/>
                    <a:pt x="2383" y="99"/>
                    <a:pt x="5192" y="99"/>
                  </a:cubicBezTo>
                  <a:close/>
                  <a:moveTo>
                    <a:pt x="5192" y="0"/>
                  </a:moveTo>
                  <a:cubicBezTo>
                    <a:pt x="2285" y="0"/>
                    <a:pt x="1" y="711"/>
                    <a:pt x="1" y="1615"/>
                  </a:cubicBezTo>
                  <a:cubicBezTo>
                    <a:pt x="1" y="2518"/>
                    <a:pt x="2285" y="3224"/>
                    <a:pt x="5192" y="3224"/>
                  </a:cubicBezTo>
                  <a:cubicBezTo>
                    <a:pt x="8105" y="3224"/>
                    <a:pt x="10384" y="2518"/>
                    <a:pt x="10384" y="1615"/>
                  </a:cubicBezTo>
                  <a:cubicBezTo>
                    <a:pt x="10384" y="706"/>
                    <a:pt x="8105" y="0"/>
                    <a:pt x="5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2" name="Google Shape;3772;p55"/>
            <p:cNvSpPr/>
            <p:nvPr/>
          </p:nvSpPr>
          <p:spPr>
            <a:xfrm>
              <a:off x="1723450" y="2794125"/>
              <a:ext cx="137600" cy="240750"/>
            </a:xfrm>
            <a:custGeom>
              <a:avLst/>
              <a:gdLst/>
              <a:ahLst/>
              <a:cxnLst/>
              <a:rect l="l" t="t" r="r" b="b"/>
              <a:pathLst>
                <a:path w="5504" h="9630" extrusionOk="0">
                  <a:moveTo>
                    <a:pt x="4439" y="98"/>
                  </a:moveTo>
                  <a:cubicBezTo>
                    <a:pt x="4507" y="98"/>
                    <a:pt x="4569" y="108"/>
                    <a:pt x="4632" y="134"/>
                  </a:cubicBezTo>
                  <a:cubicBezTo>
                    <a:pt x="5400" y="466"/>
                    <a:pt x="5125" y="2834"/>
                    <a:pt x="4014" y="5414"/>
                  </a:cubicBezTo>
                  <a:cubicBezTo>
                    <a:pt x="3469" y="6670"/>
                    <a:pt x="2809" y="7786"/>
                    <a:pt x="2160" y="8560"/>
                  </a:cubicBezTo>
                  <a:cubicBezTo>
                    <a:pt x="1627" y="9189"/>
                    <a:pt x="1142" y="9531"/>
                    <a:pt x="788" y="9531"/>
                  </a:cubicBezTo>
                  <a:cubicBezTo>
                    <a:pt x="722" y="9531"/>
                    <a:pt x="660" y="9519"/>
                    <a:pt x="603" y="9494"/>
                  </a:cubicBezTo>
                  <a:cubicBezTo>
                    <a:pt x="250" y="9339"/>
                    <a:pt x="104" y="8695"/>
                    <a:pt x="213" y="7724"/>
                  </a:cubicBezTo>
                  <a:cubicBezTo>
                    <a:pt x="328" y="6717"/>
                    <a:pt x="686" y="5476"/>
                    <a:pt x="1226" y="4215"/>
                  </a:cubicBezTo>
                  <a:cubicBezTo>
                    <a:pt x="2249" y="1837"/>
                    <a:pt x="3630" y="98"/>
                    <a:pt x="4439" y="98"/>
                  </a:cubicBezTo>
                  <a:close/>
                  <a:moveTo>
                    <a:pt x="4448" y="1"/>
                  </a:moveTo>
                  <a:cubicBezTo>
                    <a:pt x="3583" y="1"/>
                    <a:pt x="2193" y="1730"/>
                    <a:pt x="1138" y="4178"/>
                  </a:cubicBezTo>
                  <a:cubicBezTo>
                    <a:pt x="592" y="5440"/>
                    <a:pt x="229" y="6696"/>
                    <a:pt x="120" y="7714"/>
                  </a:cubicBezTo>
                  <a:cubicBezTo>
                    <a:pt x="1" y="8747"/>
                    <a:pt x="162" y="9411"/>
                    <a:pt x="566" y="9583"/>
                  </a:cubicBezTo>
                  <a:cubicBezTo>
                    <a:pt x="639" y="9614"/>
                    <a:pt x="712" y="9629"/>
                    <a:pt x="790" y="9629"/>
                  </a:cubicBezTo>
                  <a:cubicBezTo>
                    <a:pt x="1179" y="9629"/>
                    <a:pt x="1677" y="9282"/>
                    <a:pt x="2233" y="8622"/>
                  </a:cubicBezTo>
                  <a:cubicBezTo>
                    <a:pt x="2892" y="7843"/>
                    <a:pt x="3557" y="6717"/>
                    <a:pt x="4102" y="5450"/>
                  </a:cubicBezTo>
                  <a:cubicBezTo>
                    <a:pt x="5255" y="2776"/>
                    <a:pt x="5504" y="404"/>
                    <a:pt x="4673" y="46"/>
                  </a:cubicBezTo>
                  <a:cubicBezTo>
                    <a:pt x="4603" y="15"/>
                    <a:pt x="4528" y="1"/>
                    <a:pt x="4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3" name="Google Shape;3773;p55"/>
            <p:cNvSpPr/>
            <p:nvPr/>
          </p:nvSpPr>
          <p:spPr>
            <a:xfrm>
              <a:off x="1660750" y="2851000"/>
              <a:ext cx="251825" cy="127025"/>
            </a:xfrm>
            <a:custGeom>
              <a:avLst/>
              <a:gdLst/>
              <a:ahLst/>
              <a:cxnLst/>
              <a:rect l="l" t="t" r="r" b="b"/>
              <a:pathLst>
                <a:path w="10073" h="5081" extrusionOk="0">
                  <a:moveTo>
                    <a:pt x="1626" y="96"/>
                  </a:moveTo>
                  <a:cubicBezTo>
                    <a:pt x="1823" y="102"/>
                    <a:pt x="2021" y="112"/>
                    <a:pt x="2218" y="133"/>
                  </a:cubicBezTo>
                  <a:cubicBezTo>
                    <a:pt x="3225" y="242"/>
                    <a:pt x="4471" y="605"/>
                    <a:pt x="5727" y="1145"/>
                  </a:cubicBezTo>
                  <a:cubicBezTo>
                    <a:pt x="6984" y="1685"/>
                    <a:pt x="8100" y="2344"/>
                    <a:pt x="8874" y="2993"/>
                  </a:cubicBezTo>
                  <a:cubicBezTo>
                    <a:pt x="9621" y="3627"/>
                    <a:pt x="9964" y="4198"/>
                    <a:pt x="9808" y="4551"/>
                  </a:cubicBezTo>
                  <a:cubicBezTo>
                    <a:pt x="9681" y="4845"/>
                    <a:pt x="9256" y="4986"/>
                    <a:pt x="8634" y="4986"/>
                  </a:cubicBezTo>
                  <a:cubicBezTo>
                    <a:pt x="7632" y="4986"/>
                    <a:pt x="6121" y="4619"/>
                    <a:pt x="4528" y="3933"/>
                  </a:cubicBezTo>
                  <a:cubicBezTo>
                    <a:pt x="1948" y="2822"/>
                    <a:pt x="115" y="1291"/>
                    <a:pt x="447" y="527"/>
                  </a:cubicBezTo>
                  <a:cubicBezTo>
                    <a:pt x="567" y="247"/>
                    <a:pt x="987" y="96"/>
                    <a:pt x="1626" y="96"/>
                  </a:cubicBezTo>
                  <a:close/>
                  <a:moveTo>
                    <a:pt x="1612" y="1"/>
                  </a:moveTo>
                  <a:cubicBezTo>
                    <a:pt x="931" y="1"/>
                    <a:pt x="494" y="168"/>
                    <a:pt x="359" y="486"/>
                  </a:cubicBezTo>
                  <a:cubicBezTo>
                    <a:pt x="1" y="1317"/>
                    <a:pt x="1818" y="2869"/>
                    <a:pt x="4492" y="4021"/>
                  </a:cubicBezTo>
                  <a:cubicBezTo>
                    <a:pt x="6101" y="4717"/>
                    <a:pt x="7607" y="5080"/>
                    <a:pt x="8624" y="5080"/>
                  </a:cubicBezTo>
                  <a:cubicBezTo>
                    <a:pt x="9294" y="5080"/>
                    <a:pt x="9756" y="4925"/>
                    <a:pt x="9896" y="4592"/>
                  </a:cubicBezTo>
                  <a:cubicBezTo>
                    <a:pt x="10073" y="4188"/>
                    <a:pt x="9730" y="3596"/>
                    <a:pt x="8936" y="2926"/>
                  </a:cubicBezTo>
                  <a:cubicBezTo>
                    <a:pt x="8157" y="2267"/>
                    <a:pt x="7031" y="1602"/>
                    <a:pt x="5764" y="1057"/>
                  </a:cubicBezTo>
                  <a:cubicBezTo>
                    <a:pt x="4502" y="512"/>
                    <a:pt x="3246" y="148"/>
                    <a:pt x="2228" y="39"/>
                  </a:cubicBezTo>
                  <a:cubicBezTo>
                    <a:pt x="2005" y="14"/>
                    <a:pt x="1799" y="1"/>
                    <a:pt x="1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4" name="Google Shape;3774;p55"/>
            <p:cNvSpPr/>
            <p:nvPr/>
          </p:nvSpPr>
          <p:spPr>
            <a:xfrm>
              <a:off x="1716825" y="2794125"/>
              <a:ext cx="137600" cy="240750"/>
            </a:xfrm>
            <a:custGeom>
              <a:avLst/>
              <a:gdLst/>
              <a:ahLst/>
              <a:cxnLst/>
              <a:rect l="l" t="t" r="r" b="b"/>
              <a:pathLst>
                <a:path w="5504" h="9630" extrusionOk="0">
                  <a:moveTo>
                    <a:pt x="1065" y="98"/>
                  </a:moveTo>
                  <a:cubicBezTo>
                    <a:pt x="1875" y="98"/>
                    <a:pt x="3256" y="1837"/>
                    <a:pt x="4279" y="4215"/>
                  </a:cubicBezTo>
                  <a:cubicBezTo>
                    <a:pt x="4819" y="5471"/>
                    <a:pt x="5177" y="6717"/>
                    <a:pt x="5291" y="7724"/>
                  </a:cubicBezTo>
                  <a:cubicBezTo>
                    <a:pt x="5400" y="8695"/>
                    <a:pt x="5260" y="9339"/>
                    <a:pt x="4902" y="9494"/>
                  </a:cubicBezTo>
                  <a:cubicBezTo>
                    <a:pt x="4844" y="9519"/>
                    <a:pt x="4781" y="9531"/>
                    <a:pt x="4714" y="9531"/>
                  </a:cubicBezTo>
                  <a:cubicBezTo>
                    <a:pt x="4357" y="9531"/>
                    <a:pt x="3873" y="9189"/>
                    <a:pt x="3344" y="8560"/>
                  </a:cubicBezTo>
                  <a:cubicBezTo>
                    <a:pt x="2690" y="7786"/>
                    <a:pt x="2031" y="6670"/>
                    <a:pt x="1491" y="5414"/>
                  </a:cubicBezTo>
                  <a:cubicBezTo>
                    <a:pt x="380" y="2834"/>
                    <a:pt x="99" y="466"/>
                    <a:pt x="868" y="134"/>
                  </a:cubicBezTo>
                  <a:cubicBezTo>
                    <a:pt x="930" y="108"/>
                    <a:pt x="998" y="98"/>
                    <a:pt x="1065" y="98"/>
                  </a:cubicBezTo>
                  <a:close/>
                  <a:moveTo>
                    <a:pt x="1057" y="1"/>
                  </a:moveTo>
                  <a:cubicBezTo>
                    <a:pt x="977" y="1"/>
                    <a:pt x="902" y="15"/>
                    <a:pt x="831" y="46"/>
                  </a:cubicBezTo>
                  <a:cubicBezTo>
                    <a:pt x="1" y="404"/>
                    <a:pt x="250" y="2776"/>
                    <a:pt x="1403" y="5450"/>
                  </a:cubicBezTo>
                  <a:cubicBezTo>
                    <a:pt x="1948" y="6717"/>
                    <a:pt x="2612" y="7843"/>
                    <a:pt x="3272" y="8622"/>
                  </a:cubicBezTo>
                  <a:cubicBezTo>
                    <a:pt x="3822" y="9282"/>
                    <a:pt x="4325" y="9629"/>
                    <a:pt x="4715" y="9629"/>
                  </a:cubicBezTo>
                  <a:cubicBezTo>
                    <a:pt x="4788" y="9629"/>
                    <a:pt x="4865" y="9614"/>
                    <a:pt x="4938" y="9583"/>
                  </a:cubicBezTo>
                  <a:cubicBezTo>
                    <a:pt x="5343" y="9411"/>
                    <a:pt x="5504" y="8747"/>
                    <a:pt x="5385" y="7714"/>
                  </a:cubicBezTo>
                  <a:cubicBezTo>
                    <a:pt x="5276" y="6696"/>
                    <a:pt x="4912" y="5445"/>
                    <a:pt x="4367" y="4178"/>
                  </a:cubicBezTo>
                  <a:cubicBezTo>
                    <a:pt x="3312" y="1730"/>
                    <a:pt x="1922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5" name="Google Shape;3775;p55"/>
            <p:cNvSpPr/>
            <p:nvPr/>
          </p:nvSpPr>
          <p:spPr>
            <a:xfrm>
              <a:off x="1665300" y="2850900"/>
              <a:ext cx="251825" cy="127125"/>
            </a:xfrm>
            <a:custGeom>
              <a:avLst/>
              <a:gdLst/>
              <a:ahLst/>
              <a:cxnLst/>
              <a:rect l="l" t="t" r="r" b="b"/>
              <a:pathLst>
                <a:path w="10073" h="5085" extrusionOk="0">
                  <a:moveTo>
                    <a:pt x="8458" y="95"/>
                  </a:moveTo>
                  <a:cubicBezTo>
                    <a:pt x="9076" y="95"/>
                    <a:pt x="9501" y="235"/>
                    <a:pt x="9626" y="531"/>
                  </a:cubicBezTo>
                  <a:cubicBezTo>
                    <a:pt x="9958" y="1300"/>
                    <a:pt x="8126" y="2826"/>
                    <a:pt x="5545" y="3937"/>
                  </a:cubicBezTo>
                  <a:cubicBezTo>
                    <a:pt x="3949" y="4624"/>
                    <a:pt x="2435" y="4994"/>
                    <a:pt x="1433" y="4994"/>
                  </a:cubicBezTo>
                  <a:cubicBezTo>
                    <a:pt x="815" y="4994"/>
                    <a:pt x="392" y="4853"/>
                    <a:pt x="265" y="4560"/>
                  </a:cubicBezTo>
                  <a:cubicBezTo>
                    <a:pt x="115" y="4202"/>
                    <a:pt x="452" y="3631"/>
                    <a:pt x="1200" y="3003"/>
                  </a:cubicBezTo>
                  <a:cubicBezTo>
                    <a:pt x="1974" y="2348"/>
                    <a:pt x="3090" y="1694"/>
                    <a:pt x="4346" y="1149"/>
                  </a:cubicBezTo>
                  <a:cubicBezTo>
                    <a:pt x="5945" y="464"/>
                    <a:pt x="7456" y="95"/>
                    <a:pt x="8458" y="95"/>
                  </a:cubicBezTo>
                  <a:close/>
                  <a:moveTo>
                    <a:pt x="8440" y="0"/>
                  </a:moveTo>
                  <a:cubicBezTo>
                    <a:pt x="7422" y="0"/>
                    <a:pt x="5921" y="367"/>
                    <a:pt x="4310" y="1061"/>
                  </a:cubicBezTo>
                  <a:cubicBezTo>
                    <a:pt x="3043" y="1606"/>
                    <a:pt x="1916" y="2271"/>
                    <a:pt x="1138" y="2930"/>
                  </a:cubicBezTo>
                  <a:cubicBezTo>
                    <a:pt x="343" y="3600"/>
                    <a:pt x="1" y="4192"/>
                    <a:pt x="177" y="4596"/>
                  </a:cubicBezTo>
                  <a:cubicBezTo>
                    <a:pt x="317" y="4924"/>
                    <a:pt x="779" y="5084"/>
                    <a:pt x="1449" y="5084"/>
                  </a:cubicBezTo>
                  <a:cubicBezTo>
                    <a:pt x="2467" y="5084"/>
                    <a:pt x="3972" y="4721"/>
                    <a:pt x="5582" y="4025"/>
                  </a:cubicBezTo>
                  <a:cubicBezTo>
                    <a:pt x="8255" y="2873"/>
                    <a:pt x="10073" y="1321"/>
                    <a:pt x="9714" y="490"/>
                  </a:cubicBezTo>
                  <a:cubicBezTo>
                    <a:pt x="9572" y="160"/>
                    <a:pt x="9111" y="0"/>
                    <a:pt x="8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6" name="Google Shape;3776;p55"/>
            <p:cNvSpPr/>
            <p:nvPr/>
          </p:nvSpPr>
          <p:spPr>
            <a:xfrm>
              <a:off x="1787700" y="3043025"/>
              <a:ext cx="2500" cy="40400"/>
            </a:xfrm>
            <a:custGeom>
              <a:avLst/>
              <a:gdLst/>
              <a:ahLst/>
              <a:cxnLst/>
              <a:rect l="l" t="t" r="r" b="b"/>
              <a:pathLst>
                <a:path w="100" h="1616" extrusionOk="0">
                  <a:moveTo>
                    <a:pt x="0" y="1"/>
                  </a:moveTo>
                  <a:lnTo>
                    <a:pt x="0" y="1615"/>
                  </a:lnTo>
                  <a:lnTo>
                    <a:pt x="99" y="1615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7" name="Google Shape;3777;p55"/>
            <p:cNvSpPr/>
            <p:nvPr/>
          </p:nvSpPr>
          <p:spPr>
            <a:xfrm>
              <a:off x="1779000" y="308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8" name="Google Shape;3778;p55"/>
            <p:cNvSpPr/>
            <p:nvPr/>
          </p:nvSpPr>
          <p:spPr>
            <a:xfrm>
              <a:off x="1729800" y="3104425"/>
              <a:ext cx="127350" cy="269600"/>
            </a:xfrm>
            <a:custGeom>
              <a:avLst/>
              <a:gdLst/>
              <a:ahLst/>
              <a:cxnLst/>
              <a:rect l="l" t="t" r="r" b="b"/>
              <a:pathLst>
                <a:path w="5094" h="10784" extrusionOk="0">
                  <a:moveTo>
                    <a:pt x="2197" y="0"/>
                  </a:moveTo>
                  <a:cubicBezTo>
                    <a:pt x="2197" y="0"/>
                    <a:pt x="941" y="794"/>
                    <a:pt x="354" y="2092"/>
                  </a:cubicBezTo>
                  <a:cubicBezTo>
                    <a:pt x="1" y="2876"/>
                    <a:pt x="499" y="4335"/>
                    <a:pt x="899" y="5560"/>
                  </a:cubicBezTo>
                  <a:lnTo>
                    <a:pt x="1263" y="5223"/>
                  </a:lnTo>
                  <a:lnTo>
                    <a:pt x="972" y="5789"/>
                  </a:lnTo>
                  <a:cubicBezTo>
                    <a:pt x="1200" y="6495"/>
                    <a:pt x="2078" y="10783"/>
                    <a:pt x="2078" y="10783"/>
                  </a:cubicBezTo>
                  <a:cubicBezTo>
                    <a:pt x="2078" y="10783"/>
                    <a:pt x="5094" y="6448"/>
                    <a:pt x="3630" y="2638"/>
                  </a:cubicBezTo>
                  <a:lnTo>
                    <a:pt x="2976" y="2207"/>
                  </a:lnTo>
                  <a:lnTo>
                    <a:pt x="3500" y="2336"/>
                  </a:lnTo>
                  <a:cubicBezTo>
                    <a:pt x="3438" y="2181"/>
                    <a:pt x="3360" y="2020"/>
                    <a:pt x="3277" y="1854"/>
                  </a:cubicBezTo>
                  <a:lnTo>
                    <a:pt x="2644" y="1428"/>
                  </a:lnTo>
                  <a:lnTo>
                    <a:pt x="3126" y="1542"/>
                  </a:lnTo>
                  <a:cubicBezTo>
                    <a:pt x="2846" y="1013"/>
                    <a:pt x="2535" y="499"/>
                    <a:pt x="2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9" name="Google Shape;3779;p55"/>
            <p:cNvSpPr/>
            <p:nvPr/>
          </p:nvSpPr>
          <p:spPr>
            <a:xfrm>
              <a:off x="1817425" y="3039650"/>
              <a:ext cx="14700" cy="58050"/>
            </a:xfrm>
            <a:custGeom>
              <a:avLst/>
              <a:gdLst/>
              <a:ahLst/>
              <a:cxnLst/>
              <a:rect l="l" t="t" r="r" b="b"/>
              <a:pathLst>
                <a:path w="588" h="2322" extrusionOk="0">
                  <a:moveTo>
                    <a:pt x="94" y="1"/>
                  </a:moveTo>
                  <a:lnTo>
                    <a:pt x="0" y="32"/>
                  </a:lnTo>
                  <a:cubicBezTo>
                    <a:pt x="6" y="47"/>
                    <a:pt x="478" y="1454"/>
                    <a:pt x="488" y="2321"/>
                  </a:cubicBezTo>
                  <a:lnTo>
                    <a:pt x="587" y="2321"/>
                  </a:lnTo>
                  <a:cubicBezTo>
                    <a:pt x="571" y="1439"/>
                    <a:pt x="115" y="63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0" name="Google Shape;3780;p55"/>
            <p:cNvSpPr/>
            <p:nvPr/>
          </p:nvSpPr>
          <p:spPr>
            <a:xfrm>
              <a:off x="1649350" y="2911150"/>
              <a:ext cx="11825" cy="44675"/>
            </a:xfrm>
            <a:custGeom>
              <a:avLst/>
              <a:gdLst/>
              <a:ahLst/>
              <a:cxnLst/>
              <a:rect l="l" t="t" r="r" b="b"/>
              <a:pathLst>
                <a:path w="473" h="1787" extrusionOk="0">
                  <a:moveTo>
                    <a:pt x="379" y="1"/>
                  </a:moveTo>
                  <a:cubicBezTo>
                    <a:pt x="369" y="47"/>
                    <a:pt x="11" y="1107"/>
                    <a:pt x="0" y="1787"/>
                  </a:cubicBezTo>
                  <a:lnTo>
                    <a:pt x="99" y="1787"/>
                  </a:lnTo>
                  <a:cubicBezTo>
                    <a:pt x="109" y="1122"/>
                    <a:pt x="473" y="42"/>
                    <a:pt x="473" y="32"/>
                  </a:cubicBezTo>
                  <a:lnTo>
                    <a:pt x="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1" name="Google Shape;3781;p55"/>
            <p:cNvSpPr/>
            <p:nvPr/>
          </p:nvSpPr>
          <p:spPr>
            <a:xfrm>
              <a:off x="164415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2" name="Google Shape;3782;p55"/>
            <p:cNvSpPr/>
            <p:nvPr/>
          </p:nvSpPr>
          <p:spPr>
            <a:xfrm>
              <a:off x="1644400" y="2955550"/>
              <a:ext cx="175" cy="12475"/>
            </a:xfrm>
            <a:custGeom>
              <a:avLst/>
              <a:gdLst/>
              <a:ahLst/>
              <a:cxnLst/>
              <a:rect l="l" t="t" r="r" b="b"/>
              <a:pathLst>
                <a:path w="7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3" name="Google Shape;3783;p55"/>
            <p:cNvSpPr/>
            <p:nvPr/>
          </p:nvSpPr>
          <p:spPr>
            <a:xfrm>
              <a:off x="164455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0" y="49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4" name="Google Shape;3784;p55"/>
            <p:cNvSpPr/>
            <p:nvPr/>
          </p:nvSpPr>
          <p:spPr>
            <a:xfrm>
              <a:off x="164480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5" name="Google Shape;3785;p55"/>
            <p:cNvSpPr/>
            <p:nvPr/>
          </p:nvSpPr>
          <p:spPr>
            <a:xfrm>
              <a:off x="164492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6" name="Google Shape;3786;p55"/>
            <p:cNvSpPr/>
            <p:nvPr/>
          </p:nvSpPr>
          <p:spPr>
            <a:xfrm>
              <a:off x="164517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7" name="Google Shape;3787;p55"/>
            <p:cNvSpPr/>
            <p:nvPr/>
          </p:nvSpPr>
          <p:spPr>
            <a:xfrm>
              <a:off x="164545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8" name="Google Shape;3788;p55"/>
            <p:cNvSpPr/>
            <p:nvPr/>
          </p:nvSpPr>
          <p:spPr>
            <a:xfrm>
              <a:off x="164557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9" name="Google Shape;3789;p55"/>
            <p:cNvSpPr/>
            <p:nvPr/>
          </p:nvSpPr>
          <p:spPr>
            <a:xfrm>
              <a:off x="1645825" y="2955550"/>
              <a:ext cx="175" cy="12475"/>
            </a:xfrm>
            <a:custGeom>
              <a:avLst/>
              <a:gdLst/>
              <a:ahLst/>
              <a:cxnLst/>
              <a:rect l="l" t="t" r="r" b="b"/>
              <a:pathLst>
                <a:path w="7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0" name="Google Shape;3790;p55"/>
            <p:cNvSpPr/>
            <p:nvPr/>
          </p:nvSpPr>
          <p:spPr>
            <a:xfrm>
              <a:off x="164597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1" name="Google Shape;3791;p55"/>
            <p:cNvSpPr/>
            <p:nvPr/>
          </p:nvSpPr>
          <p:spPr>
            <a:xfrm>
              <a:off x="164622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2" name="Google Shape;3792;p55"/>
            <p:cNvSpPr/>
            <p:nvPr/>
          </p:nvSpPr>
          <p:spPr>
            <a:xfrm>
              <a:off x="1646475" y="2955550"/>
              <a:ext cx="175" cy="12475"/>
            </a:xfrm>
            <a:custGeom>
              <a:avLst/>
              <a:gdLst/>
              <a:ahLst/>
              <a:cxnLst/>
              <a:rect l="l" t="t" r="r" b="b"/>
              <a:pathLst>
                <a:path w="7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3" name="Google Shape;3793;p55"/>
            <p:cNvSpPr/>
            <p:nvPr/>
          </p:nvSpPr>
          <p:spPr>
            <a:xfrm>
              <a:off x="164662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0" y="49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4" name="Google Shape;3794;p55"/>
            <p:cNvSpPr/>
            <p:nvPr/>
          </p:nvSpPr>
          <p:spPr>
            <a:xfrm>
              <a:off x="164687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5" name="Google Shape;3795;p55"/>
            <p:cNvSpPr/>
            <p:nvPr/>
          </p:nvSpPr>
          <p:spPr>
            <a:xfrm>
              <a:off x="1647000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6" name="Google Shape;3796;p55"/>
            <p:cNvSpPr/>
            <p:nvPr/>
          </p:nvSpPr>
          <p:spPr>
            <a:xfrm>
              <a:off x="164727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0" y="49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7" name="Google Shape;3797;p55"/>
            <p:cNvSpPr/>
            <p:nvPr/>
          </p:nvSpPr>
          <p:spPr>
            <a:xfrm>
              <a:off x="164752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8" name="Google Shape;3798;p55"/>
            <p:cNvSpPr/>
            <p:nvPr/>
          </p:nvSpPr>
          <p:spPr>
            <a:xfrm>
              <a:off x="1647650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9" name="Google Shape;3799;p55"/>
            <p:cNvSpPr/>
            <p:nvPr/>
          </p:nvSpPr>
          <p:spPr>
            <a:xfrm>
              <a:off x="164792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0" y="49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0" name="Google Shape;3800;p55"/>
            <p:cNvSpPr/>
            <p:nvPr/>
          </p:nvSpPr>
          <p:spPr>
            <a:xfrm>
              <a:off x="164805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1" name="Google Shape;3801;p55"/>
            <p:cNvSpPr/>
            <p:nvPr/>
          </p:nvSpPr>
          <p:spPr>
            <a:xfrm>
              <a:off x="164830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2" name="Google Shape;3802;p55"/>
            <p:cNvSpPr/>
            <p:nvPr/>
          </p:nvSpPr>
          <p:spPr>
            <a:xfrm>
              <a:off x="1648550" y="2955550"/>
              <a:ext cx="175" cy="12475"/>
            </a:xfrm>
            <a:custGeom>
              <a:avLst/>
              <a:gdLst/>
              <a:ahLst/>
              <a:cxnLst/>
              <a:rect l="l" t="t" r="r" b="b"/>
              <a:pathLst>
                <a:path w="7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3" name="Google Shape;3803;p55"/>
            <p:cNvSpPr/>
            <p:nvPr/>
          </p:nvSpPr>
          <p:spPr>
            <a:xfrm>
              <a:off x="164870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4" name="Google Shape;3804;p55"/>
            <p:cNvSpPr/>
            <p:nvPr/>
          </p:nvSpPr>
          <p:spPr>
            <a:xfrm>
              <a:off x="164895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5" name="Google Shape;3805;p55"/>
            <p:cNvSpPr/>
            <p:nvPr/>
          </p:nvSpPr>
          <p:spPr>
            <a:xfrm>
              <a:off x="164907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6" name="Google Shape;3806;p55"/>
            <p:cNvSpPr/>
            <p:nvPr/>
          </p:nvSpPr>
          <p:spPr>
            <a:xfrm>
              <a:off x="164935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7" name="Google Shape;3807;p55"/>
            <p:cNvSpPr/>
            <p:nvPr/>
          </p:nvSpPr>
          <p:spPr>
            <a:xfrm>
              <a:off x="164960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8" name="Google Shape;3808;p55"/>
            <p:cNvSpPr/>
            <p:nvPr/>
          </p:nvSpPr>
          <p:spPr>
            <a:xfrm>
              <a:off x="164972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9" name="Google Shape;3809;p55"/>
            <p:cNvSpPr/>
            <p:nvPr/>
          </p:nvSpPr>
          <p:spPr>
            <a:xfrm>
              <a:off x="165000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0" name="Google Shape;3810;p55"/>
            <p:cNvSpPr/>
            <p:nvPr/>
          </p:nvSpPr>
          <p:spPr>
            <a:xfrm>
              <a:off x="165012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1" name="Google Shape;3811;p55"/>
            <p:cNvSpPr/>
            <p:nvPr/>
          </p:nvSpPr>
          <p:spPr>
            <a:xfrm>
              <a:off x="165037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2" name="Google Shape;3812;p55"/>
            <p:cNvSpPr/>
            <p:nvPr/>
          </p:nvSpPr>
          <p:spPr>
            <a:xfrm>
              <a:off x="165065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3" name="Google Shape;3813;p55"/>
            <p:cNvSpPr/>
            <p:nvPr/>
          </p:nvSpPr>
          <p:spPr>
            <a:xfrm>
              <a:off x="165077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4" name="Google Shape;3814;p55"/>
            <p:cNvSpPr/>
            <p:nvPr/>
          </p:nvSpPr>
          <p:spPr>
            <a:xfrm>
              <a:off x="165102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5" name="Google Shape;3815;p55"/>
            <p:cNvSpPr/>
            <p:nvPr/>
          </p:nvSpPr>
          <p:spPr>
            <a:xfrm>
              <a:off x="165130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6" name="Google Shape;3816;p55"/>
            <p:cNvSpPr/>
            <p:nvPr/>
          </p:nvSpPr>
          <p:spPr>
            <a:xfrm>
              <a:off x="165142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7" name="Google Shape;3817;p55"/>
            <p:cNvSpPr/>
            <p:nvPr/>
          </p:nvSpPr>
          <p:spPr>
            <a:xfrm>
              <a:off x="165167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8" name="Google Shape;3818;p55"/>
            <p:cNvSpPr/>
            <p:nvPr/>
          </p:nvSpPr>
          <p:spPr>
            <a:xfrm>
              <a:off x="1651800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9" name="Google Shape;3819;p55"/>
            <p:cNvSpPr/>
            <p:nvPr/>
          </p:nvSpPr>
          <p:spPr>
            <a:xfrm>
              <a:off x="165207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0" name="Google Shape;3820;p55"/>
            <p:cNvSpPr/>
            <p:nvPr/>
          </p:nvSpPr>
          <p:spPr>
            <a:xfrm>
              <a:off x="165232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1" name="Google Shape;3821;p55"/>
            <p:cNvSpPr/>
            <p:nvPr/>
          </p:nvSpPr>
          <p:spPr>
            <a:xfrm>
              <a:off x="1652450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2" name="Google Shape;3822;p55"/>
            <p:cNvSpPr/>
            <p:nvPr/>
          </p:nvSpPr>
          <p:spPr>
            <a:xfrm>
              <a:off x="165272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3" name="Google Shape;3823;p55"/>
            <p:cNvSpPr/>
            <p:nvPr/>
          </p:nvSpPr>
          <p:spPr>
            <a:xfrm>
              <a:off x="165285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4" name="Google Shape;3824;p55"/>
            <p:cNvSpPr/>
            <p:nvPr/>
          </p:nvSpPr>
          <p:spPr>
            <a:xfrm>
              <a:off x="1653100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5" name="Google Shape;3825;p55"/>
            <p:cNvSpPr/>
            <p:nvPr/>
          </p:nvSpPr>
          <p:spPr>
            <a:xfrm>
              <a:off x="165337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6" name="Google Shape;3826;p55"/>
            <p:cNvSpPr/>
            <p:nvPr/>
          </p:nvSpPr>
          <p:spPr>
            <a:xfrm>
              <a:off x="165350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7" name="Google Shape;3827;p55"/>
            <p:cNvSpPr/>
            <p:nvPr/>
          </p:nvSpPr>
          <p:spPr>
            <a:xfrm>
              <a:off x="165375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8" name="Google Shape;3828;p55"/>
            <p:cNvSpPr/>
            <p:nvPr/>
          </p:nvSpPr>
          <p:spPr>
            <a:xfrm>
              <a:off x="165387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9" name="Google Shape;3829;p55"/>
            <p:cNvSpPr/>
            <p:nvPr/>
          </p:nvSpPr>
          <p:spPr>
            <a:xfrm>
              <a:off x="165415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0" name="Google Shape;3830;p55"/>
            <p:cNvSpPr/>
            <p:nvPr/>
          </p:nvSpPr>
          <p:spPr>
            <a:xfrm>
              <a:off x="165440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1" name="Google Shape;3831;p55"/>
            <p:cNvSpPr/>
            <p:nvPr/>
          </p:nvSpPr>
          <p:spPr>
            <a:xfrm>
              <a:off x="165452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2" name="Google Shape;3832;p55"/>
            <p:cNvSpPr/>
            <p:nvPr/>
          </p:nvSpPr>
          <p:spPr>
            <a:xfrm>
              <a:off x="165480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3" name="Google Shape;3833;p55"/>
            <p:cNvSpPr/>
            <p:nvPr/>
          </p:nvSpPr>
          <p:spPr>
            <a:xfrm>
              <a:off x="165505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4" name="Google Shape;3834;p55"/>
            <p:cNvSpPr/>
            <p:nvPr/>
          </p:nvSpPr>
          <p:spPr>
            <a:xfrm>
              <a:off x="165517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5" name="Google Shape;3835;p55"/>
            <p:cNvSpPr/>
            <p:nvPr/>
          </p:nvSpPr>
          <p:spPr>
            <a:xfrm>
              <a:off x="165545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6" name="Google Shape;3836;p55"/>
            <p:cNvSpPr/>
            <p:nvPr/>
          </p:nvSpPr>
          <p:spPr>
            <a:xfrm>
              <a:off x="165557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7" name="Google Shape;3837;p55"/>
            <p:cNvSpPr/>
            <p:nvPr/>
          </p:nvSpPr>
          <p:spPr>
            <a:xfrm>
              <a:off x="165582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8" name="Google Shape;3838;p55"/>
            <p:cNvSpPr/>
            <p:nvPr/>
          </p:nvSpPr>
          <p:spPr>
            <a:xfrm>
              <a:off x="165610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9" name="Google Shape;3839;p55"/>
            <p:cNvSpPr/>
            <p:nvPr/>
          </p:nvSpPr>
          <p:spPr>
            <a:xfrm>
              <a:off x="165622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0" name="Google Shape;3840;p55"/>
            <p:cNvSpPr/>
            <p:nvPr/>
          </p:nvSpPr>
          <p:spPr>
            <a:xfrm>
              <a:off x="1640425" y="2954500"/>
              <a:ext cx="19325" cy="14575"/>
            </a:xfrm>
            <a:custGeom>
              <a:avLst/>
              <a:gdLst/>
              <a:ahLst/>
              <a:cxnLst/>
              <a:rect l="l" t="t" r="r" b="b"/>
              <a:pathLst>
                <a:path w="773" h="583" extrusionOk="0">
                  <a:moveTo>
                    <a:pt x="387" y="99"/>
                  </a:moveTo>
                  <a:cubicBezTo>
                    <a:pt x="389" y="99"/>
                    <a:pt x="391" y="99"/>
                    <a:pt x="393" y="99"/>
                  </a:cubicBezTo>
                  <a:lnTo>
                    <a:pt x="404" y="99"/>
                  </a:lnTo>
                  <a:cubicBezTo>
                    <a:pt x="456" y="99"/>
                    <a:pt x="502" y="125"/>
                    <a:pt x="534" y="162"/>
                  </a:cubicBezTo>
                  <a:cubicBezTo>
                    <a:pt x="570" y="203"/>
                    <a:pt x="586" y="250"/>
                    <a:pt x="586" y="302"/>
                  </a:cubicBezTo>
                  <a:cubicBezTo>
                    <a:pt x="579" y="415"/>
                    <a:pt x="483" y="488"/>
                    <a:pt x="386" y="488"/>
                  </a:cubicBezTo>
                  <a:cubicBezTo>
                    <a:pt x="337" y="488"/>
                    <a:pt x="287" y="469"/>
                    <a:pt x="248" y="426"/>
                  </a:cubicBezTo>
                  <a:cubicBezTo>
                    <a:pt x="130" y="303"/>
                    <a:pt x="220" y="99"/>
                    <a:pt x="387" y="99"/>
                  </a:cubicBezTo>
                  <a:close/>
                  <a:moveTo>
                    <a:pt x="389" y="0"/>
                  </a:moveTo>
                  <a:cubicBezTo>
                    <a:pt x="19" y="0"/>
                    <a:pt x="0" y="567"/>
                    <a:pt x="383" y="582"/>
                  </a:cubicBezTo>
                  <a:lnTo>
                    <a:pt x="393" y="582"/>
                  </a:lnTo>
                  <a:cubicBezTo>
                    <a:pt x="643" y="577"/>
                    <a:pt x="772" y="281"/>
                    <a:pt x="612" y="94"/>
                  </a:cubicBezTo>
                  <a:cubicBezTo>
                    <a:pt x="560" y="37"/>
                    <a:pt x="487" y="6"/>
                    <a:pt x="409" y="1"/>
                  </a:cubicBezTo>
                  <a:cubicBezTo>
                    <a:pt x="402" y="0"/>
                    <a:pt x="396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1" name="Google Shape;3841;p55"/>
            <p:cNvSpPr/>
            <p:nvPr/>
          </p:nvSpPr>
          <p:spPr>
            <a:xfrm>
              <a:off x="1630350" y="2963425"/>
              <a:ext cx="17450" cy="10325"/>
            </a:xfrm>
            <a:custGeom>
              <a:avLst/>
              <a:gdLst/>
              <a:ahLst/>
              <a:cxnLst/>
              <a:rect l="l" t="t" r="r" b="b"/>
              <a:pathLst>
                <a:path w="698" h="413" extrusionOk="0">
                  <a:moveTo>
                    <a:pt x="66" y="0"/>
                  </a:moveTo>
                  <a:cubicBezTo>
                    <a:pt x="26" y="0"/>
                    <a:pt x="0" y="60"/>
                    <a:pt x="44" y="90"/>
                  </a:cubicBezTo>
                  <a:cubicBezTo>
                    <a:pt x="163" y="163"/>
                    <a:pt x="293" y="210"/>
                    <a:pt x="433" y="236"/>
                  </a:cubicBezTo>
                  <a:cubicBezTo>
                    <a:pt x="360" y="282"/>
                    <a:pt x="272" y="314"/>
                    <a:pt x="184" y="319"/>
                  </a:cubicBezTo>
                  <a:cubicBezTo>
                    <a:pt x="182" y="319"/>
                    <a:pt x="181" y="318"/>
                    <a:pt x="179" y="318"/>
                  </a:cubicBezTo>
                  <a:cubicBezTo>
                    <a:pt x="126" y="318"/>
                    <a:pt x="113" y="402"/>
                    <a:pt x="173" y="412"/>
                  </a:cubicBezTo>
                  <a:lnTo>
                    <a:pt x="205" y="412"/>
                  </a:lnTo>
                  <a:cubicBezTo>
                    <a:pt x="381" y="412"/>
                    <a:pt x="641" y="210"/>
                    <a:pt x="672" y="189"/>
                  </a:cubicBezTo>
                  <a:cubicBezTo>
                    <a:pt x="693" y="168"/>
                    <a:pt x="698" y="142"/>
                    <a:pt x="682" y="121"/>
                  </a:cubicBezTo>
                  <a:cubicBezTo>
                    <a:pt x="672" y="108"/>
                    <a:pt x="657" y="101"/>
                    <a:pt x="642" y="101"/>
                  </a:cubicBezTo>
                  <a:cubicBezTo>
                    <a:pt x="634" y="101"/>
                    <a:pt x="627" y="102"/>
                    <a:pt x="620" y="106"/>
                  </a:cubicBezTo>
                  <a:cubicBezTo>
                    <a:pt x="584" y="129"/>
                    <a:pt x="540" y="138"/>
                    <a:pt x="493" y="138"/>
                  </a:cubicBezTo>
                  <a:cubicBezTo>
                    <a:pt x="346" y="138"/>
                    <a:pt x="165" y="50"/>
                    <a:pt x="90" y="7"/>
                  </a:cubicBezTo>
                  <a:cubicBezTo>
                    <a:pt x="82" y="2"/>
                    <a:pt x="7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2" name="Google Shape;3842;p55"/>
            <p:cNvSpPr/>
            <p:nvPr/>
          </p:nvSpPr>
          <p:spPr>
            <a:xfrm>
              <a:off x="1648300" y="2969300"/>
              <a:ext cx="10550" cy="4250"/>
            </a:xfrm>
            <a:custGeom>
              <a:avLst/>
              <a:gdLst/>
              <a:ahLst/>
              <a:cxnLst/>
              <a:rect l="l" t="t" r="r" b="b"/>
              <a:pathLst>
                <a:path w="422" h="17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9" y="169"/>
                    <a:pt x="302" y="169"/>
                  </a:cubicBezTo>
                  <a:cubicBezTo>
                    <a:pt x="341" y="169"/>
                    <a:pt x="381" y="160"/>
                    <a:pt x="421" y="1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3" name="Google Shape;3843;p55"/>
            <p:cNvSpPr/>
            <p:nvPr/>
          </p:nvSpPr>
          <p:spPr>
            <a:xfrm>
              <a:off x="1646625" y="2967925"/>
              <a:ext cx="13650" cy="6850"/>
            </a:xfrm>
            <a:custGeom>
              <a:avLst/>
              <a:gdLst/>
              <a:ahLst/>
              <a:cxnLst/>
              <a:rect l="l" t="t" r="r" b="b"/>
              <a:pathLst>
                <a:path w="546" h="274" extrusionOk="0">
                  <a:moveTo>
                    <a:pt x="68" y="1"/>
                  </a:moveTo>
                  <a:cubicBezTo>
                    <a:pt x="33" y="1"/>
                    <a:pt x="0" y="47"/>
                    <a:pt x="31" y="82"/>
                  </a:cubicBezTo>
                  <a:cubicBezTo>
                    <a:pt x="36" y="92"/>
                    <a:pt x="187" y="274"/>
                    <a:pt x="374" y="274"/>
                  </a:cubicBezTo>
                  <a:cubicBezTo>
                    <a:pt x="421" y="268"/>
                    <a:pt x="473" y="253"/>
                    <a:pt x="514" y="227"/>
                  </a:cubicBezTo>
                  <a:cubicBezTo>
                    <a:pt x="535" y="217"/>
                    <a:pt x="545" y="185"/>
                    <a:pt x="530" y="165"/>
                  </a:cubicBezTo>
                  <a:cubicBezTo>
                    <a:pt x="523" y="147"/>
                    <a:pt x="506" y="139"/>
                    <a:pt x="489" y="139"/>
                  </a:cubicBezTo>
                  <a:cubicBezTo>
                    <a:pt x="482" y="139"/>
                    <a:pt x="474" y="141"/>
                    <a:pt x="467" y="144"/>
                  </a:cubicBezTo>
                  <a:cubicBezTo>
                    <a:pt x="436" y="162"/>
                    <a:pt x="405" y="169"/>
                    <a:pt x="374" y="169"/>
                  </a:cubicBezTo>
                  <a:cubicBezTo>
                    <a:pt x="233" y="169"/>
                    <a:pt x="104" y="19"/>
                    <a:pt x="104" y="19"/>
                  </a:cubicBezTo>
                  <a:cubicBezTo>
                    <a:pt x="93" y="6"/>
                    <a:pt x="81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4" name="Google Shape;3844;p55"/>
            <p:cNvSpPr/>
            <p:nvPr/>
          </p:nvSpPr>
          <p:spPr>
            <a:xfrm>
              <a:off x="1613525" y="2968125"/>
              <a:ext cx="71025" cy="153575"/>
            </a:xfrm>
            <a:custGeom>
              <a:avLst/>
              <a:gdLst/>
              <a:ahLst/>
              <a:cxnLst/>
              <a:rect l="l" t="t" r="r" b="b"/>
              <a:pathLst>
                <a:path w="2841" h="6143" extrusionOk="0">
                  <a:moveTo>
                    <a:pt x="1355" y="1"/>
                  </a:moveTo>
                  <a:cubicBezTo>
                    <a:pt x="1355" y="1"/>
                    <a:pt x="602" y="437"/>
                    <a:pt x="229" y="1185"/>
                  </a:cubicBezTo>
                  <a:cubicBezTo>
                    <a:pt x="0" y="1636"/>
                    <a:pt x="244" y="2503"/>
                    <a:pt x="442" y="3235"/>
                  </a:cubicBezTo>
                  <a:lnTo>
                    <a:pt x="660" y="3048"/>
                  </a:lnTo>
                  <a:lnTo>
                    <a:pt x="660" y="3048"/>
                  </a:lnTo>
                  <a:lnTo>
                    <a:pt x="478" y="3375"/>
                  </a:lnTo>
                  <a:cubicBezTo>
                    <a:pt x="587" y="3796"/>
                    <a:pt x="665" y="4159"/>
                    <a:pt x="608" y="4341"/>
                  </a:cubicBezTo>
                  <a:cubicBezTo>
                    <a:pt x="436" y="4855"/>
                    <a:pt x="31" y="6143"/>
                    <a:pt x="31" y="6143"/>
                  </a:cubicBezTo>
                  <a:cubicBezTo>
                    <a:pt x="31" y="6143"/>
                    <a:pt x="198" y="5681"/>
                    <a:pt x="769" y="4995"/>
                  </a:cubicBezTo>
                  <a:cubicBezTo>
                    <a:pt x="1241" y="4419"/>
                    <a:pt x="2840" y="3884"/>
                    <a:pt x="2103" y="1600"/>
                  </a:cubicBezTo>
                  <a:lnTo>
                    <a:pt x="1739" y="1325"/>
                  </a:lnTo>
                  <a:lnTo>
                    <a:pt x="2041" y="1413"/>
                  </a:lnTo>
                  <a:cubicBezTo>
                    <a:pt x="2004" y="1320"/>
                    <a:pt x="1968" y="1221"/>
                    <a:pt x="1926" y="1122"/>
                  </a:cubicBezTo>
                  <a:lnTo>
                    <a:pt x="1568" y="852"/>
                  </a:lnTo>
                  <a:lnTo>
                    <a:pt x="1843" y="935"/>
                  </a:lnTo>
                  <a:cubicBezTo>
                    <a:pt x="1698" y="614"/>
                    <a:pt x="1532" y="302"/>
                    <a:pt x="1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5" name="Google Shape;3845;p55"/>
            <p:cNvSpPr/>
            <p:nvPr/>
          </p:nvSpPr>
          <p:spPr>
            <a:xfrm>
              <a:off x="1613525" y="2968125"/>
              <a:ext cx="71025" cy="153575"/>
            </a:xfrm>
            <a:custGeom>
              <a:avLst/>
              <a:gdLst/>
              <a:ahLst/>
              <a:cxnLst/>
              <a:rect l="l" t="t" r="r" b="b"/>
              <a:pathLst>
                <a:path w="2841" h="6143" extrusionOk="0">
                  <a:moveTo>
                    <a:pt x="1739" y="1325"/>
                  </a:moveTo>
                  <a:lnTo>
                    <a:pt x="2041" y="1413"/>
                  </a:lnTo>
                  <a:cubicBezTo>
                    <a:pt x="2004" y="1320"/>
                    <a:pt x="1968" y="1221"/>
                    <a:pt x="1926" y="1122"/>
                  </a:cubicBezTo>
                  <a:lnTo>
                    <a:pt x="1568" y="852"/>
                  </a:lnTo>
                  <a:lnTo>
                    <a:pt x="1843" y="935"/>
                  </a:lnTo>
                  <a:cubicBezTo>
                    <a:pt x="1698" y="614"/>
                    <a:pt x="1532" y="302"/>
                    <a:pt x="1355" y="1"/>
                  </a:cubicBezTo>
                  <a:cubicBezTo>
                    <a:pt x="1355" y="1"/>
                    <a:pt x="602" y="437"/>
                    <a:pt x="229" y="1185"/>
                  </a:cubicBezTo>
                  <a:cubicBezTo>
                    <a:pt x="0" y="1636"/>
                    <a:pt x="244" y="2503"/>
                    <a:pt x="442" y="3235"/>
                  </a:cubicBezTo>
                  <a:lnTo>
                    <a:pt x="660" y="3048"/>
                  </a:lnTo>
                  <a:lnTo>
                    <a:pt x="478" y="3375"/>
                  </a:lnTo>
                  <a:cubicBezTo>
                    <a:pt x="587" y="3796"/>
                    <a:pt x="665" y="4159"/>
                    <a:pt x="608" y="4341"/>
                  </a:cubicBezTo>
                  <a:cubicBezTo>
                    <a:pt x="436" y="4855"/>
                    <a:pt x="31" y="6143"/>
                    <a:pt x="31" y="6143"/>
                  </a:cubicBezTo>
                  <a:cubicBezTo>
                    <a:pt x="31" y="6143"/>
                    <a:pt x="198" y="5681"/>
                    <a:pt x="769" y="4995"/>
                  </a:cubicBezTo>
                  <a:cubicBezTo>
                    <a:pt x="1241" y="4419"/>
                    <a:pt x="2840" y="3884"/>
                    <a:pt x="2103" y="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6" name="Google Shape;3846;p55"/>
            <p:cNvSpPr/>
            <p:nvPr/>
          </p:nvSpPr>
          <p:spPr>
            <a:xfrm>
              <a:off x="1612475" y="2967050"/>
              <a:ext cx="69600" cy="155950"/>
            </a:xfrm>
            <a:custGeom>
              <a:avLst/>
              <a:gdLst/>
              <a:ahLst/>
              <a:cxnLst/>
              <a:rect l="l" t="t" r="r" b="b"/>
              <a:pathLst>
                <a:path w="2784" h="6238" extrusionOk="0">
                  <a:moveTo>
                    <a:pt x="1376" y="111"/>
                  </a:moveTo>
                  <a:cubicBezTo>
                    <a:pt x="1537" y="381"/>
                    <a:pt x="1678" y="651"/>
                    <a:pt x="1797" y="901"/>
                  </a:cubicBezTo>
                  <a:lnTo>
                    <a:pt x="1626" y="849"/>
                  </a:lnTo>
                  <a:cubicBezTo>
                    <a:pt x="1620" y="847"/>
                    <a:pt x="1615" y="846"/>
                    <a:pt x="1611" y="846"/>
                  </a:cubicBezTo>
                  <a:cubicBezTo>
                    <a:pt x="1567" y="846"/>
                    <a:pt x="1542" y="904"/>
                    <a:pt x="1584" y="937"/>
                  </a:cubicBezTo>
                  <a:lnTo>
                    <a:pt x="1927" y="1196"/>
                  </a:lnTo>
                  <a:cubicBezTo>
                    <a:pt x="1953" y="1259"/>
                    <a:pt x="1979" y="1321"/>
                    <a:pt x="1999" y="1383"/>
                  </a:cubicBezTo>
                  <a:lnTo>
                    <a:pt x="1797" y="1321"/>
                  </a:lnTo>
                  <a:cubicBezTo>
                    <a:pt x="1792" y="1319"/>
                    <a:pt x="1787" y="1319"/>
                    <a:pt x="1782" y="1319"/>
                  </a:cubicBezTo>
                  <a:cubicBezTo>
                    <a:pt x="1739" y="1319"/>
                    <a:pt x="1713" y="1376"/>
                    <a:pt x="1750" y="1404"/>
                  </a:cubicBezTo>
                  <a:lnTo>
                    <a:pt x="2103" y="1669"/>
                  </a:lnTo>
                  <a:cubicBezTo>
                    <a:pt x="2669" y="3439"/>
                    <a:pt x="1807" y="4130"/>
                    <a:pt x="1184" y="4633"/>
                  </a:cubicBezTo>
                  <a:cubicBezTo>
                    <a:pt x="1034" y="4742"/>
                    <a:pt x="894" y="4867"/>
                    <a:pt x="769" y="5007"/>
                  </a:cubicBezTo>
                  <a:cubicBezTo>
                    <a:pt x="593" y="5220"/>
                    <a:pt x="432" y="5443"/>
                    <a:pt x="281" y="5682"/>
                  </a:cubicBezTo>
                  <a:cubicBezTo>
                    <a:pt x="416" y="5262"/>
                    <a:pt x="593" y="4696"/>
                    <a:pt x="691" y="4400"/>
                  </a:cubicBezTo>
                  <a:cubicBezTo>
                    <a:pt x="753" y="4218"/>
                    <a:pt x="696" y="3907"/>
                    <a:pt x="572" y="3424"/>
                  </a:cubicBezTo>
                  <a:lnTo>
                    <a:pt x="743" y="3117"/>
                  </a:lnTo>
                  <a:cubicBezTo>
                    <a:pt x="763" y="3081"/>
                    <a:pt x="733" y="3045"/>
                    <a:pt x="700" y="3045"/>
                  </a:cubicBezTo>
                  <a:cubicBezTo>
                    <a:pt x="690" y="3045"/>
                    <a:pt x="680" y="3048"/>
                    <a:pt x="670" y="3055"/>
                  </a:cubicBezTo>
                  <a:lnTo>
                    <a:pt x="509" y="3195"/>
                  </a:lnTo>
                  <a:lnTo>
                    <a:pt x="504" y="3174"/>
                  </a:lnTo>
                  <a:cubicBezTo>
                    <a:pt x="312" y="2468"/>
                    <a:pt x="105" y="1664"/>
                    <a:pt x="312" y="1248"/>
                  </a:cubicBezTo>
                  <a:cubicBezTo>
                    <a:pt x="629" y="620"/>
                    <a:pt x="1221" y="215"/>
                    <a:pt x="1376" y="111"/>
                  </a:cubicBezTo>
                  <a:close/>
                  <a:moveTo>
                    <a:pt x="1394" y="0"/>
                  </a:moveTo>
                  <a:cubicBezTo>
                    <a:pt x="1386" y="0"/>
                    <a:pt x="1378" y="2"/>
                    <a:pt x="1371" y="8"/>
                  </a:cubicBezTo>
                  <a:cubicBezTo>
                    <a:pt x="1340" y="23"/>
                    <a:pt x="603" y="454"/>
                    <a:pt x="224" y="1207"/>
                  </a:cubicBezTo>
                  <a:cubicBezTo>
                    <a:pt x="1" y="1653"/>
                    <a:pt x="214" y="2479"/>
                    <a:pt x="411" y="3200"/>
                  </a:cubicBezTo>
                  <a:lnTo>
                    <a:pt x="437" y="3294"/>
                  </a:lnTo>
                  <a:cubicBezTo>
                    <a:pt x="437" y="3309"/>
                    <a:pt x="452" y="3325"/>
                    <a:pt x="468" y="3330"/>
                  </a:cubicBezTo>
                  <a:cubicBezTo>
                    <a:pt x="472" y="3332"/>
                    <a:pt x="476" y="3332"/>
                    <a:pt x="480" y="3332"/>
                  </a:cubicBezTo>
                  <a:cubicBezTo>
                    <a:pt x="492" y="3332"/>
                    <a:pt x="503" y="3327"/>
                    <a:pt x="515" y="3320"/>
                  </a:cubicBezTo>
                  <a:lnTo>
                    <a:pt x="525" y="3315"/>
                  </a:lnTo>
                  <a:lnTo>
                    <a:pt x="473" y="3398"/>
                  </a:lnTo>
                  <a:cubicBezTo>
                    <a:pt x="468" y="3408"/>
                    <a:pt x="468" y="3418"/>
                    <a:pt x="473" y="3434"/>
                  </a:cubicBezTo>
                  <a:cubicBezTo>
                    <a:pt x="567" y="3792"/>
                    <a:pt x="660" y="4192"/>
                    <a:pt x="603" y="4374"/>
                  </a:cubicBezTo>
                  <a:cubicBezTo>
                    <a:pt x="432" y="4877"/>
                    <a:pt x="32" y="6160"/>
                    <a:pt x="27" y="6175"/>
                  </a:cubicBezTo>
                  <a:cubicBezTo>
                    <a:pt x="16" y="6201"/>
                    <a:pt x="32" y="6227"/>
                    <a:pt x="58" y="6238"/>
                  </a:cubicBezTo>
                  <a:lnTo>
                    <a:pt x="73" y="6238"/>
                  </a:lnTo>
                  <a:cubicBezTo>
                    <a:pt x="89" y="6232"/>
                    <a:pt x="105" y="6222"/>
                    <a:pt x="115" y="6206"/>
                  </a:cubicBezTo>
                  <a:cubicBezTo>
                    <a:pt x="115" y="6201"/>
                    <a:pt x="291" y="5744"/>
                    <a:pt x="842" y="5069"/>
                  </a:cubicBezTo>
                  <a:cubicBezTo>
                    <a:pt x="966" y="4940"/>
                    <a:pt x="1101" y="4820"/>
                    <a:pt x="1242" y="4711"/>
                  </a:cubicBezTo>
                  <a:cubicBezTo>
                    <a:pt x="1854" y="4218"/>
                    <a:pt x="2783" y="3476"/>
                    <a:pt x="2186" y="1627"/>
                  </a:cubicBezTo>
                  <a:cubicBezTo>
                    <a:pt x="2186" y="1617"/>
                    <a:pt x="2181" y="1612"/>
                    <a:pt x="2171" y="1607"/>
                  </a:cubicBezTo>
                  <a:lnTo>
                    <a:pt x="2025" y="1498"/>
                  </a:lnTo>
                  <a:lnTo>
                    <a:pt x="2067" y="1508"/>
                  </a:lnTo>
                  <a:cubicBezTo>
                    <a:pt x="2071" y="1509"/>
                    <a:pt x="2075" y="1510"/>
                    <a:pt x="2080" y="1510"/>
                  </a:cubicBezTo>
                  <a:cubicBezTo>
                    <a:pt x="2111" y="1510"/>
                    <a:pt x="2138" y="1477"/>
                    <a:pt x="2124" y="1440"/>
                  </a:cubicBezTo>
                  <a:cubicBezTo>
                    <a:pt x="2093" y="1347"/>
                    <a:pt x="2051" y="1248"/>
                    <a:pt x="2010" y="1150"/>
                  </a:cubicBezTo>
                  <a:cubicBezTo>
                    <a:pt x="2005" y="1139"/>
                    <a:pt x="1999" y="1134"/>
                    <a:pt x="1994" y="1129"/>
                  </a:cubicBezTo>
                  <a:lnTo>
                    <a:pt x="1854" y="1025"/>
                  </a:lnTo>
                  <a:lnTo>
                    <a:pt x="1870" y="1030"/>
                  </a:lnTo>
                  <a:cubicBezTo>
                    <a:pt x="1875" y="1032"/>
                    <a:pt x="1880" y="1032"/>
                    <a:pt x="1885" y="1032"/>
                  </a:cubicBezTo>
                  <a:cubicBezTo>
                    <a:pt x="1900" y="1032"/>
                    <a:pt x="1914" y="1026"/>
                    <a:pt x="1922" y="1015"/>
                  </a:cubicBezTo>
                  <a:cubicBezTo>
                    <a:pt x="1932" y="999"/>
                    <a:pt x="1937" y="978"/>
                    <a:pt x="1932" y="963"/>
                  </a:cubicBezTo>
                  <a:cubicBezTo>
                    <a:pt x="1781" y="641"/>
                    <a:pt x="1615" y="324"/>
                    <a:pt x="1434" y="23"/>
                  </a:cubicBezTo>
                  <a:cubicBezTo>
                    <a:pt x="1427" y="9"/>
                    <a:pt x="1411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7" name="Google Shape;3847;p55"/>
            <p:cNvSpPr/>
            <p:nvPr/>
          </p:nvSpPr>
          <p:spPr>
            <a:xfrm>
              <a:off x="1634025" y="2966975"/>
              <a:ext cx="19625" cy="108275"/>
            </a:xfrm>
            <a:custGeom>
              <a:avLst/>
              <a:gdLst/>
              <a:ahLst/>
              <a:cxnLst/>
              <a:rect l="l" t="t" r="r" b="b"/>
              <a:pathLst>
                <a:path w="785" h="4331" extrusionOk="0">
                  <a:moveTo>
                    <a:pt x="535" y="0"/>
                  </a:moveTo>
                  <a:cubicBezTo>
                    <a:pt x="509" y="0"/>
                    <a:pt x="489" y="21"/>
                    <a:pt x="483" y="47"/>
                  </a:cubicBezTo>
                  <a:cubicBezTo>
                    <a:pt x="483" y="62"/>
                    <a:pt x="452" y="1599"/>
                    <a:pt x="566" y="2778"/>
                  </a:cubicBezTo>
                  <a:cubicBezTo>
                    <a:pt x="681" y="3920"/>
                    <a:pt x="63" y="4221"/>
                    <a:pt x="37" y="4237"/>
                  </a:cubicBezTo>
                  <a:cubicBezTo>
                    <a:pt x="11" y="4247"/>
                    <a:pt x="1" y="4278"/>
                    <a:pt x="11" y="4299"/>
                  </a:cubicBezTo>
                  <a:cubicBezTo>
                    <a:pt x="21" y="4320"/>
                    <a:pt x="37" y="4330"/>
                    <a:pt x="58" y="4330"/>
                  </a:cubicBezTo>
                  <a:lnTo>
                    <a:pt x="78" y="4330"/>
                  </a:lnTo>
                  <a:cubicBezTo>
                    <a:pt x="104" y="4309"/>
                    <a:pt x="784" y="3982"/>
                    <a:pt x="665" y="2773"/>
                  </a:cubicBezTo>
                  <a:cubicBezTo>
                    <a:pt x="551" y="1594"/>
                    <a:pt x="582" y="68"/>
                    <a:pt x="582" y="52"/>
                  </a:cubicBezTo>
                  <a:cubicBezTo>
                    <a:pt x="582" y="26"/>
                    <a:pt x="561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8" name="Google Shape;3848;p55"/>
            <p:cNvSpPr/>
            <p:nvPr/>
          </p:nvSpPr>
          <p:spPr>
            <a:xfrm>
              <a:off x="1916575" y="2911150"/>
              <a:ext cx="11725" cy="44675"/>
            </a:xfrm>
            <a:custGeom>
              <a:avLst/>
              <a:gdLst/>
              <a:ahLst/>
              <a:cxnLst/>
              <a:rect l="l" t="t" r="r" b="b"/>
              <a:pathLst>
                <a:path w="469" h="1787" extrusionOk="0">
                  <a:moveTo>
                    <a:pt x="89" y="1"/>
                  </a:moveTo>
                  <a:lnTo>
                    <a:pt x="1" y="32"/>
                  </a:lnTo>
                  <a:cubicBezTo>
                    <a:pt x="1" y="42"/>
                    <a:pt x="364" y="1122"/>
                    <a:pt x="375" y="1787"/>
                  </a:cubicBezTo>
                  <a:lnTo>
                    <a:pt x="468" y="1787"/>
                  </a:lnTo>
                  <a:cubicBezTo>
                    <a:pt x="463" y="1107"/>
                    <a:pt x="105" y="42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9" name="Google Shape;3849;p55"/>
            <p:cNvSpPr/>
            <p:nvPr/>
          </p:nvSpPr>
          <p:spPr>
            <a:xfrm>
              <a:off x="192125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0" name="Google Shape;3850;p55"/>
            <p:cNvSpPr/>
            <p:nvPr/>
          </p:nvSpPr>
          <p:spPr>
            <a:xfrm>
              <a:off x="192152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1" name="Google Shape;3851;p55"/>
            <p:cNvSpPr/>
            <p:nvPr/>
          </p:nvSpPr>
          <p:spPr>
            <a:xfrm>
              <a:off x="192165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2" name="Google Shape;3852;p55"/>
            <p:cNvSpPr/>
            <p:nvPr/>
          </p:nvSpPr>
          <p:spPr>
            <a:xfrm>
              <a:off x="192190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3" name="Google Shape;3853;p55"/>
            <p:cNvSpPr/>
            <p:nvPr/>
          </p:nvSpPr>
          <p:spPr>
            <a:xfrm>
              <a:off x="192202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4" name="Google Shape;3854;p55"/>
            <p:cNvSpPr/>
            <p:nvPr/>
          </p:nvSpPr>
          <p:spPr>
            <a:xfrm>
              <a:off x="192230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5" name="Google Shape;3855;p55"/>
            <p:cNvSpPr/>
            <p:nvPr/>
          </p:nvSpPr>
          <p:spPr>
            <a:xfrm>
              <a:off x="192242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6" name="Google Shape;3856;p55"/>
            <p:cNvSpPr/>
            <p:nvPr/>
          </p:nvSpPr>
          <p:spPr>
            <a:xfrm>
              <a:off x="192267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7" name="Google Shape;3857;p55"/>
            <p:cNvSpPr/>
            <p:nvPr/>
          </p:nvSpPr>
          <p:spPr>
            <a:xfrm>
              <a:off x="192295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8" name="Google Shape;3858;p55"/>
            <p:cNvSpPr/>
            <p:nvPr/>
          </p:nvSpPr>
          <p:spPr>
            <a:xfrm>
              <a:off x="192307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9" name="Google Shape;3859;p55"/>
            <p:cNvSpPr/>
            <p:nvPr/>
          </p:nvSpPr>
          <p:spPr>
            <a:xfrm>
              <a:off x="192332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0" name="Google Shape;3860;p55"/>
            <p:cNvSpPr/>
            <p:nvPr/>
          </p:nvSpPr>
          <p:spPr>
            <a:xfrm>
              <a:off x="1923450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1" name="Google Shape;3861;p55"/>
            <p:cNvSpPr/>
            <p:nvPr/>
          </p:nvSpPr>
          <p:spPr>
            <a:xfrm>
              <a:off x="192372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2" name="Google Shape;3862;p55"/>
            <p:cNvSpPr/>
            <p:nvPr/>
          </p:nvSpPr>
          <p:spPr>
            <a:xfrm>
              <a:off x="192397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3" name="Google Shape;3863;p55"/>
            <p:cNvSpPr/>
            <p:nvPr/>
          </p:nvSpPr>
          <p:spPr>
            <a:xfrm>
              <a:off x="1924100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4" name="Google Shape;3864;p55"/>
            <p:cNvSpPr/>
            <p:nvPr/>
          </p:nvSpPr>
          <p:spPr>
            <a:xfrm>
              <a:off x="192437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5" name="Google Shape;3865;p55"/>
            <p:cNvSpPr/>
            <p:nvPr/>
          </p:nvSpPr>
          <p:spPr>
            <a:xfrm>
              <a:off x="192450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6" name="Google Shape;3866;p55"/>
            <p:cNvSpPr/>
            <p:nvPr/>
          </p:nvSpPr>
          <p:spPr>
            <a:xfrm>
              <a:off x="1924750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7" name="Google Shape;3867;p55"/>
            <p:cNvSpPr/>
            <p:nvPr/>
          </p:nvSpPr>
          <p:spPr>
            <a:xfrm>
              <a:off x="192502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8" name="Google Shape;3868;p55"/>
            <p:cNvSpPr/>
            <p:nvPr/>
          </p:nvSpPr>
          <p:spPr>
            <a:xfrm>
              <a:off x="192515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9" name="Google Shape;3869;p55"/>
            <p:cNvSpPr/>
            <p:nvPr/>
          </p:nvSpPr>
          <p:spPr>
            <a:xfrm>
              <a:off x="1925400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0" name="Google Shape;3870;p55"/>
            <p:cNvSpPr/>
            <p:nvPr/>
          </p:nvSpPr>
          <p:spPr>
            <a:xfrm>
              <a:off x="192567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1" name="Google Shape;3871;p55"/>
            <p:cNvSpPr/>
            <p:nvPr/>
          </p:nvSpPr>
          <p:spPr>
            <a:xfrm>
              <a:off x="192580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2" name="Google Shape;3872;p55"/>
            <p:cNvSpPr/>
            <p:nvPr/>
          </p:nvSpPr>
          <p:spPr>
            <a:xfrm>
              <a:off x="192605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3" name="Google Shape;3873;p55"/>
            <p:cNvSpPr/>
            <p:nvPr/>
          </p:nvSpPr>
          <p:spPr>
            <a:xfrm>
              <a:off x="192617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4" name="Google Shape;3874;p55"/>
            <p:cNvSpPr/>
            <p:nvPr/>
          </p:nvSpPr>
          <p:spPr>
            <a:xfrm>
              <a:off x="192645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5" name="Google Shape;3875;p55"/>
            <p:cNvSpPr/>
            <p:nvPr/>
          </p:nvSpPr>
          <p:spPr>
            <a:xfrm>
              <a:off x="192670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6" name="Google Shape;3876;p55"/>
            <p:cNvSpPr/>
            <p:nvPr/>
          </p:nvSpPr>
          <p:spPr>
            <a:xfrm>
              <a:off x="192682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7" name="Google Shape;3877;p55"/>
            <p:cNvSpPr/>
            <p:nvPr/>
          </p:nvSpPr>
          <p:spPr>
            <a:xfrm>
              <a:off x="192710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8" name="Google Shape;3878;p55"/>
            <p:cNvSpPr/>
            <p:nvPr/>
          </p:nvSpPr>
          <p:spPr>
            <a:xfrm>
              <a:off x="192722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9" name="Google Shape;3879;p55"/>
            <p:cNvSpPr/>
            <p:nvPr/>
          </p:nvSpPr>
          <p:spPr>
            <a:xfrm>
              <a:off x="192747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0" name="Google Shape;3880;p55"/>
            <p:cNvSpPr/>
            <p:nvPr/>
          </p:nvSpPr>
          <p:spPr>
            <a:xfrm>
              <a:off x="192775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1" name="Google Shape;3881;p55"/>
            <p:cNvSpPr/>
            <p:nvPr/>
          </p:nvSpPr>
          <p:spPr>
            <a:xfrm>
              <a:off x="192787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2" name="Google Shape;3882;p55"/>
            <p:cNvSpPr/>
            <p:nvPr/>
          </p:nvSpPr>
          <p:spPr>
            <a:xfrm>
              <a:off x="192812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3" name="Google Shape;3883;p55"/>
            <p:cNvSpPr/>
            <p:nvPr/>
          </p:nvSpPr>
          <p:spPr>
            <a:xfrm>
              <a:off x="192840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5" y="4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4" name="Google Shape;3884;p55"/>
            <p:cNvSpPr/>
            <p:nvPr/>
          </p:nvSpPr>
          <p:spPr>
            <a:xfrm>
              <a:off x="192852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5" name="Google Shape;3885;p55"/>
            <p:cNvSpPr/>
            <p:nvPr/>
          </p:nvSpPr>
          <p:spPr>
            <a:xfrm>
              <a:off x="192877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6" name="Google Shape;3886;p55"/>
            <p:cNvSpPr/>
            <p:nvPr/>
          </p:nvSpPr>
          <p:spPr>
            <a:xfrm>
              <a:off x="192892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0" y="49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7" name="Google Shape;3887;p55"/>
            <p:cNvSpPr/>
            <p:nvPr/>
          </p:nvSpPr>
          <p:spPr>
            <a:xfrm>
              <a:off x="192917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8" name="Google Shape;3888;p55"/>
            <p:cNvSpPr/>
            <p:nvPr/>
          </p:nvSpPr>
          <p:spPr>
            <a:xfrm>
              <a:off x="192930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9" name="Google Shape;3889;p55"/>
            <p:cNvSpPr/>
            <p:nvPr/>
          </p:nvSpPr>
          <p:spPr>
            <a:xfrm>
              <a:off x="1929550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0" name="Google Shape;3890;p55"/>
            <p:cNvSpPr/>
            <p:nvPr/>
          </p:nvSpPr>
          <p:spPr>
            <a:xfrm>
              <a:off x="1929825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1" name="Google Shape;3891;p55"/>
            <p:cNvSpPr/>
            <p:nvPr/>
          </p:nvSpPr>
          <p:spPr>
            <a:xfrm>
              <a:off x="192995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2" name="Google Shape;3892;p55"/>
            <p:cNvSpPr/>
            <p:nvPr/>
          </p:nvSpPr>
          <p:spPr>
            <a:xfrm>
              <a:off x="1930200" y="2955550"/>
              <a:ext cx="175" cy="12475"/>
            </a:xfrm>
            <a:custGeom>
              <a:avLst/>
              <a:gdLst/>
              <a:ahLst/>
              <a:cxnLst/>
              <a:rect l="l" t="t" r="r" b="b"/>
              <a:pathLst>
                <a:path w="7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3" name="Google Shape;3893;p55"/>
            <p:cNvSpPr/>
            <p:nvPr/>
          </p:nvSpPr>
          <p:spPr>
            <a:xfrm>
              <a:off x="193035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0" y="49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4" name="Google Shape;3894;p55"/>
            <p:cNvSpPr/>
            <p:nvPr/>
          </p:nvSpPr>
          <p:spPr>
            <a:xfrm>
              <a:off x="193060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5" name="Google Shape;3895;p55"/>
            <p:cNvSpPr/>
            <p:nvPr/>
          </p:nvSpPr>
          <p:spPr>
            <a:xfrm>
              <a:off x="1930850" y="2955550"/>
              <a:ext cx="175" cy="12475"/>
            </a:xfrm>
            <a:custGeom>
              <a:avLst/>
              <a:gdLst/>
              <a:ahLst/>
              <a:cxnLst/>
              <a:rect l="l" t="t" r="r" b="b"/>
              <a:pathLst>
                <a:path w="7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6" name="Google Shape;3896;p55"/>
            <p:cNvSpPr/>
            <p:nvPr/>
          </p:nvSpPr>
          <p:spPr>
            <a:xfrm>
              <a:off x="193100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0" y="49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7" name="Google Shape;3897;p55"/>
            <p:cNvSpPr/>
            <p:nvPr/>
          </p:nvSpPr>
          <p:spPr>
            <a:xfrm>
              <a:off x="193125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8" name="Google Shape;3898;p55"/>
            <p:cNvSpPr/>
            <p:nvPr/>
          </p:nvSpPr>
          <p:spPr>
            <a:xfrm>
              <a:off x="1931500" y="2955550"/>
              <a:ext cx="175" cy="12475"/>
            </a:xfrm>
            <a:custGeom>
              <a:avLst/>
              <a:gdLst/>
              <a:ahLst/>
              <a:cxnLst/>
              <a:rect l="l" t="t" r="r" b="b"/>
              <a:pathLst>
                <a:path w="7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9" name="Google Shape;3899;p55"/>
            <p:cNvSpPr/>
            <p:nvPr/>
          </p:nvSpPr>
          <p:spPr>
            <a:xfrm>
              <a:off x="1931650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0" y="49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0" name="Google Shape;3900;p55"/>
            <p:cNvSpPr/>
            <p:nvPr/>
          </p:nvSpPr>
          <p:spPr>
            <a:xfrm>
              <a:off x="193190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1" name="Google Shape;3901;p55"/>
            <p:cNvSpPr/>
            <p:nvPr/>
          </p:nvSpPr>
          <p:spPr>
            <a:xfrm>
              <a:off x="193202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2" name="Google Shape;3902;p55"/>
            <p:cNvSpPr/>
            <p:nvPr/>
          </p:nvSpPr>
          <p:spPr>
            <a:xfrm>
              <a:off x="1932275" y="2955550"/>
              <a:ext cx="300" cy="12475"/>
            </a:xfrm>
            <a:custGeom>
              <a:avLst/>
              <a:gdLst/>
              <a:ahLst/>
              <a:cxnLst/>
              <a:rect l="l" t="t" r="r" b="b"/>
              <a:pathLst>
                <a:path w="12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3" name="Google Shape;3903;p55"/>
            <p:cNvSpPr/>
            <p:nvPr/>
          </p:nvSpPr>
          <p:spPr>
            <a:xfrm>
              <a:off x="1932550" y="2955550"/>
              <a:ext cx="150" cy="12475"/>
            </a:xfrm>
            <a:custGeom>
              <a:avLst/>
              <a:gdLst/>
              <a:ahLst/>
              <a:cxnLst/>
              <a:rect l="l" t="t" r="r" b="b"/>
              <a:pathLst>
                <a:path w="6" h="499" extrusionOk="0">
                  <a:moveTo>
                    <a:pt x="0" y="0"/>
                  </a:moveTo>
                  <a:lnTo>
                    <a:pt x="0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4" name="Google Shape;3904;p55"/>
            <p:cNvSpPr/>
            <p:nvPr/>
          </p:nvSpPr>
          <p:spPr>
            <a:xfrm>
              <a:off x="193267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5" name="Google Shape;3905;p55"/>
            <p:cNvSpPr/>
            <p:nvPr/>
          </p:nvSpPr>
          <p:spPr>
            <a:xfrm>
              <a:off x="1932925" y="2955550"/>
              <a:ext cx="175" cy="12475"/>
            </a:xfrm>
            <a:custGeom>
              <a:avLst/>
              <a:gdLst/>
              <a:ahLst/>
              <a:cxnLst/>
              <a:rect l="l" t="t" r="r" b="b"/>
              <a:pathLst>
                <a:path w="7" h="499" extrusionOk="0">
                  <a:moveTo>
                    <a:pt x="1" y="0"/>
                  </a:moveTo>
                  <a:lnTo>
                    <a:pt x="1" y="499"/>
                  </a:lnTo>
                  <a:lnTo>
                    <a:pt x="6" y="49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6" name="Google Shape;3906;p55"/>
            <p:cNvSpPr/>
            <p:nvPr/>
          </p:nvSpPr>
          <p:spPr>
            <a:xfrm>
              <a:off x="193307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0" y="0"/>
                  </a:moveTo>
                  <a:lnTo>
                    <a:pt x="0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7" name="Google Shape;3907;p55"/>
            <p:cNvSpPr/>
            <p:nvPr/>
          </p:nvSpPr>
          <p:spPr>
            <a:xfrm>
              <a:off x="1933325" y="2955550"/>
              <a:ext cx="275" cy="12475"/>
            </a:xfrm>
            <a:custGeom>
              <a:avLst/>
              <a:gdLst/>
              <a:ahLst/>
              <a:cxnLst/>
              <a:rect l="l" t="t" r="r" b="b"/>
              <a:pathLst>
                <a:path w="11" h="499" extrusionOk="0">
                  <a:moveTo>
                    <a:pt x="1" y="0"/>
                  </a:moveTo>
                  <a:lnTo>
                    <a:pt x="1" y="499"/>
                  </a:lnTo>
                  <a:lnTo>
                    <a:pt x="11" y="49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8" name="Google Shape;3908;p55"/>
            <p:cNvSpPr/>
            <p:nvPr/>
          </p:nvSpPr>
          <p:spPr>
            <a:xfrm>
              <a:off x="1920075" y="2954500"/>
              <a:ext cx="16875" cy="14575"/>
            </a:xfrm>
            <a:custGeom>
              <a:avLst/>
              <a:gdLst/>
              <a:ahLst/>
              <a:cxnLst/>
              <a:rect l="l" t="t" r="r" b="b"/>
              <a:pathLst>
                <a:path w="675" h="583" extrusionOk="0">
                  <a:moveTo>
                    <a:pt x="288" y="99"/>
                  </a:moveTo>
                  <a:cubicBezTo>
                    <a:pt x="455" y="99"/>
                    <a:pt x="545" y="298"/>
                    <a:pt x="432" y="421"/>
                  </a:cubicBezTo>
                  <a:cubicBezTo>
                    <a:pt x="401" y="463"/>
                    <a:pt x="354" y="484"/>
                    <a:pt x="302" y="489"/>
                  </a:cubicBezTo>
                  <a:cubicBezTo>
                    <a:pt x="198" y="489"/>
                    <a:pt x="110" y="406"/>
                    <a:pt x="105" y="302"/>
                  </a:cubicBezTo>
                  <a:cubicBezTo>
                    <a:pt x="100" y="250"/>
                    <a:pt x="120" y="203"/>
                    <a:pt x="152" y="162"/>
                  </a:cubicBezTo>
                  <a:cubicBezTo>
                    <a:pt x="188" y="125"/>
                    <a:pt x="235" y="99"/>
                    <a:pt x="281" y="99"/>
                  </a:cubicBezTo>
                  <a:cubicBezTo>
                    <a:pt x="283" y="99"/>
                    <a:pt x="286" y="99"/>
                    <a:pt x="288" y="99"/>
                  </a:cubicBezTo>
                  <a:close/>
                  <a:moveTo>
                    <a:pt x="288" y="1"/>
                  </a:moveTo>
                  <a:cubicBezTo>
                    <a:pt x="286" y="1"/>
                    <a:pt x="283" y="1"/>
                    <a:pt x="281" y="1"/>
                  </a:cubicBezTo>
                  <a:cubicBezTo>
                    <a:pt x="203" y="6"/>
                    <a:pt x="131" y="42"/>
                    <a:pt x="79" y="99"/>
                  </a:cubicBezTo>
                  <a:cubicBezTo>
                    <a:pt x="27" y="157"/>
                    <a:pt x="1" y="229"/>
                    <a:pt x="6" y="307"/>
                  </a:cubicBezTo>
                  <a:cubicBezTo>
                    <a:pt x="11" y="463"/>
                    <a:pt x="141" y="582"/>
                    <a:pt x="292" y="582"/>
                  </a:cubicBezTo>
                  <a:lnTo>
                    <a:pt x="307" y="582"/>
                  </a:lnTo>
                  <a:cubicBezTo>
                    <a:pt x="385" y="582"/>
                    <a:pt x="458" y="546"/>
                    <a:pt x="505" y="489"/>
                  </a:cubicBezTo>
                  <a:cubicBezTo>
                    <a:pt x="674" y="298"/>
                    <a:pt x="538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9" name="Google Shape;3909;p55"/>
            <p:cNvSpPr/>
            <p:nvPr/>
          </p:nvSpPr>
          <p:spPr>
            <a:xfrm>
              <a:off x="1929950" y="2963325"/>
              <a:ext cx="17500" cy="10425"/>
            </a:xfrm>
            <a:custGeom>
              <a:avLst/>
              <a:gdLst/>
              <a:ahLst/>
              <a:cxnLst/>
              <a:rect l="l" t="t" r="r" b="b"/>
              <a:pathLst>
                <a:path w="700" h="417" extrusionOk="0">
                  <a:moveTo>
                    <a:pt x="626" y="1"/>
                  </a:moveTo>
                  <a:cubicBezTo>
                    <a:pt x="618" y="1"/>
                    <a:pt x="611" y="2"/>
                    <a:pt x="603" y="6"/>
                  </a:cubicBezTo>
                  <a:cubicBezTo>
                    <a:pt x="532" y="53"/>
                    <a:pt x="352" y="142"/>
                    <a:pt x="205" y="142"/>
                  </a:cubicBezTo>
                  <a:cubicBezTo>
                    <a:pt x="158" y="142"/>
                    <a:pt x="114" y="133"/>
                    <a:pt x="78" y="110"/>
                  </a:cubicBezTo>
                  <a:cubicBezTo>
                    <a:pt x="71" y="106"/>
                    <a:pt x="64" y="105"/>
                    <a:pt x="56" y="105"/>
                  </a:cubicBezTo>
                  <a:cubicBezTo>
                    <a:pt x="41" y="105"/>
                    <a:pt x="26" y="112"/>
                    <a:pt x="16" y="125"/>
                  </a:cubicBezTo>
                  <a:cubicBezTo>
                    <a:pt x="1" y="146"/>
                    <a:pt x="6" y="172"/>
                    <a:pt x="26" y="188"/>
                  </a:cubicBezTo>
                  <a:cubicBezTo>
                    <a:pt x="58" y="214"/>
                    <a:pt x="317" y="416"/>
                    <a:pt x="494" y="416"/>
                  </a:cubicBezTo>
                  <a:lnTo>
                    <a:pt x="525" y="416"/>
                  </a:lnTo>
                  <a:cubicBezTo>
                    <a:pt x="593" y="411"/>
                    <a:pt x="584" y="321"/>
                    <a:pt x="524" y="321"/>
                  </a:cubicBezTo>
                  <a:cubicBezTo>
                    <a:pt x="519" y="321"/>
                    <a:pt x="514" y="322"/>
                    <a:pt x="509" y="323"/>
                  </a:cubicBezTo>
                  <a:cubicBezTo>
                    <a:pt x="506" y="323"/>
                    <a:pt x="502" y="323"/>
                    <a:pt x="498" y="323"/>
                  </a:cubicBezTo>
                  <a:cubicBezTo>
                    <a:pt x="440" y="323"/>
                    <a:pt x="353" y="288"/>
                    <a:pt x="265" y="234"/>
                  </a:cubicBezTo>
                  <a:cubicBezTo>
                    <a:pt x="405" y="214"/>
                    <a:pt x="535" y="162"/>
                    <a:pt x="655" y="89"/>
                  </a:cubicBezTo>
                  <a:cubicBezTo>
                    <a:pt x="699" y="62"/>
                    <a:pt x="671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0" name="Google Shape;3910;p55"/>
            <p:cNvSpPr/>
            <p:nvPr/>
          </p:nvSpPr>
          <p:spPr>
            <a:xfrm>
              <a:off x="1918925" y="2969300"/>
              <a:ext cx="10525" cy="4250"/>
            </a:xfrm>
            <a:custGeom>
              <a:avLst/>
              <a:gdLst/>
              <a:ahLst/>
              <a:cxnLst/>
              <a:rect l="l" t="t" r="r" b="b"/>
              <a:pathLst>
                <a:path w="421" h="170" extrusionOk="0">
                  <a:moveTo>
                    <a:pt x="421" y="1"/>
                  </a:moveTo>
                  <a:lnTo>
                    <a:pt x="0" y="136"/>
                  </a:lnTo>
                  <a:cubicBezTo>
                    <a:pt x="40" y="160"/>
                    <a:pt x="81" y="169"/>
                    <a:pt x="120" y="169"/>
                  </a:cubicBezTo>
                  <a:cubicBezTo>
                    <a:pt x="282" y="169"/>
                    <a:pt x="421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1" name="Google Shape;3911;p55"/>
            <p:cNvSpPr/>
            <p:nvPr/>
          </p:nvSpPr>
          <p:spPr>
            <a:xfrm>
              <a:off x="1917500" y="2968075"/>
              <a:ext cx="13250" cy="6700"/>
            </a:xfrm>
            <a:custGeom>
              <a:avLst/>
              <a:gdLst/>
              <a:ahLst/>
              <a:cxnLst/>
              <a:rect l="l" t="t" r="r" b="b"/>
              <a:pathLst>
                <a:path w="530" h="268" extrusionOk="0">
                  <a:moveTo>
                    <a:pt x="473" y="0"/>
                  </a:moveTo>
                  <a:cubicBezTo>
                    <a:pt x="459" y="0"/>
                    <a:pt x="445" y="7"/>
                    <a:pt x="436" y="18"/>
                  </a:cubicBezTo>
                  <a:cubicBezTo>
                    <a:pt x="436" y="18"/>
                    <a:pt x="307" y="168"/>
                    <a:pt x="169" y="168"/>
                  </a:cubicBezTo>
                  <a:cubicBezTo>
                    <a:pt x="139" y="168"/>
                    <a:pt x="108" y="161"/>
                    <a:pt x="78" y="143"/>
                  </a:cubicBezTo>
                  <a:cubicBezTo>
                    <a:pt x="69" y="140"/>
                    <a:pt x="61" y="138"/>
                    <a:pt x="52" y="138"/>
                  </a:cubicBezTo>
                  <a:cubicBezTo>
                    <a:pt x="36" y="138"/>
                    <a:pt x="21" y="145"/>
                    <a:pt x="11" y="159"/>
                  </a:cubicBezTo>
                  <a:cubicBezTo>
                    <a:pt x="0" y="185"/>
                    <a:pt x="5" y="211"/>
                    <a:pt x="31" y="226"/>
                  </a:cubicBezTo>
                  <a:cubicBezTo>
                    <a:pt x="73" y="252"/>
                    <a:pt x="125" y="268"/>
                    <a:pt x="171" y="268"/>
                  </a:cubicBezTo>
                  <a:cubicBezTo>
                    <a:pt x="353" y="268"/>
                    <a:pt x="504" y="86"/>
                    <a:pt x="509" y="81"/>
                  </a:cubicBezTo>
                  <a:cubicBezTo>
                    <a:pt x="530" y="60"/>
                    <a:pt x="524" y="29"/>
                    <a:pt x="504" y="13"/>
                  </a:cubicBezTo>
                  <a:cubicBezTo>
                    <a:pt x="495" y="4"/>
                    <a:pt x="484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2" name="Google Shape;3912;p55"/>
            <p:cNvSpPr/>
            <p:nvPr/>
          </p:nvSpPr>
          <p:spPr>
            <a:xfrm>
              <a:off x="1893225" y="2968125"/>
              <a:ext cx="71025" cy="153575"/>
            </a:xfrm>
            <a:custGeom>
              <a:avLst/>
              <a:gdLst/>
              <a:ahLst/>
              <a:cxnLst/>
              <a:rect l="l" t="t" r="r" b="b"/>
              <a:pathLst>
                <a:path w="2841" h="6143" extrusionOk="0">
                  <a:moveTo>
                    <a:pt x="1485" y="1"/>
                  </a:moveTo>
                  <a:cubicBezTo>
                    <a:pt x="1303" y="302"/>
                    <a:pt x="1142" y="614"/>
                    <a:pt x="997" y="935"/>
                  </a:cubicBezTo>
                  <a:lnTo>
                    <a:pt x="1272" y="852"/>
                  </a:lnTo>
                  <a:lnTo>
                    <a:pt x="914" y="1122"/>
                  </a:lnTo>
                  <a:cubicBezTo>
                    <a:pt x="872" y="1221"/>
                    <a:pt x="836" y="1320"/>
                    <a:pt x="800" y="1413"/>
                  </a:cubicBezTo>
                  <a:lnTo>
                    <a:pt x="1101" y="1325"/>
                  </a:lnTo>
                  <a:lnTo>
                    <a:pt x="738" y="1600"/>
                  </a:lnTo>
                  <a:cubicBezTo>
                    <a:pt x="0" y="3884"/>
                    <a:pt x="1599" y="4419"/>
                    <a:pt x="2072" y="4995"/>
                  </a:cubicBezTo>
                  <a:cubicBezTo>
                    <a:pt x="2638" y="5681"/>
                    <a:pt x="2809" y="6143"/>
                    <a:pt x="2809" y="6143"/>
                  </a:cubicBezTo>
                  <a:cubicBezTo>
                    <a:pt x="2809" y="6143"/>
                    <a:pt x="2404" y="4855"/>
                    <a:pt x="2233" y="4341"/>
                  </a:cubicBezTo>
                  <a:cubicBezTo>
                    <a:pt x="2176" y="4159"/>
                    <a:pt x="2253" y="3796"/>
                    <a:pt x="2363" y="3375"/>
                  </a:cubicBezTo>
                  <a:lnTo>
                    <a:pt x="2181" y="3048"/>
                  </a:lnTo>
                  <a:lnTo>
                    <a:pt x="2181" y="3048"/>
                  </a:lnTo>
                  <a:lnTo>
                    <a:pt x="2399" y="3235"/>
                  </a:lnTo>
                  <a:cubicBezTo>
                    <a:pt x="2591" y="2503"/>
                    <a:pt x="2840" y="1636"/>
                    <a:pt x="2612" y="1185"/>
                  </a:cubicBezTo>
                  <a:cubicBezTo>
                    <a:pt x="2233" y="437"/>
                    <a:pt x="1485" y="1"/>
                    <a:pt x="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3" name="Google Shape;3913;p55"/>
            <p:cNvSpPr/>
            <p:nvPr/>
          </p:nvSpPr>
          <p:spPr>
            <a:xfrm>
              <a:off x="1893225" y="2968125"/>
              <a:ext cx="71025" cy="153575"/>
            </a:xfrm>
            <a:custGeom>
              <a:avLst/>
              <a:gdLst/>
              <a:ahLst/>
              <a:cxnLst/>
              <a:rect l="l" t="t" r="r" b="b"/>
              <a:pathLst>
                <a:path w="2841" h="6143" extrusionOk="0">
                  <a:moveTo>
                    <a:pt x="1101" y="1325"/>
                  </a:moveTo>
                  <a:lnTo>
                    <a:pt x="800" y="1413"/>
                  </a:lnTo>
                  <a:cubicBezTo>
                    <a:pt x="836" y="1320"/>
                    <a:pt x="872" y="1221"/>
                    <a:pt x="914" y="1122"/>
                  </a:cubicBezTo>
                  <a:lnTo>
                    <a:pt x="1272" y="852"/>
                  </a:lnTo>
                  <a:lnTo>
                    <a:pt x="997" y="935"/>
                  </a:lnTo>
                  <a:cubicBezTo>
                    <a:pt x="1142" y="614"/>
                    <a:pt x="1303" y="302"/>
                    <a:pt x="1485" y="1"/>
                  </a:cubicBezTo>
                  <a:cubicBezTo>
                    <a:pt x="1485" y="1"/>
                    <a:pt x="2233" y="437"/>
                    <a:pt x="2612" y="1185"/>
                  </a:cubicBezTo>
                  <a:cubicBezTo>
                    <a:pt x="2840" y="1636"/>
                    <a:pt x="2591" y="2503"/>
                    <a:pt x="2399" y="3235"/>
                  </a:cubicBezTo>
                  <a:lnTo>
                    <a:pt x="2181" y="3048"/>
                  </a:lnTo>
                  <a:lnTo>
                    <a:pt x="2363" y="3375"/>
                  </a:lnTo>
                  <a:cubicBezTo>
                    <a:pt x="2253" y="3796"/>
                    <a:pt x="2176" y="4159"/>
                    <a:pt x="2233" y="4341"/>
                  </a:cubicBezTo>
                  <a:cubicBezTo>
                    <a:pt x="2404" y="4855"/>
                    <a:pt x="2809" y="6143"/>
                    <a:pt x="2809" y="6143"/>
                  </a:cubicBezTo>
                  <a:cubicBezTo>
                    <a:pt x="2809" y="6143"/>
                    <a:pt x="2638" y="5681"/>
                    <a:pt x="2072" y="4995"/>
                  </a:cubicBezTo>
                  <a:cubicBezTo>
                    <a:pt x="1599" y="4419"/>
                    <a:pt x="0" y="3884"/>
                    <a:pt x="738" y="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4" name="Google Shape;3914;p55"/>
            <p:cNvSpPr/>
            <p:nvPr/>
          </p:nvSpPr>
          <p:spPr>
            <a:xfrm>
              <a:off x="1895675" y="2966900"/>
              <a:ext cx="69600" cy="156100"/>
            </a:xfrm>
            <a:custGeom>
              <a:avLst/>
              <a:gdLst/>
              <a:ahLst/>
              <a:cxnLst/>
              <a:rect l="l" t="t" r="r" b="b"/>
              <a:pathLst>
                <a:path w="2784" h="6244" extrusionOk="0">
                  <a:moveTo>
                    <a:pt x="1408" y="117"/>
                  </a:moveTo>
                  <a:cubicBezTo>
                    <a:pt x="1569" y="221"/>
                    <a:pt x="2161" y="626"/>
                    <a:pt x="2477" y="1254"/>
                  </a:cubicBezTo>
                  <a:cubicBezTo>
                    <a:pt x="2685" y="1670"/>
                    <a:pt x="2467" y="2474"/>
                    <a:pt x="2280" y="3180"/>
                  </a:cubicBezTo>
                  <a:lnTo>
                    <a:pt x="2275" y="3201"/>
                  </a:lnTo>
                  <a:lnTo>
                    <a:pt x="2114" y="3061"/>
                  </a:lnTo>
                  <a:cubicBezTo>
                    <a:pt x="2105" y="3054"/>
                    <a:pt x="2094" y="3051"/>
                    <a:pt x="2085" y="3051"/>
                  </a:cubicBezTo>
                  <a:cubicBezTo>
                    <a:pt x="2051" y="3051"/>
                    <a:pt x="2021" y="3087"/>
                    <a:pt x="2041" y="3123"/>
                  </a:cubicBezTo>
                  <a:lnTo>
                    <a:pt x="2218" y="3430"/>
                  </a:lnTo>
                  <a:cubicBezTo>
                    <a:pt x="2093" y="3913"/>
                    <a:pt x="2031" y="4224"/>
                    <a:pt x="2093" y="4406"/>
                  </a:cubicBezTo>
                  <a:cubicBezTo>
                    <a:pt x="2192" y="4702"/>
                    <a:pt x="2374" y="5268"/>
                    <a:pt x="2503" y="5688"/>
                  </a:cubicBezTo>
                  <a:cubicBezTo>
                    <a:pt x="2358" y="5449"/>
                    <a:pt x="2192" y="5226"/>
                    <a:pt x="2015" y="5013"/>
                  </a:cubicBezTo>
                  <a:cubicBezTo>
                    <a:pt x="1891" y="4873"/>
                    <a:pt x="1751" y="4748"/>
                    <a:pt x="1600" y="4639"/>
                  </a:cubicBezTo>
                  <a:cubicBezTo>
                    <a:pt x="977" y="4136"/>
                    <a:pt x="120" y="3445"/>
                    <a:pt x="686" y="1675"/>
                  </a:cubicBezTo>
                  <a:lnTo>
                    <a:pt x="1034" y="1410"/>
                  </a:lnTo>
                  <a:cubicBezTo>
                    <a:pt x="1071" y="1382"/>
                    <a:pt x="1050" y="1325"/>
                    <a:pt x="1008" y="1325"/>
                  </a:cubicBezTo>
                  <a:cubicBezTo>
                    <a:pt x="1003" y="1325"/>
                    <a:pt x="998" y="1325"/>
                    <a:pt x="993" y="1327"/>
                  </a:cubicBezTo>
                  <a:lnTo>
                    <a:pt x="790" y="1389"/>
                  </a:lnTo>
                  <a:cubicBezTo>
                    <a:pt x="811" y="1327"/>
                    <a:pt x="837" y="1265"/>
                    <a:pt x="863" y="1202"/>
                  </a:cubicBezTo>
                  <a:lnTo>
                    <a:pt x="1205" y="943"/>
                  </a:lnTo>
                  <a:cubicBezTo>
                    <a:pt x="1226" y="927"/>
                    <a:pt x="1231" y="901"/>
                    <a:pt x="1221" y="881"/>
                  </a:cubicBezTo>
                  <a:cubicBezTo>
                    <a:pt x="1212" y="863"/>
                    <a:pt x="1193" y="853"/>
                    <a:pt x="1175" y="853"/>
                  </a:cubicBezTo>
                  <a:cubicBezTo>
                    <a:pt x="1171" y="853"/>
                    <a:pt x="1167" y="854"/>
                    <a:pt x="1164" y="855"/>
                  </a:cubicBezTo>
                  <a:lnTo>
                    <a:pt x="993" y="907"/>
                  </a:lnTo>
                  <a:cubicBezTo>
                    <a:pt x="1112" y="657"/>
                    <a:pt x="1252" y="393"/>
                    <a:pt x="1408" y="117"/>
                  </a:cubicBezTo>
                  <a:close/>
                  <a:moveTo>
                    <a:pt x="1390" y="1"/>
                  </a:moveTo>
                  <a:cubicBezTo>
                    <a:pt x="1374" y="1"/>
                    <a:pt x="1358" y="10"/>
                    <a:pt x="1351" y="24"/>
                  </a:cubicBezTo>
                  <a:cubicBezTo>
                    <a:pt x="1169" y="330"/>
                    <a:pt x="1003" y="642"/>
                    <a:pt x="852" y="964"/>
                  </a:cubicBezTo>
                  <a:cubicBezTo>
                    <a:pt x="847" y="979"/>
                    <a:pt x="847" y="1000"/>
                    <a:pt x="863" y="1016"/>
                  </a:cubicBezTo>
                  <a:cubicBezTo>
                    <a:pt x="871" y="1027"/>
                    <a:pt x="884" y="1033"/>
                    <a:pt x="899" y="1033"/>
                  </a:cubicBezTo>
                  <a:cubicBezTo>
                    <a:pt x="904" y="1033"/>
                    <a:pt x="909" y="1032"/>
                    <a:pt x="915" y="1031"/>
                  </a:cubicBezTo>
                  <a:lnTo>
                    <a:pt x="930" y="1026"/>
                  </a:lnTo>
                  <a:lnTo>
                    <a:pt x="790" y="1130"/>
                  </a:lnTo>
                  <a:cubicBezTo>
                    <a:pt x="785" y="1135"/>
                    <a:pt x="780" y="1145"/>
                    <a:pt x="774" y="1151"/>
                  </a:cubicBezTo>
                  <a:cubicBezTo>
                    <a:pt x="733" y="1249"/>
                    <a:pt x="691" y="1353"/>
                    <a:pt x="660" y="1446"/>
                  </a:cubicBezTo>
                  <a:cubicBezTo>
                    <a:pt x="647" y="1479"/>
                    <a:pt x="673" y="1511"/>
                    <a:pt x="705" y="1511"/>
                  </a:cubicBezTo>
                  <a:cubicBezTo>
                    <a:pt x="709" y="1511"/>
                    <a:pt x="713" y="1510"/>
                    <a:pt x="717" y="1509"/>
                  </a:cubicBezTo>
                  <a:lnTo>
                    <a:pt x="759" y="1498"/>
                  </a:lnTo>
                  <a:lnTo>
                    <a:pt x="759" y="1498"/>
                  </a:lnTo>
                  <a:lnTo>
                    <a:pt x="614" y="1607"/>
                  </a:lnTo>
                  <a:cubicBezTo>
                    <a:pt x="603" y="1613"/>
                    <a:pt x="598" y="1623"/>
                    <a:pt x="593" y="1633"/>
                  </a:cubicBezTo>
                  <a:cubicBezTo>
                    <a:pt x="1" y="3476"/>
                    <a:pt x="925" y="4224"/>
                    <a:pt x="1543" y="4712"/>
                  </a:cubicBezTo>
                  <a:cubicBezTo>
                    <a:pt x="1683" y="4821"/>
                    <a:pt x="1818" y="4940"/>
                    <a:pt x="1943" y="5075"/>
                  </a:cubicBezTo>
                  <a:cubicBezTo>
                    <a:pt x="2493" y="5745"/>
                    <a:pt x="2669" y="6207"/>
                    <a:pt x="2669" y="6207"/>
                  </a:cubicBezTo>
                  <a:cubicBezTo>
                    <a:pt x="2675" y="6228"/>
                    <a:pt x="2695" y="6244"/>
                    <a:pt x="2716" y="6244"/>
                  </a:cubicBezTo>
                  <a:cubicBezTo>
                    <a:pt x="2721" y="6238"/>
                    <a:pt x="2721" y="6238"/>
                    <a:pt x="2727" y="6238"/>
                  </a:cubicBezTo>
                  <a:cubicBezTo>
                    <a:pt x="2753" y="6228"/>
                    <a:pt x="2768" y="6202"/>
                    <a:pt x="2758" y="6176"/>
                  </a:cubicBezTo>
                  <a:cubicBezTo>
                    <a:pt x="2753" y="6166"/>
                    <a:pt x="2353" y="4878"/>
                    <a:pt x="2181" y="4375"/>
                  </a:cubicBezTo>
                  <a:cubicBezTo>
                    <a:pt x="2124" y="4198"/>
                    <a:pt x="2218" y="3793"/>
                    <a:pt x="2311" y="3435"/>
                  </a:cubicBezTo>
                  <a:cubicBezTo>
                    <a:pt x="2316" y="3424"/>
                    <a:pt x="2316" y="3409"/>
                    <a:pt x="2311" y="3399"/>
                  </a:cubicBezTo>
                  <a:lnTo>
                    <a:pt x="2259" y="3315"/>
                  </a:lnTo>
                  <a:lnTo>
                    <a:pt x="2259" y="3315"/>
                  </a:lnTo>
                  <a:lnTo>
                    <a:pt x="2270" y="3321"/>
                  </a:lnTo>
                  <a:cubicBezTo>
                    <a:pt x="2281" y="3328"/>
                    <a:pt x="2293" y="3333"/>
                    <a:pt x="2304" y="3333"/>
                  </a:cubicBezTo>
                  <a:cubicBezTo>
                    <a:pt x="2308" y="3333"/>
                    <a:pt x="2312" y="3332"/>
                    <a:pt x="2316" y="3331"/>
                  </a:cubicBezTo>
                  <a:cubicBezTo>
                    <a:pt x="2332" y="3326"/>
                    <a:pt x="2342" y="3315"/>
                    <a:pt x="2348" y="3300"/>
                  </a:cubicBezTo>
                  <a:lnTo>
                    <a:pt x="2374" y="3206"/>
                  </a:lnTo>
                  <a:cubicBezTo>
                    <a:pt x="2566" y="2480"/>
                    <a:pt x="2784" y="1659"/>
                    <a:pt x="2560" y="1208"/>
                  </a:cubicBezTo>
                  <a:cubicBezTo>
                    <a:pt x="2181" y="455"/>
                    <a:pt x="1444" y="24"/>
                    <a:pt x="1413" y="8"/>
                  </a:cubicBezTo>
                  <a:cubicBezTo>
                    <a:pt x="1406" y="3"/>
                    <a:pt x="1398" y="1"/>
                    <a:pt x="1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5" name="Google Shape;3915;p55"/>
            <p:cNvSpPr/>
            <p:nvPr/>
          </p:nvSpPr>
          <p:spPr>
            <a:xfrm>
              <a:off x="1923975" y="2966975"/>
              <a:ext cx="19750" cy="108275"/>
            </a:xfrm>
            <a:custGeom>
              <a:avLst/>
              <a:gdLst/>
              <a:ahLst/>
              <a:cxnLst/>
              <a:rect l="l" t="t" r="r" b="b"/>
              <a:pathLst>
                <a:path w="790" h="4331" extrusionOk="0">
                  <a:moveTo>
                    <a:pt x="255" y="0"/>
                  </a:moveTo>
                  <a:cubicBezTo>
                    <a:pt x="229" y="0"/>
                    <a:pt x="203" y="21"/>
                    <a:pt x="208" y="47"/>
                  </a:cubicBezTo>
                  <a:cubicBezTo>
                    <a:pt x="208" y="62"/>
                    <a:pt x="240" y="1594"/>
                    <a:pt x="125" y="2767"/>
                  </a:cubicBezTo>
                  <a:cubicBezTo>
                    <a:pt x="1" y="3982"/>
                    <a:pt x="681" y="4309"/>
                    <a:pt x="712" y="4325"/>
                  </a:cubicBezTo>
                  <a:cubicBezTo>
                    <a:pt x="717" y="4330"/>
                    <a:pt x="728" y="4330"/>
                    <a:pt x="733" y="4330"/>
                  </a:cubicBezTo>
                  <a:cubicBezTo>
                    <a:pt x="754" y="4330"/>
                    <a:pt x="769" y="4314"/>
                    <a:pt x="774" y="4299"/>
                  </a:cubicBezTo>
                  <a:cubicBezTo>
                    <a:pt x="790" y="4273"/>
                    <a:pt x="779" y="4247"/>
                    <a:pt x="754" y="4231"/>
                  </a:cubicBezTo>
                  <a:cubicBezTo>
                    <a:pt x="728" y="4221"/>
                    <a:pt x="110" y="3920"/>
                    <a:pt x="219" y="2778"/>
                  </a:cubicBezTo>
                  <a:cubicBezTo>
                    <a:pt x="338" y="1594"/>
                    <a:pt x="302" y="62"/>
                    <a:pt x="302" y="47"/>
                  </a:cubicBezTo>
                  <a:cubicBezTo>
                    <a:pt x="302" y="21"/>
                    <a:pt x="281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6" name="Google Shape;3916;p55"/>
            <p:cNvSpPr/>
            <p:nvPr/>
          </p:nvSpPr>
          <p:spPr>
            <a:xfrm>
              <a:off x="1754600" y="3041975"/>
              <a:ext cx="13525" cy="70900"/>
            </a:xfrm>
            <a:custGeom>
              <a:avLst/>
              <a:gdLst/>
              <a:ahLst/>
              <a:cxnLst/>
              <a:rect l="l" t="t" r="r" b="b"/>
              <a:pathLst>
                <a:path w="541" h="2836" extrusionOk="0">
                  <a:moveTo>
                    <a:pt x="447" y="1"/>
                  </a:moveTo>
                  <a:cubicBezTo>
                    <a:pt x="426" y="84"/>
                    <a:pt x="1" y="2046"/>
                    <a:pt x="198" y="2836"/>
                  </a:cubicBezTo>
                  <a:lnTo>
                    <a:pt x="291" y="2810"/>
                  </a:lnTo>
                  <a:cubicBezTo>
                    <a:pt x="99" y="2046"/>
                    <a:pt x="535" y="37"/>
                    <a:pt x="541" y="22"/>
                  </a:cubicBezTo>
                  <a:lnTo>
                    <a:pt x="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7" name="Google Shape;3917;p55"/>
            <p:cNvSpPr/>
            <p:nvPr/>
          </p:nvSpPr>
          <p:spPr>
            <a:xfrm>
              <a:off x="1757850" y="2739375"/>
              <a:ext cx="54800" cy="46950"/>
            </a:xfrm>
            <a:custGeom>
              <a:avLst/>
              <a:gdLst/>
              <a:ahLst/>
              <a:cxnLst/>
              <a:rect l="l" t="t" r="r" b="b"/>
              <a:pathLst>
                <a:path w="2192" h="1878" extrusionOk="0">
                  <a:moveTo>
                    <a:pt x="1250" y="102"/>
                  </a:moveTo>
                  <a:cubicBezTo>
                    <a:pt x="1253" y="102"/>
                    <a:pt x="1255" y="102"/>
                    <a:pt x="1257" y="102"/>
                  </a:cubicBezTo>
                  <a:cubicBezTo>
                    <a:pt x="1719" y="102"/>
                    <a:pt x="2093" y="476"/>
                    <a:pt x="2098" y="938"/>
                  </a:cubicBezTo>
                  <a:cubicBezTo>
                    <a:pt x="2098" y="1447"/>
                    <a:pt x="1684" y="1783"/>
                    <a:pt x="1253" y="1783"/>
                  </a:cubicBezTo>
                  <a:cubicBezTo>
                    <a:pt x="1047" y="1783"/>
                    <a:pt x="836" y="1706"/>
                    <a:pt x="665" y="1535"/>
                  </a:cubicBezTo>
                  <a:cubicBezTo>
                    <a:pt x="137" y="1007"/>
                    <a:pt x="507" y="102"/>
                    <a:pt x="1250" y="102"/>
                  </a:cubicBezTo>
                  <a:close/>
                  <a:moveTo>
                    <a:pt x="1249" y="0"/>
                  </a:moveTo>
                  <a:cubicBezTo>
                    <a:pt x="1018" y="0"/>
                    <a:pt x="783" y="86"/>
                    <a:pt x="592" y="278"/>
                  </a:cubicBezTo>
                  <a:cubicBezTo>
                    <a:pt x="0" y="870"/>
                    <a:pt x="421" y="1877"/>
                    <a:pt x="1257" y="1877"/>
                  </a:cubicBezTo>
                  <a:cubicBezTo>
                    <a:pt x="1776" y="1872"/>
                    <a:pt x="2191" y="1457"/>
                    <a:pt x="2191" y="938"/>
                  </a:cubicBezTo>
                  <a:cubicBezTo>
                    <a:pt x="2191" y="373"/>
                    <a:pt x="1729" y="0"/>
                    <a:pt x="1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8" name="Google Shape;3918;p55"/>
            <p:cNvSpPr/>
            <p:nvPr/>
          </p:nvSpPr>
          <p:spPr>
            <a:xfrm>
              <a:off x="1788100" y="2142400"/>
              <a:ext cx="2475" cy="598225"/>
            </a:xfrm>
            <a:custGeom>
              <a:avLst/>
              <a:gdLst/>
              <a:ahLst/>
              <a:cxnLst/>
              <a:rect l="l" t="t" r="r" b="b"/>
              <a:pathLst>
                <a:path w="99" h="23929" extrusionOk="0">
                  <a:moveTo>
                    <a:pt x="0" y="0"/>
                  </a:moveTo>
                  <a:lnTo>
                    <a:pt x="0" y="23929"/>
                  </a:lnTo>
                  <a:lnTo>
                    <a:pt x="99" y="2392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9" name="Google Shape;3919;p55"/>
            <p:cNvSpPr/>
            <p:nvPr/>
          </p:nvSpPr>
          <p:spPr>
            <a:xfrm>
              <a:off x="1716050" y="3127525"/>
              <a:ext cx="97125" cy="205100"/>
            </a:xfrm>
            <a:custGeom>
              <a:avLst/>
              <a:gdLst/>
              <a:ahLst/>
              <a:cxnLst/>
              <a:rect l="l" t="t" r="r" b="b"/>
              <a:pathLst>
                <a:path w="3885" h="8204" extrusionOk="0">
                  <a:moveTo>
                    <a:pt x="1615" y="0"/>
                  </a:moveTo>
                  <a:cubicBezTo>
                    <a:pt x="1615" y="0"/>
                    <a:pt x="681" y="634"/>
                    <a:pt x="255" y="1656"/>
                  </a:cubicBezTo>
                  <a:cubicBezTo>
                    <a:pt x="1" y="2269"/>
                    <a:pt x="400" y="3390"/>
                    <a:pt x="712" y="4341"/>
                  </a:cubicBezTo>
                  <a:lnTo>
                    <a:pt x="982" y="4076"/>
                  </a:lnTo>
                  <a:lnTo>
                    <a:pt x="774" y="4517"/>
                  </a:lnTo>
                  <a:cubicBezTo>
                    <a:pt x="951" y="5062"/>
                    <a:pt x="1086" y="5535"/>
                    <a:pt x="1023" y="5779"/>
                  </a:cubicBezTo>
                  <a:cubicBezTo>
                    <a:pt x="847" y="6469"/>
                    <a:pt x="442" y="8203"/>
                    <a:pt x="442" y="8203"/>
                  </a:cubicBezTo>
                  <a:cubicBezTo>
                    <a:pt x="442" y="8203"/>
                    <a:pt x="618" y="7580"/>
                    <a:pt x="1293" y="6625"/>
                  </a:cubicBezTo>
                  <a:cubicBezTo>
                    <a:pt x="1859" y="5825"/>
                    <a:pt x="3884" y="4974"/>
                    <a:pt x="2726" y="2030"/>
                  </a:cubicBezTo>
                  <a:lnTo>
                    <a:pt x="2233" y="1708"/>
                  </a:lnTo>
                  <a:lnTo>
                    <a:pt x="2628" y="1797"/>
                  </a:lnTo>
                  <a:cubicBezTo>
                    <a:pt x="2576" y="1677"/>
                    <a:pt x="2513" y="1553"/>
                    <a:pt x="2451" y="1423"/>
                  </a:cubicBezTo>
                  <a:lnTo>
                    <a:pt x="1968" y="1101"/>
                  </a:lnTo>
                  <a:lnTo>
                    <a:pt x="2332" y="1184"/>
                  </a:lnTo>
                  <a:cubicBezTo>
                    <a:pt x="2114" y="779"/>
                    <a:pt x="1875" y="379"/>
                    <a:pt x="1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0" name="Google Shape;3920;p55"/>
            <p:cNvSpPr/>
            <p:nvPr/>
          </p:nvSpPr>
          <p:spPr>
            <a:xfrm>
              <a:off x="1773800" y="3081825"/>
              <a:ext cx="27025" cy="23000"/>
            </a:xfrm>
            <a:custGeom>
              <a:avLst/>
              <a:gdLst/>
              <a:ahLst/>
              <a:cxnLst/>
              <a:rect l="l" t="t" r="r" b="b"/>
              <a:pathLst>
                <a:path w="1081" h="920" extrusionOk="0">
                  <a:moveTo>
                    <a:pt x="619" y="99"/>
                  </a:moveTo>
                  <a:cubicBezTo>
                    <a:pt x="821" y="99"/>
                    <a:pt x="982" y="260"/>
                    <a:pt x="982" y="463"/>
                  </a:cubicBezTo>
                  <a:cubicBezTo>
                    <a:pt x="982" y="680"/>
                    <a:pt x="804" y="824"/>
                    <a:pt x="618" y="824"/>
                  </a:cubicBezTo>
                  <a:cubicBezTo>
                    <a:pt x="529" y="824"/>
                    <a:pt x="438" y="791"/>
                    <a:pt x="364" y="717"/>
                  </a:cubicBezTo>
                  <a:cubicBezTo>
                    <a:pt x="136" y="489"/>
                    <a:pt x="297" y="99"/>
                    <a:pt x="619" y="99"/>
                  </a:cubicBezTo>
                  <a:close/>
                  <a:moveTo>
                    <a:pt x="614" y="0"/>
                  </a:moveTo>
                  <a:cubicBezTo>
                    <a:pt x="501" y="0"/>
                    <a:pt x="385" y="42"/>
                    <a:pt x="292" y="136"/>
                  </a:cubicBezTo>
                  <a:cubicBezTo>
                    <a:pt x="1" y="427"/>
                    <a:pt x="209" y="920"/>
                    <a:pt x="619" y="920"/>
                  </a:cubicBezTo>
                  <a:cubicBezTo>
                    <a:pt x="873" y="920"/>
                    <a:pt x="1081" y="717"/>
                    <a:pt x="1081" y="463"/>
                  </a:cubicBezTo>
                  <a:cubicBezTo>
                    <a:pt x="1081" y="185"/>
                    <a:pt x="852" y="0"/>
                    <a:pt x="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1" name="Google Shape;3921;p55"/>
            <p:cNvSpPr/>
            <p:nvPr/>
          </p:nvSpPr>
          <p:spPr>
            <a:xfrm>
              <a:off x="1756550" y="3098325"/>
              <a:ext cx="28250" cy="15725"/>
            </a:xfrm>
            <a:custGeom>
              <a:avLst/>
              <a:gdLst/>
              <a:ahLst/>
              <a:cxnLst/>
              <a:rect l="l" t="t" r="r" b="b"/>
              <a:pathLst>
                <a:path w="1130" h="629" extrusionOk="0">
                  <a:moveTo>
                    <a:pt x="54" y="0"/>
                  </a:moveTo>
                  <a:cubicBezTo>
                    <a:pt x="37" y="0"/>
                    <a:pt x="21" y="8"/>
                    <a:pt x="11" y="26"/>
                  </a:cubicBezTo>
                  <a:cubicBezTo>
                    <a:pt x="0" y="47"/>
                    <a:pt x="11" y="78"/>
                    <a:pt x="32" y="88"/>
                  </a:cubicBezTo>
                  <a:cubicBezTo>
                    <a:pt x="51" y="103"/>
                    <a:pt x="426" y="303"/>
                    <a:pt x="763" y="303"/>
                  </a:cubicBezTo>
                  <a:cubicBezTo>
                    <a:pt x="779" y="303"/>
                    <a:pt x="795" y="302"/>
                    <a:pt x="810" y="301"/>
                  </a:cubicBezTo>
                  <a:lnTo>
                    <a:pt x="810" y="301"/>
                  </a:lnTo>
                  <a:cubicBezTo>
                    <a:pt x="649" y="414"/>
                    <a:pt x="446" y="531"/>
                    <a:pt x="306" y="531"/>
                  </a:cubicBezTo>
                  <a:cubicBezTo>
                    <a:pt x="297" y="531"/>
                    <a:pt x="289" y="531"/>
                    <a:pt x="281" y="530"/>
                  </a:cubicBezTo>
                  <a:cubicBezTo>
                    <a:pt x="278" y="529"/>
                    <a:pt x="275" y="529"/>
                    <a:pt x="272" y="529"/>
                  </a:cubicBezTo>
                  <a:cubicBezTo>
                    <a:pt x="213" y="529"/>
                    <a:pt x="206" y="623"/>
                    <a:pt x="270" y="628"/>
                  </a:cubicBezTo>
                  <a:lnTo>
                    <a:pt x="302" y="628"/>
                  </a:lnTo>
                  <a:cubicBezTo>
                    <a:pt x="603" y="628"/>
                    <a:pt x="1070" y="229"/>
                    <a:pt x="1091" y="213"/>
                  </a:cubicBezTo>
                  <a:cubicBezTo>
                    <a:pt x="1129" y="179"/>
                    <a:pt x="1097" y="127"/>
                    <a:pt x="1059" y="127"/>
                  </a:cubicBezTo>
                  <a:cubicBezTo>
                    <a:pt x="1051" y="127"/>
                    <a:pt x="1042" y="130"/>
                    <a:pt x="1034" y="135"/>
                  </a:cubicBezTo>
                  <a:cubicBezTo>
                    <a:pt x="961" y="187"/>
                    <a:pt x="868" y="207"/>
                    <a:pt x="770" y="207"/>
                  </a:cubicBezTo>
                  <a:cubicBezTo>
                    <a:pt x="456" y="207"/>
                    <a:pt x="82" y="5"/>
                    <a:pt x="78" y="5"/>
                  </a:cubicBezTo>
                  <a:cubicBezTo>
                    <a:pt x="70" y="2"/>
                    <a:pt x="62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2" name="Google Shape;3922;p55"/>
            <p:cNvSpPr/>
            <p:nvPr/>
          </p:nvSpPr>
          <p:spPr>
            <a:xfrm>
              <a:off x="1728775" y="3103150"/>
              <a:ext cx="123450" cy="272025"/>
            </a:xfrm>
            <a:custGeom>
              <a:avLst/>
              <a:gdLst/>
              <a:ahLst/>
              <a:cxnLst/>
              <a:rect l="l" t="t" r="r" b="b"/>
              <a:pathLst>
                <a:path w="4938" h="10881" extrusionOk="0">
                  <a:moveTo>
                    <a:pt x="2228" y="119"/>
                  </a:moveTo>
                  <a:cubicBezTo>
                    <a:pt x="2555" y="601"/>
                    <a:pt x="2835" y="1069"/>
                    <a:pt x="3074" y="1515"/>
                  </a:cubicBezTo>
                  <a:lnTo>
                    <a:pt x="2700" y="1427"/>
                  </a:lnTo>
                  <a:cubicBezTo>
                    <a:pt x="2696" y="1426"/>
                    <a:pt x="2691" y="1426"/>
                    <a:pt x="2687" y="1426"/>
                  </a:cubicBezTo>
                  <a:cubicBezTo>
                    <a:pt x="2667" y="1426"/>
                    <a:pt x="2652" y="1436"/>
                    <a:pt x="2643" y="1453"/>
                  </a:cubicBezTo>
                  <a:cubicBezTo>
                    <a:pt x="2633" y="1474"/>
                    <a:pt x="2638" y="1500"/>
                    <a:pt x="2659" y="1515"/>
                  </a:cubicBezTo>
                  <a:lnTo>
                    <a:pt x="3287" y="1931"/>
                  </a:lnTo>
                  <a:cubicBezTo>
                    <a:pt x="3349" y="2060"/>
                    <a:pt x="3406" y="2190"/>
                    <a:pt x="3463" y="2310"/>
                  </a:cubicBezTo>
                  <a:lnTo>
                    <a:pt x="3032" y="2206"/>
                  </a:lnTo>
                  <a:cubicBezTo>
                    <a:pt x="3030" y="2205"/>
                    <a:pt x="3027" y="2205"/>
                    <a:pt x="3024" y="2205"/>
                  </a:cubicBezTo>
                  <a:cubicBezTo>
                    <a:pt x="3005" y="2205"/>
                    <a:pt x="2985" y="2219"/>
                    <a:pt x="2980" y="2237"/>
                  </a:cubicBezTo>
                  <a:cubicBezTo>
                    <a:pt x="2970" y="2258"/>
                    <a:pt x="2975" y="2284"/>
                    <a:pt x="2996" y="2294"/>
                  </a:cubicBezTo>
                  <a:lnTo>
                    <a:pt x="3629" y="2720"/>
                  </a:lnTo>
                  <a:cubicBezTo>
                    <a:pt x="4938" y="6146"/>
                    <a:pt x="2565" y="10050"/>
                    <a:pt x="2139" y="10710"/>
                  </a:cubicBezTo>
                  <a:cubicBezTo>
                    <a:pt x="1994" y="10014"/>
                    <a:pt x="1278" y="6536"/>
                    <a:pt x="1065" y="5840"/>
                  </a:cubicBezTo>
                  <a:lnTo>
                    <a:pt x="1350" y="5295"/>
                  </a:lnTo>
                  <a:cubicBezTo>
                    <a:pt x="1366" y="5260"/>
                    <a:pt x="1338" y="5225"/>
                    <a:pt x="1305" y="5225"/>
                  </a:cubicBezTo>
                  <a:cubicBezTo>
                    <a:pt x="1294" y="5225"/>
                    <a:pt x="1283" y="5229"/>
                    <a:pt x="1272" y="5238"/>
                  </a:cubicBezTo>
                  <a:lnTo>
                    <a:pt x="966" y="5523"/>
                  </a:lnTo>
                  <a:lnTo>
                    <a:pt x="940" y="5435"/>
                  </a:lnTo>
                  <a:cubicBezTo>
                    <a:pt x="551" y="4246"/>
                    <a:pt x="109" y="2896"/>
                    <a:pt x="442" y="2164"/>
                  </a:cubicBezTo>
                  <a:cubicBezTo>
                    <a:pt x="961" y="1027"/>
                    <a:pt x="2010" y="264"/>
                    <a:pt x="2228" y="119"/>
                  </a:cubicBezTo>
                  <a:close/>
                  <a:moveTo>
                    <a:pt x="2237" y="1"/>
                  </a:moveTo>
                  <a:cubicBezTo>
                    <a:pt x="2228" y="1"/>
                    <a:pt x="2220" y="4"/>
                    <a:pt x="2212" y="10"/>
                  </a:cubicBezTo>
                  <a:cubicBezTo>
                    <a:pt x="2197" y="15"/>
                    <a:pt x="930" y="825"/>
                    <a:pt x="348" y="2123"/>
                  </a:cubicBezTo>
                  <a:cubicBezTo>
                    <a:pt x="0" y="2891"/>
                    <a:pt x="447" y="4262"/>
                    <a:pt x="836" y="5466"/>
                  </a:cubicBezTo>
                  <a:lnTo>
                    <a:pt x="888" y="5622"/>
                  </a:lnTo>
                  <a:cubicBezTo>
                    <a:pt x="893" y="5637"/>
                    <a:pt x="909" y="5653"/>
                    <a:pt x="925" y="5658"/>
                  </a:cubicBezTo>
                  <a:cubicBezTo>
                    <a:pt x="940" y="5658"/>
                    <a:pt x="956" y="5658"/>
                    <a:pt x="966" y="5643"/>
                  </a:cubicBezTo>
                  <a:lnTo>
                    <a:pt x="1132" y="5497"/>
                  </a:lnTo>
                  <a:lnTo>
                    <a:pt x="966" y="5814"/>
                  </a:lnTo>
                  <a:cubicBezTo>
                    <a:pt x="961" y="5829"/>
                    <a:pt x="961" y="5840"/>
                    <a:pt x="966" y="5850"/>
                  </a:cubicBezTo>
                  <a:cubicBezTo>
                    <a:pt x="1189" y="6551"/>
                    <a:pt x="2056" y="10798"/>
                    <a:pt x="2067" y="10845"/>
                  </a:cubicBezTo>
                  <a:cubicBezTo>
                    <a:pt x="2072" y="10860"/>
                    <a:pt x="2082" y="10876"/>
                    <a:pt x="2103" y="10881"/>
                  </a:cubicBezTo>
                  <a:lnTo>
                    <a:pt x="2113" y="10881"/>
                  </a:lnTo>
                  <a:cubicBezTo>
                    <a:pt x="2129" y="10876"/>
                    <a:pt x="2139" y="10871"/>
                    <a:pt x="2145" y="10855"/>
                  </a:cubicBezTo>
                  <a:cubicBezTo>
                    <a:pt x="2690" y="10024"/>
                    <a:pt x="3136" y="9137"/>
                    <a:pt x="3479" y="8202"/>
                  </a:cubicBezTo>
                  <a:cubicBezTo>
                    <a:pt x="4003" y="6769"/>
                    <a:pt x="4470" y="4651"/>
                    <a:pt x="3707" y="2668"/>
                  </a:cubicBezTo>
                  <a:cubicBezTo>
                    <a:pt x="3702" y="2657"/>
                    <a:pt x="3697" y="2652"/>
                    <a:pt x="3687" y="2647"/>
                  </a:cubicBezTo>
                  <a:lnTo>
                    <a:pt x="3266" y="2367"/>
                  </a:lnTo>
                  <a:lnTo>
                    <a:pt x="3266" y="2367"/>
                  </a:lnTo>
                  <a:lnTo>
                    <a:pt x="3526" y="2429"/>
                  </a:lnTo>
                  <a:cubicBezTo>
                    <a:pt x="3530" y="2430"/>
                    <a:pt x="3534" y="2431"/>
                    <a:pt x="3538" y="2431"/>
                  </a:cubicBezTo>
                  <a:cubicBezTo>
                    <a:pt x="3570" y="2431"/>
                    <a:pt x="3596" y="2399"/>
                    <a:pt x="3583" y="2367"/>
                  </a:cubicBezTo>
                  <a:cubicBezTo>
                    <a:pt x="3515" y="2211"/>
                    <a:pt x="3443" y="2045"/>
                    <a:pt x="3359" y="1879"/>
                  </a:cubicBezTo>
                  <a:cubicBezTo>
                    <a:pt x="3354" y="1868"/>
                    <a:pt x="3349" y="1863"/>
                    <a:pt x="3344" y="1858"/>
                  </a:cubicBezTo>
                  <a:lnTo>
                    <a:pt x="2934" y="1588"/>
                  </a:lnTo>
                  <a:lnTo>
                    <a:pt x="3152" y="1640"/>
                  </a:lnTo>
                  <a:cubicBezTo>
                    <a:pt x="3155" y="1641"/>
                    <a:pt x="3157" y="1641"/>
                    <a:pt x="3160" y="1641"/>
                  </a:cubicBezTo>
                  <a:cubicBezTo>
                    <a:pt x="3174" y="1641"/>
                    <a:pt x="3190" y="1632"/>
                    <a:pt x="3199" y="1619"/>
                  </a:cubicBezTo>
                  <a:cubicBezTo>
                    <a:pt x="3214" y="1603"/>
                    <a:pt x="3214" y="1588"/>
                    <a:pt x="3204" y="1567"/>
                  </a:cubicBezTo>
                  <a:cubicBezTo>
                    <a:pt x="2923" y="1038"/>
                    <a:pt x="2612" y="518"/>
                    <a:pt x="2274" y="25"/>
                  </a:cubicBezTo>
                  <a:cubicBezTo>
                    <a:pt x="2265" y="9"/>
                    <a:pt x="2251" y="1"/>
                    <a:pt x="2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3" name="Google Shape;3923;p55"/>
            <p:cNvSpPr/>
            <p:nvPr/>
          </p:nvSpPr>
          <p:spPr>
            <a:xfrm>
              <a:off x="1771475" y="3103125"/>
              <a:ext cx="31575" cy="182625"/>
            </a:xfrm>
            <a:custGeom>
              <a:avLst/>
              <a:gdLst/>
              <a:ahLst/>
              <a:cxnLst/>
              <a:rect l="l" t="t" r="r" b="b"/>
              <a:pathLst>
                <a:path w="1263" h="7305" extrusionOk="0">
                  <a:moveTo>
                    <a:pt x="530" y="0"/>
                  </a:moveTo>
                  <a:cubicBezTo>
                    <a:pt x="504" y="0"/>
                    <a:pt x="483" y="26"/>
                    <a:pt x="483" y="52"/>
                  </a:cubicBezTo>
                  <a:cubicBezTo>
                    <a:pt x="483" y="78"/>
                    <a:pt x="556" y="2674"/>
                    <a:pt x="862" y="4668"/>
                  </a:cubicBezTo>
                  <a:cubicBezTo>
                    <a:pt x="1158" y="6614"/>
                    <a:pt x="58" y="7206"/>
                    <a:pt x="47" y="7211"/>
                  </a:cubicBezTo>
                  <a:cubicBezTo>
                    <a:pt x="0" y="7237"/>
                    <a:pt x="16" y="7305"/>
                    <a:pt x="68" y="7305"/>
                  </a:cubicBezTo>
                  <a:cubicBezTo>
                    <a:pt x="78" y="7305"/>
                    <a:pt x="84" y="7305"/>
                    <a:pt x="94" y="7300"/>
                  </a:cubicBezTo>
                  <a:cubicBezTo>
                    <a:pt x="104" y="7295"/>
                    <a:pt x="1262" y="6672"/>
                    <a:pt x="956" y="4652"/>
                  </a:cubicBezTo>
                  <a:cubicBezTo>
                    <a:pt x="655" y="2664"/>
                    <a:pt x="582" y="73"/>
                    <a:pt x="582" y="47"/>
                  </a:cubicBezTo>
                  <a:cubicBezTo>
                    <a:pt x="577" y="21"/>
                    <a:pt x="556" y="0"/>
                    <a:pt x="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4" name="Google Shape;3924;p55"/>
            <p:cNvSpPr/>
            <p:nvPr/>
          </p:nvSpPr>
          <p:spPr>
            <a:xfrm>
              <a:off x="1734325" y="3122925"/>
              <a:ext cx="22000" cy="12675"/>
            </a:xfrm>
            <a:custGeom>
              <a:avLst/>
              <a:gdLst/>
              <a:ahLst/>
              <a:cxnLst/>
              <a:rect l="l" t="t" r="r" b="b"/>
              <a:pathLst>
                <a:path w="880" h="507" extrusionOk="0">
                  <a:moveTo>
                    <a:pt x="70" y="1"/>
                  </a:moveTo>
                  <a:cubicBezTo>
                    <a:pt x="26" y="1"/>
                    <a:pt x="0" y="64"/>
                    <a:pt x="48" y="91"/>
                  </a:cubicBezTo>
                  <a:cubicBezTo>
                    <a:pt x="64" y="101"/>
                    <a:pt x="340" y="247"/>
                    <a:pt x="596" y="247"/>
                  </a:cubicBezTo>
                  <a:cubicBezTo>
                    <a:pt x="600" y="247"/>
                    <a:pt x="605" y="247"/>
                    <a:pt x="609" y="247"/>
                  </a:cubicBezTo>
                  <a:lnTo>
                    <a:pt x="609" y="247"/>
                  </a:lnTo>
                  <a:cubicBezTo>
                    <a:pt x="493" y="332"/>
                    <a:pt x="353" y="413"/>
                    <a:pt x="259" y="413"/>
                  </a:cubicBezTo>
                  <a:cubicBezTo>
                    <a:pt x="256" y="413"/>
                    <a:pt x="254" y="413"/>
                    <a:pt x="251" y="413"/>
                  </a:cubicBezTo>
                  <a:cubicBezTo>
                    <a:pt x="246" y="412"/>
                    <a:pt x="242" y="411"/>
                    <a:pt x="238" y="411"/>
                  </a:cubicBezTo>
                  <a:cubicBezTo>
                    <a:pt x="182" y="411"/>
                    <a:pt x="178" y="506"/>
                    <a:pt x="240" y="506"/>
                  </a:cubicBezTo>
                  <a:lnTo>
                    <a:pt x="261" y="506"/>
                  </a:lnTo>
                  <a:cubicBezTo>
                    <a:pt x="490" y="506"/>
                    <a:pt x="822" y="205"/>
                    <a:pt x="858" y="169"/>
                  </a:cubicBezTo>
                  <a:cubicBezTo>
                    <a:pt x="879" y="148"/>
                    <a:pt x="879" y="122"/>
                    <a:pt x="863" y="101"/>
                  </a:cubicBezTo>
                  <a:cubicBezTo>
                    <a:pt x="854" y="92"/>
                    <a:pt x="842" y="87"/>
                    <a:pt x="829" y="87"/>
                  </a:cubicBezTo>
                  <a:cubicBezTo>
                    <a:pt x="820" y="87"/>
                    <a:pt x="810" y="89"/>
                    <a:pt x="801" y="96"/>
                  </a:cubicBezTo>
                  <a:cubicBezTo>
                    <a:pt x="746" y="139"/>
                    <a:pt x="675" y="155"/>
                    <a:pt x="599" y="155"/>
                  </a:cubicBezTo>
                  <a:cubicBezTo>
                    <a:pt x="370" y="155"/>
                    <a:pt x="99" y="8"/>
                    <a:pt x="95" y="8"/>
                  </a:cubicBezTo>
                  <a:cubicBezTo>
                    <a:pt x="86" y="3"/>
                    <a:pt x="78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5" name="Google Shape;3925;p55"/>
            <p:cNvSpPr/>
            <p:nvPr/>
          </p:nvSpPr>
          <p:spPr>
            <a:xfrm>
              <a:off x="1756200" y="3127800"/>
              <a:ext cx="17275" cy="7275"/>
            </a:xfrm>
            <a:custGeom>
              <a:avLst/>
              <a:gdLst/>
              <a:ahLst/>
              <a:cxnLst/>
              <a:rect l="l" t="t" r="r" b="b"/>
              <a:pathLst>
                <a:path w="691" h="291" extrusionOk="0">
                  <a:moveTo>
                    <a:pt x="67" y="1"/>
                  </a:moveTo>
                  <a:cubicBezTo>
                    <a:pt x="31" y="1"/>
                    <a:pt x="0" y="41"/>
                    <a:pt x="25" y="78"/>
                  </a:cubicBezTo>
                  <a:cubicBezTo>
                    <a:pt x="35" y="88"/>
                    <a:pt x="227" y="290"/>
                    <a:pt x="445" y="290"/>
                  </a:cubicBezTo>
                  <a:cubicBezTo>
                    <a:pt x="518" y="290"/>
                    <a:pt x="591" y="270"/>
                    <a:pt x="648" y="228"/>
                  </a:cubicBezTo>
                  <a:cubicBezTo>
                    <a:pt x="691" y="198"/>
                    <a:pt x="663" y="136"/>
                    <a:pt x="619" y="136"/>
                  </a:cubicBezTo>
                  <a:cubicBezTo>
                    <a:pt x="610" y="136"/>
                    <a:pt x="601" y="139"/>
                    <a:pt x="591" y="145"/>
                  </a:cubicBezTo>
                  <a:cubicBezTo>
                    <a:pt x="545" y="178"/>
                    <a:pt x="496" y="191"/>
                    <a:pt x="448" y="191"/>
                  </a:cubicBezTo>
                  <a:cubicBezTo>
                    <a:pt x="269" y="191"/>
                    <a:pt x="98" y="10"/>
                    <a:pt x="98" y="10"/>
                  </a:cubicBezTo>
                  <a:cubicBezTo>
                    <a:pt x="88" y="3"/>
                    <a:pt x="77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6" name="Google Shape;3926;p55"/>
            <p:cNvSpPr/>
            <p:nvPr/>
          </p:nvSpPr>
          <p:spPr>
            <a:xfrm>
              <a:off x="1714875" y="3126350"/>
              <a:ext cx="93625" cy="207575"/>
            </a:xfrm>
            <a:custGeom>
              <a:avLst/>
              <a:gdLst/>
              <a:ahLst/>
              <a:cxnLst/>
              <a:rect l="l" t="t" r="r" b="b"/>
              <a:pathLst>
                <a:path w="3745" h="8303" extrusionOk="0">
                  <a:moveTo>
                    <a:pt x="1647" y="120"/>
                  </a:moveTo>
                  <a:cubicBezTo>
                    <a:pt x="1891" y="478"/>
                    <a:pt x="2104" y="831"/>
                    <a:pt x="2285" y="1163"/>
                  </a:cubicBezTo>
                  <a:lnTo>
                    <a:pt x="2026" y="1106"/>
                  </a:lnTo>
                  <a:cubicBezTo>
                    <a:pt x="2022" y="1106"/>
                    <a:pt x="2019" y="1105"/>
                    <a:pt x="2015" y="1105"/>
                  </a:cubicBezTo>
                  <a:cubicBezTo>
                    <a:pt x="1970" y="1105"/>
                    <a:pt x="1951" y="1166"/>
                    <a:pt x="1989" y="1195"/>
                  </a:cubicBezTo>
                  <a:lnTo>
                    <a:pt x="2462" y="1506"/>
                  </a:lnTo>
                  <a:cubicBezTo>
                    <a:pt x="2509" y="1600"/>
                    <a:pt x="2550" y="1693"/>
                    <a:pt x="2592" y="1776"/>
                  </a:cubicBezTo>
                  <a:lnTo>
                    <a:pt x="2290" y="1709"/>
                  </a:lnTo>
                  <a:cubicBezTo>
                    <a:pt x="2287" y="1708"/>
                    <a:pt x="2283" y="1708"/>
                    <a:pt x="2280" y="1708"/>
                  </a:cubicBezTo>
                  <a:cubicBezTo>
                    <a:pt x="2235" y="1708"/>
                    <a:pt x="2211" y="1768"/>
                    <a:pt x="2254" y="1797"/>
                  </a:cubicBezTo>
                  <a:lnTo>
                    <a:pt x="2737" y="2114"/>
                  </a:lnTo>
                  <a:cubicBezTo>
                    <a:pt x="3630" y="4413"/>
                    <a:pt x="2576" y="5400"/>
                    <a:pt x="1802" y="6122"/>
                  </a:cubicBezTo>
                  <a:cubicBezTo>
                    <a:pt x="1621" y="6277"/>
                    <a:pt x="1449" y="6454"/>
                    <a:pt x="1304" y="6646"/>
                  </a:cubicBezTo>
                  <a:cubicBezTo>
                    <a:pt x="1065" y="6973"/>
                    <a:pt x="858" y="7321"/>
                    <a:pt x="671" y="7684"/>
                  </a:cubicBezTo>
                  <a:cubicBezTo>
                    <a:pt x="811" y="7113"/>
                    <a:pt x="1013" y="6267"/>
                    <a:pt x="1122" y="5841"/>
                  </a:cubicBezTo>
                  <a:cubicBezTo>
                    <a:pt x="1185" y="5602"/>
                    <a:pt x="1076" y="5177"/>
                    <a:pt x="873" y="4569"/>
                  </a:cubicBezTo>
                  <a:lnTo>
                    <a:pt x="1076" y="4149"/>
                  </a:lnTo>
                  <a:cubicBezTo>
                    <a:pt x="1091" y="4111"/>
                    <a:pt x="1062" y="4076"/>
                    <a:pt x="1031" y="4076"/>
                  </a:cubicBezTo>
                  <a:cubicBezTo>
                    <a:pt x="1019" y="4076"/>
                    <a:pt x="1008" y="4080"/>
                    <a:pt x="998" y="4092"/>
                  </a:cubicBezTo>
                  <a:lnTo>
                    <a:pt x="785" y="4299"/>
                  </a:lnTo>
                  <a:lnTo>
                    <a:pt x="769" y="4253"/>
                  </a:lnTo>
                  <a:cubicBezTo>
                    <a:pt x="463" y="3339"/>
                    <a:pt x="110" y="2295"/>
                    <a:pt x="349" y="1724"/>
                  </a:cubicBezTo>
                  <a:cubicBezTo>
                    <a:pt x="712" y="852"/>
                    <a:pt x="1465" y="255"/>
                    <a:pt x="1647" y="120"/>
                  </a:cubicBezTo>
                  <a:close/>
                  <a:moveTo>
                    <a:pt x="1662" y="1"/>
                  </a:moveTo>
                  <a:cubicBezTo>
                    <a:pt x="1652" y="1"/>
                    <a:pt x="1636" y="1"/>
                    <a:pt x="1626" y="11"/>
                  </a:cubicBezTo>
                  <a:cubicBezTo>
                    <a:pt x="1616" y="16"/>
                    <a:pt x="676" y="665"/>
                    <a:pt x="255" y="1688"/>
                  </a:cubicBezTo>
                  <a:cubicBezTo>
                    <a:pt x="1" y="2290"/>
                    <a:pt x="354" y="3349"/>
                    <a:pt x="671" y="4284"/>
                  </a:cubicBezTo>
                  <a:lnTo>
                    <a:pt x="712" y="4408"/>
                  </a:lnTo>
                  <a:cubicBezTo>
                    <a:pt x="719" y="4427"/>
                    <a:pt x="736" y="4439"/>
                    <a:pt x="755" y="4439"/>
                  </a:cubicBezTo>
                  <a:cubicBezTo>
                    <a:pt x="767" y="4439"/>
                    <a:pt x="780" y="4434"/>
                    <a:pt x="790" y="4424"/>
                  </a:cubicBezTo>
                  <a:lnTo>
                    <a:pt x="863" y="4356"/>
                  </a:lnTo>
                  <a:lnTo>
                    <a:pt x="769" y="4548"/>
                  </a:lnTo>
                  <a:cubicBezTo>
                    <a:pt x="764" y="4559"/>
                    <a:pt x="764" y="4574"/>
                    <a:pt x="769" y="4585"/>
                  </a:cubicBezTo>
                  <a:cubicBezTo>
                    <a:pt x="930" y="5073"/>
                    <a:pt x="1086" y="5576"/>
                    <a:pt x="1024" y="5820"/>
                  </a:cubicBezTo>
                  <a:cubicBezTo>
                    <a:pt x="852" y="6501"/>
                    <a:pt x="442" y="8224"/>
                    <a:pt x="437" y="8245"/>
                  </a:cubicBezTo>
                  <a:cubicBezTo>
                    <a:pt x="432" y="8266"/>
                    <a:pt x="447" y="8292"/>
                    <a:pt x="473" y="8302"/>
                  </a:cubicBezTo>
                  <a:lnTo>
                    <a:pt x="484" y="8302"/>
                  </a:lnTo>
                  <a:cubicBezTo>
                    <a:pt x="505" y="8297"/>
                    <a:pt x="520" y="8286"/>
                    <a:pt x="525" y="8266"/>
                  </a:cubicBezTo>
                  <a:cubicBezTo>
                    <a:pt x="530" y="8255"/>
                    <a:pt x="712" y="7638"/>
                    <a:pt x="1372" y="6698"/>
                  </a:cubicBezTo>
                  <a:cubicBezTo>
                    <a:pt x="1517" y="6516"/>
                    <a:pt x="1683" y="6345"/>
                    <a:pt x="1860" y="6189"/>
                  </a:cubicBezTo>
                  <a:cubicBezTo>
                    <a:pt x="2612" y="5488"/>
                    <a:pt x="3744" y="4429"/>
                    <a:pt x="2810" y="2062"/>
                  </a:cubicBezTo>
                  <a:cubicBezTo>
                    <a:pt x="2810" y="2056"/>
                    <a:pt x="2799" y="2046"/>
                    <a:pt x="2794" y="2041"/>
                  </a:cubicBezTo>
                  <a:lnTo>
                    <a:pt x="2524" y="1864"/>
                  </a:lnTo>
                  <a:lnTo>
                    <a:pt x="2524" y="1864"/>
                  </a:lnTo>
                  <a:lnTo>
                    <a:pt x="2659" y="1890"/>
                  </a:lnTo>
                  <a:cubicBezTo>
                    <a:pt x="2663" y="1892"/>
                    <a:pt x="2668" y="1892"/>
                    <a:pt x="2672" y="1892"/>
                  </a:cubicBezTo>
                  <a:cubicBezTo>
                    <a:pt x="2702" y="1892"/>
                    <a:pt x="2725" y="1860"/>
                    <a:pt x="2711" y="1828"/>
                  </a:cubicBezTo>
                  <a:cubicBezTo>
                    <a:pt x="2659" y="1709"/>
                    <a:pt x="2602" y="1584"/>
                    <a:pt x="2540" y="1454"/>
                  </a:cubicBezTo>
                  <a:cubicBezTo>
                    <a:pt x="2534" y="1444"/>
                    <a:pt x="2529" y="1439"/>
                    <a:pt x="2519" y="1433"/>
                  </a:cubicBezTo>
                  <a:lnTo>
                    <a:pt x="2259" y="1257"/>
                  </a:lnTo>
                  <a:lnTo>
                    <a:pt x="2363" y="1283"/>
                  </a:lnTo>
                  <a:cubicBezTo>
                    <a:pt x="2368" y="1284"/>
                    <a:pt x="2373" y="1285"/>
                    <a:pt x="2378" y="1285"/>
                  </a:cubicBezTo>
                  <a:cubicBezTo>
                    <a:pt x="2392" y="1285"/>
                    <a:pt x="2403" y="1279"/>
                    <a:pt x="2415" y="1267"/>
                  </a:cubicBezTo>
                  <a:cubicBezTo>
                    <a:pt x="2425" y="1252"/>
                    <a:pt x="2425" y="1231"/>
                    <a:pt x="2415" y="1215"/>
                  </a:cubicBezTo>
                  <a:cubicBezTo>
                    <a:pt x="2197" y="805"/>
                    <a:pt x="1958" y="406"/>
                    <a:pt x="1693" y="21"/>
                  </a:cubicBezTo>
                  <a:cubicBezTo>
                    <a:pt x="1688" y="11"/>
                    <a:pt x="1678" y="6"/>
                    <a:pt x="1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7" name="Google Shape;3927;p55"/>
            <p:cNvSpPr/>
            <p:nvPr/>
          </p:nvSpPr>
          <p:spPr>
            <a:xfrm>
              <a:off x="1748900" y="3126350"/>
              <a:ext cx="23900" cy="142675"/>
            </a:xfrm>
            <a:custGeom>
              <a:avLst/>
              <a:gdLst/>
              <a:ahLst/>
              <a:cxnLst/>
              <a:rect l="l" t="t" r="r" b="b"/>
              <a:pathLst>
                <a:path w="956" h="5707" extrusionOk="0">
                  <a:moveTo>
                    <a:pt x="296" y="1"/>
                  </a:moveTo>
                  <a:cubicBezTo>
                    <a:pt x="270" y="1"/>
                    <a:pt x="249" y="27"/>
                    <a:pt x="249" y="52"/>
                  </a:cubicBezTo>
                  <a:cubicBezTo>
                    <a:pt x="249" y="73"/>
                    <a:pt x="343" y="2093"/>
                    <a:pt x="602" y="3635"/>
                  </a:cubicBezTo>
                  <a:cubicBezTo>
                    <a:pt x="852" y="5140"/>
                    <a:pt x="42" y="5613"/>
                    <a:pt x="31" y="5618"/>
                  </a:cubicBezTo>
                  <a:cubicBezTo>
                    <a:pt x="11" y="5634"/>
                    <a:pt x="0" y="5659"/>
                    <a:pt x="11" y="5685"/>
                  </a:cubicBezTo>
                  <a:cubicBezTo>
                    <a:pt x="21" y="5701"/>
                    <a:pt x="36" y="5706"/>
                    <a:pt x="52" y="5706"/>
                  </a:cubicBezTo>
                  <a:cubicBezTo>
                    <a:pt x="62" y="5706"/>
                    <a:pt x="73" y="5706"/>
                    <a:pt x="78" y="5701"/>
                  </a:cubicBezTo>
                  <a:cubicBezTo>
                    <a:pt x="114" y="5685"/>
                    <a:pt x="955" y="5197"/>
                    <a:pt x="696" y="3619"/>
                  </a:cubicBezTo>
                  <a:cubicBezTo>
                    <a:pt x="441" y="2082"/>
                    <a:pt x="348" y="68"/>
                    <a:pt x="348" y="47"/>
                  </a:cubicBezTo>
                  <a:cubicBezTo>
                    <a:pt x="348" y="21"/>
                    <a:pt x="322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8" name="Google Shape;3928;p55"/>
            <p:cNvSpPr/>
            <p:nvPr/>
          </p:nvSpPr>
          <p:spPr>
            <a:xfrm>
              <a:off x="1767325" y="3110900"/>
              <a:ext cx="150" cy="16125"/>
            </a:xfrm>
            <a:custGeom>
              <a:avLst/>
              <a:gdLst/>
              <a:ahLst/>
              <a:cxnLst/>
              <a:rect l="l" t="t" r="r" b="b"/>
              <a:pathLst>
                <a:path w="6" h="645" extrusionOk="0">
                  <a:moveTo>
                    <a:pt x="0" y="1"/>
                  </a:moveTo>
                  <a:lnTo>
                    <a:pt x="0" y="645"/>
                  </a:lnTo>
                  <a:lnTo>
                    <a:pt x="6" y="645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9" name="Google Shape;3929;p55"/>
            <p:cNvSpPr/>
            <p:nvPr/>
          </p:nvSpPr>
          <p:spPr>
            <a:xfrm>
              <a:off x="1749800" y="3109750"/>
              <a:ext cx="18850" cy="18450"/>
            </a:xfrm>
            <a:custGeom>
              <a:avLst/>
              <a:gdLst/>
              <a:ahLst/>
              <a:cxnLst/>
              <a:rect l="l" t="t" r="r" b="b"/>
              <a:pathLst>
                <a:path w="754" h="738" extrusionOk="0">
                  <a:moveTo>
                    <a:pt x="395" y="93"/>
                  </a:moveTo>
                  <a:cubicBezTo>
                    <a:pt x="540" y="99"/>
                    <a:pt x="655" y="218"/>
                    <a:pt x="655" y="363"/>
                  </a:cubicBezTo>
                  <a:cubicBezTo>
                    <a:pt x="655" y="436"/>
                    <a:pt x="629" y="504"/>
                    <a:pt x="582" y="556"/>
                  </a:cubicBezTo>
                  <a:cubicBezTo>
                    <a:pt x="535" y="607"/>
                    <a:pt x="468" y="639"/>
                    <a:pt x="400" y="639"/>
                  </a:cubicBezTo>
                  <a:cubicBezTo>
                    <a:pt x="328" y="639"/>
                    <a:pt x="260" y="613"/>
                    <a:pt x="213" y="566"/>
                  </a:cubicBezTo>
                  <a:cubicBezTo>
                    <a:pt x="110" y="457"/>
                    <a:pt x="104" y="291"/>
                    <a:pt x="208" y="177"/>
                  </a:cubicBezTo>
                  <a:cubicBezTo>
                    <a:pt x="255" y="130"/>
                    <a:pt x="317" y="99"/>
                    <a:pt x="390" y="93"/>
                  </a:cubicBezTo>
                  <a:close/>
                  <a:moveTo>
                    <a:pt x="385" y="0"/>
                  </a:moveTo>
                  <a:cubicBezTo>
                    <a:pt x="291" y="0"/>
                    <a:pt x="198" y="42"/>
                    <a:pt x="135" y="114"/>
                  </a:cubicBezTo>
                  <a:cubicBezTo>
                    <a:pt x="0" y="260"/>
                    <a:pt x="0" y="488"/>
                    <a:pt x="146" y="633"/>
                  </a:cubicBezTo>
                  <a:cubicBezTo>
                    <a:pt x="208" y="701"/>
                    <a:pt x="302" y="737"/>
                    <a:pt x="395" y="737"/>
                  </a:cubicBezTo>
                  <a:lnTo>
                    <a:pt x="400" y="737"/>
                  </a:lnTo>
                  <a:cubicBezTo>
                    <a:pt x="494" y="732"/>
                    <a:pt x="587" y="691"/>
                    <a:pt x="655" y="623"/>
                  </a:cubicBezTo>
                  <a:cubicBezTo>
                    <a:pt x="717" y="550"/>
                    <a:pt x="753" y="457"/>
                    <a:pt x="753" y="363"/>
                  </a:cubicBezTo>
                  <a:cubicBezTo>
                    <a:pt x="748" y="161"/>
                    <a:pt x="587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0" name="Google Shape;3930;p55"/>
            <p:cNvSpPr/>
            <p:nvPr/>
          </p:nvSpPr>
          <p:spPr>
            <a:xfrm>
              <a:off x="1822000" y="3096400"/>
              <a:ext cx="21275" cy="18300"/>
            </a:xfrm>
            <a:custGeom>
              <a:avLst/>
              <a:gdLst/>
              <a:ahLst/>
              <a:cxnLst/>
              <a:rect l="l" t="t" r="r" b="b"/>
              <a:pathLst>
                <a:path w="851" h="732" extrusionOk="0">
                  <a:moveTo>
                    <a:pt x="368" y="98"/>
                  </a:moveTo>
                  <a:cubicBezTo>
                    <a:pt x="435" y="98"/>
                    <a:pt x="497" y="124"/>
                    <a:pt x="544" y="165"/>
                  </a:cubicBezTo>
                  <a:cubicBezTo>
                    <a:pt x="596" y="212"/>
                    <a:pt x="627" y="280"/>
                    <a:pt x="632" y="347"/>
                  </a:cubicBezTo>
                  <a:cubicBezTo>
                    <a:pt x="643" y="498"/>
                    <a:pt x="529" y="622"/>
                    <a:pt x="383" y="627"/>
                  </a:cubicBezTo>
                  <a:cubicBezTo>
                    <a:pt x="376" y="628"/>
                    <a:pt x="370" y="628"/>
                    <a:pt x="363" y="628"/>
                  </a:cubicBezTo>
                  <a:cubicBezTo>
                    <a:pt x="302" y="628"/>
                    <a:pt x="243" y="607"/>
                    <a:pt x="196" y="565"/>
                  </a:cubicBezTo>
                  <a:cubicBezTo>
                    <a:pt x="144" y="518"/>
                    <a:pt x="113" y="451"/>
                    <a:pt x="108" y="378"/>
                  </a:cubicBezTo>
                  <a:cubicBezTo>
                    <a:pt x="103" y="233"/>
                    <a:pt x="212" y="108"/>
                    <a:pt x="357" y="98"/>
                  </a:cubicBezTo>
                  <a:close/>
                  <a:moveTo>
                    <a:pt x="375" y="0"/>
                  </a:moveTo>
                  <a:cubicBezTo>
                    <a:pt x="182" y="0"/>
                    <a:pt x="0" y="159"/>
                    <a:pt x="15" y="383"/>
                  </a:cubicBezTo>
                  <a:cubicBezTo>
                    <a:pt x="20" y="482"/>
                    <a:pt x="61" y="570"/>
                    <a:pt x="129" y="638"/>
                  </a:cubicBezTo>
                  <a:cubicBezTo>
                    <a:pt x="196" y="695"/>
                    <a:pt x="279" y="731"/>
                    <a:pt x="373" y="731"/>
                  </a:cubicBezTo>
                  <a:lnTo>
                    <a:pt x="394" y="731"/>
                  </a:lnTo>
                  <a:cubicBezTo>
                    <a:pt x="710" y="711"/>
                    <a:pt x="850" y="316"/>
                    <a:pt x="617" y="98"/>
                  </a:cubicBezTo>
                  <a:cubicBezTo>
                    <a:pt x="545" y="30"/>
                    <a:pt x="459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1" name="Google Shape;3931;p55"/>
            <p:cNvSpPr/>
            <p:nvPr/>
          </p:nvSpPr>
          <p:spPr>
            <a:xfrm>
              <a:off x="1834950" y="3107825"/>
              <a:ext cx="21425" cy="12850"/>
            </a:xfrm>
            <a:custGeom>
              <a:avLst/>
              <a:gdLst/>
              <a:ahLst/>
              <a:cxnLst/>
              <a:rect l="l" t="t" r="r" b="b"/>
              <a:pathLst>
                <a:path w="857" h="514" extrusionOk="0">
                  <a:moveTo>
                    <a:pt x="805" y="1"/>
                  </a:moveTo>
                  <a:cubicBezTo>
                    <a:pt x="796" y="1"/>
                    <a:pt x="787" y="4"/>
                    <a:pt x="779" y="10"/>
                  </a:cubicBezTo>
                  <a:cubicBezTo>
                    <a:pt x="775" y="10"/>
                    <a:pt x="487" y="184"/>
                    <a:pt x="251" y="184"/>
                  </a:cubicBezTo>
                  <a:cubicBezTo>
                    <a:pt x="187" y="184"/>
                    <a:pt x="128" y="171"/>
                    <a:pt x="78" y="139"/>
                  </a:cubicBezTo>
                  <a:cubicBezTo>
                    <a:pt x="71" y="136"/>
                    <a:pt x="64" y="134"/>
                    <a:pt x="56" y="134"/>
                  </a:cubicBezTo>
                  <a:cubicBezTo>
                    <a:pt x="41" y="134"/>
                    <a:pt x="26" y="141"/>
                    <a:pt x="16" y="155"/>
                  </a:cubicBezTo>
                  <a:cubicBezTo>
                    <a:pt x="0" y="176"/>
                    <a:pt x="5" y="202"/>
                    <a:pt x="26" y="217"/>
                  </a:cubicBezTo>
                  <a:cubicBezTo>
                    <a:pt x="63" y="254"/>
                    <a:pt x="400" y="513"/>
                    <a:pt x="628" y="513"/>
                  </a:cubicBezTo>
                  <a:lnTo>
                    <a:pt x="665" y="513"/>
                  </a:lnTo>
                  <a:cubicBezTo>
                    <a:pt x="691" y="508"/>
                    <a:pt x="706" y="482"/>
                    <a:pt x="701" y="456"/>
                  </a:cubicBezTo>
                  <a:cubicBezTo>
                    <a:pt x="701" y="430"/>
                    <a:pt x="675" y="414"/>
                    <a:pt x="649" y="414"/>
                  </a:cubicBezTo>
                  <a:cubicBezTo>
                    <a:pt x="641" y="416"/>
                    <a:pt x="631" y="417"/>
                    <a:pt x="622" y="417"/>
                  </a:cubicBezTo>
                  <a:cubicBezTo>
                    <a:pt x="528" y="417"/>
                    <a:pt x="394" y="351"/>
                    <a:pt x="281" y="285"/>
                  </a:cubicBezTo>
                  <a:cubicBezTo>
                    <a:pt x="540" y="264"/>
                    <a:pt x="815" y="98"/>
                    <a:pt x="831" y="87"/>
                  </a:cubicBezTo>
                  <a:cubicBezTo>
                    <a:pt x="852" y="72"/>
                    <a:pt x="857" y="46"/>
                    <a:pt x="846" y="25"/>
                  </a:cubicBezTo>
                  <a:cubicBezTo>
                    <a:pt x="837" y="9"/>
                    <a:pt x="821" y="1"/>
                    <a:pt x="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2" name="Google Shape;3932;p55"/>
            <p:cNvSpPr/>
            <p:nvPr/>
          </p:nvSpPr>
          <p:spPr>
            <a:xfrm>
              <a:off x="1790425" y="3112075"/>
              <a:ext cx="89700" cy="201850"/>
            </a:xfrm>
            <a:custGeom>
              <a:avLst/>
              <a:gdLst/>
              <a:ahLst/>
              <a:cxnLst/>
              <a:rect l="l" t="t" r="r" b="b"/>
              <a:pathLst>
                <a:path w="3588" h="8074" extrusionOk="0">
                  <a:moveTo>
                    <a:pt x="1802" y="135"/>
                  </a:moveTo>
                  <a:cubicBezTo>
                    <a:pt x="1994" y="255"/>
                    <a:pt x="2788" y="790"/>
                    <a:pt x="3209" y="1625"/>
                  </a:cubicBezTo>
                  <a:cubicBezTo>
                    <a:pt x="3484" y="2171"/>
                    <a:pt x="3204" y="3219"/>
                    <a:pt x="2960" y="4143"/>
                  </a:cubicBezTo>
                  <a:lnTo>
                    <a:pt x="2949" y="4190"/>
                  </a:lnTo>
                  <a:lnTo>
                    <a:pt x="2508" y="3816"/>
                  </a:lnTo>
                  <a:lnTo>
                    <a:pt x="2877" y="4460"/>
                  </a:lnTo>
                  <a:cubicBezTo>
                    <a:pt x="2716" y="5068"/>
                    <a:pt x="2638" y="5493"/>
                    <a:pt x="2716" y="5727"/>
                  </a:cubicBezTo>
                  <a:cubicBezTo>
                    <a:pt x="2851" y="6142"/>
                    <a:pt x="3110" y="6957"/>
                    <a:pt x="3287" y="7508"/>
                  </a:cubicBezTo>
                  <a:cubicBezTo>
                    <a:pt x="3079" y="7165"/>
                    <a:pt x="2846" y="6838"/>
                    <a:pt x="2586" y="6526"/>
                  </a:cubicBezTo>
                  <a:cubicBezTo>
                    <a:pt x="2425" y="6350"/>
                    <a:pt x="2248" y="6189"/>
                    <a:pt x="2051" y="6044"/>
                  </a:cubicBezTo>
                  <a:cubicBezTo>
                    <a:pt x="1236" y="5389"/>
                    <a:pt x="115" y="4486"/>
                    <a:pt x="857" y="2171"/>
                  </a:cubicBezTo>
                  <a:lnTo>
                    <a:pt x="1532" y="1657"/>
                  </a:lnTo>
                  <a:lnTo>
                    <a:pt x="1532" y="1657"/>
                  </a:lnTo>
                  <a:lnTo>
                    <a:pt x="977" y="1828"/>
                  </a:lnTo>
                  <a:cubicBezTo>
                    <a:pt x="1008" y="1740"/>
                    <a:pt x="1044" y="1646"/>
                    <a:pt x="1086" y="1553"/>
                  </a:cubicBezTo>
                  <a:lnTo>
                    <a:pt x="1750" y="1049"/>
                  </a:lnTo>
                  <a:lnTo>
                    <a:pt x="1236" y="1205"/>
                  </a:lnTo>
                  <a:cubicBezTo>
                    <a:pt x="1397" y="862"/>
                    <a:pt x="1584" y="504"/>
                    <a:pt x="1802" y="135"/>
                  </a:cubicBezTo>
                  <a:close/>
                  <a:moveTo>
                    <a:pt x="1771" y="0"/>
                  </a:moveTo>
                  <a:lnTo>
                    <a:pt x="1745" y="42"/>
                  </a:lnTo>
                  <a:cubicBezTo>
                    <a:pt x="1511" y="437"/>
                    <a:pt x="1298" y="842"/>
                    <a:pt x="1106" y="1262"/>
                  </a:cubicBezTo>
                  <a:lnTo>
                    <a:pt x="1060" y="1361"/>
                  </a:lnTo>
                  <a:lnTo>
                    <a:pt x="1262" y="1298"/>
                  </a:lnTo>
                  <a:lnTo>
                    <a:pt x="1262" y="1298"/>
                  </a:lnTo>
                  <a:lnTo>
                    <a:pt x="1008" y="1490"/>
                  </a:lnTo>
                  <a:lnTo>
                    <a:pt x="1002" y="1506"/>
                  </a:lnTo>
                  <a:cubicBezTo>
                    <a:pt x="945" y="1636"/>
                    <a:pt x="893" y="1766"/>
                    <a:pt x="852" y="1885"/>
                  </a:cubicBezTo>
                  <a:lnTo>
                    <a:pt x="821" y="1978"/>
                  </a:lnTo>
                  <a:lnTo>
                    <a:pt x="821" y="1978"/>
                  </a:lnTo>
                  <a:lnTo>
                    <a:pt x="1039" y="1911"/>
                  </a:lnTo>
                  <a:lnTo>
                    <a:pt x="774" y="2113"/>
                  </a:lnTo>
                  <a:lnTo>
                    <a:pt x="769" y="2129"/>
                  </a:lnTo>
                  <a:cubicBezTo>
                    <a:pt x="0" y="4517"/>
                    <a:pt x="1200" y="5483"/>
                    <a:pt x="1994" y="6121"/>
                  </a:cubicBezTo>
                  <a:cubicBezTo>
                    <a:pt x="2181" y="6262"/>
                    <a:pt x="2352" y="6417"/>
                    <a:pt x="2513" y="6589"/>
                  </a:cubicBezTo>
                  <a:cubicBezTo>
                    <a:pt x="3235" y="7466"/>
                    <a:pt x="3463" y="8063"/>
                    <a:pt x="3463" y="8074"/>
                  </a:cubicBezTo>
                  <a:lnTo>
                    <a:pt x="3557" y="8037"/>
                  </a:lnTo>
                  <a:cubicBezTo>
                    <a:pt x="3552" y="8022"/>
                    <a:pt x="3027" y="6350"/>
                    <a:pt x="2809" y="5696"/>
                  </a:cubicBezTo>
                  <a:cubicBezTo>
                    <a:pt x="2731" y="5457"/>
                    <a:pt x="2856" y="4933"/>
                    <a:pt x="2975" y="4460"/>
                  </a:cubicBezTo>
                  <a:lnTo>
                    <a:pt x="2981" y="4439"/>
                  </a:lnTo>
                  <a:lnTo>
                    <a:pt x="2866" y="4247"/>
                  </a:lnTo>
                  <a:lnTo>
                    <a:pt x="3001" y="4361"/>
                  </a:lnTo>
                  <a:lnTo>
                    <a:pt x="3053" y="4164"/>
                  </a:lnTo>
                  <a:cubicBezTo>
                    <a:pt x="3302" y="3224"/>
                    <a:pt x="3588" y="2160"/>
                    <a:pt x="3297" y="1584"/>
                  </a:cubicBezTo>
                  <a:cubicBezTo>
                    <a:pt x="2804" y="603"/>
                    <a:pt x="1823" y="32"/>
                    <a:pt x="1812" y="26"/>
                  </a:cubicBezTo>
                  <a:lnTo>
                    <a:pt x="17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3" name="Google Shape;3933;p55"/>
            <p:cNvSpPr/>
            <p:nvPr/>
          </p:nvSpPr>
          <p:spPr>
            <a:xfrm>
              <a:off x="1827275" y="3112600"/>
              <a:ext cx="24700" cy="139925"/>
            </a:xfrm>
            <a:custGeom>
              <a:avLst/>
              <a:gdLst/>
              <a:ahLst/>
              <a:cxnLst/>
              <a:rect l="l" t="t" r="r" b="b"/>
              <a:pathLst>
                <a:path w="988" h="5597" extrusionOk="0">
                  <a:moveTo>
                    <a:pt x="312" y="0"/>
                  </a:moveTo>
                  <a:cubicBezTo>
                    <a:pt x="286" y="0"/>
                    <a:pt x="261" y="21"/>
                    <a:pt x="266" y="47"/>
                  </a:cubicBezTo>
                  <a:cubicBezTo>
                    <a:pt x="266" y="68"/>
                    <a:pt x="307" y="2056"/>
                    <a:pt x="157" y="3588"/>
                  </a:cubicBezTo>
                  <a:cubicBezTo>
                    <a:pt x="1" y="5156"/>
                    <a:pt x="873" y="5576"/>
                    <a:pt x="915" y="5592"/>
                  </a:cubicBezTo>
                  <a:cubicBezTo>
                    <a:pt x="920" y="5597"/>
                    <a:pt x="925" y="5597"/>
                    <a:pt x="930" y="5597"/>
                  </a:cubicBezTo>
                  <a:cubicBezTo>
                    <a:pt x="951" y="5597"/>
                    <a:pt x="967" y="5586"/>
                    <a:pt x="977" y="5571"/>
                  </a:cubicBezTo>
                  <a:cubicBezTo>
                    <a:pt x="987" y="5545"/>
                    <a:pt x="977" y="5514"/>
                    <a:pt x="951" y="5503"/>
                  </a:cubicBezTo>
                  <a:cubicBezTo>
                    <a:pt x="946" y="5498"/>
                    <a:pt x="105" y="5088"/>
                    <a:pt x="255" y="3593"/>
                  </a:cubicBezTo>
                  <a:cubicBezTo>
                    <a:pt x="406" y="2056"/>
                    <a:pt x="359" y="68"/>
                    <a:pt x="359" y="47"/>
                  </a:cubicBezTo>
                  <a:cubicBezTo>
                    <a:pt x="359" y="21"/>
                    <a:pt x="338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34" name="Google Shape;3934;p55"/>
          <p:cNvGrpSpPr/>
          <p:nvPr/>
        </p:nvGrpSpPr>
        <p:grpSpPr>
          <a:xfrm>
            <a:off x="204725" y="207425"/>
            <a:ext cx="668750" cy="1431862"/>
            <a:chOff x="401225" y="3201250"/>
            <a:chExt cx="668750" cy="1431862"/>
          </a:xfrm>
        </p:grpSpPr>
        <p:sp>
          <p:nvSpPr>
            <p:cNvPr id="3935" name="Google Shape;3935;p55"/>
            <p:cNvSpPr/>
            <p:nvPr/>
          </p:nvSpPr>
          <p:spPr>
            <a:xfrm flipH="1">
              <a:off x="401225" y="4207625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6" name="Google Shape;3936;p55"/>
            <p:cNvSpPr/>
            <p:nvPr/>
          </p:nvSpPr>
          <p:spPr>
            <a:xfrm flipH="1">
              <a:off x="688100" y="39037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7" name="Google Shape;3937;p55"/>
            <p:cNvSpPr/>
            <p:nvPr/>
          </p:nvSpPr>
          <p:spPr>
            <a:xfrm rot="-4514075" flipH="1">
              <a:off x="594327" y="458860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8" name="Google Shape;3938;p55"/>
            <p:cNvSpPr/>
            <p:nvPr/>
          </p:nvSpPr>
          <p:spPr>
            <a:xfrm flipH="1">
              <a:off x="701600" y="36113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9" name="Google Shape;3939;p55"/>
            <p:cNvSpPr/>
            <p:nvPr/>
          </p:nvSpPr>
          <p:spPr>
            <a:xfrm flipH="1">
              <a:off x="904300" y="32206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0" name="Google Shape;3940;p55"/>
            <p:cNvSpPr/>
            <p:nvPr/>
          </p:nvSpPr>
          <p:spPr>
            <a:xfrm flipH="1">
              <a:off x="902463" y="34092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1" name="Google Shape;3941;p55"/>
            <p:cNvSpPr/>
            <p:nvPr/>
          </p:nvSpPr>
          <p:spPr>
            <a:xfrm rot="-4514075" flipH="1">
              <a:off x="493152" y="33350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2" name="Google Shape;3942;p55"/>
            <p:cNvSpPr/>
            <p:nvPr/>
          </p:nvSpPr>
          <p:spPr>
            <a:xfrm flipH="1">
              <a:off x="1042975" y="384082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3" name="Google Shape;3943;p55"/>
            <p:cNvSpPr/>
            <p:nvPr/>
          </p:nvSpPr>
          <p:spPr>
            <a:xfrm flipH="1">
              <a:off x="638613" y="32012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44" name="Google Shape;3944;p55"/>
          <p:cNvGrpSpPr/>
          <p:nvPr/>
        </p:nvGrpSpPr>
        <p:grpSpPr>
          <a:xfrm>
            <a:off x="7798429" y="4788028"/>
            <a:ext cx="1260939" cy="409494"/>
            <a:chOff x="3099775" y="2031950"/>
            <a:chExt cx="513600" cy="166800"/>
          </a:xfrm>
        </p:grpSpPr>
        <p:sp>
          <p:nvSpPr>
            <p:cNvPr id="3945" name="Google Shape;3945;p55"/>
            <p:cNvSpPr/>
            <p:nvPr/>
          </p:nvSpPr>
          <p:spPr>
            <a:xfrm>
              <a:off x="3107950" y="2108525"/>
              <a:ext cx="505425" cy="90225"/>
            </a:xfrm>
            <a:custGeom>
              <a:avLst/>
              <a:gdLst/>
              <a:ahLst/>
              <a:cxnLst/>
              <a:rect l="l" t="t" r="r" b="b"/>
              <a:pathLst>
                <a:path w="20217" h="3609" extrusionOk="0">
                  <a:moveTo>
                    <a:pt x="15835" y="0"/>
                  </a:moveTo>
                  <a:lnTo>
                    <a:pt x="540" y="883"/>
                  </a:lnTo>
                  <a:lnTo>
                    <a:pt x="0" y="1439"/>
                  </a:lnTo>
                  <a:lnTo>
                    <a:pt x="15544" y="3609"/>
                  </a:lnTo>
                  <a:lnTo>
                    <a:pt x="17745" y="3100"/>
                  </a:lnTo>
                  <a:lnTo>
                    <a:pt x="20217" y="629"/>
                  </a:lnTo>
                  <a:lnTo>
                    <a:pt x="158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6" name="Google Shape;3946;p55"/>
            <p:cNvSpPr/>
            <p:nvPr/>
          </p:nvSpPr>
          <p:spPr>
            <a:xfrm>
              <a:off x="3426850" y="2123450"/>
              <a:ext cx="4300" cy="26750"/>
            </a:xfrm>
            <a:custGeom>
              <a:avLst/>
              <a:gdLst/>
              <a:ahLst/>
              <a:cxnLst/>
              <a:rect l="l" t="t" r="r" b="b"/>
              <a:pathLst>
                <a:path w="172" h="1070" extrusionOk="0">
                  <a:moveTo>
                    <a:pt x="171" y="0"/>
                  </a:moveTo>
                  <a:lnTo>
                    <a:pt x="171" y="0"/>
                  </a:lnTo>
                  <a:cubicBezTo>
                    <a:pt x="11" y="333"/>
                    <a:pt x="0" y="722"/>
                    <a:pt x="140" y="1070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7" name="Google Shape;3947;p55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8" name="Google Shape;3948;p55"/>
            <p:cNvSpPr/>
            <p:nvPr/>
          </p:nvSpPr>
          <p:spPr>
            <a:xfrm>
              <a:off x="3201650" y="2118000"/>
              <a:ext cx="230925" cy="34550"/>
            </a:xfrm>
            <a:custGeom>
              <a:avLst/>
              <a:gdLst/>
              <a:ahLst/>
              <a:cxnLst/>
              <a:rect l="l" t="t" r="r" b="b"/>
              <a:pathLst>
                <a:path w="9237" h="1382" extrusionOk="0">
                  <a:moveTo>
                    <a:pt x="99" y="99"/>
                  </a:moveTo>
                  <a:lnTo>
                    <a:pt x="9117" y="244"/>
                  </a:lnTo>
                  <a:lnTo>
                    <a:pt x="9029" y="592"/>
                  </a:lnTo>
                  <a:cubicBezTo>
                    <a:pt x="8972" y="805"/>
                    <a:pt x="9013" y="997"/>
                    <a:pt x="9060" y="1200"/>
                  </a:cubicBezTo>
                  <a:lnTo>
                    <a:pt x="9076" y="1283"/>
                  </a:lnTo>
                  <a:lnTo>
                    <a:pt x="208" y="1034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37" y="0"/>
                    <a:pt x="21" y="6"/>
                    <a:pt x="16" y="16"/>
                  </a:cubicBezTo>
                  <a:cubicBezTo>
                    <a:pt x="6" y="26"/>
                    <a:pt x="1" y="42"/>
                    <a:pt x="1" y="52"/>
                  </a:cubicBezTo>
                  <a:lnTo>
                    <a:pt x="115" y="1086"/>
                  </a:lnTo>
                  <a:cubicBezTo>
                    <a:pt x="120" y="1106"/>
                    <a:pt x="141" y="1127"/>
                    <a:pt x="162" y="1127"/>
                  </a:cubicBezTo>
                  <a:lnTo>
                    <a:pt x="9143" y="1381"/>
                  </a:lnTo>
                  <a:cubicBezTo>
                    <a:pt x="9154" y="1381"/>
                    <a:pt x="9169" y="1376"/>
                    <a:pt x="9179" y="1361"/>
                  </a:cubicBezTo>
                  <a:cubicBezTo>
                    <a:pt x="9190" y="1350"/>
                    <a:pt x="9195" y="1335"/>
                    <a:pt x="9190" y="1324"/>
                  </a:cubicBezTo>
                  <a:cubicBezTo>
                    <a:pt x="9179" y="1272"/>
                    <a:pt x="9169" y="1226"/>
                    <a:pt x="9159" y="1179"/>
                  </a:cubicBezTo>
                  <a:cubicBezTo>
                    <a:pt x="9117" y="987"/>
                    <a:pt x="9076" y="810"/>
                    <a:pt x="9128" y="613"/>
                  </a:cubicBezTo>
                  <a:lnTo>
                    <a:pt x="9231" y="208"/>
                  </a:lnTo>
                  <a:cubicBezTo>
                    <a:pt x="9237" y="193"/>
                    <a:pt x="9231" y="182"/>
                    <a:pt x="9226" y="167"/>
                  </a:cubicBezTo>
                  <a:cubicBezTo>
                    <a:pt x="9216" y="156"/>
                    <a:pt x="9200" y="151"/>
                    <a:pt x="9185" y="151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9" name="Google Shape;3949;p55"/>
            <p:cNvSpPr/>
            <p:nvPr/>
          </p:nvSpPr>
          <p:spPr>
            <a:xfrm>
              <a:off x="3202825" y="2078550"/>
              <a:ext cx="302175" cy="44400"/>
            </a:xfrm>
            <a:custGeom>
              <a:avLst/>
              <a:gdLst/>
              <a:ahLst/>
              <a:cxnLst/>
              <a:rect l="l" t="t" r="r" b="b"/>
              <a:pathLst>
                <a:path w="12087" h="1776" extrusionOk="0">
                  <a:moveTo>
                    <a:pt x="3650" y="0"/>
                  </a:moveTo>
                  <a:lnTo>
                    <a:pt x="0" y="1625"/>
                  </a:lnTo>
                  <a:lnTo>
                    <a:pt x="9132" y="1776"/>
                  </a:lnTo>
                  <a:lnTo>
                    <a:pt x="12087" y="68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0" name="Google Shape;3950;p55"/>
            <p:cNvSpPr/>
            <p:nvPr/>
          </p:nvSpPr>
          <p:spPr>
            <a:xfrm>
              <a:off x="3202825" y="2078550"/>
              <a:ext cx="196000" cy="43225"/>
            </a:xfrm>
            <a:custGeom>
              <a:avLst/>
              <a:gdLst/>
              <a:ahLst/>
              <a:cxnLst/>
              <a:rect l="l" t="t" r="r" b="b"/>
              <a:pathLst>
                <a:path w="7840" h="1729" extrusionOk="0">
                  <a:moveTo>
                    <a:pt x="3650" y="0"/>
                  </a:moveTo>
                  <a:lnTo>
                    <a:pt x="0" y="1625"/>
                  </a:lnTo>
                  <a:lnTo>
                    <a:pt x="6407" y="1729"/>
                  </a:lnTo>
                  <a:lnTo>
                    <a:pt x="7840" y="37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1" name="Google Shape;3951;p55"/>
            <p:cNvSpPr/>
            <p:nvPr/>
          </p:nvSpPr>
          <p:spPr>
            <a:xfrm>
              <a:off x="3430475" y="2080875"/>
              <a:ext cx="73625" cy="67000"/>
            </a:xfrm>
            <a:custGeom>
              <a:avLst/>
              <a:gdLst/>
              <a:ahLst/>
              <a:cxnLst/>
              <a:rect l="l" t="t" r="r" b="b"/>
              <a:pathLst>
                <a:path w="2945" h="2680" extrusionOk="0">
                  <a:moveTo>
                    <a:pt x="2944" y="1"/>
                  </a:moveTo>
                  <a:lnTo>
                    <a:pt x="26" y="1678"/>
                  </a:lnTo>
                  <a:lnTo>
                    <a:pt x="1" y="2680"/>
                  </a:lnTo>
                  <a:lnTo>
                    <a:pt x="2757" y="1096"/>
                  </a:lnTo>
                  <a:cubicBezTo>
                    <a:pt x="2742" y="888"/>
                    <a:pt x="2752" y="686"/>
                    <a:pt x="2788" y="483"/>
                  </a:cubicBezTo>
                  <a:lnTo>
                    <a:pt x="2788" y="483"/>
                  </a:lnTo>
                  <a:lnTo>
                    <a:pt x="2056" y="847"/>
                  </a:lnTo>
                  <a:lnTo>
                    <a:pt x="2056" y="847"/>
                  </a:lnTo>
                  <a:lnTo>
                    <a:pt x="2804" y="395"/>
                  </a:lnTo>
                  <a:cubicBezTo>
                    <a:pt x="2830" y="291"/>
                    <a:pt x="2887" y="79"/>
                    <a:pt x="2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2" name="Google Shape;3952;p55"/>
            <p:cNvSpPr/>
            <p:nvPr/>
          </p:nvSpPr>
          <p:spPr>
            <a:xfrm>
              <a:off x="3429175" y="2079675"/>
              <a:ext cx="76475" cy="69500"/>
            </a:xfrm>
            <a:custGeom>
              <a:avLst/>
              <a:gdLst/>
              <a:ahLst/>
              <a:cxnLst/>
              <a:rect l="l" t="t" r="r" b="b"/>
              <a:pathLst>
                <a:path w="3059" h="2780" extrusionOk="0">
                  <a:moveTo>
                    <a:pt x="2882" y="168"/>
                  </a:moveTo>
                  <a:lnTo>
                    <a:pt x="2882" y="168"/>
                  </a:lnTo>
                  <a:cubicBezTo>
                    <a:pt x="2856" y="246"/>
                    <a:pt x="2830" y="334"/>
                    <a:pt x="2809" y="412"/>
                  </a:cubicBezTo>
                  <a:lnTo>
                    <a:pt x="2082" y="853"/>
                  </a:lnTo>
                  <a:cubicBezTo>
                    <a:pt x="2037" y="881"/>
                    <a:pt x="2064" y="945"/>
                    <a:pt x="2110" y="945"/>
                  </a:cubicBezTo>
                  <a:cubicBezTo>
                    <a:pt x="2116" y="945"/>
                    <a:pt x="2123" y="944"/>
                    <a:pt x="2129" y="942"/>
                  </a:cubicBezTo>
                  <a:lnTo>
                    <a:pt x="2778" y="615"/>
                  </a:lnTo>
                  <a:lnTo>
                    <a:pt x="2778" y="615"/>
                  </a:lnTo>
                  <a:cubicBezTo>
                    <a:pt x="2757" y="781"/>
                    <a:pt x="2752" y="952"/>
                    <a:pt x="2757" y="1118"/>
                  </a:cubicBezTo>
                  <a:lnTo>
                    <a:pt x="104" y="2644"/>
                  </a:lnTo>
                  <a:lnTo>
                    <a:pt x="130" y="1757"/>
                  </a:lnTo>
                  <a:lnTo>
                    <a:pt x="2882" y="168"/>
                  </a:lnTo>
                  <a:close/>
                  <a:moveTo>
                    <a:pt x="2996" y="0"/>
                  </a:moveTo>
                  <a:cubicBezTo>
                    <a:pt x="2988" y="0"/>
                    <a:pt x="2979" y="2"/>
                    <a:pt x="2970" y="7"/>
                  </a:cubicBezTo>
                  <a:lnTo>
                    <a:pt x="58" y="1689"/>
                  </a:lnTo>
                  <a:cubicBezTo>
                    <a:pt x="42" y="1694"/>
                    <a:pt x="32" y="1710"/>
                    <a:pt x="32" y="1731"/>
                  </a:cubicBezTo>
                  <a:lnTo>
                    <a:pt x="6" y="2728"/>
                  </a:lnTo>
                  <a:cubicBezTo>
                    <a:pt x="1" y="2753"/>
                    <a:pt x="27" y="2779"/>
                    <a:pt x="53" y="2779"/>
                  </a:cubicBezTo>
                  <a:cubicBezTo>
                    <a:pt x="63" y="2779"/>
                    <a:pt x="68" y="2774"/>
                    <a:pt x="78" y="2774"/>
                  </a:cubicBezTo>
                  <a:lnTo>
                    <a:pt x="2835" y="1186"/>
                  </a:lnTo>
                  <a:cubicBezTo>
                    <a:pt x="2851" y="1175"/>
                    <a:pt x="2861" y="1160"/>
                    <a:pt x="2856" y="1139"/>
                  </a:cubicBezTo>
                  <a:cubicBezTo>
                    <a:pt x="2846" y="942"/>
                    <a:pt x="2856" y="739"/>
                    <a:pt x="2887" y="537"/>
                  </a:cubicBezTo>
                  <a:cubicBezTo>
                    <a:pt x="2892" y="521"/>
                    <a:pt x="2882" y="500"/>
                    <a:pt x="2872" y="490"/>
                  </a:cubicBezTo>
                  <a:lnTo>
                    <a:pt x="2877" y="485"/>
                  </a:lnTo>
                  <a:cubicBezTo>
                    <a:pt x="2887" y="480"/>
                    <a:pt x="2898" y="469"/>
                    <a:pt x="2903" y="454"/>
                  </a:cubicBezTo>
                  <a:cubicBezTo>
                    <a:pt x="2929" y="324"/>
                    <a:pt x="2975" y="194"/>
                    <a:pt x="3038" y="75"/>
                  </a:cubicBezTo>
                  <a:cubicBezTo>
                    <a:pt x="3059" y="41"/>
                    <a:pt x="3032" y="0"/>
                    <a:pt x="2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3" name="Google Shape;3953;p55"/>
            <p:cNvSpPr/>
            <p:nvPr/>
          </p:nvSpPr>
          <p:spPr>
            <a:xfrm>
              <a:off x="3430075" y="2108275"/>
              <a:ext cx="73750" cy="42975"/>
            </a:xfrm>
            <a:custGeom>
              <a:avLst/>
              <a:gdLst/>
              <a:ahLst/>
              <a:cxnLst/>
              <a:rect l="l" t="t" r="r" b="b"/>
              <a:pathLst>
                <a:path w="2950" h="1719" extrusionOk="0">
                  <a:moveTo>
                    <a:pt x="2773" y="0"/>
                  </a:moveTo>
                  <a:lnTo>
                    <a:pt x="17" y="1589"/>
                  </a:lnTo>
                  <a:lnTo>
                    <a:pt x="1" y="1719"/>
                  </a:lnTo>
                  <a:lnTo>
                    <a:pt x="2950" y="1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4" name="Google Shape;3954;p55"/>
            <p:cNvSpPr/>
            <p:nvPr/>
          </p:nvSpPr>
          <p:spPr>
            <a:xfrm>
              <a:off x="3428925" y="2107100"/>
              <a:ext cx="76600" cy="45450"/>
            </a:xfrm>
            <a:custGeom>
              <a:avLst/>
              <a:gdLst/>
              <a:ahLst/>
              <a:cxnLst/>
              <a:rect l="l" t="t" r="r" b="b"/>
              <a:pathLst>
                <a:path w="3064" h="1818" extrusionOk="0">
                  <a:moveTo>
                    <a:pt x="2835" y="99"/>
                  </a:moveTo>
                  <a:lnTo>
                    <a:pt x="109" y="1677"/>
                  </a:lnTo>
                  <a:lnTo>
                    <a:pt x="109" y="1662"/>
                  </a:lnTo>
                  <a:lnTo>
                    <a:pt x="2835" y="99"/>
                  </a:lnTo>
                  <a:close/>
                  <a:moveTo>
                    <a:pt x="2825" y="0"/>
                  </a:moveTo>
                  <a:cubicBezTo>
                    <a:pt x="2814" y="0"/>
                    <a:pt x="2809" y="0"/>
                    <a:pt x="2799" y="6"/>
                  </a:cubicBezTo>
                  <a:lnTo>
                    <a:pt x="42" y="1589"/>
                  </a:lnTo>
                  <a:cubicBezTo>
                    <a:pt x="26" y="1599"/>
                    <a:pt x="21" y="1615"/>
                    <a:pt x="16" y="1625"/>
                  </a:cubicBezTo>
                  <a:lnTo>
                    <a:pt x="0" y="1760"/>
                  </a:lnTo>
                  <a:cubicBezTo>
                    <a:pt x="0" y="1791"/>
                    <a:pt x="21" y="1817"/>
                    <a:pt x="52" y="1817"/>
                  </a:cubicBezTo>
                  <a:cubicBezTo>
                    <a:pt x="57" y="1817"/>
                    <a:pt x="68" y="1812"/>
                    <a:pt x="73" y="1807"/>
                  </a:cubicBezTo>
                  <a:lnTo>
                    <a:pt x="3022" y="99"/>
                  </a:lnTo>
                  <a:cubicBezTo>
                    <a:pt x="3063" y="78"/>
                    <a:pt x="3048" y="16"/>
                    <a:pt x="3001" y="11"/>
                  </a:cubicBezTo>
                  <a:lnTo>
                    <a:pt x="2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5" name="Google Shape;3955;p55"/>
            <p:cNvSpPr/>
            <p:nvPr/>
          </p:nvSpPr>
          <p:spPr>
            <a:xfrm>
              <a:off x="3201125" y="2077450"/>
              <a:ext cx="305175" cy="46675"/>
            </a:xfrm>
            <a:custGeom>
              <a:avLst/>
              <a:gdLst/>
              <a:ahLst/>
              <a:cxnLst/>
              <a:rect l="l" t="t" r="r" b="b"/>
              <a:pathLst>
                <a:path w="12207" h="1867" extrusionOk="0">
                  <a:moveTo>
                    <a:pt x="3728" y="96"/>
                  </a:moveTo>
                  <a:lnTo>
                    <a:pt x="11978" y="158"/>
                  </a:lnTo>
                  <a:lnTo>
                    <a:pt x="9190" y="1773"/>
                  </a:lnTo>
                  <a:lnTo>
                    <a:pt x="286" y="1628"/>
                  </a:lnTo>
                  <a:lnTo>
                    <a:pt x="3728" y="96"/>
                  </a:lnTo>
                  <a:close/>
                  <a:moveTo>
                    <a:pt x="3712" y="0"/>
                  </a:moveTo>
                  <a:cubicBezTo>
                    <a:pt x="3707" y="0"/>
                    <a:pt x="3701" y="3"/>
                    <a:pt x="3697" y="3"/>
                  </a:cubicBezTo>
                  <a:lnTo>
                    <a:pt x="48" y="1628"/>
                  </a:lnTo>
                  <a:cubicBezTo>
                    <a:pt x="1" y="1648"/>
                    <a:pt x="16" y="1721"/>
                    <a:pt x="68" y="1721"/>
                  </a:cubicBezTo>
                  <a:lnTo>
                    <a:pt x="9200" y="1866"/>
                  </a:lnTo>
                  <a:cubicBezTo>
                    <a:pt x="9211" y="1866"/>
                    <a:pt x="9221" y="1866"/>
                    <a:pt x="9226" y="1861"/>
                  </a:cubicBezTo>
                  <a:lnTo>
                    <a:pt x="12181" y="158"/>
                  </a:lnTo>
                  <a:cubicBezTo>
                    <a:pt x="12196" y="143"/>
                    <a:pt x="12206" y="122"/>
                    <a:pt x="12201" y="101"/>
                  </a:cubicBezTo>
                  <a:cubicBezTo>
                    <a:pt x="12196" y="81"/>
                    <a:pt x="12175" y="65"/>
                    <a:pt x="12155" y="65"/>
                  </a:cubicBezTo>
                  <a:lnTo>
                    <a:pt x="3718" y="3"/>
                  </a:lnTo>
                  <a:cubicBezTo>
                    <a:pt x="3716" y="1"/>
                    <a:pt x="3714" y="0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6" name="Google Shape;3956;p55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7" name="Google Shape;3957;p55"/>
            <p:cNvSpPr/>
            <p:nvPr/>
          </p:nvSpPr>
          <p:spPr>
            <a:xfrm>
              <a:off x="3430475" y="2081400"/>
              <a:ext cx="73225" cy="66475"/>
            </a:xfrm>
            <a:custGeom>
              <a:avLst/>
              <a:gdLst/>
              <a:ahLst/>
              <a:cxnLst/>
              <a:rect l="l" t="t" r="r" b="b"/>
              <a:pathLst>
                <a:path w="2929" h="2659" extrusionOk="0">
                  <a:moveTo>
                    <a:pt x="2929" y="0"/>
                  </a:moveTo>
                  <a:lnTo>
                    <a:pt x="26" y="1657"/>
                  </a:lnTo>
                  <a:lnTo>
                    <a:pt x="1" y="2659"/>
                  </a:lnTo>
                  <a:lnTo>
                    <a:pt x="2757" y="1075"/>
                  </a:lnTo>
                  <a:cubicBezTo>
                    <a:pt x="2742" y="867"/>
                    <a:pt x="2752" y="665"/>
                    <a:pt x="2788" y="462"/>
                  </a:cubicBezTo>
                  <a:lnTo>
                    <a:pt x="2788" y="462"/>
                  </a:lnTo>
                  <a:lnTo>
                    <a:pt x="2056" y="826"/>
                  </a:lnTo>
                  <a:lnTo>
                    <a:pt x="2056" y="826"/>
                  </a:lnTo>
                  <a:lnTo>
                    <a:pt x="2804" y="374"/>
                  </a:lnTo>
                  <a:cubicBezTo>
                    <a:pt x="2830" y="270"/>
                    <a:pt x="2872" y="83"/>
                    <a:pt x="292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8" name="Google Shape;3958;p55"/>
            <p:cNvSpPr/>
            <p:nvPr/>
          </p:nvSpPr>
          <p:spPr>
            <a:xfrm>
              <a:off x="3211675" y="2127350"/>
              <a:ext cx="17025" cy="14075"/>
            </a:xfrm>
            <a:custGeom>
              <a:avLst/>
              <a:gdLst/>
              <a:ahLst/>
              <a:cxnLst/>
              <a:rect l="l" t="t" r="r" b="b"/>
              <a:pathLst>
                <a:path w="681" h="563" extrusionOk="0">
                  <a:moveTo>
                    <a:pt x="393" y="0"/>
                  </a:moveTo>
                  <a:cubicBezTo>
                    <a:pt x="390" y="0"/>
                    <a:pt x="387" y="0"/>
                    <a:pt x="384" y="0"/>
                  </a:cubicBezTo>
                  <a:cubicBezTo>
                    <a:pt x="381" y="0"/>
                    <a:pt x="379" y="0"/>
                    <a:pt x="377" y="0"/>
                  </a:cubicBezTo>
                  <a:cubicBezTo>
                    <a:pt x="122" y="0"/>
                    <a:pt x="1" y="318"/>
                    <a:pt x="191" y="488"/>
                  </a:cubicBezTo>
                  <a:cubicBezTo>
                    <a:pt x="248" y="540"/>
                    <a:pt x="314" y="563"/>
                    <a:pt x="378" y="563"/>
                  </a:cubicBezTo>
                  <a:cubicBezTo>
                    <a:pt x="534" y="563"/>
                    <a:pt x="681" y="429"/>
                    <a:pt x="659" y="249"/>
                  </a:cubicBezTo>
                  <a:cubicBezTo>
                    <a:pt x="649" y="107"/>
                    <a:pt x="53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9" name="Google Shape;3959;p55"/>
            <p:cNvSpPr/>
            <p:nvPr/>
          </p:nvSpPr>
          <p:spPr>
            <a:xfrm>
              <a:off x="3235400" y="2130450"/>
              <a:ext cx="179525" cy="11325"/>
            </a:xfrm>
            <a:custGeom>
              <a:avLst/>
              <a:gdLst/>
              <a:ahLst/>
              <a:cxnLst/>
              <a:rect l="l" t="t" r="r" b="b"/>
              <a:pathLst>
                <a:path w="7181" h="453" extrusionOk="0">
                  <a:moveTo>
                    <a:pt x="0" y="1"/>
                  </a:moveTo>
                  <a:lnTo>
                    <a:pt x="16" y="281"/>
                  </a:lnTo>
                  <a:lnTo>
                    <a:pt x="7181" y="453"/>
                  </a:lnTo>
                  <a:lnTo>
                    <a:pt x="7170" y="1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0" name="Google Shape;3960;p55"/>
            <p:cNvSpPr/>
            <p:nvPr/>
          </p:nvSpPr>
          <p:spPr>
            <a:xfrm>
              <a:off x="3324575" y="2087625"/>
              <a:ext cx="6125" cy="26500"/>
            </a:xfrm>
            <a:custGeom>
              <a:avLst/>
              <a:gdLst/>
              <a:ahLst/>
              <a:cxnLst/>
              <a:rect l="l" t="t" r="r" b="b"/>
              <a:pathLst>
                <a:path w="245" h="106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0" y="354"/>
                    <a:pt x="52" y="738"/>
                    <a:pt x="244" y="1060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1" name="Google Shape;3961;p55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2" name="Google Shape;3962;p55"/>
            <p:cNvSpPr/>
            <p:nvPr/>
          </p:nvSpPr>
          <p:spPr>
            <a:xfrm>
              <a:off x="3099775" y="2085800"/>
              <a:ext cx="232225" cy="59875"/>
            </a:xfrm>
            <a:custGeom>
              <a:avLst/>
              <a:gdLst/>
              <a:ahLst/>
              <a:cxnLst/>
              <a:rect l="l" t="t" r="r" b="b"/>
              <a:pathLst>
                <a:path w="9289" h="2395" extrusionOk="0">
                  <a:moveTo>
                    <a:pt x="9044" y="110"/>
                  </a:moveTo>
                  <a:lnTo>
                    <a:pt x="9008" y="463"/>
                  </a:lnTo>
                  <a:cubicBezTo>
                    <a:pt x="8992" y="686"/>
                    <a:pt x="9060" y="868"/>
                    <a:pt x="9137" y="1060"/>
                  </a:cubicBezTo>
                  <a:cubicBezTo>
                    <a:pt x="9148" y="1086"/>
                    <a:pt x="9158" y="1112"/>
                    <a:pt x="9169" y="1138"/>
                  </a:cubicBezTo>
                  <a:lnTo>
                    <a:pt x="369" y="2296"/>
                  </a:lnTo>
                  <a:lnTo>
                    <a:pt x="114" y="1387"/>
                  </a:lnTo>
                  <a:lnTo>
                    <a:pt x="9044" y="110"/>
                  </a:lnTo>
                  <a:close/>
                  <a:moveTo>
                    <a:pt x="9091" y="1"/>
                  </a:moveTo>
                  <a:lnTo>
                    <a:pt x="47" y="1299"/>
                  </a:lnTo>
                  <a:cubicBezTo>
                    <a:pt x="31" y="1304"/>
                    <a:pt x="21" y="1309"/>
                    <a:pt x="11" y="1325"/>
                  </a:cubicBezTo>
                  <a:cubicBezTo>
                    <a:pt x="5" y="1335"/>
                    <a:pt x="0" y="1351"/>
                    <a:pt x="5" y="1361"/>
                  </a:cubicBezTo>
                  <a:lnTo>
                    <a:pt x="280" y="2363"/>
                  </a:lnTo>
                  <a:cubicBezTo>
                    <a:pt x="286" y="2384"/>
                    <a:pt x="306" y="2394"/>
                    <a:pt x="327" y="2394"/>
                  </a:cubicBezTo>
                  <a:lnTo>
                    <a:pt x="338" y="2394"/>
                  </a:lnTo>
                  <a:lnTo>
                    <a:pt x="9241" y="1226"/>
                  </a:lnTo>
                  <a:cubicBezTo>
                    <a:pt x="9272" y="1221"/>
                    <a:pt x="9288" y="1190"/>
                    <a:pt x="9278" y="1164"/>
                  </a:cubicBezTo>
                  <a:cubicBezTo>
                    <a:pt x="9262" y="1117"/>
                    <a:pt x="9247" y="1070"/>
                    <a:pt x="9226" y="1024"/>
                  </a:cubicBezTo>
                  <a:cubicBezTo>
                    <a:pt x="9153" y="842"/>
                    <a:pt x="9086" y="671"/>
                    <a:pt x="9106" y="473"/>
                  </a:cubicBezTo>
                  <a:lnTo>
                    <a:pt x="9148" y="58"/>
                  </a:lnTo>
                  <a:cubicBezTo>
                    <a:pt x="9148" y="42"/>
                    <a:pt x="9143" y="27"/>
                    <a:pt x="9132" y="16"/>
                  </a:cubicBezTo>
                  <a:cubicBezTo>
                    <a:pt x="9122" y="6"/>
                    <a:pt x="9106" y="1"/>
                    <a:pt x="9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3" name="Google Shape;3963;p55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lnTo>
                    <a:pt x="116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4" name="Google Shape;3964;p55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5" name="Google Shape;3965;p55"/>
            <p:cNvSpPr/>
            <p:nvPr/>
          </p:nvSpPr>
          <p:spPr>
            <a:xfrm>
              <a:off x="3327150" y="2034025"/>
              <a:ext cx="65450" cy="77900"/>
            </a:xfrm>
            <a:custGeom>
              <a:avLst/>
              <a:gdLst/>
              <a:ahLst/>
              <a:cxnLst/>
              <a:rect l="l" t="t" r="r" b="b"/>
              <a:pathLst>
                <a:path w="2618" h="3116" extrusionOk="0">
                  <a:moveTo>
                    <a:pt x="2618" y="0"/>
                  </a:moveTo>
                  <a:lnTo>
                    <a:pt x="1" y="2124"/>
                  </a:lnTo>
                  <a:lnTo>
                    <a:pt x="131" y="3115"/>
                  </a:lnTo>
                  <a:lnTo>
                    <a:pt x="2602" y="1117"/>
                  </a:lnTo>
                  <a:cubicBezTo>
                    <a:pt x="2560" y="914"/>
                    <a:pt x="2535" y="712"/>
                    <a:pt x="2540" y="504"/>
                  </a:cubicBezTo>
                  <a:lnTo>
                    <a:pt x="2540" y="504"/>
                  </a:lnTo>
                  <a:lnTo>
                    <a:pt x="1875" y="976"/>
                  </a:lnTo>
                  <a:lnTo>
                    <a:pt x="2540" y="416"/>
                  </a:lnTo>
                  <a:cubicBezTo>
                    <a:pt x="2550" y="307"/>
                    <a:pt x="2571" y="94"/>
                    <a:pt x="2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6" name="Google Shape;3966;p55"/>
            <p:cNvSpPr/>
            <p:nvPr/>
          </p:nvSpPr>
          <p:spPr>
            <a:xfrm>
              <a:off x="3326000" y="2032825"/>
              <a:ext cx="67900" cy="80275"/>
            </a:xfrm>
            <a:custGeom>
              <a:avLst/>
              <a:gdLst/>
              <a:ahLst/>
              <a:cxnLst/>
              <a:rect l="l" t="t" r="r" b="b"/>
              <a:pathLst>
                <a:path w="2716" h="3211" extrusionOk="0">
                  <a:moveTo>
                    <a:pt x="2575" y="189"/>
                  </a:moveTo>
                  <a:lnTo>
                    <a:pt x="2575" y="189"/>
                  </a:lnTo>
                  <a:cubicBezTo>
                    <a:pt x="2560" y="266"/>
                    <a:pt x="2549" y="360"/>
                    <a:pt x="2544" y="443"/>
                  </a:cubicBezTo>
                  <a:lnTo>
                    <a:pt x="1895" y="988"/>
                  </a:lnTo>
                  <a:cubicBezTo>
                    <a:pt x="1874" y="1009"/>
                    <a:pt x="1869" y="1035"/>
                    <a:pt x="1885" y="1056"/>
                  </a:cubicBezTo>
                  <a:cubicBezTo>
                    <a:pt x="1894" y="1068"/>
                    <a:pt x="1908" y="1073"/>
                    <a:pt x="1923" y="1073"/>
                  </a:cubicBezTo>
                  <a:cubicBezTo>
                    <a:pt x="1933" y="1073"/>
                    <a:pt x="1944" y="1070"/>
                    <a:pt x="1952" y="1066"/>
                  </a:cubicBezTo>
                  <a:lnTo>
                    <a:pt x="2534" y="645"/>
                  </a:lnTo>
                  <a:cubicBezTo>
                    <a:pt x="2539" y="812"/>
                    <a:pt x="2560" y="978"/>
                    <a:pt x="2596" y="1144"/>
                  </a:cubicBezTo>
                  <a:lnTo>
                    <a:pt x="213" y="3070"/>
                  </a:lnTo>
                  <a:lnTo>
                    <a:pt x="99" y="2193"/>
                  </a:lnTo>
                  <a:lnTo>
                    <a:pt x="2575" y="189"/>
                  </a:lnTo>
                  <a:close/>
                  <a:moveTo>
                    <a:pt x="2661" y="0"/>
                  </a:moveTo>
                  <a:cubicBezTo>
                    <a:pt x="2651" y="0"/>
                    <a:pt x="2640" y="4"/>
                    <a:pt x="2632" y="12"/>
                  </a:cubicBezTo>
                  <a:lnTo>
                    <a:pt x="16" y="2135"/>
                  </a:lnTo>
                  <a:cubicBezTo>
                    <a:pt x="5" y="2146"/>
                    <a:pt x="0" y="2161"/>
                    <a:pt x="0" y="2177"/>
                  </a:cubicBezTo>
                  <a:lnTo>
                    <a:pt x="130" y="3169"/>
                  </a:lnTo>
                  <a:cubicBezTo>
                    <a:pt x="130" y="3189"/>
                    <a:pt x="146" y="3200"/>
                    <a:pt x="161" y="3210"/>
                  </a:cubicBezTo>
                  <a:lnTo>
                    <a:pt x="177" y="3210"/>
                  </a:lnTo>
                  <a:cubicBezTo>
                    <a:pt x="187" y="3210"/>
                    <a:pt x="203" y="3205"/>
                    <a:pt x="208" y="3200"/>
                  </a:cubicBezTo>
                  <a:lnTo>
                    <a:pt x="2679" y="1201"/>
                  </a:lnTo>
                  <a:cubicBezTo>
                    <a:pt x="2695" y="1191"/>
                    <a:pt x="2700" y="1170"/>
                    <a:pt x="2695" y="1154"/>
                  </a:cubicBezTo>
                  <a:cubicBezTo>
                    <a:pt x="2653" y="957"/>
                    <a:pt x="2632" y="755"/>
                    <a:pt x="2632" y="552"/>
                  </a:cubicBezTo>
                  <a:cubicBezTo>
                    <a:pt x="2632" y="531"/>
                    <a:pt x="2622" y="516"/>
                    <a:pt x="2606" y="510"/>
                  </a:cubicBezTo>
                  <a:lnTo>
                    <a:pt x="2617" y="500"/>
                  </a:lnTo>
                  <a:cubicBezTo>
                    <a:pt x="2622" y="490"/>
                    <a:pt x="2632" y="479"/>
                    <a:pt x="2632" y="469"/>
                  </a:cubicBezTo>
                  <a:cubicBezTo>
                    <a:pt x="2638" y="334"/>
                    <a:pt x="2664" y="199"/>
                    <a:pt x="2705" y="69"/>
                  </a:cubicBezTo>
                  <a:cubicBezTo>
                    <a:pt x="2715" y="48"/>
                    <a:pt x="2710" y="28"/>
                    <a:pt x="2690" y="12"/>
                  </a:cubicBezTo>
                  <a:cubicBezTo>
                    <a:pt x="2682" y="4"/>
                    <a:pt x="2671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7" name="Google Shape;3967;p55"/>
            <p:cNvSpPr/>
            <p:nvPr/>
          </p:nvSpPr>
          <p:spPr>
            <a:xfrm>
              <a:off x="3330400" y="2061400"/>
              <a:ext cx="66225" cy="53900"/>
            </a:xfrm>
            <a:custGeom>
              <a:avLst/>
              <a:gdLst/>
              <a:ahLst/>
              <a:cxnLst/>
              <a:rect l="l" t="t" r="r" b="b"/>
              <a:pathLst>
                <a:path w="2649" h="2156" extrusionOk="0">
                  <a:moveTo>
                    <a:pt x="2649" y="1"/>
                  </a:moveTo>
                  <a:lnTo>
                    <a:pt x="2477" y="16"/>
                  </a:lnTo>
                  <a:lnTo>
                    <a:pt x="1" y="2020"/>
                  </a:lnTo>
                  <a:lnTo>
                    <a:pt x="11" y="2155"/>
                  </a:lnTo>
                  <a:lnTo>
                    <a:pt x="2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8" name="Google Shape;3968;p55"/>
            <p:cNvSpPr/>
            <p:nvPr/>
          </p:nvSpPr>
          <p:spPr>
            <a:xfrm>
              <a:off x="3329250" y="2060225"/>
              <a:ext cx="69150" cy="56250"/>
            </a:xfrm>
            <a:custGeom>
              <a:avLst/>
              <a:gdLst/>
              <a:ahLst/>
              <a:cxnLst/>
              <a:rect l="l" t="t" r="r" b="b"/>
              <a:pathLst>
                <a:path w="2766" h="2250" extrusionOk="0">
                  <a:moveTo>
                    <a:pt x="2544" y="110"/>
                  </a:moveTo>
                  <a:lnTo>
                    <a:pt x="99" y="2104"/>
                  </a:lnTo>
                  <a:lnTo>
                    <a:pt x="99" y="2088"/>
                  </a:lnTo>
                  <a:lnTo>
                    <a:pt x="2544" y="110"/>
                  </a:lnTo>
                  <a:close/>
                  <a:moveTo>
                    <a:pt x="2695" y="1"/>
                  </a:moveTo>
                  <a:cubicBezTo>
                    <a:pt x="2693" y="1"/>
                    <a:pt x="2691" y="1"/>
                    <a:pt x="2689" y="1"/>
                  </a:cubicBezTo>
                  <a:lnTo>
                    <a:pt x="2518" y="17"/>
                  </a:lnTo>
                  <a:cubicBezTo>
                    <a:pt x="2508" y="17"/>
                    <a:pt x="2497" y="22"/>
                    <a:pt x="2492" y="27"/>
                  </a:cubicBezTo>
                  <a:lnTo>
                    <a:pt x="16" y="2031"/>
                  </a:lnTo>
                  <a:cubicBezTo>
                    <a:pt x="5" y="2036"/>
                    <a:pt x="0" y="2052"/>
                    <a:pt x="0" y="2067"/>
                  </a:cubicBezTo>
                  <a:lnTo>
                    <a:pt x="5" y="2202"/>
                  </a:lnTo>
                  <a:cubicBezTo>
                    <a:pt x="5" y="2223"/>
                    <a:pt x="21" y="2239"/>
                    <a:pt x="36" y="2244"/>
                  </a:cubicBezTo>
                  <a:cubicBezTo>
                    <a:pt x="42" y="2249"/>
                    <a:pt x="47" y="2249"/>
                    <a:pt x="57" y="2249"/>
                  </a:cubicBezTo>
                  <a:cubicBezTo>
                    <a:pt x="68" y="2249"/>
                    <a:pt x="78" y="2244"/>
                    <a:pt x="88" y="2239"/>
                  </a:cubicBezTo>
                  <a:lnTo>
                    <a:pt x="2726" y="89"/>
                  </a:lnTo>
                  <a:cubicBezTo>
                    <a:pt x="2766" y="59"/>
                    <a:pt x="2743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9" name="Google Shape;3969;p55"/>
            <p:cNvSpPr/>
            <p:nvPr/>
          </p:nvSpPr>
          <p:spPr>
            <a:xfrm>
              <a:off x="3099775" y="2031950"/>
              <a:ext cx="295250" cy="88800"/>
            </a:xfrm>
            <a:custGeom>
              <a:avLst/>
              <a:gdLst/>
              <a:ahLst/>
              <a:cxnLst/>
              <a:rect l="l" t="t" r="r" b="b"/>
              <a:pathLst>
                <a:path w="11810" h="3552" extrusionOk="0">
                  <a:moveTo>
                    <a:pt x="11572" y="125"/>
                  </a:moveTo>
                  <a:lnTo>
                    <a:pt x="9075" y="2155"/>
                  </a:lnTo>
                  <a:lnTo>
                    <a:pt x="265" y="3422"/>
                  </a:lnTo>
                  <a:lnTo>
                    <a:pt x="3416" y="1366"/>
                  </a:lnTo>
                  <a:lnTo>
                    <a:pt x="11572" y="125"/>
                  </a:lnTo>
                  <a:close/>
                  <a:moveTo>
                    <a:pt x="11744" y="0"/>
                  </a:moveTo>
                  <a:cubicBezTo>
                    <a:pt x="11742" y="0"/>
                    <a:pt x="11740" y="0"/>
                    <a:pt x="11739" y="0"/>
                  </a:cubicBezTo>
                  <a:lnTo>
                    <a:pt x="3395" y="1272"/>
                  </a:lnTo>
                  <a:cubicBezTo>
                    <a:pt x="3385" y="1272"/>
                    <a:pt x="3380" y="1278"/>
                    <a:pt x="3375" y="1283"/>
                  </a:cubicBezTo>
                  <a:lnTo>
                    <a:pt x="26" y="3463"/>
                  </a:lnTo>
                  <a:cubicBezTo>
                    <a:pt x="5" y="3474"/>
                    <a:pt x="0" y="3500"/>
                    <a:pt x="11" y="3520"/>
                  </a:cubicBezTo>
                  <a:cubicBezTo>
                    <a:pt x="16" y="3541"/>
                    <a:pt x="31" y="3551"/>
                    <a:pt x="52" y="3551"/>
                  </a:cubicBezTo>
                  <a:lnTo>
                    <a:pt x="62" y="3551"/>
                  </a:lnTo>
                  <a:lnTo>
                    <a:pt x="9106" y="2254"/>
                  </a:lnTo>
                  <a:cubicBezTo>
                    <a:pt x="9112" y="2254"/>
                    <a:pt x="9122" y="2248"/>
                    <a:pt x="9127" y="2243"/>
                  </a:cubicBezTo>
                  <a:lnTo>
                    <a:pt x="11775" y="89"/>
                  </a:lnTo>
                  <a:cubicBezTo>
                    <a:pt x="11810" y="59"/>
                    <a:pt x="11787" y="0"/>
                    <a:pt x="1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0" name="Google Shape;3970;p55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1" name="Google Shape;3971;p55"/>
            <p:cNvSpPr/>
            <p:nvPr/>
          </p:nvSpPr>
          <p:spPr>
            <a:xfrm>
              <a:off x="3327150" y="2034675"/>
              <a:ext cx="65050" cy="77250"/>
            </a:xfrm>
            <a:custGeom>
              <a:avLst/>
              <a:gdLst/>
              <a:ahLst/>
              <a:cxnLst/>
              <a:rect l="l" t="t" r="r" b="b"/>
              <a:pathLst>
                <a:path w="2602" h="3090" extrusionOk="0">
                  <a:moveTo>
                    <a:pt x="2602" y="0"/>
                  </a:moveTo>
                  <a:lnTo>
                    <a:pt x="1" y="2098"/>
                  </a:lnTo>
                  <a:lnTo>
                    <a:pt x="131" y="3089"/>
                  </a:lnTo>
                  <a:lnTo>
                    <a:pt x="2602" y="1091"/>
                  </a:lnTo>
                  <a:cubicBezTo>
                    <a:pt x="2560" y="888"/>
                    <a:pt x="2535" y="686"/>
                    <a:pt x="2540" y="478"/>
                  </a:cubicBezTo>
                  <a:lnTo>
                    <a:pt x="2540" y="478"/>
                  </a:lnTo>
                  <a:lnTo>
                    <a:pt x="1875" y="950"/>
                  </a:lnTo>
                  <a:lnTo>
                    <a:pt x="2540" y="390"/>
                  </a:lnTo>
                  <a:cubicBezTo>
                    <a:pt x="2550" y="281"/>
                    <a:pt x="2560" y="94"/>
                    <a:pt x="260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2" name="Google Shape;3972;p55"/>
            <p:cNvSpPr/>
            <p:nvPr/>
          </p:nvSpPr>
          <p:spPr>
            <a:xfrm>
              <a:off x="3112350" y="2124475"/>
              <a:ext cx="17425" cy="14175"/>
            </a:xfrm>
            <a:custGeom>
              <a:avLst/>
              <a:gdLst/>
              <a:ahLst/>
              <a:cxnLst/>
              <a:rect l="l" t="t" r="r" b="b"/>
              <a:pathLst>
                <a:path w="697" h="567" extrusionOk="0">
                  <a:moveTo>
                    <a:pt x="388" y="0"/>
                  </a:moveTo>
                  <a:cubicBezTo>
                    <a:pt x="370" y="0"/>
                    <a:pt x="351" y="2"/>
                    <a:pt x="333" y="6"/>
                  </a:cubicBezTo>
                  <a:cubicBezTo>
                    <a:pt x="79" y="43"/>
                    <a:pt x="1" y="380"/>
                    <a:pt x="219" y="520"/>
                  </a:cubicBezTo>
                  <a:cubicBezTo>
                    <a:pt x="268" y="552"/>
                    <a:pt x="321" y="566"/>
                    <a:pt x="371" y="566"/>
                  </a:cubicBezTo>
                  <a:cubicBezTo>
                    <a:pt x="544" y="566"/>
                    <a:pt x="697" y="401"/>
                    <a:pt x="644" y="209"/>
                  </a:cubicBezTo>
                  <a:cubicBezTo>
                    <a:pt x="617" y="87"/>
                    <a:pt x="508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3" name="Google Shape;3973;p55"/>
            <p:cNvSpPr/>
            <p:nvPr/>
          </p:nvSpPr>
          <p:spPr>
            <a:xfrm>
              <a:off x="3135075" y="2100475"/>
              <a:ext cx="179000" cy="31825"/>
            </a:xfrm>
            <a:custGeom>
              <a:avLst/>
              <a:gdLst/>
              <a:ahLst/>
              <a:cxnLst/>
              <a:rect l="l" t="t" r="r" b="b"/>
              <a:pathLst>
                <a:path w="7160" h="1273" extrusionOk="0">
                  <a:moveTo>
                    <a:pt x="7102" y="1"/>
                  </a:moveTo>
                  <a:lnTo>
                    <a:pt x="0" y="997"/>
                  </a:lnTo>
                  <a:lnTo>
                    <a:pt x="63" y="1273"/>
                  </a:lnTo>
                  <a:lnTo>
                    <a:pt x="7160" y="312"/>
                  </a:lnTo>
                  <a:lnTo>
                    <a:pt x="7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74" name="Google Shape;3974;p55"/>
          <p:cNvGrpSpPr/>
          <p:nvPr/>
        </p:nvGrpSpPr>
        <p:grpSpPr>
          <a:xfrm>
            <a:off x="466145" y="4503704"/>
            <a:ext cx="618948" cy="457375"/>
            <a:chOff x="4256075" y="2554975"/>
            <a:chExt cx="2138727" cy="1580425"/>
          </a:xfrm>
        </p:grpSpPr>
        <p:sp>
          <p:nvSpPr>
            <p:cNvPr id="3975" name="Google Shape;3975;p55"/>
            <p:cNvSpPr/>
            <p:nvPr/>
          </p:nvSpPr>
          <p:spPr>
            <a:xfrm>
              <a:off x="6016666" y="3340609"/>
              <a:ext cx="378136" cy="548840"/>
            </a:xfrm>
            <a:custGeom>
              <a:avLst/>
              <a:gdLst/>
              <a:ahLst/>
              <a:cxnLst/>
              <a:rect l="l" t="t" r="r" b="b"/>
              <a:pathLst>
                <a:path w="3593" h="5215" extrusionOk="0">
                  <a:moveTo>
                    <a:pt x="2253" y="0"/>
                  </a:moveTo>
                  <a:cubicBezTo>
                    <a:pt x="1643" y="0"/>
                    <a:pt x="1149" y="545"/>
                    <a:pt x="1149" y="545"/>
                  </a:cubicBezTo>
                  <a:lnTo>
                    <a:pt x="666" y="1877"/>
                  </a:lnTo>
                  <a:cubicBezTo>
                    <a:pt x="666" y="1877"/>
                    <a:pt x="1041" y="1668"/>
                    <a:pt x="1629" y="1322"/>
                  </a:cubicBezTo>
                  <a:cubicBezTo>
                    <a:pt x="1672" y="1297"/>
                    <a:pt x="1709" y="1285"/>
                    <a:pt x="1741" y="1285"/>
                  </a:cubicBezTo>
                  <a:cubicBezTo>
                    <a:pt x="2080" y="1285"/>
                    <a:pt x="1820" y="2628"/>
                    <a:pt x="1459" y="3323"/>
                  </a:cubicBezTo>
                  <a:cubicBezTo>
                    <a:pt x="1142" y="3938"/>
                    <a:pt x="844" y="4079"/>
                    <a:pt x="637" y="4079"/>
                  </a:cubicBezTo>
                  <a:cubicBezTo>
                    <a:pt x="460" y="4079"/>
                    <a:pt x="349" y="3976"/>
                    <a:pt x="349" y="3976"/>
                  </a:cubicBezTo>
                  <a:lnTo>
                    <a:pt x="0" y="5007"/>
                  </a:lnTo>
                  <a:cubicBezTo>
                    <a:pt x="144" y="5150"/>
                    <a:pt x="297" y="5214"/>
                    <a:pt x="455" y="5214"/>
                  </a:cubicBezTo>
                  <a:cubicBezTo>
                    <a:pt x="1838" y="5214"/>
                    <a:pt x="3592" y="299"/>
                    <a:pt x="2494" y="30"/>
                  </a:cubicBezTo>
                  <a:cubicBezTo>
                    <a:pt x="2412" y="9"/>
                    <a:pt x="2331" y="0"/>
                    <a:pt x="2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6" name="Google Shape;3976;p55"/>
            <p:cNvSpPr/>
            <p:nvPr/>
          </p:nvSpPr>
          <p:spPr>
            <a:xfrm>
              <a:off x="6027295" y="3448483"/>
              <a:ext cx="222377" cy="430126"/>
            </a:xfrm>
            <a:custGeom>
              <a:avLst/>
              <a:gdLst/>
              <a:ahLst/>
              <a:cxnLst/>
              <a:rect l="l" t="t" r="r" b="b"/>
              <a:pathLst>
                <a:path w="2113" h="4087" extrusionOk="0">
                  <a:moveTo>
                    <a:pt x="1593" y="1802"/>
                  </a:moveTo>
                  <a:cubicBezTo>
                    <a:pt x="2112" y="88"/>
                    <a:pt x="1531" y="294"/>
                    <a:pt x="1531" y="294"/>
                  </a:cubicBezTo>
                  <a:cubicBezTo>
                    <a:pt x="2030" y="0"/>
                    <a:pt x="1753" y="1534"/>
                    <a:pt x="1358" y="2298"/>
                  </a:cubicBezTo>
                  <a:cubicBezTo>
                    <a:pt x="774" y="3437"/>
                    <a:pt x="248" y="2951"/>
                    <a:pt x="248" y="2951"/>
                  </a:cubicBezTo>
                  <a:lnTo>
                    <a:pt x="0" y="3751"/>
                  </a:lnTo>
                  <a:cubicBezTo>
                    <a:pt x="0" y="3751"/>
                    <a:pt x="901" y="4087"/>
                    <a:pt x="1593" y="1802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7" name="Google Shape;3977;p55"/>
            <p:cNvSpPr/>
            <p:nvPr/>
          </p:nvSpPr>
          <p:spPr>
            <a:xfrm>
              <a:off x="6087073" y="3324823"/>
              <a:ext cx="237427" cy="217536"/>
            </a:xfrm>
            <a:custGeom>
              <a:avLst/>
              <a:gdLst/>
              <a:ahLst/>
              <a:cxnLst/>
              <a:rect l="l" t="t" r="r" b="b"/>
              <a:pathLst>
                <a:path w="2256" h="2067" extrusionOk="0">
                  <a:moveTo>
                    <a:pt x="1825" y="180"/>
                  </a:moveTo>
                  <a:cubicBezTo>
                    <a:pt x="1110" y="0"/>
                    <a:pt x="480" y="695"/>
                    <a:pt x="480" y="695"/>
                  </a:cubicBezTo>
                  <a:lnTo>
                    <a:pt x="0" y="2024"/>
                  </a:lnTo>
                  <a:cubicBezTo>
                    <a:pt x="0" y="2024"/>
                    <a:pt x="376" y="1818"/>
                    <a:pt x="963" y="1469"/>
                  </a:cubicBezTo>
                  <a:cubicBezTo>
                    <a:pt x="1090" y="1394"/>
                    <a:pt x="1169" y="1440"/>
                    <a:pt x="1205" y="1557"/>
                  </a:cubicBezTo>
                  <a:cubicBezTo>
                    <a:pt x="1479" y="1074"/>
                    <a:pt x="1825" y="549"/>
                    <a:pt x="1916" y="784"/>
                  </a:cubicBezTo>
                  <a:cubicBezTo>
                    <a:pt x="1995" y="989"/>
                    <a:pt x="2004" y="1564"/>
                    <a:pt x="1998" y="2066"/>
                  </a:cubicBezTo>
                  <a:cubicBezTo>
                    <a:pt x="2249" y="1107"/>
                    <a:pt x="2256" y="284"/>
                    <a:pt x="1825" y="180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8" name="Google Shape;3978;p55"/>
            <p:cNvSpPr/>
            <p:nvPr/>
          </p:nvSpPr>
          <p:spPr>
            <a:xfrm>
              <a:off x="6013193" y="3337452"/>
              <a:ext cx="318569" cy="555575"/>
            </a:xfrm>
            <a:custGeom>
              <a:avLst/>
              <a:gdLst/>
              <a:ahLst/>
              <a:cxnLst/>
              <a:rect l="l" t="t" r="r" b="b"/>
              <a:pathLst>
                <a:path w="3027" h="5279" extrusionOk="0">
                  <a:moveTo>
                    <a:pt x="2292" y="62"/>
                  </a:moveTo>
                  <a:cubicBezTo>
                    <a:pt x="2366" y="62"/>
                    <a:pt x="2443" y="70"/>
                    <a:pt x="2520" y="89"/>
                  </a:cubicBezTo>
                  <a:cubicBezTo>
                    <a:pt x="2697" y="135"/>
                    <a:pt x="2801" y="311"/>
                    <a:pt x="2834" y="615"/>
                  </a:cubicBezTo>
                  <a:cubicBezTo>
                    <a:pt x="2892" y="1196"/>
                    <a:pt x="2664" y="2188"/>
                    <a:pt x="2249" y="3148"/>
                  </a:cubicBezTo>
                  <a:cubicBezTo>
                    <a:pt x="1805" y="4172"/>
                    <a:pt x="1260" y="4917"/>
                    <a:pt x="790" y="5142"/>
                  </a:cubicBezTo>
                  <a:cubicBezTo>
                    <a:pt x="686" y="5191"/>
                    <a:pt x="586" y="5216"/>
                    <a:pt x="489" y="5216"/>
                  </a:cubicBezTo>
                  <a:cubicBezTo>
                    <a:pt x="339" y="5216"/>
                    <a:pt x="198" y="5156"/>
                    <a:pt x="69" y="5034"/>
                  </a:cubicBezTo>
                  <a:lnTo>
                    <a:pt x="399" y="4058"/>
                  </a:lnTo>
                  <a:cubicBezTo>
                    <a:pt x="479" y="4113"/>
                    <a:pt x="574" y="4141"/>
                    <a:pt x="670" y="4141"/>
                  </a:cubicBezTo>
                  <a:cubicBezTo>
                    <a:pt x="699" y="4141"/>
                    <a:pt x="729" y="4139"/>
                    <a:pt x="758" y="4133"/>
                  </a:cubicBezTo>
                  <a:cubicBezTo>
                    <a:pt x="1029" y="4088"/>
                    <a:pt x="1283" y="3830"/>
                    <a:pt x="1521" y="3369"/>
                  </a:cubicBezTo>
                  <a:cubicBezTo>
                    <a:pt x="1832" y="2769"/>
                    <a:pt x="2119" y="1555"/>
                    <a:pt x="1874" y="1323"/>
                  </a:cubicBezTo>
                  <a:cubicBezTo>
                    <a:pt x="1852" y="1303"/>
                    <a:pt x="1820" y="1285"/>
                    <a:pt x="1776" y="1285"/>
                  </a:cubicBezTo>
                  <a:cubicBezTo>
                    <a:pt x="1741" y="1285"/>
                    <a:pt x="1699" y="1296"/>
                    <a:pt x="1649" y="1326"/>
                  </a:cubicBezTo>
                  <a:cubicBezTo>
                    <a:pt x="1215" y="1584"/>
                    <a:pt x="892" y="1764"/>
                    <a:pt x="758" y="1842"/>
                  </a:cubicBezTo>
                  <a:lnTo>
                    <a:pt x="1208" y="595"/>
                  </a:lnTo>
                  <a:cubicBezTo>
                    <a:pt x="1254" y="543"/>
                    <a:pt x="1728" y="62"/>
                    <a:pt x="2292" y="62"/>
                  </a:cubicBezTo>
                  <a:close/>
                  <a:moveTo>
                    <a:pt x="2287" y="0"/>
                  </a:moveTo>
                  <a:cubicBezTo>
                    <a:pt x="1674" y="0"/>
                    <a:pt x="1182" y="530"/>
                    <a:pt x="1159" y="556"/>
                  </a:cubicBezTo>
                  <a:cubicBezTo>
                    <a:pt x="1156" y="559"/>
                    <a:pt x="1156" y="562"/>
                    <a:pt x="1153" y="566"/>
                  </a:cubicBezTo>
                  <a:lnTo>
                    <a:pt x="673" y="1897"/>
                  </a:lnTo>
                  <a:cubicBezTo>
                    <a:pt x="665" y="1918"/>
                    <a:pt x="682" y="1937"/>
                    <a:pt x="701" y="1937"/>
                  </a:cubicBezTo>
                  <a:cubicBezTo>
                    <a:pt x="706" y="1937"/>
                    <a:pt x="711" y="1936"/>
                    <a:pt x="715" y="1933"/>
                  </a:cubicBezTo>
                  <a:cubicBezTo>
                    <a:pt x="719" y="1930"/>
                    <a:pt x="1097" y="1721"/>
                    <a:pt x="1681" y="1378"/>
                  </a:cubicBezTo>
                  <a:cubicBezTo>
                    <a:pt x="1725" y="1353"/>
                    <a:pt x="1756" y="1346"/>
                    <a:pt x="1780" y="1346"/>
                  </a:cubicBezTo>
                  <a:cubicBezTo>
                    <a:pt x="1811" y="1346"/>
                    <a:pt x="1827" y="1360"/>
                    <a:pt x="1835" y="1365"/>
                  </a:cubicBezTo>
                  <a:cubicBezTo>
                    <a:pt x="2021" y="1545"/>
                    <a:pt x="1812" y="2671"/>
                    <a:pt x="1466" y="3340"/>
                  </a:cubicBezTo>
                  <a:cubicBezTo>
                    <a:pt x="1241" y="3774"/>
                    <a:pt x="993" y="4029"/>
                    <a:pt x="748" y="4075"/>
                  </a:cubicBezTo>
                  <a:cubicBezTo>
                    <a:pt x="725" y="4078"/>
                    <a:pt x="702" y="4080"/>
                    <a:pt x="678" y="4080"/>
                  </a:cubicBezTo>
                  <a:cubicBezTo>
                    <a:pt x="580" y="4080"/>
                    <a:pt x="482" y="4047"/>
                    <a:pt x="405" y="3986"/>
                  </a:cubicBezTo>
                  <a:cubicBezTo>
                    <a:pt x="398" y="3982"/>
                    <a:pt x="391" y="3979"/>
                    <a:pt x="384" y="3979"/>
                  </a:cubicBezTo>
                  <a:cubicBezTo>
                    <a:pt x="381" y="3979"/>
                    <a:pt x="378" y="3979"/>
                    <a:pt x="376" y="3980"/>
                  </a:cubicBezTo>
                  <a:cubicBezTo>
                    <a:pt x="366" y="3980"/>
                    <a:pt x="356" y="3990"/>
                    <a:pt x="353" y="3999"/>
                  </a:cubicBezTo>
                  <a:lnTo>
                    <a:pt x="4" y="5031"/>
                  </a:lnTo>
                  <a:cubicBezTo>
                    <a:pt x="0" y="5041"/>
                    <a:pt x="4" y="5054"/>
                    <a:pt x="13" y="5060"/>
                  </a:cubicBezTo>
                  <a:cubicBezTo>
                    <a:pt x="157" y="5204"/>
                    <a:pt x="317" y="5279"/>
                    <a:pt x="487" y="5279"/>
                  </a:cubicBezTo>
                  <a:cubicBezTo>
                    <a:pt x="601" y="5276"/>
                    <a:pt x="715" y="5246"/>
                    <a:pt x="816" y="5197"/>
                  </a:cubicBezTo>
                  <a:cubicBezTo>
                    <a:pt x="1864" y="4695"/>
                    <a:pt x="3026" y="1881"/>
                    <a:pt x="2896" y="608"/>
                  </a:cubicBezTo>
                  <a:cubicBezTo>
                    <a:pt x="2863" y="275"/>
                    <a:pt x="2742" y="79"/>
                    <a:pt x="2537" y="30"/>
                  </a:cubicBezTo>
                  <a:cubicBezTo>
                    <a:pt x="2452" y="9"/>
                    <a:pt x="2368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9" name="Google Shape;3979;p55"/>
            <p:cNvSpPr/>
            <p:nvPr/>
          </p:nvSpPr>
          <p:spPr>
            <a:xfrm>
              <a:off x="4256075" y="3888712"/>
              <a:ext cx="1746920" cy="246688"/>
            </a:xfrm>
            <a:custGeom>
              <a:avLst/>
              <a:gdLst/>
              <a:ahLst/>
              <a:cxnLst/>
              <a:rect l="l" t="t" r="r" b="b"/>
              <a:pathLst>
                <a:path w="16599" h="2344" extrusionOk="0">
                  <a:moveTo>
                    <a:pt x="7255" y="1"/>
                  </a:moveTo>
                  <a:cubicBezTo>
                    <a:pt x="5801" y="1"/>
                    <a:pt x="4439" y="39"/>
                    <a:pt x="3444" y="126"/>
                  </a:cubicBezTo>
                  <a:cubicBezTo>
                    <a:pt x="1" y="429"/>
                    <a:pt x="1310" y="1386"/>
                    <a:pt x="2100" y="1683"/>
                  </a:cubicBezTo>
                  <a:cubicBezTo>
                    <a:pt x="3458" y="2190"/>
                    <a:pt x="4919" y="2344"/>
                    <a:pt x="6691" y="2344"/>
                  </a:cubicBezTo>
                  <a:cubicBezTo>
                    <a:pt x="8011" y="2344"/>
                    <a:pt x="9504" y="2258"/>
                    <a:pt x="11255" y="2169"/>
                  </a:cubicBezTo>
                  <a:cubicBezTo>
                    <a:pt x="13018" y="2025"/>
                    <a:pt x="14810" y="1957"/>
                    <a:pt x="15668" y="1480"/>
                  </a:cubicBezTo>
                  <a:cubicBezTo>
                    <a:pt x="16599" y="1144"/>
                    <a:pt x="16125" y="867"/>
                    <a:pt x="15538" y="544"/>
                  </a:cubicBezTo>
                  <a:cubicBezTo>
                    <a:pt x="14964" y="233"/>
                    <a:pt x="10833" y="1"/>
                    <a:pt x="725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0" name="Google Shape;3980;p55"/>
            <p:cNvSpPr/>
            <p:nvPr/>
          </p:nvSpPr>
          <p:spPr>
            <a:xfrm>
              <a:off x="5179151" y="3152647"/>
              <a:ext cx="1037481" cy="917399"/>
            </a:xfrm>
            <a:custGeom>
              <a:avLst/>
              <a:gdLst/>
              <a:ahLst/>
              <a:cxnLst/>
              <a:rect l="l" t="t" r="r" b="b"/>
              <a:pathLst>
                <a:path w="9858" h="8717" extrusionOk="0">
                  <a:moveTo>
                    <a:pt x="715" y="1"/>
                  </a:moveTo>
                  <a:cubicBezTo>
                    <a:pt x="715" y="1"/>
                    <a:pt x="0" y="6911"/>
                    <a:pt x="4221" y="8585"/>
                  </a:cubicBezTo>
                  <a:cubicBezTo>
                    <a:pt x="4221" y="8585"/>
                    <a:pt x="4755" y="8717"/>
                    <a:pt x="5450" y="8717"/>
                  </a:cubicBezTo>
                  <a:cubicBezTo>
                    <a:pt x="5894" y="8717"/>
                    <a:pt x="6404" y="8663"/>
                    <a:pt x="6881" y="8487"/>
                  </a:cubicBezTo>
                  <a:cubicBezTo>
                    <a:pt x="6881" y="8487"/>
                    <a:pt x="9858" y="5054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1" name="Google Shape;3981;p55"/>
            <p:cNvSpPr/>
            <p:nvPr/>
          </p:nvSpPr>
          <p:spPr>
            <a:xfrm>
              <a:off x="5254399" y="3153068"/>
              <a:ext cx="962232" cy="914136"/>
            </a:xfrm>
            <a:custGeom>
              <a:avLst/>
              <a:gdLst/>
              <a:ahLst/>
              <a:cxnLst/>
              <a:rect l="l" t="t" r="r" b="b"/>
              <a:pathLst>
                <a:path w="9143" h="8686" extrusionOk="0">
                  <a:moveTo>
                    <a:pt x="7067" y="976"/>
                  </a:moveTo>
                  <a:cubicBezTo>
                    <a:pt x="7090" y="3937"/>
                    <a:pt x="6248" y="7893"/>
                    <a:pt x="5170" y="8686"/>
                  </a:cubicBezTo>
                  <a:cubicBezTo>
                    <a:pt x="5510" y="8663"/>
                    <a:pt x="5843" y="8594"/>
                    <a:pt x="6166" y="8487"/>
                  </a:cubicBezTo>
                  <a:cubicBezTo>
                    <a:pt x="6166" y="8487"/>
                    <a:pt x="9143" y="5050"/>
                    <a:pt x="9107" y="0"/>
                  </a:cubicBez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2" name="Google Shape;3982;p55"/>
            <p:cNvSpPr/>
            <p:nvPr/>
          </p:nvSpPr>
          <p:spPr>
            <a:xfrm>
              <a:off x="5243349" y="3149595"/>
              <a:ext cx="975072" cy="923819"/>
            </a:xfrm>
            <a:custGeom>
              <a:avLst/>
              <a:gdLst/>
              <a:ahLst/>
              <a:cxnLst/>
              <a:rect l="l" t="t" r="r" b="b"/>
              <a:pathLst>
                <a:path w="9265" h="8778" extrusionOk="0">
                  <a:moveTo>
                    <a:pt x="9182" y="63"/>
                  </a:moveTo>
                  <a:cubicBezTo>
                    <a:pt x="9196" y="2651"/>
                    <a:pt x="8399" y="4802"/>
                    <a:pt x="7730" y="6153"/>
                  </a:cubicBezTo>
                  <a:cubicBezTo>
                    <a:pt x="7031" y="7560"/>
                    <a:pt x="6320" y="8412"/>
                    <a:pt x="6251" y="8490"/>
                  </a:cubicBezTo>
                  <a:cubicBezTo>
                    <a:pt x="5783" y="8662"/>
                    <a:pt x="5282" y="8715"/>
                    <a:pt x="4844" y="8715"/>
                  </a:cubicBezTo>
                  <a:cubicBezTo>
                    <a:pt x="4160" y="8715"/>
                    <a:pt x="3629" y="8587"/>
                    <a:pt x="3617" y="8585"/>
                  </a:cubicBezTo>
                  <a:cubicBezTo>
                    <a:pt x="1656" y="8092"/>
                    <a:pt x="813" y="5794"/>
                    <a:pt x="454" y="3957"/>
                  </a:cubicBezTo>
                  <a:cubicBezTo>
                    <a:pt x="86" y="2093"/>
                    <a:pt x="128" y="311"/>
                    <a:pt x="135" y="63"/>
                  </a:cubicBezTo>
                  <a:close/>
                  <a:moveTo>
                    <a:pt x="105" y="1"/>
                  </a:moveTo>
                  <a:cubicBezTo>
                    <a:pt x="89" y="1"/>
                    <a:pt x="76" y="14"/>
                    <a:pt x="76" y="30"/>
                  </a:cubicBezTo>
                  <a:cubicBezTo>
                    <a:pt x="76" y="50"/>
                    <a:pt x="1" y="1962"/>
                    <a:pt x="392" y="3966"/>
                  </a:cubicBezTo>
                  <a:cubicBezTo>
                    <a:pt x="624" y="5148"/>
                    <a:pt x="973" y="6127"/>
                    <a:pt x="1421" y="6881"/>
                  </a:cubicBezTo>
                  <a:cubicBezTo>
                    <a:pt x="1989" y="7828"/>
                    <a:pt x="2723" y="8422"/>
                    <a:pt x="3604" y="8644"/>
                  </a:cubicBezTo>
                  <a:cubicBezTo>
                    <a:pt x="4012" y="8732"/>
                    <a:pt x="4427" y="8778"/>
                    <a:pt x="4845" y="8778"/>
                  </a:cubicBezTo>
                  <a:cubicBezTo>
                    <a:pt x="5292" y="8778"/>
                    <a:pt x="5804" y="8722"/>
                    <a:pt x="6281" y="8546"/>
                  </a:cubicBezTo>
                  <a:cubicBezTo>
                    <a:pt x="6287" y="8546"/>
                    <a:pt x="6291" y="8543"/>
                    <a:pt x="6294" y="8539"/>
                  </a:cubicBezTo>
                  <a:cubicBezTo>
                    <a:pt x="6300" y="8529"/>
                    <a:pt x="7048" y="7658"/>
                    <a:pt x="7782" y="6183"/>
                  </a:cubicBezTo>
                  <a:cubicBezTo>
                    <a:pt x="8461" y="4822"/>
                    <a:pt x="9264" y="2648"/>
                    <a:pt x="9244" y="30"/>
                  </a:cubicBezTo>
                  <a:cubicBezTo>
                    <a:pt x="9244" y="14"/>
                    <a:pt x="9228" y="1"/>
                    <a:pt x="9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3" name="Google Shape;3983;p55"/>
            <p:cNvSpPr/>
            <p:nvPr/>
          </p:nvSpPr>
          <p:spPr>
            <a:xfrm>
              <a:off x="5254399" y="3003623"/>
              <a:ext cx="958443" cy="298573"/>
            </a:xfrm>
            <a:custGeom>
              <a:avLst/>
              <a:gdLst/>
              <a:ahLst/>
              <a:cxnLst/>
              <a:rect l="l" t="t" r="r" b="b"/>
              <a:pathLst>
                <a:path w="9107" h="2837" extrusionOk="0">
                  <a:moveTo>
                    <a:pt x="4554" y="0"/>
                  </a:moveTo>
                  <a:cubicBezTo>
                    <a:pt x="2040" y="0"/>
                    <a:pt x="0" y="634"/>
                    <a:pt x="0" y="1417"/>
                  </a:cubicBezTo>
                  <a:cubicBezTo>
                    <a:pt x="0" y="2204"/>
                    <a:pt x="2040" y="2837"/>
                    <a:pt x="4554" y="2837"/>
                  </a:cubicBezTo>
                  <a:cubicBezTo>
                    <a:pt x="7067" y="2837"/>
                    <a:pt x="9107" y="2204"/>
                    <a:pt x="9107" y="1417"/>
                  </a:cubicBezTo>
                  <a:cubicBezTo>
                    <a:pt x="9107" y="634"/>
                    <a:pt x="7067" y="0"/>
                    <a:pt x="4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4" name="Google Shape;3984;p55"/>
            <p:cNvSpPr/>
            <p:nvPr/>
          </p:nvSpPr>
          <p:spPr>
            <a:xfrm>
              <a:off x="5251242" y="3000150"/>
              <a:ext cx="965074" cy="305519"/>
            </a:xfrm>
            <a:custGeom>
              <a:avLst/>
              <a:gdLst/>
              <a:ahLst/>
              <a:cxnLst/>
              <a:rect l="l" t="t" r="r" b="b"/>
              <a:pathLst>
                <a:path w="9170" h="2903" extrusionOk="0">
                  <a:moveTo>
                    <a:pt x="4584" y="63"/>
                  </a:moveTo>
                  <a:cubicBezTo>
                    <a:pt x="7077" y="63"/>
                    <a:pt x="9107" y="686"/>
                    <a:pt x="9107" y="1450"/>
                  </a:cubicBezTo>
                  <a:cubicBezTo>
                    <a:pt x="9107" y="2214"/>
                    <a:pt x="7077" y="2837"/>
                    <a:pt x="4584" y="2837"/>
                  </a:cubicBezTo>
                  <a:cubicBezTo>
                    <a:pt x="2090" y="2837"/>
                    <a:pt x="63" y="2214"/>
                    <a:pt x="63" y="1450"/>
                  </a:cubicBezTo>
                  <a:cubicBezTo>
                    <a:pt x="63" y="686"/>
                    <a:pt x="2090" y="63"/>
                    <a:pt x="4584" y="63"/>
                  </a:cubicBezTo>
                  <a:close/>
                  <a:moveTo>
                    <a:pt x="4584" y="1"/>
                  </a:moveTo>
                  <a:cubicBezTo>
                    <a:pt x="3366" y="1"/>
                    <a:pt x="2217" y="151"/>
                    <a:pt x="1355" y="419"/>
                  </a:cubicBezTo>
                  <a:cubicBezTo>
                    <a:pt x="481" y="689"/>
                    <a:pt x="1" y="1058"/>
                    <a:pt x="1" y="1450"/>
                  </a:cubicBezTo>
                  <a:cubicBezTo>
                    <a:pt x="1" y="1845"/>
                    <a:pt x="481" y="2210"/>
                    <a:pt x="1355" y="2485"/>
                  </a:cubicBezTo>
                  <a:cubicBezTo>
                    <a:pt x="2217" y="2752"/>
                    <a:pt x="3366" y="2902"/>
                    <a:pt x="4584" y="2902"/>
                  </a:cubicBezTo>
                  <a:cubicBezTo>
                    <a:pt x="5804" y="2902"/>
                    <a:pt x="6950" y="2752"/>
                    <a:pt x="7812" y="2485"/>
                  </a:cubicBezTo>
                  <a:cubicBezTo>
                    <a:pt x="8686" y="2210"/>
                    <a:pt x="9169" y="1845"/>
                    <a:pt x="9169" y="1450"/>
                  </a:cubicBezTo>
                  <a:cubicBezTo>
                    <a:pt x="9169" y="1058"/>
                    <a:pt x="8686" y="689"/>
                    <a:pt x="7812" y="419"/>
                  </a:cubicBezTo>
                  <a:cubicBezTo>
                    <a:pt x="6950" y="151"/>
                    <a:pt x="5804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5" name="Google Shape;3985;p55"/>
            <p:cNvSpPr/>
            <p:nvPr/>
          </p:nvSpPr>
          <p:spPr>
            <a:xfrm>
              <a:off x="5254399" y="3003623"/>
              <a:ext cx="958443" cy="298573"/>
            </a:xfrm>
            <a:custGeom>
              <a:avLst/>
              <a:gdLst/>
              <a:ahLst/>
              <a:cxnLst/>
              <a:rect l="l" t="t" r="r" b="b"/>
              <a:pathLst>
                <a:path w="9107" h="2837" extrusionOk="0">
                  <a:moveTo>
                    <a:pt x="4554" y="0"/>
                  </a:moveTo>
                  <a:cubicBezTo>
                    <a:pt x="2040" y="0"/>
                    <a:pt x="0" y="634"/>
                    <a:pt x="0" y="1417"/>
                  </a:cubicBezTo>
                  <a:cubicBezTo>
                    <a:pt x="0" y="2204"/>
                    <a:pt x="2040" y="2837"/>
                    <a:pt x="4554" y="2837"/>
                  </a:cubicBezTo>
                  <a:cubicBezTo>
                    <a:pt x="7067" y="2837"/>
                    <a:pt x="9107" y="2204"/>
                    <a:pt x="9107" y="1417"/>
                  </a:cubicBezTo>
                  <a:cubicBezTo>
                    <a:pt x="9107" y="634"/>
                    <a:pt x="7067" y="0"/>
                    <a:pt x="4554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6" name="Google Shape;3986;p55"/>
            <p:cNvSpPr/>
            <p:nvPr/>
          </p:nvSpPr>
          <p:spPr>
            <a:xfrm>
              <a:off x="5302495" y="3133071"/>
              <a:ext cx="862252" cy="169125"/>
            </a:xfrm>
            <a:custGeom>
              <a:avLst/>
              <a:gdLst/>
              <a:ahLst/>
              <a:cxnLst/>
              <a:rect l="l" t="t" r="r" b="b"/>
              <a:pathLst>
                <a:path w="8193" h="1607" extrusionOk="0">
                  <a:moveTo>
                    <a:pt x="4097" y="1"/>
                  </a:moveTo>
                  <a:cubicBezTo>
                    <a:pt x="2292" y="1"/>
                    <a:pt x="738" y="331"/>
                    <a:pt x="0" y="804"/>
                  </a:cubicBezTo>
                  <a:cubicBezTo>
                    <a:pt x="738" y="1280"/>
                    <a:pt x="2292" y="1607"/>
                    <a:pt x="4097" y="1607"/>
                  </a:cubicBezTo>
                  <a:cubicBezTo>
                    <a:pt x="5902" y="1607"/>
                    <a:pt x="7458" y="1280"/>
                    <a:pt x="8193" y="804"/>
                  </a:cubicBezTo>
                  <a:cubicBezTo>
                    <a:pt x="7458" y="331"/>
                    <a:pt x="5902" y="1"/>
                    <a:pt x="4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7" name="Google Shape;3987;p55"/>
            <p:cNvSpPr/>
            <p:nvPr/>
          </p:nvSpPr>
          <p:spPr>
            <a:xfrm>
              <a:off x="5299338" y="3130019"/>
              <a:ext cx="868882" cy="175650"/>
            </a:xfrm>
            <a:custGeom>
              <a:avLst/>
              <a:gdLst/>
              <a:ahLst/>
              <a:cxnLst/>
              <a:rect l="l" t="t" r="r" b="b"/>
              <a:pathLst>
                <a:path w="8256" h="1669" extrusionOk="0">
                  <a:moveTo>
                    <a:pt x="4127" y="63"/>
                  </a:moveTo>
                  <a:cubicBezTo>
                    <a:pt x="5824" y="63"/>
                    <a:pt x="7397" y="363"/>
                    <a:pt x="8167" y="833"/>
                  </a:cubicBezTo>
                  <a:cubicBezTo>
                    <a:pt x="7397" y="1303"/>
                    <a:pt x="5824" y="1606"/>
                    <a:pt x="4127" y="1606"/>
                  </a:cubicBezTo>
                  <a:cubicBezTo>
                    <a:pt x="2432" y="1606"/>
                    <a:pt x="856" y="1303"/>
                    <a:pt x="89" y="833"/>
                  </a:cubicBezTo>
                  <a:cubicBezTo>
                    <a:pt x="856" y="363"/>
                    <a:pt x="2432" y="63"/>
                    <a:pt x="4127" y="63"/>
                  </a:cubicBezTo>
                  <a:close/>
                  <a:moveTo>
                    <a:pt x="4127" y="1"/>
                  </a:moveTo>
                  <a:cubicBezTo>
                    <a:pt x="2364" y="1"/>
                    <a:pt x="787" y="311"/>
                    <a:pt x="14" y="807"/>
                  </a:cubicBezTo>
                  <a:cubicBezTo>
                    <a:pt x="4" y="813"/>
                    <a:pt x="1" y="823"/>
                    <a:pt x="1" y="833"/>
                  </a:cubicBezTo>
                  <a:cubicBezTo>
                    <a:pt x="1" y="843"/>
                    <a:pt x="4" y="852"/>
                    <a:pt x="14" y="859"/>
                  </a:cubicBezTo>
                  <a:cubicBezTo>
                    <a:pt x="787" y="1358"/>
                    <a:pt x="2364" y="1668"/>
                    <a:pt x="4127" y="1668"/>
                  </a:cubicBezTo>
                  <a:cubicBezTo>
                    <a:pt x="5892" y="1668"/>
                    <a:pt x="7469" y="1358"/>
                    <a:pt x="8239" y="859"/>
                  </a:cubicBezTo>
                  <a:cubicBezTo>
                    <a:pt x="8249" y="852"/>
                    <a:pt x="8256" y="843"/>
                    <a:pt x="8256" y="833"/>
                  </a:cubicBezTo>
                  <a:cubicBezTo>
                    <a:pt x="8256" y="823"/>
                    <a:pt x="8249" y="813"/>
                    <a:pt x="8239" y="807"/>
                  </a:cubicBezTo>
                  <a:cubicBezTo>
                    <a:pt x="7469" y="311"/>
                    <a:pt x="5892" y="1"/>
                    <a:pt x="4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8" name="Google Shape;3988;p55"/>
            <p:cNvSpPr/>
            <p:nvPr/>
          </p:nvSpPr>
          <p:spPr>
            <a:xfrm>
              <a:off x="5425102" y="2554975"/>
              <a:ext cx="550103" cy="507479"/>
            </a:xfrm>
            <a:custGeom>
              <a:avLst/>
              <a:gdLst/>
              <a:ahLst/>
              <a:cxnLst/>
              <a:rect l="l" t="t" r="r" b="b"/>
              <a:pathLst>
                <a:path w="5227" h="4822" extrusionOk="0">
                  <a:moveTo>
                    <a:pt x="3418" y="1"/>
                  </a:moveTo>
                  <a:cubicBezTo>
                    <a:pt x="3069" y="1"/>
                    <a:pt x="2785" y="167"/>
                    <a:pt x="2785" y="373"/>
                  </a:cubicBezTo>
                  <a:cubicBezTo>
                    <a:pt x="2785" y="578"/>
                    <a:pt x="3069" y="741"/>
                    <a:pt x="3418" y="741"/>
                  </a:cubicBezTo>
                  <a:cubicBezTo>
                    <a:pt x="3770" y="741"/>
                    <a:pt x="4054" y="575"/>
                    <a:pt x="4054" y="373"/>
                  </a:cubicBezTo>
                  <a:cubicBezTo>
                    <a:pt x="4054" y="167"/>
                    <a:pt x="3770" y="4"/>
                    <a:pt x="3418" y="4"/>
                  </a:cubicBezTo>
                  <a:lnTo>
                    <a:pt x="3418" y="1"/>
                  </a:lnTo>
                  <a:close/>
                  <a:moveTo>
                    <a:pt x="4094" y="1084"/>
                  </a:moveTo>
                  <a:cubicBezTo>
                    <a:pt x="3467" y="1084"/>
                    <a:pt x="2961" y="1381"/>
                    <a:pt x="2961" y="1744"/>
                  </a:cubicBezTo>
                  <a:cubicBezTo>
                    <a:pt x="2961" y="2109"/>
                    <a:pt x="3467" y="2406"/>
                    <a:pt x="4094" y="2406"/>
                  </a:cubicBezTo>
                  <a:cubicBezTo>
                    <a:pt x="4720" y="2406"/>
                    <a:pt x="5226" y="2109"/>
                    <a:pt x="5226" y="1744"/>
                  </a:cubicBezTo>
                  <a:cubicBezTo>
                    <a:pt x="5226" y="1381"/>
                    <a:pt x="4720" y="1084"/>
                    <a:pt x="4094" y="1084"/>
                  </a:cubicBezTo>
                  <a:close/>
                  <a:moveTo>
                    <a:pt x="1632" y="2256"/>
                  </a:moveTo>
                  <a:cubicBezTo>
                    <a:pt x="732" y="2256"/>
                    <a:pt x="0" y="2550"/>
                    <a:pt x="0" y="2915"/>
                  </a:cubicBezTo>
                  <a:cubicBezTo>
                    <a:pt x="0" y="3124"/>
                    <a:pt x="242" y="3310"/>
                    <a:pt x="617" y="3431"/>
                  </a:cubicBezTo>
                  <a:cubicBezTo>
                    <a:pt x="412" y="3571"/>
                    <a:pt x="288" y="3731"/>
                    <a:pt x="288" y="3908"/>
                  </a:cubicBezTo>
                  <a:cubicBezTo>
                    <a:pt x="288" y="4414"/>
                    <a:pt x="1299" y="4822"/>
                    <a:pt x="2550" y="4822"/>
                  </a:cubicBezTo>
                  <a:cubicBezTo>
                    <a:pt x="3796" y="4822"/>
                    <a:pt x="4808" y="4410"/>
                    <a:pt x="4808" y="3908"/>
                  </a:cubicBezTo>
                  <a:cubicBezTo>
                    <a:pt x="4808" y="3496"/>
                    <a:pt x="4146" y="3154"/>
                    <a:pt x="3235" y="3036"/>
                  </a:cubicBezTo>
                  <a:cubicBezTo>
                    <a:pt x="3255" y="2997"/>
                    <a:pt x="3264" y="2958"/>
                    <a:pt x="3264" y="2915"/>
                  </a:cubicBezTo>
                  <a:cubicBezTo>
                    <a:pt x="3264" y="2550"/>
                    <a:pt x="2533" y="2256"/>
                    <a:pt x="1632" y="2256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15294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89" name="Google Shape;3989;p55"/>
          <p:cNvSpPr/>
          <p:nvPr/>
        </p:nvSpPr>
        <p:spPr>
          <a:xfrm flipH="1">
            <a:off x="1020325" y="260850"/>
            <a:ext cx="39900" cy="39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9816;p107">
            <a:extLst>
              <a:ext uri="{FF2B5EF4-FFF2-40B4-BE49-F238E27FC236}">
                <a16:creationId xmlns:a16="http://schemas.microsoft.com/office/drawing/2014/main" id="{6580FEAE-0471-4829-95E7-DC8696D0B075}"/>
              </a:ext>
            </a:extLst>
          </p:cNvPr>
          <p:cNvSpPr txBox="1">
            <a:spLocks/>
          </p:cNvSpPr>
          <p:nvPr/>
        </p:nvSpPr>
        <p:spPr>
          <a:xfrm>
            <a:off x="8727653" y="4831251"/>
            <a:ext cx="873035" cy="346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MK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Favorite Playlists Lo-fi Style by Slidesgo">
  <a:themeElements>
    <a:clrScheme name="Simple Light">
      <a:dk1>
        <a:srgbClr val="0B0A33"/>
      </a:dk1>
      <a:lt1>
        <a:srgbClr val="FFFFFF"/>
      </a:lt1>
      <a:dk2>
        <a:srgbClr val="3C4173"/>
      </a:dk2>
      <a:lt2>
        <a:srgbClr val="464978"/>
      </a:lt2>
      <a:accent1>
        <a:srgbClr val="545791"/>
      </a:accent1>
      <a:accent2>
        <a:srgbClr val="F5A65A"/>
      </a:accent2>
      <a:accent3>
        <a:srgbClr val="D88794"/>
      </a:accent3>
      <a:accent4>
        <a:srgbClr val="F59A93"/>
      </a:accent4>
      <a:accent5>
        <a:srgbClr val="F5A076"/>
      </a:accent5>
      <a:accent6>
        <a:srgbClr val="6669A3"/>
      </a:accent6>
      <a:hlink>
        <a:srgbClr val="0B0A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3DC9F144E51744BF26B61B11743036" ma:contentTypeVersion="0" ma:contentTypeDescription="Crée un document." ma:contentTypeScope="" ma:versionID="52d95de770aebf87d5b3bab51311a7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76051faddb6b81207a97da7b36d027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1E4FFB-6589-4E6B-8AC6-203876406FB5}"/>
</file>

<file path=customXml/itemProps2.xml><?xml version="1.0" encoding="utf-8"?>
<ds:datastoreItem xmlns:ds="http://schemas.openxmlformats.org/officeDocument/2006/customXml" ds:itemID="{818DFAB4-3399-4C43-90D9-43AE3A760E52}"/>
</file>

<file path=customXml/itemProps3.xml><?xml version="1.0" encoding="utf-8"?>
<ds:datastoreItem xmlns:ds="http://schemas.openxmlformats.org/officeDocument/2006/customXml" ds:itemID="{356933CB-FDAD-47D8-8C28-52A7E18629F5}"/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222</Words>
  <Application>Microsoft Office PowerPoint</Application>
  <PresentationFormat>Affichage à l'écran (16:9)</PresentationFormat>
  <Paragraphs>111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Barlow</vt:lpstr>
      <vt:lpstr>Arial</vt:lpstr>
      <vt:lpstr>Russo One</vt:lpstr>
      <vt:lpstr>Lalezar</vt:lpstr>
      <vt:lpstr>Bebas Neue</vt:lpstr>
      <vt:lpstr>My Favorite Playlists Lo-fi Style by Slidesgo</vt:lpstr>
      <vt:lpstr> AMUZIQ POUR LES ARTISTES</vt:lpstr>
      <vt:lpstr>03</vt:lpstr>
      <vt:lpstr>solutions</vt:lpstr>
      <vt:lpstr>Expérience utilisateurs</vt:lpstr>
      <vt:lpstr>04</vt:lpstr>
      <vt:lpstr>Marché concurrentiel</vt:lpstr>
      <vt:lpstr>Marché</vt:lpstr>
      <vt:lpstr>Cœur de Cibles</vt:lpstr>
      <vt:lpstr>Stratégies</vt:lpstr>
      <vt:lpstr>Visions</vt:lpstr>
      <vt:lpstr>Les Fonds</vt:lpstr>
      <vt:lpstr>La suite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AMUZIQ POUR LES ARTISTES</dc:title>
  <dc:creator>LIÈVRE Mathieu</dc:creator>
  <cp:lastModifiedBy>LIÈVRE Mathieu</cp:lastModifiedBy>
  <cp:revision>1</cp:revision>
  <dcterms:modified xsi:type="dcterms:W3CDTF">2022-12-07T14:25:51Z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0x010100393DC9F144E51744BF26B61B11743036</vt:lpwstr>
  </property>
</Properties>
</file>