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2EBFD3-98DF-43B6-BEBB-4908F0BBDC2D}" v="190" dt="2023-10-16T09:44:51.2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009B2D-586A-49F9-9DF6-FA7F73C37A3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628B30E7-4153-45F4-AC22-11238F84EF1D}">
      <dgm:prSet/>
      <dgm:spPr/>
      <dgm:t>
        <a:bodyPr/>
        <a:lstStyle/>
        <a:p>
          <a:pPr>
            <a:lnSpc>
              <a:spcPct val="100000"/>
            </a:lnSpc>
          </a:pPr>
          <a:r>
            <a:rPr lang="fr-FR"/>
            <a:t>Un système de contrôle de versions vise à : </a:t>
          </a:r>
          <a:endParaRPr lang="en-US"/>
        </a:p>
      </dgm:t>
    </dgm:pt>
    <dgm:pt modelId="{0D966072-D746-4068-9C73-AC7023621BD6}" type="parTrans" cxnId="{C41A7B1D-4F2B-4F45-9EA5-3E86EE69AF31}">
      <dgm:prSet/>
      <dgm:spPr/>
      <dgm:t>
        <a:bodyPr/>
        <a:lstStyle/>
        <a:p>
          <a:endParaRPr lang="en-US"/>
        </a:p>
      </dgm:t>
    </dgm:pt>
    <dgm:pt modelId="{B8B18792-DE36-4E22-A8F9-CD8716169907}" type="sibTrans" cxnId="{C41A7B1D-4F2B-4F45-9EA5-3E86EE69AF31}">
      <dgm:prSet/>
      <dgm:spPr/>
      <dgm:t>
        <a:bodyPr/>
        <a:lstStyle/>
        <a:p>
          <a:endParaRPr lang="en-US"/>
        </a:p>
      </dgm:t>
    </dgm:pt>
    <dgm:pt modelId="{AB6FEBD8-5C76-4E63-B565-9B75CAB3C49B}">
      <dgm:prSet/>
      <dgm:spPr/>
      <dgm:t>
        <a:bodyPr/>
        <a:lstStyle/>
        <a:p>
          <a:pPr>
            <a:lnSpc>
              <a:spcPct val="100000"/>
            </a:lnSpc>
          </a:pPr>
          <a:r>
            <a:rPr lang="fr-FR"/>
            <a:t>Garder un historique des différentes versions des fichiers d’un projet ;</a:t>
          </a:r>
          <a:endParaRPr lang="en-US"/>
        </a:p>
      </dgm:t>
    </dgm:pt>
    <dgm:pt modelId="{BF1E4561-A3D7-40F6-BCA8-D283E62E9C5D}" type="parTrans" cxnId="{2ED384D8-9BB8-4785-A9F1-503E3712553F}">
      <dgm:prSet/>
      <dgm:spPr/>
      <dgm:t>
        <a:bodyPr/>
        <a:lstStyle/>
        <a:p>
          <a:endParaRPr lang="en-US"/>
        </a:p>
      </dgm:t>
    </dgm:pt>
    <dgm:pt modelId="{7C558691-9670-4247-84E8-EBA57F3888DB}" type="sibTrans" cxnId="{2ED384D8-9BB8-4785-A9F1-503E3712553F}">
      <dgm:prSet/>
      <dgm:spPr/>
      <dgm:t>
        <a:bodyPr/>
        <a:lstStyle/>
        <a:p>
          <a:endParaRPr lang="en-US"/>
        </a:p>
      </dgm:t>
    </dgm:pt>
    <dgm:pt modelId="{D3EE63DE-9224-437F-A730-E563B96A0B8A}">
      <dgm:prSet/>
      <dgm:spPr/>
      <dgm:t>
        <a:bodyPr/>
        <a:lstStyle/>
        <a:p>
          <a:pPr>
            <a:lnSpc>
              <a:spcPct val="100000"/>
            </a:lnSpc>
          </a:pPr>
          <a:r>
            <a:rPr lang="fr-FR"/>
            <a:t>Permettre le retour à une version antérieure quelconque ; </a:t>
          </a:r>
          <a:endParaRPr lang="en-US"/>
        </a:p>
      </dgm:t>
    </dgm:pt>
    <dgm:pt modelId="{A8EB4B29-5971-4145-ABB6-D9262C8A6585}" type="parTrans" cxnId="{D4D0D143-AF21-466A-95E6-2203122B8F55}">
      <dgm:prSet/>
      <dgm:spPr/>
      <dgm:t>
        <a:bodyPr/>
        <a:lstStyle/>
        <a:p>
          <a:endParaRPr lang="en-US"/>
        </a:p>
      </dgm:t>
    </dgm:pt>
    <dgm:pt modelId="{281A1C65-6FD4-4556-A5A5-D337A8A6471B}" type="sibTrans" cxnId="{D4D0D143-AF21-466A-95E6-2203122B8F55}">
      <dgm:prSet/>
      <dgm:spPr/>
      <dgm:t>
        <a:bodyPr/>
        <a:lstStyle/>
        <a:p>
          <a:endParaRPr lang="en-US"/>
        </a:p>
      </dgm:t>
    </dgm:pt>
    <dgm:pt modelId="{A464E6ED-B0E1-4E89-8F0F-C087D6EBABAF}">
      <dgm:prSet/>
      <dgm:spPr/>
      <dgm:t>
        <a:bodyPr/>
        <a:lstStyle/>
        <a:p>
          <a:pPr>
            <a:lnSpc>
              <a:spcPct val="100000"/>
            </a:lnSpc>
          </a:pPr>
          <a:r>
            <a:rPr lang="fr-FR"/>
            <a:t>Garder un historique des modifications avec leur nature, leur date, leur auteur ;</a:t>
          </a:r>
          <a:endParaRPr lang="en-US"/>
        </a:p>
      </dgm:t>
    </dgm:pt>
    <dgm:pt modelId="{51413D77-F6E7-47D9-A7B0-56BC755EC1B2}" type="parTrans" cxnId="{7F266BA8-2AAC-4CFD-9F34-90777D8449AC}">
      <dgm:prSet/>
      <dgm:spPr/>
      <dgm:t>
        <a:bodyPr/>
        <a:lstStyle/>
        <a:p>
          <a:endParaRPr lang="en-US"/>
        </a:p>
      </dgm:t>
    </dgm:pt>
    <dgm:pt modelId="{58A32314-1191-42F7-9534-ED6424F03AD6}" type="sibTrans" cxnId="{7F266BA8-2AAC-4CFD-9F34-90777D8449AC}">
      <dgm:prSet/>
      <dgm:spPr/>
      <dgm:t>
        <a:bodyPr/>
        <a:lstStyle/>
        <a:p>
          <a:endParaRPr lang="en-US"/>
        </a:p>
      </dgm:t>
    </dgm:pt>
    <dgm:pt modelId="{DB9BF8F7-E1A4-4F67-94F6-086D3E4632C8}">
      <dgm:prSet/>
      <dgm:spPr/>
      <dgm:t>
        <a:bodyPr/>
        <a:lstStyle/>
        <a:p>
          <a:pPr>
            <a:lnSpc>
              <a:spcPct val="100000"/>
            </a:lnSpc>
          </a:pPr>
          <a:r>
            <a:rPr lang="fr-FR"/>
            <a:t>Permettre un accès souple à ces fichiers, en local ou via un réseau ;</a:t>
          </a:r>
          <a:endParaRPr lang="en-US"/>
        </a:p>
      </dgm:t>
    </dgm:pt>
    <dgm:pt modelId="{B54AD32C-2096-4825-8B23-988B1AE8453D}" type="parTrans" cxnId="{ADCFEA0E-44C3-4CAB-8A4D-864FC00C1978}">
      <dgm:prSet/>
      <dgm:spPr/>
      <dgm:t>
        <a:bodyPr/>
        <a:lstStyle/>
        <a:p>
          <a:endParaRPr lang="en-US"/>
        </a:p>
      </dgm:t>
    </dgm:pt>
    <dgm:pt modelId="{0505C1C1-3321-453F-835E-C3F6ECAB165C}" type="sibTrans" cxnId="{ADCFEA0E-44C3-4CAB-8A4D-864FC00C1978}">
      <dgm:prSet/>
      <dgm:spPr/>
      <dgm:t>
        <a:bodyPr/>
        <a:lstStyle/>
        <a:p>
          <a:endParaRPr lang="en-US"/>
        </a:p>
      </dgm:t>
    </dgm:pt>
    <dgm:pt modelId="{C5F9AE3D-60DE-4168-8BF0-72199B760D2D}">
      <dgm:prSet/>
      <dgm:spPr/>
      <dgm:t>
        <a:bodyPr/>
        <a:lstStyle/>
        <a:p>
          <a:pPr>
            <a:lnSpc>
              <a:spcPct val="100000"/>
            </a:lnSpc>
          </a:pPr>
          <a:r>
            <a:rPr lang="fr-FR"/>
            <a:t>Permettre à des utilisateurs distincts et souvent distants de travailler ensemble sur les mêmes fichiers.</a:t>
          </a:r>
          <a:endParaRPr lang="en-US"/>
        </a:p>
      </dgm:t>
    </dgm:pt>
    <dgm:pt modelId="{F2EEF346-F70C-4271-9592-4C36AA2C10EF}" type="parTrans" cxnId="{1E67F409-AE3B-4B5D-915A-EDC2F067656A}">
      <dgm:prSet/>
      <dgm:spPr/>
      <dgm:t>
        <a:bodyPr/>
        <a:lstStyle/>
        <a:p>
          <a:endParaRPr lang="en-US"/>
        </a:p>
      </dgm:t>
    </dgm:pt>
    <dgm:pt modelId="{858E299E-6837-4518-8C44-E0C917307AA1}" type="sibTrans" cxnId="{1E67F409-AE3B-4B5D-915A-EDC2F067656A}">
      <dgm:prSet/>
      <dgm:spPr/>
      <dgm:t>
        <a:bodyPr/>
        <a:lstStyle/>
        <a:p>
          <a:endParaRPr lang="en-US"/>
        </a:p>
      </dgm:t>
    </dgm:pt>
    <dgm:pt modelId="{ED3E81D9-5AEA-413C-89A1-E43F5AC4E0A3}" type="pres">
      <dgm:prSet presAssocID="{F4009B2D-586A-49F9-9DF6-FA7F73C37A35}" presName="root" presStyleCnt="0">
        <dgm:presLayoutVars>
          <dgm:dir/>
          <dgm:resizeHandles val="exact"/>
        </dgm:presLayoutVars>
      </dgm:prSet>
      <dgm:spPr/>
    </dgm:pt>
    <dgm:pt modelId="{02842A6C-2465-4C5F-B627-EED6CC42EB83}" type="pres">
      <dgm:prSet presAssocID="{628B30E7-4153-45F4-AC22-11238F84EF1D}" presName="compNode" presStyleCnt="0"/>
      <dgm:spPr/>
    </dgm:pt>
    <dgm:pt modelId="{07A53098-084A-4CF3-B3D1-2DC13747F818}" type="pres">
      <dgm:prSet presAssocID="{628B30E7-4153-45F4-AC22-11238F84EF1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seball Hat"/>
        </a:ext>
      </dgm:extLst>
    </dgm:pt>
    <dgm:pt modelId="{654AAD7B-7516-4216-BDA3-6727EB36D594}" type="pres">
      <dgm:prSet presAssocID="{628B30E7-4153-45F4-AC22-11238F84EF1D}" presName="spaceRect" presStyleCnt="0"/>
      <dgm:spPr/>
    </dgm:pt>
    <dgm:pt modelId="{F74FA121-C2DF-4FEA-A0FA-BFF91A6199DC}" type="pres">
      <dgm:prSet presAssocID="{628B30E7-4153-45F4-AC22-11238F84EF1D}" presName="textRect" presStyleLbl="revTx" presStyleIdx="0" presStyleCnt="6">
        <dgm:presLayoutVars>
          <dgm:chMax val="1"/>
          <dgm:chPref val="1"/>
        </dgm:presLayoutVars>
      </dgm:prSet>
      <dgm:spPr/>
    </dgm:pt>
    <dgm:pt modelId="{0A05C053-5A13-4FD4-B1E7-502731D02F39}" type="pres">
      <dgm:prSet presAssocID="{B8B18792-DE36-4E22-A8F9-CD8716169907}" presName="sibTrans" presStyleCnt="0"/>
      <dgm:spPr/>
    </dgm:pt>
    <dgm:pt modelId="{C280575D-F1F1-4A99-B635-C19ED6BF230F}" type="pres">
      <dgm:prSet presAssocID="{AB6FEBD8-5C76-4E63-B565-9B75CAB3C49B}" presName="compNode" presStyleCnt="0"/>
      <dgm:spPr/>
    </dgm:pt>
    <dgm:pt modelId="{01F61694-C44E-492E-94C2-ADB4865BC234}" type="pres">
      <dgm:prSet presAssocID="{AB6FEBD8-5C76-4E63-B565-9B75CAB3C49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Journal"/>
        </a:ext>
      </dgm:extLst>
    </dgm:pt>
    <dgm:pt modelId="{53DFCA99-1406-459B-B5D0-FD1C60AFF3CE}" type="pres">
      <dgm:prSet presAssocID="{AB6FEBD8-5C76-4E63-B565-9B75CAB3C49B}" presName="spaceRect" presStyleCnt="0"/>
      <dgm:spPr/>
    </dgm:pt>
    <dgm:pt modelId="{E4276111-C8FA-4E67-B28E-C5FB4F476618}" type="pres">
      <dgm:prSet presAssocID="{AB6FEBD8-5C76-4E63-B565-9B75CAB3C49B}" presName="textRect" presStyleLbl="revTx" presStyleIdx="1" presStyleCnt="6">
        <dgm:presLayoutVars>
          <dgm:chMax val="1"/>
          <dgm:chPref val="1"/>
        </dgm:presLayoutVars>
      </dgm:prSet>
      <dgm:spPr/>
    </dgm:pt>
    <dgm:pt modelId="{97A82B63-55FC-4317-BD12-294B2202926C}" type="pres">
      <dgm:prSet presAssocID="{7C558691-9670-4247-84E8-EBA57F3888DB}" presName="sibTrans" presStyleCnt="0"/>
      <dgm:spPr/>
    </dgm:pt>
    <dgm:pt modelId="{4F58767A-E9DA-4613-9637-855F0DD7C547}" type="pres">
      <dgm:prSet presAssocID="{D3EE63DE-9224-437F-A730-E563B96A0B8A}" presName="compNode" presStyleCnt="0"/>
      <dgm:spPr/>
    </dgm:pt>
    <dgm:pt modelId="{A64F1945-D6E8-46C8-977C-8CE75FC61667}" type="pres">
      <dgm:prSet presAssocID="{D3EE63DE-9224-437F-A730-E563B96A0B8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occer Player"/>
        </a:ext>
      </dgm:extLst>
    </dgm:pt>
    <dgm:pt modelId="{40B2DA66-5A05-4420-A220-9D2E00123A62}" type="pres">
      <dgm:prSet presAssocID="{D3EE63DE-9224-437F-A730-E563B96A0B8A}" presName="spaceRect" presStyleCnt="0"/>
      <dgm:spPr/>
    </dgm:pt>
    <dgm:pt modelId="{BF2234AD-2AD2-4200-AE89-853B70924B9C}" type="pres">
      <dgm:prSet presAssocID="{D3EE63DE-9224-437F-A730-E563B96A0B8A}" presName="textRect" presStyleLbl="revTx" presStyleIdx="2" presStyleCnt="6">
        <dgm:presLayoutVars>
          <dgm:chMax val="1"/>
          <dgm:chPref val="1"/>
        </dgm:presLayoutVars>
      </dgm:prSet>
      <dgm:spPr/>
    </dgm:pt>
    <dgm:pt modelId="{B8EC77A5-61DA-4625-9D56-D780D63041BB}" type="pres">
      <dgm:prSet presAssocID="{281A1C65-6FD4-4556-A5A5-D337A8A6471B}" presName="sibTrans" presStyleCnt="0"/>
      <dgm:spPr/>
    </dgm:pt>
    <dgm:pt modelId="{8AE90629-727D-4E65-8A62-B486B67EC990}" type="pres">
      <dgm:prSet presAssocID="{A464E6ED-B0E1-4E89-8F0F-C087D6EBABAF}" presName="compNode" presStyleCnt="0"/>
      <dgm:spPr/>
    </dgm:pt>
    <dgm:pt modelId="{6E691AEA-C810-472F-B0FB-A4F6E035CE29}" type="pres">
      <dgm:prSet presAssocID="{A464E6ED-B0E1-4E89-8F0F-C087D6EBABA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rayon"/>
        </a:ext>
      </dgm:extLst>
    </dgm:pt>
    <dgm:pt modelId="{149FBABB-9B08-4C5D-859E-FF2CB3A4CF42}" type="pres">
      <dgm:prSet presAssocID="{A464E6ED-B0E1-4E89-8F0F-C087D6EBABAF}" presName="spaceRect" presStyleCnt="0"/>
      <dgm:spPr/>
    </dgm:pt>
    <dgm:pt modelId="{B2A9F5E4-C3B2-4B00-BE8E-B2AB33B94414}" type="pres">
      <dgm:prSet presAssocID="{A464E6ED-B0E1-4E89-8F0F-C087D6EBABAF}" presName="textRect" presStyleLbl="revTx" presStyleIdx="3" presStyleCnt="6">
        <dgm:presLayoutVars>
          <dgm:chMax val="1"/>
          <dgm:chPref val="1"/>
        </dgm:presLayoutVars>
      </dgm:prSet>
      <dgm:spPr/>
    </dgm:pt>
    <dgm:pt modelId="{45E69536-2353-4BCE-9154-16195BE037DA}" type="pres">
      <dgm:prSet presAssocID="{58A32314-1191-42F7-9534-ED6424F03AD6}" presName="sibTrans" presStyleCnt="0"/>
      <dgm:spPr/>
    </dgm:pt>
    <dgm:pt modelId="{508AB8BE-E3D9-4CDC-8BA7-9E94537907B7}" type="pres">
      <dgm:prSet presAssocID="{DB9BF8F7-E1A4-4F67-94F6-086D3E4632C8}" presName="compNode" presStyleCnt="0"/>
      <dgm:spPr/>
    </dgm:pt>
    <dgm:pt modelId="{F2B24D1F-3D93-4CCF-A35A-2AFDA6515210}" type="pres">
      <dgm:prSet presAssocID="{DB9BF8F7-E1A4-4F67-94F6-086D3E4632C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ans fil"/>
        </a:ext>
      </dgm:extLst>
    </dgm:pt>
    <dgm:pt modelId="{234043B3-A938-426B-ABC0-8438D1A249B6}" type="pres">
      <dgm:prSet presAssocID="{DB9BF8F7-E1A4-4F67-94F6-086D3E4632C8}" presName="spaceRect" presStyleCnt="0"/>
      <dgm:spPr/>
    </dgm:pt>
    <dgm:pt modelId="{23E27DFE-C119-4C28-A583-D33A2BE98DE7}" type="pres">
      <dgm:prSet presAssocID="{DB9BF8F7-E1A4-4F67-94F6-086D3E4632C8}" presName="textRect" presStyleLbl="revTx" presStyleIdx="4" presStyleCnt="6">
        <dgm:presLayoutVars>
          <dgm:chMax val="1"/>
          <dgm:chPref val="1"/>
        </dgm:presLayoutVars>
      </dgm:prSet>
      <dgm:spPr/>
    </dgm:pt>
    <dgm:pt modelId="{0A0FEBC3-2348-47C3-80D0-18FA7AD99D2B}" type="pres">
      <dgm:prSet presAssocID="{0505C1C1-3321-453F-835E-C3F6ECAB165C}" presName="sibTrans" presStyleCnt="0"/>
      <dgm:spPr/>
    </dgm:pt>
    <dgm:pt modelId="{A90AA035-2DB4-4EAF-A9A0-5D932D2607CA}" type="pres">
      <dgm:prSet presAssocID="{C5F9AE3D-60DE-4168-8BF0-72199B760D2D}" presName="compNode" presStyleCnt="0"/>
      <dgm:spPr/>
    </dgm:pt>
    <dgm:pt modelId="{4AE7807B-8B36-4294-890F-07B05BD8F740}" type="pres">
      <dgm:prSet presAssocID="{C5F9AE3D-60DE-4168-8BF0-72199B760D2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Diagramme de flux"/>
        </a:ext>
      </dgm:extLst>
    </dgm:pt>
    <dgm:pt modelId="{BD5392C7-C71D-416D-BCAC-5AB1F93C8847}" type="pres">
      <dgm:prSet presAssocID="{C5F9AE3D-60DE-4168-8BF0-72199B760D2D}" presName="spaceRect" presStyleCnt="0"/>
      <dgm:spPr/>
    </dgm:pt>
    <dgm:pt modelId="{37482800-A5F1-4897-8D90-C1018CC98DF7}" type="pres">
      <dgm:prSet presAssocID="{C5F9AE3D-60DE-4168-8BF0-72199B760D2D}" presName="textRect" presStyleLbl="revTx" presStyleIdx="5" presStyleCnt="6">
        <dgm:presLayoutVars>
          <dgm:chMax val="1"/>
          <dgm:chPref val="1"/>
        </dgm:presLayoutVars>
      </dgm:prSet>
      <dgm:spPr/>
    </dgm:pt>
  </dgm:ptLst>
  <dgm:cxnLst>
    <dgm:cxn modelId="{1E67F409-AE3B-4B5D-915A-EDC2F067656A}" srcId="{F4009B2D-586A-49F9-9DF6-FA7F73C37A35}" destId="{C5F9AE3D-60DE-4168-8BF0-72199B760D2D}" srcOrd="5" destOrd="0" parTransId="{F2EEF346-F70C-4271-9592-4C36AA2C10EF}" sibTransId="{858E299E-6837-4518-8C44-E0C917307AA1}"/>
    <dgm:cxn modelId="{ADCFEA0E-44C3-4CAB-8A4D-864FC00C1978}" srcId="{F4009B2D-586A-49F9-9DF6-FA7F73C37A35}" destId="{DB9BF8F7-E1A4-4F67-94F6-086D3E4632C8}" srcOrd="4" destOrd="0" parTransId="{B54AD32C-2096-4825-8B23-988B1AE8453D}" sibTransId="{0505C1C1-3321-453F-835E-C3F6ECAB165C}"/>
    <dgm:cxn modelId="{C67BCC15-DFDE-48AF-BB84-D1E1A13DC007}" type="presOf" srcId="{F4009B2D-586A-49F9-9DF6-FA7F73C37A35}" destId="{ED3E81D9-5AEA-413C-89A1-E43F5AC4E0A3}" srcOrd="0" destOrd="0" presId="urn:microsoft.com/office/officeart/2018/2/layout/IconLabelList"/>
    <dgm:cxn modelId="{C41A7B1D-4F2B-4F45-9EA5-3E86EE69AF31}" srcId="{F4009B2D-586A-49F9-9DF6-FA7F73C37A35}" destId="{628B30E7-4153-45F4-AC22-11238F84EF1D}" srcOrd="0" destOrd="0" parTransId="{0D966072-D746-4068-9C73-AC7023621BD6}" sibTransId="{B8B18792-DE36-4E22-A8F9-CD8716169907}"/>
    <dgm:cxn modelId="{74196B40-2C52-4DE3-9A23-39CED5BB8497}" type="presOf" srcId="{C5F9AE3D-60DE-4168-8BF0-72199B760D2D}" destId="{37482800-A5F1-4897-8D90-C1018CC98DF7}" srcOrd="0" destOrd="0" presId="urn:microsoft.com/office/officeart/2018/2/layout/IconLabelList"/>
    <dgm:cxn modelId="{D4D0D143-AF21-466A-95E6-2203122B8F55}" srcId="{F4009B2D-586A-49F9-9DF6-FA7F73C37A35}" destId="{D3EE63DE-9224-437F-A730-E563B96A0B8A}" srcOrd="2" destOrd="0" parTransId="{A8EB4B29-5971-4145-ABB6-D9262C8A6585}" sibTransId="{281A1C65-6FD4-4556-A5A5-D337A8A6471B}"/>
    <dgm:cxn modelId="{59EAB875-6DB9-4E92-9E0B-82AAFCE089FD}" type="presOf" srcId="{AB6FEBD8-5C76-4E63-B565-9B75CAB3C49B}" destId="{E4276111-C8FA-4E67-B28E-C5FB4F476618}" srcOrd="0" destOrd="0" presId="urn:microsoft.com/office/officeart/2018/2/layout/IconLabelList"/>
    <dgm:cxn modelId="{432E0185-5E74-4802-ABE3-DCDB301D1486}" type="presOf" srcId="{D3EE63DE-9224-437F-A730-E563B96A0B8A}" destId="{BF2234AD-2AD2-4200-AE89-853B70924B9C}" srcOrd="0" destOrd="0" presId="urn:microsoft.com/office/officeart/2018/2/layout/IconLabelList"/>
    <dgm:cxn modelId="{3BF2E597-3AE3-45CA-828A-E18C0375D10A}" type="presOf" srcId="{628B30E7-4153-45F4-AC22-11238F84EF1D}" destId="{F74FA121-C2DF-4FEA-A0FA-BFF91A6199DC}" srcOrd="0" destOrd="0" presId="urn:microsoft.com/office/officeart/2018/2/layout/IconLabelList"/>
    <dgm:cxn modelId="{7F266BA8-2AAC-4CFD-9F34-90777D8449AC}" srcId="{F4009B2D-586A-49F9-9DF6-FA7F73C37A35}" destId="{A464E6ED-B0E1-4E89-8F0F-C087D6EBABAF}" srcOrd="3" destOrd="0" parTransId="{51413D77-F6E7-47D9-A7B0-56BC755EC1B2}" sibTransId="{58A32314-1191-42F7-9534-ED6424F03AD6}"/>
    <dgm:cxn modelId="{4D4010B0-15FE-48C9-9EC9-98E0C41B2553}" type="presOf" srcId="{A464E6ED-B0E1-4E89-8F0F-C087D6EBABAF}" destId="{B2A9F5E4-C3B2-4B00-BE8E-B2AB33B94414}" srcOrd="0" destOrd="0" presId="urn:microsoft.com/office/officeart/2018/2/layout/IconLabelList"/>
    <dgm:cxn modelId="{A72940CA-4E14-4A01-9A23-888565A0A2C8}" type="presOf" srcId="{DB9BF8F7-E1A4-4F67-94F6-086D3E4632C8}" destId="{23E27DFE-C119-4C28-A583-D33A2BE98DE7}" srcOrd="0" destOrd="0" presId="urn:microsoft.com/office/officeart/2018/2/layout/IconLabelList"/>
    <dgm:cxn modelId="{2ED384D8-9BB8-4785-A9F1-503E3712553F}" srcId="{F4009B2D-586A-49F9-9DF6-FA7F73C37A35}" destId="{AB6FEBD8-5C76-4E63-B565-9B75CAB3C49B}" srcOrd="1" destOrd="0" parTransId="{BF1E4561-A3D7-40F6-BCA8-D283E62E9C5D}" sibTransId="{7C558691-9670-4247-84E8-EBA57F3888DB}"/>
    <dgm:cxn modelId="{0EAF293A-8A0B-45AC-8BDA-E76CF1089DAC}" type="presParOf" srcId="{ED3E81D9-5AEA-413C-89A1-E43F5AC4E0A3}" destId="{02842A6C-2465-4C5F-B627-EED6CC42EB83}" srcOrd="0" destOrd="0" presId="urn:microsoft.com/office/officeart/2018/2/layout/IconLabelList"/>
    <dgm:cxn modelId="{D7A8B938-560A-4A76-950D-0EF246CF0064}" type="presParOf" srcId="{02842A6C-2465-4C5F-B627-EED6CC42EB83}" destId="{07A53098-084A-4CF3-B3D1-2DC13747F818}" srcOrd="0" destOrd="0" presId="urn:microsoft.com/office/officeart/2018/2/layout/IconLabelList"/>
    <dgm:cxn modelId="{E1D4CEFE-EA15-4C86-B0FD-A869BD253643}" type="presParOf" srcId="{02842A6C-2465-4C5F-B627-EED6CC42EB83}" destId="{654AAD7B-7516-4216-BDA3-6727EB36D594}" srcOrd="1" destOrd="0" presId="urn:microsoft.com/office/officeart/2018/2/layout/IconLabelList"/>
    <dgm:cxn modelId="{CDC718A1-39A3-4D54-8E7A-423B0EE4D590}" type="presParOf" srcId="{02842A6C-2465-4C5F-B627-EED6CC42EB83}" destId="{F74FA121-C2DF-4FEA-A0FA-BFF91A6199DC}" srcOrd="2" destOrd="0" presId="urn:microsoft.com/office/officeart/2018/2/layout/IconLabelList"/>
    <dgm:cxn modelId="{2E1E85DA-E5E7-44C4-9B6B-CE78115109BC}" type="presParOf" srcId="{ED3E81D9-5AEA-413C-89A1-E43F5AC4E0A3}" destId="{0A05C053-5A13-4FD4-B1E7-502731D02F39}" srcOrd="1" destOrd="0" presId="urn:microsoft.com/office/officeart/2018/2/layout/IconLabelList"/>
    <dgm:cxn modelId="{884187B8-FEE4-4271-9E67-682A0FA9196C}" type="presParOf" srcId="{ED3E81D9-5AEA-413C-89A1-E43F5AC4E0A3}" destId="{C280575D-F1F1-4A99-B635-C19ED6BF230F}" srcOrd="2" destOrd="0" presId="urn:microsoft.com/office/officeart/2018/2/layout/IconLabelList"/>
    <dgm:cxn modelId="{28D096F7-A6E1-41B1-99FA-EBC1384566B8}" type="presParOf" srcId="{C280575D-F1F1-4A99-B635-C19ED6BF230F}" destId="{01F61694-C44E-492E-94C2-ADB4865BC234}" srcOrd="0" destOrd="0" presId="urn:microsoft.com/office/officeart/2018/2/layout/IconLabelList"/>
    <dgm:cxn modelId="{CA7D9595-0871-4417-9B8B-5AA1CCAAEDBB}" type="presParOf" srcId="{C280575D-F1F1-4A99-B635-C19ED6BF230F}" destId="{53DFCA99-1406-459B-B5D0-FD1C60AFF3CE}" srcOrd="1" destOrd="0" presId="urn:microsoft.com/office/officeart/2018/2/layout/IconLabelList"/>
    <dgm:cxn modelId="{5D0BC1A3-C4FB-4CC9-81D0-F8B0B97BB52B}" type="presParOf" srcId="{C280575D-F1F1-4A99-B635-C19ED6BF230F}" destId="{E4276111-C8FA-4E67-B28E-C5FB4F476618}" srcOrd="2" destOrd="0" presId="urn:microsoft.com/office/officeart/2018/2/layout/IconLabelList"/>
    <dgm:cxn modelId="{73C104B2-5629-4525-9BD4-B851F83FEDB2}" type="presParOf" srcId="{ED3E81D9-5AEA-413C-89A1-E43F5AC4E0A3}" destId="{97A82B63-55FC-4317-BD12-294B2202926C}" srcOrd="3" destOrd="0" presId="urn:microsoft.com/office/officeart/2018/2/layout/IconLabelList"/>
    <dgm:cxn modelId="{3FDD9CAC-9754-4BC9-B827-F222B4C21A40}" type="presParOf" srcId="{ED3E81D9-5AEA-413C-89A1-E43F5AC4E0A3}" destId="{4F58767A-E9DA-4613-9637-855F0DD7C547}" srcOrd="4" destOrd="0" presId="urn:microsoft.com/office/officeart/2018/2/layout/IconLabelList"/>
    <dgm:cxn modelId="{DD5F967D-40E9-4918-B67C-E0CED60A7D28}" type="presParOf" srcId="{4F58767A-E9DA-4613-9637-855F0DD7C547}" destId="{A64F1945-D6E8-46C8-977C-8CE75FC61667}" srcOrd="0" destOrd="0" presId="urn:microsoft.com/office/officeart/2018/2/layout/IconLabelList"/>
    <dgm:cxn modelId="{5D142580-9104-4E3C-83D5-3AC3A1B3B620}" type="presParOf" srcId="{4F58767A-E9DA-4613-9637-855F0DD7C547}" destId="{40B2DA66-5A05-4420-A220-9D2E00123A62}" srcOrd="1" destOrd="0" presId="urn:microsoft.com/office/officeart/2018/2/layout/IconLabelList"/>
    <dgm:cxn modelId="{6B59C803-5251-482F-AE98-3333997511A5}" type="presParOf" srcId="{4F58767A-E9DA-4613-9637-855F0DD7C547}" destId="{BF2234AD-2AD2-4200-AE89-853B70924B9C}" srcOrd="2" destOrd="0" presId="urn:microsoft.com/office/officeart/2018/2/layout/IconLabelList"/>
    <dgm:cxn modelId="{2F329667-6DA4-4D98-88F7-7364351EF320}" type="presParOf" srcId="{ED3E81D9-5AEA-413C-89A1-E43F5AC4E0A3}" destId="{B8EC77A5-61DA-4625-9D56-D780D63041BB}" srcOrd="5" destOrd="0" presId="urn:microsoft.com/office/officeart/2018/2/layout/IconLabelList"/>
    <dgm:cxn modelId="{D2F36D3D-015A-44FB-A925-5B1CA39C383F}" type="presParOf" srcId="{ED3E81D9-5AEA-413C-89A1-E43F5AC4E0A3}" destId="{8AE90629-727D-4E65-8A62-B486B67EC990}" srcOrd="6" destOrd="0" presId="urn:microsoft.com/office/officeart/2018/2/layout/IconLabelList"/>
    <dgm:cxn modelId="{2586680B-D99E-4241-BA21-EC0D60CAFB03}" type="presParOf" srcId="{8AE90629-727D-4E65-8A62-B486B67EC990}" destId="{6E691AEA-C810-472F-B0FB-A4F6E035CE29}" srcOrd="0" destOrd="0" presId="urn:microsoft.com/office/officeart/2018/2/layout/IconLabelList"/>
    <dgm:cxn modelId="{30385B73-1E83-4C5D-89C4-3B180A76C44E}" type="presParOf" srcId="{8AE90629-727D-4E65-8A62-B486B67EC990}" destId="{149FBABB-9B08-4C5D-859E-FF2CB3A4CF42}" srcOrd="1" destOrd="0" presId="urn:microsoft.com/office/officeart/2018/2/layout/IconLabelList"/>
    <dgm:cxn modelId="{1EF2060C-6970-41D6-A43B-FCC25BFB1FE9}" type="presParOf" srcId="{8AE90629-727D-4E65-8A62-B486B67EC990}" destId="{B2A9F5E4-C3B2-4B00-BE8E-B2AB33B94414}" srcOrd="2" destOrd="0" presId="urn:microsoft.com/office/officeart/2018/2/layout/IconLabelList"/>
    <dgm:cxn modelId="{96D76FF7-D751-4CDC-9134-A7F003C6F113}" type="presParOf" srcId="{ED3E81D9-5AEA-413C-89A1-E43F5AC4E0A3}" destId="{45E69536-2353-4BCE-9154-16195BE037DA}" srcOrd="7" destOrd="0" presId="urn:microsoft.com/office/officeart/2018/2/layout/IconLabelList"/>
    <dgm:cxn modelId="{1D74B8C9-0AF5-4D25-9CC5-FD1DD797746A}" type="presParOf" srcId="{ED3E81D9-5AEA-413C-89A1-E43F5AC4E0A3}" destId="{508AB8BE-E3D9-4CDC-8BA7-9E94537907B7}" srcOrd="8" destOrd="0" presId="urn:microsoft.com/office/officeart/2018/2/layout/IconLabelList"/>
    <dgm:cxn modelId="{909B00EB-CADE-4D3C-8206-DEE4CC4B30BB}" type="presParOf" srcId="{508AB8BE-E3D9-4CDC-8BA7-9E94537907B7}" destId="{F2B24D1F-3D93-4CCF-A35A-2AFDA6515210}" srcOrd="0" destOrd="0" presId="urn:microsoft.com/office/officeart/2018/2/layout/IconLabelList"/>
    <dgm:cxn modelId="{536B4EC7-C758-4189-97C8-79543636650E}" type="presParOf" srcId="{508AB8BE-E3D9-4CDC-8BA7-9E94537907B7}" destId="{234043B3-A938-426B-ABC0-8438D1A249B6}" srcOrd="1" destOrd="0" presId="urn:microsoft.com/office/officeart/2018/2/layout/IconLabelList"/>
    <dgm:cxn modelId="{7788BB31-2E67-4297-AE99-8F4762025C6B}" type="presParOf" srcId="{508AB8BE-E3D9-4CDC-8BA7-9E94537907B7}" destId="{23E27DFE-C119-4C28-A583-D33A2BE98DE7}" srcOrd="2" destOrd="0" presId="urn:microsoft.com/office/officeart/2018/2/layout/IconLabelList"/>
    <dgm:cxn modelId="{D8B3392B-140E-48A7-8660-3B9E298D9D7D}" type="presParOf" srcId="{ED3E81D9-5AEA-413C-89A1-E43F5AC4E0A3}" destId="{0A0FEBC3-2348-47C3-80D0-18FA7AD99D2B}" srcOrd="9" destOrd="0" presId="urn:microsoft.com/office/officeart/2018/2/layout/IconLabelList"/>
    <dgm:cxn modelId="{03F55662-C557-41AC-A452-9A45CFDD4D91}" type="presParOf" srcId="{ED3E81D9-5AEA-413C-89A1-E43F5AC4E0A3}" destId="{A90AA035-2DB4-4EAF-A9A0-5D932D2607CA}" srcOrd="10" destOrd="0" presId="urn:microsoft.com/office/officeart/2018/2/layout/IconLabelList"/>
    <dgm:cxn modelId="{FEA0998C-E641-4771-8026-F24002B50320}" type="presParOf" srcId="{A90AA035-2DB4-4EAF-A9A0-5D932D2607CA}" destId="{4AE7807B-8B36-4294-890F-07B05BD8F740}" srcOrd="0" destOrd="0" presId="urn:microsoft.com/office/officeart/2018/2/layout/IconLabelList"/>
    <dgm:cxn modelId="{1F84B81A-EABF-4100-8081-C4087BA9CCE9}" type="presParOf" srcId="{A90AA035-2DB4-4EAF-A9A0-5D932D2607CA}" destId="{BD5392C7-C71D-416D-BCAC-5AB1F93C8847}" srcOrd="1" destOrd="0" presId="urn:microsoft.com/office/officeart/2018/2/layout/IconLabelList"/>
    <dgm:cxn modelId="{A28A2751-5AF5-4D03-92AD-524B161C7AF0}" type="presParOf" srcId="{A90AA035-2DB4-4EAF-A9A0-5D932D2607CA}" destId="{37482800-A5F1-4897-8D90-C1018CC98DF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A53098-084A-4CF3-B3D1-2DC13747F818}">
      <dsp:nvSpPr>
        <dsp:cNvPr id="0" name=""/>
        <dsp:cNvSpPr/>
      </dsp:nvSpPr>
      <dsp:spPr>
        <a:xfrm>
          <a:off x="421398" y="1395177"/>
          <a:ext cx="688183" cy="6881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4FA121-C2DF-4FEA-A0FA-BFF91A6199DC}">
      <dsp:nvSpPr>
        <dsp:cNvPr id="0" name=""/>
        <dsp:cNvSpPr/>
      </dsp:nvSpPr>
      <dsp:spPr>
        <a:xfrm>
          <a:off x="841"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fr-FR" sz="1100" kern="1200"/>
            <a:t>Un système de contrôle de versions vise à : </a:t>
          </a:r>
          <a:endParaRPr lang="en-US" sz="1100" kern="1200"/>
        </a:p>
      </dsp:txBody>
      <dsp:txXfrm>
        <a:off x="841" y="2344441"/>
        <a:ext cx="1529296" cy="611718"/>
      </dsp:txXfrm>
    </dsp:sp>
    <dsp:sp modelId="{01F61694-C44E-492E-94C2-ADB4865BC234}">
      <dsp:nvSpPr>
        <dsp:cNvPr id="0" name=""/>
        <dsp:cNvSpPr/>
      </dsp:nvSpPr>
      <dsp:spPr>
        <a:xfrm>
          <a:off x="2218322" y="1395177"/>
          <a:ext cx="688183" cy="6881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276111-C8FA-4E67-B28E-C5FB4F476618}">
      <dsp:nvSpPr>
        <dsp:cNvPr id="0" name=""/>
        <dsp:cNvSpPr/>
      </dsp:nvSpPr>
      <dsp:spPr>
        <a:xfrm>
          <a:off x="1797765"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fr-FR" sz="1100" kern="1200"/>
            <a:t>Garder un historique des différentes versions des fichiers d’un projet ;</a:t>
          </a:r>
          <a:endParaRPr lang="en-US" sz="1100" kern="1200"/>
        </a:p>
      </dsp:txBody>
      <dsp:txXfrm>
        <a:off x="1797765" y="2344441"/>
        <a:ext cx="1529296" cy="611718"/>
      </dsp:txXfrm>
    </dsp:sp>
    <dsp:sp modelId="{A64F1945-D6E8-46C8-977C-8CE75FC61667}">
      <dsp:nvSpPr>
        <dsp:cNvPr id="0" name=""/>
        <dsp:cNvSpPr/>
      </dsp:nvSpPr>
      <dsp:spPr>
        <a:xfrm>
          <a:off x="4015246" y="1395177"/>
          <a:ext cx="688183" cy="6881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2234AD-2AD2-4200-AE89-853B70924B9C}">
      <dsp:nvSpPr>
        <dsp:cNvPr id="0" name=""/>
        <dsp:cNvSpPr/>
      </dsp:nvSpPr>
      <dsp:spPr>
        <a:xfrm>
          <a:off x="3594689"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fr-FR" sz="1100" kern="1200"/>
            <a:t>Permettre le retour à une version antérieure quelconque ; </a:t>
          </a:r>
          <a:endParaRPr lang="en-US" sz="1100" kern="1200"/>
        </a:p>
      </dsp:txBody>
      <dsp:txXfrm>
        <a:off x="3594689" y="2344441"/>
        <a:ext cx="1529296" cy="611718"/>
      </dsp:txXfrm>
    </dsp:sp>
    <dsp:sp modelId="{6E691AEA-C810-472F-B0FB-A4F6E035CE29}">
      <dsp:nvSpPr>
        <dsp:cNvPr id="0" name=""/>
        <dsp:cNvSpPr/>
      </dsp:nvSpPr>
      <dsp:spPr>
        <a:xfrm>
          <a:off x="5812170" y="1395177"/>
          <a:ext cx="688183" cy="6881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A9F5E4-C3B2-4B00-BE8E-B2AB33B94414}">
      <dsp:nvSpPr>
        <dsp:cNvPr id="0" name=""/>
        <dsp:cNvSpPr/>
      </dsp:nvSpPr>
      <dsp:spPr>
        <a:xfrm>
          <a:off x="5391613"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fr-FR" sz="1100" kern="1200"/>
            <a:t>Garder un historique des modifications avec leur nature, leur date, leur auteur ;</a:t>
          </a:r>
          <a:endParaRPr lang="en-US" sz="1100" kern="1200"/>
        </a:p>
      </dsp:txBody>
      <dsp:txXfrm>
        <a:off x="5391613" y="2344441"/>
        <a:ext cx="1529296" cy="611718"/>
      </dsp:txXfrm>
    </dsp:sp>
    <dsp:sp modelId="{F2B24D1F-3D93-4CCF-A35A-2AFDA6515210}">
      <dsp:nvSpPr>
        <dsp:cNvPr id="0" name=""/>
        <dsp:cNvSpPr/>
      </dsp:nvSpPr>
      <dsp:spPr>
        <a:xfrm>
          <a:off x="7609093" y="1395177"/>
          <a:ext cx="688183" cy="6881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E27DFE-C119-4C28-A583-D33A2BE98DE7}">
      <dsp:nvSpPr>
        <dsp:cNvPr id="0" name=""/>
        <dsp:cNvSpPr/>
      </dsp:nvSpPr>
      <dsp:spPr>
        <a:xfrm>
          <a:off x="7188537"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fr-FR" sz="1100" kern="1200"/>
            <a:t>Permettre un accès souple à ces fichiers, en local ou via un réseau ;</a:t>
          </a:r>
          <a:endParaRPr lang="en-US" sz="1100" kern="1200"/>
        </a:p>
      </dsp:txBody>
      <dsp:txXfrm>
        <a:off x="7188537" y="2344441"/>
        <a:ext cx="1529296" cy="611718"/>
      </dsp:txXfrm>
    </dsp:sp>
    <dsp:sp modelId="{4AE7807B-8B36-4294-890F-07B05BD8F740}">
      <dsp:nvSpPr>
        <dsp:cNvPr id="0" name=""/>
        <dsp:cNvSpPr/>
      </dsp:nvSpPr>
      <dsp:spPr>
        <a:xfrm>
          <a:off x="9406017" y="1395177"/>
          <a:ext cx="688183" cy="68818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482800-A5F1-4897-8D90-C1018CC98DF7}">
      <dsp:nvSpPr>
        <dsp:cNvPr id="0" name=""/>
        <dsp:cNvSpPr/>
      </dsp:nvSpPr>
      <dsp:spPr>
        <a:xfrm>
          <a:off x="8985461" y="2344441"/>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fr-FR" sz="1100" kern="1200"/>
            <a:t>Permettre à des utilisateurs distincts et souvent distants de travailler ensemble sur les mêmes fichiers.</a:t>
          </a:r>
          <a:endParaRPr lang="en-US" sz="1100" kern="1200"/>
        </a:p>
      </dsp:txBody>
      <dsp:txXfrm>
        <a:off x="8985461" y="2344441"/>
        <a:ext cx="1529296" cy="61171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16/10/2023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1049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16/10/2023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17278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16/10/2023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902177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16/10/2023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84179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16/10/2023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46692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638941B0-F4D5-4460-BCAD-F7E2B41A8257}" type="datetimeFigureOut">
              <a:rPr lang="fr-FR" smtClean="0"/>
              <a:t>16/10/2023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74763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638941B0-F4D5-4460-BCAD-F7E2B41A8257}" type="datetimeFigureOut">
              <a:rPr lang="fr-FR" smtClean="0"/>
              <a:t>16/10/2023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61186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638941B0-F4D5-4460-BCAD-F7E2B41A8257}" type="datetimeFigureOut">
              <a:rPr lang="fr-FR" smtClean="0"/>
              <a:t>16/10/2023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9585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38941B0-F4D5-4460-BCAD-F7E2B41A8257}" type="datetimeFigureOut">
              <a:rPr lang="fr-FR" smtClean="0"/>
              <a:t>16/10/2023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04020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16/10/2023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70640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16/10/2023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61090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941B0-F4D5-4460-BCAD-F7E2B41A8257}" type="datetimeFigureOut">
              <a:rPr lang="fr-FR" smtClean="0"/>
              <a:t>16/10/2023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6CCC6-2BE5-4E42-96A4-D1E8E81A3D8E}" type="slidenum">
              <a:rPr lang="fr-FR" smtClean="0"/>
              <a:t>‹N°›</a:t>
            </a:fld>
            <a:endParaRPr lang="fr-FR"/>
          </a:p>
        </p:txBody>
      </p:sp>
    </p:spTree>
    <p:extLst>
      <p:ext uri="{BB962C8B-B14F-4D97-AF65-F5344CB8AC3E}">
        <p14:creationId xmlns:p14="http://schemas.microsoft.com/office/powerpoint/2010/main" val="307112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1798129"/>
          </a:xfrm>
        </p:spPr>
        <p:txBody>
          <a:bodyPr/>
          <a:lstStyle/>
          <a:p>
            <a:r>
              <a:rPr lang="fr-FR" b="1" dirty="0">
                <a:solidFill>
                  <a:srgbClr val="161616"/>
                </a:solidFill>
                <a:latin typeface="Segoe UI"/>
                <a:cs typeface="Segoe UI"/>
              </a:rPr>
              <a:t>Qu’est-ce que la gestion de versions ?</a:t>
            </a:r>
            <a:endParaRPr lang="fr-FR" dirty="0"/>
          </a:p>
          <a:p>
            <a:endParaRPr lang="fr-FR" dirty="0">
              <a:ea typeface="Calibri Light"/>
              <a:cs typeface="Calibri Light"/>
            </a:endParaRPr>
          </a:p>
        </p:txBody>
      </p:sp>
      <p:sp>
        <p:nvSpPr>
          <p:cNvPr id="3" name="Sous-titre 2"/>
          <p:cNvSpPr>
            <a:spLocks noGrp="1"/>
          </p:cNvSpPr>
          <p:nvPr>
            <p:ph type="subTitle" idx="1"/>
          </p:nvPr>
        </p:nvSpPr>
        <p:spPr>
          <a:xfrm>
            <a:off x="1524000" y="2610001"/>
            <a:ext cx="9201509" cy="3323534"/>
          </a:xfrm>
        </p:spPr>
        <p:txBody>
          <a:bodyPr vert="horz" lIns="91440" tIns="45720" rIns="91440" bIns="45720" rtlCol="0" anchor="t">
            <a:noAutofit/>
          </a:bodyPr>
          <a:lstStyle/>
          <a:p>
            <a:r>
              <a:rPr lang="fr-FR" sz="2000" dirty="0">
                <a:solidFill>
                  <a:srgbClr val="161616"/>
                </a:solidFill>
                <a:latin typeface="Segoe UI"/>
                <a:cs typeface="Segoe UI"/>
              </a:rPr>
              <a:t>Les systèmes de gestion de versions sont des logiciels qui permettent de suivre les modifications apportées au code au fil du temps. Quand un développeur modifie le code, le système de gestion de versions prend un instantané des fichiers. Il enregistre ensuite cet instantané de manière permanente afin qu’il puisse être rappelé ultérieurement si nécessaire.</a:t>
            </a:r>
            <a:endParaRPr lang="fr-FR" sz="2000">
              <a:ea typeface="Calibri"/>
              <a:cs typeface="Calibri"/>
            </a:endParaRPr>
          </a:p>
          <a:p>
            <a:r>
              <a:rPr lang="fr-FR" sz="2000" dirty="0">
                <a:solidFill>
                  <a:srgbClr val="161616"/>
                </a:solidFill>
                <a:latin typeface="Segoe UI"/>
                <a:cs typeface="Segoe UI"/>
              </a:rPr>
              <a:t>Sans le contrôle de version, les développeurs sont tentés de conserver plusieurs copies de code sur leur ordinateur. Ceci est dangereux car il est facile de modifier ou de supprimer un fichier dans la mauvaise copie de code, ce qui risque de perdre du travail. Les systèmes de gestion de version résolvent ce problème en gérant toutes les versions du code, mais en présentant à l’équipe une seule version à la fois.</a:t>
            </a:r>
            <a:endParaRPr lang="fr-FR" sz="2000">
              <a:ea typeface="Calibri"/>
              <a:cs typeface="Calibri"/>
            </a:endParaRPr>
          </a:p>
          <a:p>
            <a:endParaRPr lang="fr-FR" dirty="0">
              <a:ea typeface="Calibri"/>
              <a:cs typeface="Calibri"/>
            </a:endParaRPr>
          </a:p>
        </p:txBody>
      </p:sp>
    </p:spTree>
    <p:extLst>
      <p:ext uri="{BB962C8B-B14F-4D97-AF65-F5344CB8AC3E}">
        <p14:creationId xmlns:p14="http://schemas.microsoft.com/office/powerpoint/2010/main" val="378408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Winking Face with No Fill">
            <a:extLst>
              <a:ext uri="{FF2B5EF4-FFF2-40B4-BE49-F238E27FC236}">
                <a16:creationId xmlns:a16="http://schemas.microsoft.com/office/drawing/2014/main" id="{22418CEB-5103-5CDF-75DD-5229E08D9E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43" name="Freeform: Shape 42">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re 1">
            <a:extLst>
              <a:ext uri="{FF2B5EF4-FFF2-40B4-BE49-F238E27FC236}">
                <a16:creationId xmlns:a16="http://schemas.microsoft.com/office/drawing/2014/main" id="{BFD0D4F1-D7AA-5AA2-FB84-3DC110026105}"/>
              </a:ext>
            </a:extLst>
          </p:cNvPr>
          <p:cNvSpPr>
            <a:spLocks noGrp="1"/>
          </p:cNvSpPr>
          <p:nvPr>
            <p:ph type="title"/>
          </p:nvPr>
        </p:nvSpPr>
        <p:spPr>
          <a:xfrm>
            <a:off x="5744977" y="831012"/>
            <a:ext cx="5337270" cy="1835911"/>
          </a:xfrm>
        </p:spPr>
        <p:txBody>
          <a:bodyPr vert="horz" lIns="91440" tIns="45720" rIns="91440" bIns="45720" rtlCol="0" anchor="b">
            <a:noAutofit/>
          </a:bodyPr>
          <a:lstStyle/>
          <a:p>
            <a:r>
              <a:rPr lang="en-US" sz="8000" kern="1200" dirty="0">
                <a:solidFill>
                  <a:srgbClr val="FFFFFF"/>
                </a:solidFill>
                <a:latin typeface="+mj-lt"/>
                <a:ea typeface="+mj-ea"/>
                <a:cs typeface="+mj-cs"/>
              </a:rPr>
              <a:t>Merci </a:t>
            </a:r>
            <a:r>
              <a:rPr lang="en-US" sz="8000" kern="1200" err="1">
                <a:solidFill>
                  <a:srgbClr val="FFFFFF"/>
                </a:solidFill>
                <a:latin typeface="+mj-lt"/>
                <a:ea typeface="+mj-ea"/>
                <a:cs typeface="+mj-cs"/>
              </a:rPr>
              <a:t>Votre</a:t>
            </a:r>
            <a:r>
              <a:rPr lang="en-US" sz="8000" kern="1200" dirty="0">
                <a:solidFill>
                  <a:srgbClr val="FFFFFF"/>
                </a:solidFill>
                <a:latin typeface="+mj-lt"/>
                <a:ea typeface="+mj-ea"/>
                <a:cs typeface="+mj-cs"/>
              </a:rPr>
              <a:t> Attention </a:t>
            </a:r>
          </a:p>
        </p:txBody>
      </p:sp>
      <p:sp>
        <p:nvSpPr>
          <p:cNvPr id="45"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ZoneTexte 3">
            <a:extLst>
              <a:ext uri="{FF2B5EF4-FFF2-40B4-BE49-F238E27FC236}">
                <a16:creationId xmlns:a16="http://schemas.microsoft.com/office/drawing/2014/main" id="{B2FA4CB4-C406-560D-FED3-6855F9A5D10F}"/>
              </a:ext>
            </a:extLst>
          </p:cNvPr>
          <p:cNvSpPr txBox="1"/>
          <p:nvPr/>
        </p:nvSpPr>
        <p:spPr>
          <a:xfrm>
            <a:off x="5629958" y="2812441"/>
            <a:ext cx="5461095" cy="341761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3200" err="1">
                <a:solidFill>
                  <a:srgbClr val="FFFFFF"/>
                </a:solidFill>
              </a:rPr>
              <a:t>Mr:Mehdi</a:t>
            </a:r>
            <a:r>
              <a:rPr lang="en-US" sz="3200" dirty="0">
                <a:solidFill>
                  <a:srgbClr val="FFFFFF"/>
                </a:solidFill>
              </a:rPr>
              <a:t> </a:t>
            </a:r>
            <a:r>
              <a:rPr lang="en-US" sz="3200" err="1">
                <a:solidFill>
                  <a:srgbClr val="FFFFFF"/>
                </a:solidFill>
              </a:rPr>
              <a:t>aouragh</a:t>
            </a:r>
            <a:endParaRPr lang="en-US" sz="3200" err="1">
              <a:solidFill>
                <a:srgbClr val="FFFFFF"/>
              </a:solidFill>
              <a:ea typeface="Calibri"/>
              <a:cs typeface="Calibri"/>
            </a:endParaRPr>
          </a:p>
        </p:txBody>
      </p:sp>
    </p:spTree>
    <p:extLst>
      <p:ext uri="{BB962C8B-B14F-4D97-AF65-F5344CB8AC3E}">
        <p14:creationId xmlns:p14="http://schemas.microsoft.com/office/powerpoint/2010/main" val="1388029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F4C9E7-095B-2293-77AD-BBC8248EEC36}"/>
              </a:ext>
            </a:extLst>
          </p:cNvPr>
          <p:cNvSpPr>
            <a:spLocks noGrp="1"/>
          </p:cNvSpPr>
          <p:nvPr>
            <p:ph type="title"/>
          </p:nvPr>
        </p:nvSpPr>
        <p:spPr>
          <a:xfrm>
            <a:off x="838200" y="365125"/>
            <a:ext cx="10458090" cy="1584355"/>
          </a:xfrm>
        </p:spPr>
        <p:txBody>
          <a:bodyPr/>
          <a:lstStyle/>
          <a:p>
            <a:r>
              <a:rPr lang="fr-FR" b="1" dirty="0">
                <a:solidFill>
                  <a:srgbClr val="161616"/>
                </a:solidFill>
                <a:latin typeface="Segoe UI"/>
                <a:cs typeface="Segoe UI"/>
              </a:rPr>
              <a:t>Pourquoi le contrôle de version est important ?</a:t>
            </a:r>
            <a:endParaRPr lang="fr-FR" dirty="0"/>
          </a:p>
          <a:p>
            <a:endParaRPr lang="fr-FR" dirty="0">
              <a:ea typeface="Calibri Light"/>
              <a:cs typeface="Calibri Light"/>
            </a:endParaRPr>
          </a:p>
        </p:txBody>
      </p:sp>
      <p:sp>
        <p:nvSpPr>
          <p:cNvPr id="3" name="Espace réservé du contenu 2">
            <a:extLst>
              <a:ext uri="{FF2B5EF4-FFF2-40B4-BE49-F238E27FC236}">
                <a16:creationId xmlns:a16="http://schemas.microsoft.com/office/drawing/2014/main" id="{5553BB33-C4A7-6B45-060F-4A197EC52ECB}"/>
              </a:ext>
            </a:extLst>
          </p:cNvPr>
          <p:cNvSpPr>
            <a:spLocks noGrp="1"/>
          </p:cNvSpPr>
          <p:nvPr>
            <p:ph idx="1"/>
          </p:nvPr>
        </p:nvSpPr>
        <p:spPr/>
        <p:txBody>
          <a:bodyPr vert="horz" lIns="91440" tIns="45720" rIns="91440" bIns="45720" rtlCol="0" anchor="t">
            <a:normAutofit/>
          </a:bodyPr>
          <a:lstStyle/>
          <a:p>
            <a:r>
              <a:rPr lang="fr-FR" sz="3600" dirty="0">
                <a:solidFill>
                  <a:srgbClr val="161616"/>
                </a:solidFill>
                <a:latin typeface="Segoe UI"/>
                <a:cs typeface="Segoe UI"/>
              </a:rPr>
              <a:t>Il y a beaucoup de choses qui peuvent prendre du temps en tant que développeur. La reproduction de bogues, l’apprentissage de nouveaux outils et l’ajout de nouvelles fonctionnalités ou de contenu ne sont que quelques exemples. À mesure que les demandes des utilisateurs augmentent, le contrôle de version aide les équipes à travailler ensemble et à livrer à temps.</a:t>
            </a:r>
            <a:endParaRPr lang="fr-FR" sz="3600" dirty="0"/>
          </a:p>
        </p:txBody>
      </p:sp>
    </p:spTree>
    <p:extLst>
      <p:ext uri="{BB962C8B-B14F-4D97-AF65-F5344CB8AC3E}">
        <p14:creationId xmlns:p14="http://schemas.microsoft.com/office/powerpoint/2010/main" val="2918370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121E65-14F6-D196-ABC9-E8606E084C3E}"/>
              </a:ext>
            </a:extLst>
          </p:cNvPr>
          <p:cNvSpPr>
            <a:spLocks noGrp="1"/>
          </p:cNvSpPr>
          <p:nvPr>
            <p:ph type="title"/>
          </p:nvPr>
        </p:nvSpPr>
        <p:spPr>
          <a:xfrm>
            <a:off x="838200" y="365125"/>
            <a:ext cx="10573109" cy="2446996"/>
          </a:xfrm>
        </p:spPr>
        <p:txBody>
          <a:bodyPr/>
          <a:lstStyle/>
          <a:p>
            <a:pPr algn="just"/>
            <a:r>
              <a:rPr lang="fr-FR" b="1" dirty="0">
                <a:solidFill>
                  <a:srgbClr val="161616"/>
                </a:solidFill>
                <a:latin typeface="Segoe UI"/>
                <a:cs typeface="Segoe UI"/>
              </a:rPr>
              <a:t>Avantages du contrôle de version</a:t>
            </a:r>
            <a:endParaRPr lang="fr-FR" dirty="0">
              <a:ea typeface="Calibri Light"/>
              <a:cs typeface="Calibri Light"/>
            </a:endParaRPr>
          </a:p>
          <a:p>
            <a:pPr marL="742950" indent="-742950" algn="just">
              <a:buFont typeface="Arial"/>
              <a:buChar char="•"/>
            </a:pPr>
            <a:endParaRPr lang="fr-FR" dirty="0">
              <a:ea typeface="Calibri Light"/>
              <a:cs typeface="Calibri Light"/>
            </a:endParaRPr>
          </a:p>
        </p:txBody>
      </p:sp>
      <p:sp>
        <p:nvSpPr>
          <p:cNvPr id="3" name="Espace réservé du contenu 2">
            <a:extLst>
              <a:ext uri="{FF2B5EF4-FFF2-40B4-BE49-F238E27FC236}">
                <a16:creationId xmlns:a16="http://schemas.microsoft.com/office/drawing/2014/main" id="{E8F52929-EB26-723D-BB57-DC8328057746}"/>
              </a:ext>
            </a:extLst>
          </p:cNvPr>
          <p:cNvSpPr>
            <a:spLocks noGrp="1"/>
          </p:cNvSpPr>
          <p:nvPr>
            <p:ph idx="1"/>
          </p:nvPr>
        </p:nvSpPr>
        <p:spPr>
          <a:xfrm>
            <a:off x="838200" y="2688266"/>
            <a:ext cx="10458091" cy="3488697"/>
          </a:xfrm>
        </p:spPr>
        <p:txBody>
          <a:bodyPr vert="horz" lIns="91440" tIns="45720" rIns="91440" bIns="45720" rtlCol="0" anchor="t">
            <a:normAutofit/>
          </a:bodyPr>
          <a:lstStyle/>
          <a:p>
            <a:r>
              <a:rPr lang="fr-FR" sz="4000" dirty="0">
                <a:solidFill>
                  <a:srgbClr val="161616"/>
                </a:solidFill>
                <a:latin typeface="Segoe UI"/>
                <a:cs typeface="Segoe UI"/>
              </a:rPr>
              <a:t>Le contrôle de version bénéficie de nombreux aspects de la production.</a:t>
            </a:r>
            <a:endParaRPr lang="fr-FR" sz="4000" dirty="0"/>
          </a:p>
        </p:txBody>
      </p:sp>
    </p:spTree>
    <p:extLst>
      <p:ext uri="{BB962C8B-B14F-4D97-AF65-F5344CB8AC3E}">
        <p14:creationId xmlns:p14="http://schemas.microsoft.com/office/powerpoint/2010/main" val="2250776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D97966A0-8FFA-B1D8-D106-6D83919DBD0B}"/>
              </a:ext>
            </a:extLst>
          </p:cNvPr>
          <p:cNvSpPr>
            <a:spLocks noGrp="1"/>
          </p:cNvSpPr>
          <p:nvPr>
            <p:ph type="title"/>
          </p:nvPr>
        </p:nvSpPr>
        <p:spPr>
          <a:xfrm>
            <a:off x="6657715" y="467271"/>
            <a:ext cx="4195674" cy="2052522"/>
          </a:xfrm>
        </p:spPr>
        <p:txBody>
          <a:bodyPr anchor="b">
            <a:normAutofit/>
          </a:bodyPr>
          <a:lstStyle/>
          <a:p>
            <a:r>
              <a:rPr lang="fr-FR" sz="4800" b="1">
                <a:latin typeface="Segoe UI"/>
                <a:cs typeface="Segoe UI"/>
              </a:rPr>
              <a:t>Créer des flux de travail</a:t>
            </a:r>
            <a:endParaRPr lang="fr-FR" sz="4800"/>
          </a:p>
          <a:p>
            <a:endParaRPr lang="fr-FR" sz="4800">
              <a:ea typeface="Calibri Light"/>
              <a:cs typeface="Calibri Light"/>
            </a:endParaRPr>
          </a:p>
        </p:txBody>
      </p:sp>
      <p:sp>
        <p:nvSpPr>
          <p:cNvPr id="24" name="Oval 13">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15">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4" name="Espace réservé du contenu 3" descr="Une image contenant horloge, diagramme, capture d’écran, ligne&#10;&#10;Description générée automatiquement">
            <a:extLst>
              <a:ext uri="{FF2B5EF4-FFF2-40B4-BE49-F238E27FC236}">
                <a16:creationId xmlns:a16="http://schemas.microsoft.com/office/drawing/2014/main" id="{FB27F446-2C2C-A419-09D8-8D8516BDEF9F}"/>
              </a:ext>
            </a:extLst>
          </p:cNvPr>
          <p:cNvPicPr>
            <a:picLocks noChangeAspect="1"/>
          </p:cNvPicPr>
          <p:nvPr/>
        </p:nvPicPr>
        <p:blipFill>
          <a:blip r:embed="rId2"/>
          <a:stretch>
            <a:fillRect/>
          </a:stretch>
        </p:blipFill>
        <p:spPr>
          <a:xfrm>
            <a:off x="1217770" y="1448957"/>
            <a:ext cx="3952579" cy="3952579"/>
          </a:xfrm>
          <a:prstGeom prst="rect">
            <a:avLst/>
          </a:prstGeom>
        </p:spPr>
      </p:pic>
      <p:sp>
        <p:nvSpPr>
          <p:cNvPr id="26" name="Content Placeholder 8">
            <a:extLst>
              <a:ext uri="{FF2B5EF4-FFF2-40B4-BE49-F238E27FC236}">
                <a16:creationId xmlns:a16="http://schemas.microsoft.com/office/drawing/2014/main" id="{55A33E6F-D0BB-D478-D4A8-E61DB5E4F373}"/>
              </a:ext>
            </a:extLst>
          </p:cNvPr>
          <p:cNvSpPr>
            <a:spLocks noGrp="1"/>
          </p:cNvSpPr>
          <p:nvPr>
            <p:ph idx="1"/>
          </p:nvPr>
        </p:nvSpPr>
        <p:spPr>
          <a:xfrm>
            <a:off x="6666605" y="1941271"/>
            <a:ext cx="4934407" cy="3934665"/>
          </a:xfrm>
        </p:spPr>
        <p:txBody>
          <a:bodyPr vert="horz" lIns="91440" tIns="45720" rIns="91440" bIns="45720" rtlCol="0" anchor="t">
            <a:noAutofit/>
          </a:bodyPr>
          <a:lstStyle/>
          <a:p>
            <a:r>
              <a:rPr lang="en-US" sz="2600" dirty="0">
                <a:solidFill>
                  <a:srgbClr val="161616"/>
                </a:solidFill>
                <a:latin typeface="Segoe UI"/>
                <a:cs typeface="Segoe UI"/>
              </a:rPr>
              <a:t>Les flux de travail de </a:t>
            </a:r>
            <a:r>
              <a:rPr lang="en-US" sz="2600" err="1">
                <a:solidFill>
                  <a:srgbClr val="161616"/>
                </a:solidFill>
                <a:latin typeface="Segoe UI"/>
                <a:cs typeface="Segoe UI"/>
              </a:rPr>
              <a:t>contrôle</a:t>
            </a:r>
            <a:r>
              <a:rPr lang="en-US" sz="2600" dirty="0">
                <a:solidFill>
                  <a:srgbClr val="161616"/>
                </a:solidFill>
                <a:latin typeface="Segoe UI"/>
                <a:cs typeface="Segoe UI"/>
              </a:rPr>
              <a:t> de version </a:t>
            </a:r>
            <a:r>
              <a:rPr lang="en-US" sz="2600" err="1">
                <a:solidFill>
                  <a:srgbClr val="161616"/>
                </a:solidFill>
                <a:latin typeface="Segoe UI"/>
                <a:cs typeface="Segoe UI"/>
              </a:rPr>
              <a:t>évitent</a:t>
            </a:r>
            <a:r>
              <a:rPr lang="en-US" sz="2600" dirty="0">
                <a:solidFill>
                  <a:srgbClr val="161616"/>
                </a:solidFill>
                <a:latin typeface="Segoe UI"/>
                <a:cs typeface="Segoe UI"/>
              </a:rPr>
              <a:t> le chaos dans </a:t>
            </a:r>
            <a:r>
              <a:rPr lang="en-US" sz="2600" err="1">
                <a:solidFill>
                  <a:srgbClr val="161616"/>
                </a:solidFill>
                <a:latin typeface="Segoe UI"/>
                <a:cs typeface="Segoe UI"/>
              </a:rPr>
              <a:t>lequel</a:t>
            </a:r>
            <a:r>
              <a:rPr lang="en-US" sz="2600" dirty="0">
                <a:solidFill>
                  <a:srgbClr val="161616"/>
                </a:solidFill>
                <a:latin typeface="Segoe UI"/>
                <a:cs typeface="Segoe UI"/>
              </a:rPr>
              <a:t> chacun </a:t>
            </a:r>
            <a:r>
              <a:rPr lang="en-US" sz="2600" err="1">
                <a:solidFill>
                  <a:srgbClr val="161616"/>
                </a:solidFill>
                <a:latin typeface="Segoe UI"/>
                <a:cs typeface="Segoe UI"/>
              </a:rPr>
              <a:t>utilise</a:t>
            </a:r>
            <a:r>
              <a:rPr lang="en-US" sz="2600" dirty="0">
                <a:solidFill>
                  <a:srgbClr val="161616"/>
                </a:solidFill>
                <a:latin typeface="Segoe UI"/>
                <a:cs typeface="Segoe UI"/>
              </a:rPr>
              <a:t> son propre processus de </a:t>
            </a:r>
            <a:r>
              <a:rPr lang="en-US" sz="2600" err="1">
                <a:solidFill>
                  <a:srgbClr val="161616"/>
                </a:solidFill>
                <a:latin typeface="Segoe UI"/>
                <a:cs typeface="Segoe UI"/>
              </a:rPr>
              <a:t>développement</a:t>
            </a:r>
            <a:r>
              <a:rPr lang="en-US" sz="2600" dirty="0">
                <a:solidFill>
                  <a:srgbClr val="161616"/>
                </a:solidFill>
                <a:latin typeface="Segoe UI"/>
                <a:cs typeface="Segoe UI"/>
              </a:rPr>
              <a:t> avec des </a:t>
            </a:r>
            <a:r>
              <a:rPr lang="en-US" sz="2600" err="1">
                <a:solidFill>
                  <a:srgbClr val="161616"/>
                </a:solidFill>
                <a:latin typeface="Segoe UI"/>
                <a:cs typeface="Segoe UI"/>
              </a:rPr>
              <a:t>outils</a:t>
            </a:r>
            <a:r>
              <a:rPr lang="en-US" sz="2600" dirty="0">
                <a:solidFill>
                  <a:srgbClr val="161616"/>
                </a:solidFill>
                <a:latin typeface="Segoe UI"/>
                <a:cs typeface="Segoe UI"/>
              </a:rPr>
              <a:t> </a:t>
            </a:r>
            <a:r>
              <a:rPr lang="en-US" sz="2600" err="1">
                <a:solidFill>
                  <a:srgbClr val="161616"/>
                </a:solidFill>
                <a:latin typeface="Segoe UI"/>
                <a:cs typeface="Segoe UI"/>
              </a:rPr>
              <a:t>différents</a:t>
            </a:r>
            <a:r>
              <a:rPr lang="en-US" sz="2600" dirty="0">
                <a:solidFill>
                  <a:srgbClr val="161616"/>
                </a:solidFill>
                <a:latin typeface="Segoe UI"/>
                <a:cs typeface="Segoe UI"/>
              </a:rPr>
              <a:t> et incompatibles. Les </a:t>
            </a:r>
            <a:r>
              <a:rPr lang="en-US" sz="2600" err="1">
                <a:solidFill>
                  <a:srgbClr val="161616"/>
                </a:solidFill>
                <a:latin typeface="Segoe UI"/>
                <a:cs typeface="Segoe UI"/>
              </a:rPr>
              <a:t>systèmes</a:t>
            </a:r>
            <a:r>
              <a:rPr lang="en-US" sz="2600" dirty="0">
                <a:solidFill>
                  <a:srgbClr val="161616"/>
                </a:solidFill>
                <a:latin typeface="Segoe UI"/>
                <a:cs typeface="Segoe UI"/>
              </a:rPr>
              <a:t> de gestion de version </a:t>
            </a:r>
            <a:r>
              <a:rPr lang="en-US" sz="2600" err="1">
                <a:solidFill>
                  <a:srgbClr val="161616"/>
                </a:solidFill>
                <a:latin typeface="Segoe UI"/>
                <a:cs typeface="Segoe UI"/>
              </a:rPr>
              <a:t>fournissent</a:t>
            </a:r>
            <a:r>
              <a:rPr lang="en-US" sz="2600" dirty="0">
                <a:solidFill>
                  <a:srgbClr val="161616"/>
                </a:solidFill>
                <a:latin typeface="Segoe UI"/>
                <a:cs typeface="Segoe UI"/>
              </a:rPr>
              <a:t> des </a:t>
            </a:r>
            <a:r>
              <a:rPr lang="en-US" sz="2600" err="1">
                <a:solidFill>
                  <a:srgbClr val="161616"/>
                </a:solidFill>
                <a:latin typeface="Segoe UI"/>
                <a:cs typeface="Segoe UI"/>
              </a:rPr>
              <a:t>autorisations</a:t>
            </a:r>
            <a:r>
              <a:rPr lang="en-US" sz="2600" dirty="0">
                <a:solidFill>
                  <a:srgbClr val="161616"/>
                </a:solidFill>
                <a:latin typeface="Segoe UI"/>
                <a:cs typeface="Segoe UI"/>
              </a:rPr>
              <a:t> et </a:t>
            </a:r>
            <a:r>
              <a:rPr lang="en-US" sz="2600" err="1">
                <a:solidFill>
                  <a:srgbClr val="161616"/>
                </a:solidFill>
                <a:latin typeface="Segoe UI"/>
                <a:cs typeface="Segoe UI"/>
              </a:rPr>
              <a:t>une</a:t>
            </a:r>
            <a:r>
              <a:rPr lang="en-US" sz="2600" dirty="0">
                <a:solidFill>
                  <a:srgbClr val="161616"/>
                </a:solidFill>
                <a:latin typeface="Segoe UI"/>
                <a:cs typeface="Segoe UI"/>
              </a:rPr>
              <a:t> mise </a:t>
            </a:r>
            <a:r>
              <a:rPr lang="en-US" sz="2600" err="1">
                <a:solidFill>
                  <a:srgbClr val="161616"/>
                </a:solidFill>
                <a:latin typeface="Segoe UI"/>
                <a:cs typeface="Segoe UI"/>
              </a:rPr>
              <a:t>en</a:t>
            </a:r>
            <a:r>
              <a:rPr lang="en-US" sz="2600" dirty="0">
                <a:solidFill>
                  <a:srgbClr val="161616"/>
                </a:solidFill>
                <a:latin typeface="Segoe UI"/>
                <a:cs typeface="Segoe UI"/>
              </a:rPr>
              <a:t> </a:t>
            </a:r>
            <a:r>
              <a:rPr lang="en-US" sz="2600" err="1">
                <a:solidFill>
                  <a:srgbClr val="161616"/>
                </a:solidFill>
                <a:latin typeface="Segoe UI"/>
                <a:cs typeface="Segoe UI"/>
              </a:rPr>
              <a:t>œuvre</a:t>
            </a:r>
            <a:r>
              <a:rPr lang="en-US" sz="2600" dirty="0">
                <a:solidFill>
                  <a:srgbClr val="161616"/>
                </a:solidFill>
                <a:latin typeface="Segoe UI"/>
                <a:cs typeface="Segoe UI"/>
              </a:rPr>
              <a:t> des processus, de </a:t>
            </a:r>
            <a:r>
              <a:rPr lang="en-US" sz="2600" err="1">
                <a:solidFill>
                  <a:srgbClr val="161616"/>
                </a:solidFill>
                <a:latin typeface="Segoe UI"/>
                <a:cs typeface="Segoe UI"/>
              </a:rPr>
              <a:t>sorte</a:t>
            </a:r>
            <a:r>
              <a:rPr lang="en-US" sz="2600" dirty="0">
                <a:solidFill>
                  <a:srgbClr val="161616"/>
                </a:solidFill>
                <a:latin typeface="Segoe UI"/>
                <a:cs typeface="Segoe UI"/>
              </a:rPr>
              <a:t> que tout le monde </a:t>
            </a:r>
            <a:r>
              <a:rPr lang="en-US" sz="2600" err="1">
                <a:solidFill>
                  <a:srgbClr val="161616"/>
                </a:solidFill>
                <a:latin typeface="Segoe UI"/>
                <a:cs typeface="Segoe UI"/>
              </a:rPr>
              <a:t>reste</a:t>
            </a:r>
            <a:r>
              <a:rPr lang="en-US" sz="2600" dirty="0">
                <a:solidFill>
                  <a:srgbClr val="161616"/>
                </a:solidFill>
                <a:latin typeface="Segoe UI"/>
                <a:cs typeface="Segoe UI"/>
              </a:rPr>
              <a:t> sur la </a:t>
            </a:r>
            <a:r>
              <a:rPr lang="en-US" sz="2600" err="1">
                <a:solidFill>
                  <a:srgbClr val="161616"/>
                </a:solidFill>
                <a:latin typeface="Segoe UI"/>
                <a:cs typeface="Segoe UI"/>
              </a:rPr>
              <a:t>même</a:t>
            </a:r>
            <a:r>
              <a:rPr lang="en-US" sz="2600" dirty="0">
                <a:solidFill>
                  <a:srgbClr val="161616"/>
                </a:solidFill>
                <a:latin typeface="Segoe UI"/>
                <a:cs typeface="Segoe UI"/>
              </a:rPr>
              <a:t> page.</a:t>
            </a:r>
            <a:endParaRPr lang="en-US" sz="2600" dirty="0">
              <a:solidFill>
                <a:schemeClr val="tx1">
                  <a:alpha val="80000"/>
                </a:schemeClr>
              </a:solidFill>
            </a:endParaRPr>
          </a:p>
        </p:txBody>
      </p:sp>
      <p:sp>
        <p:nvSpPr>
          <p:cNvPr id="2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2" name="Straight Connector 2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21B92342-6D3B-DC9D-C1C1-7FE697FC7CEA}"/>
              </a:ext>
            </a:extLst>
          </p:cNvPr>
          <p:cNvSpPr txBox="1"/>
          <p:nvPr/>
        </p:nvSpPr>
        <p:spPr>
          <a:xfrm>
            <a:off x="4766930" y="4323906"/>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fr-FR"/>
          </a:p>
        </p:txBody>
      </p:sp>
    </p:spTree>
    <p:extLst>
      <p:ext uri="{BB962C8B-B14F-4D97-AF65-F5344CB8AC3E}">
        <p14:creationId xmlns:p14="http://schemas.microsoft.com/office/powerpoint/2010/main" val="1254619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15481CB5-90C9-97A8-5BA3-C09F880995FE}"/>
              </a:ext>
            </a:extLst>
          </p:cNvPr>
          <p:cNvSpPr>
            <a:spLocks noGrp="1"/>
          </p:cNvSpPr>
          <p:nvPr>
            <p:ph type="title"/>
          </p:nvPr>
        </p:nvSpPr>
        <p:spPr>
          <a:xfrm>
            <a:off x="6657715" y="467271"/>
            <a:ext cx="4195674" cy="2052522"/>
          </a:xfrm>
        </p:spPr>
        <p:txBody>
          <a:bodyPr anchor="b">
            <a:normAutofit/>
          </a:bodyPr>
          <a:lstStyle/>
          <a:p>
            <a:r>
              <a:rPr lang="fr-FR" sz="3900" b="1" dirty="0"/>
              <a:t>Utiliser des versions</a:t>
            </a:r>
            <a:endParaRPr lang="fr-FR" sz="3900" dirty="0"/>
          </a:p>
          <a:p>
            <a:br>
              <a:rPr lang="en-US" sz="3900"/>
            </a:br>
            <a:endParaRPr lang="en-US" sz="3900">
              <a:ea typeface="Calibri Light"/>
              <a:cs typeface="Calibri Light"/>
            </a:endParaRPr>
          </a:p>
        </p:txBody>
      </p:sp>
      <p:sp>
        <p:nvSpPr>
          <p:cNvPr id="13" name="Oval 12">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4" name="Espace réservé du contenu 3" descr="Une image contenant texte, capture d’écran, ordinateur, écran d’ordinateur&#10;&#10;Description générée automatiquement">
            <a:extLst>
              <a:ext uri="{FF2B5EF4-FFF2-40B4-BE49-F238E27FC236}">
                <a16:creationId xmlns:a16="http://schemas.microsoft.com/office/drawing/2014/main" id="{5E4AC5EA-73DD-3C25-E986-866EE7E716B1}"/>
              </a:ext>
            </a:extLst>
          </p:cNvPr>
          <p:cNvPicPr>
            <a:picLocks noChangeAspect="1"/>
          </p:cNvPicPr>
          <p:nvPr/>
        </p:nvPicPr>
        <p:blipFill>
          <a:blip r:embed="rId2"/>
          <a:stretch>
            <a:fillRect/>
          </a:stretch>
        </p:blipFill>
        <p:spPr>
          <a:xfrm>
            <a:off x="1217770" y="1448957"/>
            <a:ext cx="3952579" cy="3952579"/>
          </a:xfrm>
          <a:prstGeom prst="rect">
            <a:avLst/>
          </a:prstGeom>
        </p:spPr>
      </p:pic>
      <p:sp>
        <p:nvSpPr>
          <p:cNvPr id="8" name="Content Placeholder 7">
            <a:extLst>
              <a:ext uri="{FF2B5EF4-FFF2-40B4-BE49-F238E27FC236}">
                <a16:creationId xmlns:a16="http://schemas.microsoft.com/office/drawing/2014/main" id="{C27AB63A-7B36-8C94-1AA2-78C2298DDB4B}"/>
              </a:ext>
            </a:extLst>
          </p:cNvPr>
          <p:cNvSpPr>
            <a:spLocks noGrp="1"/>
          </p:cNvSpPr>
          <p:nvPr>
            <p:ph idx="1"/>
          </p:nvPr>
        </p:nvSpPr>
        <p:spPr>
          <a:xfrm>
            <a:off x="6666605" y="1639347"/>
            <a:ext cx="4920030" cy="4236589"/>
          </a:xfrm>
        </p:spPr>
        <p:txBody>
          <a:bodyPr vert="horz" lIns="91440" tIns="45720" rIns="91440" bIns="45720" rtlCol="0" anchor="t">
            <a:noAutofit/>
          </a:bodyPr>
          <a:lstStyle/>
          <a:p>
            <a:r>
              <a:rPr lang="en-US" sz="2200" err="1">
                <a:solidFill>
                  <a:srgbClr val="161616"/>
                </a:solidFill>
                <a:latin typeface="Segoe UI"/>
                <a:cs typeface="Segoe UI"/>
              </a:rPr>
              <a:t>Chaque</a:t>
            </a:r>
            <a:r>
              <a:rPr lang="en-US" sz="2200" dirty="0">
                <a:solidFill>
                  <a:srgbClr val="161616"/>
                </a:solidFill>
                <a:latin typeface="Segoe UI"/>
                <a:cs typeface="Segoe UI"/>
              </a:rPr>
              <a:t> version a </a:t>
            </a:r>
            <a:r>
              <a:rPr lang="en-US" sz="2200" err="1">
                <a:solidFill>
                  <a:srgbClr val="161616"/>
                </a:solidFill>
                <a:latin typeface="Segoe UI"/>
                <a:cs typeface="Segoe UI"/>
              </a:rPr>
              <a:t>une</a:t>
            </a:r>
            <a:r>
              <a:rPr lang="en-US" sz="2200" dirty="0">
                <a:solidFill>
                  <a:srgbClr val="161616"/>
                </a:solidFill>
                <a:latin typeface="Segoe UI"/>
                <a:cs typeface="Segoe UI"/>
              </a:rPr>
              <a:t> description de </a:t>
            </a:r>
            <a:r>
              <a:rPr lang="en-US" sz="2200" err="1">
                <a:solidFill>
                  <a:srgbClr val="161616"/>
                </a:solidFill>
                <a:latin typeface="Segoe UI"/>
                <a:cs typeface="Segoe UI"/>
              </a:rPr>
              <a:t>ce</a:t>
            </a:r>
            <a:r>
              <a:rPr lang="en-US" sz="2200" dirty="0">
                <a:solidFill>
                  <a:srgbClr val="161616"/>
                </a:solidFill>
                <a:latin typeface="Segoe UI"/>
                <a:cs typeface="Segoe UI"/>
              </a:rPr>
              <a:t> que font les modifications </a:t>
            </a:r>
            <a:r>
              <a:rPr lang="en-US" sz="2200" err="1">
                <a:solidFill>
                  <a:srgbClr val="161616"/>
                </a:solidFill>
                <a:latin typeface="Segoe UI"/>
                <a:cs typeface="Segoe UI"/>
              </a:rPr>
              <a:t>apportées</a:t>
            </a:r>
            <a:r>
              <a:rPr lang="en-US" sz="2200" dirty="0">
                <a:solidFill>
                  <a:srgbClr val="161616"/>
                </a:solidFill>
                <a:latin typeface="Segoe UI"/>
                <a:cs typeface="Segoe UI"/>
              </a:rPr>
              <a:t> à la version, </a:t>
            </a:r>
            <a:r>
              <a:rPr lang="en-US" sz="2200" err="1">
                <a:solidFill>
                  <a:srgbClr val="161616"/>
                </a:solidFill>
                <a:latin typeface="Segoe UI"/>
                <a:cs typeface="Segoe UI"/>
              </a:rPr>
              <a:t>telles</a:t>
            </a:r>
            <a:r>
              <a:rPr lang="en-US" sz="2200" dirty="0">
                <a:solidFill>
                  <a:srgbClr val="161616"/>
                </a:solidFill>
                <a:latin typeface="Segoe UI"/>
                <a:cs typeface="Segoe UI"/>
              </a:rPr>
              <a:t> que la correction d’un bogue </a:t>
            </a:r>
            <a:r>
              <a:rPr lang="en-US" sz="2200" err="1">
                <a:solidFill>
                  <a:srgbClr val="161616"/>
                </a:solidFill>
                <a:latin typeface="Segoe UI"/>
                <a:cs typeface="Segoe UI"/>
              </a:rPr>
              <a:t>ou</a:t>
            </a:r>
            <a:r>
              <a:rPr lang="en-US" sz="2200" dirty="0">
                <a:solidFill>
                  <a:srgbClr val="161616"/>
                </a:solidFill>
                <a:latin typeface="Segoe UI"/>
                <a:cs typeface="Segoe UI"/>
              </a:rPr>
              <a:t> </a:t>
            </a:r>
            <a:r>
              <a:rPr lang="en-US" sz="2200" err="1">
                <a:solidFill>
                  <a:srgbClr val="161616"/>
                </a:solidFill>
                <a:latin typeface="Segoe UI"/>
                <a:cs typeface="Segoe UI"/>
              </a:rPr>
              <a:t>l’ajout</a:t>
            </a:r>
            <a:r>
              <a:rPr lang="en-US" sz="2200" dirty="0">
                <a:solidFill>
                  <a:srgbClr val="161616"/>
                </a:solidFill>
                <a:latin typeface="Segoe UI"/>
                <a:cs typeface="Segoe UI"/>
              </a:rPr>
              <a:t> </a:t>
            </a:r>
            <a:r>
              <a:rPr lang="en-US" sz="2200" err="1">
                <a:solidFill>
                  <a:srgbClr val="161616"/>
                </a:solidFill>
                <a:latin typeface="Segoe UI"/>
                <a:cs typeface="Segoe UI"/>
              </a:rPr>
              <a:t>d’une</a:t>
            </a:r>
            <a:r>
              <a:rPr lang="en-US" sz="2200" dirty="0">
                <a:solidFill>
                  <a:srgbClr val="161616"/>
                </a:solidFill>
                <a:latin typeface="Segoe UI"/>
                <a:cs typeface="Segoe UI"/>
              </a:rPr>
              <a:t> </a:t>
            </a:r>
            <a:r>
              <a:rPr lang="en-US" sz="2200" err="1">
                <a:solidFill>
                  <a:srgbClr val="161616"/>
                </a:solidFill>
                <a:latin typeface="Segoe UI"/>
                <a:cs typeface="Segoe UI"/>
              </a:rPr>
              <a:t>fonctionnalité</a:t>
            </a:r>
            <a:r>
              <a:rPr lang="en-US" sz="2200" dirty="0">
                <a:solidFill>
                  <a:srgbClr val="161616"/>
                </a:solidFill>
                <a:latin typeface="Segoe UI"/>
                <a:cs typeface="Segoe UI"/>
              </a:rPr>
              <a:t>. </a:t>
            </a:r>
            <a:r>
              <a:rPr lang="en-US" sz="2200" err="1">
                <a:solidFill>
                  <a:srgbClr val="161616"/>
                </a:solidFill>
                <a:latin typeface="Segoe UI"/>
                <a:cs typeface="Segoe UI"/>
              </a:rPr>
              <a:t>Ces</a:t>
            </a:r>
            <a:r>
              <a:rPr lang="en-US" sz="2200" dirty="0">
                <a:solidFill>
                  <a:srgbClr val="161616"/>
                </a:solidFill>
                <a:latin typeface="Segoe UI"/>
                <a:cs typeface="Segoe UI"/>
              </a:rPr>
              <a:t> descriptions </a:t>
            </a:r>
            <a:r>
              <a:rPr lang="en-US" sz="2200" err="1">
                <a:solidFill>
                  <a:srgbClr val="161616"/>
                </a:solidFill>
                <a:latin typeface="Segoe UI"/>
                <a:cs typeface="Segoe UI"/>
              </a:rPr>
              <a:t>aident</a:t>
            </a:r>
            <a:r>
              <a:rPr lang="en-US" sz="2200" dirty="0">
                <a:solidFill>
                  <a:srgbClr val="161616"/>
                </a:solidFill>
                <a:latin typeface="Segoe UI"/>
                <a:cs typeface="Segoe UI"/>
              </a:rPr>
              <a:t> </a:t>
            </a:r>
            <a:r>
              <a:rPr lang="en-US" sz="2200" err="1">
                <a:solidFill>
                  <a:srgbClr val="161616"/>
                </a:solidFill>
                <a:latin typeface="Segoe UI"/>
                <a:cs typeface="Segoe UI"/>
              </a:rPr>
              <a:t>l’équipe</a:t>
            </a:r>
            <a:r>
              <a:rPr lang="en-US" sz="2200" dirty="0">
                <a:solidFill>
                  <a:srgbClr val="161616"/>
                </a:solidFill>
                <a:latin typeface="Segoe UI"/>
                <a:cs typeface="Segoe UI"/>
              </a:rPr>
              <a:t> à </a:t>
            </a:r>
            <a:r>
              <a:rPr lang="en-US" sz="2200" err="1">
                <a:solidFill>
                  <a:srgbClr val="161616"/>
                </a:solidFill>
                <a:latin typeface="Segoe UI"/>
                <a:cs typeface="Segoe UI"/>
              </a:rPr>
              <a:t>suivre</a:t>
            </a:r>
            <a:r>
              <a:rPr lang="en-US" sz="2200" dirty="0">
                <a:solidFill>
                  <a:srgbClr val="161616"/>
                </a:solidFill>
                <a:latin typeface="Segoe UI"/>
                <a:cs typeface="Segoe UI"/>
              </a:rPr>
              <a:t> les modifications </a:t>
            </a:r>
            <a:r>
              <a:rPr lang="en-US" sz="2200" err="1">
                <a:solidFill>
                  <a:srgbClr val="161616"/>
                </a:solidFill>
                <a:latin typeface="Segoe UI"/>
                <a:cs typeface="Segoe UI"/>
              </a:rPr>
              <a:t>apportées</a:t>
            </a:r>
            <a:r>
              <a:rPr lang="en-US" sz="2200" dirty="0">
                <a:solidFill>
                  <a:srgbClr val="161616"/>
                </a:solidFill>
                <a:latin typeface="Segoe UI"/>
                <a:cs typeface="Segoe UI"/>
              </a:rPr>
              <a:t> à </a:t>
            </a:r>
            <a:r>
              <a:rPr lang="en-US" sz="2200" err="1">
                <a:solidFill>
                  <a:srgbClr val="161616"/>
                </a:solidFill>
                <a:latin typeface="Segoe UI"/>
                <a:cs typeface="Segoe UI"/>
              </a:rPr>
              <a:t>votre</a:t>
            </a:r>
            <a:r>
              <a:rPr lang="en-US" sz="2200" dirty="0">
                <a:solidFill>
                  <a:srgbClr val="161616"/>
                </a:solidFill>
                <a:latin typeface="Segoe UI"/>
                <a:cs typeface="Segoe UI"/>
              </a:rPr>
              <a:t> code par version </a:t>
            </a:r>
            <a:r>
              <a:rPr lang="en-US" sz="2200" err="1">
                <a:solidFill>
                  <a:srgbClr val="161616"/>
                </a:solidFill>
                <a:latin typeface="Segoe UI"/>
                <a:cs typeface="Segoe UI"/>
              </a:rPr>
              <a:t>plutôt</a:t>
            </a:r>
            <a:r>
              <a:rPr lang="en-US" sz="2200" dirty="0">
                <a:solidFill>
                  <a:srgbClr val="161616"/>
                </a:solidFill>
                <a:latin typeface="Segoe UI"/>
                <a:cs typeface="Segoe UI"/>
              </a:rPr>
              <a:t> que par des modifications de </a:t>
            </a:r>
            <a:r>
              <a:rPr lang="en-US" sz="2200" err="1">
                <a:solidFill>
                  <a:srgbClr val="161616"/>
                </a:solidFill>
                <a:latin typeface="Segoe UI"/>
                <a:cs typeface="Segoe UI"/>
              </a:rPr>
              <a:t>fichiers</a:t>
            </a:r>
            <a:r>
              <a:rPr lang="en-US" sz="2200" dirty="0">
                <a:solidFill>
                  <a:srgbClr val="161616"/>
                </a:solidFill>
                <a:latin typeface="Segoe UI"/>
                <a:cs typeface="Segoe UI"/>
              </a:rPr>
              <a:t> </a:t>
            </a:r>
            <a:r>
              <a:rPr lang="en-US" sz="2200" err="1">
                <a:solidFill>
                  <a:srgbClr val="161616"/>
                </a:solidFill>
                <a:latin typeface="Segoe UI"/>
                <a:cs typeface="Segoe UI"/>
              </a:rPr>
              <a:t>individuelles</a:t>
            </a:r>
            <a:r>
              <a:rPr lang="en-US" sz="2200" dirty="0">
                <a:solidFill>
                  <a:srgbClr val="161616"/>
                </a:solidFill>
                <a:latin typeface="Segoe UI"/>
                <a:cs typeface="Segoe UI"/>
              </a:rPr>
              <a:t>. Le code </a:t>
            </a:r>
            <a:r>
              <a:rPr lang="en-US" sz="2200" err="1">
                <a:solidFill>
                  <a:srgbClr val="161616"/>
                </a:solidFill>
                <a:latin typeface="Segoe UI"/>
                <a:cs typeface="Segoe UI"/>
              </a:rPr>
              <a:t>stocké</a:t>
            </a:r>
            <a:r>
              <a:rPr lang="en-US" sz="2200" dirty="0">
                <a:solidFill>
                  <a:srgbClr val="161616"/>
                </a:solidFill>
                <a:latin typeface="Segoe UI"/>
                <a:cs typeface="Segoe UI"/>
              </a:rPr>
              <a:t> dans les versions </a:t>
            </a:r>
            <a:r>
              <a:rPr lang="en-US" sz="2200" err="1">
                <a:solidFill>
                  <a:srgbClr val="161616"/>
                </a:solidFill>
                <a:latin typeface="Segoe UI"/>
                <a:cs typeface="Segoe UI"/>
              </a:rPr>
              <a:t>peut</a:t>
            </a:r>
            <a:r>
              <a:rPr lang="en-US" sz="2200" dirty="0">
                <a:solidFill>
                  <a:srgbClr val="161616"/>
                </a:solidFill>
                <a:latin typeface="Segoe UI"/>
                <a:cs typeface="Segoe UI"/>
              </a:rPr>
              <a:t> </a:t>
            </a:r>
            <a:r>
              <a:rPr lang="en-US" sz="2200" err="1">
                <a:solidFill>
                  <a:srgbClr val="161616"/>
                </a:solidFill>
                <a:latin typeface="Segoe UI"/>
                <a:cs typeface="Segoe UI"/>
              </a:rPr>
              <a:t>être</a:t>
            </a:r>
            <a:r>
              <a:rPr lang="en-US" sz="2200" dirty="0">
                <a:solidFill>
                  <a:srgbClr val="161616"/>
                </a:solidFill>
                <a:latin typeface="Segoe UI"/>
                <a:cs typeface="Segoe UI"/>
              </a:rPr>
              <a:t> </a:t>
            </a:r>
            <a:r>
              <a:rPr lang="en-US" sz="2200" err="1">
                <a:solidFill>
                  <a:srgbClr val="161616"/>
                </a:solidFill>
                <a:latin typeface="Segoe UI"/>
                <a:cs typeface="Segoe UI"/>
              </a:rPr>
              <a:t>affiché</a:t>
            </a:r>
            <a:r>
              <a:rPr lang="en-US" sz="2200" dirty="0">
                <a:solidFill>
                  <a:srgbClr val="161616"/>
                </a:solidFill>
                <a:latin typeface="Segoe UI"/>
                <a:cs typeface="Segoe UI"/>
              </a:rPr>
              <a:t> et </a:t>
            </a:r>
            <a:r>
              <a:rPr lang="en-US" sz="2200" err="1">
                <a:solidFill>
                  <a:srgbClr val="161616"/>
                </a:solidFill>
                <a:latin typeface="Segoe UI"/>
                <a:cs typeface="Segoe UI"/>
              </a:rPr>
              <a:t>restauré</a:t>
            </a:r>
            <a:r>
              <a:rPr lang="en-US" sz="2200" dirty="0">
                <a:solidFill>
                  <a:srgbClr val="161616"/>
                </a:solidFill>
                <a:latin typeface="Segoe UI"/>
                <a:cs typeface="Segoe UI"/>
              </a:rPr>
              <a:t> à </a:t>
            </a:r>
            <a:r>
              <a:rPr lang="en-US" sz="2200" err="1">
                <a:solidFill>
                  <a:srgbClr val="161616"/>
                </a:solidFill>
                <a:latin typeface="Segoe UI"/>
                <a:cs typeface="Segoe UI"/>
              </a:rPr>
              <a:t>partir</a:t>
            </a:r>
            <a:r>
              <a:rPr lang="en-US" sz="2200" dirty="0">
                <a:solidFill>
                  <a:srgbClr val="161616"/>
                </a:solidFill>
                <a:latin typeface="Segoe UI"/>
                <a:cs typeface="Segoe UI"/>
              </a:rPr>
              <a:t> du </a:t>
            </a:r>
            <a:r>
              <a:rPr lang="en-US" sz="2200" err="1">
                <a:solidFill>
                  <a:srgbClr val="161616"/>
                </a:solidFill>
                <a:latin typeface="Segoe UI"/>
                <a:cs typeface="Segoe UI"/>
              </a:rPr>
              <a:t>contrôle</a:t>
            </a:r>
            <a:r>
              <a:rPr lang="en-US" sz="2200" dirty="0">
                <a:solidFill>
                  <a:srgbClr val="161616"/>
                </a:solidFill>
                <a:latin typeface="Segoe UI"/>
                <a:cs typeface="Segoe UI"/>
              </a:rPr>
              <a:t> de version à tout moment </a:t>
            </a:r>
            <a:r>
              <a:rPr lang="en-US" sz="2200" err="1">
                <a:solidFill>
                  <a:srgbClr val="161616"/>
                </a:solidFill>
                <a:latin typeface="Segoe UI"/>
                <a:cs typeface="Segoe UI"/>
              </a:rPr>
              <a:t>en</a:t>
            </a:r>
            <a:r>
              <a:rPr lang="en-US" sz="2200" dirty="0">
                <a:solidFill>
                  <a:srgbClr val="161616"/>
                </a:solidFill>
                <a:latin typeface="Segoe UI"/>
                <a:cs typeface="Segoe UI"/>
              </a:rPr>
              <a:t> </a:t>
            </a:r>
            <a:r>
              <a:rPr lang="en-US" sz="2200" err="1">
                <a:solidFill>
                  <a:srgbClr val="161616"/>
                </a:solidFill>
                <a:latin typeface="Segoe UI"/>
                <a:cs typeface="Segoe UI"/>
              </a:rPr>
              <a:t>fonction</a:t>
            </a:r>
            <a:r>
              <a:rPr lang="en-US" sz="2200" dirty="0">
                <a:solidFill>
                  <a:srgbClr val="161616"/>
                </a:solidFill>
                <a:latin typeface="Segoe UI"/>
                <a:cs typeface="Segoe UI"/>
              </a:rPr>
              <a:t> des </a:t>
            </a:r>
            <a:r>
              <a:rPr lang="en-US" sz="2200" err="1">
                <a:solidFill>
                  <a:srgbClr val="161616"/>
                </a:solidFill>
                <a:latin typeface="Segoe UI"/>
                <a:cs typeface="Segoe UI"/>
              </a:rPr>
              <a:t>besoins</a:t>
            </a:r>
            <a:r>
              <a:rPr lang="en-US" sz="2200" dirty="0">
                <a:solidFill>
                  <a:srgbClr val="161616"/>
                </a:solidFill>
                <a:latin typeface="Segoe UI"/>
                <a:cs typeface="Segoe UI"/>
              </a:rPr>
              <a:t>. Les versions </a:t>
            </a:r>
            <a:r>
              <a:rPr lang="en-US" sz="2200" err="1">
                <a:solidFill>
                  <a:srgbClr val="161616"/>
                </a:solidFill>
                <a:latin typeface="Segoe UI"/>
                <a:cs typeface="Segoe UI"/>
              </a:rPr>
              <a:t>facilitent</a:t>
            </a:r>
            <a:r>
              <a:rPr lang="en-US" sz="2200" dirty="0">
                <a:solidFill>
                  <a:srgbClr val="161616"/>
                </a:solidFill>
                <a:latin typeface="Segoe UI"/>
                <a:cs typeface="Segoe UI"/>
              </a:rPr>
              <a:t> la base de nouveaux travaux sur </a:t>
            </a:r>
            <a:r>
              <a:rPr lang="en-US" sz="2200" err="1">
                <a:solidFill>
                  <a:srgbClr val="161616"/>
                </a:solidFill>
                <a:latin typeface="Segoe UI"/>
                <a:cs typeface="Segoe UI"/>
              </a:rPr>
              <a:t>n’importe</a:t>
            </a:r>
            <a:r>
              <a:rPr lang="en-US" sz="2200" dirty="0">
                <a:solidFill>
                  <a:srgbClr val="161616"/>
                </a:solidFill>
                <a:latin typeface="Segoe UI"/>
                <a:cs typeface="Segoe UI"/>
              </a:rPr>
              <a:t> quelle v</a:t>
            </a:r>
            <a:endParaRPr lang="en-US" sz="2200">
              <a:solidFill>
                <a:schemeClr val="tx1">
                  <a:alpha val="80000"/>
                </a:schemeClr>
              </a:solidFill>
              <a:ea typeface="Calibri"/>
              <a:cs typeface="Calibri"/>
            </a:endParaRPr>
          </a:p>
        </p:txBody>
      </p:sp>
      <p:sp>
        <p:nvSpPr>
          <p:cNvPr id="1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1" name="Straight Connector 2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8733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E2DE17F1-874B-108F-B0F4-26E078EB67F3}"/>
              </a:ext>
            </a:extLst>
          </p:cNvPr>
          <p:cNvSpPr>
            <a:spLocks noGrp="1"/>
          </p:cNvSpPr>
          <p:nvPr>
            <p:ph type="title"/>
          </p:nvPr>
        </p:nvSpPr>
        <p:spPr>
          <a:xfrm>
            <a:off x="6700847" y="-7182"/>
            <a:ext cx="4195674" cy="2052522"/>
          </a:xfrm>
        </p:spPr>
        <p:txBody>
          <a:bodyPr anchor="b">
            <a:normAutofit/>
          </a:bodyPr>
          <a:lstStyle/>
          <a:p>
            <a:br>
              <a:rPr lang="en-US" sz="4300"/>
            </a:br>
            <a:r>
              <a:rPr lang="fr-FR" sz="4300" b="1">
                <a:latin typeface="Segoe UI"/>
                <a:cs typeface="Segoe UI"/>
              </a:rPr>
              <a:t>Coder ensemble</a:t>
            </a:r>
            <a:endParaRPr lang="fr-FR" sz="4300"/>
          </a:p>
        </p:txBody>
      </p:sp>
      <p:sp>
        <p:nvSpPr>
          <p:cNvPr id="13" name="Oval 12">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4" name="Espace réservé du contenu 3" descr="Une image contenant cercle, dessin humoristique, conception&#10;&#10;Description générée automatiquement">
            <a:extLst>
              <a:ext uri="{FF2B5EF4-FFF2-40B4-BE49-F238E27FC236}">
                <a16:creationId xmlns:a16="http://schemas.microsoft.com/office/drawing/2014/main" id="{74D336FA-430D-D931-5C31-6D17ADB25F4B}"/>
              </a:ext>
            </a:extLst>
          </p:cNvPr>
          <p:cNvPicPr>
            <a:picLocks noChangeAspect="1"/>
          </p:cNvPicPr>
          <p:nvPr/>
        </p:nvPicPr>
        <p:blipFill>
          <a:blip r:embed="rId2"/>
          <a:stretch>
            <a:fillRect/>
          </a:stretch>
        </p:blipFill>
        <p:spPr>
          <a:xfrm>
            <a:off x="1217770" y="1448957"/>
            <a:ext cx="3952579" cy="3952579"/>
          </a:xfrm>
          <a:prstGeom prst="rect">
            <a:avLst/>
          </a:prstGeom>
        </p:spPr>
      </p:pic>
      <p:sp>
        <p:nvSpPr>
          <p:cNvPr id="8" name="Content Placeholder 7">
            <a:extLst>
              <a:ext uri="{FF2B5EF4-FFF2-40B4-BE49-F238E27FC236}">
                <a16:creationId xmlns:a16="http://schemas.microsoft.com/office/drawing/2014/main" id="{94DE9C33-14C1-9EC3-2E5C-095965414F1F}"/>
              </a:ext>
            </a:extLst>
          </p:cNvPr>
          <p:cNvSpPr>
            <a:spLocks noGrp="1"/>
          </p:cNvSpPr>
          <p:nvPr>
            <p:ph idx="1"/>
          </p:nvPr>
        </p:nvSpPr>
        <p:spPr>
          <a:xfrm>
            <a:off x="6695359" y="2300705"/>
            <a:ext cx="4819389" cy="4092815"/>
          </a:xfrm>
        </p:spPr>
        <p:txBody>
          <a:bodyPr anchor="t">
            <a:normAutofit/>
          </a:bodyPr>
          <a:lstStyle/>
          <a:p>
            <a:r>
              <a:rPr lang="en-US" sz="2600" dirty="0">
                <a:solidFill>
                  <a:srgbClr val="161616"/>
                </a:solidFill>
                <a:latin typeface="Segoe UI"/>
                <a:cs typeface="Segoe UI"/>
              </a:rPr>
              <a:t>Le </a:t>
            </a:r>
            <a:r>
              <a:rPr lang="en-US" sz="2600" err="1">
                <a:solidFill>
                  <a:srgbClr val="161616"/>
                </a:solidFill>
                <a:latin typeface="Segoe UI"/>
                <a:cs typeface="Segoe UI"/>
              </a:rPr>
              <a:t>contrôle</a:t>
            </a:r>
            <a:r>
              <a:rPr lang="en-US" sz="2600" dirty="0">
                <a:solidFill>
                  <a:srgbClr val="161616"/>
                </a:solidFill>
                <a:latin typeface="Segoe UI"/>
                <a:cs typeface="Segoe UI"/>
              </a:rPr>
              <a:t> de version </a:t>
            </a:r>
            <a:r>
              <a:rPr lang="en-US" sz="2600" err="1">
                <a:solidFill>
                  <a:srgbClr val="161616"/>
                </a:solidFill>
                <a:latin typeface="Segoe UI"/>
                <a:cs typeface="Segoe UI"/>
              </a:rPr>
              <a:t>synchronise</a:t>
            </a:r>
            <a:r>
              <a:rPr lang="en-US" sz="2600" dirty="0">
                <a:solidFill>
                  <a:srgbClr val="161616"/>
                </a:solidFill>
                <a:latin typeface="Segoe UI"/>
                <a:cs typeface="Segoe UI"/>
              </a:rPr>
              <a:t> les versions et </a:t>
            </a:r>
            <a:r>
              <a:rPr lang="en-US" sz="2600" err="1">
                <a:solidFill>
                  <a:srgbClr val="161616"/>
                </a:solidFill>
                <a:latin typeface="Segoe UI"/>
                <a:cs typeface="Segoe UI"/>
              </a:rPr>
              <a:t>vérifie</a:t>
            </a:r>
            <a:r>
              <a:rPr lang="en-US" sz="2600" dirty="0">
                <a:solidFill>
                  <a:srgbClr val="161616"/>
                </a:solidFill>
                <a:latin typeface="Segoe UI"/>
                <a:cs typeface="Segoe UI"/>
              </a:rPr>
              <a:t> que </a:t>
            </a:r>
            <a:r>
              <a:rPr lang="en-US" sz="2600" err="1">
                <a:solidFill>
                  <a:srgbClr val="161616"/>
                </a:solidFill>
                <a:latin typeface="Segoe UI"/>
                <a:cs typeface="Segoe UI"/>
              </a:rPr>
              <a:t>vos</a:t>
            </a:r>
            <a:r>
              <a:rPr lang="en-US" sz="2600" dirty="0">
                <a:solidFill>
                  <a:srgbClr val="161616"/>
                </a:solidFill>
                <a:latin typeface="Segoe UI"/>
                <a:cs typeface="Segoe UI"/>
              </a:rPr>
              <a:t> modifications ne </a:t>
            </a:r>
            <a:r>
              <a:rPr lang="en-US" sz="2600" err="1">
                <a:solidFill>
                  <a:srgbClr val="161616"/>
                </a:solidFill>
                <a:latin typeface="Segoe UI"/>
                <a:cs typeface="Segoe UI"/>
              </a:rPr>
              <a:t>sont</a:t>
            </a:r>
            <a:r>
              <a:rPr lang="en-US" sz="2600" dirty="0">
                <a:solidFill>
                  <a:srgbClr val="161616"/>
                </a:solidFill>
                <a:latin typeface="Segoe UI"/>
                <a:cs typeface="Segoe UI"/>
              </a:rPr>
              <a:t> pas </a:t>
            </a:r>
            <a:r>
              <a:rPr lang="en-US" sz="2600" err="1">
                <a:solidFill>
                  <a:srgbClr val="161616"/>
                </a:solidFill>
                <a:latin typeface="Segoe UI"/>
                <a:cs typeface="Segoe UI"/>
              </a:rPr>
              <a:t>en</a:t>
            </a:r>
            <a:r>
              <a:rPr lang="en-US" sz="2600" dirty="0">
                <a:solidFill>
                  <a:srgbClr val="161616"/>
                </a:solidFill>
                <a:latin typeface="Segoe UI"/>
                <a:cs typeface="Segoe UI"/>
              </a:rPr>
              <a:t> </a:t>
            </a:r>
            <a:r>
              <a:rPr lang="en-US" sz="2600" err="1">
                <a:solidFill>
                  <a:srgbClr val="161616"/>
                </a:solidFill>
                <a:latin typeface="Segoe UI"/>
                <a:cs typeface="Segoe UI"/>
              </a:rPr>
              <a:t>conflit</a:t>
            </a:r>
            <a:r>
              <a:rPr lang="en-US" sz="2600" dirty="0">
                <a:solidFill>
                  <a:srgbClr val="161616"/>
                </a:solidFill>
                <a:latin typeface="Segoe UI"/>
                <a:cs typeface="Segoe UI"/>
              </a:rPr>
              <a:t> avec les modifications des </a:t>
            </a:r>
            <a:r>
              <a:rPr lang="en-US" sz="2600" err="1">
                <a:solidFill>
                  <a:srgbClr val="161616"/>
                </a:solidFill>
                <a:latin typeface="Segoe UI"/>
                <a:cs typeface="Segoe UI"/>
              </a:rPr>
              <a:t>autres</a:t>
            </a:r>
            <a:r>
              <a:rPr lang="en-US" sz="2600" dirty="0">
                <a:solidFill>
                  <a:srgbClr val="161616"/>
                </a:solidFill>
                <a:latin typeface="Segoe UI"/>
                <a:cs typeface="Segoe UI"/>
              </a:rPr>
              <a:t>. </a:t>
            </a:r>
            <a:r>
              <a:rPr lang="en-US" sz="2600" err="1">
                <a:solidFill>
                  <a:srgbClr val="161616"/>
                </a:solidFill>
                <a:latin typeface="Segoe UI"/>
                <a:cs typeface="Segoe UI"/>
              </a:rPr>
              <a:t>L'équipe</a:t>
            </a:r>
            <a:r>
              <a:rPr lang="en-US" sz="2600" dirty="0">
                <a:solidFill>
                  <a:srgbClr val="161616"/>
                </a:solidFill>
                <a:latin typeface="Segoe UI"/>
                <a:cs typeface="Segoe UI"/>
              </a:rPr>
              <a:t> </a:t>
            </a:r>
            <a:r>
              <a:rPr lang="en-US" sz="2600" err="1">
                <a:solidFill>
                  <a:srgbClr val="161616"/>
                </a:solidFill>
                <a:latin typeface="Segoe UI"/>
                <a:cs typeface="Segoe UI"/>
              </a:rPr>
              <a:t>s’appuie</a:t>
            </a:r>
            <a:r>
              <a:rPr lang="en-US" sz="2600" dirty="0">
                <a:solidFill>
                  <a:srgbClr val="161616"/>
                </a:solidFill>
                <a:latin typeface="Segoe UI"/>
                <a:cs typeface="Segoe UI"/>
              </a:rPr>
              <a:t> sur le </a:t>
            </a:r>
            <a:r>
              <a:rPr lang="en-US" sz="2600" err="1">
                <a:solidFill>
                  <a:srgbClr val="161616"/>
                </a:solidFill>
                <a:latin typeface="Segoe UI"/>
                <a:cs typeface="Segoe UI"/>
              </a:rPr>
              <a:t>contrôle</a:t>
            </a:r>
            <a:r>
              <a:rPr lang="en-US" sz="2600" dirty="0">
                <a:solidFill>
                  <a:srgbClr val="161616"/>
                </a:solidFill>
                <a:latin typeface="Segoe UI"/>
                <a:cs typeface="Segoe UI"/>
              </a:rPr>
              <a:t> de version pour aider à </a:t>
            </a:r>
            <a:r>
              <a:rPr lang="en-US" sz="2600" err="1">
                <a:solidFill>
                  <a:srgbClr val="161616"/>
                </a:solidFill>
                <a:latin typeface="Segoe UI"/>
                <a:cs typeface="Segoe UI"/>
              </a:rPr>
              <a:t>résoudre</a:t>
            </a:r>
            <a:r>
              <a:rPr lang="en-US" sz="2600" dirty="0">
                <a:solidFill>
                  <a:srgbClr val="161616"/>
                </a:solidFill>
                <a:latin typeface="Segoe UI"/>
                <a:cs typeface="Segoe UI"/>
              </a:rPr>
              <a:t> et à </a:t>
            </a:r>
            <a:r>
              <a:rPr lang="en-US" sz="2600" err="1">
                <a:solidFill>
                  <a:srgbClr val="161616"/>
                </a:solidFill>
                <a:latin typeface="Segoe UI"/>
                <a:cs typeface="Segoe UI"/>
              </a:rPr>
              <a:t>éviter</a:t>
            </a:r>
            <a:r>
              <a:rPr lang="en-US" sz="2600" dirty="0">
                <a:solidFill>
                  <a:srgbClr val="161616"/>
                </a:solidFill>
                <a:latin typeface="Segoe UI"/>
                <a:cs typeface="Segoe UI"/>
              </a:rPr>
              <a:t> les </a:t>
            </a:r>
            <a:r>
              <a:rPr lang="en-US" sz="2600" err="1">
                <a:solidFill>
                  <a:srgbClr val="161616"/>
                </a:solidFill>
                <a:latin typeface="Segoe UI"/>
                <a:cs typeface="Segoe UI"/>
              </a:rPr>
              <a:t>conflits</a:t>
            </a:r>
            <a:r>
              <a:rPr lang="en-US" sz="2600" dirty="0">
                <a:solidFill>
                  <a:srgbClr val="161616"/>
                </a:solidFill>
                <a:latin typeface="Segoe UI"/>
                <a:cs typeface="Segoe UI"/>
              </a:rPr>
              <a:t>, </a:t>
            </a:r>
            <a:r>
              <a:rPr lang="en-US" sz="2600" err="1">
                <a:solidFill>
                  <a:srgbClr val="161616"/>
                </a:solidFill>
                <a:latin typeface="Segoe UI"/>
                <a:cs typeface="Segoe UI"/>
              </a:rPr>
              <a:t>même</a:t>
            </a:r>
            <a:r>
              <a:rPr lang="en-US" sz="2600" dirty="0">
                <a:solidFill>
                  <a:srgbClr val="161616"/>
                </a:solidFill>
                <a:latin typeface="Segoe UI"/>
                <a:cs typeface="Segoe UI"/>
              </a:rPr>
              <a:t> </a:t>
            </a:r>
            <a:r>
              <a:rPr lang="en-US" sz="2600" err="1">
                <a:solidFill>
                  <a:srgbClr val="161616"/>
                </a:solidFill>
                <a:latin typeface="Segoe UI"/>
                <a:cs typeface="Segoe UI"/>
              </a:rPr>
              <a:t>lorsque</a:t>
            </a:r>
            <a:r>
              <a:rPr lang="en-US" sz="2600" dirty="0">
                <a:solidFill>
                  <a:srgbClr val="161616"/>
                </a:solidFill>
                <a:latin typeface="Segoe UI"/>
                <a:cs typeface="Segoe UI"/>
              </a:rPr>
              <a:t> les </a:t>
            </a:r>
            <a:r>
              <a:rPr lang="en-US" sz="2600" err="1">
                <a:solidFill>
                  <a:srgbClr val="161616"/>
                </a:solidFill>
                <a:latin typeface="Segoe UI"/>
                <a:cs typeface="Segoe UI"/>
              </a:rPr>
              <a:t>utilisateurs</a:t>
            </a:r>
            <a:r>
              <a:rPr lang="en-US" sz="2600" dirty="0">
                <a:solidFill>
                  <a:srgbClr val="161616"/>
                </a:solidFill>
                <a:latin typeface="Segoe UI"/>
                <a:cs typeface="Segoe UI"/>
              </a:rPr>
              <a:t> </a:t>
            </a:r>
            <a:r>
              <a:rPr lang="en-US" sz="2600" err="1">
                <a:solidFill>
                  <a:srgbClr val="161616"/>
                </a:solidFill>
                <a:latin typeface="Segoe UI"/>
                <a:cs typeface="Segoe UI"/>
              </a:rPr>
              <a:t>effectuent</a:t>
            </a:r>
            <a:r>
              <a:rPr lang="en-US" sz="2600" dirty="0">
                <a:solidFill>
                  <a:srgbClr val="161616"/>
                </a:solidFill>
                <a:latin typeface="Segoe UI"/>
                <a:cs typeface="Segoe UI"/>
              </a:rPr>
              <a:t> des modifications </a:t>
            </a:r>
            <a:r>
              <a:rPr lang="en-US" sz="2600" err="1">
                <a:solidFill>
                  <a:srgbClr val="161616"/>
                </a:solidFill>
                <a:latin typeface="Segoe UI"/>
                <a:cs typeface="Segoe UI"/>
              </a:rPr>
              <a:t>simultanément</a:t>
            </a:r>
            <a:r>
              <a:rPr lang="en-US" sz="2600" dirty="0">
                <a:solidFill>
                  <a:srgbClr val="161616"/>
                </a:solidFill>
                <a:latin typeface="Segoe UI"/>
                <a:cs typeface="Segoe UI"/>
              </a:rPr>
              <a:t>.</a:t>
            </a:r>
            <a:endParaRPr lang="en-US" sz="2600">
              <a:solidFill>
                <a:schemeClr val="tx1">
                  <a:alpha val="80000"/>
                </a:schemeClr>
              </a:solidFill>
              <a:ea typeface="Calibri"/>
              <a:cs typeface="Calibri"/>
            </a:endParaRPr>
          </a:p>
        </p:txBody>
      </p:sp>
      <p:sp>
        <p:nvSpPr>
          <p:cNvPr id="1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1" name="Straight Connector 2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0521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816E87B1-B5F4-A9E0-0832-542B26BC7672}"/>
              </a:ext>
            </a:extLst>
          </p:cNvPr>
          <p:cNvSpPr>
            <a:spLocks noGrp="1"/>
          </p:cNvSpPr>
          <p:nvPr>
            <p:ph type="title"/>
          </p:nvPr>
        </p:nvSpPr>
        <p:spPr>
          <a:xfrm>
            <a:off x="6657715" y="467271"/>
            <a:ext cx="4195674" cy="2052522"/>
          </a:xfrm>
        </p:spPr>
        <p:txBody>
          <a:bodyPr anchor="b">
            <a:normAutofit/>
          </a:bodyPr>
          <a:lstStyle/>
          <a:p>
            <a:r>
              <a:rPr lang="fr-FR" sz="4800" b="1">
                <a:latin typeface="Segoe UI"/>
                <a:cs typeface="Segoe UI"/>
              </a:rPr>
              <a:t>Conserver un historique</a:t>
            </a:r>
            <a:endParaRPr lang="fr-FR" sz="4800" dirty="0"/>
          </a:p>
          <a:p>
            <a:endParaRPr lang="fr-FR" sz="4800">
              <a:ea typeface="Calibri Light"/>
              <a:cs typeface="Calibri Light"/>
            </a:endParaRPr>
          </a:p>
        </p:txBody>
      </p:sp>
      <p:sp>
        <p:nvSpPr>
          <p:cNvPr id="13" name="Oval 12">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4" name="Espace réservé du contenu 3" descr="Une image contenant diagramme, capture d’écran, conception&#10;&#10;Description générée automatiquement">
            <a:extLst>
              <a:ext uri="{FF2B5EF4-FFF2-40B4-BE49-F238E27FC236}">
                <a16:creationId xmlns:a16="http://schemas.microsoft.com/office/drawing/2014/main" id="{1ECFEB49-A10E-09AC-7E68-ECAE8427AA54}"/>
              </a:ext>
            </a:extLst>
          </p:cNvPr>
          <p:cNvPicPr>
            <a:picLocks noChangeAspect="1"/>
          </p:cNvPicPr>
          <p:nvPr/>
        </p:nvPicPr>
        <p:blipFill>
          <a:blip r:embed="rId2"/>
          <a:stretch>
            <a:fillRect/>
          </a:stretch>
        </p:blipFill>
        <p:spPr>
          <a:xfrm>
            <a:off x="1217770" y="1448957"/>
            <a:ext cx="3952579" cy="3952579"/>
          </a:xfrm>
          <a:prstGeom prst="rect">
            <a:avLst/>
          </a:prstGeom>
        </p:spPr>
      </p:pic>
      <p:sp>
        <p:nvSpPr>
          <p:cNvPr id="8" name="Content Placeholder 7">
            <a:extLst>
              <a:ext uri="{FF2B5EF4-FFF2-40B4-BE49-F238E27FC236}">
                <a16:creationId xmlns:a16="http://schemas.microsoft.com/office/drawing/2014/main" id="{F3B299CF-2198-EC1B-DAA2-28FED59EB18F}"/>
              </a:ext>
            </a:extLst>
          </p:cNvPr>
          <p:cNvSpPr>
            <a:spLocks noGrp="1"/>
          </p:cNvSpPr>
          <p:nvPr>
            <p:ph idx="1"/>
          </p:nvPr>
        </p:nvSpPr>
        <p:spPr>
          <a:xfrm>
            <a:off x="6652228" y="1984403"/>
            <a:ext cx="4948784" cy="4222212"/>
          </a:xfrm>
        </p:spPr>
        <p:txBody>
          <a:bodyPr vert="horz" lIns="91440" tIns="45720" rIns="91440" bIns="45720" rtlCol="0" anchor="t">
            <a:noAutofit/>
          </a:bodyPr>
          <a:lstStyle/>
          <a:p>
            <a:r>
              <a:rPr lang="en-US" sz="2000" dirty="0">
                <a:solidFill>
                  <a:srgbClr val="161616"/>
                </a:solidFill>
                <a:latin typeface="Segoe UI"/>
                <a:cs typeface="Segoe UI"/>
              </a:rPr>
              <a:t>Le </a:t>
            </a:r>
            <a:r>
              <a:rPr lang="en-US" sz="2000" err="1">
                <a:solidFill>
                  <a:srgbClr val="161616"/>
                </a:solidFill>
                <a:latin typeface="Segoe UI"/>
                <a:cs typeface="Segoe UI"/>
              </a:rPr>
              <a:t>contrôle</a:t>
            </a:r>
            <a:r>
              <a:rPr lang="en-US" sz="2000" dirty="0">
                <a:solidFill>
                  <a:srgbClr val="161616"/>
                </a:solidFill>
                <a:latin typeface="Segoe UI"/>
                <a:cs typeface="Segoe UI"/>
              </a:rPr>
              <a:t> de version conserve un </a:t>
            </a:r>
            <a:r>
              <a:rPr lang="en-US" sz="2000" err="1">
                <a:solidFill>
                  <a:srgbClr val="161616"/>
                </a:solidFill>
                <a:latin typeface="Segoe UI"/>
                <a:cs typeface="Segoe UI"/>
              </a:rPr>
              <a:t>historique</a:t>
            </a:r>
            <a:r>
              <a:rPr lang="en-US" sz="2000" dirty="0">
                <a:solidFill>
                  <a:srgbClr val="161616"/>
                </a:solidFill>
                <a:latin typeface="Segoe UI"/>
                <a:cs typeface="Segoe UI"/>
              </a:rPr>
              <a:t> des modifications à </a:t>
            </a:r>
            <a:r>
              <a:rPr lang="en-US" sz="2000" err="1">
                <a:solidFill>
                  <a:srgbClr val="161616"/>
                </a:solidFill>
                <a:latin typeface="Segoe UI"/>
                <a:cs typeface="Segoe UI"/>
              </a:rPr>
              <a:t>mesure</a:t>
            </a:r>
            <a:r>
              <a:rPr lang="en-US" sz="2000" dirty="0">
                <a:solidFill>
                  <a:srgbClr val="161616"/>
                </a:solidFill>
                <a:latin typeface="Segoe UI"/>
                <a:cs typeface="Segoe UI"/>
              </a:rPr>
              <a:t> que </a:t>
            </a:r>
            <a:r>
              <a:rPr lang="en-US" sz="2000" err="1">
                <a:solidFill>
                  <a:srgbClr val="161616"/>
                </a:solidFill>
                <a:latin typeface="Segoe UI"/>
                <a:cs typeface="Segoe UI"/>
              </a:rPr>
              <a:t>l'équipe</a:t>
            </a:r>
            <a:r>
              <a:rPr lang="en-US" sz="2000" dirty="0">
                <a:solidFill>
                  <a:srgbClr val="161616"/>
                </a:solidFill>
                <a:latin typeface="Segoe UI"/>
                <a:cs typeface="Segoe UI"/>
              </a:rPr>
              <a:t> </a:t>
            </a:r>
            <a:r>
              <a:rPr lang="en-US" sz="2000" err="1">
                <a:solidFill>
                  <a:srgbClr val="161616"/>
                </a:solidFill>
                <a:latin typeface="Segoe UI"/>
                <a:cs typeface="Segoe UI"/>
              </a:rPr>
              <a:t>enregistre</a:t>
            </a:r>
            <a:r>
              <a:rPr lang="en-US" sz="2000" dirty="0">
                <a:solidFill>
                  <a:srgbClr val="161616"/>
                </a:solidFill>
                <a:latin typeface="Segoe UI"/>
                <a:cs typeface="Segoe UI"/>
              </a:rPr>
              <a:t> les </a:t>
            </a:r>
            <a:r>
              <a:rPr lang="en-US" sz="2000" err="1">
                <a:solidFill>
                  <a:srgbClr val="161616"/>
                </a:solidFill>
                <a:latin typeface="Segoe UI"/>
                <a:cs typeface="Segoe UI"/>
              </a:rPr>
              <a:t>nouvelles</a:t>
            </a:r>
            <a:r>
              <a:rPr lang="en-US" sz="2000" dirty="0">
                <a:solidFill>
                  <a:srgbClr val="161616"/>
                </a:solidFill>
                <a:latin typeface="Segoe UI"/>
                <a:cs typeface="Segoe UI"/>
              </a:rPr>
              <a:t> versions de </a:t>
            </a:r>
            <a:r>
              <a:rPr lang="en-US" sz="2000" err="1">
                <a:solidFill>
                  <a:srgbClr val="161616"/>
                </a:solidFill>
                <a:latin typeface="Segoe UI"/>
                <a:cs typeface="Segoe UI"/>
              </a:rPr>
              <a:t>votre</a:t>
            </a:r>
            <a:r>
              <a:rPr lang="en-US" sz="2000" dirty="0">
                <a:solidFill>
                  <a:srgbClr val="161616"/>
                </a:solidFill>
                <a:latin typeface="Segoe UI"/>
                <a:cs typeface="Segoe UI"/>
              </a:rPr>
              <a:t> code. Les </a:t>
            </a:r>
            <a:r>
              <a:rPr lang="en-US" sz="2000" err="1">
                <a:solidFill>
                  <a:srgbClr val="161616"/>
                </a:solidFill>
                <a:latin typeface="Segoe UI"/>
                <a:cs typeface="Segoe UI"/>
              </a:rPr>
              <a:t>membres</a:t>
            </a:r>
            <a:r>
              <a:rPr lang="en-US" sz="2000" dirty="0">
                <a:solidFill>
                  <a:srgbClr val="161616"/>
                </a:solidFill>
                <a:latin typeface="Segoe UI"/>
                <a:cs typeface="Segoe UI"/>
              </a:rPr>
              <a:t> des équipes </a:t>
            </a:r>
            <a:r>
              <a:rPr lang="en-US" sz="2000" err="1">
                <a:solidFill>
                  <a:srgbClr val="161616"/>
                </a:solidFill>
                <a:latin typeface="Segoe UI"/>
                <a:cs typeface="Segoe UI"/>
              </a:rPr>
              <a:t>peuvent</a:t>
            </a:r>
            <a:r>
              <a:rPr lang="en-US" sz="2000" dirty="0">
                <a:solidFill>
                  <a:srgbClr val="161616"/>
                </a:solidFill>
                <a:latin typeface="Segoe UI"/>
                <a:cs typeface="Segoe UI"/>
              </a:rPr>
              <a:t> consulter </a:t>
            </a:r>
            <a:r>
              <a:rPr lang="en-US" sz="2000" err="1">
                <a:solidFill>
                  <a:srgbClr val="161616"/>
                </a:solidFill>
                <a:latin typeface="Segoe UI"/>
                <a:cs typeface="Segoe UI"/>
              </a:rPr>
              <a:t>l'historique</a:t>
            </a:r>
            <a:r>
              <a:rPr lang="en-US" sz="2000" dirty="0">
                <a:solidFill>
                  <a:srgbClr val="161616"/>
                </a:solidFill>
                <a:latin typeface="Segoe UI"/>
                <a:cs typeface="Segoe UI"/>
              </a:rPr>
              <a:t> pour savoir qui, </a:t>
            </a:r>
            <a:r>
              <a:rPr lang="en-US" sz="2000" err="1">
                <a:solidFill>
                  <a:srgbClr val="161616"/>
                </a:solidFill>
                <a:latin typeface="Segoe UI"/>
                <a:cs typeface="Segoe UI"/>
              </a:rPr>
              <a:t>pourquoi</a:t>
            </a:r>
            <a:r>
              <a:rPr lang="en-US" sz="2000" dirty="0">
                <a:solidFill>
                  <a:srgbClr val="161616"/>
                </a:solidFill>
                <a:latin typeface="Segoe UI"/>
                <a:cs typeface="Segoe UI"/>
              </a:rPr>
              <a:t> et </a:t>
            </a:r>
            <a:r>
              <a:rPr lang="en-US" sz="2000" err="1">
                <a:solidFill>
                  <a:srgbClr val="161616"/>
                </a:solidFill>
                <a:latin typeface="Segoe UI"/>
                <a:cs typeface="Segoe UI"/>
              </a:rPr>
              <a:t>quand</a:t>
            </a:r>
            <a:r>
              <a:rPr lang="en-US" sz="2000" dirty="0">
                <a:solidFill>
                  <a:srgbClr val="161616"/>
                </a:solidFill>
                <a:latin typeface="Segoe UI"/>
                <a:cs typeface="Segoe UI"/>
              </a:rPr>
              <a:t> des modifications </a:t>
            </a:r>
            <a:r>
              <a:rPr lang="en-US" sz="2000" err="1">
                <a:solidFill>
                  <a:srgbClr val="161616"/>
                </a:solidFill>
                <a:latin typeface="Segoe UI"/>
                <a:cs typeface="Segoe UI"/>
              </a:rPr>
              <a:t>ont</a:t>
            </a:r>
            <a:r>
              <a:rPr lang="en-US" sz="2000" dirty="0">
                <a:solidFill>
                  <a:srgbClr val="161616"/>
                </a:solidFill>
                <a:latin typeface="Segoe UI"/>
                <a:cs typeface="Segoe UI"/>
              </a:rPr>
              <a:t> </a:t>
            </a:r>
            <a:r>
              <a:rPr lang="en-US" sz="2000" err="1">
                <a:solidFill>
                  <a:srgbClr val="161616"/>
                </a:solidFill>
                <a:latin typeface="Segoe UI"/>
                <a:cs typeface="Segoe UI"/>
              </a:rPr>
              <a:t>été</a:t>
            </a:r>
            <a:r>
              <a:rPr lang="en-US" sz="2000" dirty="0">
                <a:solidFill>
                  <a:srgbClr val="161616"/>
                </a:solidFill>
                <a:latin typeface="Segoe UI"/>
                <a:cs typeface="Segoe UI"/>
              </a:rPr>
              <a:t> </a:t>
            </a:r>
            <a:r>
              <a:rPr lang="en-US" sz="2000" err="1">
                <a:solidFill>
                  <a:srgbClr val="161616"/>
                </a:solidFill>
                <a:latin typeface="Segoe UI"/>
                <a:cs typeface="Segoe UI"/>
              </a:rPr>
              <a:t>apportées</a:t>
            </a:r>
            <a:r>
              <a:rPr lang="en-US" sz="2000" dirty="0">
                <a:solidFill>
                  <a:srgbClr val="161616"/>
                </a:solidFill>
                <a:latin typeface="Segoe UI"/>
                <a:cs typeface="Segoe UI"/>
              </a:rPr>
              <a:t>. </a:t>
            </a:r>
            <a:r>
              <a:rPr lang="en-US" sz="2000" err="1">
                <a:solidFill>
                  <a:srgbClr val="161616"/>
                </a:solidFill>
                <a:latin typeface="Segoe UI"/>
                <a:cs typeface="Segoe UI"/>
              </a:rPr>
              <a:t>L’historique</a:t>
            </a:r>
            <a:r>
              <a:rPr lang="en-US" sz="2000" dirty="0">
                <a:solidFill>
                  <a:srgbClr val="161616"/>
                </a:solidFill>
                <a:latin typeface="Segoe UI"/>
                <a:cs typeface="Segoe UI"/>
              </a:rPr>
              <a:t> </a:t>
            </a:r>
            <a:r>
              <a:rPr lang="en-US" sz="2000" err="1">
                <a:solidFill>
                  <a:srgbClr val="161616"/>
                </a:solidFill>
                <a:latin typeface="Segoe UI"/>
                <a:cs typeface="Segoe UI"/>
              </a:rPr>
              <a:t>donne</a:t>
            </a:r>
            <a:r>
              <a:rPr lang="en-US" sz="2000" dirty="0">
                <a:solidFill>
                  <a:srgbClr val="161616"/>
                </a:solidFill>
                <a:latin typeface="Segoe UI"/>
                <a:cs typeface="Segoe UI"/>
              </a:rPr>
              <a:t> aux équipes la </a:t>
            </a:r>
            <a:r>
              <a:rPr lang="en-US" sz="2000" err="1">
                <a:solidFill>
                  <a:srgbClr val="161616"/>
                </a:solidFill>
                <a:latin typeface="Segoe UI"/>
                <a:cs typeface="Segoe UI"/>
              </a:rPr>
              <a:t>confiance</a:t>
            </a:r>
            <a:r>
              <a:rPr lang="en-US" sz="2000" dirty="0">
                <a:solidFill>
                  <a:srgbClr val="161616"/>
                </a:solidFill>
                <a:latin typeface="Segoe UI"/>
                <a:cs typeface="Segoe UI"/>
              </a:rPr>
              <a:t> </a:t>
            </a:r>
            <a:r>
              <a:rPr lang="en-US" sz="2000" err="1">
                <a:solidFill>
                  <a:srgbClr val="161616"/>
                </a:solidFill>
                <a:latin typeface="Segoe UI"/>
                <a:cs typeface="Segoe UI"/>
              </a:rPr>
              <a:t>nécessaire</a:t>
            </a:r>
            <a:r>
              <a:rPr lang="en-US" sz="2000" dirty="0">
                <a:solidFill>
                  <a:srgbClr val="161616"/>
                </a:solidFill>
                <a:latin typeface="Segoe UI"/>
                <a:cs typeface="Segoe UI"/>
              </a:rPr>
              <a:t> pour </a:t>
            </a:r>
            <a:r>
              <a:rPr lang="en-US" sz="2000" err="1">
                <a:solidFill>
                  <a:srgbClr val="161616"/>
                </a:solidFill>
                <a:latin typeface="Segoe UI"/>
                <a:cs typeface="Segoe UI"/>
              </a:rPr>
              <a:t>expérimenter</a:t>
            </a:r>
            <a:r>
              <a:rPr lang="en-US" sz="2000" dirty="0">
                <a:solidFill>
                  <a:srgbClr val="161616"/>
                </a:solidFill>
                <a:latin typeface="Segoe UI"/>
                <a:cs typeface="Segoe UI"/>
              </a:rPr>
              <a:t> car il </a:t>
            </a:r>
            <a:r>
              <a:rPr lang="en-US" sz="2000" err="1">
                <a:solidFill>
                  <a:srgbClr val="161616"/>
                </a:solidFill>
                <a:latin typeface="Segoe UI"/>
                <a:cs typeface="Segoe UI"/>
              </a:rPr>
              <a:t>est</a:t>
            </a:r>
            <a:r>
              <a:rPr lang="en-US" sz="2000" dirty="0">
                <a:solidFill>
                  <a:srgbClr val="161616"/>
                </a:solidFill>
                <a:latin typeface="Segoe UI"/>
                <a:cs typeface="Segoe UI"/>
              </a:rPr>
              <a:t> facile de </a:t>
            </a:r>
            <a:r>
              <a:rPr lang="en-US" sz="2000" err="1">
                <a:solidFill>
                  <a:srgbClr val="161616"/>
                </a:solidFill>
                <a:latin typeface="Segoe UI"/>
                <a:cs typeface="Segoe UI"/>
              </a:rPr>
              <a:t>revenir</a:t>
            </a:r>
            <a:r>
              <a:rPr lang="en-US" sz="2000" dirty="0">
                <a:solidFill>
                  <a:srgbClr val="161616"/>
                </a:solidFill>
                <a:latin typeface="Segoe UI"/>
                <a:cs typeface="Segoe UI"/>
              </a:rPr>
              <a:t> à </a:t>
            </a:r>
            <a:r>
              <a:rPr lang="en-US" sz="2000" err="1">
                <a:solidFill>
                  <a:srgbClr val="161616"/>
                </a:solidFill>
                <a:latin typeface="Segoe UI"/>
                <a:cs typeface="Segoe UI"/>
              </a:rPr>
              <a:t>une</a:t>
            </a:r>
            <a:r>
              <a:rPr lang="en-US" sz="2000" dirty="0">
                <a:solidFill>
                  <a:srgbClr val="161616"/>
                </a:solidFill>
                <a:latin typeface="Segoe UI"/>
                <a:cs typeface="Segoe UI"/>
              </a:rPr>
              <a:t> version </a:t>
            </a:r>
            <a:r>
              <a:rPr lang="en-US" sz="2000" err="1">
                <a:solidFill>
                  <a:srgbClr val="161616"/>
                </a:solidFill>
                <a:latin typeface="Segoe UI"/>
                <a:cs typeface="Segoe UI"/>
              </a:rPr>
              <a:t>correcte</a:t>
            </a:r>
            <a:r>
              <a:rPr lang="en-US" sz="2000" dirty="0">
                <a:solidFill>
                  <a:srgbClr val="161616"/>
                </a:solidFill>
                <a:latin typeface="Segoe UI"/>
                <a:cs typeface="Segoe UI"/>
              </a:rPr>
              <a:t> </a:t>
            </a:r>
            <a:r>
              <a:rPr lang="en-US" sz="2000" err="1">
                <a:solidFill>
                  <a:srgbClr val="161616"/>
                </a:solidFill>
                <a:latin typeface="Segoe UI"/>
                <a:cs typeface="Segoe UI"/>
              </a:rPr>
              <a:t>précédente</a:t>
            </a:r>
            <a:r>
              <a:rPr lang="en-US" sz="2000" dirty="0">
                <a:solidFill>
                  <a:srgbClr val="161616"/>
                </a:solidFill>
                <a:latin typeface="Segoe UI"/>
                <a:cs typeface="Segoe UI"/>
              </a:rPr>
              <a:t> à tout moment. </a:t>
            </a:r>
            <a:r>
              <a:rPr lang="en-US" sz="2000" err="1">
                <a:solidFill>
                  <a:srgbClr val="161616"/>
                </a:solidFill>
                <a:latin typeface="Segoe UI"/>
                <a:cs typeface="Segoe UI"/>
              </a:rPr>
              <a:t>L’historique</a:t>
            </a:r>
            <a:r>
              <a:rPr lang="en-US" sz="2000" dirty="0">
                <a:solidFill>
                  <a:srgbClr val="161616"/>
                </a:solidFill>
                <a:latin typeface="Segoe UI"/>
                <a:cs typeface="Segoe UI"/>
              </a:rPr>
              <a:t> </a:t>
            </a:r>
            <a:r>
              <a:rPr lang="en-US" sz="2000" err="1">
                <a:solidFill>
                  <a:srgbClr val="161616"/>
                </a:solidFill>
                <a:latin typeface="Segoe UI"/>
                <a:cs typeface="Segoe UI"/>
              </a:rPr>
              <a:t>permet</a:t>
            </a:r>
            <a:r>
              <a:rPr lang="en-US" sz="2000" dirty="0">
                <a:solidFill>
                  <a:srgbClr val="161616"/>
                </a:solidFill>
                <a:latin typeface="Segoe UI"/>
                <a:cs typeface="Segoe UI"/>
              </a:rPr>
              <a:t> à </a:t>
            </a:r>
            <a:r>
              <a:rPr lang="en-US" sz="2000" err="1">
                <a:solidFill>
                  <a:srgbClr val="161616"/>
                </a:solidFill>
                <a:latin typeface="Segoe UI"/>
                <a:cs typeface="Segoe UI"/>
              </a:rPr>
              <a:t>quiconque</a:t>
            </a:r>
            <a:r>
              <a:rPr lang="en-US" sz="2000" dirty="0">
                <a:solidFill>
                  <a:srgbClr val="161616"/>
                </a:solidFill>
                <a:latin typeface="Segoe UI"/>
                <a:cs typeface="Segoe UI"/>
              </a:rPr>
              <a:t> de baser le travail à </a:t>
            </a:r>
            <a:r>
              <a:rPr lang="en-US" sz="2000" err="1">
                <a:solidFill>
                  <a:srgbClr val="161616"/>
                </a:solidFill>
                <a:latin typeface="Segoe UI"/>
                <a:cs typeface="Segoe UI"/>
              </a:rPr>
              <a:t>partir</a:t>
            </a:r>
            <a:r>
              <a:rPr lang="en-US" sz="2000" dirty="0">
                <a:solidFill>
                  <a:srgbClr val="161616"/>
                </a:solidFill>
                <a:latin typeface="Segoe UI"/>
                <a:cs typeface="Segoe UI"/>
              </a:rPr>
              <a:t> de </a:t>
            </a:r>
            <a:r>
              <a:rPr lang="en-US" sz="2000" err="1">
                <a:solidFill>
                  <a:srgbClr val="161616"/>
                </a:solidFill>
                <a:latin typeface="Segoe UI"/>
                <a:cs typeface="Segoe UI"/>
              </a:rPr>
              <a:t>n’importe</a:t>
            </a:r>
            <a:r>
              <a:rPr lang="en-US" sz="2000" dirty="0">
                <a:solidFill>
                  <a:srgbClr val="161616"/>
                </a:solidFill>
                <a:latin typeface="Segoe UI"/>
                <a:cs typeface="Segoe UI"/>
              </a:rPr>
              <a:t> quelle version de code, par </a:t>
            </a:r>
            <a:r>
              <a:rPr lang="en-US" sz="2000" err="1">
                <a:solidFill>
                  <a:srgbClr val="161616"/>
                </a:solidFill>
                <a:latin typeface="Segoe UI"/>
                <a:cs typeface="Segoe UI"/>
              </a:rPr>
              <a:t>exemple</a:t>
            </a:r>
            <a:r>
              <a:rPr lang="en-US" sz="2000" dirty="0">
                <a:solidFill>
                  <a:srgbClr val="161616"/>
                </a:solidFill>
                <a:latin typeface="Segoe UI"/>
                <a:cs typeface="Segoe UI"/>
              </a:rPr>
              <a:t> pour </a:t>
            </a:r>
            <a:r>
              <a:rPr lang="en-US" sz="2000" err="1">
                <a:solidFill>
                  <a:srgbClr val="161616"/>
                </a:solidFill>
                <a:latin typeface="Segoe UI"/>
                <a:cs typeface="Segoe UI"/>
              </a:rPr>
              <a:t>corriger</a:t>
            </a:r>
            <a:r>
              <a:rPr lang="en-US" sz="2000" dirty="0">
                <a:solidFill>
                  <a:srgbClr val="161616"/>
                </a:solidFill>
                <a:latin typeface="Segoe UI"/>
                <a:cs typeface="Segoe UI"/>
              </a:rPr>
              <a:t> un bogue dans </a:t>
            </a:r>
            <a:r>
              <a:rPr lang="en-US" sz="2000" err="1">
                <a:solidFill>
                  <a:srgbClr val="161616"/>
                </a:solidFill>
                <a:latin typeface="Segoe UI"/>
                <a:cs typeface="Segoe UI"/>
              </a:rPr>
              <a:t>une</a:t>
            </a:r>
            <a:r>
              <a:rPr lang="en-US" sz="2000" dirty="0">
                <a:solidFill>
                  <a:srgbClr val="161616"/>
                </a:solidFill>
                <a:latin typeface="Segoe UI"/>
                <a:cs typeface="Segoe UI"/>
              </a:rPr>
              <a:t> version </a:t>
            </a:r>
            <a:r>
              <a:rPr lang="en-US" sz="2000" err="1">
                <a:solidFill>
                  <a:srgbClr val="161616"/>
                </a:solidFill>
                <a:latin typeface="Segoe UI"/>
                <a:cs typeface="Segoe UI"/>
              </a:rPr>
              <a:t>précédente</a:t>
            </a:r>
            <a:r>
              <a:rPr lang="en-US" sz="2000" dirty="0">
                <a:solidFill>
                  <a:srgbClr val="161616"/>
                </a:solidFill>
                <a:latin typeface="Segoe UI"/>
                <a:cs typeface="Segoe UI"/>
              </a:rPr>
              <a:t>.</a:t>
            </a:r>
            <a:endParaRPr lang="en-US" sz="2000">
              <a:solidFill>
                <a:schemeClr val="tx1">
                  <a:alpha val="80000"/>
                </a:schemeClr>
              </a:solidFill>
              <a:ea typeface="Calibri"/>
              <a:cs typeface="Calibri"/>
            </a:endParaRPr>
          </a:p>
        </p:txBody>
      </p:sp>
      <p:sp>
        <p:nvSpPr>
          <p:cNvPr id="1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1" name="Straight Connector 2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1195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9358A15F-78AD-3F20-70AE-31BEB4D8531A}"/>
              </a:ext>
            </a:extLst>
          </p:cNvPr>
          <p:cNvSpPr>
            <a:spLocks noGrp="1"/>
          </p:cNvSpPr>
          <p:nvPr>
            <p:ph type="title"/>
          </p:nvPr>
        </p:nvSpPr>
        <p:spPr>
          <a:xfrm>
            <a:off x="6657715" y="467271"/>
            <a:ext cx="4195674" cy="2052522"/>
          </a:xfrm>
        </p:spPr>
        <p:txBody>
          <a:bodyPr anchor="b">
            <a:normAutofit/>
          </a:bodyPr>
          <a:lstStyle/>
          <a:p>
            <a:r>
              <a:rPr lang="fr-FR" sz="5200" b="1">
                <a:latin typeface="Segoe UI"/>
                <a:cs typeface="Segoe UI"/>
              </a:rPr>
              <a:t>Automatiser des tâches</a:t>
            </a:r>
            <a:endParaRPr lang="fr-FR" sz="5200"/>
          </a:p>
          <a:p>
            <a:endParaRPr lang="fr-FR" sz="5200">
              <a:ea typeface="Calibri Light"/>
              <a:cs typeface="Calibri Light"/>
            </a:endParaRPr>
          </a:p>
        </p:txBody>
      </p:sp>
      <p:sp>
        <p:nvSpPr>
          <p:cNvPr id="13" name="Oval 12">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4" name="Espace réservé du contenu 3" descr="Une image contenant cercle, vitesse, conception&#10;&#10;Description générée automatiquement">
            <a:extLst>
              <a:ext uri="{FF2B5EF4-FFF2-40B4-BE49-F238E27FC236}">
                <a16:creationId xmlns:a16="http://schemas.microsoft.com/office/drawing/2014/main" id="{44DE1590-DE81-B6D9-93E9-DC8046A5D908}"/>
              </a:ext>
            </a:extLst>
          </p:cNvPr>
          <p:cNvPicPr>
            <a:picLocks noChangeAspect="1"/>
          </p:cNvPicPr>
          <p:nvPr/>
        </p:nvPicPr>
        <p:blipFill>
          <a:blip r:embed="rId2"/>
          <a:stretch>
            <a:fillRect/>
          </a:stretch>
        </p:blipFill>
        <p:spPr>
          <a:xfrm>
            <a:off x="1217770" y="1448957"/>
            <a:ext cx="3952579" cy="3952579"/>
          </a:xfrm>
          <a:prstGeom prst="rect">
            <a:avLst/>
          </a:prstGeom>
        </p:spPr>
      </p:pic>
      <p:sp>
        <p:nvSpPr>
          <p:cNvPr id="8" name="Content Placeholder 7">
            <a:extLst>
              <a:ext uri="{FF2B5EF4-FFF2-40B4-BE49-F238E27FC236}">
                <a16:creationId xmlns:a16="http://schemas.microsoft.com/office/drawing/2014/main" id="{1D818E17-FE36-037B-9D49-F0FA303F0F94}"/>
              </a:ext>
            </a:extLst>
          </p:cNvPr>
          <p:cNvSpPr>
            <a:spLocks noGrp="1"/>
          </p:cNvSpPr>
          <p:nvPr>
            <p:ph idx="1"/>
          </p:nvPr>
        </p:nvSpPr>
        <p:spPr>
          <a:xfrm>
            <a:off x="6652228" y="2056290"/>
            <a:ext cx="4862519" cy="4121570"/>
          </a:xfrm>
        </p:spPr>
        <p:txBody>
          <a:bodyPr vert="horz" lIns="91440" tIns="45720" rIns="91440" bIns="45720" rtlCol="0" anchor="t">
            <a:noAutofit/>
          </a:bodyPr>
          <a:lstStyle/>
          <a:p>
            <a:r>
              <a:rPr lang="en-US" sz="2600" dirty="0">
                <a:solidFill>
                  <a:srgbClr val="161616"/>
                </a:solidFill>
                <a:latin typeface="Segoe UI"/>
                <a:cs typeface="Segoe UI"/>
              </a:rPr>
              <a:t>Les </a:t>
            </a:r>
            <a:r>
              <a:rPr lang="en-US" sz="2600" err="1">
                <a:solidFill>
                  <a:srgbClr val="161616"/>
                </a:solidFill>
                <a:latin typeface="Segoe UI"/>
                <a:cs typeface="Segoe UI"/>
              </a:rPr>
              <a:t>fonctionnalités</a:t>
            </a:r>
            <a:r>
              <a:rPr lang="en-US" sz="2600" dirty="0">
                <a:solidFill>
                  <a:srgbClr val="161616"/>
                </a:solidFill>
                <a:latin typeface="Segoe UI"/>
                <a:cs typeface="Segoe UI"/>
              </a:rPr>
              <a:t> </a:t>
            </a:r>
            <a:r>
              <a:rPr lang="en-US" sz="2600" err="1">
                <a:solidFill>
                  <a:srgbClr val="161616"/>
                </a:solidFill>
                <a:latin typeface="Segoe UI"/>
                <a:cs typeface="Segoe UI"/>
              </a:rPr>
              <a:t>d’automatisation</a:t>
            </a:r>
            <a:r>
              <a:rPr lang="en-US" sz="2600" dirty="0">
                <a:solidFill>
                  <a:srgbClr val="161616"/>
                </a:solidFill>
                <a:latin typeface="Segoe UI"/>
                <a:cs typeface="Segoe UI"/>
              </a:rPr>
              <a:t> de gestion de version </a:t>
            </a:r>
            <a:r>
              <a:rPr lang="en-US" sz="2600" err="1">
                <a:solidFill>
                  <a:srgbClr val="161616"/>
                </a:solidFill>
                <a:latin typeface="Segoe UI"/>
                <a:cs typeface="Segoe UI"/>
              </a:rPr>
              <a:t>économisent</a:t>
            </a:r>
            <a:r>
              <a:rPr lang="en-US" sz="2600" dirty="0">
                <a:solidFill>
                  <a:srgbClr val="161616"/>
                </a:solidFill>
                <a:latin typeface="Segoe UI"/>
                <a:cs typeface="Segoe UI"/>
              </a:rPr>
              <a:t> le temps et </a:t>
            </a:r>
            <a:r>
              <a:rPr lang="en-US" sz="2600" err="1">
                <a:solidFill>
                  <a:srgbClr val="161616"/>
                </a:solidFill>
                <a:latin typeface="Segoe UI"/>
                <a:cs typeface="Segoe UI"/>
              </a:rPr>
              <a:t>génèrent</a:t>
            </a:r>
            <a:r>
              <a:rPr lang="en-US" sz="2600" dirty="0">
                <a:solidFill>
                  <a:srgbClr val="161616"/>
                </a:solidFill>
                <a:latin typeface="Segoe UI"/>
                <a:cs typeface="Segoe UI"/>
              </a:rPr>
              <a:t> des </a:t>
            </a:r>
            <a:r>
              <a:rPr lang="en-US" sz="2600" err="1">
                <a:solidFill>
                  <a:srgbClr val="161616"/>
                </a:solidFill>
                <a:latin typeface="Segoe UI"/>
                <a:cs typeface="Segoe UI"/>
              </a:rPr>
              <a:t>résultats</a:t>
            </a:r>
            <a:r>
              <a:rPr lang="en-US" sz="2600" dirty="0">
                <a:solidFill>
                  <a:srgbClr val="161616"/>
                </a:solidFill>
                <a:latin typeface="Segoe UI"/>
                <a:cs typeface="Segoe UI"/>
              </a:rPr>
              <a:t> </a:t>
            </a:r>
            <a:r>
              <a:rPr lang="en-US" sz="2600" err="1">
                <a:solidFill>
                  <a:srgbClr val="161616"/>
                </a:solidFill>
                <a:latin typeface="Segoe UI"/>
                <a:cs typeface="Segoe UI"/>
              </a:rPr>
              <a:t>cohérents</a:t>
            </a:r>
            <a:r>
              <a:rPr lang="en-US" sz="2600" dirty="0">
                <a:solidFill>
                  <a:srgbClr val="161616"/>
                </a:solidFill>
                <a:latin typeface="Segoe UI"/>
                <a:cs typeface="Segoe UI"/>
              </a:rPr>
              <a:t>. </a:t>
            </a:r>
            <a:r>
              <a:rPr lang="en-US" sz="2600" err="1">
                <a:solidFill>
                  <a:srgbClr val="161616"/>
                </a:solidFill>
                <a:latin typeface="Segoe UI"/>
                <a:cs typeface="Segoe UI"/>
              </a:rPr>
              <a:t>Automatisez</a:t>
            </a:r>
            <a:r>
              <a:rPr lang="en-US" sz="2600" dirty="0">
                <a:solidFill>
                  <a:srgbClr val="161616"/>
                </a:solidFill>
                <a:latin typeface="Segoe UI"/>
                <a:cs typeface="Segoe UI"/>
              </a:rPr>
              <a:t> les tests, </a:t>
            </a:r>
            <a:r>
              <a:rPr lang="en-US" sz="2600" err="1">
                <a:solidFill>
                  <a:srgbClr val="161616"/>
                </a:solidFill>
                <a:latin typeface="Segoe UI"/>
                <a:cs typeface="Segoe UI"/>
              </a:rPr>
              <a:t>l’analyse</a:t>
            </a:r>
            <a:r>
              <a:rPr lang="en-US" sz="2600" dirty="0">
                <a:solidFill>
                  <a:srgbClr val="161616"/>
                </a:solidFill>
                <a:latin typeface="Segoe UI"/>
                <a:cs typeface="Segoe UI"/>
              </a:rPr>
              <a:t> du code et le </a:t>
            </a:r>
            <a:r>
              <a:rPr lang="en-US" sz="2600" err="1">
                <a:solidFill>
                  <a:srgbClr val="161616"/>
                </a:solidFill>
                <a:latin typeface="Segoe UI"/>
                <a:cs typeface="Segoe UI"/>
              </a:rPr>
              <a:t>déploiement</a:t>
            </a:r>
            <a:r>
              <a:rPr lang="en-US" sz="2600" dirty="0">
                <a:solidFill>
                  <a:srgbClr val="161616"/>
                </a:solidFill>
                <a:latin typeface="Segoe UI"/>
                <a:cs typeface="Segoe UI"/>
              </a:rPr>
              <a:t> </a:t>
            </a:r>
            <a:r>
              <a:rPr lang="en-US" sz="2600" err="1">
                <a:solidFill>
                  <a:srgbClr val="161616"/>
                </a:solidFill>
                <a:latin typeface="Segoe UI"/>
                <a:cs typeface="Segoe UI"/>
              </a:rPr>
              <a:t>lorsque</a:t>
            </a:r>
            <a:r>
              <a:rPr lang="en-US" sz="2600" dirty="0">
                <a:solidFill>
                  <a:srgbClr val="161616"/>
                </a:solidFill>
                <a:latin typeface="Segoe UI"/>
                <a:cs typeface="Segoe UI"/>
              </a:rPr>
              <a:t> de </a:t>
            </a:r>
            <a:r>
              <a:rPr lang="en-US" sz="2600" err="1">
                <a:solidFill>
                  <a:srgbClr val="161616"/>
                </a:solidFill>
                <a:latin typeface="Segoe UI"/>
                <a:cs typeface="Segoe UI"/>
              </a:rPr>
              <a:t>nouvelles</a:t>
            </a:r>
            <a:r>
              <a:rPr lang="en-US" sz="2600" dirty="0">
                <a:solidFill>
                  <a:srgbClr val="161616"/>
                </a:solidFill>
                <a:latin typeface="Segoe UI"/>
                <a:cs typeface="Segoe UI"/>
              </a:rPr>
              <a:t> versions </a:t>
            </a:r>
            <a:r>
              <a:rPr lang="en-US" sz="2600" err="1">
                <a:solidFill>
                  <a:srgbClr val="161616"/>
                </a:solidFill>
                <a:latin typeface="Segoe UI"/>
                <a:cs typeface="Segoe UI"/>
              </a:rPr>
              <a:t>sont</a:t>
            </a:r>
            <a:r>
              <a:rPr lang="en-US" sz="2600" dirty="0">
                <a:solidFill>
                  <a:srgbClr val="161616"/>
                </a:solidFill>
                <a:latin typeface="Segoe UI"/>
                <a:cs typeface="Segoe UI"/>
              </a:rPr>
              <a:t> </a:t>
            </a:r>
            <a:r>
              <a:rPr lang="en-US" sz="2600" err="1">
                <a:solidFill>
                  <a:srgbClr val="161616"/>
                </a:solidFill>
                <a:latin typeface="Segoe UI"/>
                <a:cs typeface="Segoe UI"/>
              </a:rPr>
              <a:t>enregistrées</a:t>
            </a:r>
            <a:r>
              <a:rPr lang="en-US" sz="2600" dirty="0">
                <a:solidFill>
                  <a:srgbClr val="161616"/>
                </a:solidFill>
                <a:latin typeface="Segoe UI"/>
                <a:cs typeface="Segoe UI"/>
              </a:rPr>
              <a:t> dans le </a:t>
            </a:r>
            <a:r>
              <a:rPr lang="en-US" sz="2600" err="1">
                <a:solidFill>
                  <a:srgbClr val="161616"/>
                </a:solidFill>
                <a:latin typeface="Segoe UI"/>
                <a:cs typeface="Segoe UI"/>
              </a:rPr>
              <a:t>contrôle</a:t>
            </a:r>
            <a:r>
              <a:rPr lang="en-US" sz="2600" dirty="0">
                <a:solidFill>
                  <a:srgbClr val="161616"/>
                </a:solidFill>
                <a:latin typeface="Segoe UI"/>
                <a:cs typeface="Segoe UI"/>
              </a:rPr>
              <a:t> de version </a:t>
            </a:r>
            <a:r>
              <a:rPr lang="en-US" sz="2600" err="1">
                <a:solidFill>
                  <a:srgbClr val="161616"/>
                </a:solidFill>
                <a:latin typeface="Segoe UI"/>
                <a:cs typeface="Segoe UI"/>
              </a:rPr>
              <a:t>en</a:t>
            </a:r>
            <a:r>
              <a:rPr lang="en-US" sz="2600" dirty="0">
                <a:solidFill>
                  <a:srgbClr val="161616"/>
                </a:solidFill>
                <a:latin typeface="Segoe UI"/>
                <a:cs typeface="Segoe UI"/>
              </a:rPr>
              <a:t> trois </a:t>
            </a:r>
            <a:r>
              <a:rPr lang="en-US" sz="2600" err="1">
                <a:solidFill>
                  <a:srgbClr val="161616"/>
                </a:solidFill>
                <a:latin typeface="Segoe UI"/>
                <a:cs typeface="Segoe UI"/>
              </a:rPr>
              <a:t>exemples</a:t>
            </a:r>
            <a:r>
              <a:rPr lang="en-US" sz="2600" dirty="0">
                <a:solidFill>
                  <a:srgbClr val="161616"/>
                </a:solidFill>
                <a:latin typeface="Segoe UI"/>
                <a:cs typeface="Segoe UI"/>
              </a:rPr>
              <a:t>.</a:t>
            </a:r>
            <a:endParaRPr lang="en-US" sz="2600">
              <a:solidFill>
                <a:schemeClr val="tx1">
                  <a:alpha val="80000"/>
                </a:schemeClr>
              </a:solidFill>
              <a:ea typeface="Calibri"/>
              <a:cs typeface="Calibri"/>
            </a:endParaRPr>
          </a:p>
        </p:txBody>
      </p:sp>
      <p:sp>
        <p:nvSpPr>
          <p:cNvPr id="1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1" name="Straight Connector 2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816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DDA7D9-46A6-74FF-2563-11B4F599A23B}"/>
              </a:ext>
            </a:extLst>
          </p:cNvPr>
          <p:cNvSpPr>
            <a:spLocks noGrp="1"/>
          </p:cNvSpPr>
          <p:nvPr>
            <p:ph type="title"/>
          </p:nvPr>
        </p:nvSpPr>
        <p:spPr/>
        <p:txBody>
          <a:bodyPr/>
          <a:lstStyle/>
          <a:p>
            <a:pPr algn="just"/>
            <a:r>
              <a:rPr lang="fr-FR" sz="6600" err="1">
                <a:ea typeface="Calibri Light"/>
                <a:cs typeface="Calibri Light"/>
              </a:rPr>
              <a:t>Partier</a:t>
            </a:r>
            <a:r>
              <a:rPr lang="fr-FR" sz="6600" dirty="0">
                <a:ea typeface="Calibri Light"/>
                <a:cs typeface="Calibri Light"/>
              </a:rPr>
              <a:t> en cours </a:t>
            </a:r>
          </a:p>
        </p:txBody>
      </p:sp>
      <p:graphicFrame>
        <p:nvGraphicFramePr>
          <p:cNvPr id="5" name="Espace réservé du contenu 2">
            <a:extLst>
              <a:ext uri="{FF2B5EF4-FFF2-40B4-BE49-F238E27FC236}">
                <a16:creationId xmlns:a16="http://schemas.microsoft.com/office/drawing/2014/main" id="{26D26FD0-33DE-CDE3-F48F-BDBD4DDA31D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967338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Grand écran</PresentationFormat>
  <Paragraphs>0</Paragraphs>
  <Slides>10</Slides>
  <Notes>0</Notes>
  <HiddenSlides>0</HiddenSlides>
  <MMClips>0</MMClips>
  <ScaleCrop>false</ScaleCrop>
  <HeadingPairs>
    <vt:vector size="4" baseType="variant">
      <vt:variant>
        <vt:lpstr>Thème</vt:lpstr>
      </vt:variant>
      <vt:variant>
        <vt:i4>1</vt:i4>
      </vt:variant>
      <vt:variant>
        <vt:lpstr>Titres des diapositives</vt:lpstr>
      </vt:variant>
      <vt:variant>
        <vt:i4>10</vt:i4>
      </vt:variant>
    </vt:vector>
  </HeadingPairs>
  <TitlesOfParts>
    <vt:vector size="11" baseType="lpstr">
      <vt:lpstr>Thème Office</vt:lpstr>
      <vt:lpstr>Qu’est-ce que la gestion de versions ? </vt:lpstr>
      <vt:lpstr>Pourquoi le contrôle de version est important ? </vt:lpstr>
      <vt:lpstr>Avantages du contrôle de version </vt:lpstr>
      <vt:lpstr>Créer des flux de travail </vt:lpstr>
      <vt:lpstr>Utiliser des versions  </vt:lpstr>
      <vt:lpstr> Coder ensemble</vt:lpstr>
      <vt:lpstr>Conserver un historique </vt:lpstr>
      <vt:lpstr>Automatiser des tâches </vt:lpstr>
      <vt:lpstr>Partier en cours </vt:lpstr>
      <vt:lpstr>Merci Votre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
  <cp:revision>108</cp:revision>
  <dcterms:created xsi:type="dcterms:W3CDTF">2023-10-16T09:20:19Z</dcterms:created>
  <dcterms:modified xsi:type="dcterms:W3CDTF">2023-10-16T09:47:50Z</dcterms:modified>
</cp:coreProperties>
</file>