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0333" y="989000"/>
            <a:ext cx="211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Id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820333" y="1616921"/>
            <a:ext cx="204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Entity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615266" y="539651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err="1" smtClean="0"/>
              <a:t>CreatedOn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715933" y="948267"/>
            <a:ext cx="178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TypeCheckListId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715932" y="1616921"/>
            <a:ext cx="178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TypeCheckListId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820333" y="2491727"/>
            <a:ext cx="204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Observation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715932" y="2539326"/>
            <a:ext cx="178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TypeEnginId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1820332" y="3063450"/>
            <a:ext cx="211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IsAutorise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820333" y="3599299"/>
            <a:ext cx="204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NatureMatiereId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4715933" y="3057650"/>
            <a:ext cx="194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DatePlannification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715932" y="3599299"/>
            <a:ext cx="178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AppFileId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1820333" y="4474105"/>
            <a:ext cx="204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StatutDemandeId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4715932" y="4521704"/>
            <a:ext cx="178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DateSortie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25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13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m.elmellali@mobiarchitects.com</dc:creator>
  <cp:lastModifiedBy>m.elmellali@mobiarchitects.com</cp:lastModifiedBy>
  <cp:revision>3</cp:revision>
  <dcterms:created xsi:type="dcterms:W3CDTF">2019-06-17T13:02:44Z</dcterms:created>
  <dcterms:modified xsi:type="dcterms:W3CDTF">2019-06-17T13:50:25Z</dcterms:modified>
</cp:coreProperties>
</file>