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62" r:id="rId5"/>
    <p:sldId id="260" r:id="rId6"/>
    <p:sldId id="261" r:id="rId7"/>
    <p:sldId id="259" r:id="rId8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</p14:sldIdLst>
        </p14:section>
        <p14:section name="Introduction" id="{C8CE4D5C-C0D3-4C42-BF90-BAA18E3629AB}">
          <p14:sldIdLst>
            <p14:sldId id="257"/>
            <p14:sldId id="263"/>
            <p14:sldId id="262"/>
            <p14:sldId id="260"/>
            <p14:sldId id="261"/>
          </p14:sldIdLst>
        </p14:section>
        <p14:section name="References" id="{BC4B1E71-6A20-4E90-9A17-639EE53DE2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9016" autoAdjust="0"/>
  </p:normalViewPr>
  <p:slideViewPr>
    <p:cSldViewPr>
      <p:cViewPr varScale="1">
        <p:scale>
          <a:sx n="78" d="100"/>
          <a:sy n="78" d="100"/>
        </p:scale>
        <p:origin x="1254" y="42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Learning, </a:t>
            </a:r>
            <a:r>
              <a:rPr lang="en-US" dirty="0" err="1"/>
              <a:t>WiSe</a:t>
            </a:r>
            <a:r>
              <a:rPr lang="en-US" dirty="0"/>
              <a:t> 2020, Dr. -Ing. Mehdi Maboudi</a:t>
            </a:r>
            <a:endParaRPr lang="en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2276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de-DE" sz="800" dirty="0">
                <a:highlight>
                  <a:srgbClr val="FFFF00"/>
                </a:highlight>
              </a:rPr>
              <a:t>TOPIC</a:t>
            </a:r>
            <a:r>
              <a:rPr lang="de-DE" sz="800" dirty="0"/>
              <a:t>| </a:t>
            </a:r>
            <a:r>
              <a:rPr lang="de-DE" sz="800" dirty="0">
                <a:highlight>
                  <a:srgbClr val="FFFF00"/>
                </a:highlight>
              </a:rPr>
              <a:t>YOUR NAME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/>
              <a:t>Mini-project: </a:t>
            </a:r>
            <a:r>
              <a:rPr lang="en-US" b="0" dirty="0">
                <a:highlight>
                  <a:srgbClr val="FFFF00"/>
                </a:highlight>
              </a:rPr>
              <a:t>TOPIC</a:t>
            </a: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C05E220E-3A33-417B-8CE9-4CCC140D0882}"/>
              </a:ext>
            </a:extLst>
          </p:cNvPr>
          <p:cNvSpPr txBox="1">
            <a:spLocks/>
          </p:cNvSpPr>
          <p:nvPr/>
        </p:nvSpPr>
        <p:spPr bwMode="auto">
          <a:xfrm>
            <a:off x="3671900" y="5319210"/>
            <a:ext cx="2256572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>
                <a:highlight>
                  <a:srgbClr val="FFFF00"/>
                </a:highlight>
              </a:rPr>
              <a:t>YOUR NAME</a:t>
            </a:r>
          </a:p>
          <a:p>
            <a:pPr algn="ctr"/>
            <a:r>
              <a:rPr lang="en-US" kern="0" dirty="0">
                <a:highlight>
                  <a:srgbClr val="FFFF00"/>
                </a:highlight>
              </a:rPr>
              <a:t>INSTITUTE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6E6-9B9B-46B8-B8B5-BA4F7842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prepare some slides to clarify the presentation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the audience to the context of your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of presented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have 15-20 minutes for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reserve 10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74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35F7-6A12-4B15-B7DE-84B9C41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E96E-6FE4-43DE-9E89-70C61032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the audience using nice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putting a lot of text in one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equation editor for writing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images which you took from somewhere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slides animation if necessary, but do not use it too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necessary add sections to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consistent font and font size (view: slides master may help)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72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887E-4433-48D8-9BA9-A8843F08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topic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6BA2-82D3-48FF-86DE-4C3F59D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libraries is implemented. For example in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  <a:p>
            <a:r>
              <a:rPr lang="en-US" dirty="0"/>
              <a:t>Is there a code on the web for that? For example on GitHub?</a:t>
            </a:r>
          </a:p>
          <a:p>
            <a:r>
              <a:rPr lang="en-US" dirty="0"/>
              <a:t>Some images from your code outputs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287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8F89-DA66-42BE-B7C7-DCED405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your topic with similar methods/topics/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D7A-33E2-4282-8BFC-8EFCA9B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9"/>
            <a:ext cx="8375650" cy="1710936"/>
          </a:xfrm>
        </p:spPr>
        <p:txBody>
          <a:bodyPr/>
          <a:lstStyle/>
          <a:p>
            <a:r>
              <a:rPr lang="en-US" dirty="0"/>
              <a:t>Write about: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Disadvantages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not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9819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DF7-C010-41B3-B9C7-BFD27D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D5BD-D7D1-46FA-A9EE-AD69716B8E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deliver a folder containing: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2C3B-E0CF-4C0F-9E6A-2344ADB4C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720" y="2167788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.pptx and its .pdf version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6486-E982-4A36-B5CD-EC664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574" y="2752413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</a:t>
            </a:r>
            <a:r>
              <a:rPr lang="en-US" dirty="0" err="1"/>
              <a:t>ipynb</a:t>
            </a:r>
            <a:r>
              <a:rPr lang="en-US" dirty="0"/>
              <a:t> file which contains your implementation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466D16-8C22-4696-9F3C-3AE657E691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Folder name template:  MiniProject_WiSe2020_Topic_YourName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B27A2D-84EA-45A9-B7BF-A0FAE1C79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4426" y="3921663"/>
            <a:ext cx="8060875" cy="405237"/>
          </a:xfrm>
        </p:spPr>
        <p:txBody>
          <a:bodyPr/>
          <a:lstStyle/>
          <a:p>
            <a:r>
              <a:rPr lang="en-US" dirty="0"/>
              <a:t>For example: MiniProject_WiSe2020_kNN_MehdiMaboudi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B5A34E-B546-4661-82D6-0A148FD7B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359943-DE35-4AE6-B7F3-E60E919B92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65E0-DEE1-4190-9EC1-1944F4D120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may use/share this presentation later. Please let me know if you do not agree.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08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796F-8E57-444C-A8F2-E1045E527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 a hyperlink for each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C42D-19A2-41C5-BFBA-79D90D4F4C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add some sources as further reading for more details which you did not cover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5E74A-29C0-41D3-BB38-8C0DB6CDD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A46E5A-F3A5-4202-8793-8954ACA164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0BC76-CBB6-4CFC-8771-D8C34042E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80063E-A76A-4DFB-BB8E-C8F3369810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0F58B7-FC62-4786-8BE8-221D4A913E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references which you used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Standarddesign</vt:lpstr>
      <vt:lpstr>Machine learning Mini-project: TOPIC</vt:lpstr>
      <vt:lpstr>PowerPoint Presentation</vt:lpstr>
      <vt:lpstr>PowerPoint Presentation</vt:lpstr>
      <vt:lpstr>About your topic</vt:lpstr>
      <vt:lpstr>Compare your topic with similar methods/topics/</vt:lpstr>
      <vt:lpstr>Some notes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Mehdi Maboudi</cp:lastModifiedBy>
  <cp:revision>767</cp:revision>
  <cp:lastPrinted>2019-04-18T13:03:36Z</cp:lastPrinted>
  <dcterms:created xsi:type="dcterms:W3CDTF">2007-08-29T07:13:29Z</dcterms:created>
  <dcterms:modified xsi:type="dcterms:W3CDTF">2020-11-11T13:13:24Z</dcterms:modified>
</cp:coreProperties>
</file>