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4" r:id="rId4"/>
    <p:sldId id="263" r:id="rId5"/>
    <p:sldId id="262" r:id="rId6"/>
    <p:sldId id="260" r:id="rId7"/>
    <p:sldId id="261" r:id="rId8"/>
    <p:sldId id="259" r:id="rId9"/>
  </p:sldIdLst>
  <p:sldSz cx="9144000" cy="6858000" type="screen4x3"/>
  <p:notesSz cx="9926638" cy="67976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28B3A7-F60A-4B7A-9425-3AB0DDB3A5E7}">
          <p14:sldIdLst>
            <p14:sldId id="256"/>
          </p14:sldIdLst>
        </p14:section>
        <p14:section name="Introduction" id="{C8CE4D5C-C0D3-4C42-BF90-BAA18E3629AB}">
          <p14:sldIdLst>
            <p14:sldId id="257"/>
            <p14:sldId id="264"/>
            <p14:sldId id="263"/>
            <p14:sldId id="262"/>
            <p14:sldId id="260"/>
            <p14:sldId id="261"/>
          </p14:sldIdLst>
        </p14:section>
        <p14:section name="References" id="{BC4B1E71-6A20-4E90-9A17-639EE53DE2F3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2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us Gerke" initials="M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E00"/>
    <a:srgbClr val="049472"/>
    <a:srgbClr val="005374"/>
    <a:srgbClr val="CC0099"/>
    <a:srgbClr val="33CC33"/>
    <a:srgbClr val="009900"/>
    <a:srgbClr val="FFCD00"/>
    <a:srgbClr val="7CCDE6"/>
    <a:srgbClr val="0080B4"/>
    <a:srgbClr val="C6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693466-C75A-42CF-9487-721278A6166E}" v="1" dt="2020-12-11T11:41:29.7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89016" autoAdjust="0"/>
  </p:normalViewPr>
  <p:slideViewPr>
    <p:cSldViewPr>
      <p:cViewPr varScale="1">
        <p:scale>
          <a:sx n="111" d="100"/>
          <a:sy n="111" d="100"/>
        </p:scale>
        <p:origin x="126" y="846"/>
      </p:cViewPr>
      <p:guideLst>
        <p:guide orient="horz" pos="459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ah Breuer" userId="3a833ba33ed9eb85" providerId="LiveId" clId="{73693466-C75A-42CF-9487-721278A6166E}"/>
    <pc:docChg chg="custSel addSld modSld">
      <pc:chgData name="Noah Breuer" userId="3a833ba33ed9eb85" providerId="LiveId" clId="{73693466-C75A-42CF-9487-721278A6166E}" dt="2020-12-11T11:48:15.425" v="385" actId="20577"/>
      <pc:docMkLst>
        <pc:docMk/>
      </pc:docMkLst>
      <pc:sldChg chg="modSp add">
        <pc:chgData name="Noah Breuer" userId="3a833ba33ed9eb85" providerId="LiveId" clId="{73693466-C75A-42CF-9487-721278A6166E}" dt="2020-12-11T11:48:15.425" v="385" actId="20577"/>
        <pc:sldMkLst>
          <pc:docMk/>
          <pc:sldMk cId="3302320231" sldId="264"/>
        </pc:sldMkLst>
        <pc:spChg chg="mod">
          <ac:chgData name="Noah Breuer" userId="3a833ba33ed9eb85" providerId="LiveId" clId="{73693466-C75A-42CF-9487-721278A6166E}" dt="2020-12-11T11:48:15.425" v="385" actId="20577"/>
          <ac:spMkLst>
            <pc:docMk/>
            <pc:sldMk cId="3302320231" sldId="264"/>
            <ac:spMk id="3" creationId="{E2AE16E6-9B9B-46B8-B8B5-BA4F7842378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D0860-42B8-4AF1-8A83-097607F22735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1696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03C74-EE0D-4366-9AF9-8F4659C4D9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14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defTabSz="955731">
              <a:defRPr sz="1300"/>
            </a:lvl1pPr>
          </a:lstStyle>
          <a:p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581" y="0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 defTabSz="955731">
              <a:defRPr sz="1300"/>
            </a:lvl1pPr>
          </a:lstStyle>
          <a:p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221" y="3228553"/>
            <a:ext cx="7942198" cy="305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106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defTabSz="955731">
              <a:defRPr sz="1300"/>
            </a:lvl1pPr>
          </a:lstStyle>
          <a:p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581" y="6457106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defTabSz="955731">
              <a:defRPr sz="1300"/>
            </a:lvl1pPr>
          </a:lstStyle>
          <a:p>
            <a:fld id="{E4AA6088-1FF0-4E53-845C-EFEDD1C948F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725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60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-braunschweig.de/en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noProof="0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noProof="0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38" y="1438275"/>
            <a:ext cx="8580437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TUBS_CO_150dpi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4356100"/>
            <a:ext cx="7772400" cy="873125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Titel der Präsentation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5499100"/>
            <a:ext cx="77470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err="1"/>
              <a:t>Vorname</a:t>
            </a:r>
            <a:r>
              <a:rPr lang="en-US" noProof="0" dirty="0"/>
              <a:t>, </a:t>
            </a:r>
            <a:r>
              <a:rPr lang="en-US" noProof="0" dirty="0" err="1"/>
              <a:t>Nachname</a:t>
            </a:r>
            <a:r>
              <a:rPr lang="en-US" noProof="0" dirty="0"/>
              <a:t> des </a:t>
            </a:r>
            <a:r>
              <a:rPr lang="en-US" noProof="0" dirty="0" err="1"/>
              <a:t>Referenten</a:t>
            </a:r>
            <a:r>
              <a:rPr lang="en-US" noProof="0" dirty="0"/>
              <a:t>, Datum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245" y="672820"/>
            <a:ext cx="1530170" cy="10009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04219E-CCFD-4844-B96A-A1E4E0EEC6F0}"/>
              </a:ext>
            </a:extLst>
          </p:cNvPr>
          <p:cNvSpPr/>
          <p:nvPr userDrawn="1"/>
        </p:nvSpPr>
        <p:spPr>
          <a:xfrm>
            <a:off x="296863" y="6296025"/>
            <a:ext cx="8550275" cy="2698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Learning, </a:t>
            </a:r>
            <a:r>
              <a:rPr lang="en-US" dirty="0" err="1"/>
              <a:t>WiSe</a:t>
            </a:r>
            <a:r>
              <a:rPr lang="en-US" dirty="0"/>
              <a:t> 2020, Dr. -Ing. Mehdi Maboudi</a:t>
            </a:r>
            <a:endParaRPr lang="en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31740" y="2078850"/>
            <a:ext cx="5040560" cy="2745305"/>
          </a:xfrm>
        </p:spPr>
        <p:txBody>
          <a:bodyPr/>
          <a:lstStyle/>
          <a:p>
            <a:pPr lvl="0"/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9513C7-0FC3-49F3-BF18-18BD13323461}"/>
              </a:ext>
            </a:extLst>
          </p:cNvPr>
          <p:cNvSpPr/>
          <p:nvPr userDrawn="1"/>
        </p:nvSpPr>
        <p:spPr>
          <a:xfrm>
            <a:off x="3671900" y="4914165"/>
            <a:ext cx="2385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source: 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link</a:t>
            </a:r>
            <a:endParaRPr lang="en-US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44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D6EF-F33D-40F0-9EDE-59FDC981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A7790CA-EC38-4D19-AD22-1C0EAD25B0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946" y="1583163"/>
            <a:ext cx="8375650" cy="405237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118D8CC6-64BD-4F15-AEA8-D316DF3CDF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946" y="2167788"/>
            <a:ext cx="8375650" cy="405237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CF6F7254-6B14-4298-BD30-2D2B12A496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2752413"/>
            <a:ext cx="8375650" cy="405237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76EE081-C41B-4D2D-A943-D1BB106D7B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652" y="3331488"/>
            <a:ext cx="8375650" cy="405237"/>
          </a:xfrm>
        </p:spPr>
        <p:txBody>
          <a:bodyPr anchor="ctr" anchorCtr="0"/>
          <a:lstStyle>
            <a:lvl1pPr marL="285750" indent="-285750">
              <a:buFont typeface="Arial" panose="020B0604020202020204" pitchFamily="34" charset="0"/>
              <a:buChar char="•"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A8EE44EB-7CB4-4F9F-9DE4-D0E4602B39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652" y="3921663"/>
            <a:ext cx="8375650" cy="405237"/>
          </a:xfrm>
        </p:spPr>
        <p:txBody>
          <a:bodyPr anchor="ctr" anchorCtr="0"/>
          <a:lstStyle>
            <a:lvl1pPr marL="285750" indent="-285750">
              <a:buFont typeface="Arial" panose="020B0604020202020204" pitchFamily="34" charset="0"/>
              <a:buChar char="•"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0DF2FE6A-6B45-46FC-809D-9372518497D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946" y="4500738"/>
            <a:ext cx="8375650" cy="405237"/>
          </a:xfrm>
        </p:spPr>
        <p:txBody>
          <a:bodyPr anchor="ctr" anchorCtr="0"/>
          <a:lstStyle>
            <a:lvl1pPr marL="285750" indent="-285750">
              <a:buFont typeface="Arial" panose="020B0604020202020204" pitchFamily="34" charset="0"/>
              <a:buChar char="•"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E5C04966-48F9-46CF-B493-475D024CD3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652" y="5079813"/>
            <a:ext cx="8375650" cy="405237"/>
          </a:xfrm>
        </p:spPr>
        <p:txBody>
          <a:bodyPr anchor="ctr" anchorCtr="0"/>
          <a:lstStyle>
            <a:lvl1pPr marL="285750" indent="-285750">
              <a:buFont typeface="Arial" panose="020B0604020202020204" pitchFamily="34" charset="0"/>
              <a:buChar char="•"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B52872E6-A8DE-4CE2-9A01-D920945AC5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7946" y="992988"/>
            <a:ext cx="8375650" cy="405237"/>
          </a:xfrm>
        </p:spPr>
        <p:txBody>
          <a:bodyPr anchor="ctr" anchorCtr="0"/>
          <a:lstStyle>
            <a:lvl1pPr marL="0" indent="0">
              <a:buFontTx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258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339851"/>
            <a:ext cx="8370888" cy="4622800"/>
          </a:xfrm>
          <a:noFill/>
        </p:spPr>
        <p:txBody>
          <a:bodyPr/>
          <a:lstStyle/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Kisuaeli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antux</a:t>
            </a:r>
            <a:r>
              <a:rPr lang="de-DE" sz="2000" dirty="0">
                <a:solidFill>
                  <a:srgbClr val="C0C0C0"/>
                </a:solidFill>
              </a:rPr>
              <a:t> in </a:t>
            </a:r>
            <a:r>
              <a:rPr lang="de-DE" sz="2000" dirty="0" err="1">
                <a:solidFill>
                  <a:srgbClr val="C0C0C0"/>
                </a:solidFill>
              </a:rPr>
              <a:t>weimi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kameran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Populario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falst</a:t>
            </a:r>
            <a:endParaRPr lang="de-DE" sz="2000" dirty="0">
              <a:solidFill>
                <a:srgbClr val="C0C0C0"/>
              </a:solidFill>
            </a:endParaRPr>
          </a:p>
          <a:p>
            <a:pPr lvl="1"/>
            <a:r>
              <a:rPr lang="de-DE" sz="2000" dirty="0" err="1"/>
              <a:t>Quol</a:t>
            </a:r>
            <a:r>
              <a:rPr lang="de-DE" sz="2000" dirty="0"/>
              <a:t> </a:t>
            </a:r>
            <a:r>
              <a:rPr lang="de-DE" sz="2000" dirty="0" err="1"/>
              <a:t>damnarin</a:t>
            </a:r>
            <a:r>
              <a:rPr lang="de-DE" sz="2000" dirty="0"/>
              <a:t> </a:t>
            </a:r>
            <a:r>
              <a:rPr lang="de-DE" sz="2000" dirty="0" err="1"/>
              <a:t>Tropi</a:t>
            </a:r>
            <a:r>
              <a:rPr lang="de-DE" sz="2000" dirty="0"/>
              <a:t> zu </a:t>
            </a:r>
            <a:r>
              <a:rPr lang="de-DE" sz="2000" dirty="0" err="1"/>
              <a:t>klenne</a:t>
            </a:r>
            <a:r>
              <a:rPr lang="de-DE" sz="2000" dirty="0"/>
              <a:t> </a:t>
            </a:r>
            <a:r>
              <a:rPr lang="de-DE" sz="2000" dirty="0" err="1"/>
              <a:t>perdi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Utilira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regau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socht</a:t>
            </a:r>
            <a:r>
              <a:rPr lang="de-DE" sz="2000" dirty="0">
                <a:solidFill>
                  <a:srgbClr val="C0C0C0"/>
                </a:solidFill>
              </a:rPr>
              <a:t> mol sunt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Her </a:t>
            </a:r>
            <a:r>
              <a:rPr lang="de-DE" sz="2000" dirty="0" err="1">
                <a:solidFill>
                  <a:srgbClr val="C0C0C0"/>
                </a:solidFill>
              </a:rPr>
              <a:t>mitant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dur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Wolche</a:t>
            </a:r>
            <a:r>
              <a:rPr lang="de-DE" sz="2000" dirty="0">
                <a:solidFill>
                  <a:srgbClr val="C0C0C0"/>
                </a:solidFill>
              </a:rPr>
              <a:t> to </a:t>
            </a:r>
            <a:r>
              <a:rPr lang="de-DE" sz="2000" dirty="0" err="1">
                <a:solidFill>
                  <a:srgbClr val="C0C0C0"/>
                </a:solidFill>
              </a:rPr>
              <a:t>illemit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 userDrawn="1"/>
        </p:nvSpPr>
        <p:spPr>
          <a:xfrm>
            <a:off x="1821600" y="6140450"/>
            <a:ext cx="227626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/>
              <a:t>Machine learning, </a:t>
            </a:r>
            <a:r>
              <a:rPr lang="de-DE" sz="800" dirty="0">
                <a:highlight>
                  <a:srgbClr val="FFFF00"/>
                </a:highlight>
              </a:rPr>
              <a:t>TOPIC</a:t>
            </a:r>
            <a:r>
              <a:rPr lang="de-DE" sz="800" dirty="0"/>
              <a:t>| </a:t>
            </a:r>
            <a:r>
              <a:rPr lang="de-DE" sz="800" dirty="0">
                <a:highlight>
                  <a:srgbClr val="FFFF00"/>
                </a:highlight>
              </a:rPr>
              <a:t>YOUR NAME</a:t>
            </a:r>
            <a:r>
              <a:rPr lang="de-DE" sz="800" baseline="0" dirty="0"/>
              <a:t>| </a:t>
            </a:r>
            <a:r>
              <a:rPr lang="de-DE" sz="800" dirty="0"/>
              <a:t>page</a:t>
            </a:r>
            <a:r>
              <a:rPr lang="de-DE" sz="800" baseline="0" dirty="0"/>
              <a:t> </a:t>
            </a:r>
            <a:fld id="{54091A06-E49E-4F45-A4ED-27B9A60B04AE}" type="slidenum">
              <a:rPr lang="de-DE" sz="8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/>
          </a:p>
          <a:p>
            <a:endParaRPr lang="de-DE" sz="800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350" y="5854189"/>
            <a:ext cx="1090395" cy="713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4" r:id="rId4"/>
    <p:sldLayoutId id="2147483660" r:id="rId5"/>
    <p:sldLayoutId id="2147483662" r:id="rId6"/>
    <p:sldLayoutId id="2147483661" r:id="rId7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831850" y="4149080"/>
            <a:ext cx="7772400" cy="1080145"/>
          </a:xfrm>
        </p:spPr>
        <p:txBody>
          <a:bodyPr/>
          <a:lstStyle/>
          <a:p>
            <a:pPr algn="ctr"/>
            <a:r>
              <a:rPr lang="en-US" sz="2800" dirty="0"/>
              <a:t>Machine learning</a:t>
            </a:r>
            <a:br>
              <a:rPr lang="en-US" dirty="0"/>
            </a:br>
            <a:r>
              <a:rPr lang="en-US" b="0" dirty="0"/>
              <a:t>Mini-project: </a:t>
            </a:r>
            <a:r>
              <a:rPr lang="en-US" b="0" dirty="0">
                <a:highlight>
                  <a:srgbClr val="FFFF00"/>
                </a:highlight>
              </a:rPr>
              <a:t>TOPIC</a:t>
            </a:r>
          </a:p>
        </p:txBody>
      </p:sp>
      <p:sp>
        <p:nvSpPr>
          <p:cNvPr id="4" name="Untertitel 7">
            <a:extLst>
              <a:ext uri="{FF2B5EF4-FFF2-40B4-BE49-F238E27FC236}">
                <a16:creationId xmlns:a16="http://schemas.microsoft.com/office/drawing/2014/main" id="{C05E220E-3A33-417B-8CE9-4CCC140D0882}"/>
              </a:ext>
            </a:extLst>
          </p:cNvPr>
          <p:cNvSpPr txBox="1">
            <a:spLocks/>
          </p:cNvSpPr>
          <p:nvPr/>
        </p:nvSpPr>
        <p:spPr bwMode="auto">
          <a:xfrm>
            <a:off x="3671900" y="5319210"/>
            <a:ext cx="2256572" cy="76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>
                <a:highlight>
                  <a:srgbClr val="FFFF00"/>
                </a:highlight>
              </a:rPr>
              <a:t>YOUR NAME</a:t>
            </a:r>
          </a:p>
          <a:p>
            <a:pPr algn="ctr"/>
            <a:r>
              <a:rPr lang="en-US" kern="0" dirty="0">
                <a:highlight>
                  <a:srgbClr val="FFFF00"/>
                </a:highlight>
              </a:rPr>
              <a:t>INSTITUTE NAME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78AB-BB7B-4DAC-AE86-E403F235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16E6-9B9B-46B8-B8B5-BA4F78423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should prepare some slides to clarify the presentation 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Bring the audience to the context of your 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 of presented 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will have 15-20 minutes for your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reserve 10 minutes for possible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0747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78AB-BB7B-4DAC-AE86-E403F235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16E6-9B9B-46B8-B8B5-BA4F78423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Replacing values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en-US" dirty="0"/>
              <a:t>Simplest way – unequal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Encoding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hot encoding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en-US" dirty="0"/>
              <a:t>No weighting of values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en-US" dirty="0"/>
              <a:t>New column for each possible value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en-US" dirty="0"/>
              <a:t>Possible curse of dimensionality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Encoding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en-US" dirty="0"/>
              <a:t>Fewer dimensions than one hot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en-US" dirty="0"/>
              <a:t>Categories are binarized – 000 -001 – 010…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Backwards difference (</a:t>
            </a:r>
            <a:r>
              <a:rPr lang="en-US"/>
              <a:t>contrast coding)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4762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0232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935F7-6A12-4B15-B7DE-84B9C41E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1E96E-6FE4-43DE-9E89-70C61032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Attract the audience using nice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Avoid putting a lot of text in one slide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equation editor for writing equations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 caption for each image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reference (with hyperlink) to the images which you took from somewhere 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slides animation if necessary, but do not use it too much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necessary add sections to your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consistent font and font size (view: slides master may help)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8724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F887E-4433-48D8-9BA9-A8843F08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your topic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36BA2-82D3-48FF-86DE-4C3F59D78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which libraries is implemented. For example in </a:t>
            </a:r>
            <a:r>
              <a:rPr lang="en-US" dirty="0" err="1"/>
              <a:t>Scikit</a:t>
            </a:r>
            <a:r>
              <a:rPr lang="en-US" dirty="0"/>
              <a:t>-learn?</a:t>
            </a:r>
          </a:p>
          <a:p>
            <a:r>
              <a:rPr lang="en-US" dirty="0"/>
              <a:t>Is there a code on the web for that? For example on GitHub?</a:t>
            </a:r>
          </a:p>
          <a:p>
            <a:r>
              <a:rPr lang="en-US" dirty="0"/>
              <a:t>Some images from your code outputs</a:t>
            </a:r>
          </a:p>
          <a:p>
            <a:endParaRPr lang="en-US" dirty="0"/>
          </a:p>
          <a:p>
            <a:r>
              <a:rPr lang="en-US" dirty="0"/>
              <a:t>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7287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8F89-DA66-42BE-B7C7-DCED4054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your topic with similar methods/topics/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E7D7A-33E2-4282-8BFC-8EFCA9B2F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42989"/>
            <a:ext cx="8375650" cy="1710936"/>
          </a:xfrm>
        </p:spPr>
        <p:txBody>
          <a:bodyPr/>
          <a:lstStyle/>
          <a:p>
            <a:r>
              <a:rPr lang="en-US" dirty="0"/>
              <a:t>Write about:</a:t>
            </a:r>
          </a:p>
          <a:p>
            <a:pPr marL="285750" indent="230188">
              <a:buFont typeface="Arial" panose="020B0604020202020204" pitchFamily="34" charset="0"/>
              <a:buChar char="•"/>
            </a:pPr>
            <a:r>
              <a:rPr lang="en-US" dirty="0"/>
              <a:t>Advantages</a:t>
            </a:r>
          </a:p>
          <a:p>
            <a:pPr marL="285750" indent="230188">
              <a:buFont typeface="Arial" panose="020B0604020202020204" pitchFamily="34" charset="0"/>
              <a:buChar char="•"/>
            </a:pPr>
            <a:r>
              <a:rPr lang="en-US" dirty="0"/>
              <a:t>Disadvantages</a:t>
            </a:r>
          </a:p>
          <a:p>
            <a:pPr marL="285750" indent="230188">
              <a:buFont typeface="Arial" panose="020B0604020202020204" pitchFamily="34" charset="0"/>
              <a:buChar char="•"/>
            </a:pPr>
            <a:r>
              <a:rPr lang="en-US" dirty="0"/>
              <a:t>When it should be used</a:t>
            </a:r>
          </a:p>
          <a:p>
            <a:pPr marL="285750" indent="230188">
              <a:buFont typeface="Arial" panose="020B0604020202020204" pitchFamily="34" charset="0"/>
              <a:buChar char="•"/>
            </a:pPr>
            <a:r>
              <a:rPr lang="en-US" dirty="0"/>
              <a:t>When it should not be used</a:t>
            </a:r>
          </a:p>
          <a:p>
            <a:pPr marL="285750" indent="230188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9819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BDF7-C010-41B3-B9C7-BFD27D79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notes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ED5BD-D7D1-46FA-A9EE-AD69716B8E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You should deliver a folder containing: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62C3B-E0CF-4C0F-9E6A-2344ADB4C3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2720" y="2167788"/>
            <a:ext cx="8060875" cy="4052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.pptx and its .pdf version</a:t>
            </a:r>
            <a:endParaRPr lang="en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9E6486-E982-4A36-B5CD-EC6640440E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6574" y="2752413"/>
            <a:ext cx="8060875" cy="4052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.</a:t>
            </a:r>
            <a:r>
              <a:rPr lang="en-US" dirty="0" err="1"/>
              <a:t>ipynb</a:t>
            </a:r>
            <a:r>
              <a:rPr lang="en-US" dirty="0"/>
              <a:t> file which contains your implementation</a:t>
            </a:r>
            <a:endParaRPr lang="en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466D16-8C22-4696-9F3C-3AE657E691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Folder name template:  MiniProject_WiSe2020_Topic_YourName</a:t>
            </a:r>
            <a:endParaRPr lang="en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B27A2D-84EA-45A9-B7BF-A0FAE1C79E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4426" y="3921663"/>
            <a:ext cx="8060875" cy="405237"/>
          </a:xfrm>
        </p:spPr>
        <p:txBody>
          <a:bodyPr/>
          <a:lstStyle/>
          <a:p>
            <a:r>
              <a:rPr lang="en-US" dirty="0"/>
              <a:t>For example: MiniProject_WiSe2020_kNN_MehdiMaboudi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B5A34E-B546-4661-82D6-0A148FD7BB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359943-DE35-4AE6-B7F3-E60E919B92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B8265E0-DEE1-4190-9EC1-1944F4D1208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 may use/share this presentation later. Please let me know if you do not agree.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50850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E796F-8E57-444C-A8F2-E1045E5279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Put a hyperlink for each reference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AC42D-19A2-41C5-BFBA-79D90D4F4C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You can add some sources as further reading for more details which you did not cover them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95E74A-29C0-41D3-BB38-8C0DB6CDDE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A46E5A-F3A5-4202-8793-8954ACA164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A0BC76-CBB6-4CFC-8771-D8C34042E0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80063E-A76A-4DFB-BB8E-C8F33698104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10F58B7-FC62-4786-8BE8-221D4A913E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Add references which you used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3C1934A-8A2F-4025-8CF2-FE1FCFD65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02066526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Microsoft Office PowerPoint</Application>
  <PresentationFormat>Bildschirmpräsentation (4:3)</PresentationFormat>
  <Paragraphs>57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Wingdings</vt:lpstr>
      <vt:lpstr>Standarddesign</vt:lpstr>
      <vt:lpstr>Machine learning Mini-project: TOPIC</vt:lpstr>
      <vt:lpstr>PowerPoint-Präsentation</vt:lpstr>
      <vt:lpstr>PowerPoint-Präsentation</vt:lpstr>
      <vt:lpstr>PowerPoint-Präsentation</vt:lpstr>
      <vt:lpstr>About your topic</vt:lpstr>
      <vt:lpstr>Compare your topic with similar methods/topics/</vt:lpstr>
      <vt:lpstr>Some notes</vt:lpstr>
      <vt:lpstr>References</vt:lpstr>
    </vt:vector>
  </TitlesOfParts>
  <Company>wir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a.luetgering</dc:creator>
  <cp:lastModifiedBy>Noah Breuer</cp:lastModifiedBy>
  <cp:revision>767</cp:revision>
  <cp:lastPrinted>2019-04-18T13:03:36Z</cp:lastPrinted>
  <dcterms:created xsi:type="dcterms:W3CDTF">2007-08-29T07:13:29Z</dcterms:created>
  <dcterms:modified xsi:type="dcterms:W3CDTF">2020-12-11T11:48:16Z</dcterms:modified>
</cp:coreProperties>
</file>