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57" r:id="rId4"/>
    <p:sldId id="265" r:id="rId5"/>
    <p:sldId id="266" r:id="rId6"/>
    <p:sldId id="268" r:id="rId7"/>
    <p:sldId id="269" r:id="rId8"/>
    <p:sldId id="267" r:id="rId9"/>
    <p:sldId id="270" r:id="rId10"/>
    <p:sldId id="263" r:id="rId11"/>
    <p:sldId id="262" r:id="rId12"/>
    <p:sldId id="260" r:id="rId13"/>
    <p:sldId id="261" r:id="rId14"/>
    <p:sldId id="259" r:id="rId15"/>
  </p:sldIdLst>
  <p:sldSz cx="9144000" cy="6858000" type="screen4x3"/>
  <p:notesSz cx="9926638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28B3A7-F60A-4B7A-9425-3AB0DDB3A5E7}">
          <p14:sldIdLst>
            <p14:sldId id="256"/>
            <p14:sldId id="264"/>
          </p14:sldIdLst>
        </p14:section>
        <p14:section name="Introduction" id="{C8CE4D5C-C0D3-4C42-BF90-BAA18E3629AB}">
          <p14:sldIdLst>
            <p14:sldId id="257"/>
            <p14:sldId id="265"/>
            <p14:sldId id="266"/>
            <p14:sldId id="268"/>
            <p14:sldId id="269"/>
            <p14:sldId id="267"/>
            <p14:sldId id="270"/>
            <p14:sldId id="263"/>
            <p14:sldId id="262"/>
            <p14:sldId id="260"/>
            <p14:sldId id="261"/>
          </p14:sldIdLst>
        </p14:section>
        <p14:section name="References" id="{BC4B1E71-6A20-4E90-9A17-639EE53DE2F3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Gerke" initials="M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0"/>
    <a:srgbClr val="049472"/>
    <a:srgbClr val="005374"/>
    <a:srgbClr val="CC0099"/>
    <a:srgbClr val="33CC33"/>
    <a:srgbClr val="009900"/>
    <a:srgbClr val="FFCD00"/>
    <a:srgbClr val="7CCDE6"/>
    <a:srgbClr val="0080B4"/>
    <a:srgbClr val="C6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749788-7EA3-44B2-9F4A-B65E1460FBED}" v="127" dt="2020-12-15T22:41:21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89016" autoAdjust="0"/>
  </p:normalViewPr>
  <p:slideViewPr>
    <p:cSldViewPr>
      <p:cViewPr varScale="1">
        <p:scale>
          <a:sx n="106" d="100"/>
          <a:sy n="106" d="100"/>
        </p:scale>
        <p:origin x="1974" y="102"/>
      </p:cViewPr>
      <p:guideLst>
        <p:guide orient="horz" pos="459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Gronwald" userId="60cdf569dcb8d67c" providerId="LiveId" clId="{B7749788-7EA3-44B2-9F4A-B65E1460FBED}"/>
    <pc:docChg chg="undo custSel addSld modSld modMainMaster modSection">
      <pc:chgData name="Paul Gronwald" userId="60cdf569dcb8d67c" providerId="LiveId" clId="{B7749788-7EA3-44B2-9F4A-B65E1460FBED}" dt="2020-12-15T22:42:52.716" v="1783" actId="729"/>
      <pc:docMkLst>
        <pc:docMk/>
      </pc:docMkLst>
      <pc:sldChg chg="modSp mod">
        <pc:chgData name="Paul Gronwald" userId="60cdf569dcb8d67c" providerId="LiveId" clId="{B7749788-7EA3-44B2-9F4A-B65E1460FBED}" dt="2020-12-14T13:53:33.136" v="1690" actId="20577"/>
        <pc:sldMkLst>
          <pc:docMk/>
          <pc:sldMk cId="0" sldId="256"/>
        </pc:sldMkLst>
        <pc:spChg chg="mod">
          <ac:chgData name="Paul Gronwald" userId="60cdf569dcb8d67c" providerId="LiveId" clId="{B7749788-7EA3-44B2-9F4A-B65E1460FBED}" dt="2020-12-14T13:53:33.136" v="1690" actId="20577"/>
          <ac:spMkLst>
            <pc:docMk/>
            <pc:sldMk cId="0" sldId="256"/>
            <ac:spMk id="9" creationId="{00000000-0000-0000-0000-000000000000}"/>
          </ac:spMkLst>
        </pc:spChg>
      </pc:sldChg>
      <pc:sldChg chg="addSp modSp mod">
        <pc:chgData name="Paul Gronwald" userId="60cdf569dcb8d67c" providerId="LiveId" clId="{B7749788-7EA3-44B2-9F4A-B65E1460FBED}" dt="2020-12-15T22:41:21.071" v="1782" actId="20577"/>
        <pc:sldMkLst>
          <pc:docMk/>
          <pc:sldMk cId="2607470907" sldId="257"/>
        </pc:sldMkLst>
        <pc:spChg chg="mod">
          <ac:chgData name="Paul Gronwald" userId="60cdf569dcb8d67c" providerId="LiveId" clId="{B7749788-7EA3-44B2-9F4A-B65E1460FBED}" dt="2020-12-14T13:24:24.597" v="1687" actId="20577"/>
          <ac:spMkLst>
            <pc:docMk/>
            <pc:sldMk cId="2607470907" sldId="257"/>
            <ac:spMk id="2" creationId="{F21278AB-BB7B-4DAC-AE86-E403F2358D0D}"/>
          </ac:spMkLst>
        </pc:spChg>
        <pc:spChg chg="mod">
          <ac:chgData name="Paul Gronwald" userId="60cdf569dcb8d67c" providerId="LiveId" clId="{B7749788-7EA3-44B2-9F4A-B65E1460FBED}" dt="2020-12-15T22:41:21.071" v="1782" actId="20577"/>
          <ac:spMkLst>
            <pc:docMk/>
            <pc:sldMk cId="2607470907" sldId="257"/>
            <ac:spMk id="3" creationId="{E2AE16E6-9B9B-46B8-B8B5-BA4F78423782}"/>
          </ac:spMkLst>
        </pc:spChg>
        <pc:spChg chg="add mod">
          <ac:chgData name="Paul Gronwald" userId="60cdf569dcb8d67c" providerId="LiveId" clId="{B7749788-7EA3-44B2-9F4A-B65E1460FBED}" dt="2020-12-14T13:56:01.362" v="1755" actId="1076"/>
          <ac:spMkLst>
            <pc:docMk/>
            <pc:sldMk cId="2607470907" sldId="257"/>
            <ac:spMk id="5" creationId="{5E613A64-282C-4EF9-9C64-0D0ADFF1EE6F}"/>
          </ac:spMkLst>
        </pc:spChg>
        <pc:picChg chg="mod">
          <ac:chgData name="Paul Gronwald" userId="60cdf569dcb8d67c" providerId="LiveId" clId="{B7749788-7EA3-44B2-9F4A-B65E1460FBED}" dt="2020-12-13T16:19:14.535" v="1056" actId="1076"/>
          <ac:picMkLst>
            <pc:docMk/>
            <pc:sldMk cId="2607470907" sldId="257"/>
            <ac:picMk id="14" creationId="{56B59183-216C-4E54-9F4B-BA5764AE6ADB}"/>
          </ac:picMkLst>
        </pc:picChg>
      </pc:sldChg>
      <pc:sldChg chg="mod modShow">
        <pc:chgData name="Paul Gronwald" userId="60cdf569dcb8d67c" providerId="LiveId" clId="{B7749788-7EA3-44B2-9F4A-B65E1460FBED}" dt="2020-12-14T13:57:19.404" v="1764" actId="729"/>
        <pc:sldMkLst>
          <pc:docMk/>
          <pc:sldMk cId="3020665266" sldId="259"/>
        </pc:sldMkLst>
      </pc:sldChg>
      <pc:sldChg chg="mod modShow">
        <pc:chgData name="Paul Gronwald" userId="60cdf569dcb8d67c" providerId="LiveId" clId="{B7749788-7EA3-44B2-9F4A-B65E1460FBED}" dt="2020-12-14T13:57:10.065" v="1762" actId="729"/>
        <pc:sldMkLst>
          <pc:docMk/>
          <pc:sldMk cId="2098199214" sldId="260"/>
        </pc:sldMkLst>
      </pc:sldChg>
      <pc:sldChg chg="mod modShow">
        <pc:chgData name="Paul Gronwald" userId="60cdf569dcb8d67c" providerId="LiveId" clId="{B7749788-7EA3-44B2-9F4A-B65E1460FBED}" dt="2020-12-14T13:57:14.345" v="1763" actId="729"/>
        <pc:sldMkLst>
          <pc:docMk/>
          <pc:sldMk cId="4050850734" sldId="261"/>
        </pc:sldMkLst>
      </pc:sldChg>
      <pc:sldChg chg="addSp modSp mod modShow">
        <pc:chgData name="Paul Gronwald" userId="60cdf569dcb8d67c" providerId="LiveId" clId="{B7749788-7EA3-44B2-9F4A-B65E1460FBED}" dt="2020-12-15T22:42:52.716" v="1783" actId="729"/>
        <pc:sldMkLst>
          <pc:docMk/>
          <pc:sldMk cId="1372870955" sldId="262"/>
        </pc:sldMkLst>
        <pc:spChg chg="add mod">
          <ac:chgData name="Paul Gronwald" userId="60cdf569dcb8d67c" providerId="LiveId" clId="{B7749788-7EA3-44B2-9F4A-B65E1460FBED}" dt="2020-12-13T14:07:24.210" v="422"/>
          <ac:spMkLst>
            <pc:docMk/>
            <pc:sldMk cId="1372870955" sldId="262"/>
            <ac:spMk id="4" creationId="{9E82EC0B-8F8A-4DCD-A77A-FFF9CE015AE1}"/>
          </ac:spMkLst>
        </pc:spChg>
      </pc:sldChg>
      <pc:sldChg chg="modSp mod">
        <pc:chgData name="Paul Gronwald" userId="60cdf569dcb8d67c" providerId="LiveId" clId="{B7749788-7EA3-44B2-9F4A-B65E1460FBED}" dt="2020-12-14T13:53:48.500" v="1695" actId="313"/>
        <pc:sldMkLst>
          <pc:docMk/>
          <pc:sldMk cId="363646413" sldId="264"/>
        </pc:sldMkLst>
        <pc:spChg chg="mod">
          <ac:chgData name="Paul Gronwald" userId="60cdf569dcb8d67c" providerId="LiveId" clId="{B7749788-7EA3-44B2-9F4A-B65E1460FBED}" dt="2020-12-14T13:53:48.500" v="1695" actId="313"/>
          <ac:spMkLst>
            <pc:docMk/>
            <pc:sldMk cId="363646413" sldId="264"/>
            <ac:spMk id="3" creationId="{A259523C-F1A4-4153-9C8C-FB9EA83A4AE4}"/>
          </ac:spMkLst>
        </pc:spChg>
      </pc:sldChg>
      <pc:sldChg chg="modSp mod modNotesTx">
        <pc:chgData name="Paul Gronwald" userId="60cdf569dcb8d67c" providerId="LiveId" clId="{B7749788-7EA3-44B2-9F4A-B65E1460FBED}" dt="2020-12-14T13:54:14.258" v="1707" actId="20577"/>
        <pc:sldMkLst>
          <pc:docMk/>
          <pc:sldMk cId="823118453" sldId="265"/>
        </pc:sldMkLst>
        <pc:spChg chg="mod">
          <ac:chgData name="Paul Gronwald" userId="60cdf569dcb8d67c" providerId="LiveId" clId="{B7749788-7EA3-44B2-9F4A-B65E1460FBED}" dt="2020-12-14T13:53:53.423" v="1696" actId="313"/>
          <ac:spMkLst>
            <pc:docMk/>
            <pc:sldMk cId="823118453" sldId="265"/>
            <ac:spMk id="2" creationId="{F21278AB-BB7B-4DAC-AE86-E403F2358D0D}"/>
          </ac:spMkLst>
        </pc:spChg>
        <pc:spChg chg="mod">
          <ac:chgData name="Paul Gronwald" userId="60cdf569dcb8d67c" providerId="LiveId" clId="{B7749788-7EA3-44B2-9F4A-B65E1460FBED}" dt="2020-12-14T10:22:41.574" v="1392" actId="21"/>
          <ac:spMkLst>
            <pc:docMk/>
            <pc:sldMk cId="823118453" sldId="265"/>
            <ac:spMk id="3" creationId="{E2AE16E6-9B9B-46B8-B8B5-BA4F78423782}"/>
          </ac:spMkLst>
        </pc:spChg>
        <pc:spChg chg="mod">
          <ac:chgData name="Paul Gronwald" userId="60cdf569dcb8d67c" providerId="LiveId" clId="{B7749788-7EA3-44B2-9F4A-B65E1460FBED}" dt="2020-12-13T13:28:52.122" v="3" actId="20577"/>
          <ac:spMkLst>
            <pc:docMk/>
            <pc:sldMk cId="823118453" sldId="265"/>
            <ac:spMk id="31" creationId="{7E3E41A1-AB74-42DC-908D-495C775DBE07}"/>
          </ac:spMkLst>
        </pc:spChg>
        <pc:spChg chg="mod">
          <ac:chgData name="Paul Gronwald" userId="60cdf569dcb8d67c" providerId="LiveId" clId="{B7749788-7EA3-44B2-9F4A-B65E1460FBED}" dt="2020-12-14T13:54:14.258" v="1707" actId="20577"/>
          <ac:spMkLst>
            <pc:docMk/>
            <pc:sldMk cId="823118453" sldId="265"/>
            <ac:spMk id="32" creationId="{BD2D28F2-E1D9-42C2-BED2-4B55AE7AB8AA}"/>
          </ac:spMkLst>
        </pc:spChg>
      </pc:sldChg>
      <pc:sldChg chg="addSp modSp mod modNotesTx">
        <pc:chgData name="Paul Gronwald" userId="60cdf569dcb8d67c" providerId="LiveId" clId="{B7749788-7EA3-44B2-9F4A-B65E1460FBED}" dt="2020-12-14T13:55:52.190" v="1753" actId="1076"/>
        <pc:sldMkLst>
          <pc:docMk/>
          <pc:sldMk cId="3364794104" sldId="266"/>
        </pc:sldMkLst>
        <pc:spChg chg="mod">
          <ac:chgData name="Paul Gronwald" userId="60cdf569dcb8d67c" providerId="LiveId" clId="{B7749788-7EA3-44B2-9F4A-B65E1460FBED}" dt="2020-12-14T10:37:40.911" v="1669" actId="20577"/>
          <ac:spMkLst>
            <pc:docMk/>
            <pc:sldMk cId="3364794104" sldId="266"/>
            <ac:spMk id="3" creationId="{E2AE16E6-9B9B-46B8-B8B5-BA4F78423782}"/>
          </ac:spMkLst>
        </pc:spChg>
        <pc:spChg chg="add mod">
          <ac:chgData name="Paul Gronwald" userId="60cdf569dcb8d67c" providerId="LiveId" clId="{B7749788-7EA3-44B2-9F4A-B65E1460FBED}" dt="2020-12-14T13:55:52.190" v="1753" actId="1076"/>
          <ac:spMkLst>
            <pc:docMk/>
            <pc:sldMk cId="3364794104" sldId="266"/>
            <ac:spMk id="4" creationId="{4D08CFE5-2801-4FA1-8F24-89FDD16F6B28}"/>
          </ac:spMkLst>
        </pc:spChg>
        <pc:picChg chg="mod">
          <ac:chgData name="Paul Gronwald" userId="60cdf569dcb8d67c" providerId="LiveId" clId="{B7749788-7EA3-44B2-9F4A-B65E1460FBED}" dt="2020-12-14T10:36:52.916" v="1586" actId="14100"/>
          <ac:picMkLst>
            <pc:docMk/>
            <pc:sldMk cId="3364794104" sldId="266"/>
            <ac:picMk id="8" creationId="{44995BA4-B758-4B84-B718-770EA92252CC}"/>
          </ac:picMkLst>
        </pc:picChg>
      </pc:sldChg>
      <pc:sldChg chg="addSp delSp modSp new mod modNotesTx">
        <pc:chgData name="Paul Gronwald" userId="60cdf569dcb8d67c" providerId="LiveId" clId="{B7749788-7EA3-44B2-9F4A-B65E1460FBED}" dt="2020-12-14T14:02:08.830" v="1767" actId="790"/>
        <pc:sldMkLst>
          <pc:docMk/>
          <pc:sldMk cId="1286085989" sldId="267"/>
        </pc:sldMkLst>
        <pc:spChg chg="mod">
          <ac:chgData name="Paul Gronwald" userId="60cdf569dcb8d67c" providerId="LiveId" clId="{B7749788-7EA3-44B2-9F4A-B65E1460FBED}" dt="2020-12-13T13:43:57.591" v="87" actId="20577"/>
          <ac:spMkLst>
            <pc:docMk/>
            <pc:sldMk cId="1286085989" sldId="267"/>
            <ac:spMk id="2" creationId="{4F27A08F-615F-4818-87FC-32D5863D3F86}"/>
          </ac:spMkLst>
        </pc:spChg>
        <pc:spChg chg="del mod">
          <ac:chgData name="Paul Gronwald" userId="60cdf569dcb8d67c" providerId="LiveId" clId="{B7749788-7EA3-44B2-9F4A-B65E1460FBED}" dt="2020-12-13T15:07:34.381" v="998" actId="3680"/>
          <ac:spMkLst>
            <pc:docMk/>
            <pc:sldMk cId="1286085989" sldId="267"/>
            <ac:spMk id="3" creationId="{72DD5735-86DF-4DD9-B104-8DBBF5458708}"/>
          </ac:spMkLst>
        </pc:spChg>
        <pc:spChg chg="add mod">
          <ac:chgData name="Paul Gronwald" userId="60cdf569dcb8d67c" providerId="LiveId" clId="{B7749788-7EA3-44B2-9F4A-B65E1460FBED}" dt="2020-12-14T13:56:32.690" v="1758" actId="20577"/>
          <ac:spMkLst>
            <pc:docMk/>
            <pc:sldMk cId="1286085989" sldId="267"/>
            <ac:spMk id="5" creationId="{C3A20E7F-1FB7-42BF-B869-A1BD25B1CDEA}"/>
          </ac:spMkLst>
        </pc:spChg>
        <pc:graphicFrameChg chg="add mod ord modGraphic">
          <ac:chgData name="Paul Gronwald" userId="60cdf569dcb8d67c" providerId="LiveId" clId="{B7749788-7EA3-44B2-9F4A-B65E1460FBED}" dt="2020-12-14T14:02:08.830" v="1767" actId="790"/>
          <ac:graphicFrameMkLst>
            <pc:docMk/>
            <pc:sldMk cId="1286085989" sldId="267"/>
            <ac:graphicFrameMk id="4" creationId="{E7E0166D-D6BC-4A0B-8DBD-9FF7525FFADA}"/>
          </ac:graphicFrameMkLst>
        </pc:graphicFrameChg>
      </pc:sldChg>
      <pc:sldChg chg="addSp delSp modSp new mod">
        <pc:chgData name="Paul Gronwald" userId="60cdf569dcb8d67c" providerId="LiveId" clId="{B7749788-7EA3-44B2-9F4A-B65E1460FBED}" dt="2020-12-13T16:20:11.377" v="1062" actId="20577"/>
        <pc:sldMkLst>
          <pc:docMk/>
          <pc:sldMk cId="2918357226" sldId="268"/>
        </pc:sldMkLst>
        <pc:spChg chg="mod">
          <ac:chgData name="Paul Gronwald" userId="60cdf569dcb8d67c" providerId="LiveId" clId="{B7749788-7EA3-44B2-9F4A-B65E1460FBED}" dt="2020-12-13T13:51:08.905" v="122" actId="20577"/>
          <ac:spMkLst>
            <pc:docMk/>
            <pc:sldMk cId="2918357226" sldId="268"/>
            <ac:spMk id="2" creationId="{12B3DCC6-9326-406C-BA44-6CD4029F5D01}"/>
          </ac:spMkLst>
        </pc:spChg>
        <pc:spChg chg="add del mod">
          <ac:chgData name="Paul Gronwald" userId="60cdf569dcb8d67c" providerId="LiveId" clId="{B7749788-7EA3-44B2-9F4A-B65E1460FBED}" dt="2020-12-13T16:20:11.377" v="1062" actId="20577"/>
          <ac:spMkLst>
            <pc:docMk/>
            <pc:sldMk cId="2918357226" sldId="268"/>
            <ac:spMk id="3" creationId="{ADF1BD06-3021-4103-A560-A71E7A90B9DE}"/>
          </ac:spMkLst>
        </pc:spChg>
        <pc:spChg chg="add del mod">
          <ac:chgData name="Paul Gronwald" userId="60cdf569dcb8d67c" providerId="LiveId" clId="{B7749788-7EA3-44B2-9F4A-B65E1460FBED}" dt="2020-12-13T13:52:31.813" v="126"/>
          <ac:spMkLst>
            <pc:docMk/>
            <pc:sldMk cId="2918357226" sldId="268"/>
            <ac:spMk id="4" creationId="{C2DD0134-C35D-4B04-9027-DF319450B617}"/>
          </ac:spMkLst>
        </pc:spChg>
        <pc:spChg chg="add del">
          <ac:chgData name="Paul Gronwald" userId="60cdf569dcb8d67c" providerId="LiveId" clId="{B7749788-7EA3-44B2-9F4A-B65E1460FBED}" dt="2020-12-13T13:56:30.201" v="256"/>
          <ac:spMkLst>
            <pc:docMk/>
            <pc:sldMk cId="2918357226" sldId="268"/>
            <ac:spMk id="5" creationId="{D64910B0-709E-41F9-9267-5823A062C38F}"/>
          </ac:spMkLst>
        </pc:spChg>
        <pc:spChg chg="add del">
          <ac:chgData name="Paul Gronwald" userId="60cdf569dcb8d67c" providerId="LiveId" clId="{B7749788-7EA3-44B2-9F4A-B65E1460FBED}" dt="2020-12-13T14:09:01.587" v="430"/>
          <ac:spMkLst>
            <pc:docMk/>
            <pc:sldMk cId="2918357226" sldId="268"/>
            <ac:spMk id="6" creationId="{FDE334E4-A963-4219-BE24-DBB969CDA4C3}"/>
          </ac:spMkLst>
        </pc:spChg>
      </pc:sldChg>
      <pc:sldChg chg="addSp delSp modSp new mod modAnim modNotesTx">
        <pc:chgData name="Paul Gronwald" userId="60cdf569dcb8d67c" providerId="LiveId" clId="{B7749788-7EA3-44B2-9F4A-B65E1460FBED}" dt="2020-12-14T14:02:25.189" v="1768" actId="790"/>
        <pc:sldMkLst>
          <pc:docMk/>
          <pc:sldMk cId="2095813227" sldId="269"/>
        </pc:sldMkLst>
        <pc:spChg chg="mod">
          <ac:chgData name="Paul Gronwald" userId="60cdf569dcb8d67c" providerId="LiveId" clId="{B7749788-7EA3-44B2-9F4A-B65E1460FBED}" dt="2020-12-13T14:12:01.528" v="455" actId="255"/>
          <ac:spMkLst>
            <pc:docMk/>
            <pc:sldMk cId="2095813227" sldId="269"/>
            <ac:spMk id="2" creationId="{B4799A6E-374D-4916-BE56-D1A1EEB5BC55}"/>
          </ac:spMkLst>
        </pc:spChg>
        <pc:spChg chg="del">
          <ac:chgData name="Paul Gronwald" userId="60cdf569dcb8d67c" providerId="LiveId" clId="{B7749788-7EA3-44B2-9F4A-B65E1460FBED}" dt="2020-12-13T14:13:27.670" v="456" actId="3680"/>
          <ac:spMkLst>
            <pc:docMk/>
            <pc:sldMk cId="2095813227" sldId="269"/>
            <ac:spMk id="3" creationId="{129AE8FF-E32B-4B01-AF83-423AA5A56D07}"/>
          </ac:spMkLst>
        </pc:spChg>
        <pc:spChg chg="add del mod">
          <ac:chgData name="Paul Gronwald" userId="60cdf569dcb8d67c" providerId="LiveId" clId="{B7749788-7EA3-44B2-9F4A-B65E1460FBED}" dt="2020-12-13T14:41:39.518" v="463" actId="3680"/>
          <ac:spMkLst>
            <pc:docMk/>
            <pc:sldMk cId="2095813227" sldId="269"/>
            <ac:spMk id="6" creationId="{D672A834-0BBD-4CE1-A97F-D577518AE63A}"/>
          </ac:spMkLst>
        </pc:spChg>
        <pc:spChg chg="add del mod">
          <ac:chgData name="Paul Gronwald" userId="60cdf569dcb8d67c" providerId="LiveId" clId="{B7749788-7EA3-44B2-9F4A-B65E1460FBED}" dt="2020-12-13T14:42:05.469" v="470" actId="3680"/>
          <ac:spMkLst>
            <pc:docMk/>
            <pc:sldMk cId="2095813227" sldId="269"/>
            <ac:spMk id="9" creationId="{6ED463D5-502C-41B6-89AC-30F875333744}"/>
          </ac:spMkLst>
        </pc:spChg>
        <pc:graphicFrameChg chg="add del mod ord modGraphic">
          <ac:chgData name="Paul Gronwald" userId="60cdf569dcb8d67c" providerId="LiveId" clId="{B7749788-7EA3-44B2-9F4A-B65E1460FBED}" dt="2020-12-13T14:41:31.530" v="462" actId="478"/>
          <ac:graphicFrameMkLst>
            <pc:docMk/>
            <pc:sldMk cId="2095813227" sldId="269"/>
            <ac:graphicFrameMk id="4" creationId="{D2E410A3-7552-4F10-B9F8-6D5B8600F68E}"/>
          </ac:graphicFrameMkLst>
        </pc:graphicFrameChg>
        <pc:graphicFrameChg chg="add del mod ord modGraphic">
          <ac:chgData name="Paul Gronwald" userId="60cdf569dcb8d67c" providerId="LiveId" clId="{B7749788-7EA3-44B2-9F4A-B65E1460FBED}" dt="2020-12-13T14:42:01.248" v="469" actId="478"/>
          <ac:graphicFrameMkLst>
            <pc:docMk/>
            <pc:sldMk cId="2095813227" sldId="269"/>
            <ac:graphicFrameMk id="7" creationId="{18499BBD-E2BE-4CEF-B89C-E35858E90F0F}"/>
          </ac:graphicFrameMkLst>
        </pc:graphicFrameChg>
        <pc:graphicFrameChg chg="add mod ord modGraphic">
          <ac:chgData name="Paul Gronwald" userId="60cdf569dcb8d67c" providerId="LiveId" clId="{B7749788-7EA3-44B2-9F4A-B65E1460FBED}" dt="2020-12-14T14:02:25.189" v="1768" actId="790"/>
          <ac:graphicFrameMkLst>
            <pc:docMk/>
            <pc:sldMk cId="2095813227" sldId="269"/>
            <ac:graphicFrameMk id="10" creationId="{5D2028AA-F80E-4EB9-87E8-34B62C96BF58}"/>
          </ac:graphicFrameMkLst>
        </pc:graphicFrameChg>
        <pc:picChg chg="add mod">
          <ac:chgData name="Paul Gronwald" userId="60cdf569dcb8d67c" providerId="LiveId" clId="{B7749788-7EA3-44B2-9F4A-B65E1460FBED}" dt="2020-12-13T16:16:41.503" v="1049" actId="1076"/>
          <ac:picMkLst>
            <pc:docMk/>
            <pc:sldMk cId="2095813227" sldId="269"/>
            <ac:picMk id="12" creationId="{89FFA333-E33A-4F9A-B89D-F0F38B1BCF9D}"/>
          </ac:picMkLst>
        </pc:picChg>
        <pc:picChg chg="add mod">
          <ac:chgData name="Paul Gronwald" userId="60cdf569dcb8d67c" providerId="LiveId" clId="{B7749788-7EA3-44B2-9F4A-B65E1460FBED}" dt="2020-12-14T10:17:25.062" v="1293" actId="1076"/>
          <ac:picMkLst>
            <pc:docMk/>
            <pc:sldMk cId="2095813227" sldId="269"/>
            <ac:picMk id="14" creationId="{1D686494-1BC2-4049-8C1F-54A95D4AF6A2}"/>
          </ac:picMkLst>
        </pc:picChg>
        <pc:picChg chg="add mod">
          <ac:chgData name="Paul Gronwald" userId="60cdf569dcb8d67c" providerId="LiveId" clId="{B7749788-7EA3-44B2-9F4A-B65E1460FBED}" dt="2020-12-13T16:16:39.582" v="1048" actId="1076"/>
          <ac:picMkLst>
            <pc:docMk/>
            <pc:sldMk cId="2095813227" sldId="269"/>
            <ac:picMk id="16" creationId="{7D6D6949-458A-41F2-90A8-83B941CB7378}"/>
          </ac:picMkLst>
        </pc:picChg>
      </pc:sldChg>
      <pc:sldChg chg="modSp new mod">
        <pc:chgData name="Paul Gronwald" userId="60cdf569dcb8d67c" providerId="LiveId" clId="{B7749788-7EA3-44B2-9F4A-B65E1460FBED}" dt="2020-12-14T10:20:59.044" v="1391" actId="20577"/>
        <pc:sldMkLst>
          <pc:docMk/>
          <pc:sldMk cId="901445276" sldId="270"/>
        </pc:sldMkLst>
        <pc:spChg chg="mod">
          <ac:chgData name="Paul Gronwald" userId="60cdf569dcb8d67c" providerId="LiveId" clId="{B7749788-7EA3-44B2-9F4A-B65E1460FBED}" dt="2020-12-14T10:16:28.819" v="1284" actId="255"/>
          <ac:spMkLst>
            <pc:docMk/>
            <pc:sldMk cId="901445276" sldId="270"/>
            <ac:spMk id="2" creationId="{D4BDDEEC-18B4-41FF-BB65-7A7C9473C835}"/>
          </ac:spMkLst>
        </pc:spChg>
        <pc:spChg chg="mod">
          <ac:chgData name="Paul Gronwald" userId="60cdf569dcb8d67c" providerId="LiveId" clId="{B7749788-7EA3-44B2-9F4A-B65E1460FBED}" dt="2020-12-14T10:20:59.044" v="1391" actId="20577"/>
          <ac:spMkLst>
            <pc:docMk/>
            <pc:sldMk cId="901445276" sldId="270"/>
            <ac:spMk id="3" creationId="{8B687692-1562-43DF-BA65-FC0C0EFA7C95}"/>
          </ac:spMkLst>
        </pc:spChg>
      </pc:sldChg>
      <pc:sldMasterChg chg="modSp mod">
        <pc:chgData name="Paul Gronwald" userId="60cdf569dcb8d67c" providerId="LiveId" clId="{B7749788-7EA3-44B2-9F4A-B65E1460FBED}" dt="2020-12-14T13:56:49.760" v="1761" actId="20577"/>
        <pc:sldMasterMkLst>
          <pc:docMk/>
          <pc:sldMasterMk cId="0" sldId="2147483648"/>
        </pc:sldMasterMkLst>
        <pc:spChg chg="mod">
          <ac:chgData name="Paul Gronwald" userId="60cdf569dcb8d67c" providerId="LiveId" clId="{B7749788-7EA3-44B2-9F4A-B65E1460FBED}" dt="2020-12-14T13:56:49.760" v="1761" actId="20577"/>
          <ac:spMkLst>
            <pc:docMk/>
            <pc:sldMasterMk cId="0" sldId="2147483648"/>
            <ac:spMk id="8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D0860-42B8-4AF1-8A83-097607F2273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03C74-EE0D-4366-9AF9-8F4659C4D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4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81" y="0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21" y="3228553"/>
            <a:ext cx="7942198" cy="305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731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81" y="6457106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731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725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60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 err="1"/>
              <a:t>minority</a:t>
            </a:r>
            <a:r>
              <a:rPr lang="de-DE" sz="1200" dirty="0"/>
              <a:t> </a:t>
            </a:r>
            <a:r>
              <a:rPr lang="de-DE" sz="1200" dirty="0" err="1"/>
              <a:t>classes</a:t>
            </a:r>
            <a:endParaRPr lang="de-DE" sz="1200" dirty="0"/>
          </a:p>
          <a:p>
            <a:r>
              <a:rPr lang="de-DE" sz="1200" dirty="0"/>
              <a:t>Models </a:t>
            </a:r>
            <a:r>
              <a:rPr lang="de-DE" sz="1200" dirty="0" err="1"/>
              <a:t>which</a:t>
            </a:r>
            <a:r>
              <a:rPr lang="de-DE" sz="1200" dirty="0"/>
              <a:t> </a:t>
            </a:r>
            <a:r>
              <a:rPr lang="de-DE" sz="1200" dirty="0" err="1"/>
              <a:t>tend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training </a:t>
            </a:r>
            <a:r>
              <a:rPr lang="de-DE" sz="1200" dirty="0" err="1"/>
              <a:t>instances</a:t>
            </a:r>
            <a:r>
              <a:rPr lang="de-DE" sz="1200" dirty="0"/>
              <a:t> </a:t>
            </a:r>
            <a:r>
              <a:rPr lang="de-DE" sz="1200" dirty="0" err="1"/>
              <a:t>arn‘t</a:t>
            </a:r>
            <a:r>
              <a:rPr lang="de-DE" sz="1200" dirty="0"/>
              <a:t> </a:t>
            </a:r>
            <a:r>
              <a:rPr lang="de-DE" sz="1200" dirty="0" err="1"/>
              <a:t>weight</a:t>
            </a:r>
            <a:r>
              <a:rPr lang="de-DE" sz="1200" dirty="0"/>
              <a:t> </a:t>
            </a:r>
            <a:r>
              <a:rPr lang="de-DE" sz="1200" dirty="0" err="1"/>
              <a:t>according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their</a:t>
            </a:r>
            <a:r>
              <a:rPr lang="de-DE" sz="1200" dirty="0"/>
              <a:t> </a:t>
            </a:r>
            <a:r>
              <a:rPr lang="de-DE" sz="1200" dirty="0" err="1"/>
              <a:t>classvalue</a:t>
            </a:r>
            <a:endParaRPr lang="de-DE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74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The intuition behind this is based on the bias of most classification algorithms. They tend to weight each instance equally which means overrepresented classes get too much weight.</a:t>
            </a:r>
          </a:p>
          <a:p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Regression: binning all the samples according to k and then using a similarity score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154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LOOCV 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models is a more robust estimate of model performance as each row of data is given an opportunity to represent the entirety of the test dataset-</a:t>
            </a:r>
            <a:r>
              <a:rPr lang="de-DE" dirty="0"/>
              <a:t>&gt; DONT </a:t>
            </a:r>
            <a:r>
              <a:rPr lang="de-DE" dirty="0" err="1"/>
              <a:t>use</a:t>
            </a:r>
            <a:r>
              <a:rPr lang="de-DE" dirty="0"/>
              <a:t> on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  <a:p>
            <a:r>
              <a:rPr lang="de-DE" dirty="0" err="1"/>
              <a:t>Repeated</a:t>
            </a:r>
            <a:r>
              <a:rPr lang="de-DE" dirty="0"/>
              <a:t> : 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A single run of the k-fold cross-validation procedure may result in a noisy estimate of model performance -&gt; easy models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Helvetica Neue"/>
              </a:rPr>
              <a:t>eg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 linear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Nested : hyperparameter search does not have an opportunity to overfit the dataset as it is only exposed to a subset of the dataset provided by the outer cross-validation procedure. 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878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not so important for an algorithm that weights each class equally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91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-braunschweig.de/en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noProof="0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8" y="1438275"/>
            <a:ext cx="8580437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Vorname</a:t>
            </a:r>
            <a:r>
              <a:rPr lang="en-US" noProof="0" dirty="0"/>
              <a:t>, </a:t>
            </a:r>
            <a:r>
              <a:rPr lang="en-US" noProof="0" dirty="0" err="1"/>
              <a:t>Nachname</a:t>
            </a:r>
            <a:r>
              <a:rPr lang="en-US" noProof="0" dirty="0"/>
              <a:t> des </a:t>
            </a:r>
            <a:r>
              <a:rPr lang="en-US" noProof="0" dirty="0" err="1"/>
              <a:t>Referenten</a:t>
            </a:r>
            <a:r>
              <a:rPr lang="en-US" noProof="0" dirty="0"/>
              <a:t>, Datum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45" y="672820"/>
            <a:ext cx="1530170" cy="1000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04219E-CCFD-4844-B96A-A1E4E0EEC6F0}"/>
              </a:ext>
            </a:extLst>
          </p:cNvPr>
          <p:cNvSpPr/>
          <p:nvPr userDrawn="1"/>
        </p:nvSpPr>
        <p:spPr>
          <a:xfrm>
            <a:off x="296863" y="6296025"/>
            <a:ext cx="8550275" cy="2698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Learning, </a:t>
            </a:r>
            <a:r>
              <a:rPr lang="en-US" dirty="0" err="1"/>
              <a:t>WiSe</a:t>
            </a:r>
            <a:r>
              <a:rPr lang="en-US" dirty="0"/>
              <a:t> 2020, Dr. -Ing. Mehdi Maboudi</a:t>
            </a:r>
            <a:endParaRPr lang="en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31740" y="2078850"/>
            <a:ext cx="5040560" cy="2745305"/>
          </a:xfrm>
        </p:spPr>
        <p:txBody>
          <a:bodyPr/>
          <a:lstStyle/>
          <a:p>
            <a:pPr lvl="0"/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513C7-0FC3-49F3-BF18-18BD13323461}"/>
              </a:ext>
            </a:extLst>
          </p:cNvPr>
          <p:cNvSpPr/>
          <p:nvPr userDrawn="1"/>
        </p:nvSpPr>
        <p:spPr>
          <a:xfrm>
            <a:off x="3671900" y="4914165"/>
            <a:ext cx="2385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link</a:t>
            </a:r>
            <a:endParaRPr lang="en-US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4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D6EF-F33D-40F0-9EDE-59FDC981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A7790CA-EC38-4D19-AD22-1C0EAD25B0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46" y="1583163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118D8CC6-64BD-4F15-AEA8-D316DF3CDF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946" y="2167788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CF6F7254-6B14-4298-BD30-2D2B12A49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2752413"/>
            <a:ext cx="8375650" cy="405237"/>
          </a:xfr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76EE081-C41B-4D2D-A943-D1BB106D7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652" y="3331488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8EE44EB-7CB4-4F9F-9DE4-D0E4602B39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652" y="3921663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DF2FE6A-6B45-46FC-809D-9372518497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946" y="4500738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E5C04966-48F9-46CF-B493-475D024CD3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652" y="5079813"/>
            <a:ext cx="8375650" cy="405237"/>
          </a:xfrm>
        </p:spPr>
        <p:txBody>
          <a:bodyPr anchor="ctr" anchorCtr="0"/>
          <a:lstStyle>
            <a:lvl1pPr marL="285750" indent="-285750">
              <a:buFont typeface="Arial" panose="020B0604020202020204" pitchFamily="34" charset="0"/>
              <a:buChar char="•"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B52872E6-A8DE-4CE2-9A01-D920945AC5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946" y="992988"/>
            <a:ext cx="8375650" cy="405237"/>
          </a:xfrm>
        </p:spPr>
        <p:txBody>
          <a:bodyPr anchor="ctr" anchorCtr="0"/>
          <a:lstStyle>
            <a:lvl1pPr marL="0" indent="0">
              <a:buFontTx/>
              <a:buNone/>
              <a:def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587" indent="0">
              <a:buNone/>
              <a:defRPr/>
            </a:lvl2pPr>
          </a:lstStyle>
          <a:p>
            <a:pPr marL="0" lvl="0" indent="31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58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falst</a:t>
            </a:r>
            <a:endParaRPr lang="de-DE" sz="2000" dirty="0">
              <a:solidFill>
                <a:srgbClr val="C0C0C0"/>
              </a:solidFill>
            </a:endParaRPr>
          </a:p>
          <a:p>
            <a:pPr lvl="1"/>
            <a:r>
              <a:rPr lang="de-DE" sz="2000" dirty="0" err="1"/>
              <a:t>Quol</a:t>
            </a:r>
            <a:r>
              <a:rPr lang="de-DE" sz="2000" dirty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371095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Machine learning, </a:t>
            </a:r>
            <a:r>
              <a:rPr lang="en-US" sz="800" b="0" i="0" u="none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stratified k-fold cross validation</a:t>
            </a:r>
            <a:r>
              <a:rPr lang="de-DE" sz="800" dirty="0"/>
              <a:t>| Paul-Luis Gronwald</a:t>
            </a:r>
            <a:r>
              <a:rPr lang="de-DE" sz="800" baseline="0" dirty="0"/>
              <a:t>| </a:t>
            </a:r>
            <a:r>
              <a:rPr lang="de-DE" sz="800" dirty="0"/>
              <a:t>page</a:t>
            </a:r>
            <a:r>
              <a:rPr lang="de-DE" sz="800" baseline="0" dirty="0"/>
              <a:t> </a:t>
            </a:r>
            <a:fld id="{54091A06-E49E-4F45-A4ED-27B9A60B04AE}" type="slidenum">
              <a:rPr lang="de-DE" sz="8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/>
          </a:p>
          <a:p>
            <a:endParaRPr lang="de-DE" sz="800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50" y="5854189"/>
            <a:ext cx="1090395" cy="713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4" r:id="rId4"/>
    <p:sldLayoutId id="2147483660" r:id="rId5"/>
    <p:sldLayoutId id="2147483662" r:id="rId6"/>
    <p:sldLayoutId id="2147483661" r:id="rId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fif"/><Relationship Id="rId5" Type="http://schemas.openxmlformats.org/officeDocument/2006/relationships/image" Target="../media/image10.jfif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k-fold-cross-validation/#:~:text=Stratified%3A%20The%20splitting%20of%20data,is%20called%20stratified%20cross%2Dvalidation" TargetMode="External"/><Relationship Id="rId2" Type="http://schemas.openxmlformats.org/officeDocument/2006/relationships/hyperlink" Target="https://amueller.github.io/COMS4995-s20/slides/aml-03-supervised-learning/#3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model_selection.train_test_split.html?highlight=test%20train%20split#sklearn.model_selection.train_test_split" TargetMode="External"/><Relationship Id="rId5" Type="http://schemas.openxmlformats.org/officeDocument/2006/relationships/hyperlink" Target="https://scikit-learn.org/stable/modules/generated/sklearn.model_selection.StratifiedKFold.html" TargetMode="External"/><Relationship Id="rId4" Type="http://schemas.openxmlformats.org/officeDocument/2006/relationships/hyperlink" Target="https://stats.stackexchange.com/questions/49540/understanding-stratified-cross-valid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831850" y="4149080"/>
            <a:ext cx="7772400" cy="1080145"/>
          </a:xfrm>
        </p:spPr>
        <p:txBody>
          <a:bodyPr/>
          <a:lstStyle/>
          <a:p>
            <a:pPr algn="ctr"/>
            <a:r>
              <a:rPr lang="en-US" sz="2800" dirty="0"/>
              <a:t>Machine learning</a:t>
            </a:r>
            <a:br>
              <a:rPr lang="en-US" dirty="0"/>
            </a:br>
            <a:r>
              <a:rPr lang="en-US" b="0" dirty="0"/>
              <a:t>Mini-project: stratified k-fold cross validation</a:t>
            </a:r>
          </a:p>
        </p:txBody>
      </p:sp>
      <p:sp>
        <p:nvSpPr>
          <p:cNvPr id="4" name="Untertitel 7">
            <a:extLst>
              <a:ext uri="{FF2B5EF4-FFF2-40B4-BE49-F238E27FC236}">
                <a16:creationId xmlns:a16="http://schemas.microsoft.com/office/drawing/2014/main" id="{C05E220E-3A33-417B-8CE9-4CCC140D0882}"/>
              </a:ext>
            </a:extLst>
          </p:cNvPr>
          <p:cNvSpPr txBox="1">
            <a:spLocks/>
          </p:cNvSpPr>
          <p:nvPr/>
        </p:nvSpPr>
        <p:spPr bwMode="auto">
          <a:xfrm>
            <a:off x="2442136" y="5319210"/>
            <a:ext cx="4551827" cy="76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05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361950" indent="-1698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3pPr>
            <a:lvl4pPr marL="54292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742950" indent="-1984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2001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6573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1145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571750" indent="-1984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kern="0" dirty="0"/>
              <a:t>Paul-Luis Gronwald</a:t>
            </a:r>
          </a:p>
          <a:p>
            <a:pPr algn="ctr"/>
            <a:r>
              <a:rPr lang="en-US" kern="0" dirty="0"/>
              <a:t>Institute for Geodesy and Photogrammetry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35F7-6A12-4B15-B7DE-84B9C41E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Challange</a:t>
            </a:r>
            <a:r>
              <a:rPr lang="en-US" sz="3200" dirty="0"/>
              <a:t> of k-fold CV</a:t>
            </a: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1E96E-6FE4-43DE-9E89-70C61032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Attract the audience using nice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putting a lot of text in one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equation editor for writing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Put caption for each image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reference (with hyperlink) to the images which you took from somewhere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slides animation if necessary, but do not use it too much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necessary add sections to your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consistent font and font size (view: slides master may help)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8724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887E-4433-48D8-9BA9-A8843F08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your topic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36BA2-82D3-48FF-86DE-4C3F59D7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which libraries is implemented. For example in </a:t>
            </a:r>
            <a:r>
              <a:rPr lang="en-US" dirty="0" err="1"/>
              <a:t>Scikit</a:t>
            </a:r>
            <a:r>
              <a:rPr lang="en-US" dirty="0"/>
              <a:t>-learn?</a:t>
            </a:r>
          </a:p>
          <a:p>
            <a:r>
              <a:rPr lang="en-US" dirty="0"/>
              <a:t>Is there a code on the web for that? For example on GitHub?</a:t>
            </a:r>
          </a:p>
          <a:p>
            <a:r>
              <a:rPr lang="en-US" dirty="0"/>
              <a:t>Some images from your code outputs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E82EC0B-8F8A-4DCD-A77A-FFF9CE015AE1}"/>
              </a:ext>
            </a:extLst>
          </p:cNvPr>
          <p:cNvSpPr txBox="1"/>
          <p:nvPr/>
        </p:nvSpPr>
        <p:spPr>
          <a:xfrm>
            <a:off x="4121950" y="3519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87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8F89-DA66-42BE-B7C7-DCED4054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your topic with similar methods/topics/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7D7A-33E2-4282-8BFC-8EFCA9B2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42989"/>
            <a:ext cx="8375650" cy="1710936"/>
          </a:xfrm>
        </p:spPr>
        <p:txBody>
          <a:bodyPr/>
          <a:lstStyle/>
          <a:p>
            <a:r>
              <a:rPr lang="en-US" dirty="0"/>
              <a:t>Write about:</a:t>
            </a:r>
          </a:p>
          <a:p>
            <a:pPr marL="285750" indent="230188">
              <a:buFont typeface="Arial" panose="020B0604020202020204" pitchFamily="34" charset="0"/>
              <a:buChar char="•"/>
            </a:pPr>
            <a:r>
              <a:rPr lang="en-US" dirty="0"/>
              <a:t>Advantages</a:t>
            </a:r>
          </a:p>
          <a:p>
            <a:pPr marL="285750" indent="230188">
              <a:buFont typeface="Arial" panose="020B0604020202020204" pitchFamily="34" charset="0"/>
              <a:buChar char="•"/>
            </a:pPr>
            <a:r>
              <a:rPr lang="en-US" dirty="0"/>
              <a:t>Disadvantages</a:t>
            </a:r>
          </a:p>
          <a:p>
            <a:pPr marL="285750" indent="230188">
              <a:buFont typeface="Arial" panose="020B0604020202020204" pitchFamily="34" charset="0"/>
              <a:buChar char="•"/>
            </a:pPr>
            <a:r>
              <a:rPr lang="en-US" dirty="0"/>
              <a:t>When it should be used</a:t>
            </a:r>
          </a:p>
          <a:p>
            <a:pPr marL="285750" indent="230188">
              <a:buFont typeface="Arial" panose="020B0604020202020204" pitchFamily="34" charset="0"/>
              <a:buChar char="•"/>
            </a:pPr>
            <a:r>
              <a:rPr lang="en-US" dirty="0"/>
              <a:t>When it should not be used</a:t>
            </a:r>
          </a:p>
          <a:p>
            <a:pPr marL="285750" indent="230188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9819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BDF7-C010-41B3-B9C7-BFD27D79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ED5BD-D7D1-46FA-A9EE-AD69716B8E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You should deliver a folder containing: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62C3B-E0CF-4C0F-9E6A-2344ADB4C3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720" y="2167788"/>
            <a:ext cx="8060875" cy="405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.pptx and its .pdf version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E6486-E982-4A36-B5CD-EC6640440E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6574" y="2752413"/>
            <a:ext cx="8060875" cy="405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.</a:t>
            </a:r>
            <a:r>
              <a:rPr lang="en-US" dirty="0" err="1"/>
              <a:t>ipynb</a:t>
            </a:r>
            <a:r>
              <a:rPr lang="en-US" dirty="0"/>
              <a:t> file which contains your implementation</a:t>
            </a:r>
            <a:endParaRPr lang="en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466D16-8C22-4696-9F3C-3AE657E691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Folder name template:  MiniProject_WiSe2020_Topic_YourName</a:t>
            </a:r>
            <a:endParaRPr lang="en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B27A2D-84EA-45A9-B7BF-A0FAE1C79E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4426" y="3921663"/>
            <a:ext cx="8060875" cy="405237"/>
          </a:xfrm>
        </p:spPr>
        <p:txBody>
          <a:bodyPr/>
          <a:lstStyle/>
          <a:p>
            <a:r>
              <a:rPr lang="en-US" dirty="0"/>
              <a:t>For example: MiniProject_WiSe2020_kNN_MehdiMaboudi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B5A34E-B546-4661-82D6-0A148FD7BB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359943-DE35-4AE6-B7F3-E60E919B92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8265E0-DEE1-4190-9EC1-1944F4D120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 may use/share this presentation later. Please let me know if you do not agree.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5085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E796F-8E57-444C-A8F2-E1045E5279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Put a hyperlink for each reference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AC42D-19A2-41C5-BFBA-79D90D4F4C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can add some sources as further reading for more details which you did not cover them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5E74A-29C0-41D3-BB38-8C0DB6CDD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A46E5A-F3A5-4202-8793-8954ACA164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A0BC76-CBB6-4CFC-8771-D8C34042E0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80063E-A76A-4DFB-BB8E-C8F3369810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10F58B7-FC62-4786-8BE8-221D4A913E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Add references which you used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C1934A-8A2F-4025-8CF2-FE1FCFD6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2066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8CBBB-034E-40AD-B4B2-5649C35A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b="0" dirty="0"/>
              <a:t>Structure</a:t>
            </a:r>
            <a:endParaRPr lang="en-US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59523C-F1A4-4153-9C8C-FB9EA83A4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2400" dirty="0" err="1"/>
              <a:t>Introduction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en-US" sz="2400" dirty="0"/>
              <a:t>k-fold cross-validation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Challenge of k-fold CV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Stratification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Implementation in </a:t>
            </a:r>
            <a:r>
              <a:rPr lang="en-US" sz="2400" dirty="0" err="1"/>
              <a:t>scikit</a:t>
            </a:r>
            <a:r>
              <a:rPr lang="en-US" sz="2400" dirty="0"/>
              <a:t> learn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Variations on Cross-Validation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Advantages and 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78AB-BB7B-4DAC-AE86-E403F23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Introduction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en-US" sz="3200" dirty="0"/>
              <a:t>k-fold cross-validation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E16E6-9B9B-46B8-B8B5-BA4F784237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Cross-validation estimates the skill of (different) machine learning models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Evaluation with limited data samples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Splitting Data in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-folds </a:t>
                </a:r>
                <a:br>
                  <a:rPr lang="en-US" sz="2000" dirty="0"/>
                </a:br>
                <a:r>
                  <a:rPr lang="en-US" sz="2000" dirty="0"/>
                  <a:t>	→train- and </a:t>
                </a:r>
                <a:r>
                  <a:rPr lang="en-US" sz="2000" dirty="0" err="1"/>
                  <a:t>validationset</a:t>
                </a:r>
                <a:endParaRPr lang="en-US" sz="20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D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E16E6-9B9B-46B8-B8B5-BA4F78423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7" t="-15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56B59183-216C-4E54-9F4B-BA5764AE6A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95" y="2708920"/>
            <a:ext cx="5956149" cy="332993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E613A64-282C-4EF9-9C64-0D0ADFF1EE6F}"/>
              </a:ext>
            </a:extLst>
          </p:cNvPr>
          <p:cNvSpPr txBox="1"/>
          <p:nvPr/>
        </p:nvSpPr>
        <p:spPr>
          <a:xfrm>
            <a:off x="6552220" y="3068960"/>
            <a:ext cx="1085864" cy="469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dirty="0"/>
              <a:t>Validation </a:t>
            </a:r>
            <a:r>
              <a:rPr lang="de-DE" sz="1200" dirty="0" err="1"/>
              <a:t>set</a:t>
            </a:r>
            <a:endParaRPr lang="de-DE" sz="1200" dirty="0"/>
          </a:p>
          <a:p>
            <a:r>
              <a:rPr lang="de-DE" sz="1200" dirty="0"/>
              <a:t>Training </a:t>
            </a:r>
            <a:r>
              <a:rPr lang="de-DE" sz="1200" dirty="0" err="1"/>
              <a:t>set</a:t>
            </a:r>
            <a:r>
              <a:rPr lang="de-DE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747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78AB-BB7B-4DAC-AE86-E403F23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Challenge of k-fold CV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E16E6-9B9B-46B8-B8B5-BA4F784237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0" y="1042989"/>
                <a:ext cx="8375650" cy="1575922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Choosing the right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sz="2000" b="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de-DE" sz="2000" b="0" dirty="0"/>
                  <a:t>Data </a:t>
                </a:r>
                <a:r>
                  <a:rPr lang="de-DE" sz="2000" b="0" dirty="0" err="1"/>
                  <a:t>needs</a:t>
                </a:r>
                <a:r>
                  <a:rPr lang="de-DE" sz="2000" b="0" dirty="0"/>
                  <a:t> </a:t>
                </a:r>
                <a:r>
                  <a:rPr lang="de-DE" sz="2000" b="0" dirty="0" err="1"/>
                  <a:t>to</a:t>
                </a:r>
                <a:r>
                  <a:rPr lang="de-DE" sz="2000" b="0" dirty="0"/>
                  <a:t> </a:t>
                </a:r>
                <a:r>
                  <a:rPr lang="de-DE" sz="2000" b="0" dirty="0" err="1"/>
                  <a:t>be</a:t>
                </a:r>
                <a:r>
                  <a:rPr lang="de-DE" sz="2000" b="0" dirty="0"/>
                  <a:t> </a:t>
                </a:r>
                <a:r>
                  <a:rPr lang="de-DE" sz="2000" b="0" dirty="0" err="1"/>
                  <a:t>balanced</a:t>
                </a:r>
                <a:endParaRPr lang="de-DE" sz="2000" b="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de-DE" sz="2000" dirty="0" err="1"/>
                  <a:t>Easily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biased</a:t>
                </a:r>
                <a:r>
                  <a:rPr lang="de-DE" sz="2000" dirty="0"/>
                  <a:t> and </a:t>
                </a:r>
                <a:r>
                  <a:rPr lang="de-DE" sz="2000" dirty="0" err="1"/>
                  <a:t>overfitting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models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suffer</a:t>
                </a:r>
                <a:endParaRPr lang="en-US" sz="20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E16E6-9B9B-46B8-B8B5-BA4F78423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0" y="1042989"/>
                <a:ext cx="8375650" cy="1575922"/>
              </a:xfrm>
              <a:blipFill>
                <a:blip r:embed="rId3"/>
                <a:stretch>
                  <a:fillRect l="-1747" t="-46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F3DD74DA-B8BD-4CFA-9032-3E746EEF9093}"/>
              </a:ext>
            </a:extLst>
          </p:cNvPr>
          <p:cNvSpPr/>
          <p:nvPr/>
        </p:nvSpPr>
        <p:spPr>
          <a:xfrm>
            <a:off x="1736685" y="2849149"/>
            <a:ext cx="5265584" cy="35482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class</a:t>
            </a:r>
            <a:r>
              <a:rPr lang="de-DE" dirty="0"/>
              <a:t> 1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6282563-F2DF-4E86-9EB5-9387CF22F8BA}"/>
              </a:ext>
            </a:extLst>
          </p:cNvPr>
          <p:cNvSpPr/>
          <p:nvPr/>
        </p:nvSpPr>
        <p:spPr>
          <a:xfrm>
            <a:off x="7002269" y="2849149"/>
            <a:ext cx="405045" cy="35482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C5366A6-48CD-437A-9BA7-55EFCE047721}"/>
              </a:ext>
            </a:extLst>
          </p:cNvPr>
          <p:cNvCxnSpPr>
            <a:cxnSpLocks/>
          </p:cNvCxnSpPr>
          <p:nvPr/>
        </p:nvCxnSpPr>
        <p:spPr>
          <a:xfrm>
            <a:off x="7204791" y="2618911"/>
            <a:ext cx="1" cy="2238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EAAD35C-340F-401E-9395-DC8ED69DFF98}"/>
              </a:ext>
            </a:extLst>
          </p:cNvPr>
          <p:cNvSpPr txBox="1"/>
          <p:nvPr/>
        </p:nvSpPr>
        <p:spPr>
          <a:xfrm>
            <a:off x="6754740" y="2243180"/>
            <a:ext cx="900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class</a:t>
            </a:r>
            <a:r>
              <a:rPr lang="de-DE" dirty="0"/>
              <a:t> 2</a:t>
            </a:r>
            <a:endParaRPr lang="en-US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4194213-FCCD-4F6B-ADE9-2ADD4F587E12}"/>
              </a:ext>
            </a:extLst>
          </p:cNvPr>
          <p:cNvSpPr/>
          <p:nvPr/>
        </p:nvSpPr>
        <p:spPr>
          <a:xfrm>
            <a:off x="1736684" y="3395931"/>
            <a:ext cx="1890000" cy="16808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529D6FD-445A-4513-A04A-3D3F577FD493}"/>
              </a:ext>
            </a:extLst>
          </p:cNvPr>
          <p:cNvSpPr/>
          <p:nvPr/>
        </p:nvSpPr>
        <p:spPr>
          <a:xfrm>
            <a:off x="3626684" y="3395931"/>
            <a:ext cx="3780630" cy="16808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5184AB1-C9DB-48D6-8416-FAA28B15B653}"/>
              </a:ext>
            </a:extLst>
          </p:cNvPr>
          <p:cNvGrpSpPr/>
          <p:nvPr/>
        </p:nvGrpSpPr>
        <p:grpSpPr>
          <a:xfrm rot="10800000">
            <a:off x="1736682" y="3923467"/>
            <a:ext cx="5670631" cy="168084"/>
            <a:chOff x="1896039" y="4389121"/>
            <a:chExt cx="5670631" cy="168084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77F41FE-0C43-441B-B6C3-22343E509601}"/>
                </a:ext>
              </a:extLst>
            </p:cNvPr>
            <p:cNvSpPr/>
            <p:nvPr/>
          </p:nvSpPr>
          <p:spPr>
            <a:xfrm rot="10800000">
              <a:off x="1896039" y="4389121"/>
              <a:ext cx="1890000" cy="16808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C10886B0-8261-4209-AD83-95452B604403}"/>
                </a:ext>
              </a:extLst>
            </p:cNvPr>
            <p:cNvSpPr/>
            <p:nvPr/>
          </p:nvSpPr>
          <p:spPr>
            <a:xfrm rot="10800000">
              <a:off x="3786039" y="4389121"/>
              <a:ext cx="3780631" cy="16808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hteck 18">
            <a:extLst>
              <a:ext uri="{FF2B5EF4-FFF2-40B4-BE49-F238E27FC236}">
                <a16:creationId xmlns:a16="http://schemas.microsoft.com/office/drawing/2014/main" id="{16E443E7-8133-4192-A497-5F2211A6E182}"/>
              </a:ext>
            </a:extLst>
          </p:cNvPr>
          <p:cNvSpPr/>
          <p:nvPr/>
        </p:nvSpPr>
        <p:spPr>
          <a:xfrm>
            <a:off x="1736683" y="3659699"/>
            <a:ext cx="5670630" cy="16808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72718DC-99FA-4373-888F-F26C2C8E1B88}"/>
              </a:ext>
            </a:extLst>
          </p:cNvPr>
          <p:cNvSpPr/>
          <p:nvPr/>
        </p:nvSpPr>
        <p:spPr>
          <a:xfrm>
            <a:off x="3626683" y="3659699"/>
            <a:ext cx="1890000" cy="16808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CBA2184F-1740-4A63-8B42-FD454820B5AB}"/>
              </a:ext>
            </a:extLst>
          </p:cNvPr>
          <p:cNvGrpSpPr/>
          <p:nvPr/>
        </p:nvGrpSpPr>
        <p:grpSpPr>
          <a:xfrm>
            <a:off x="1736681" y="4700487"/>
            <a:ext cx="5670317" cy="168085"/>
            <a:chOff x="1736681" y="4700487"/>
            <a:chExt cx="5670317" cy="16808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ABE06F5-BBA7-47C6-BC1B-143795022605}"/>
                </a:ext>
              </a:extLst>
            </p:cNvPr>
            <p:cNvSpPr/>
            <p:nvPr/>
          </p:nvSpPr>
          <p:spPr>
            <a:xfrm>
              <a:off x="1916705" y="4700488"/>
              <a:ext cx="5490293" cy="16808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CB88FC8-7D7D-42B3-94DB-E4556972B0DE}"/>
                </a:ext>
              </a:extLst>
            </p:cNvPr>
            <p:cNvSpPr/>
            <p:nvPr/>
          </p:nvSpPr>
          <p:spPr>
            <a:xfrm>
              <a:off x="1736681" y="4700487"/>
              <a:ext cx="180023" cy="16808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760A04D-563C-4CBC-BE49-2057EFF3967F}"/>
              </a:ext>
            </a:extLst>
          </p:cNvPr>
          <p:cNvGrpSpPr/>
          <p:nvPr/>
        </p:nvGrpSpPr>
        <p:grpSpPr>
          <a:xfrm rot="10800000">
            <a:off x="1736524" y="5347754"/>
            <a:ext cx="5670317" cy="168085"/>
            <a:chOff x="1736681" y="4700487"/>
            <a:chExt cx="5670317" cy="168085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C6A4CC9-1388-4F6C-8E6A-DB5D53918E85}"/>
                </a:ext>
              </a:extLst>
            </p:cNvPr>
            <p:cNvSpPr/>
            <p:nvPr/>
          </p:nvSpPr>
          <p:spPr>
            <a:xfrm>
              <a:off x="1916705" y="4700488"/>
              <a:ext cx="5490293" cy="16808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19E23A8-F7E5-4A4F-B6E6-17D390FAD8E9}"/>
                </a:ext>
              </a:extLst>
            </p:cNvPr>
            <p:cNvSpPr/>
            <p:nvPr/>
          </p:nvSpPr>
          <p:spPr>
            <a:xfrm>
              <a:off x="1736681" y="4700487"/>
              <a:ext cx="180023" cy="16808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BF964A59-C6CB-4164-8DF8-3B0E0119187A}"/>
              </a:ext>
            </a:extLst>
          </p:cNvPr>
          <p:cNvSpPr txBox="1"/>
          <p:nvPr/>
        </p:nvSpPr>
        <p:spPr>
          <a:xfrm>
            <a:off x="4299813" y="478452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…</a:t>
            </a:r>
            <a:endParaRPr lang="en-US" sz="2800" b="1" dirty="0"/>
          </a:p>
        </p:txBody>
      </p: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73BE912D-E424-4CB6-9856-1300AF4A432B}"/>
              </a:ext>
            </a:extLst>
          </p:cNvPr>
          <p:cNvSpPr/>
          <p:nvPr/>
        </p:nvSpPr>
        <p:spPr>
          <a:xfrm>
            <a:off x="1421665" y="3293984"/>
            <a:ext cx="223170" cy="945106"/>
          </a:xfrm>
          <a:prstGeom prst="lef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Geschweifte Klammer links 28">
            <a:extLst>
              <a:ext uri="{FF2B5EF4-FFF2-40B4-BE49-F238E27FC236}">
                <a16:creationId xmlns:a16="http://schemas.microsoft.com/office/drawing/2014/main" id="{72E7BED3-6E08-48D1-9748-95E6911B5A53}"/>
              </a:ext>
            </a:extLst>
          </p:cNvPr>
          <p:cNvSpPr/>
          <p:nvPr/>
        </p:nvSpPr>
        <p:spPr>
          <a:xfrm>
            <a:off x="1421665" y="4605114"/>
            <a:ext cx="223170" cy="945106"/>
          </a:xfrm>
          <a:prstGeom prst="lef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4FC8B3-E01A-4DD7-A1BA-0E988AA3CAA3}"/>
              </a:ext>
            </a:extLst>
          </p:cNvPr>
          <p:cNvSpPr txBox="1"/>
          <p:nvPr/>
        </p:nvSpPr>
        <p:spPr>
          <a:xfrm>
            <a:off x="764672" y="35818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k=3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3E41A1-AB74-42DC-908D-495C775DBE07}"/>
              </a:ext>
            </a:extLst>
          </p:cNvPr>
          <p:cNvSpPr txBox="1"/>
          <p:nvPr/>
        </p:nvSpPr>
        <p:spPr>
          <a:xfrm>
            <a:off x="764672" y="48930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k=50</a:t>
            </a:r>
            <a:endParaRPr lang="en-US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D2D28F2-E1D9-42C2-BED2-4B55AE7AB8AA}"/>
              </a:ext>
            </a:extLst>
          </p:cNvPr>
          <p:cNvSpPr/>
          <p:nvPr/>
        </p:nvSpPr>
        <p:spPr>
          <a:xfrm>
            <a:off x="7857366" y="3811542"/>
            <a:ext cx="675075" cy="28196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valid</a:t>
            </a:r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1AE6431-969A-4E0E-8D10-EAE47DB48132}"/>
              </a:ext>
            </a:extLst>
          </p:cNvPr>
          <p:cNvSpPr/>
          <p:nvPr/>
        </p:nvSpPr>
        <p:spPr>
          <a:xfrm>
            <a:off x="7857365" y="3423032"/>
            <a:ext cx="675075" cy="28196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1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78AB-BB7B-4DAC-AE86-E403F23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Stratification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16E6-9B9B-46B8-B8B5-BA4F78423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42989"/>
            <a:ext cx="8375650" cy="157592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2000" b="0" dirty="0" err="1"/>
              <a:t>Representing</a:t>
            </a:r>
            <a:r>
              <a:rPr lang="de-DE" sz="2000" b="0" dirty="0"/>
              <a:t> </a:t>
            </a:r>
            <a:r>
              <a:rPr lang="de-DE" sz="2000" b="0" dirty="0" err="1"/>
              <a:t>each</a:t>
            </a:r>
            <a:r>
              <a:rPr lang="de-DE" sz="2000" b="0" dirty="0"/>
              <a:t> </a:t>
            </a:r>
            <a:r>
              <a:rPr lang="de-DE" sz="2000" b="0" dirty="0" err="1"/>
              <a:t>class</a:t>
            </a:r>
            <a:r>
              <a:rPr lang="de-DE" sz="2000" b="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/>
              <a:t>Coutering</a:t>
            </a:r>
            <a:r>
              <a:rPr lang="en-US" sz="2000" dirty="0"/>
              <a:t> imbalance whilst training and testing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Can be used for regression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Less variant CV-Score</a:t>
            </a:r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4995BA4-B758-4B84-B718-770EA9225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74" y="2456813"/>
            <a:ext cx="6081419" cy="333941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D08CFE5-2801-4FA1-8F24-89FDD16F6B28}"/>
              </a:ext>
            </a:extLst>
          </p:cNvPr>
          <p:cNvSpPr txBox="1"/>
          <p:nvPr/>
        </p:nvSpPr>
        <p:spPr>
          <a:xfrm>
            <a:off x="6507215" y="2829178"/>
            <a:ext cx="1085864" cy="469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dirty="0"/>
              <a:t>Validation </a:t>
            </a:r>
            <a:r>
              <a:rPr lang="de-DE" sz="1200" dirty="0" err="1"/>
              <a:t>set</a:t>
            </a:r>
            <a:endParaRPr lang="de-DE" sz="1200" dirty="0"/>
          </a:p>
          <a:p>
            <a:r>
              <a:rPr lang="de-DE" sz="1200" dirty="0"/>
              <a:t>Training </a:t>
            </a:r>
            <a:r>
              <a:rPr lang="de-DE" sz="1200" dirty="0" err="1"/>
              <a:t>set</a:t>
            </a:r>
            <a:r>
              <a:rPr lang="de-DE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479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3DCC6-9326-406C-BA44-6CD4029F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Implementation in scikit learn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F1BD06-3021-4103-A560-A71E7A90B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/>
              <a:t>sklearn.model_selection.train_test_split</a:t>
            </a:r>
            <a:br>
              <a:rPr lang="en-US" sz="2000" dirty="0"/>
            </a:br>
            <a:r>
              <a:rPr lang="en-US" sz="2000" dirty="0"/>
              <a:t>	 → well known </a:t>
            </a:r>
          </a:p>
          <a:p>
            <a:r>
              <a:rPr lang="en-US" sz="2000" dirty="0"/>
              <a:t>	 → **option: stratify = [class-labels]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2000" dirty="0" err="1"/>
              <a:t>sklearn.model_selection.StratifiedKFold</a:t>
            </a:r>
            <a:br>
              <a:rPr lang="de-DE" sz="2000" dirty="0"/>
            </a:br>
            <a:r>
              <a:rPr lang="de-DE" sz="2000" dirty="0"/>
              <a:t>	</a:t>
            </a:r>
            <a:r>
              <a:rPr lang="en-US" sz="2000" dirty="0"/>
              <a:t> → automatic relabeling</a:t>
            </a:r>
            <a:br>
              <a:rPr lang="en-US" sz="2000" dirty="0"/>
            </a:br>
            <a:r>
              <a:rPr lang="en-US" sz="2000" dirty="0"/>
              <a:t>	 	→ y = ["Happy", "Sad"] to y = [1, 0]</a:t>
            </a:r>
          </a:p>
        </p:txBody>
      </p:sp>
    </p:spTree>
    <p:extLst>
      <p:ext uri="{BB962C8B-B14F-4D97-AF65-F5344CB8AC3E}">
        <p14:creationId xmlns:p14="http://schemas.microsoft.com/office/powerpoint/2010/main" val="291835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99A6E-374D-4916-BE56-D1A1EEB5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Variations on Cross-Validation</a:t>
            </a:r>
            <a:endParaRPr lang="de-D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5D2028AA-F80E-4EB9-87E8-34B62C96BF5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87061467"/>
                  </p:ext>
                </p:extLst>
              </p:nvPr>
            </p:nvGraphicFramePr>
            <p:xfrm>
              <a:off x="431800" y="1042988"/>
              <a:ext cx="8375649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1883">
                      <a:extLst>
                        <a:ext uri="{9D8B030D-6E8A-4147-A177-3AD203B41FA5}">
                          <a16:colId xmlns:a16="http://schemas.microsoft.com/office/drawing/2014/main" val="2676225593"/>
                        </a:ext>
                      </a:extLst>
                    </a:gridCol>
                    <a:gridCol w="2791883">
                      <a:extLst>
                        <a:ext uri="{9D8B030D-6E8A-4147-A177-3AD203B41FA5}">
                          <a16:colId xmlns:a16="http://schemas.microsoft.com/office/drawing/2014/main" val="3236793430"/>
                        </a:ext>
                      </a:extLst>
                    </a:gridCol>
                    <a:gridCol w="2791883">
                      <a:extLst>
                        <a:ext uri="{9D8B030D-6E8A-4147-A177-3AD203B41FA5}">
                          <a16:colId xmlns:a16="http://schemas.microsoft.com/office/drawing/2014/main" val="1643295254"/>
                        </a:ext>
                      </a:extLst>
                    </a:gridCol>
                  </a:tblGrid>
                  <a:tr h="354013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LOOCV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Repeated</a:t>
                          </a:r>
                          <a:r>
                            <a:rPr lang="de-DE" dirty="0"/>
                            <a:t> 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Nested</a:t>
                          </a:r>
                          <a:r>
                            <a:rPr lang="de-DE" dirty="0"/>
                            <a:t> CV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569634"/>
                      </a:ext>
                    </a:extLst>
                  </a:tr>
                  <a:tr h="35401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de-DE" b="0" dirty="0"/>
                            <a:t> = all</a:t>
                          </a:r>
                          <a:r>
                            <a:rPr lang="de-DE" b="0" baseline="0" dirty="0"/>
                            <a:t> </a:t>
                          </a:r>
                          <a:r>
                            <a:rPr lang="de-DE" b="0" baseline="0" dirty="0" err="1"/>
                            <a:t>observations</a:t>
                          </a:r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150" noProof="0" dirty="0" err="1"/>
                            <a:t>shuffeling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before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each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fold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Folds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inside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folds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4300344"/>
                      </a:ext>
                    </a:extLst>
                  </a:tr>
                  <a:tr h="354013">
                    <a:tc>
                      <a:txBody>
                        <a:bodyPr/>
                        <a:lstStyle/>
                        <a:p>
                          <a:r>
                            <a:rPr lang="de-DE" b="0" dirty="0" err="1"/>
                            <a:t>computational</a:t>
                          </a:r>
                          <a:r>
                            <a:rPr lang="de-DE" b="0" dirty="0"/>
                            <a:t> expensive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mean result across all folds from all runs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Used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to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evaluate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model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or</a:t>
                          </a:r>
                          <a:r>
                            <a:rPr lang="de-DE" dirty="0"/>
                            <a:t> tune </a:t>
                          </a:r>
                          <a:r>
                            <a:rPr lang="de-DE" dirty="0" err="1"/>
                            <a:t>hyperparameters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976803"/>
                      </a:ext>
                    </a:extLst>
                  </a:tr>
                  <a:tr h="354013">
                    <a:tc>
                      <a:txBody>
                        <a:bodyPr/>
                        <a:lstStyle/>
                        <a:p>
                          <a:r>
                            <a:rPr lang="de-DE" b="0" dirty="0" err="1"/>
                            <a:t>mostly</a:t>
                          </a: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unbiased</a:t>
                          </a: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evaluation</a:t>
                          </a:r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each</a:t>
                          </a:r>
                          <a:r>
                            <a:rPr lang="de-DE" dirty="0"/>
                            <a:t> k-</a:t>
                          </a:r>
                          <a:r>
                            <a:rPr lang="de-DE" dirty="0" err="1"/>
                            <a:t>fold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has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to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be</a:t>
                          </a:r>
                          <a:r>
                            <a:rPr lang="de-DE" dirty="0"/>
                            <a:t> performend on same </a:t>
                          </a:r>
                          <a:r>
                            <a:rPr lang="de-DE" dirty="0" err="1"/>
                            <a:t>split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optimistically</a:t>
                          </a:r>
                          <a:r>
                            <a:rPr lang="de-DE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de-DE" sz="18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biased</a:t>
                          </a:r>
                          <a:r>
                            <a:rPr lang="de-DE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de-DE" sz="18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evaluation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40005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le 10">
                <a:extLst>
                  <a:ext uri="{FF2B5EF4-FFF2-40B4-BE49-F238E27FC236}">
                    <a16:creationId xmlns:a16="http://schemas.microsoft.com/office/drawing/2014/main" id="{5D2028AA-F80E-4EB9-87E8-34B62C96BF5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87061467"/>
                  </p:ext>
                </p:extLst>
              </p:nvPr>
            </p:nvGraphicFramePr>
            <p:xfrm>
              <a:off x="431800" y="1042988"/>
              <a:ext cx="8375649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1883">
                      <a:extLst>
                        <a:ext uri="{9D8B030D-6E8A-4147-A177-3AD203B41FA5}">
                          <a16:colId xmlns:a16="http://schemas.microsoft.com/office/drawing/2014/main" val="2676225593"/>
                        </a:ext>
                      </a:extLst>
                    </a:gridCol>
                    <a:gridCol w="2791883">
                      <a:extLst>
                        <a:ext uri="{9D8B030D-6E8A-4147-A177-3AD203B41FA5}">
                          <a16:colId xmlns:a16="http://schemas.microsoft.com/office/drawing/2014/main" val="3236793430"/>
                        </a:ext>
                      </a:extLst>
                    </a:gridCol>
                    <a:gridCol w="2791883">
                      <a:extLst>
                        <a:ext uri="{9D8B030D-6E8A-4147-A177-3AD203B41FA5}">
                          <a16:colId xmlns:a16="http://schemas.microsoft.com/office/drawing/2014/main" val="164329525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LOOCV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Repeated</a:t>
                          </a:r>
                          <a:r>
                            <a:rPr lang="de-DE" dirty="0"/>
                            <a:t> CV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Nested</a:t>
                          </a:r>
                          <a:r>
                            <a:rPr lang="de-DE" dirty="0"/>
                            <a:t> CV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95696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18" t="-61905" r="-201092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150" noProof="0" dirty="0" err="1"/>
                            <a:t>shuffeling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before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each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fold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Folds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inside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of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folds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430034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b="0" dirty="0" err="1"/>
                            <a:t>computational</a:t>
                          </a:r>
                          <a:r>
                            <a:rPr lang="de-DE" b="0" dirty="0"/>
                            <a:t> expensive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mean result across all folds from all runs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Used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to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evaluate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model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or</a:t>
                          </a:r>
                          <a:r>
                            <a:rPr lang="de-DE" dirty="0"/>
                            <a:t> tune </a:t>
                          </a:r>
                          <a:r>
                            <a:rPr lang="de-DE" dirty="0" err="1"/>
                            <a:t>hyperparameters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49768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b="0" dirty="0" err="1"/>
                            <a:t>mostly</a:t>
                          </a: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unbiased</a:t>
                          </a:r>
                          <a:r>
                            <a:rPr lang="de-DE" b="0" dirty="0"/>
                            <a:t> </a:t>
                          </a:r>
                          <a:r>
                            <a:rPr lang="de-DE" b="0" dirty="0" err="1"/>
                            <a:t>evaluation</a:t>
                          </a:r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each</a:t>
                          </a:r>
                          <a:r>
                            <a:rPr lang="de-DE" dirty="0"/>
                            <a:t> k-</a:t>
                          </a:r>
                          <a:r>
                            <a:rPr lang="de-DE" dirty="0" err="1"/>
                            <a:t>fold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has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to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be</a:t>
                          </a:r>
                          <a:r>
                            <a:rPr lang="de-DE" dirty="0"/>
                            <a:t> performend on same </a:t>
                          </a:r>
                          <a:r>
                            <a:rPr lang="de-DE" dirty="0" err="1"/>
                            <a:t>split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optimistically</a:t>
                          </a:r>
                          <a:r>
                            <a:rPr lang="de-DE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de-DE" sz="18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biased</a:t>
                          </a:r>
                          <a:r>
                            <a:rPr lang="de-DE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de-DE" sz="18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evaluation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400051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Grafik 11" descr="Ein Bild, das drinnen, farbig enthält.&#10;&#10;Automatisch generierte Beschreibung">
            <a:extLst>
              <a:ext uri="{FF2B5EF4-FFF2-40B4-BE49-F238E27FC236}">
                <a16:creationId xmlns:a16="http://schemas.microsoft.com/office/drawing/2014/main" id="{89FFA333-E33A-4F9A-B89D-F0F38B1BC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215" y="3429000"/>
            <a:ext cx="1763815" cy="1763815"/>
          </a:xfrm>
          <a:prstGeom prst="rect">
            <a:avLst/>
          </a:prstGeom>
        </p:spPr>
      </p:pic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D686494-1BC2-4049-8C1F-54A95D4AF6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25" y="3429000"/>
            <a:ext cx="1346741" cy="224456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D6D6949-458A-41F2-90A8-83B941CB73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28" y="3432108"/>
            <a:ext cx="22098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1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7A08F-615F-4818-87FC-32D5863D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Advantages and disadvantages</a:t>
            </a:r>
            <a:endParaRPr lang="de-DE" sz="3200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7E0166D-D6BC-4A0B-8DBD-9FF7525FF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162915"/>
              </p:ext>
            </p:extLst>
          </p:nvPr>
        </p:nvGraphicFramePr>
        <p:xfrm>
          <a:off x="384175" y="1898830"/>
          <a:ext cx="837565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7825">
                  <a:extLst>
                    <a:ext uri="{9D8B030D-6E8A-4147-A177-3AD203B41FA5}">
                      <a16:colId xmlns:a16="http://schemas.microsoft.com/office/drawing/2014/main" val="826861428"/>
                    </a:ext>
                  </a:extLst>
                </a:gridCol>
                <a:gridCol w="4187825">
                  <a:extLst>
                    <a:ext uri="{9D8B030D-6E8A-4147-A177-3AD203B41FA5}">
                      <a16:colId xmlns:a16="http://schemas.microsoft.com/office/drawing/2014/main" val="225853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0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Countering</a:t>
                      </a:r>
                      <a:r>
                        <a:rPr lang="de-DE" dirty="0"/>
                        <a:t> </a:t>
                      </a:r>
                      <a:r>
                        <a:rPr lang="en-150" noProof="0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Not </a:t>
                      </a:r>
                      <a:r>
                        <a:rPr lang="de-DE" dirty="0" err="1"/>
                        <a:t>needed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each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class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equal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weight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4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use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small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datasets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Rare </a:t>
                      </a:r>
                      <a:r>
                        <a:rPr lang="de-DE" dirty="0" err="1"/>
                        <a:t>classes</a:t>
                      </a:r>
                      <a:r>
                        <a:rPr lang="de-DE" dirty="0"/>
                        <a:t> (N&lt;k) </a:t>
                      </a:r>
                      <a:r>
                        <a:rPr lang="de-DE" dirty="0" err="1"/>
                        <a:t>can</a:t>
                      </a:r>
                      <a:r>
                        <a:rPr lang="de-DE" dirty="0"/>
                        <a:t> not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en-150" noProof="0" dirty="0"/>
                        <a:t>represented</a:t>
                      </a:r>
                      <a:r>
                        <a:rPr lang="de-DE" dirty="0"/>
                        <a:t> in all </a:t>
                      </a:r>
                      <a:r>
                        <a:rPr lang="de-DE" dirty="0" err="1"/>
                        <a:t>folds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6877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C3A20E7F-1FB7-42BF-B869-A1BD25B1CDEA}"/>
              </a:ext>
            </a:extLst>
          </p:cNvPr>
          <p:cNvSpPr txBox="1"/>
          <p:nvPr/>
        </p:nvSpPr>
        <p:spPr>
          <a:xfrm>
            <a:off x="3453745" y="1313765"/>
            <a:ext cx="2278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/>
              <a:t>stratified </a:t>
            </a:r>
            <a:r>
              <a:rPr lang="en-US" sz="2000" dirty="0"/>
              <a:t>k-</a:t>
            </a:r>
            <a:r>
              <a:rPr lang="en-US" sz="2000" b="0" dirty="0"/>
              <a:t>fold CV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28608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DDEEC-18B4-41FF-BB65-7A7C9473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687692-1562-43DF-BA65-FC0C0EFA7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hlinkClick r:id="rId2"/>
              </a:rPr>
              <a:t>github.io/</a:t>
            </a:r>
            <a:br>
              <a:rPr lang="de-DE" dirty="0"/>
            </a:br>
            <a:r>
              <a:rPr lang="de-DE" dirty="0"/>
              <a:t>	(</a:t>
            </a:r>
            <a:r>
              <a:rPr lang="de-DE" dirty="0" err="1"/>
              <a:t>Figures</a:t>
            </a:r>
            <a:r>
              <a:rPr lang="de-DE" dirty="0"/>
              <a:t> on Page 3 and 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hlinkClick r:id="rId3"/>
              </a:rPr>
              <a:t>machinelearningmastery.com/</a:t>
            </a:r>
            <a:r>
              <a:rPr lang="de-DE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hlinkClick r:id="rId4"/>
              </a:rPr>
              <a:t>stackexchange.com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https://www.reddit.com/</a:t>
            </a:r>
            <a:br>
              <a:rPr lang="de-DE" dirty="0"/>
            </a:br>
            <a:r>
              <a:rPr lang="de-DE" dirty="0"/>
              <a:t>	(</a:t>
            </a:r>
            <a:r>
              <a:rPr lang="de-DE" dirty="0" err="1"/>
              <a:t>Figures</a:t>
            </a:r>
            <a:r>
              <a:rPr lang="de-DE" dirty="0"/>
              <a:t> on Page 7)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hlinkClick r:id="rId5"/>
              </a:rPr>
              <a:t>scikit-learn.org/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6"/>
              </a:rPr>
              <a:t>scikit-learn.org/</a:t>
            </a:r>
            <a:r>
              <a:rPr lang="en-US" dirty="0" err="1">
                <a:hlinkClick r:id="rId6"/>
              </a:rPr>
              <a:t>train_test_split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44527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Microsoft Office PowerPoint</Application>
  <PresentationFormat>Bildschirmpräsentation (4:3)</PresentationFormat>
  <Paragraphs>120</Paragraphs>
  <Slides>14</Slides>
  <Notes>5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Helvetica Neue</vt:lpstr>
      <vt:lpstr>Times New Roman</vt:lpstr>
      <vt:lpstr>Wingdings</vt:lpstr>
      <vt:lpstr>Standarddesign</vt:lpstr>
      <vt:lpstr>Machine learning Mini-project: stratified k-fold cross validation</vt:lpstr>
      <vt:lpstr> Structure</vt:lpstr>
      <vt:lpstr>Introduction to k-fold cross-validation</vt:lpstr>
      <vt:lpstr>Challenge of k-fold CV</vt:lpstr>
      <vt:lpstr>Stratification</vt:lpstr>
      <vt:lpstr>Implementation in scikit learn</vt:lpstr>
      <vt:lpstr>Variations on Cross-Validation</vt:lpstr>
      <vt:lpstr>Advantages and disadvantages</vt:lpstr>
      <vt:lpstr>References</vt:lpstr>
      <vt:lpstr>Challange of k-fold CV</vt:lpstr>
      <vt:lpstr>About your topic</vt:lpstr>
      <vt:lpstr>Compare your topic with similar methods/topics/</vt:lpstr>
      <vt:lpstr>Some notes</vt:lpstr>
      <vt:lpstr>References</vt:lpstr>
    </vt:vector>
  </TitlesOfParts>
  <Company>wir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Paul Gronwald</cp:lastModifiedBy>
  <cp:revision>787</cp:revision>
  <cp:lastPrinted>2019-04-18T13:03:36Z</cp:lastPrinted>
  <dcterms:created xsi:type="dcterms:W3CDTF">2007-08-29T07:13:29Z</dcterms:created>
  <dcterms:modified xsi:type="dcterms:W3CDTF">2020-12-15T22:42:54Z</dcterms:modified>
</cp:coreProperties>
</file>