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7159EAF-E7DA-485A-A55D-F6DE418EF37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619E12-B5EE-48AC-BDEE-8897880CFE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pss.com/datamine/crisp_status.ht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Cross Industry Standard Process for </a:t>
            </a:r>
            <a:br>
              <a:rPr lang="en-US" sz="3200" b="1" dirty="0" smtClean="0"/>
            </a:br>
            <a:r>
              <a:rPr lang="en-US" sz="3200" b="1" dirty="0" smtClean="0"/>
              <a:t>Data Mining (CRISP-DM)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583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  <a:latin typeface="Arial" charset="0"/>
                <a:cs typeface="Arial" charset="0"/>
              </a:rPr>
              <a:t>Data Mining Process</a:t>
            </a:r>
            <a:r>
              <a:rPr lang="en-US" altLang="en-US" b="1" smtClean="0">
                <a:solidFill>
                  <a:schemeClr val="tx1"/>
                </a:solidFill>
              </a:rPr>
              <a:t/>
            </a:r>
            <a:br>
              <a:rPr lang="en-US" altLang="en-US" b="1" smtClean="0">
                <a:solidFill>
                  <a:schemeClr val="tx1"/>
                </a:solidFill>
              </a:rPr>
            </a:br>
            <a:r>
              <a:rPr lang="en-US" altLang="en-US" sz="1800" smtClean="0">
                <a:solidFill>
                  <a:schemeClr val="tx1"/>
                </a:solidFill>
              </a:rPr>
              <a:t>Source: CRISP-DM (SPSS.com website)</a:t>
            </a:r>
          </a:p>
        </p:txBody>
      </p:sp>
      <p:pic>
        <p:nvPicPr>
          <p:cNvPr id="7171" name="Picture 2" descr="CRISP-DM Proces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743450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057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Cross Industry Standard Process for  Data Mining (CRISP-DM)</vt:lpstr>
      <vt:lpstr>Data Mining Process Source: CRISP-DM (SPSS.com website)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Industry Standard Process for  Data Mining (CRISP-DM)</dc:title>
  <dc:creator>Satish</dc:creator>
  <cp:lastModifiedBy>Satish</cp:lastModifiedBy>
  <cp:revision>1</cp:revision>
  <dcterms:created xsi:type="dcterms:W3CDTF">2016-08-18T13:55:04Z</dcterms:created>
  <dcterms:modified xsi:type="dcterms:W3CDTF">2016-08-18T13:57:59Z</dcterms:modified>
</cp:coreProperties>
</file>