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88DAE-A55A-40FE-9214-3FBE87F5D2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D752A3-725F-42D2-B7B1-C72F6868DA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D52AE-AD86-4260-A7C8-C07C1536A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C4F7-35C8-4300-8C89-01D5C385B2F5}" type="datetimeFigureOut">
              <a:rPr lang="en-GB" smtClean="0"/>
              <a:t>13/07/2021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6EF49-56E5-4DDC-AEB5-4C9D1D2A5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56B42-0D7A-4A8A-A124-36C5E8B3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FCC7B-8F48-437A-987D-1712C18DD5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29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FB061-EC9B-477C-A290-98E5E0794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FAE9AA-3D93-452F-9F6B-46E7D63F8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33729-7DE2-4177-B19A-CC6A99DA9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C4F7-35C8-4300-8C89-01D5C385B2F5}" type="datetimeFigureOut">
              <a:rPr lang="en-GB" smtClean="0"/>
              <a:t>13/07/2021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5C597-E644-4CAF-9A6B-738EED417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2E541-B754-4826-ABE7-D33B0D371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FCC7B-8F48-437A-987D-1712C18DD5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6365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E4FCF8-10D4-4FB8-97E7-09C7643BE9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562569-4CC5-4FFD-B246-22FA14507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50170-E20C-4859-97CD-97D696A2E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C4F7-35C8-4300-8C89-01D5C385B2F5}" type="datetimeFigureOut">
              <a:rPr lang="en-GB" smtClean="0"/>
              <a:t>13/07/2021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A1AD0-9B1D-42E7-8E7A-C00837B4D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6B8ED-1776-434A-924C-E4F8A80CD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FCC7B-8F48-437A-987D-1712C18DD5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9298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3143D-8FB6-439E-B517-D73BEA5E8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8D0B8-E512-4150-ADDD-15EA17997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BD657-2818-49AE-B544-AFF60C034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C4F7-35C8-4300-8C89-01D5C385B2F5}" type="datetimeFigureOut">
              <a:rPr lang="en-GB" smtClean="0"/>
              <a:t>13/07/2021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F4306-292E-43B7-807E-81822CE4D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74C33-90AE-494D-8ECB-97074BD2E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FCC7B-8F48-437A-987D-1712C18DD5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5489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47DC6-C308-4B77-A57F-E4EA735A1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FA8CD-FCCB-4BC2-90C6-185789D35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86A30-B468-4ACB-BE63-4F054EC78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C4F7-35C8-4300-8C89-01D5C385B2F5}" type="datetimeFigureOut">
              <a:rPr lang="en-GB" smtClean="0"/>
              <a:t>13/07/2021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BD972-2A46-4FA2-849D-2093CAF99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739FD-9E79-45E0-812D-53617EB29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FCC7B-8F48-437A-987D-1712C18DD5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029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ADAAA-0A1B-467A-8CB4-543E4B0CD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E7239-0893-4E6F-A933-82625D1BDE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0B8EA-D0EA-4A8B-9C6A-4C987044AF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AC251-4DF7-4CF5-87F5-07B5FE4EB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C4F7-35C8-4300-8C89-01D5C385B2F5}" type="datetimeFigureOut">
              <a:rPr lang="en-GB" smtClean="0"/>
              <a:t>13/07/2021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0DC73E-92DD-47B5-960D-D2C4C8DE0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8B5D4-0D49-481C-9804-9FB5D39ED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FCC7B-8F48-437A-987D-1712C18DD5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4461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245DE-4F78-4717-9884-58B4B14B7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B6E8E7-5B75-4A18-96A1-37AF9B680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02E622-B867-491E-9F63-B6E882376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173F91-30B8-4366-8F48-7EA8369D15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7A5B24-C4ED-46C0-BD0D-E5FECFD57E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7322DE-C3CC-4448-A4FF-053BB253F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C4F7-35C8-4300-8C89-01D5C385B2F5}" type="datetimeFigureOut">
              <a:rPr lang="en-GB" smtClean="0"/>
              <a:t>13/07/2021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614F8-0408-4E0C-A3A8-863FC82EE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12F48-256D-4D2B-BD29-F2EEEA1A9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FCC7B-8F48-437A-987D-1712C18DD5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430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46D7B-E206-4705-9D7C-DA7ECFEF7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CDF6D0-180A-4677-AF8F-64DBE7593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C4F7-35C8-4300-8C89-01D5C385B2F5}" type="datetimeFigureOut">
              <a:rPr lang="en-GB" smtClean="0"/>
              <a:t>13/07/2021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8C4C86-F285-4E2E-B3A3-69A7E4ED8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E9A5B2-15BB-4F11-BC39-1AADA3FAC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FCC7B-8F48-437A-987D-1712C18DD5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7395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F0B74C-6E8C-4AD5-B68A-6CD867237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C4F7-35C8-4300-8C89-01D5C385B2F5}" type="datetimeFigureOut">
              <a:rPr lang="en-GB" smtClean="0"/>
              <a:t>13/07/2021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8ED0C7-3327-49AE-A38F-E23B8E44C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A95E08-FFBD-4CC1-BB47-9DCF085C3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FCC7B-8F48-437A-987D-1712C18DD5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311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39A85-4647-483C-862B-5666529F7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4AAA2-5AA0-456D-B880-677526ADA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72F285-ECBB-44AB-8DEC-6FFC60FE3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343BDC-1BBD-4761-BFA0-F0471159A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C4F7-35C8-4300-8C89-01D5C385B2F5}" type="datetimeFigureOut">
              <a:rPr lang="en-GB" smtClean="0"/>
              <a:t>13/07/2021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4DDD2F-EFAA-4548-B914-5CC9359F3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55BF6-A0C9-4681-BD28-CEC05B42C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FCC7B-8F48-437A-987D-1712C18DD5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846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69C2D-9624-42E5-AA02-D974244AC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B76F11-0E4A-4220-95D0-959558641D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ABD47D-FCB6-49CC-A019-CB4BACA10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3E329-2530-4E3C-8197-3F96C5629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C4F7-35C8-4300-8C89-01D5C385B2F5}" type="datetimeFigureOut">
              <a:rPr lang="en-GB" smtClean="0"/>
              <a:t>13/07/2021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98CEB3-D7D7-427F-8263-B3C440FCB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A16E9-F278-4DD3-BBCC-06990E032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FCC7B-8F48-437A-987D-1712C18DD5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6188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E6DC73-C9C2-4245-AE90-10FD2BE19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4554C-09C3-48D7-B809-5F19078ED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A8643-3A15-4278-B443-962EC67F24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AC4F7-35C8-4300-8C89-01D5C385B2F5}" type="datetimeFigureOut">
              <a:rPr lang="en-GB" smtClean="0"/>
              <a:t>13/07/2021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6F53-DAB7-4CB5-AD6B-2DEF94626E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905D9-5AC7-4603-B568-ECDA44F1E4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FCC7B-8F48-437A-987D-1712C18DD5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178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DC933-1BEB-49BF-B276-E353FFB0E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45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4400" dirty="0"/>
              <a:t>Holiday Planner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AEF61-6219-49F5-929D-2286AF1F8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8300"/>
            <a:ext cx="10515600" cy="4538663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endParaRPr lang="en-US" sz="2200" dirty="0"/>
          </a:p>
          <a:p>
            <a:pPr>
              <a:lnSpc>
                <a:spcPct val="160000"/>
              </a:lnSpc>
            </a:pPr>
            <a:r>
              <a:rPr lang="en-US" sz="2200" dirty="0"/>
              <a:t>This project is an application for a holiday planner which gives you the ability to pick a city and plan for a specific day. It gives you the weather of that city as well as the local attractions and restaurants.</a:t>
            </a:r>
          </a:p>
          <a:p>
            <a:pPr>
              <a:lnSpc>
                <a:spcPct val="160000"/>
              </a:lnSpc>
            </a:pPr>
            <a:r>
              <a:rPr lang="en-US" sz="2200" dirty="0"/>
              <a:t>You can make a list of the chosen places and save them locally.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lnSpc>
                <a:spcPct val="160000"/>
              </a:lnSpc>
            </a:pPr>
            <a:r>
              <a:rPr lang="en-US" sz="2100" dirty="0"/>
              <a:t>As a user I will be able to submit a city name or pick it from google map.</a:t>
            </a:r>
          </a:p>
          <a:p>
            <a:pPr>
              <a:lnSpc>
                <a:spcPct val="160000"/>
              </a:lnSpc>
            </a:pPr>
            <a:r>
              <a:rPr lang="en-US" sz="2100" dirty="0"/>
              <a:t>Pick a date and add the plan for that specific date.</a:t>
            </a:r>
          </a:p>
          <a:p>
            <a:pPr>
              <a:lnSpc>
                <a:spcPct val="160000"/>
              </a:lnSpc>
            </a:pPr>
            <a:r>
              <a:rPr lang="en-US" sz="2100" dirty="0"/>
              <a:t>Get information from API providers about the weather, attractions and restaurants near by that city.</a:t>
            </a:r>
          </a:p>
          <a:p>
            <a:pPr>
              <a:lnSpc>
                <a:spcPct val="160000"/>
              </a:lnSpc>
            </a:pPr>
            <a:r>
              <a:rPr lang="en-US" sz="2100" dirty="0"/>
              <a:t>Be able to make a list and save the plans. </a:t>
            </a:r>
            <a:endParaRPr lang="en-GB" sz="21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19CF8D1-5D48-4B8E-8E3C-17F27745BB43}"/>
              </a:ext>
            </a:extLst>
          </p:cNvPr>
          <p:cNvSpPr txBox="1">
            <a:spLocks/>
          </p:cNvSpPr>
          <p:nvPr/>
        </p:nvSpPr>
        <p:spPr>
          <a:xfrm>
            <a:off x="838200" y="1638300"/>
            <a:ext cx="3476625" cy="3984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Project description</a:t>
            </a:r>
            <a:endParaRPr lang="en-GB" sz="32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52635C-5562-464F-9268-BF0961607223}"/>
              </a:ext>
            </a:extLst>
          </p:cNvPr>
          <p:cNvSpPr txBox="1">
            <a:spLocks/>
          </p:cNvSpPr>
          <p:nvPr/>
        </p:nvSpPr>
        <p:spPr>
          <a:xfrm>
            <a:off x="838200" y="3636168"/>
            <a:ext cx="1971676" cy="5429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User story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880123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DC933-1BEB-49BF-B276-E353FFB0E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45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4400" dirty="0"/>
              <a:t>Holiday Planner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AEF61-6219-49F5-929D-2286AF1F8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321786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/>
              <a:t>Google map API</a:t>
            </a:r>
          </a:p>
          <a:p>
            <a:pPr>
              <a:lnSpc>
                <a:spcPct val="150000"/>
              </a:lnSpc>
            </a:pPr>
            <a:r>
              <a:rPr lang="en-US" sz="1600" dirty="0" err="1"/>
              <a:t>Openweather</a:t>
            </a:r>
            <a:r>
              <a:rPr lang="en-US" sz="1600" dirty="0"/>
              <a:t> to get the weather of that area</a:t>
            </a:r>
          </a:p>
          <a:p>
            <a:pPr>
              <a:lnSpc>
                <a:spcPct val="150000"/>
              </a:lnSpc>
            </a:pPr>
            <a:r>
              <a:rPr lang="en-US" sz="1600" dirty="0" err="1"/>
              <a:t>Wekipedia</a:t>
            </a:r>
            <a:r>
              <a:rPr lang="en-US" sz="1600" dirty="0"/>
              <a:t> </a:t>
            </a:r>
            <a:r>
              <a:rPr lang="en-US" sz="1600" dirty="0" err="1"/>
              <a:t>Api</a:t>
            </a:r>
            <a:r>
              <a:rPr lang="en-US" sz="1600" dirty="0"/>
              <a:t> to get some information about the city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Using google news API to get some headline news of that area/Country.</a:t>
            </a:r>
            <a:endParaRPr lang="en-US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19CF8D1-5D48-4B8E-8E3C-17F27745BB43}"/>
              </a:ext>
            </a:extLst>
          </p:cNvPr>
          <p:cNvSpPr txBox="1">
            <a:spLocks/>
          </p:cNvSpPr>
          <p:nvPr/>
        </p:nvSpPr>
        <p:spPr>
          <a:xfrm>
            <a:off x="838200" y="1447800"/>
            <a:ext cx="2038350" cy="3738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APIs</a:t>
            </a:r>
            <a:endParaRPr lang="en-GB" sz="28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098820E-2379-413A-BF5B-DDF1687D76AE}"/>
              </a:ext>
            </a:extLst>
          </p:cNvPr>
          <p:cNvSpPr txBox="1">
            <a:spLocks/>
          </p:cNvSpPr>
          <p:nvPr/>
        </p:nvSpPr>
        <p:spPr>
          <a:xfrm>
            <a:off x="838200" y="4248150"/>
            <a:ext cx="2952750" cy="4175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Rough  breakdown tasks</a:t>
            </a:r>
            <a:endParaRPr lang="en-GB" sz="2800" b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04AD464-0DDF-4F7B-A99C-B80DF85F7D5B}"/>
              </a:ext>
            </a:extLst>
          </p:cNvPr>
          <p:cNvSpPr txBox="1">
            <a:spLocks/>
          </p:cNvSpPr>
          <p:nvPr/>
        </p:nvSpPr>
        <p:spPr>
          <a:xfrm>
            <a:off x="838200" y="4665661"/>
            <a:ext cx="10515600" cy="18065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dirty="0"/>
              <a:t>Using </a:t>
            </a:r>
            <a:r>
              <a:rPr lang="en-US" sz="1800" dirty="0" err="1"/>
              <a:t>Tailwindcss</a:t>
            </a:r>
            <a:r>
              <a:rPr lang="en-US" sz="1800" dirty="0"/>
              <a:t> for the first time to design our page.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Using multiple </a:t>
            </a:r>
            <a:r>
              <a:rPr lang="en-US" sz="1800" dirty="0" err="1"/>
              <a:t>Apis</a:t>
            </a:r>
            <a:r>
              <a:rPr lang="en-US" sz="1800" dirty="0"/>
              <a:t> to save and manage huge data locally.</a:t>
            </a:r>
          </a:p>
        </p:txBody>
      </p:sp>
    </p:spTree>
    <p:extLst>
      <p:ext uri="{BB962C8B-B14F-4D97-AF65-F5344CB8AC3E}">
        <p14:creationId xmlns:p14="http://schemas.microsoft.com/office/powerpoint/2010/main" val="1849994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E3468AE5-6819-4533-A2C8-AF0E081E6F9B}"/>
              </a:ext>
            </a:extLst>
          </p:cNvPr>
          <p:cNvSpPr/>
          <p:nvPr/>
        </p:nvSpPr>
        <p:spPr>
          <a:xfrm>
            <a:off x="190500" y="5528346"/>
            <a:ext cx="11868150" cy="1208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ECC703-24F0-4001-8A09-B2EAC50E6A03}"/>
              </a:ext>
            </a:extLst>
          </p:cNvPr>
          <p:cNvSpPr/>
          <p:nvPr/>
        </p:nvSpPr>
        <p:spPr>
          <a:xfrm>
            <a:off x="285924" y="201337"/>
            <a:ext cx="11772725" cy="637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Holiday Planner</a:t>
            </a:r>
            <a:endParaRPr lang="en-GB" sz="3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73B028-9094-45D7-9178-9FB804967F66}"/>
              </a:ext>
            </a:extLst>
          </p:cNvPr>
          <p:cNvSpPr/>
          <p:nvPr/>
        </p:nvSpPr>
        <p:spPr>
          <a:xfrm>
            <a:off x="285924" y="1224794"/>
            <a:ext cx="11772725" cy="956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6D9950-948D-4A94-AA05-490E87D4F54E}"/>
              </a:ext>
            </a:extLst>
          </p:cNvPr>
          <p:cNvSpPr/>
          <p:nvPr/>
        </p:nvSpPr>
        <p:spPr>
          <a:xfrm>
            <a:off x="9626856" y="1522603"/>
            <a:ext cx="1550985" cy="360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/>
              <a:t>Add the plan</a:t>
            </a:r>
            <a:endParaRPr lang="en-GB" sz="180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67B972-DD30-4974-B642-9FD0DB7CC8E0}"/>
              </a:ext>
            </a:extLst>
          </p:cNvPr>
          <p:cNvSpPr/>
          <p:nvPr/>
        </p:nvSpPr>
        <p:spPr>
          <a:xfrm>
            <a:off x="7466203" y="1361527"/>
            <a:ext cx="1937854" cy="7015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City name or Pick from the map</a:t>
            </a:r>
            <a:endParaRPr lang="en-GB" sz="180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AAA3D6-DAB7-4E04-A6E5-7253083F5AB9}"/>
              </a:ext>
            </a:extLst>
          </p:cNvPr>
          <p:cNvSpPr/>
          <p:nvPr/>
        </p:nvSpPr>
        <p:spPr>
          <a:xfrm>
            <a:off x="362615" y="1268923"/>
            <a:ext cx="5249902" cy="8645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Plan description</a:t>
            </a:r>
            <a:endParaRPr lang="en-GB" sz="180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608C08-F4C2-4614-894C-38BE61AC07CF}"/>
              </a:ext>
            </a:extLst>
          </p:cNvPr>
          <p:cNvSpPr/>
          <p:nvPr/>
        </p:nvSpPr>
        <p:spPr>
          <a:xfrm>
            <a:off x="241200" y="2424419"/>
            <a:ext cx="7023667" cy="2776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  <a:p>
            <a:pPr algn="ctr"/>
            <a:endParaRPr lang="en-US" sz="1801" dirty="0"/>
          </a:p>
          <a:p>
            <a:pPr algn="ctr"/>
            <a:endParaRPr lang="en-US" sz="1801" dirty="0"/>
          </a:p>
          <a:p>
            <a:pPr algn="ctr"/>
            <a:endParaRPr lang="en-US" sz="1801" dirty="0"/>
          </a:p>
          <a:p>
            <a:pPr algn="ctr"/>
            <a:endParaRPr lang="en-US" sz="1801" dirty="0"/>
          </a:p>
          <a:p>
            <a:pPr algn="ctr"/>
            <a:endParaRPr lang="en-US" sz="1801" dirty="0"/>
          </a:p>
          <a:p>
            <a:pPr algn="ctr"/>
            <a:endParaRPr lang="en-US" sz="1801" dirty="0"/>
          </a:p>
          <a:p>
            <a:pPr algn="ctr"/>
            <a:endParaRPr lang="en-US" sz="1801" dirty="0"/>
          </a:p>
          <a:p>
            <a:r>
              <a:rPr lang="en-US" sz="1801" dirty="0"/>
              <a:t>List of the plans getting from the form submission</a:t>
            </a:r>
            <a:endParaRPr lang="en-GB" sz="180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4866E3E-425E-4720-B2BB-20736EDED8C9}"/>
              </a:ext>
            </a:extLst>
          </p:cNvPr>
          <p:cNvSpPr/>
          <p:nvPr/>
        </p:nvSpPr>
        <p:spPr>
          <a:xfrm>
            <a:off x="298350" y="2839804"/>
            <a:ext cx="1294525" cy="3607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City name</a:t>
            </a:r>
            <a:endParaRPr lang="en-GB" sz="180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069B8B0-3B0D-4CF9-B5B3-99DE7393EE24}"/>
              </a:ext>
            </a:extLst>
          </p:cNvPr>
          <p:cNvSpPr/>
          <p:nvPr/>
        </p:nvSpPr>
        <p:spPr>
          <a:xfrm>
            <a:off x="1661421" y="2484974"/>
            <a:ext cx="3853553" cy="74640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plan</a:t>
            </a:r>
            <a:endParaRPr lang="en-GB" sz="180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5E0C6E-1627-4FBA-9E88-736F237EBEC0}"/>
              </a:ext>
            </a:extLst>
          </p:cNvPr>
          <p:cNvSpPr/>
          <p:nvPr/>
        </p:nvSpPr>
        <p:spPr>
          <a:xfrm>
            <a:off x="5588923" y="2498301"/>
            <a:ext cx="1522778" cy="73307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/>
              <a:t>Weather card</a:t>
            </a:r>
          </a:p>
          <a:p>
            <a:pPr algn="ctr"/>
            <a:r>
              <a:rPr lang="en-US" sz="1801" dirty="0"/>
              <a:t> for that city</a:t>
            </a:r>
            <a:endParaRPr lang="en-GB" sz="180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3E5E18-E8CC-488E-843A-65168186C8FB}"/>
              </a:ext>
            </a:extLst>
          </p:cNvPr>
          <p:cNvSpPr/>
          <p:nvPr/>
        </p:nvSpPr>
        <p:spPr>
          <a:xfrm>
            <a:off x="7466202" y="2424421"/>
            <a:ext cx="4592447" cy="27767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/>
              <a:t>Google map</a:t>
            </a:r>
            <a:endParaRPr lang="en-GB" sz="180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BA6508B-B421-46D7-9F6D-F4558F1AF575}"/>
              </a:ext>
            </a:extLst>
          </p:cNvPr>
          <p:cNvSpPr/>
          <p:nvPr/>
        </p:nvSpPr>
        <p:spPr>
          <a:xfrm>
            <a:off x="839764" y="5587770"/>
            <a:ext cx="2715237" cy="22763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Places to visit</a:t>
            </a:r>
            <a:endParaRPr lang="en-GB" sz="180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87FF64C-DC26-4D33-BA7B-4B5718BFB39D}"/>
              </a:ext>
            </a:extLst>
          </p:cNvPr>
          <p:cNvSpPr/>
          <p:nvPr/>
        </p:nvSpPr>
        <p:spPr>
          <a:xfrm>
            <a:off x="8848725" y="5587770"/>
            <a:ext cx="1952626" cy="2276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Restaurant's list</a:t>
            </a:r>
            <a:endParaRPr lang="en-GB" sz="180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E495592-0E6B-489E-9781-BD45DB692FFF}"/>
              </a:ext>
            </a:extLst>
          </p:cNvPr>
          <p:cNvSpPr/>
          <p:nvPr/>
        </p:nvSpPr>
        <p:spPr>
          <a:xfrm>
            <a:off x="7026391" y="354303"/>
            <a:ext cx="1635043" cy="3607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plans</a:t>
            </a:r>
            <a:endParaRPr lang="en-GB" sz="180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D41553-52D1-4D0F-95E4-F27EF5DD3DCF}"/>
              </a:ext>
            </a:extLst>
          </p:cNvPr>
          <p:cNvSpPr/>
          <p:nvPr/>
        </p:nvSpPr>
        <p:spPr>
          <a:xfrm>
            <a:off x="8739443" y="354303"/>
            <a:ext cx="1503586" cy="3607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Places to visit</a:t>
            </a:r>
            <a:endParaRPr lang="en-GB" sz="180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05BAA5-C6EC-4572-966F-3CC5A8F9AA6E}"/>
              </a:ext>
            </a:extLst>
          </p:cNvPr>
          <p:cNvSpPr/>
          <p:nvPr/>
        </p:nvSpPr>
        <p:spPr>
          <a:xfrm>
            <a:off x="10399046" y="354303"/>
            <a:ext cx="1503586" cy="3607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Photo gallery</a:t>
            </a:r>
            <a:endParaRPr lang="en-GB" sz="180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C6B19B-0C21-4080-B94F-941C2F2D0BEB}"/>
              </a:ext>
            </a:extLst>
          </p:cNvPr>
          <p:cNvSpPr/>
          <p:nvPr/>
        </p:nvSpPr>
        <p:spPr>
          <a:xfrm>
            <a:off x="5813853" y="1460863"/>
            <a:ext cx="1451014" cy="4842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/>
              <a:t>Pick a date</a:t>
            </a:r>
            <a:endParaRPr lang="en-GB" sz="180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70751A3-66EB-499A-8E1F-0FC46BD0EC1A}"/>
              </a:ext>
            </a:extLst>
          </p:cNvPr>
          <p:cNvSpPr/>
          <p:nvPr/>
        </p:nvSpPr>
        <p:spPr>
          <a:xfrm>
            <a:off x="303242" y="2480000"/>
            <a:ext cx="1289633" cy="25935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Date</a:t>
            </a:r>
            <a:endParaRPr lang="en-GB" sz="1801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FF18697-C856-4B57-88ED-343186F755AB}"/>
              </a:ext>
            </a:extLst>
          </p:cNvPr>
          <p:cNvSpPr/>
          <p:nvPr/>
        </p:nvSpPr>
        <p:spPr>
          <a:xfrm>
            <a:off x="241200" y="5874831"/>
            <a:ext cx="4168875" cy="7818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801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E8D80D7-A4D1-43BC-8F51-5027C3ED2345}"/>
              </a:ext>
            </a:extLst>
          </p:cNvPr>
          <p:cNvSpPr/>
          <p:nvPr/>
        </p:nvSpPr>
        <p:spPr>
          <a:xfrm>
            <a:off x="488029" y="5965710"/>
            <a:ext cx="1131221" cy="577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F4FA470-2DBD-4E77-860C-80606C2AA7EC}"/>
              </a:ext>
            </a:extLst>
          </p:cNvPr>
          <p:cNvSpPr/>
          <p:nvPr/>
        </p:nvSpPr>
        <p:spPr>
          <a:xfrm>
            <a:off x="1715129" y="5965710"/>
            <a:ext cx="1131221" cy="577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1AF609D-D376-4ECC-B36D-B59923F4A20C}"/>
              </a:ext>
            </a:extLst>
          </p:cNvPr>
          <p:cNvSpPr/>
          <p:nvPr/>
        </p:nvSpPr>
        <p:spPr>
          <a:xfrm>
            <a:off x="2988036" y="5965710"/>
            <a:ext cx="1131221" cy="577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Arrow: Chevron 39">
            <a:extLst>
              <a:ext uri="{FF2B5EF4-FFF2-40B4-BE49-F238E27FC236}">
                <a16:creationId xmlns:a16="http://schemas.microsoft.com/office/drawing/2014/main" id="{423CF934-259C-442A-B012-616BCDF2397A}"/>
              </a:ext>
            </a:extLst>
          </p:cNvPr>
          <p:cNvSpPr/>
          <p:nvPr/>
        </p:nvSpPr>
        <p:spPr>
          <a:xfrm>
            <a:off x="4211012" y="6165734"/>
            <a:ext cx="172236" cy="20002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1" name="Arrow: Chevron 40">
            <a:extLst>
              <a:ext uri="{FF2B5EF4-FFF2-40B4-BE49-F238E27FC236}">
                <a16:creationId xmlns:a16="http://schemas.microsoft.com/office/drawing/2014/main" id="{507E4DF2-18B9-4FAF-AD80-4807469B220F}"/>
              </a:ext>
            </a:extLst>
          </p:cNvPr>
          <p:cNvSpPr/>
          <p:nvPr/>
        </p:nvSpPr>
        <p:spPr>
          <a:xfrm flipH="1">
            <a:off x="285924" y="6165734"/>
            <a:ext cx="128719" cy="19084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6944E3F-E8CD-4D42-B01B-39D4F315A25D}"/>
              </a:ext>
            </a:extLst>
          </p:cNvPr>
          <p:cNvSpPr/>
          <p:nvPr/>
        </p:nvSpPr>
        <p:spPr>
          <a:xfrm>
            <a:off x="7793896" y="5903931"/>
            <a:ext cx="4168875" cy="7818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801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B78045B-44AF-452D-B6E4-1EF4AE05A6C5}"/>
              </a:ext>
            </a:extLst>
          </p:cNvPr>
          <p:cNvSpPr/>
          <p:nvPr/>
        </p:nvSpPr>
        <p:spPr>
          <a:xfrm>
            <a:off x="8040725" y="5994810"/>
            <a:ext cx="1131221" cy="5779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6EF912-7D9B-404C-99DE-988676A76AB5}"/>
              </a:ext>
            </a:extLst>
          </p:cNvPr>
          <p:cNvSpPr/>
          <p:nvPr/>
        </p:nvSpPr>
        <p:spPr>
          <a:xfrm>
            <a:off x="9267825" y="5994810"/>
            <a:ext cx="1131221" cy="5779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EC34CD7-6BC4-4E58-8F9A-48A719429AFE}"/>
              </a:ext>
            </a:extLst>
          </p:cNvPr>
          <p:cNvSpPr/>
          <p:nvPr/>
        </p:nvSpPr>
        <p:spPr>
          <a:xfrm>
            <a:off x="10540732" y="5994810"/>
            <a:ext cx="1131221" cy="5779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Arrow: Chevron 45">
            <a:extLst>
              <a:ext uri="{FF2B5EF4-FFF2-40B4-BE49-F238E27FC236}">
                <a16:creationId xmlns:a16="http://schemas.microsoft.com/office/drawing/2014/main" id="{9E278E06-46C0-48BC-975B-ABADAA4E1D4F}"/>
              </a:ext>
            </a:extLst>
          </p:cNvPr>
          <p:cNvSpPr/>
          <p:nvPr/>
        </p:nvSpPr>
        <p:spPr>
          <a:xfrm>
            <a:off x="11763708" y="6194834"/>
            <a:ext cx="172236" cy="200025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7" name="Arrow: Chevron 46">
            <a:extLst>
              <a:ext uri="{FF2B5EF4-FFF2-40B4-BE49-F238E27FC236}">
                <a16:creationId xmlns:a16="http://schemas.microsoft.com/office/drawing/2014/main" id="{19F0E0B6-BCA9-4A31-9EB6-8F1E4A5B69B1}"/>
              </a:ext>
            </a:extLst>
          </p:cNvPr>
          <p:cNvSpPr/>
          <p:nvPr/>
        </p:nvSpPr>
        <p:spPr>
          <a:xfrm flipH="1">
            <a:off x="7838620" y="6194834"/>
            <a:ext cx="128719" cy="190846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FBC06D1-75B8-41BE-8BB7-026658B15877}"/>
              </a:ext>
            </a:extLst>
          </p:cNvPr>
          <p:cNvSpPr/>
          <p:nvPr/>
        </p:nvSpPr>
        <p:spPr>
          <a:xfrm>
            <a:off x="5047464" y="5567714"/>
            <a:ext cx="2119271" cy="2677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Info from Wikipedia</a:t>
            </a:r>
            <a:endParaRPr lang="en-GB" sz="1801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50181E8-662A-4226-8712-E55F0BDA0299}"/>
              </a:ext>
            </a:extLst>
          </p:cNvPr>
          <p:cNvSpPr/>
          <p:nvPr/>
        </p:nvSpPr>
        <p:spPr>
          <a:xfrm>
            <a:off x="4854498" y="5879264"/>
            <a:ext cx="2648580" cy="82198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F54138B-F709-4ABC-A534-06FAD8A4422B}"/>
              </a:ext>
            </a:extLst>
          </p:cNvPr>
          <p:cNvSpPr/>
          <p:nvPr/>
        </p:nvSpPr>
        <p:spPr>
          <a:xfrm>
            <a:off x="324725" y="4157183"/>
            <a:ext cx="1294525" cy="3607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City name</a:t>
            </a:r>
            <a:endParaRPr lang="en-GB" sz="1801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B482203-938E-46A9-BB34-79EF95A9E513}"/>
              </a:ext>
            </a:extLst>
          </p:cNvPr>
          <p:cNvSpPr/>
          <p:nvPr/>
        </p:nvSpPr>
        <p:spPr>
          <a:xfrm>
            <a:off x="1687796" y="3802353"/>
            <a:ext cx="3853553" cy="74640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plan</a:t>
            </a:r>
            <a:endParaRPr lang="en-GB" sz="1801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46E0E8F-E0C4-4D8D-9B67-C5DB00F67AA0}"/>
              </a:ext>
            </a:extLst>
          </p:cNvPr>
          <p:cNvSpPr/>
          <p:nvPr/>
        </p:nvSpPr>
        <p:spPr>
          <a:xfrm>
            <a:off x="5615298" y="3815680"/>
            <a:ext cx="1522778" cy="73307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/>
              <a:t>Weather card</a:t>
            </a:r>
          </a:p>
          <a:p>
            <a:pPr algn="ctr"/>
            <a:r>
              <a:rPr lang="en-US" sz="1801" dirty="0"/>
              <a:t> for that city</a:t>
            </a:r>
            <a:endParaRPr lang="en-GB" sz="1801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35B6000-9E2A-4DF1-B577-09C3D3CCC5AE}"/>
              </a:ext>
            </a:extLst>
          </p:cNvPr>
          <p:cNvSpPr/>
          <p:nvPr/>
        </p:nvSpPr>
        <p:spPr>
          <a:xfrm>
            <a:off x="329617" y="3797379"/>
            <a:ext cx="1289633" cy="25935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Date</a:t>
            </a:r>
            <a:endParaRPr lang="en-GB" sz="1801" dirty="0"/>
          </a:p>
        </p:txBody>
      </p:sp>
    </p:spTree>
    <p:extLst>
      <p:ext uri="{BB962C8B-B14F-4D97-AF65-F5344CB8AC3E}">
        <p14:creationId xmlns:p14="http://schemas.microsoft.com/office/powerpoint/2010/main" val="1781580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118</TotalTime>
  <Words>246</Words>
  <Application>Microsoft Office PowerPoint</Application>
  <PresentationFormat>Widescreen</PresentationFormat>
  <Paragraphs>54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Holiday Planner</vt:lpstr>
      <vt:lpstr>Holiday Planner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Mehdi H. Mahmud</dc:creator>
  <cp:lastModifiedBy>Mehdi H. Mahmud</cp:lastModifiedBy>
  <cp:revision>9</cp:revision>
  <dcterms:created xsi:type="dcterms:W3CDTF">2021-07-13T18:45:10Z</dcterms:created>
  <dcterms:modified xsi:type="dcterms:W3CDTF">2021-07-13T20:44:05Z</dcterms:modified>
</cp:coreProperties>
</file>