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5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8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8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01508"/>
              </p:ext>
            </p:extLst>
          </p:nvPr>
        </p:nvGraphicFramePr>
        <p:xfrm>
          <a:off x="76203" y="1295401"/>
          <a:ext cx="8991600" cy="44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30"/>
                <a:gridCol w="1296143"/>
                <a:gridCol w="1044116"/>
                <a:gridCol w="1368152"/>
                <a:gridCol w="936104"/>
                <a:gridCol w="1224136"/>
                <a:gridCol w="1939519"/>
              </a:tblGrid>
              <a:tr h="955040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Application(s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Learning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Alg.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&amp; Inference Technique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Required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Complexity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SNIPER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size/delay/loss/throughput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monitoring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Supervised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+ Adaptive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Measurement +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completion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Low computational complexity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&amp; 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iSTAMP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size 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Adaptive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(Online)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measurement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 Compressive Sensing Inf.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Low computational complexity &amp; 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With Feasibility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constraint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Opennetmon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size/delay/loss/throughput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Fully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direct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34" name="Picture 10" descr="http://www.polyvore.com/cgi/img-thing?.out=jpg&amp;size=l&amp;tid=158879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4869160"/>
            <a:ext cx="625929" cy="6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4798876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2532731"/>
            <a:ext cx="612320" cy="6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3684859"/>
            <a:ext cx="612320" cy="6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09020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80" y="2458616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60484" y="37594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6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86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Mehdi</cp:lastModifiedBy>
  <cp:revision>15</cp:revision>
  <dcterms:created xsi:type="dcterms:W3CDTF">2014-07-28T01:00:23Z</dcterms:created>
  <dcterms:modified xsi:type="dcterms:W3CDTF">2014-07-28T05:33:37Z</dcterms:modified>
</cp:coreProperties>
</file>