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10D7-4A45-4ED9-84D1-505EA9BD5AFE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7E92-6C4D-4C55-B069-3632FF555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1.jpe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4040"/>
              </p:ext>
            </p:extLst>
          </p:nvPr>
        </p:nvGraphicFramePr>
        <p:xfrm>
          <a:off x="76202" y="1295400"/>
          <a:ext cx="899159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30"/>
                <a:gridCol w="1332148"/>
                <a:gridCol w="1188132"/>
                <a:gridCol w="1368152"/>
                <a:gridCol w="1024136"/>
                <a:gridCol w="1244116"/>
                <a:gridCol w="1651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Application(s)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Learning Alg.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&amp; Inference Technique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Required Resources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Accuracy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Complexity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SNIPER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size/delay/throughput/loss Monitoring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Supervise + Adaptive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 +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Completion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iSTAMP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[3]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 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Online-Adaptive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 Compressive Sensing Inf.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Feasibility constraint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Opennetmon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[4]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size/delay/throughput/loss 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Fully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Direct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High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communication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34" name="Picture 10" descr="http://www.polyvore.com/cgi/img-thing?.out=jpg&amp;size=l&amp;tid=158879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27" y="4077072"/>
            <a:ext cx="625929" cy="6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28" y="4005064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24" y="2175660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40967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11" y="3067905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11" y="2102598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14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0010"/>
              </p:ext>
            </p:extLst>
          </p:nvPr>
        </p:nvGraphicFramePr>
        <p:xfrm>
          <a:off x="76202" y="1295400"/>
          <a:ext cx="899159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30"/>
                <a:gridCol w="1332148"/>
                <a:gridCol w="1188132"/>
                <a:gridCol w="1368152"/>
                <a:gridCol w="1024136"/>
                <a:gridCol w="1244116"/>
                <a:gridCol w="1651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Framework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Application(s)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Learning Alg.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&amp; Inference Technique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Required Resources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Measurement Accuracy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Complexity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SNIPER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size/delay/throughput/loss Monitoring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Supervise + Adaptive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 +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Completion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iSTAMP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[3]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 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Online-Adaptive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Direct Measurement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+  Compressive Sensing Inf.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Low computational complexity &amp; communication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Feasibility constraint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Opennetmon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[4]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Per-flow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size/delay/throughput/loss Monitoring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Fully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Direct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High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communication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overhead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- No Feasibility constraint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http://www.clker.com/cliparts/7/d/9/B/f/R/smiley-face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0747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ker.com/cliparts/a/t/o/5/s/n/unsure-smiley-face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lipartbest.com/cliparts/9iR/anX/9iRanXni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9303"/>
            <a:ext cx="911679" cy="91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olyvore.com/cgi/img-thing?.out=jpg&amp;size=l&amp;tid=1588793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27" y="4077072"/>
            <a:ext cx="625929" cy="6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407" y="5007927"/>
            <a:ext cx="698616" cy="6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92" y="5827942"/>
            <a:ext cx="698616" cy="6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53050"/>
            <a:ext cx="698616" cy="6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770" y="5407477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tc-mysitemyway.s3.amazonaws.com/icons/legacy-previews/icons/rounded-glossy-black-icons-symbols-shapes/020771-rounded-glossy-black-icon-symbols-shapes-smiley-hap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28" y="6015714"/>
            <a:ext cx="703487" cy="7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28" y="4005064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170" y="5559877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24" y="2175660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clipartguide.com/_small/1386-0901-1123-421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40967"/>
            <a:ext cx="612320" cy="6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11" y="3067905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://etc-mysitemyway.s3.amazonaws.com/icons/legacy-previews/icons/high-resolution-dark-blue-denim-jeans-icons-symbols-shapes/019651-high-resolution-dark-blue-denim-jeans-icon-symbols-shapes-smiley-face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11" y="2102598"/>
            <a:ext cx="754360" cy="7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162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Mehdi</cp:lastModifiedBy>
  <cp:revision>6</cp:revision>
  <dcterms:created xsi:type="dcterms:W3CDTF">2014-07-28T01:00:23Z</dcterms:created>
  <dcterms:modified xsi:type="dcterms:W3CDTF">2014-07-28T02:06:20Z</dcterms:modified>
</cp:coreProperties>
</file>