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5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8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8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11359"/>
              </p:ext>
            </p:extLst>
          </p:nvPr>
        </p:nvGraphicFramePr>
        <p:xfrm>
          <a:off x="76203" y="1295401"/>
          <a:ext cx="8991600" cy="44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30"/>
                <a:gridCol w="1296143"/>
                <a:gridCol w="1044116"/>
                <a:gridCol w="1368152"/>
                <a:gridCol w="936104"/>
                <a:gridCol w="1224136"/>
                <a:gridCol w="1939519"/>
              </a:tblGrid>
              <a:tr h="955040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Application(s)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Learning Alg.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&amp; Inference Technique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Required Resources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Accuracy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Complexity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SNIPER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size/delay/loss/throughput monitoring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Supervised + Adaptive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Measurement +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completion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Low computational complexity &amp; communication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iSTAMP [3]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 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Adaptive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(Online)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measurement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 Compressive Sensing Inf.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Good +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Low computational complexity &amp; communication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With Feasibility constraint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Opennetmon  [4]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delay/loss/ throughput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Fully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direct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Very High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Good ++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High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communication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96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</dc:creator>
  <cp:lastModifiedBy>Mehdi</cp:lastModifiedBy>
  <cp:revision>20</cp:revision>
  <dcterms:created xsi:type="dcterms:W3CDTF">2014-07-28T01:00:23Z</dcterms:created>
  <dcterms:modified xsi:type="dcterms:W3CDTF">2014-07-30T21:19:23Z</dcterms:modified>
</cp:coreProperties>
</file>