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06" y="-84"/>
      </p:cViewPr>
      <p:guideLst>
        <p:guide orient="horz" pos="216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10D7-4A45-4ED9-84D1-505EA9BD5A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4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10D7-4A45-4ED9-84D1-505EA9BD5A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5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10D7-4A45-4ED9-84D1-505EA9BD5A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5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10D7-4A45-4ED9-84D1-505EA9BD5A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10D7-4A45-4ED9-84D1-505EA9BD5A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2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10D7-4A45-4ED9-84D1-505EA9BD5A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5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8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8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10D7-4A45-4ED9-84D1-505EA9BD5A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4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10D7-4A45-4ED9-84D1-505EA9BD5A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7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10D7-4A45-4ED9-84D1-505EA9BD5A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10D7-4A45-4ED9-84D1-505EA9BD5A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5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8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10D7-4A45-4ED9-84D1-505EA9BD5A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1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D10D7-4A45-4ED9-84D1-505EA9BD5A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1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355150"/>
              </p:ext>
            </p:extLst>
          </p:nvPr>
        </p:nvGraphicFramePr>
        <p:xfrm>
          <a:off x="76203" y="1295401"/>
          <a:ext cx="8991600" cy="448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430"/>
                <a:gridCol w="1296143"/>
                <a:gridCol w="1044116"/>
                <a:gridCol w="1368152"/>
                <a:gridCol w="936104"/>
                <a:gridCol w="1224136"/>
                <a:gridCol w="1939519"/>
              </a:tblGrid>
              <a:tr h="955040"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Framework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Application(s)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Learning Alg.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Measurement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&amp; Inference Technique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Required Resources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Measurement Accuracy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Complexity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70940">
                <a:tc>
                  <a:txBody>
                    <a:bodyPr/>
                    <a:lstStyle/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SNIPER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Per-flow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size/delay/loss/throughput monitoring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Supervised + Adaptive</a:t>
                      </a:r>
                    </a:p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Direct Measurement +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Matrix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completion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Good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- Low computational complexity &amp; communication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 overhead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algn="l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- No feasibility constraint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70940">
                <a:tc>
                  <a:txBody>
                    <a:bodyPr/>
                    <a:lstStyle/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iSTAMP [3]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Per-flow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size monitoring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Adaptive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(Online)</a:t>
                      </a:r>
                    </a:p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Direct measurement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+  Compressive Sensing Inf.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Good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- Low computational complexity &amp; communication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 overhead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algn="l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- With Feasibility constraint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70940">
                <a:tc>
                  <a:txBody>
                    <a:bodyPr/>
                    <a:lstStyle/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Opennetmon  [4]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Per-flow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delay/loss/ throughput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monitoring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Fully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direct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Very High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 baseline="0" smtClean="0">
                          <a:solidFill>
                            <a:schemeClr val="tx1"/>
                          </a:solidFill>
                        </a:rPr>
                        <a:t>Very Good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- High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communication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 overhead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algn="l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- No feasibility constraint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0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95</Words>
  <Application>Microsoft Office PowerPoint</Application>
  <PresentationFormat>On-screen Show (4:3)</PresentationFormat>
  <Paragraphs>80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Mehdi</dc:creator>
  <cp:lastModifiedBy>Mehdi</cp:lastModifiedBy>
  <cp:revision>22</cp:revision>
  <dcterms:created xsi:type="dcterms:W3CDTF">2014-07-28T01:00:23Z</dcterms:created>
  <dcterms:modified xsi:type="dcterms:W3CDTF">2014-07-30T23:48:53Z</dcterms:modified>
</cp:coreProperties>
</file>