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8666D-566F-4944-BF43-01E7485A40B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C8E27-3555-4773-BF49-950CEC3D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C8E27-3555-4773-BF49-950CEC3DE0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8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C8E27-3555-4773-BF49-950CEC3DE0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4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790D-B0B2-C33A-5BD0-4690BEC5A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996" y="1261170"/>
            <a:ext cx="6332008" cy="1775420"/>
          </a:xfrm>
        </p:spPr>
        <p:txBody>
          <a:bodyPr anchor="ctr"/>
          <a:lstStyle/>
          <a:p>
            <a:pPr algn="ctr"/>
            <a:r>
              <a:rPr lang="fa-IR" sz="6000" b="1" dirty="0">
                <a:cs typeface="B Traffic" panose="00000400000000000000" pitchFamily="2" charset="-78"/>
              </a:rPr>
              <a:t>آموزش مقدماتی </a:t>
            </a:r>
            <a:endParaRPr lang="en-US" sz="6000" b="1" dirty="0">
              <a:cs typeface="B Traffic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26A09-66F5-6FA2-78F8-FBA2296D6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676" y="2880550"/>
            <a:ext cx="6426643" cy="1096899"/>
          </a:xfrm>
        </p:spPr>
        <p:txBody>
          <a:bodyPr anchor="ctr">
            <a:noAutofit/>
          </a:bodyPr>
          <a:lstStyle/>
          <a:p>
            <a:pPr algn="ctr"/>
            <a:r>
              <a:rPr lang="en-US" sz="7200" dirty="0">
                <a:latin typeface="Aileron Bold" panose="00000800000000000000" pitchFamily="50" charset="0"/>
              </a:rPr>
              <a:t>MY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1D2AA-9944-96B4-5E4F-8C5488640AC2}"/>
              </a:ext>
            </a:extLst>
          </p:cNvPr>
          <p:cNvSpPr txBox="1"/>
          <p:nvPr/>
        </p:nvSpPr>
        <p:spPr>
          <a:xfrm>
            <a:off x="3386136" y="4552920"/>
            <a:ext cx="541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rgbClr val="FF0000"/>
                </a:solidFill>
                <a:cs typeface="B Traffic" panose="00000400000000000000" pitchFamily="2" charset="-78"/>
              </a:rPr>
              <a:t>محمدمهدی رضایی</a:t>
            </a:r>
            <a:endParaRPr lang="en-US" sz="2000" b="1" dirty="0">
              <a:solidFill>
                <a:srgbClr val="FF0000"/>
              </a:solidFill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06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048A2-3582-9D88-75C8-300208B9E09C}"/>
              </a:ext>
            </a:extLst>
          </p:cNvPr>
          <p:cNvSpPr txBox="1"/>
          <p:nvPr/>
        </p:nvSpPr>
        <p:spPr>
          <a:xfrm>
            <a:off x="2671762" y="2066925"/>
            <a:ext cx="6848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9600" dirty="0">
                <a:cs typeface="B Traffic" panose="00000400000000000000" pitchFamily="2" charset="-78"/>
              </a:rPr>
              <a:t>پایـان</a:t>
            </a:r>
            <a:endParaRPr lang="en-US" sz="9600" dirty="0"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8064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2B050D-BD38-A224-AD08-72D21AD3A7FC}"/>
              </a:ext>
            </a:extLst>
          </p:cNvPr>
          <p:cNvSpPr txBox="1"/>
          <p:nvPr/>
        </p:nvSpPr>
        <p:spPr>
          <a:xfrm>
            <a:off x="2581275" y="1303407"/>
            <a:ext cx="6219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>
                <a:cs typeface="B Traffic" panose="00000400000000000000" pitchFamily="2" charset="-78"/>
              </a:rPr>
              <a:t>در ابتدای کار ما باید یک دیتابیس بسازیم برای این منظور وارد سایت لیارا میشیم و طبق عکس روی گزینه ایجاد دیتا بیس کلیک میکنیم ...</a:t>
            </a:r>
            <a:endParaRPr lang="en-US" sz="2000" dirty="0">
              <a:cs typeface="B Traffic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BF84E-1891-00D0-70B5-550A32370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955" y="2424240"/>
            <a:ext cx="5224463" cy="3786059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1E43036C-D855-4307-A45F-5B301AE89F73}"/>
              </a:ext>
            </a:extLst>
          </p:cNvPr>
          <p:cNvSpPr/>
          <p:nvPr/>
        </p:nvSpPr>
        <p:spPr>
          <a:xfrm>
            <a:off x="5467348" y="5957887"/>
            <a:ext cx="447675" cy="390525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4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FA1B0-45D8-FB29-2841-D5D280BB8D0A}"/>
              </a:ext>
            </a:extLst>
          </p:cNvPr>
          <p:cNvSpPr txBox="1"/>
          <p:nvPr/>
        </p:nvSpPr>
        <p:spPr>
          <a:xfrm>
            <a:off x="1762125" y="771525"/>
            <a:ext cx="8667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>
                <a:cs typeface="B Traffic" panose="00000400000000000000" pitchFamily="2" charset="-78"/>
              </a:rPr>
              <a:t>در مرحله بعدی دیتا بیس رو مشخص و نسخه مورد نظر رو تعیین و نامی برای آن انتخاب میکنیم و مراحل را طبق تصاویر انجام میدهیم و در نهایت روی گزینه ی راه اندازی و نصب دیتابیس کلیک میکنیم ...</a:t>
            </a:r>
            <a:endParaRPr lang="en-US" sz="2000" dirty="0">
              <a:cs typeface="B Traffic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B5A8F-DD4E-A9C5-EFB7-746B89122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672" y="2122369"/>
            <a:ext cx="5242077" cy="3040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AE4806-17C4-4D52-613A-B34EF4742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95" y="2122369"/>
            <a:ext cx="5242077" cy="3040181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504D9E37-DB53-7C39-6334-1AA997F701F5}"/>
              </a:ext>
            </a:extLst>
          </p:cNvPr>
          <p:cNvSpPr/>
          <p:nvPr/>
        </p:nvSpPr>
        <p:spPr>
          <a:xfrm>
            <a:off x="3171125" y="5029200"/>
            <a:ext cx="409575" cy="381000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67B846F2-3912-AE5A-C8B0-3EDA6761BB70}"/>
              </a:ext>
            </a:extLst>
          </p:cNvPr>
          <p:cNvSpPr/>
          <p:nvPr/>
        </p:nvSpPr>
        <p:spPr>
          <a:xfrm>
            <a:off x="9620250" y="3280509"/>
            <a:ext cx="409575" cy="361950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631A2421-1B10-A9B8-B535-DF2953F9E3F9}"/>
              </a:ext>
            </a:extLst>
          </p:cNvPr>
          <p:cNvSpPr/>
          <p:nvPr/>
        </p:nvSpPr>
        <p:spPr>
          <a:xfrm rot="18031780">
            <a:off x="11025185" y="3933824"/>
            <a:ext cx="409575" cy="361950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8F4671A-A593-68D2-1828-6CE65672BF55}"/>
              </a:ext>
            </a:extLst>
          </p:cNvPr>
          <p:cNvSpPr/>
          <p:nvPr/>
        </p:nvSpPr>
        <p:spPr>
          <a:xfrm>
            <a:off x="6203973" y="4981575"/>
            <a:ext cx="409575" cy="361950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7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982EA8-AC36-9D47-E651-6B2F3D04D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2057618"/>
            <a:ext cx="4906318" cy="3890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829797-CC5C-C2A7-A41B-B24B5D52C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918" y="2052637"/>
            <a:ext cx="5636419" cy="3886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43399E-4BD4-5C48-8032-227B8694160D}"/>
              </a:ext>
            </a:extLst>
          </p:cNvPr>
          <p:cNvSpPr txBox="1"/>
          <p:nvPr/>
        </p:nvSpPr>
        <p:spPr>
          <a:xfrm>
            <a:off x="1283494" y="790575"/>
            <a:ext cx="9625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cs typeface="B Traffic" panose="00000400000000000000" pitchFamily="2" charset="-78"/>
              </a:rPr>
              <a:t>بعد از ساخته شدن دیتابیس به قسمت نحوه اتصال رفته و نرم افزار</a:t>
            </a:r>
            <a:r>
              <a:rPr lang="en-US" sz="2000" dirty="0">
                <a:cs typeface="B Traffic" panose="00000400000000000000" pitchFamily="2" charset="-78"/>
              </a:rPr>
              <a:t>MY SQL</a:t>
            </a:r>
            <a:r>
              <a:rPr lang="fa-IR" sz="2000" dirty="0">
                <a:cs typeface="B Traffic" panose="00000400000000000000" pitchFamily="2" charset="-78"/>
              </a:rPr>
              <a:t> </a:t>
            </a:r>
            <a:r>
              <a:rPr lang="en-US" sz="2000" dirty="0">
                <a:cs typeface="B Traffic" panose="00000400000000000000" pitchFamily="2" charset="-78"/>
              </a:rPr>
              <a:t> </a:t>
            </a:r>
            <a:r>
              <a:rPr lang="fa-IR" sz="2000" dirty="0">
                <a:cs typeface="B Traffic" panose="00000400000000000000" pitchFamily="2" charset="-78"/>
              </a:rPr>
              <a:t>را اجرا میکنیم و پسورد،هاست،پورت،نام کانکشن و یوزرنیم را وارد میکنیم و روی گزینه ی تست کانکشن کلیک میکنیم و ... </a:t>
            </a:r>
            <a:endParaRPr lang="en-US" sz="2000" dirty="0">
              <a:cs typeface="B Traffic" panose="00000400000000000000" pitchFamily="2" charset="-78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5E7252F8-AFD0-91A6-D73C-AC4ECDF9FD7D}"/>
              </a:ext>
            </a:extLst>
          </p:cNvPr>
          <p:cNvSpPr/>
          <p:nvPr/>
        </p:nvSpPr>
        <p:spPr>
          <a:xfrm>
            <a:off x="1924050" y="3848100"/>
            <a:ext cx="209550" cy="180975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6D447600-0AA3-D317-011F-6060FFE63CBB}"/>
              </a:ext>
            </a:extLst>
          </p:cNvPr>
          <p:cNvSpPr/>
          <p:nvPr/>
        </p:nvSpPr>
        <p:spPr>
          <a:xfrm>
            <a:off x="2028825" y="3638550"/>
            <a:ext cx="257175" cy="209550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7904591D-139B-042F-23B4-695F01F986A3}"/>
              </a:ext>
            </a:extLst>
          </p:cNvPr>
          <p:cNvSpPr/>
          <p:nvPr/>
        </p:nvSpPr>
        <p:spPr>
          <a:xfrm>
            <a:off x="1781175" y="3171825"/>
            <a:ext cx="142875" cy="180975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A5D91F06-CD50-D777-F59E-D6B4A27156F0}"/>
              </a:ext>
            </a:extLst>
          </p:cNvPr>
          <p:cNvSpPr/>
          <p:nvPr/>
        </p:nvSpPr>
        <p:spPr>
          <a:xfrm>
            <a:off x="4152901" y="5524500"/>
            <a:ext cx="228600" cy="190500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EB243D-320E-1956-402C-B4C9426D3E93}"/>
              </a:ext>
            </a:extLst>
          </p:cNvPr>
          <p:cNvSpPr/>
          <p:nvPr/>
        </p:nvSpPr>
        <p:spPr>
          <a:xfrm>
            <a:off x="7258050" y="2647950"/>
            <a:ext cx="2647950" cy="16764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69A77E-E0A2-DD87-5BD5-90A83EC20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424" y="2552698"/>
            <a:ext cx="3747508" cy="2971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370A6-2C3D-50BC-B251-D67E8AD2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68" y="2533648"/>
            <a:ext cx="6205440" cy="3028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90714-4562-0C2A-5BBE-DCE7B2FCC527}"/>
              </a:ext>
            </a:extLst>
          </p:cNvPr>
          <p:cNvSpPr txBox="1"/>
          <p:nvPr/>
        </p:nvSpPr>
        <p:spPr>
          <a:xfrm>
            <a:off x="1547812" y="1025663"/>
            <a:ext cx="909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cs typeface="B Traffic" panose="00000400000000000000" pitchFamily="2" charset="-78"/>
              </a:rPr>
              <a:t>بعد از اینکه کانکشن برقرار شد طبق تصویر روی گزینه ی ساخته شده دابل کلیک میکنیم و وارد دیتابیس میشیم و بعد از ورود طبق تصویر یک دیتابیس میسازیم به اسم </a:t>
            </a:r>
            <a:r>
              <a:rPr lang="en-US" sz="2000" dirty="0">
                <a:cs typeface="B Traffic" panose="00000400000000000000" pitchFamily="2" charset="-78"/>
              </a:rPr>
              <a:t>COMPANY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01297132-0F0E-E96D-37C8-EF172EB652B9}"/>
              </a:ext>
            </a:extLst>
          </p:cNvPr>
          <p:cNvSpPr/>
          <p:nvPr/>
        </p:nvSpPr>
        <p:spPr>
          <a:xfrm>
            <a:off x="7896226" y="4371975"/>
            <a:ext cx="304800" cy="333371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857AD0CD-FAD5-7885-60C8-50C9272E56F5}"/>
              </a:ext>
            </a:extLst>
          </p:cNvPr>
          <p:cNvSpPr/>
          <p:nvPr/>
        </p:nvSpPr>
        <p:spPr>
          <a:xfrm>
            <a:off x="1419224" y="3028950"/>
            <a:ext cx="257175" cy="219075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86BD65-534A-BA96-D542-B117BB071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126" y="2362198"/>
            <a:ext cx="5427287" cy="3448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BF101-4D12-5D12-6CD7-F91A8115D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87" y="2476499"/>
            <a:ext cx="5275188" cy="3257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A77BD9-652B-924F-B1C0-50BF6A4A8445}"/>
              </a:ext>
            </a:extLst>
          </p:cNvPr>
          <p:cNvSpPr txBox="1"/>
          <p:nvPr/>
        </p:nvSpPr>
        <p:spPr>
          <a:xfrm>
            <a:off x="1048050" y="920530"/>
            <a:ext cx="984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یک کوئری جدید باز کرده و طبق تصویر یک </a:t>
            </a:r>
            <a:r>
              <a:rPr lang="en-US" dirty="0"/>
              <a:t>TABLE </a:t>
            </a:r>
            <a:r>
              <a:rPr lang="fa-IR" dirty="0"/>
              <a:t>میسازیم و در کوئری دیگری برای به نمایش در آوردن </a:t>
            </a:r>
            <a:r>
              <a:rPr lang="en-US" dirty="0"/>
              <a:t>TABLE </a:t>
            </a:r>
            <a:r>
              <a:rPr lang="fa-IR" dirty="0"/>
              <a:t>ساخته شده این دستور را وارد میکنیم ...</a:t>
            </a:r>
            <a:endParaRPr lang="en-US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09066556-BFE2-088E-6B2F-F167348BA4BF}"/>
              </a:ext>
            </a:extLst>
          </p:cNvPr>
          <p:cNvSpPr/>
          <p:nvPr/>
        </p:nvSpPr>
        <p:spPr>
          <a:xfrm rot="16200000">
            <a:off x="7119938" y="2333623"/>
            <a:ext cx="157165" cy="214315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9D91F79B-8EC9-9311-EDAC-EC54D66A3230}"/>
              </a:ext>
            </a:extLst>
          </p:cNvPr>
          <p:cNvSpPr/>
          <p:nvPr/>
        </p:nvSpPr>
        <p:spPr>
          <a:xfrm rot="16200000">
            <a:off x="7786690" y="2576511"/>
            <a:ext cx="223837" cy="585790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4D32DBE-35F8-0D18-E0FF-24A82C576F33}"/>
              </a:ext>
            </a:extLst>
          </p:cNvPr>
          <p:cNvSpPr/>
          <p:nvPr/>
        </p:nvSpPr>
        <p:spPr>
          <a:xfrm>
            <a:off x="1048051" y="3067050"/>
            <a:ext cx="304500" cy="361950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E076C5-7A79-E23E-BD4B-DFAF8D4C1F90}"/>
              </a:ext>
            </a:extLst>
          </p:cNvPr>
          <p:cNvSpPr/>
          <p:nvPr/>
        </p:nvSpPr>
        <p:spPr>
          <a:xfrm>
            <a:off x="697287" y="4143375"/>
            <a:ext cx="3608013" cy="120015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3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C34425-EB24-8118-13F1-C150D227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8" y="2495548"/>
            <a:ext cx="5824538" cy="3324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889079-C043-403C-7744-B21AE4F2A6AE}"/>
              </a:ext>
            </a:extLst>
          </p:cNvPr>
          <p:cNvSpPr txBox="1"/>
          <p:nvPr/>
        </p:nvSpPr>
        <p:spPr>
          <a:xfrm>
            <a:off x="1133475" y="985838"/>
            <a:ext cx="977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cs typeface="B Traffic" panose="00000400000000000000" pitchFamily="2" charset="-78"/>
              </a:rPr>
              <a:t>برای مقداردهی به عناصر </a:t>
            </a:r>
            <a:r>
              <a:rPr lang="en-US" sz="2000" dirty="0">
                <a:cs typeface="B Traffic" panose="00000400000000000000" pitchFamily="2" charset="-78"/>
              </a:rPr>
              <a:t>TABLE</a:t>
            </a:r>
            <a:r>
              <a:rPr lang="fa-IR" sz="2000" dirty="0">
                <a:cs typeface="B Traffic" panose="00000400000000000000" pitchFamily="2" charset="-78"/>
              </a:rPr>
              <a:t> طبق دستور زیر عمل میکنیم ...</a:t>
            </a:r>
            <a:endParaRPr lang="en-US" sz="2000" dirty="0">
              <a:cs typeface="B Traffic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1DB4E-BAE2-694C-24B1-36DCD3AC9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912" y="2395535"/>
            <a:ext cx="5076825" cy="35242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E339ED-F116-1D48-6FDC-74ED3F5F87E8}"/>
              </a:ext>
            </a:extLst>
          </p:cNvPr>
          <p:cNvSpPr/>
          <p:nvPr/>
        </p:nvSpPr>
        <p:spPr>
          <a:xfrm>
            <a:off x="6457950" y="3876675"/>
            <a:ext cx="4143375" cy="13335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C81C7CEA-9547-5B5A-3B5B-A082F5F06253}"/>
              </a:ext>
            </a:extLst>
          </p:cNvPr>
          <p:cNvSpPr/>
          <p:nvPr/>
        </p:nvSpPr>
        <p:spPr>
          <a:xfrm rot="2429162">
            <a:off x="636445" y="2959809"/>
            <a:ext cx="190120" cy="462888"/>
          </a:xfrm>
          <a:prstGeom prst="upArrow">
            <a:avLst>
              <a:gd name="adj1" fmla="val 65132"/>
              <a:gd name="adj2" fmla="val 5000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F09DE4A-9A0E-0986-3632-F88A45B08B4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76550" y="3191253"/>
            <a:ext cx="3581400" cy="135217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14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53BD57-8670-61DD-2CD5-2EA6E4601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2285999"/>
            <a:ext cx="5719763" cy="3324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E60259-1D51-97CD-FA6C-B4FA0B1B3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287" y="2185987"/>
            <a:ext cx="5076825" cy="352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86D357-CBED-79A9-9EA0-26BFCD4AC1EE}"/>
              </a:ext>
            </a:extLst>
          </p:cNvPr>
          <p:cNvSpPr txBox="1"/>
          <p:nvPr/>
        </p:nvSpPr>
        <p:spPr>
          <a:xfrm>
            <a:off x="1038225" y="909578"/>
            <a:ext cx="966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cs typeface="B Traffic" panose="00000400000000000000" pitchFamily="2" charset="-78"/>
              </a:rPr>
              <a:t>برای حذف عنصری از </a:t>
            </a:r>
            <a:r>
              <a:rPr lang="en-US" sz="2000" dirty="0">
                <a:cs typeface="B Traffic" panose="00000400000000000000" pitchFamily="2" charset="-78"/>
              </a:rPr>
              <a:t>TABLE </a:t>
            </a:r>
            <a:r>
              <a:rPr lang="fa-IR" sz="2000" dirty="0">
                <a:cs typeface="B Traffic" panose="00000400000000000000" pitchFamily="2" charset="-78"/>
              </a:rPr>
              <a:t>طبق دستور زیر عمل میکنیم</a:t>
            </a:r>
            <a:endParaRPr lang="en-US" sz="2000" dirty="0">
              <a:cs typeface="B Traffic" panose="00000400000000000000" pitchFamily="2" charset="-78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0AE118E0-46AB-3B4B-D219-E9CD0CA6BCDF}"/>
              </a:ext>
            </a:extLst>
          </p:cNvPr>
          <p:cNvSpPr/>
          <p:nvPr/>
        </p:nvSpPr>
        <p:spPr>
          <a:xfrm>
            <a:off x="933450" y="2924175"/>
            <a:ext cx="333375" cy="295275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6D78BF-56C2-CB8B-F051-76612BD1C397}"/>
              </a:ext>
            </a:extLst>
          </p:cNvPr>
          <p:cNvSpPr/>
          <p:nvPr/>
        </p:nvSpPr>
        <p:spPr>
          <a:xfrm>
            <a:off x="6372225" y="3743325"/>
            <a:ext cx="4248150" cy="1114425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B5A7872-071B-1F87-2881-C370503BABB1}"/>
              </a:ext>
            </a:extLst>
          </p:cNvPr>
          <p:cNvCxnSpPr>
            <a:cxnSpLocks/>
          </p:cNvCxnSpPr>
          <p:nvPr/>
        </p:nvCxnSpPr>
        <p:spPr>
          <a:xfrm>
            <a:off x="3133725" y="2771778"/>
            <a:ext cx="3238500" cy="15668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7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6B9704-888F-C3A6-A6EC-2F83BB45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2424112"/>
            <a:ext cx="5643563" cy="3324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67F21F-60E4-C354-4406-F113C2BAA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587" y="2324099"/>
            <a:ext cx="5076825" cy="3524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FFB06F-8DAB-CDBD-64FE-1D478EED995B}"/>
              </a:ext>
            </a:extLst>
          </p:cNvPr>
          <p:cNvSpPr txBox="1"/>
          <p:nvPr/>
        </p:nvSpPr>
        <p:spPr>
          <a:xfrm>
            <a:off x="1704975" y="1078646"/>
            <a:ext cx="866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cs typeface="B Traffic" panose="00000400000000000000" pitchFamily="2" charset="-78"/>
              </a:rPr>
              <a:t>برای تغییر و یا جایگزینی مقداری از </a:t>
            </a:r>
            <a:r>
              <a:rPr lang="en-US" sz="2000" dirty="0">
                <a:cs typeface="B Traffic" panose="00000400000000000000" pitchFamily="2" charset="-78"/>
              </a:rPr>
              <a:t>TABLE </a:t>
            </a:r>
            <a:r>
              <a:rPr lang="fa-IR" sz="2000" dirty="0">
                <a:cs typeface="B Traffic" panose="00000400000000000000" pitchFamily="2" charset="-78"/>
              </a:rPr>
              <a:t>ویا همان آپدیت طبق این دستور عمل میکنیم ...</a:t>
            </a:r>
            <a:endParaRPr lang="en-US" sz="2000" dirty="0">
              <a:cs typeface="B Traffic" panose="00000400000000000000" pitchFamily="2" charset="-78"/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15E33277-9521-0DAF-4AAF-3F086A36DBA4}"/>
              </a:ext>
            </a:extLst>
          </p:cNvPr>
          <p:cNvSpPr/>
          <p:nvPr/>
        </p:nvSpPr>
        <p:spPr>
          <a:xfrm rot="3198929">
            <a:off x="798926" y="2841568"/>
            <a:ext cx="226807" cy="502891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EF20-A440-8F15-A6EA-FC4DF5B6999C}"/>
              </a:ext>
            </a:extLst>
          </p:cNvPr>
          <p:cNvSpPr/>
          <p:nvPr/>
        </p:nvSpPr>
        <p:spPr>
          <a:xfrm>
            <a:off x="6515100" y="3971925"/>
            <a:ext cx="4295775" cy="1143000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85472EF-A366-B0C1-BCCC-A87CC293C407}"/>
              </a:ext>
            </a:extLst>
          </p:cNvPr>
          <p:cNvCxnSpPr>
            <a:cxnSpLocks/>
          </p:cNvCxnSpPr>
          <p:nvPr/>
        </p:nvCxnSpPr>
        <p:spPr>
          <a:xfrm>
            <a:off x="2028825" y="3126582"/>
            <a:ext cx="5367337" cy="155971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101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216</Words>
  <Application>Microsoft Office PowerPoint</Application>
  <PresentationFormat>Widescreen</PresentationFormat>
  <Paragraphs>14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Aileron Bold</vt:lpstr>
      <vt:lpstr>Aptos</vt:lpstr>
      <vt:lpstr>Arial</vt:lpstr>
      <vt:lpstr>B Traffic</vt:lpstr>
      <vt:lpstr>Trebuchet MS</vt:lpstr>
      <vt:lpstr>Wingdings 3</vt:lpstr>
      <vt:lpstr>Facet</vt:lpstr>
      <vt:lpstr>آموزش مقدماتی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Mehdi Rezaei</dc:creator>
  <cp:lastModifiedBy>Mehdi Rezaei</cp:lastModifiedBy>
  <cp:revision>1</cp:revision>
  <dcterms:created xsi:type="dcterms:W3CDTF">2024-10-17T13:14:43Z</dcterms:created>
  <dcterms:modified xsi:type="dcterms:W3CDTF">2024-10-17T14:06:15Z</dcterms:modified>
</cp:coreProperties>
</file>