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E06E-A4B5-46D4-9A27-DC7AF489318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4153-0979-44F5-95F3-68367A39FFE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How does the web work</a:t>
            </a:r>
            <a:r>
              <a:rPr lang="en-US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</a:t>
            </a:r>
            <a:r>
              <a:rPr lang="en-US" dirty="0"/>
              <a:t> 1 - URL Gets Resolved. The website code is obviously not stored on your machine and hence needs to be fetched from another computer where it is stored. ...</a:t>
            </a:r>
          </a:p>
          <a:p>
            <a:r>
              <a:rPr lang="en-US" b="1" dirty="0"/>
              <a:t>Step</a:t>
            </a:r>
            <a:r>
              <a:rPr lang="en-US" dirty="0"/>
              <a:t> 2 - Request Is Sent. ...</a:t>
            </a:r>
          </a:p>
          <a:p>
            <a:r>
              <a:rPr lang="en-US" b="1" dirty="0"/>
              <a:t>Step</a:t>
            </a:r>
            <a:r>
              <a:rPr lang="en-US" dirty="0"/>
              <a:t> 3 - Response Is Parsed. ...</a:t>
            </a:r>
          </a:p>
          <a:p>
            <a:r>
              <a:rPr lang="en-US" b="1" dirty="0"/>
              <a:t>Step</a:t>
            </a:r>
            <a:r>
              <a:rPr lang="en-US" dirty="0"/>
              <a:t> 4 - Page Is Displayed.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skills to be successful in web development include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Computer literacy</a:t>
            </a:r>
          </a:p>
          <a:p>
            <a:r>
              <a:rPr lang="en-US" dirty="0"/>
              <a:t>Strong numeracy skills</a:t>
            </a:r>
          </a:p>
          <a:p>
            <a:r>
              <a:rPr lang="en-US" dirty="0"/>
              <a:t>Strong creative ability</a:t>
            </a:r>
          </a:p>
          <a:p>
            <a:r>
              <a:rPr lang="en-US" dirty="0"/>
              <a:t>Attention to detail</a:t>
            </a:r>
          </a:p>
          <a:p>
            <a:r>
              <a:rPr lang="en-US" dirty="0"/>
              <a:t>Strong communication skills</a:t>
            </a:r>
          </a:p>
          <a:p>
            <a:r>
              <a:rPr lang="en-US" dirty="0"/>
              <a:t>Excellent problem-solving skills</a:t>
            </a:r>
          </a:p>
          <a:p>
            <a:r>
              <a:rPr lang="en-US" dirty="0"/>
              <a:t>A logical approach to work</a:t>
            </a:r>
          </a:p>
          <a:p>
            <a:r>
              <a:rPr lang="en-US" dirty="0"/>
              <a:t>The ability to explain technical matters clearly</a:t>
            </a:r>
          </a:p>
          <a:p>
            <a:r>
              <a:rPr lang="en-US" dirty="0"/>
              <a:t>A keen interest in technology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developers</a:t>
            </a:r>
            <a:r>
              <a:rPr lang="en-US" dirty="0"/>
              <a:t> design and build </a:t>
            </a:r>
            <a:r>
              <a:rPr lang="en-US" b="1" dirty="0"/>
              <a:t>websites</a:t>
            </a:r>
            <a:r>
              <a:rPr lang="en-US" dirty="0"/>
              <a:t>. They are typically responsible for the appearance, of the site and technical aspects, such as site speed and how much traffic the site can handle. </a:t>
            </a:r>
            <a:r>
              <a:rPr lang="en-US" b="1" dirty="0"/>
              <a:t>Web developers</a:t>
            </a:r>
            <a:r>
              <a:rPr lang="en-US" dirty="0"/>
              <a:t> may also create site content that requires technical features.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Web </a:t>
            </a:r>
            <a:r>
              <a:rPr lang="fr-FR" b="1" dirty="0" err="1"/>
              <a:t>Developer</a:t>
            </a:r>
            <a:r>
              <a:rPr lang="fr-FR" b="1" dirty="0"/>
              <a:t> </a:t>
            </a:r>
            <a:r>
              <a:rPr lang="fr-FR" b="1" dirty="0" err="1"/>
              <a:t>Responsibilities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Website and software application designing, building, or maintaining.</a:t>
            </a:r>
          </a:p>
          <a:p>
            <a:r>
              <a:rPr lang="en-US" dirty="0"/>
              <a:t>Using scripting or authoring languages, management tools, content creation tools, applications, and digital media.</a:t>
            </a:r>
          </a:p>
          <a:p>
            <a:r>
              <a:rPr lang="en-US" dirty="0"/>
              <a:t>Conferring with teams to resolve conflicts, prioritize needs, develop content criteria, or choose solutions.</a:t>
            </a:r>
          </a:p>
          <a:p>
            <a:r>
              <a:rPr lang="en-US" dirty="0"/>
              <a:t>Directing or performing Website updates.</a:t>
            </a:r>
          </a:p>
          <a:p>
            <a:r>
              <a:rPr lang="en-US" dirty="0"/>
              <a:t>Developing or validating test routines and schedules to ensure that test cases mimic external interfaces and address all browser and device types.</a:t>
            </a:r>
          </a:p>
          <a:p>
            <a:r>
              <a:rPr lang="en-US" dirty="0"/>
              <a:t>Editing, writing, or designing Website content, and directing team members who produce content.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Maintaining an understanding of the latest Web applications and programming practices through education, study, and participation in conferences, workshops, and groups.</a:t>
            </a:r>
          </a:p>
          <a:p>
            <a:r>
              <a:rPr lang="en-US" dirty="0" smtClean="0"/>
              <a:t>Back up files from Web sites to local directories for recovery.</a:t>
            </a:r>
          </a:p>
          <a:p>
            <a:r>
              <a:rPr lang="en-US" dirty="0" smtClean="0"/>
              <a:t>Identifying problems uncovered by customer feedback and testing, and correcting or referring problems to appropriate personnel for correction.</a:t>
            </a:r>
          </a:p>
          <a:p>
            <a:r>
              <a:rPr lang="en-US" dirty="0" smtClean="0"/>
              <a:t>Evaluating code to ensure it meets industry standards, is valid, is properly structured, and is compatible with browsers, devices, or operating systems.</a:t>
            </a:r>
          </a:p>
          <a:p>
            <a:r>
              <a:rPr lang="en-US" dirty="0" smtClean="0"/>
              <a:t>Determining user needs by analyzing technical requirements.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243</Words>
  <Application>Microsoft Office PowerPoint</Application>
  <PresentationFormat>Affichage à l'écran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How does the web work? </vt:lpstr>
      <vt:lpstr>Key skills to be successful in web development include</vt:lpstr>
      <vt:lpstr>Diapositive 3</vt:lpstr>
      <vt:lpstr>Web Developer Responsibilities 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 </dc:title>
  <dc:creator>Utilisateur Windows</dc:creator>
  <cp:lastModifiedBy>Utilisateur Windows</cp:lastModifiedBy>
  <cp:revision>1</cp:revision>
  <dcterms:created xsi:type="dcterms:W3CDTF">2021-05-18T13:50:53Z</dcterms:created>
  <dcterms:modified xsi:type="dcterms:W3CDTF">2021-05-18T14:00:51Z</dcterms:modified>
</cp:coreProperties>
</file>