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1pPr>
    <a:lvl2pPr marL="0" marR="0" indent="4572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2pPr>
    <a:lvl3pPr marL="0" marR="0" indent="9144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3pPr>
    <a:lvl4pPr marL="0" marR="0" indent="13716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4pPr>
    <a:lvl5pPr marL="0" marR="0" indent="18288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5pPr>
    <a:lvl6pPr marL="0" marR="0" indent="22860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6pPr>
    <a:lvl7pPr marL="0" marR="0" indent="27432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7pPr>
    <a:lvl8pPr marL="0" marR="0" indent="32004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8pPr>
    <a:lvl9pPr marL="0" marR="0" indent="36576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Medium"/>
          <a:ea typeface="Avenir Next Medium"/>
          <a:cs typeface="Avenir Next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Avenir Next Medium"/>
          <a:ea typeface="Avenir Next Medium"/>
          <a:cs typeface="Avenir Next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F0EAF0"/>
          </a:solidFill>
        </a:fill>
      </a:tcStyle>
    </a:band2H>
    <a:firstCol>
      <a:tcTxStyle b="off" i="off">
        <a:font>
          <a:latin typeface="Avenir Next Medium"/>
          <a:ea typeface="Avenir Next Medium"/>
          <a:cs typeface="Avenir Next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Medium"/>
          <a:ea typeface="Avenir Next Medium"/>
          <a:cs typeface="Avenir Next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b="def" i="def"/>
      <a:tcStyle>
        <a:tcBdr/>
        <a:fill>
          <a:solidFill>
            <a:srgbClr val="EBEBEB"/>
          </a:solidFill>
        </a:fill>
      </a:tcStyle>
    </a:band2H>
    <a:firstCol>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Avenir Next Medium"/>
          <a:ea typeface="Avenir Next Medium"/>
          <a:cs typeface="Avenir Next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FFFFFF"/>
          </a:solidFill>
        </a:fill>
      </a:tcStyle>
    </a:band2H>
    <a:firstCol>
      <a:tcTxStyle b="off" i="off">
        <a:font>
          <a:latin typeface="Avenir Next Medium"/>
          <a:ea typeface="Avenir Next Medium"/>
          <a:cs typeface="Avenir Next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Avenir Next Medium"/>
          <a:ea typeface="Avenir Next Medium"/>
          <a:cs typeface="Avenir Next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Avenir Next Medium"/>
          <a:ea typeface="Avenir Next Medium"/>
          <a:cs typeface="Avenir Next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b="def" i="def"/>
      <a:tcStyle>
        <a:tcBdr/>
        <a:fill>
          <a:solidFill>
            <a:srgbClr val="EDEEEE"/>
          </a:solidFill>
        </a:fill>
      </a:tcStyle>
    </a:band2H>
    <a:firstCol>
      <a:tcTxStyle b="off" i="off">
        <a:font>
          <a:latin typeface="Avenir Next Medium"/>
          <a:ea typeface="Avenir Next Medium"/>
          <a:cs typeface="Avenir Next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Avenir Next Medium"/>
          <a:ea typeface="Avenir Next Medium"/>
          <a:cs typeface="Avenir Next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spTree>
      <p:nvGrpSpPr>
        <p:cNvPr id="1" name=""/>
        <p:cNvGrpSpPr/>
        <p:nvPr/>
      </p:nvGrpSpPr>
      <p:grpSpPr>
        <a:xfrm>
          <a:off x="0" y="0"/>
          <a:ext cx="0" cy="0"/>
          <a:chOff x="0" y="0"/>
          <a:chExt cx="0" cy="0"/>
        </a:xfrm>
      </p:grpSpPr>
      <p:sp>
        <p:nvSpPr>
          <p:cNvPr id="15" name="Rubrique"/>
          <p:cNvSpPr txBox="1"/>
          <p:nvPr>
            <p:ph type="body" sz="quarter" idx="21" hasCustomPrompt="1"/>
          </p:nvPr>
        </p:nvSpPr>
        <p:spPr>
          <a:xfrm>
            <a:off x="1181100" y="12364718"/>
            <a:ext cx="4965700" cy="467107"/>
          </a:xfrm>
          <a:prstGeom prst="rect">
            <a:avLst/>
          </a:prstGeom>
        </p:spPr>
        <p:txBody>
          <a:bodyPr anchor="t"/>
          <a:lstStyle>
            <a:lvl1pPr defTabSz="566674">
              <a:defRPr b="0" cap="all" spc="85" sz="2134"/>
            </a:lvl1pPr>
          </a:lstStyle>
          <a:p>
            <a:pPr/>
            <a:r>
              <a:t>Rubrique</a:t>
            </a:r>
          </a:p>
        </p:txBody>
      </p:sp>
      <p:sp>
        <p:nvSpPr>
          <p:cNvPr id="16" name="Emplacement"/>
          <p:cNvSpPr txBox="1"/>
          <p:nvPr>
            <p:ph type="body" sz="quarter" idx="22" hasCustomPrompt="1"/>
          </p:nvPr>
        </p:nvSpPr>
        <p:spPr>
          <a:xfrm>
            <a:off x="18237200" y="12364718"/>
            <a:ext cx="4965700" cy="467107"/>
          </a:xfrm>
          <a:prstGeom prst="rect">
            <a:avLst/>
          </a:prstGeom>
        </p:spPr>
        <p:txBody>
          <a:bodyPr anchor="t"/>
          <a:lstStyle>
            <a:lvl1pPr defTabSz="566674">
              <a:defRPr b="0" cap="all" spc="85" sz="2134"/>
            </a:lvl1pPr>
          </a:lstStyle>
          <a:p>
            <a:pPr/>
            <a:r>
              <a:t>Emplacement</a:t>
            </a:r>
          </a:p>
        </p:txBody>
      </p:sp>
      <p:sp>
        <p:nvSpPr>
          <p:cNvPr id="17" name="Auteur et date"/>
          <p:cNvSpPr txBox="1"/>
          <p:nvPr>
            <p:ph type="body" sz="quarter" idx="23" hasCustomPrompt="1"/>
          </p:nvPr>
        </p:nvSpPr>
        <p:spPr>
          <a:xfrm>
            <a:off x="6946900" y="12233909"/>
            <a:ext cx="10490200" cy="706629"/>
          </a:xfrm>
          <a:prstGeom prst="rect">
            <a:avLst/>
          </a:prstGeom>
        </p:spPr>
        <p:txBody>
          <a:bodyPr anchor="t"/>
          <a:lstStyle>
            <a:lvl1pPr defTabSz="572516">
              <a:defRPr spc="105" sz="3528"/>
            </a:lvl1pPr>
          </a:lstStyle>
          <a:p>
            <a:pPr/>
            <a:r>
              <a:t>Auteur et date</a:t>
            </a:r>
          </a:p>
        </p:txBody>
      </p:sp>
      <p:sp>
        <p:nvSpPr>
          <p:cNvPr id="18" name="Titre de la présentation"/>
          <p:cNvSpPr txBox="1"/>
          <p:nvPr>
            <p:ph type="title" hasCustomPrompt="1"/>
          </p:nvPr>
        </p:nvSpPr>
        <p:spPr>
          <a:prstGeom prst="rect">
            <a:avLst/>
          </a:prstGeom>
        </p:spPr>
        <p:txBody>
          <a:bodyPr/>
          <a:lstStyle/>
          <a:p>
            <a:pPr/>
            <a:r>
              <a:t>Titre de la présentation</a:t>
            </a:r>
          </a:p>
        </p:txBody>
      </p:sp>
      <p:sp>
        <p:nvSpPr>
          <p:cNvPr id="19" name="Texte niveau 1…"/>
          <p:cNvSpPr txBox="1"/>
          <p:nvPr>
            <p:ph type="body" sz="quarter" idx="1" hasCustomPrompt="1"/>
          </p:nvPr>
        </p:nvSpPr>
        <p:spPr>
          <a:prstGeom prst="rect">
            <a:avLst/>
          </a:prstGeom>
        </p:spPr>
        <p:txBody>
          <a:bodyPr/>
          <a:lstStyle/>
          <a:p>
            <a:pPr/>
            <a:r>
              <a:t>Sous-titre de la présentation</a:t>
            </a:r>
          </a:p>
          <a:p>
            <a:pPr lvl="1"/>
            <a:r>
              <a:t/>
            </a:r>
          </a:p>
          <a:p>
            <a:pPr lvl="2"/>
            <a:r>
              <a:t/>
            </a:r>
          </a:p>
          <a:p>
            <a:pPr lvl="3"/>
            <a:r>
              <a:t/>
            </a:r>
          </a:p>
          <a:p>
            <a:pPr lvl="4"/>
            <a:r>
              <a:t/>
            </a:r>
          </a:p>
        </p:txBody>
      </p:sp>
      <p:sp>
        <p:nvSpPr>
          <p:cNvPr id="2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éclaration">
    <p:bg>
      <p:bgPr>
        <a:solidFill>
          <a:srgbClr val="F3F5B1"/>
        </a:solidFill>
      </p:bgPr>
    </p:bg>
    <p:spTree>
      <p:nvGrpSpPr>
        <p:cNvPr id="1" name=""/>
        <p:cNvGrpSpPr/>
        <p:nvPr/>
      </p:nvGrpSpPr>
      <p:grpSpPr>
        <a:xfrm>
          <a:off x="0" y="0"/>
          <a:ext cx="0" cy="0"/>
          <a:chOff x="0" y="0"/>
          <a:chExt cx="0" cy="0"/>
        </a:xfrm>
      </p:grpSpPr>
      <p:sp>
        <p:nvSpPr>
          <p:cNvPr id="121" name="Texte niveau 1…"/>
          <p:cNvSpPr txBox="1"/>
          <p:nvPr>
            <p:ph type="body" sz="half" idx="1" hasCustomPrompt="1"/>
          </p:nvPr>
        </p:nvSpPr>
        <p:spPr>
          <a:xfrm>
            <a:off x="2082800" y="4337484"/>
            <a:ext cx="20205700" cy="4699001"/>
          </a:xfrm>
          <a:prstGeom prst="rect">
            <a:avLst/>
          </a:prstGeom>
        </p:spPr>
        <p:txBody>
          <a:bodyPr anchor="ctr"/>
          <a:lstStyle>
            <a:lvl1pPr>
              <a:lnSpc>
                <a:spcPct val="90000"/>
              </a:lnSpc>
              <a:defRPr cap="all" spc="270" sz="9000">
                <a:solidFill>
                  <a:schemeClr val="accent1">
                    <a:satOff val="36598"/>
                    <a:lumOff val="-17227"/>
                  </a:schemeClr>
                </a:solidFill>
              </a:defRPr>
            </a:lvl1pPr>
            <a:lvl2pPr>
              <a:lnSpc>
                <a:spcPct val="90000"/>
              </a:lnSpc>
              <a:defRPr cap="all" spc="270" sz="9000">
                <a:solidFill>
                  <a:schemeClr val="accent1">
                    <a:satOff val="36598"/>
                    <a:lumOff val="-17227"/>
                  </a:schemeClr>
                </a:solidFill>
              </a:defRPr>
            </a:lvl2pPr>
            <a:lvl3pPr>
              <a:lnSpc>
                <a:spcPct val="90000"/>
              </a:lnSpc>
              <a:defRPr cap="all" spc="270" sz="9000">
                <a:solidFill>
                  <a:schemeClr val="accent1">
                    <a:satOff val="36598"/>
                    <a:lumOff val="-17227"/>
                  </a:schemeClr>
                </a:solidFill>
              </a:defRPr>
            </a:lvl3pPr>
            <a:lvl4pPr>
              <a:lnSpc>
                <a:spcPct val="90000"/>
              </a:lnSpc>
              <a:defRPr cap="all" spc="270" sz="9000">
                <a:solidFill>
                  <a:schemeClr val="accent1">
                    <a:satOff val="36598"/>
                    <a:lumOff val="-17227"/>
                  </a:schemeClr>
                </a:solidFill>
              </a:defRPr>
            </a:lvl4pPr>
            <a:lvl5pPr>
              <a:lnSpc>
                <a:spcPct val="90000"/>
              </a:lnSpc>
              <a:defRPr cap="all" spc="270" sz="9000">
                <a:solidFill>
                  <a:schemeClr val="accent1">
                    <a:satOff val="36598"/>
                    <a:lumOff val="-17227"/>
                  </a:schemeClr>
                </a:solidFill>
              </a:defRPr>
            </a:lvl5pPr>
          </a:lstStyle>
          <a:p>
            <a:pPr/>
            <a:r>
              <a:t>Déclaration</a:t>
            </a:r>
          </a:p>
          <a:p>
            <a:pPr lvl="1"/>
            <a:r>
              <a:t/>
            </a:r>
          </a:p>
          <a:p>
            <a:pPr lvl="2"/>
            <a:r>
              <a:t/>
            </a:r>
          </a:p>
          <a:p>
            <a:pPr lvl="3"/>
            <a:r>
              <a:t/>
            </a:r>
          </a:p>
          <a:p>
            <a:pPr lvl="4"/>
            <a:r>
              <a:t/>
            </a:r>
          </a:p>
        </p:txBody>
      </p:sp>
      <p:sp>
        <p:nvSpPr>
          <p:cNvPr id="122" name="Lig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23" name="Lig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24"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ait important">
    <p:bg>
      <p:bgPr>
        <a:solidFill>
          <a:srgbClr val="F3F5B1"/>
        </a:solidFill>
      </p:bgPr>
    </p:bg>
    <p:spTree>
      <p:nvGrpSpPr>
        <p:cNvPr id="1" name=""/>
        <p:cNvGrpSpPr/>
        <p:nvPr/>
      </p:nvGrpSpPr>
      <p:grpSpPr>
        <a:xfrm>
          <a:off x="0" y="0"/>
          <a:ext cx="0" cy="0"/>
          <a:chOff x="0" y="0"/>
          <a:chExt cx="0" cy="0"/>
        </a:xfrm>
      </p:grpSpPr>
      <p:sp>
        <p:nvSpPr>
          <p:cNvPr id="131" name="Texte niveau 1…"/>
          <p:cNvSpPr txBox="1"/>
          <p:nvPr>
            <p:ph type="body" idx="1" hasCustomPrompt="1"/>
          </p:nvPr>
        </p:nvSpPr>
        <p:spPr>
          <a:xfrm>
            <a:off x="2082800" y="1509784"/>
            <a:ext cx="20205700" cy="6852293"/>
          </a:xfrm>
          <a:prstGeom prst="rect">
            <a:avLst/>
          </a:prstGeom>
        </p:spPr>
        <p:txBody>
          <a:bodyPr/>
          <a:lstStyle>
            <a:lvl1pPr>
              <a:lnSpc>
                <a:spcPct val="90000"/>
              </a:lnSpc>
              <a:defRPr cap="all" spc="750" sz="25000">
                <a:solidFill>
                  <a:schemeClr val="accent1">
                    <a:satOff val="36598"/>
                    <a:lumOff val="-17227"/>
                  </a:schemeClr>
                </a:solidFill>
              </a:defRPr>
            </a:lvl1pPr>
            <a:lvl2pPr>
              <a:lnSpc>
                <a:spcPct val="90000"/>
              </a:lnSpc>
              <a:defRPr cap="all" spc="750" sz="25000">
                <a:solidFill>
                  <a:schemeClr val="accent1">
                    <a:satOff val="36598"/>
                    <a:lumOff val="-17227"/>
                  </a:schemeClr>
                </a:solidFill>
              </a:defRPr>
            </a:lvl2pPr>
            <a:lvl3pPr>
              <a:lnSpc>
                <a:spcPct val="90000"/>
              </a:lnSpc>
              <a:defRPr cap="all" spc="750" sz="25000">
                <a:solidFill>
                  <a:schemeClr val="accent1">
                    <a:satOff val="36598"/>
                    <a:lumOff val="-17227"/>
                  </a:schemeClr>
                </a:solidFill>
              </a:defRPr>
            </a:lvl3pPr>
            <a:lvl4pPr>
              <a:lnSpc>
                <a:spcPct val="90000"/>
              </a:lnSpc>
              <a:defRPr cap="all" spc="750" sz="25000">
                <a:solidFill>
                  <a:schemeClr val="accent1">
                    <a:satOff val="36598"/>
                    <a:lumOff val="-17227"/>
                  </a:schemeClr>
                </a:solidFill>
              </a:defRPr>
            </a:lvl4pPr>
            <a:lvl5pPr>
              <a:lnSpc>
                <a:spcPct val="90000"/>
              </a:lnSpc>
              <a:defRPr cap="all" spc="750" sz="25000">
                <a:solidFill>
                  <a:schemeClr val="accent1">
                    <a:satOff val="36598"/>
                    <a:lumOff val="-17227"/>
                  </a:schemeClr>
                </a:solidFill>
              </a:defRPr>
            </a:lvl5pPr>
          </a:lstStyle>
          <a:p>
            <a:pPr/>
            <a:r>
              <a:t>100 %</a:t>
            </a:r>
          </a:p>
          <a:p>
            <a:pPr lvl="1"/>
            <a:r>
              <a:t/>
            </a:r>
          </a:p>
          <a:p>
            <a:pPr lvl="2"/>
            <a:r>
              <a:t/>
            </a:r>
          </a:p>
          <a:p>
            <a:pPr lvl="3"/>
            <a:r>
              <a:t/>
            </a:r>
          </a:p>
          <a:p>
            <a:pPr lvl="4"/>
            <a:r>
              <a:t/>
            </a:r>
          </a:p>
        </p:txBody>
      </p:sp>
      <p:sp>
        <p:nvSpPr>
          <p:cNvPr id="132" name="Données clés"/>
          <p:cNvSpPr txBox="1"/>
          <p:nvPr>
            <p:ph type="body" sz="quarter" idx="21" hasCustomPrompt="1"/>
          </p:nvPr>
        </p:nvSpPr>
        <p:spPr>
          <a:xfrm>
            <a:off x="2082800" y="8407994"/>
            <a:ext cx="20205700" cy="694056"/>
          </a:xfrm>
          <a:prstGeom prst="rect">
            <a:avLst/>
          </a:prstGeom>
        </p:spPr>
        <p:txBody>
          <a:bodyPr anchor="t"/>
          <a:lstStyle>
            <a:lvl1pPr defTabSz="572516">
              <a:defRPr spc="102" sz="3430">
                <a:solidFill>
                  <a:schemeClr val="accent1"/>
                </a:solidFill>
              </a:defRPr>
            </a:lvl1pPr>
          </a:lstStyle>
          <a:p>
            <a:pPr/>
            <a:r>
              <a:t>Données clés</a:t>
            </a:r>
          </a:p>
        </p:txBody>
      </p:sp>
      <p:sp>
        <p:nvSpPr>
          <p:cNvPr id="133" name="Lig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34" name="Lig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35"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tion">
    <p:bg>
      <p:bgPr>
        <a:solidFill>
          <a:srgbClr val="FFCBC5"/>
        </a:solidFill>
      </p:bgPr>
    </p:bg>
    <p:spTree>
      <p:nvGrpSpPr>
        <p:cNvPr id="1" name=""/>
        <p:cNvGrpSpPr/>
        <p:nvPr/>
      </p:nvGrpSpPr>
      <p:grpSpPr>
        <a:xfrm>
          <a:off x="0" y="0"/>
          <a:ext cx="0" cy="0"/>
          <a:chOff x="0" y="0"/>
          <a:chExt cx="0" cy="0"/>
        </a:xfrm>
      </p:grpSpPr>
      <p:sp>
        <p:nvSpPr>
          <p:cNvPr id="142" name="Attribution"/>
          <p:cNvSpPr txBox="1"/>
          <p:nvPr>
            <p:ph type="body" sz="quarter" idx="21" hasCustomPrompt="1"/>
          </p:nvPr>
        </p:nvSpPr>
        <p:spPr>
          <a:xfrm>
            <a:off x="2088436" y="11375561"/>
            <a:ext cx="20207127" cy="706629"/>
          </a:xfrm>
          <a:prstGeom prst="rect">
            <a:avLst/>
          </a:prstGeom>
        </p:spPr>
        <p:txBody>
          <a:bodyPr anchor="t"/>
          <a:lstStyle>
            <a:lvl1pPr defTabSz="572516">
              <a:defRPr spc="105" sz="3528">
                <a:solidFill>
                  <a:schemeClr val="accent1"/>
                </a:solidFill>
              </a:defRPr>
            </a:lvl1pPr>
          </a:lstStyle>
          <a:p>
            <a:pPr/>
            <a:r>
              <a:t>Attribution</a:t>
            </a:r>
          </a:p>
        </p:txBody>
      </p:sp>
      <p:sp>
        <p:nvSpPr>
          <p:cNvPr id="143" name="Lig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144" name="Lig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145" name="Texte niveau 1…"/>
          <p:cNvSpPr txBox="1"/>
          <p:nvPr>
            <p:ph type="body" sz="half" idx="1" hasCustomPrompt="1"/>
          </p:nvPr>
        </p:nvSpPr>
        <p:spPr>
          <a:xfrm>
            <a:off x="2088436" y="4298870"/>
            <a:ext cx="20207128" cy="4699001"/>
          </a:xfrm>
          <a:prstGeom prst="rect">
            <a:avLst/>
          </a:prstGeom>
        </p:spPr>
        <p:txBody>
          <a:bodyPr anchor="ctr"/>
          <a:lstStyle>
            <a:lvl1pPr>
              <a:lnSpc>
                <a:spcPct val="90000"/>
              </a:lnSpc>
              <a:defRPr cap="all" spc="190" sz="9500">
                <a:solidFill>
                  <a:schemeClr val="accent1">
                    <a:satOff val="36598"/>
                    <a:lumOff val="-17227"/>
                  </a:schemeClr>
                </a:solidFill>
              </a:defRPr>
            </a:lvl1pPr>
            <a:lvl2pPr>
              <a:lnSpc>
                <a:spcPct val="90000"/>
              </a:lnSpc>
              <a:defRPr cap="all" spc="190" sz="9500">
                <a:solidFill>
                  <a:schemeClr val="accent1">
                    <a:satOff val="36598"/>
                    <a:lumOff val="-17227"/>
                  </a:schemeClr>
                </a:solidFill>
              </a:defRPr>
            </a:lvl2pPr>
            <a:lvl3pPr>
              <a:lnSpc>
                <a:spcPct val="90000"/>
              </a:lnSpc>
              <a:defRPr cap="all" spc="190" sz="9500">
                <a:solidFill>
                  <a:schemeClr val="accent1">
                    <a:satOff val="36598"/>
                    <a:lumOff val="-17227"/>
                  </a:schemeClr>
                </a:solidFill>
              </a:defRPr>
            </a:lvl3pPr>
            <a:lvl4pPr>
              <a:lnSpc>
                <a:spcPct val="90000"/>
              </a:lnSpc>
              <a:defRPr cap="all" spc="190" sz="9500">
                <a:solidFill>
                  <a:schemeClr val="accent1">
                    <a:satOff val="36598"/>
                    <a:lumOff val="-17227"/>
                  </a:schemeClr>
                </a:solidFill>
              </a:defRPr>
            </a:lvl4pPr>
            <a:lvl5pPr>
              <a:lnSpc>
                <a:spcPct val="90000"/>
              </a:lnSpc>
              <a:defRPr cap="all" spc="190" sz="9500">
                <a:solidFill>
                  <a:schemeClr val="accent1">
                    <a:satOff val="36598"/>
                    <a:lumOff val="-17227"/>
                  </a:schemeClr>
                </a:solidFill>
              </a:defRPr>
            </a:lvl5pPr>
          </a:lstStyle>
          <a:p>
            <a:pPr/>
            <a:r>
              <a:t>« Citation notable »</a:t>
            </a:r>
          </a:p>
          <a:p>
            <a:pPr lvl="1"/>
            <a:r>
              <a:t/>
            </a:r>
          </a:p>
          <a:p>
            <a:pPr lvl="2"/>
            <a:r>
              <a:t/>
            </a:r>
          </a:p>
          <a:p>
            <a:pPr lvl="3"/>
            <a:r>
              <a:t/>
            </a:r>
          </a:p>
          <a:p>
            <a:pPr lvl="4"/>
            <a:r>
              <a:t/>
            </a:r>
          </a:p>
        </p:txBody>
      </p:sp>
      <p:sp>
        <p:nvSpPr>
          <p:cNvPr id="146"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hotos">
    <p:bg>
      <p:bgPr>
        <a:solidFill>
          <a:srgbClr val="FFF5F2"/>
        </a:solidFill>
      </p:bgPr>
    </p:bg>
    <p:spTree>
      <p:nvGrpSpPr>
        <p:cNvPr id="1" name=""/>
        <p:cNvGrpSpPr/>
        <p:nvPr/>
      </p:nvGrpSpPr>
      <p:grpSpPr>
        <a:xfrm>
          <a:off x="0" y="0"/>
          <a:ext cx="0" cy="0"/>
          <a:chOff x="0" y="0"/>
          <a:chExt cx="0" cy="0"/>
        </a:xfrm>
      </p:grpSpPr>
      <p:sp>
        <p:nvSpPr>
          <p:cNvPr id="153" name="Image"/>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pPr/>
          </a:p>
        </p:txBody>
      </p:sp>
      <p:sp>
        <p:nvSpPr>
          <p:cNvPr id="154" name="Image"/>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pPr/>
          </a:p>
        </p:txBody>
      </p:sp>
      <p:sp>
        <p:nvSpPr>
          <p:cNvPr id="155" name="1056335080_2112X2816.jpg"/>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pPr/>
          </a:p>
        </p:txBody>
      </p:sp>
      <p:sp>
        <p:nvSpPr>
          <p:cNvPr id="156"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5F2"/>
        </a:solidFill>
      </p:bgPr>
    </p:bg>
    <p:spTree>
      <p:nvGrpSpPr>
        <p:cNvPr id="1" name=""/>
        <p:cNvGrpSpPr/>
        <p:nvPr/>
      </p:nvGrpSpPr>
      <p:grpSpPr>
        <a:xfrm>
          <a:off x="0" y="0"/>
          <a:ext cx="0" cy="0"/>
          <a:chOff x="0" y="0"/>
          <a:chExt cx="0" cy="0"/>
        </a:xfrm>
      </p:grpSpPr>
      <p:sp>
        <p:nvSpPr>
          <p:cNvPr id="163" name="Image"/>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pPr/>
          </a:p>
        </p:txBody>
      </p:sp>
      <p:sp>
        <p:nvSpPr>
          <p:cNvPr id="164"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bg>
      <p:bgPr>
        <a:solidFill>
          <a:srgbClr val="FFF5F2"/>
        </a:solidFill>
      </p:bgPr>
    </p:bg>
    <p:spTree>
      <p:nvGrpSpPr>
        <p:cNvPr id="1" name=""/>
        <p:cNvGrpSpPr/>
        <p:nvPr/>
      </p:nvGrpSpPr>
      <p:grpSpPr>
        <a:xfrm>
          <a:off x="0" y="0"/>
          <a:ext cx="0" cy="0"/>
          <a:chOff x="0" y="0"/>
          <a:chExt cx="0" cy="0"/>
        </a:xfrm>
      </p:grpSpPr>
      <p:sp>
        <p:nvSpPr>
          <p:cNvPr id="171"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et photo">
    <p:bg>
      <p:bgPr>
        <a:solidFill>
          <a:srgbClr val="FFFFFF"/>
        </a:solidFill>
      </p:bgPr>
    </p:bg>
    <p:spTree>
      <p:nvGrpSpPr>
        <p:cNvPr id="1" name=""/>
        <p:cNvGrpSpPr/>
        <p:nvPr/>
      </p:nvGrpSpPr>
      <p:grpSpPr>
        <a:xfrm>
          <a:off x="0" y="0"/>
          <a:ext cx="0" cy="0"/>
          <a:chOff x="0" y="0"/>
          <a:chExt cx="0" cy="0"/>
        </a:xfrm>
      </p:grpSpPr>
      <p:sp>
        <p:nvSpPr>
          <p:cNvPr id="27" name="1056335066_3170x2500.jpeg"/>
          <p:cNvSpPr/>
          <p:nvPr>
            <p:ph type="pic" idx="21"/>
          </p:nvPr>
        </p:nvSpPr>
        <p:spPr>
          <a:xfrm>
            <a:off x="0" y="-2757142"/>
            <a:ext cx="24384000" cy="19230284"/>
          </a:xfrm>
          <a:prstGeom prst="rect">
            <a:avLst/>
          </a:prstGeom>
        </p:spPr>
        <p:txBody>
          <a:bodyPr lIns="91439" tIns="45719" rIns="91439" bIns="45719" anchor="t">
            <a:noAutofit/>
          </a:bodyPr>
          <a:lstStyle/>
          <a:p>
            <a:pPr/>
          </a:p>
        </p:txBody>
      </p:sp>
      <p:sp>
        <p:nvSpPr>
          <p:cNvPr id="28" name="Rubrique"/>
          <p:cNvSpPr txBox="1"/>
          <p:nvPr>
            <p:ph type="body" sz="quarter" idx="22" hasCustomPrompt="1"/>
          </p:nvPr>
        </p:nvSpPr>
        <p:spPr>
          <a:xfrm>
            <a:off x="1181100" y="12364718"/>
            <a:ext cx="4965700" cy="467107"/>
          </a:xfrm>
          <a:prstGeom prst="rect">
            <a:avLst/>
          </a:prstGeom>
        </p:spPr>
        <p:txBody>
          <a:bodyPr anchor="t"/>
          <a:lstStyle>
            <a:lvl1pPr defTabSz="566674">
              <a:defRPr b="0" cap="all" spc="85" sz="2134">
                <a:solidFill>
                  <a:srgbClr val="FFFFFF"/>
                </a:solidFill>
              </a:defRPr>
            </a:lvl1pPr>
          </a:lstStyle>
          <a:p>
            <a:pPr/>
            <a:r>
              <a:t>Rubrique</a:t>
            </a:r>
          </a:p>
        </p:txBody>
      </p:sp>
      <p:sp>
        <p:nvSpPr>
          <p:cNvPr id="29" name="Emplacement"/>
          <p:cNvSpPr txBox="1"/>
          <p:nvPr>
            <p:ph type="body" sz="quarter" idx="23" hasCustomPrompt="1"/>
          </p:nvPr>
        </p:nvSpPr>
        <p:spPr>
          <a:xfrm>
            <a:off x="18237200" y="12364718"/>
            <a:ext cx="4965700" cy="467107"/>
          </a:xfrm>
          <a:prstGeom prst="rect">
            <a:avLst/>
          </a:prstGeom>
        </p:spPr>
        <p:txBody>
          <a:bodyPr anchor="t"/>
          <a:lstStyle>
            <a:lvl1pPr defTabSz="566674">
              <a:defRPr b="0" cap="all" spc="85" sz="2134">
                <a:solidFill>
                  <a:srgbClr val="FFFFFF"/>
                </a:solidFill>
              </a:defRPr>
            </a:lvl1pPr>
          </a:lstStyle>
          <a:p>
            <a:pPr/>
            <a:r>
              <a:t>Emplacement</a:t>
            </a:r>
          </a:p>
        </p:txBody>
      </p:sp>
      <p:sp>
        <p:nvSpPr>
          <p:cNvPr id="30" name="Auteur et date"/>
          <p:cNvSpPr txBox="1"/>
          <p:nvPr>
            <p:ph type="body" sz="quarter" idx="24" hasCustomPrompt="1"/>
          </p:nvPr>
        </p:nvSpPr>
        <p:spPr>
          <a:xfrm>
            <a:off x="6946900" y="12233909"/>
            <a:ext cx="10490200" cy="706629"/>
          </a:xfrm>
          <a:prstGeom prst="rect">
            <a:avLst/>
          </a:prstGeom>
        </p:spPr>
        <p:txBody>
          <a:bodyPr anchor="t"/>
          <a:lstStyle>
            <a:lvl1pPr defTabSz="572516">
              <a:defRPr spc="105" sz="3528">
                <a:solidFill>
                  <a:srgbClr val="FFFFFF"/>
                </a:solidFill>
              </a:defRPr>
            </a:lvl1pPr>
          </a:lstStyle>
          <a:p>
            <a:pPr/>
            <a:r>
              <a:t>Auteur et date</a:t>
            </a:r>
          </a:p>
        </p:txBody>
      </p:sp>
      <p:sp>
        <p:nvSpPr>
          <p:cNvPr id="31" name="Lig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2" name="Lig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3" name="Lig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4" name="Lig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5" name="Texte niveau 1…"/>
          <p:cNvSpPr txBox="1"/>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Sous-titre de la présentation</a:t>
            </a:r>
          </a:p>
          <a:p>
            <a:pPr lvl="1"/>
            <a:r>
              <a:t/>
            </a:r>
          </a:p>
          <a:p>
            <a:pPr lvl="2"/>
            <a:r>
              <a:t/>
            </a:r>
          </a:p>
          <a:p>
            <a:pPr lvl="3"/>
            <a:r>
              <a:t/>
            </a:r>
          </a:p>
          <a:p>
            <a:pPr lvl="4"/>
            <a:r>
              <a:t/>
            </a:r>
          </a:p>
        </p:txBody>
      </p:sp>
      <p:sp>
        <p:nvSpPr>
          <p:cNvPr id="36" name="Titre de la présentation"/>
          <p:cNvSpPr txBox="1"/>
          <p:nvPr>
            <p:ph type="title" hasCustomPrompt="1"/>
          </p:nvPr>
        </p:nvSpPr>
        <p:spPr>
          <a:prstGeom prst="rect">
            <a:avLst/>
          </a:prstGeom>
        </p:spPr>
        <p:txBody>
          <a:bodyPr/>
          <a:lstStyle/>
          <a:p>
            <a:pPr/>
            <a:r>
              <a:t>Titre de la présentation</a:t>
            </a:r>
          </a:p>
        </p:txBody>
      </p:sp>
      <p:sp>
        <p:nvSpPr>
          <p:cNvPr id="37" name="Numéro de diapositive"/>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 titre et photo">
    <p:bg>
      <p:bgPr>
        <a:solidFill>
          <a:srgbClr val="FFF5F2"/>
        </a:solidFill>
      </p:bgPr>
    </p:bg>
    <p:spTree>
      <p:nvGrpSpPr>
        <p:cNvPr id="1" name=""/>
        <p:cNvGrpSpPr/>
        <p:nvPr/>
      </p:nvGrpSpPr>
      <p:grpSpPr>
        <a:xfrm>
          <a:off x="0" y="0"/>
          <a:ext cx="0" cy="0"/>
          <a:chOff x="0" y="0"/>
          <a:chExt cx="0" cy="0"/>
        </a:xfrm>
      </p:grpSpPr>
      <p:sp>
        <p:nvSpPr>
          <p:cNvPr id="44" name="Texte niveau 1…"/>
          <p:cNvSpPr txBox="1"/>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pPr/>
            <a:r>
              <a:t>Sous-titre de diapositive</a:t>
            </a:r>
          </a:p>
          <a:p>
            <a:pPr lvl="1"/>
            <a:r>
              <a:t/>
            </a:r>
          </a:p>
          <a:p>
            <a:pPr lvl="2"/>
            <a:r>
              <a:t/>
            </a:r>
          </a:p>
          <a:p>
            <a:pPr lvl="3"/>
            <a:r>
              <a:t/>
            </a:r>
          </a:p>
          <a:p>
            <a:pPr lvl="4"/>
            <a:r>
              <a:t/>
            </a:r>
          </a:p>
        </p:txBody>
      </p:sp>
      <p:sp>
        <p:nvSpPr>
          <p:cNvPr id="45" name="Titre de diapositive"/>
          <p:cNvSpPr txBox="1"/>
          <p:nvPr>
            <p:ph type="title" hasCustomPrompt="1"/>
          </p:nvPr>
        </p:nvSpPr>
        <p:spPr>
          <a:xfrm>
            <a:off x="1270000" y="4925417"/>
            <a:ext cx="11785600" cy="2933701"/>
          </a:xfrm>
          <a:prstGeom prst="rect">
            <a:avLst/>
          </a:prstGeom>
        </p:spPr>
        <p:txBody>
          <a:bodyPr anchor="b"/>
          <a:lstStyle>
            <a:lvl1pPr>
              <a:defRPr spc="270" sz="9000">
                <a:solidFill>
                  <a:schemeClr val="accent6"/>
                </a:solidFill>
              </a:defRPr>
            </a:lvl1pPr>
          </a:lstStyle>
          <a:p>
            <a:pPr/>
            <a:r>
              <a:t>Titre de diapositive</a:t>
            </a:r>
          </a:p>
        </p:txBody>
      </p:sp>
      <p:sp>
        <p:nvSpPr>
          <p:cNvPr id="46" name="531205463_2542x1430.jpg"/>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pPr/>
          </a:p>
        </p:txBody>
      </p:sp>
      <p:sp>
        <p:nvSpPr>
          <p:cNvPr id="47" name="Lig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48" name="Lig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49"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et puces">
    <p:bg>
      <p:bgPr>
        <a:solidFill>
          <a:srgbClr val="FFF5F2"/>
        </a:solidFill>
      </p:bgPr>
    </p:bg>
    <p:spTree>
      <p:nvGrpSpPr>
        <p:cNvPr id="1" name=""/>
        <p:cNvGrpSpPr/>
        <p:nvPr/>
      </p:nvGrpSpPr>
      <p:grpSpPr>
        <a:xfrm>
          <a:off x="0" y="0"/>
          <a:ext cx="0" cy="0"/>
          <a:chOff x="0" y="0"/>
          <a:chExt cx="0" cy="0"/>
        </a:xfrm>
      </p:grpSpPr>
      <p:sp>
        <p:nvSpPr>
          <p:cNvPr id="56" name="Texte niveau 1…"/>
          <p:cNvSpPr txBox="1"/>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Texte de puce de diapositive</a:t>
            </a:r>
          </a:p>
          <a:p>
            <a:pPr lvl="1"/>
            <a:r>
              <a:t/>
            </a:r>
          </a:p>
          <a:p>
            <a:pPr lvl="2"/>
            <a:r>
              <a:t/>
            </a:r>
          </a:p>
          <a:p>
            <a:pPr lvl="3"/>
            <a:r>
              <a:t/>
            </a:r>
          </a:p>
          <a:p>
            <a:pPr lvl="4"/>
            <a:r>
              <a:t/>
            </a:r>
          </a:p>
        </p:txBody>
      </p:sp>
      <p:sp>
        <p:nvSpPr>
          <p:cNvPr id="57" name="Lig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58" name="Lig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59" name="Titre de diapositive"/>
          <p:cNvSpPr txBox="1"/>
          <p:nvPr>
            <p:ph type="title" hasCustomPrompt="1"/>
          </p:nvPr>
        </p:nvSpPr>
        <p:spPr>
          <a:xfrm>
            <a:off x="2088436" y="1282700"/>
            <a:ext cx="20207128" cy="1649711"/>
          </a:xfrm>
          <a:prstGeom prst="rect">
            <a:avLst/>
          </a:prstGeom>
        </p:spPr>
        <p:txBody>
          <a:bodyPr/>
          <a:lstStyle>
            <a:lvl1pPr>
              <a:defRPr spc="270" sz="9000">
                <a:solidFill>
                  <a:schemeClr val="accent6"/>
                </a:solidFill>
              </a:defRPr>
            </a:lvl1pPr>
          </a:lstStyle>
          <a:p>
            <a:pPr/>
            <a:r>
              <a:t>Titre de diapositive</a:t>
            </a:r>
          </a:p>
        </p:txBody>
      </p:sp>
      <p:sp>
        <p:nvSpPr>
          <p:cNvPr id="60"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ces">
    <p:bg>
      <p:bgPr>
        <a:solidFill>
          <a:srgbClr val="FFF5F2"/>
        </a:solidFill>
      </p:bgPr>
    </p:bg>
    <p:spTree>
      <p:nvGrpSpPr>
        <p:cNvPr id="1" name=""/>
        <p:cNvGrpSpPr/>
        <p:nvPr/>
      </p:nvGrpSpPr>
      <p:grpSpPr>
        <a:xfrm>
          <a:off x="0" y="0"/>
          <a:ext cx="0" cy="0"/>
          <a:chOff x="0" y="0"/>
          <a:chExt cx="0" cy="0"/>
        </a:xfrm>
      </p:grpSpPr>
      <p:sp>
        <p:nvSpPr>
          <p:cNvPr id="67" name="Texte niveau 1…"/>
          <p:cNvSpPr txBox="1"/>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Texte de puce de diapositive</a:t>
            </a:r>
          </a:p>
          <a:p>
            <a:pPr lvl="1"/>
            <a:r>
              <a:t/>
            </a:r>
          </a:p>
          <a:p>
            <a:pPr lvl="2"/>
            <a:r>
              <a:t/>
            </a:r>
          </a:p>
          <a:p>
            <a:pPr lvl="3"/>
            <a:r>
              <a:t/>
            </a:r>
          </a:p>
          <a:p>
            <a:pPr lvl="4"/>
            <a:r>
              <a:t/>
            </a:r>
          </a:p>
        </p:txBody>
      </p:sp>
      <p:sp>
        <p:nvSpPr>
          <p:cNvPr id="68" name="Lig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69" name="Lig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70"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puces et photo">
    <p:bg>
      <p:bgPr>
        <a:solidFill>
          <a:srgbClr val="FFF5F2"/>
        </a:solidFill>
      </p:bgPr>
    </p:bg>
    <p:spTree>
      <p:nvGrpSpPr>
        <p:cNvPr id="1" name=""/>
        <p:cNvGrpSpPr/>
        <p:nvPr/>
      </p:nvGrpSpPr>
      <p:grpSpPr>
        <a:xfrm>
          <a:off x="0" y="0"/>
          <a:ext cx="0" cy="0"/>
          <a:chOff x="0" y="0"/>
          <a:chExt cx="0" cy="0"/>
        </a:xfrm>
      </p:grpSpPr>
      <p:sp>
        <p:nvSpPr>
          <p:cNvPr id="77" name="Titre de diapositive"/>
          <p:cNvSpPr txBox="1"/>
          <p:nvPr>
            <p:ph type="title" hasCustomPrompt="1"/>
          </p:nvPr>
        </p:nvSpPr>
        <p:spPr>
          <a:xfrm>
            <a:off x="1270000" y="1851223"/>
            <a:ext cx="11785600" cy="4084936"/>
          </a:xfrm>
          <a:prstGeom prst="rect">
            <a:avLst/>
          </a:prstGeom>
        </p:spPr>
        <p:txBody>
          <a:bodyPr anchor="b"/>
          <a:lstStyle>
            <a:lvl1pPr>
              <a:defRPr spc="270" sz="9000">
                <a:solidFill>
                  <a:schemeClr val="accent6"/>
                </a:solidFill>
              </a:defRPr>
            </a:lvl1pPr>
          </a:lstStyle>
          <a:p>
            <a:pPr/>
            <a:r>
              <a:t>Titre de diapositive</a:t>
            </a:r>
          </a:p>
        </p:txBody>
      </p:sp>
      <p:sp>
        <p:nvSpPr>
          <p:cNvPr id="78" name="Texte niveau 1…"/>
          <p:cNvSpPr txBox="1"/>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Texte de puce de diapositive</a:t>
            </a:r>
          </a:p>
          <a:p>
            <a:pPr lvl="1"/>
            <a:r>
              <a:t/>
            </a:r>
          </a:p>
          <a:p>
            <a:pPr lvl="2"/>
            <a:r>
              <a:t/>
            </a:r>
          </a:p>
          <a:p>
            <a:pPr lvl="3"/>
            <a:r>
              <a:t/>
            </a:r>
          </a:p>
          <a:p>
            <a:pPr lvl="4"/>
            <a:r>
              <a:t/>
            </a:r>
          </a:p>
        </p:txBody>
      </p:sp>
      <p:sp>
        <p:nvSpPr>
          <p:cNvPr id="79" name="545882547_1308x1744.jpeg"/>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pPr/>
          </a:p>
        </p:txBody>
      </p:sp>
      <p:sp>
        <p:nvSpPr>
          <p:cNvPr id="80" name="Lig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81" name="Lig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82"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Titre de section"/>
          <p:cNvSpPr txBox="1"/>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pPr/>
            <a:r>
              <a:t>Titre de section</a:t>
            </a:r>
          </a:p>
        </p:txBody>
      </p:sp>
      <p:sp>
        <p:nvSpPr>
          <p:cNvPr id="90" name="Lig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defTabSz="825500">
              <a:defRPr spc="0" sz="3200">
                <a:solidFill>
                  <a:srgbClr val="000000"/>
                </a:solidFill>
              </a:defRPr>
            </a:pPr>
          </a:p>
        </p:txBody>
      </p:sp>
      <p:sp>
        <p:nvSpPr>
          <p:cNvPr id="91" name="Lig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defTabSz="825500">
              <a:defRPr spc="0" sz="3200">
                <a:solidFill>
                  <a:srgbClr val="000000"/>
                </a:solidFill>
              </a:defRPr>
            </a:pPr>
          </a:p>
        </p:txBody>
      </p:sp>
      <p:sp>
        <p:nvSpPr>
          <p:cNvPr id="92" name="Numéro de diapositive"/>
          <p:cNvSpPr txBox="1"/>
          <p:nvPr>
            <p:ph type="sldNum" sz="quarter" idx="2"/>
          </p:nvPr>
        </p:nvSpPr>
        <p:spPr>
          <a:xfrm>
            <a:off x="11979148" y="12875006"/>
            <a:ext cx="438405" cy="482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seulement">
    <p:bg>
      <p:bgPr>
        <a:solidFill>
          <a:srgbClr val="FFF5F2"/>
        </a:solidFill>
      </p:bgPr>
    </p:bg>
    <p:spTree>
      <p:nvGrpSpPr>
        <p:cNvPr id="1" name=""/>
        <p:cNvGrpSpPr/>
        <p:nvPr/>
      </p:nvGrpSpPr>
      <p:grpSpPr>
        <a:xfrm>
          <a:off x="0" y="0"/>
          <a:ext cx="0" cy="0"/>
          <a:chOff x="0" y="0"/>
          <a:chExt cx="0" cy="0"/>
        </a:xfrm>
      </p:grpSpPr>
      <p:sp>
        <p:nvSpPr>
          <p:cNvPr id="99" name="Lig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100" name="Lig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101" name="Titre de diapositive"/>
          <p:cNvSpPr txBox="1"/>
          <p:nvPr>
            <p:ph type="title" hasCustomPrompt="1"/>
          </p:nvPr>
        </p:nvSpPr>
        <p:spPr>
          <a:xfrm>
            <a:off x="2082800" y="1282700"/>
            <a:ext cx="20205700" cy="1651000"/>
          </a:xfrm>
          <a:prstGeom prst="rect">
            <a:avLst/>
          </a:prstGeom>
        </p:spPr>
        <p:txBody>
          <a:bodyPr/>
          <a:lstStyle>
            <a:lvl1pPr>
              <a:defRPr spc="270" sz="9000">
                <a:solidFill>
                  <a:schemeClr val="accent6"/>
                </a:solidFill>
              </a:defRPr>
            </a:lvl1pPr>
          </a:lstStyle>
          <a:p>
            <a:pPr/>
            <a:r>
              <a:t>Titre de diapositive</a:t>
            </a:r>
          </a:p>
        </p:txBody>
      </p:sp>
      <p:sp>
        <p:nvSpPr>
          <p:cNvPr id="102"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rdre du jour">
    <p:bg>
      <p:bgPr>
        <a:solidFill>
          <a:srgbClr val="FFF5F2"/>
        </a:solidFill>
      </p:bgPr>
    </p:bg>
    <p:spTree>
      <p:nvGrpSpPr>
        <p:cNvPr id="1" name=""/>
        <p:cNvGrpSpPr/>
        <p:nvPr/>
      </p:nvGrpSpPr>
      <p:grpSpPr>
        <a:xfrm>
          <a:off x="0" y="0"/>
          <a:ext cx="0" cy="0"/>
          <a:chOff x="0" y="0"/>
          <a:chExt cx="0" cy="0"/>
        </a:xfrm>
      </p:grpSpPr>
      <p:sp>
        <p:nvSpPr>
          <p:cNvPr id="109" name="Sous-titre de l’ordre du jour"/>
          <p:cNvSpPr txBox="1"/>
          <p:nvPr>
            <p:ph type="body" sz="quarter" idx="21" hasCustomPrompt="1"/>
          </p:nvPr>
        </p:nvSpPr>
        <p:spPr>
          <a:xfrm>
            <a:off x="2082800" y="2795091"/>
            <a:ext cx="20205700" cy="605029"/>
          </a:xfrm>
          <a:prstGeom prst="rect">
            <a:avLst/>
          </a:prstGeom>
        </p:spPr>
        <p:txBody>
          <a:bodyPr lIns="0" tIns="0" rIns="0" bIns="0" anchor="ctr"/>
          <a:lstStyle>
            <a:lvl1pPr defTabSz="572516">
              <a:defRPr spc="105" sz="3528">
                <a:solidFill>
                  <a:srgbClr val="8AACB9"/>
                </a:solidFill>
              </a:defRPr>
            </a:lvl1pPr>
          </a:lstStyle>
          <a:p>
            <a:pPr/>
            <a:r>
              <a:t>Sous-titre de l’ordre du jour</a:t>
            </a:r>
          </a:p>
        </p:txBody>
      </p:sp>
      <p:sp>
        <p:nvSpPr>
          <p:cNvPr id="110" name="Texte niveau 1…"/>
          <p:cNvSpPr txBox="1"/>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pc="0" sz="5000">
                <a:solidFill>
                  <a:schemeClr val="accent1">
                    <a:satOff val="36598"/>
                    <a:lumOff val="-17227"/>
                  </a:schemeClr>
                </a:solidFill>
              </a:defRPr>
            </a:lvl1pPr>
            <a:lvl2pPr marL="177800" indent="279400" defTabSz="2641600">
              <a:lnSpc>
                <a:spcPct val="100000"/>
              </a:lnSpc>
              <a:spcBef>
                <a:spcPts val="4400"/>
              </a:spcBef>
              <a:tabLst>
                <a:tab pos="5384800" algn="l"/>
              </a:tabLst>
              <a:defRPr spc="0" sz="5000">
                <a:solidFill>
                  <a:schemeClr val="accent1">
                    <a:satOff val="36598"/>
                    <a:lumOff val="-17227"/>
                  </a:schemeClr>
                </a:solidFill>
              </a:defRPr>
            </a:lvl2pPr>
            <a:lvl3pPr marL="177800" indent="736600" defTabSz="2641600">
              <a:lnSpc>
                <a:spcPct val="100000"/>
              </a:lnSpc>
              <a:spcBef>
                <a:spcPts val="4400"/>
              </a:spcBef>
              <a:tabLst>
                <a:tab pos="5384800" algn="l"/>
              </a:tabLst>
              <a:defRPr spc="0" sz="5000">
                <a:solidFill>
                  <a:schemeClr val="accent1">
                    <a:satOff val="36598"/>
                    <a:lumOff val="-17227"/>
                  </a:schemeClr>
                </a:solidFill>
              </a:defRPr>
            </a:lvl3pPr>
            <a:lvl4pPr marL="177800" indent="1193800" defTabSz="2641600">
              <a:lnSpc>
                <a:spcPct val="100000"/>
              </a:lnSpc>
              <a:spcBef>
                <a:spcPts val="4400"/>
              </a:spcBef>
              <a:tabLst>
                <a:tab pos="5384800" algn="l"/>
              </a:tabLst>
              <a:defRPr spc="0" sz="5000">
                <a:solidFill>
                  <a:schemeClr val="accent1">
                    <a:satOff val="36598"/>
                    <a:lumOff val="-17227"/>
                  </a:schemeClr>
                </a:solidFill>
              </a:defRPr>
            </a:lvl4pPr>
            <a:lvl5pPr marL="177800" indent="1651000" defTabSz="2641600">
              <a:lnSpc>
                <a:spcPct val="100000"/>
              </a:lnSpc>
              <a:spcBef>
                <a:spcPts val="4400"/>
              </a:spcBef>
              <a:tabLst>
                <a:tab pos="5384800" algn="l"/>
              </a:tabLst>
              <a:defRPr spc="0" sz="5000">
                <a:solidFill>
                  <a:schemeClr val="accent1">
                    <a:satOff val="36598"/>
                    <a:lumOff val="-17227"/>
                  </a:schemeClr>
                </a:solidFill>
              </a:defRPr>
            </a:lvl5pPr>
          </a:lstStyle>
          <a:p>
            <a:pPr/>
            <a:r>
              <a:t>Rubriques de l’ordre du jour</a:t>
            </a:r>
          </a:p>
          <a:p>
            <a:pPr lvl="1"/>
            <a:r>
              <a:t/>
            </a:r>
          </a:p>
          <a:p>
            <a:pPr lvl="2"/>
            <a:r>
              <a:t/>
            </a:r>
          </a:p>
          <a:p>
            <a:pPr lvl="3"/>
            <a:r>
              <a:t/>
            </a:r>
          </a:p>
          <a:p>
            <a:pPr lvl="4"/>
            <a:r>
              <a:t/>
            </a:r>
          </a:p>
        </p:txBody>
      </p:sp>
      <p:sp>
        <p:nvSpPr>
          <p:cNvPr id="111" name="Titre de l’ordre du jour"/>
          <p:cNvSpPr txBox="1"/>
          <p:nvPr>
            <p:ph type="title" hasCustomPrompt="1"/>
          </p:nvPr>
        </p:nvSpPr>
        <p:spPr>
          <a:xfrm>
            <a:off x="2082800" y="1282700"/>
            <a:ext cx="20205700" cy="1651000"/>
          </a:xfrm>
          <a:prstGeom prst="rect">
            <a:avLst/>
          </a:prstGeom>
        </p:spPr>
        <p:txBody>
          <a:bodyPr/>
          <a:lstStyle>
            <a:lvl1pPr>
              <a:defRPr spc="270" sz="9000">
                <a:solidFill>
                  <a:schemeClr val="accent1">
                    <a:satOff val="36598"/>
                    <a:lumOff val="-17227"/>
                  </a:schemeClr>
                </a:solidFill>
              </a:defRPr>
            </a:lvl1pPr>
          </a:lstStyle>
          <a:p>
            <a:pPr/>
            <a:r>
              <a:t>Titre de l’ordre du jour</a:t>
            </a:r>
          </a:p>
        </p:txBody>
      </p:sp>
      <p:sp>
        <p:nvSpPr>
          <p:cNvPr id="112" name="Lig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13" name="Lig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14" name="Numéro de diapositive"/>
          <p:cNvSpPr txBox="1"/>
          <p:nvPr>
            <p:ph type="sldNum" sz="quarter" idx="2"/>
          </p:nvPr>
        </p:nvSpPr>
        <p:spPr>
          <a:xfrm>
            <a:off x="11979148" y="12875006"/>
            <a:ext cx="438405" cy="482601"/>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Titre de la présentation"/>
          <p:cNvSpPr txBox="1"/>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Titre de la présentation</a:t>
            </a:r>
          </a:p>
        </p:txBody>
      </p:sp>
      <p:sp>
        <p:nvSpPr>
          <p:cNvPr id="3" name="Texte niveau 1…"/>
          <p:cNvSpPr txBox="1"/>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Sous-titre de la présentation</a:t>
            </a:r>
          </a:p>
          <a:p>
            <a:pPr lvl="1"/>
            <a:r>
              <a:t/>
            </a:r>
          </a:p>
          <a:p>
            <a:pPr lvl="2"/>
            <a:r>
              <a:t/>
            </a:r>
          </a:p>
          <a:p>
            <a:pPr lvl="3"/>
            <a:r>
              <a:t/>
            </a:r>
          </a:p>
          <a:p>
            <a:pPr lvl="4"/>
            <a:r>
              <a:t/>
            </a:r>
          </a:p>
        </p:txBody>
      </p:sp>
      <p:sp>
        <p:nvSpPr>
          <p:cNvPr id="4" name="Lig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5" name="Lig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6" name="Lig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7" name="Lig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8" name="Numéro de diapositive"/>
          <p:cNvSpPr txBox="1"/>
          <p:nvPr>
            <p:ph type="sldNum" sz="quarter" idx="2"/>
          </p:nvPr>
        </p:nvSpPr>
        <p:spPr>
          <a:xfrm>
            <a:off x="11977624" y="12875006"/>
            <a:ext cx="438405" cy="482601"/>
          </a:xfrm>
          <a:prstGeom prst="rect">
            <a:avLst/>
          </a:prstGeom>
          <a:ln w="12700">
            <a:miter lim="400000"/>
          </a:ln>
        </p:spPr>
        <p:txBody>
          <a:bodyPr wrap="none" lIns="50800" tIns="50800" rIns="50800" bIns="50800" anchor="b">
            <a:spAutoFit/>
          </a:bodyPr>
          <a:lstStyle>
            <a:lvl1pPr defTabSz="584200">
              <a:defRPr spc="0">
                <a:solidFill>
                  <a:srgbClr val="FFFFFF"/>
                </a:solidFill>
                <a:latin typeface="+mn-lt"/>
                <a:ea typeface="+mn-ea"/>
                <a:cs typeface="+mn-cs"/>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1pPr>
      <a:lvl2pPr marL="0" marR="0" indent="4572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2pPr>
      <a:lvl3pPr marL="0" marR="0" indent="9144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3pPr>
      <a:lvl4pPr marL="0" marR="0" indent="13716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4pPr>
      <a:lvl5pPr marL="0" marR="0" indent="18288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5pPr>
      <a:lvl6pPr marL="0" marR="0" indent="22860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6pPr>
      <a:lvl7pPr marL="0" marR="0" indent="27432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7pPr>
      <a:lvl8pPr marL="0" marR="0" indent="32004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8pPr>
      <a:lvl9pPr marL="0" marR="0" indent="36576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Avenir Next Regular"/>
        </a:defRPr>
      </a:lvl9pPr>
    </p:titleStyle>
    <p:bodyStyle>
      <a:lvl1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1pPr>
      <a:lvl2pPr marL="0" marR="0" indent="4572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2pPr>
      <a:lvl3pPr marL="0" marR="0" indent="9144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3pPr>
      <a:lvl4pPr marL="0" marR="0" indent="13716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4pPr>
      <a:lvl5pPr marL="0" marR="0" indent="18288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5pPr>
      <a:lvl6pPr marL="0" marR="0" indent="22860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6pPr>
      <a:lvl7pPr marL="0" marR="0" indent="27432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7pPr>
      <a:lvl8pPr marL="0" marR="0" indent="32004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8pPr>
      <a:lvl9pPr marL="0" marR="0" indent="36576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Avenir N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Es sv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Es svt</a:t>
            </a:r>
          </a:p>
        </p:txBody>
      </p:sp>
      <p:sp>
        <p:nvSpPr>
          <p:cNvPr id="181" name="14/12/2020"/>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14/12/2020</a:t>
            </a:r>
          </a:p>
        </p:txBody>
      </p:sp>
      <p:sp>
        <p:nvSpPr>
          <p:cNvPr id="182" name="Zoé REBISCHUNG Colin CACHEUX Mehdi EL MOUSSAOUI"/>
          <p:cNvSpPr txBox="1"/>
          <p:nvPr>
            <p:ph type="body" idx="23"/>
          </p:nvPr>
        </p:nvSpPr>
        <p:spPr>
          <a:prstGeom prst="rect">
            <a:avLst/>
          </a:prstGeom>
          <a:extLst>
            <a:ext uri="{C572A759-6A51-4108-AA02-DFA0A04FC94B}">
              <ma14:wrappingTextBoxFlag xmlns:ma14="http://schemas.microsoft.com/office/mac/drawingml/2011/main" val="1"/>
            </a:ext>
          </a:extLst>
        </p:spPr>
        <p:txBody>
          <a:bodyPr/>
          <a:lstStyle>
            <a:lvl1pPr defTabSz="449833">
              <a:defRPr spc="83" sz="2772"/>
            </a:lvl1pPr>
          </a:lstStyle>
          <a:p>
            <a:pPr/>
            <a:r>
              <a:t>Zoé REBISCHUNG Colin CACHEUX Mehdi EL MOUSSAOUI</a:t>
            </a:r>
          </a:p>
        </p:txBody>
      </p:sp>
      <p:sp>
        <p:nvSpPr>
          <p:cNvPr id="183" name="Le trajet du nerf laryngé"/>
          <p:cNvSpPr txBox="1"/>
          <p:nvPr>
            <p:ph type="ctrTitle"/>
          </p:nvPr>
        </p:nvSpPr>
        <p:spPr>
          <a:prstGeom prst="rect">
            <a:avLst/>
          </a:prstGeom>
        </p:spPr>
        <p:txBody>
          <a:bodyPr/>
          <a:lstStyle/>
          <a:p>
            <a:pPr/>
            <a:r>
              <a:t>Le trajet du nerf laryngé</a:t>
            </a:r>
          </a:p>
        </p:txBody>
      </p:sp>
      <p:sp>
        <p:nvSpPr>
          <p:cNvPr id="184" name="Pourquoi la sélection naturelle ne permet pas d’exprimer à elle seule le trajet du nerf laryngé chez les mammifères ?"/>
          <p:cNvSpPr txBox="1"/>
          <p:nvPr>
            <p:ph type="subTitle" sz="quarter" idx="1"/>
          </p:nvPr>
        </p:nvSpPr>
        <p:spPr>
          <a:prstGeom prst="rect">
            <a:avLst/>
          </a:prstGeom>
        </p:spPr>
        <p:txBody>
          <a:bodyPr/>
          <a:lstStyle/>
          <a:p>
            <a:pPr/>
            <a:r>
              <a:t>Pourquoi la sélection naturelle ne permet pas d’exprimer à elle seule le trajet du nerf laryngé chez les mammifères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Le Nerf"/>
          <p:cNvSpPr txBox="1"/>
          <p:nvPr>
            <p:ph type="title"/>
          </p:nvPr>
        </p:nvSpPr>
        <p:spPr>
          <a:xfrm>
            <a:off x="1270000" y="1851223"/>
            <a:ext cx="11785600" cy="1634122"/>
          </a:xfrm>
          <a:prstGeom prst="rect">
            <a:avLst/>
          </a:prstGeom>
        </p:spPr>
        <p:txBody>
          <a:bodyPr/>
          <a:lstStyle>
            <a:lvl1pPr defTabSz="572516">
              <a:defRPr spc="264" sz="8820"/>
            </a:lvl1pPr>
          </a:lstStyle>
          <a:p>
            <a:pPr/>
            <a:r>
              <a:t>Le Nerf</a:t>
            </a:r>
          </a:p>
        </p:txBody>
      </p:sp>
      <p:sp>
        <p:nvSpPr>
          <p:cNvPr id="187" name="Le nerf laryngé est une branche du nerf vague. Le nerf vague partant du cerveau véhicule différentes informations dans différents organes du corps, tandis que le nerf laryngé récurrent gauche innerve le larynx."/>
          <p:cNvSpPr txBox="1"/>
          <p:nvPr>
            <p:ph type="body" sz="half" idx="1"/>
          </p:nvPr>
        </p:nvSpPr>
        <p:spPr>
          <a:xfrm>
            <a:off x="2088435" y="3858192"/>
            <a:ext cx="10972801" cy="8329261"/>
          </a:xfrm>
          <a:prstGeom prst="rect">
            <a:avLst/>
          </a:prstGeom>
        </p:spPr>
        <p:txBody>
          <a:bodyPr/>
          <a:lstStyle>
            <a:lvl1pPr>
              <a:buBlip>
                <a:blip r:embed="rId2"/>
              </a:buBlip>
            </a:lvl1pPr>
          </a:lstStyle>
          <a:p>
            <a:pPr/>
            <a:r>
              <a:t>Le nerf laryngé est une branche du nerf vague. Le nerf vague partant du cerveau véhicule différentes informations dans différents organes du corps, tandis que le nerf laryngé récurrent gauche innerve le larynx.</a:t>
            </a:r>
          </a:p>
        </p:txBody>
      </p:sp>
      <p:pic>
        <p:nvPicPr>
          <p:cNvPr id="188" name="distribution-nerf-vague-1.jpg" descr="distribution-nerf-vague-1.jpg"/>
          <p:cNvPicPr>
            <a:picLocks noChangeAspect="1"/>
          </p:cNvPicPr>
          <p:nvPr>
            <p:ph type="pic" idx="21"/>
          </p:nvPr>
        </p:nvPicPr>
        <p:blipFill>
          <a:blip r:embed="rId3">
            <a:extLst/>
          </a:blip>
          <a:srcRect l="6190" t="0" r="6190" b="0"/>
          <a:stretch>
            <a:fillRect/>
          </a:stretch>
        </p:blipFill>
        <p:spPr>
          <a:xfrm>
            <a:off x="13660716" y="1908373"/>
            <a:ext cx="9924609" cy="9924608"/>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Capture d’écran 2020-12-13 à 12.55.29.png" descr="Capture d’écran 2020-12-13 à 12.55.29.png"/>
          <p:cNvPicPr>
            <a:picLocks noChangeAspect="1"/>
          </p:cNvPicPr>
          <p:nvPr>
            <p:ph type="pic" idx="21"/>
          </p:nvPr>
        </p:nvPicPr>
        <p:blipFill>
          <a:blip r:embed="rId2">
            <a:extLst/>
          </a:blip>
          <a:srcRect l="8247" t="0" r="0" b="0"/>
          <a:stretch>
            <a:fillRect/>
          </a:stretch>
        </p:blipFill>
        <p:spPr>
          <a:xfrm>
            <a:off x="13193017" y="3883159"/>
            <a:ext cx="10861291" cy="5949798"/>
          </a:xfrm>
          <a:prstGeom prst="rect">
            <a:avLst/>
          </a:prstGeom>
        </p:spPr>
      </p:pic>
      <p:sp>
        <p:nvSpPr>
          <p:cNvPr id="191" name="Le trajet du nerf laryngé"/>
          <p:cNvSpPr txBox="1"/>
          <p:nvPr>
            <p:ph type="title"/>
          </p:nvPr>
        </p:nvSpPr>
        <p:spPr>
          <a:xfrm>
            <a:off x="767635" y="1838176"/>
            <a:ext cx="11785601" cy="4084936"/>
          </a:xfrm>
          <a:prstGeom prst="rect">
            <a:avLst/>
          </a:prstGeom>
        </p:spPr>
        <p:txBody>
          <a:bodyPr/>
          <a:lstStyle/>
          <a:p>
            <a:pPr/>
            <a:r>
              <a:t>Le trajet du nerf laryngé</a:t>
            </a:r>
          </a:p>
        </p:txBody>
      </p:sp>
      <p:sp>
        <p:nvSpPr>
          <p:cNvPr id="192" name="On peut dire que le trajet du nerf laryngé est aberrante parce que la distance qu’il parcourt depuis le nerf vague est le double des 15 cm qui le sépare du larynx."/>
          <p:cNvSpPr txBox="1"/>
          <p:nvPr>
            <p:ph type="body" sz="quarter" idx="1"/>
          </p:nvPr>
        </p:nvSpPr>
        <p:spPr>
          <a:xfrm>
            <a:off x="1174035" y="6212284"/>
            <a:ext cx="10972801" cy="5467169"/>
          </a:xfrm>
          <a:prstGeom prst="rect">
            <a:avLst/>
          </a:prstGeom>
        </p:spPr>
        <p:txBody>
          <a:bodyPr/>
          <a:lstStyle>
            <a:lvl1pPr>
              <a:buBlip>
                <a:blip r:embed="rId3"/>
              </a:buBlip>
            </a:lvl1pPr>
          </a:lstStyle>
          <a:p>
            <a:pPr/>
            <a:r>
              <a:t>On peut dire que le trajet du nerf laryngé est aberrante parce que la distance qu’il parcourt depuis le nerf vague est le double des 15 cm qui le sépare du larynx.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omparaison homme/poisson"/>
          <p:cNvSpPr txBox="1"/>
          <p:nvPr>
            <p:ph type="title"/>
          </p:nvPr>
        </p:nvSpPr>
        <p:spPr>
          <a:xfrm>
            <a:off x="208612" y="1895077"/>
            <a:ext cx="11785601" cy="2796482"/>
          </a:xfrm>
          <a:prstGeom prst="rect">
            <a:avLst/>
          </a:prstGeom>
        </p:spPr>
        <p:txBody>
          <a:bodyPr/>
          <a:lstStyle>
            <a:lvl1pPr defTabSz="525779">
              <a:defRPr spc="242" sz="8100"/>
            </a:lvl1pPr>
          </a:lstStyle>
          <a:p>
            <a:pPr/>
            <a:r>
              <a:t>Comparaison homme/poisson</a:t>
            </a:r>
          </a:p>
        </p:txBody>
      </p:sp>
      <p:sp>
        <p:nvSpPr>
          <p:cNvPr id="195" name="À l’inverse des poissons, tout les animaux ne possèdent pas de cou.…"/>
          <p:cNvSpPr txBox="1"/>
          <p:nvPr>
            <p:ph type="body" sz="half" idx="1"/>
          </p:nvPr>
        </p:nvSpPr>
        <p:spPr>
          <a:xfrm>
            <a:off x="615012" y="4915239"/>
            <a:ext cx="10972801" cy="7421381"/>
          </a:xfrm>
          <a:prstGeom prst="rect">
            <a:avLst/>
          </a:prstGeom>
        </p:spPr>
        <p:txBody>
          <a:bodyPr/>
          <a:lstStyle/>
          <a:p>
            <a:pPr>
              <a:buBlip>
                <a:blip r:embed="rId2"/>
              </a:buBlip>
            </a:pPr>
            <a:r>
              <a:t>À l’inverse des poissons, tout les animaux ne possèdent pas de cou. </a:t>
            </a:r>
          </a:p>
          <a:p>
            <a:pPr>
              <a:buBlip>
                <a:blip r:embed="rId2"/>
              </a:buBlip>
            </a:pPr>
            <a:r>
              <a:t>On voit sur le schéma représentant le trajet du nerf récurant gauche chez l’humain adulte, que le nerf lorsqu’il qui quitte le nerf vague, passe sous la crosse aortique reliée au cœur, avant de rejoindre le larynx.</a:t>
            </a:r>
          </a:p>
        </p:txBody>
      </p:sp>
      <p:pic>
        <p:nvPicPr>
          <p:cNvPr id="196" name="Capture d’écran 2020-12-13 à 12.54.24.png" descr="Capture d’écran 2020-12-13 à 12.54.24.png"/>
          <p:cNvPicPr>
            <a:picLocks noChangeAspect="1"/>
          </p:cNvPicPr>
          <p:nvPr>
            <p:ph type="pic" idx="21"/>
          </p:nvPr>
        </p:nvPicPr>
        <p:blipFill>
          <a:blip r:embed="rId3">
            <a:extLst/>
          </a:blip>
          <a:srcRect l="157" t="0" r="157" b="0"/>
          <a:stretch>
            <a:fillRect/>
          </a:stretch>
        </p:blipFill>
        <p:spPr>
          <a:xfrm>
            <a:off x="11637022" y="4916090"/>
            <a:ext cx="12496985" cy="3718644"/>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Mise en place du trajet"/>
          <p:cNvSpPr txBox="1"/>
          <p:nvPr>
            <p:ph type="title"/>
          </p:nvPr>
        </p:nvSpPr>
        <p:spPr>
          <a:xfrm>
            <a:off x="1269921" y="1233644"/>
            <a:ext cx="11785601" cy="2917025"/>
          </a:xfrm>
          <a:prstGeom prst="rect">
            <a:avLst/>
          </a:prstGeom>
        </p:spPr>
        <p:txBody>
          <a:bodyPr/>
          <a:lstStyle>
            <a:lvl1pPr defTabSz="549148">
              <a:defRPr spc="253" sz="8460"/>
            </a:lvl1pPr>
          </a:lstStyle>
          <a:p>
            <a:pPr/>
            <a:r>
              <a:t>Mise en place du trajet</a:t>
            </a:r>
          </a:p>
        </p:txBody>
      </p:sp>
      <p:sp>
        <p:nvSpPr>
          <p:cNvPr id="199" name="Sur le schéma de l’embryon humain, on voit que le nerf laryngé qui n’est pas encore entièrement développé n’est pas proche de la future tête de l’individu, il se situe près du tube digestif et donc bien en dessous de ce que l’on appelle au stade des 4 se"/>
          <p:cNvSpPr txBox="1"/>
          <p:nvPr>
            <p:ph type="body" sz="quarter" idx="1"/>
          </p:nvPr>
        </p:nvSpPr>
        <p:spPr>
          <a:xfrm>
            <a:off x="1007672" y="4610223"/>
            <a:ext cx="10972801" cy="5467169"/>
          </a:xfrm>
          <a:prstGeom prst="rect">
            <a:avLst/>
          </a:prstGeom>
        </p:spPr>
        <p:txBody>
          <a:bodyPr/>
          <a:lstStyle>
            <a:lvl1pPr>
              <a:buBlip>
                <a:blip r:embed="rId2"/>
              </a:buBlip>
            </a:lvl1pPr>
          </a:lstStyle>
          <a:p>
            <a:pPr/>
            <a:r>
              <a:t>Sur le schéma de l’embryon humain, on voit que le nerf laryngé qui n’est pas encore entièrement développé n’est pas proche de la future tête de l’individu, il se situe près du tube digestif et donc bien en dessous de ce que l’on appelle au stade des 4 semaines de l’embryon, l’arc aortique.</a:t>
            </a:r>
          </a:p>
        </p:txBody>
      </p:sp>
      <p:pic>
        <p:nvPicPr>
          <p:cNvPr id="200" name="Capture d’écran 2020-12-13 à 12.54.38.png" descr="Capture d’écran 2020-12-13 à 12.54.38.png"/>
          <p:cNvPicPr>
            <a:picLocks noChangeAspect="1"/>
          </p:cNvPicPr>
          <p:nvPr>
            <p:ph type="pic" idx="21"/>
          </p:nvPr>
        </p:nvPicPr>
        <p:blipFill>
          <a:blip r:embed="rId3">
            <a:extLst/>
          </a:blip>
          <a:srcRect l="3290" t="0" r="0" b="0"/>
          <a:stretch>
            <a:fillRect/>
          </a:stretch>
        </p:blipFill>
        <p:spPr>
          <a:xfrm>
            <a:off x="12954694" y="3911798"/>
            <a:ext cx="11337887" cy="5892526"/>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L’ancêtre commun"/>
          <p:cNvSpPr txBox="1"/>
          <p:nvPr>
            <p:ph type="title"/>
          </p:nvPr>
        </p:nvSpPr>
        <p:spPr>
          <a:xfrm>
            <a:off x="1270000" y="1851223"/>
            <a:ext cx="11785600" cy="1534473"/>
          </a:xfrm>
          <a:prstGeom prst="rect">
            <a:avLst/>
          </a:prstGeom>
        </p:spPr>
        <p:txBody>
          <a:bodyPr/>
          <a:lstStyle>
            <a:lvl1pPr defTabSz="537463">
              <a:defRPr spc="248" sz="8280"/>
            </a:lvl1pPr>
          </a:lstStyle>
          <a:p>
            <a:pPr/>
            <a:r>
              <a:t>L’ancêtre commun</a:t>
            </a:r>
          </a:p>
        </p:txBody>
      </p:sp>
      <p:sp>
        <p:nvSpPr>
          <p:cNvPr id="203" name="Les mammifères et les vertébrés possèdent un ancêtre commun qui est le Haikouichthys vieux d’environ 420 Million d’années, d’après l’arbre phylogénétique. Cet ancêtre commun possédait des arrêtes, au-dessus desquelles se trouvait le nerf vague ainsi qu’u"/>
          <p:cNvSpPr txBox="1"/>
          <p:nvPr>
            <p:ph type="body" sz="quarter" idx="1"/>
          </p:nvPr>
        </p:nvSpPr>
        <p:spPr>
          <a:xfrm>
            <a:off x="1676399" y="4124416"/>
            <a:ext cx="10972801" cy="5467168"/>
          </a:xfrm>
          <a:prstGeom prst="rect">
            <a:avLst/>
          </a:prstGeom>
        </p:spPr>
        <p:txBody>
          <a:bodyPr/>
          <a:lstStyle>
            <a:lvl1pPr>
              <a:buBlip>
                <a:blip r:embed="rId2"/>
              </a:buBlip>
            </a:lvl1pPr>
          </a:lstStyle>
          <a:p>
            <a:pPr/>
            <a:r>
              <a:t>Les mammifères et les vertébrés possèdent un ancêtre commun qui est le Haikouichthys vieux d’environ 420 Million d’années, d’après l’arbre phylogénétique. Cet ancêtre commun possédait des arrêtes, au-dessus desquelles se trouvait le nerf vague ainsi qu’une de ses branches, origine du nerf laryngé.</a:t>
            </a:r>
          </a:p>
        </p:txBody>
      </p:sp>
      <p:pic>
        <p:nvPicPr>
          <p:cNvPr id="204" name="Haikouichthys_NT.jpg" descr="Haikouichthys_NT.jpg"/>
          <p:cNvPicPr>
            <a:picLocks noChangeAspect="1"/>
          </p:cNvPicPr>
          <p:nvPr>
            <p:ph type="pic" idx="21"/>
          </p:nvPr>
        </p:nvPicPr>
        <p:blipFill>
          <a:blip r:embed="rId3">
            <a:extLst/>
          </a:blip>
          <a:srcRect l="3762" t="0" r="3762" b="0"/>
          <a:stretch>
            <a:fillRect/>
          </a:stretch>
        </p:blipFill>
        <p:spPr>
          <a:xfrm>
            <a:off x="13229927" y="4512667"/>
            <a:ext cx="10787520" cy="4690816"/>
          </a:xfrm>
          <a:prstGeom prst="rect">
            <a:avLst/>
          </a:prstGeom>
        </p:spPr>
      </p:pic>
      <p:sp>
        <p:nvSpPr>
          <p:cNvPr id="205" name="Haikouichthys"/>
          <p:cNvSpPr txBox="1"/>
          <p:nvPr/>
        </p:nvSpPr>
        <p:spPr>
          <a:xfrm>
            <a:off x="17776990" y="9686129"/>
            <a:ext cx="278282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pc="0" sz="2700">
                <a:solidFill>
                  <a:schemeClr val="accent2">
                    <a:satOff val="51095"/>
                    <a:lumOff val="-16935"/>
                  </a:schemeClr>
                </a:solidFill>
                <a:latin typeface="Arial Black"/>
                <a:ea typeface="Arial Black"/>
                <a:cs typeface="Arial Black"/>
                <a:sym typeface="Arial Black"/>
              </a:defRPr>
            </a:lvl1pPr>
          </a:lstStyle>
          <a:p>
            <a:pPr/>
            <a:r>
              <a:t>Haikouichthys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Le rôle de la sélection naturelle est de créer des adaptations, à un environnement. La contrainte du nerf laryngé est due à une mauvaise adaptation, peut être à cause d’une adaptation trop lente puisqu’après l’apparition du cou il n’a plus été possible d"/>
          <p:cNvSpPr txBox="1"/>
          <p:nvPr>
            <p:ph type="body" sz="half" idx="1"/>
          </p:nvPr>
        </p:nvSpPr>
        <p:spPr>
          <a:xfrm>
            <a:off x="2089149" y="4576884"/>
            <a:ext cx="20205701" cy="4562232"/>
          </a:xfrm>
          <a:prstGeom prst="rect">
            <a:avLst/>
          </a:prstGeom>
        </p:spPr>
        <p:txBody>
          <a:bodyPr/>
          <a:lstStyle/>
          <a:p>
            <a:pPr/>
            <a:r>
              <a:t>Le rôle de la sélection naturelle est de créer des adaptations, à un environnement. La contrainte du nerf laryngé est due à une mauvaise adaptation, peut être à cause d’une adaptation trop lente puisqu’après l’apparition du cou il n’a plus été possible de changer le trajet du nerf laryngé. </a:t>
            </a:r>
          </a:p>
        </p:txBody>
      </p:sp>
      <p:sp>
        <p:nvSpPr>
          <p:cNvPr id="208" name="Conclusion"/>
          <p:cNvSpPr txBox="1"/>
          <p:nvPr>
            <p:ph type="title"/>
          </p:nvPr>
        </p:nvSpPr>
        <p:spPr>
          <a:prstGeom prst="rect">
            <a:avLst/>
          </a:prstGeom>
        </p:spPr>
        <p:txBody>
          <a:bodyPr/>
          <a:lstStyle>
            <a:lvl1pPr defTabSz="578358">
              <a:defRPr spc="267" sz="8910"/>
            </a:lvl1pPr>
          </a:lstStyle>
          <a:p>
            <a:pPr/>
            <a:r>
              <a:t>Conclusion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Avenir Next Regular"/>
        <a:ea typeface="Avenir Next Regular"/>
        <a:cs typeface="Avenir Next Regular"/>
      </a:majorFont>
      <a:minorFont>
        <a:latin typeface="Avenir Next Regular"/>
        <a:ea typeface="Avenir Next Regular"/>
        <a:cs typeface="Avenir Next Regular"/>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Avenir Next Regular"/>
        <a:ea typeface="Avenir Next Regular"/>
        <a:cs typeface="Avenir Next Regular"/>
      </a:majorFont>
      <a:minorFont>
        <a:latin typeface="Avenir Next Regular"/>
        <a:ea typeface="Avenir Next Regular"/>
        <a:cs typeface="Avenir Next Regular"/>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