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827F8-5061-4C1B-84C7-F4CAE701C86A}" v="188" dt="2025-04-21T15:55:46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n Masinovic" userId="8cdc54557a338706" providerId="Windows Live" clId="Web-{3BF827F8-5061-4C1B-84C7-F4CAE701C86A}"/>
    <pc:docChg chg="addSld modSld">
      <pc:chgData name="Mehdin Masinovic" userId="8cdc54557a338706" providerId="Windows Live" clId="Web-{3BF827F8-5061-4C1B-84C7-F4CAE701C86A}" dt="2025-04-21T15:55:42.483" v="163" actId="20577"/>
      <pc:docMkLst>
        <pc:docMk/>
      </pc:docMkLst>
      <pc:sldChg chg="modSp">
        <pc:chgData name="Mehdin Masinovic" userId="8cdc54557a338706" providerId="Windows Live" clId="Web-{3BF827F8-5061-4C1B-84C7-F4CAE701C86A}" dt="2025-04-21T15:46:11.640" v="13" actId="20577"/>
        <pc:sldMkLst>
          <pc:docMk/>
          <pc:sldMk cId="1577499883" sldId="256"/>
        </pc:sldMkLst>
        <pc:spChg chg="mod">
          <ac:chgData name="Mehdin Masinovic" userId="8cdc54557a338706" providerId="Windows Live" clId="Web-{3BF827F8-5061-4C1B-84C7-F4CAE701C86A}" dt="2025-04-21T15:45:53.108" v="2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Mehdin Masinovic" userId="8cdc54557a338706" providerId="Windows Live" clId="Web-{3BF827F8-5061-4C1B-84C7-F4CAE701C86A}" dt="2025-04-21T15:46:11.640" v="13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modSp new">
        <pc:chgData name="Mehdin Masinovic" userId="8cdc54557a338706" providerId="Windows Live" clId="Web-{3BF827F8-5061-4C1B-84C7-F4CAE701C86A}" dt="2025-04-21T15:46:45.125" v="29" actId="20577"/>
        <pc:sldMkLst>
          <pc:docMk/>
          <pc:sldMk cId="1938429201" sldId="257"/>
        </pc:sldMkLst>
        <pc:spChg chg="mod">
          <ac:chgData name="Mehdin Masinovic" userId="8cdc54557a338706" providerId="Windows Live" clId="Web-{3BF827F8-5061-4C1B-84C7-F4CAE701C86A}" dt="2025-04-21T15:46:21.249" v="15" actId="20577"/>
          <ac:spMkLst>
            <pc:docMk/>
            <pc:sldMk cId="1938429201" sldId="257"/>
            <ac:spMk id="2" creationId="{C4CFDDA0-05F0-6327-292A-AB311C34C530}"/>
          </ac:spMkLst>
        </pc:spChg>
        <pc:spChg chg="mod">
          <ac:chgData name="Mehdin Masinovic" userId="8cdc54557a338706" providerId="Windows Live" clId="Web-{3BF827F8-5061-4C1B-84C7-F4CAE701C86A}" dt="2025-04-21T15:46:45.125" v="29" actId="20577"/>
          <ac:spMkLst>
            <pc:docMk/>
            <pc:sldMk cId="1938429201" sldId="257"/>
            <ac:spMk id="3" creationId="{80AB43C5-8F04-1D52-AA25-F5F2B6A9A94A}"/>
          </ac:spMkLst>
        </pc:spChg>
      </pc:sldChg>
      <pc:sldChg chg="modSp new">
        <pc:chgData name="Mehdin Masinovic" userId="8cdc54557a338706" providerId="Windows Live" clId="Web-{3BF827F8-5061-4C1B-84C7-F4CAE701C86A}" dt="2025-04-21T15:47:06.250" v="38" actId="20577"/>
        <pc:sldMkLst>
          <pc:docMk/>
          <pc:sldMk cId="3305575446" sldId="258"/>
        </pc:sldMkLst>
        <pc:spChg chg="mod">
          <ac:chgData name="Mehdin Masinovic" userId="8cdc54557a338706" providerId="Windows Live" clId="Web-{3BF827F8-5061-4C1B-84C7-F4CAE701C86A}" dt="2025-04-21T15:46:51.500" v="31" actId="20577"/>
          <ac:spMkLst>
            <pc:docMk/>
            <pc:sldMk cId="3305575446" sldId="258"/>
            <ac:spMk id="2" creationId="{42CF2AF2-FF69-748C-AD42-17E93EAC85D8}"/>
          </ac:spMkLst>
        </pc:spChg>
        <pc:spChg chg="mod">
          <ac:chgData name="Mehdin Masinovic" userId="8cdc54557a338706" providerId="Windows Live" clId="Web-{3BF827F8-5061-4C1B-84C7-F4CAE701C86A}" dt="2025-04-21T15:47:06.250" v="38" actId="20577"/>
          <ac:spMkLst>
            <pc:docMk/>
            <pc:sldMk cId="3305575446" sldId="258"/>
            <ac:spMk id="3" creationId="{E5EA0B97-F4BE-7918-3565-23CF48B4D252}"/>
          </ac:spMkLst>
        </pc:spChg>
      </pc:sldChg>
      <pc:sldChg chg="modSp new">
        <pc:chgData name="Mehdin Masinovic" userId="8cdc54557a338706" providerId="Windows Live" clId="Web-{3BF827F8-5061-4C1B-84C7-F4CAE701C86A}" dt="2025-04-21T15:47:34.173" v="50" actId="20577"/>
        <pc:sldMkLst>
          <pc:docMk/>
          <pc:sldMk cId="3723130311" sldId="259"/>
        </pc:sldMkLst>
        <pc:spChg chg="mod">
          <ac:chgData name="Mehdin Masinovic" userId="8cdc54557a338706" providerId="Windows Live" clId="Web-{3BF827F8-5061-4C1B-84C7-F4CAE701C86A}" dt="2025-04-21T15:47:13.188" v="40" actId="20577"/>
          <ac:spMkLst>
            <pc:docMk/>
            <pc:sldMk cId="3723130311" sldId="259"/>
            <ac:spMk id="2" creationId="{F32AD4CE-F1A3-4554-8A54-14E64C72E8F1}"/>
          </ac:spMkLst>
        </pc:spChg>
        <pc:spChg chg="mod">
          <ac:chgData name="Mehdin Masinovic" userId="8cdc54557a338706" providerId="Windows Live" clId="Web-{3BF827F8-5061-4C1B-84C7-F4CAE701C86A}" dt="2025-04-21T15:47:34.173" v="50" actId="20577"/>
          <ac:spMkLst>
            <pc:docMk/>
            <pc:sldMk cId="3723130311" sldId="259"/>
            <ac:spMk id="3" creationId="{976FC19E-95DF-A420-0BF2-8FC866E6E994}"/>
          </ac:spMkLst>
        </pc:spChg>
      </pc:sldChg>
      <pc:sldChg chg="modSp new">
        <pc:chgData name="Mehdin Masinovic" userId="8cdc54557a338706" providerId="Windows Live" clId="Web-{3BF827F8-5061-4C1B-84C7-F4CAE701C86A}" dt="2025-04-21T15:48:07.424" v="59" actId="20577"/>
        <pc:sldMkLst>
          <pc:docMk/>
          <pc:sldMk cId="4138407657" sldId="260"/>
        </pc:sldMkLst>
        <pc:spChg chg="mod">
          <ac:chgData name="Mehdin Masinovic" userId="8cdc54557a338706" providerId="Windows Live" clId="Web-{3BF827F8-5061-4C1B-84C7-F4CAE701C86A}" dt="2025-04-21T15:47:47.002" v="53" actId="20577"/>
          <ac:spMkLst>
            <pc:docMk/>
            <pc:sldMk cId="4138407657" sldId="260"/>
            <ac:spMk id="2" creationId="{A7EE5B23-344E-3691-0027-F39FD71B03FA}"/>
          </ac:spMkLst>
        </pc:spChg>
        <pc:spChg chg="mod">
          <ac:chgData name="Mehdin Masinovic" userId="8cdc54557a338706" providerId="Windows Live" clId="Web-{3BF827F8-5061-4C1B-84C7-F4CAE701C86A}" dt="2025-04-21T15:48:07.424" v="59" actId="20577"/>
          <ac:spMkLst>
            <pc:docMk/>
            <pc:sldMk cId="4138407657" sldId="260"/>
            <ac:spMk id="3" creationId="{35468742-153C-398F-D1DC-C8CACD0A6EF3}"/>
          </ac:spMkLst>
        </pc:spChg>
      </pc:sldChg>
      <pc:sldChg chg="modSp new">
        <pc:chgData name="Mehdin Masinovic" userId="8cdc54557a338706" providerId="Windows Live" clId="Web-{3BF827F8-5061-4C1B-84C7-F4CAE701C86A}" dt="2025-04-21T15:48:48.878" v="64" actId="20577"/>
        <pc:sldMkLst>
          <pc:docMk/>
          <pc:sldMk cId="4265763562" sldId="261"/>
        </pc:sldMkLst>
        <pc:spChg chg="mod">
          <ac:chgData name="Mehdin Masinovic" userId="8cdc54557a338706" providerId="Windows Live" clId="Web-{3BF827F8-5061-4C1B-84C7-F4CAE701C86A}" dt="2025-04-21T15:48:34.190" v="62" actId="20577"/>
          <ac:spMkLst>
            <pc:docMk/>
            <pc:sldMk cId="4265763562" sldId="261"/>
            <ac:spMk id="2" creationId="{DC044977-FFFB-ADBD-1B04-7C95B8E23E24}"/>
          </ac:spMkLst>
        </pc:spChg>
        <pc:spChg chg="mod">
          <ac:chgData name="Mehdin Masinovic" userId="8cdc54557a338706" providerId="Windows Live" clId="Web-{3BF827F8-5061-4C1B-84C7-F4CAE701C86A}" dt="2025-04-21T15:48:48.878" v="64" actId="20577"/>
          <ac:spMkLst>
            <pc:docMk/>
            <pc:sldMk cId="4265763562" sldId="261"/>
            <ac:spMk id="3" creationId="{44D13A1A-B4E7-41ED-6E5D-25271C58F4CE}"/>
          </ac:spMkLst>
        </pc:spChg>
      </pc:sldChg>
      <pc:sldChg chg="modSp new">
        <pc:chgData name="Mehdin Masinovic" userId="8cdc54557a338706" providerId="Windows Live" clId="Web-{3BF827F8-5061-4C1B-84C7-F4CAE701C86A}" dt="2025-04-21T15:49:23.114" v="68" actId="20577"/>
        <pc:sldMkLst>
          <pc:docMk/>
          <pc:sldMk cId="4085296296" sldId="262"/>
        </pc:sldMkLst>
        <pc:spChg chg="mod">
          <ac:chgData name="Mehdin Masinovic" userId="8cdc54557a338706" providerId="Windows Live" clId="Web-{3BF827F8-5061-4C1B-84C7-F4CAE701C86A}" dt="2025-04-21T15:48:52.253" v="66" actId="20577"/>
          <ac:spMkLst>
            <pc:docMk/>
            <pc:sldMk cId="4085296296" sldId="262"/>
            <ac:spMk id="2" creationId="{3E7DA886-B8F9-E0EC-A655-3DC6E071FC92}"/>
          </ac:spMkLst>
        </pc:spChg>
        <pc:spChg chg="mod">
          <ac:chgData name="Mehdin Masinovic" userId="8cdc54557a338706" providerId="Windows Live" clId="Web-{3BF827F8-5061-4C1B-84C7-F4CAE701C86A}" dt="2025-04-21T15:49:23.114" v="68" actId="20577"/>
          <ac:spMkLst>
            <pc:docMk/>
            <pc:sldMk cId="4085296296" sldId="262"/>
            <ac:spMk id="3" creationId="{C0841341-48C7-08F1-F9FB-F60CCA80DC4D}"/>
          </ac:spMkLst>
        </pc:spChg>
      </pc:sldChg>
      <pc:sldChg chg="addSp delSp modSp new mod setBg">
        <pc:chgData name="Mehdin Masinovic" userId="8cdc54557a338706" providerId="Windows Live" clId="Web-{3BF827F8-5061-4C1B-84C7-F4CAE701C86A}" dt="2025-04-21T15:53:32.011" v="115"/>
        <pc:sldMkLst>
          <pc:docMk/>
          <pc:sldMk cId="2153554783" sldId="263"/>
        </pc:sldMkLst>
        <pc:spChg chg="mod">
          <ac:chgData name="Mehdin Masinovic" userId="8cdc54557a338706" providerId="Windows Live" clId="Web-{3BF827F8-5061-4C1B-84C7-F4CAE701C86A}" dt="2025-04-21T15:50:48.132" v="78" actId="14100"/>
          <ac:spMkLst>
            <pc:docMk/>
            <pc:sldMk cId="2153554783" sldId="263"/>
            <ac:spMk id="2" creationId="{E1ABADE5-D043-64F5-0ECB-FE6D21747C3B}"/>
          </ac:spMkLst>
        </pc:spChg>
        <pc:spChg chg="del">
          <ac:chgData name="Mehdin Masinovic" userId="8cdc54557a338706" providerId="Windows Live" clId="Web-{3BF827F8-5061-4C1B-84C7-F4CAE701C86A}" dt="2025-04-21T15:50:07.677" v="72"/>
          <ac:spMkLst>
            <pc:docMk/>
            <pc:sldMk cId="2153554783" sldId="263"/>
            <ac:spMk id="3" creationId="{89D4CF02-A714-4A94-CD94-161E482BE218}"/>
          </ac:spMkLst>
        </pc:spChg>
        <pc:spChg chg="add mod">
          <ac:chgData name="Mehdin Masinovic" userId="8cdc54557a338706" providerId="Windows Live" clId="Web-{3BF827F8-5061-4C1B-84C7-F4CAE701C86A}" dt="2025-04-21T15:51:11.226" v="85" actId="20577"/>
          <ac:spMkLst>
            <pc:docMk/>
            <pc:sldMk cId="2153554783" sldId="263"/>
            <ac:spMk id="5" creationId="{5F17F8AD-5BDF-0350-6935-467809BE0033}"/>
          </ac:spMkLst>
        </pc:spChg>
        <pc:spChg chg="add del">
          <ac:chgData name="Mehdin Masinovic" userId="8cdc54557a338706" providerId="Windows Live" clId="Web-{3BF827F8-5061-4C1B-84C7-F4CAE701C86A}" dt="2025-04-21T15:50:18.615" v="75"/>
          <ac:spMkLst>
            <pc:docMk/>
            <pc:sldMk cId="2153554783" sldId="263"/>
            <ac:spMk id="8" creationId="{C4A3AE4C-BF98-9B1D-162B-0FE64205FF22}"/>
          </ac:spMkLst>
        </pc:spChg>
        <pc:spChg chg="add del mod">
          <ac:chgData name="Mehdin Masinovic" userId="8cdc54557a338706" providerId="Windows Live" clId="Web-{3BF827F8-5061-4C1B-84C7-F4CAE701C86A}" dt="2025-04-21T15:52:57.979" v="105"/>
          <ac:spMkLst>
            <pc:docMk/>
            <pc:sldMk cId="2153554783" sldId="263"/>
            <ac:spMk id="9" creationId="{86C4D6A5-BFFC-78CF-2F39-C0A92CAD4D63}"/>
          </ac:spMkLst>
        </pc:spChg>
        <pc:spChg chg="add del mod">
          <ac:chgData name="Mehdin Masinovic" userId="8cdc54557a338706" providerId="Windows Live" clId="Web-{3BF827F8-5061-4C1B-84C7-F4CAE701C86A}" dt="2025-04-21T15:53:09.495" v="111"/>
          <ac:spMkLst>
            <pc:docMk/>
            <pc:sldMk cId="2153554783" sldId="263"/>
            <ac:spMk id="10" creationId="{6A2D25BD-5F8C-6359-B3C6-A4A95F1CEC2C}"/>
          </ac:spMkLst>
        </pc:spChg>
        <pc:spChg chg="add del">
          <ac:chgData name="Mehdin Masinovic" userId="8cdc54557a338706" providerId="Windows Live" clId="Web-{3BF827F8-5061-4C1B-84C7-F4CAE701C86A}" dt="2025-04-21T15:50:18.615" v="75"/>
          <ac:spMkLst>
            <pc:docMk/>
            <pc:sldMk cId="2153554783" sldId="263"/>
            <ac:spMk id="11" creationId="{743AA782-23D1-4521-8CAD-47662984AA08}"/>
          </ac:spMkLst>
        </pc:spChg>
        <pc:spChg chg="add del">
          <ac:chgData name="Mehdin Masinovic" userId="8cdc54557a338706" providerId="Windows Live" clId="Web-{3BF827F8-5061-4C1B-84C7-F4CAE701C86A}" dt="2025-04-21T15:50:18.615" v="75"/>
          <ac:spMkLst>
            <pc:docMk/>
            <pc:sldMk cId="2153554783" sldId="263"/>
            <ac:spMk id="13" creationId="{71877DBC-BB60-40F0-AC93-2ACDBAAE60CE}"/>
          </ac:spMkLst>
        </pc:spChg>
        <pc:spChg chg="add mod">
          <ac:chgData name="Mehdin Masinovic" userId="8cdc54557a338706" providerId="Windows Live" clId="Web-{3BF827F8-5061-4C1B-84C7-F4CAE701C86A}" dt="2025-04-21T15:53:32.011" v="115"/>
          <ac:spMkLst>
            <pc:docMk/>
            <pc:sldMk cId="2153554783" sldId="263"/>
            <ac:spMk id="15" creationId="{A04661F6-E76C-12BC-76AB-D0CA00271FD6}"/>
          </ac:spMkLst>
        </pc:spChg>
        <pc:picChg chg="add del mod ord">
          <ac:chgData name="Mehdin Masinovic" userId="8cdc54557a338706" providerId="Windows Live" clId="Web-{3BF827F8-5061-4C1B-84C7-F4CAE701C86A}" dt="2025-04-21T15:53:32.011" v="115"/>
          <ac:picMkLst>
            <pc:docMk/>
            <pc:sldMk cId="2153554783" sldId="263"/>
            <ac:picMk id="4" creationId="{D1241D45-716C-72BB-A6FF-04DC6A72EB22}"/>
          </ac:picMkLst>
        </pc:picChg>
        <pc:picChg chg="add del mod">
          <ac:chgData name="Mehdin Masinovic" userId="8cdc54557a338706" providerId="Windows Live" clId="Web-{3BF827F8-5061-4C1B-84C7-F4CAE701C86A}" dt="2025-04-21T15:52:58.448" v="106"/>
          <ac:picMkLst>
            <pc:docMk/>
            <pc:sldMk cId="2153554783" sldId="263"/>
            <ac:picMk id="6" creationId="{92523AD7-A716-7B81-CA3C-172B49465CDF}"/>
          </ac:picMkLst>
        </pc:picChg>
        <pc:picChg chg="add mod ord">
          <ac:chgData name="Mehdin Masinovic" userId="8cdc54557a338706" providerId="Windows Live" clId="Web-{3BF827F8-5061-4C1B-84C7-F4CAE701C86A}" dt="2025-04-21T15:53:28.589" v="114"/>
          <ac:picMkLst>
            <pc:docMk/>
            <pc:sldMk cId="2153554783" sldId="263"/>
            <ac:picMk id="12" creationId="{0AB0DE1A-3D59-20BD-ED91-FE671BF07320}"/>
          </ac:picMkLst>
        </pc:picChg>
      </pc:sldChg>
      <pc:sldChg chg="modSp new">
        <pc:chgData name="Mehdin Masinovic" userId="8cdc54557a338706" providerId="Windows Live" clId="Web-{3BF827F8-5061-4C1B-84C7-F4CAE701C86A}" dt="2025-04-21T15:54:27.841" v="139" actId="20577"/>
        <pc:sldMkLst>
          <pc:docMk/>
          <pc:sldMk cId="3371795341" sldId="264"/>
        </pc:sldMkLst>
        <pc:spChg chg="mod">
          <ac:chgData name="Mehdin Masinovic" userId="8cdc54557a338706" providerId="Windows Live" clId="Web-{3BF827F8-5061-4C1B-84C7-F4CAE701C86A}" dt="2025-04-21T15:53:59.793" v="117" actId="20577"/>
          <ac:spMkLst>
            <pc:docMk/>
            <pc:sldMk cId="3371795341" sldId="264"/>
            <ac:spMk id="2" creationId="{30F02AB5-F11E-65D0-FC5F-34C7C7FB133E}"/>
          </ac:spMkLst>
        </pc:spChg>
        <pc:spChg chg="mod">
          <ac:chgData name="Mehdin Masinovic" userId="8cdc54557a338706" providerId="Windows Live" clId="Web-{3BF827F8-5061-4C1B-84C7-F4CAE701C86A}" dt="2025-04-21T15:54:27.841" v="139" actId="20577"/>
          <ac:spMkLst>
            <pc:docMk/>
            <pc:sldMk cId="3371795341" sldId="264"/>
            <ac:spMk id="3" creationId="{5447C656-3FF3-5797-4B65-613DDC8304D2}"/>
          </ac:spMkLst>
        </pc:spChg>
      </pc:sldChg>
      <pc:sldChg chg="modSp add replId">
        <pc:chgData name="Mehdin Masinovic" userId="8cdc54557a338706" providerId="Windows Live" clId="Web-{3BF827F8-5061-4C1B-84C7-F4CAE701C86A}" dt="2025-04-21T15:53:02.698" v="107" actId="20577"/>
        <pc:sldMkLst>
          <pc:docMk/>
          <pc:sldMk cId="276787864" sldId="265"/>
        </pc:sldMkLst>
        <pc:spChg chg="mod">
          <ac:chgData name="Mehdin Masinovic" userId="8cdc54557a338706" providerId="Windows Live" clId="Web-{3BF827F8-5061-4C1B-84C7-F4CAE701C86A}" dt="2025-04-21T15:52:06.618" v="92" actId="20577"/>
          <ac:spMkLst>
            <pc:docMk/>
            <pc:sldMk cId="276787864" sldId="265"/>
            <ac:spMk id="2" creationId="{AA86AFC9-5222-EE1B-9725-FF96FCAC3CD5}"/>
          </ac:spMkLst>
        </pc:spChg>
        <pc:spChg chg="mod">
          <ac:chgData name="Mehdin Masinovic" userId="8cdc54557a338706" providerId="Windows Live" clId="Web-{3BF827F8-5061-4C1B-84C7-F4CAE701C86A}" dt="2025-04-21T15:53:02.698" v="107" actId="20577"/>
          <ac:spMkLst>
            <pc:docMk/>
            <pc:sldMk cId="276787864" sldId="265"/>
            <ac:spMk id="5" creationId="{A146A595-46B1-2581-92AE-4D0F81D862E6}"/>
          </ac:spMkLst>
        </pc:spChg>
      </pc:sldChg>
      <pc:sldChg chg="modSp new">
        <pc:chgData name="Mehdin Masinovic" userId="8cdc54557a338706" providerId="Windows Live" clId="Web-{3BF827F8-5061-4C1B-84C7-F4CAE701C86A}" dt="2025-04-21T15:54:59.529" v="153" actId="20577"/>
        <pc:sldMkLst>
          <pc:docMk/>
          <pc:sldMk cId="1158057660" sldId="266"/>
        </pc:sldMkLst>
        <pc:spChg chg="mod">
          <ac:chgData name="Mehdin Masinovic" userId="8cdc54557a338706" providerId="Windows Live" clId="Web-{3BF827F8-5061-4C1B-84C7-F4CAE701C86A}" dt="2025-04-21T15:54:48.544" v="142" actId="20577"/>
          <ac:spMkLst>
            <pc:docMk/>
            <pc:sldMk cId="1158057660" sldId="266"/>
            <ac:spMk id="2" creationId="{DFACEDBE-5CC6-963C-2A7F-6992AAA7CFC3}"/>
          </ac:spMkLst>
        </pc:spChg>
        <pc:spChg chg="mod">
          <ac:chgData name="Mehdin Masinovic" userId="8cdc54557a338706" providerId="Windows Live" clId="Web-{3BF827F8-5061-4C1B-84C7-F4CAE701C86A}" dt="2025-04-21T15:54:59.529" v="153" actId="20577"/>
          <ac:spMkLst>
            <pc:docMk/>
            <pc:sldMk cId="1158057660" sldId="266"/>
            <ac:spMk id="3" creationId="{43E43EB0-DF0D-596B-CD83-92A644890FAB}"/>
          </ac:spMkLst>
        </pc:spChg>
      </pc:sldChg>
      <pc:sldChg chg="modSp new">
        <pc:chgData name="Mehdin Masinovic" userId="8cdc54557a338706" providerId="Windows Live" clId="Web-{3BF827F8-5061-4C1B-84C7-F4CAE701C86A}" dt="2025-04-21T15:55:23.717" v="158" actId="20577"/>
        <pc:sldMkLst>
          <pc:docMk/>
          <pc:sldMk cId="2007814029" sldId="267"/>
        </pc:sldMkLst>
        <pc:spChg chg="mod">
          <ac:chgData name="Mehdin Masinovic" userId="8cdc54557a338706" providerId="Windows Live" clId="Web-{3BF827F8-5061-4C1B-84C7-F4CAE701C86A}" dt="2025-04-21T15:55:20.873" v="156" actId="20577"/>
          <ac:spMkLst>
            <pc:docMk/>
            <pc:sldMk cId="2007814029" sldId="267"/>
            <ac:spMk id="2" creationId="{9B8CA093-2E58-55CD-D0BB-5B2699A018C8}"/>
          </ac:spMkLst>
        </pc:spChg>
        <pc:spChg chg="mod">
          <ac:chgData name="Mehdin Masinovic" userId="8cdc54557a338706" providerId="Windows Live" clId="Web-{3BF827F8-5061-4C1B-84C7-F4CAE701C86A}" dt="2025-04-21T15:55:23.717" v="158" actId="20577"/>
          <ac:spMkLst>
            <pc:docMk/>
            <pc:sldMk cId="2007814029" sldId="267"/>
            <ac:spMk id="3" creationId="{4961A4A5-1B4B-AFC6-79DF-D5E100351A0E}"/>
          </ac:spMkLst>
        </pc:spChg>
      </pc:sldChg>
      <pc:sldChg chg="modSp new">
        <pc:chgData name="Mehdin Masinovic" userId="8cdc54557a338706" providerId="Windows Live" clId="Web-{3BF827F8-5061-4C1B-84C7-F4CAE701C86A}" dt="2025-04-21T15:55:42.483" v="163" actId="20577"/>
        <pc:sldMkLst>
          <pc:docMk/>
          <pc:sldMk cId="3669041853" sldId="268"/>
        </pc:sldMkLst>
        <pc:spChg chg="mod">
          <ac:chgData name="Mehdin Masinovic" userId="8cdc54557a338706" providerId="Windows Live" clId="Web-{3BF827F8-5061-4C1B-84C7-F4CAE701C86A}" dt="2025-04-21T15:55:34.842" v="161" actId="20577"/>
          <ac:spMkLst>
            <pc:docMk/>
            <pc:sldMk cId="3669041853" sldId="268"/>
            <ac:spMk id="2" creationId="{E7421E27-0E6D-C2F6-3E22-F70844C26882}"/>
          </ac:spMkLst>
        </pc:spChg>
        <pc:spChg chg="mod">
          <ac:chgData name="Mehdin Masinovic" userId="8cdc54557a338706" providerId="Windows Live" clId="Web-{3BF827F8-5061-4C1B-84C7-F4CAE701C86A}" dt="2025-04-21T15:55:42.483" v="163" actId="20577"/>
          <ac:spMkLst>
            <pc:docMk/>
            <pc:sldMk cId="3669041853" sldId="268"/>
            <ac:spMk id="3" creationId="{AB87D673-D50D-5D2A-ADAB-FEA39BAC07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21.04.2025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LEGAL RAG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Leon </a:t>
            </a:r>
            <a:r>
              <a:rPr lang="de-DE" dirty="0" err="1"/>
              <a:t>Beccard</a:t>
            </a:r>
            <a:r>
              <a:rPr lang="de-DE" dirty="0"/>
              <a:t> &amp; </a:t>
            </a:r>
            <a:r>
              <a:rPr lang="de-DE" dirty="0" err="1"/>
              <a:t>Mehdin</a:t>
            </a:r>
            <a:r>
              <a:rPr lang="de-DE" dirty="0"/>
              <a:t> </a:t>
            </a:r>
            <a:r>
              <a:rPr lang="de-DE" dirty="0" err="1"/>
              <a:t>Masinovic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02AB5-F11E-65D0-FC5F-34C7C7FB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Results</a:t>
            </a:r>
            <a:r>
              <a:rPr lang="de-DE" dirty="0">
                <a:ea typeface="+mj-lt"/>
                <a:cs typeface="+mj-lt"/>
              </a:rPr>
              <a:t>: Chunk Size Impact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47C656-3FF3-5797-4B65-613DDC83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b="1" dirty="0">
                <a:ea typeface="+mn-lt"/>
                <a:cs typeface="+mn-lt"/>
              </a:rPr>
              <a:t>Small </a:t>
            </a:r>
            <a:r>
              <a:rPr lang="de-DE" b="1" dirty="0" err="1">
                <a:ea typeface="+mn-lt"/>
                <a:cs typeface="+mn-lt"/>
              </a:rPr>
              <a:t>chunks</a:t>
            </a:r>
            <a:r>
              <a:rPr lang="de-DE" b="1" dirty="0">
                <a:ea typeface="+mn-lt"/>
                <a:cs typeface="+mn-lt"/>
              </a:rPr>
              <a:t> (0.125KB - 0.5KB)</a:t>
            </a:r>
            <a:r>
              <a:rPr lang="de-DE" dirty="0">
                <a:ea typeface="+mn-lt"/>
                <a:cs typeface="+mn-lt"/>
              </a:rPr>
              <a:t>: 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 err="1">
                <a:ea typeface="+mn-lt"/>
                <a:cs typeface="+mn-lt"/>
              </a:rPr>
              <a:t>Highest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performance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across</a:t>
            </a:r>
            <a:r>
              <a:rPr lang="de-DE" dirty="0">
                <a:ea typeface="+mn-lt"/>
                <a:cs typeface="+mn-lt"/>
              </a:rPr>
              <a:t> all </a:t>
            </a:r>
            <a:r>
              <a:rPr lang="de-DE" dirty="0" err="1">
                <a:ea typeface="+mn-lt"/>
                <a:cs typeface="+mn-lt"/>
              </a:rPr>
              <a:t>metrics</a:t>
            </a:r>
            <a:endParaRPr lang="de-DE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Better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context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quality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Improved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answer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relevance</a:t>
            </a:r>
            <a:endParaRPr lang="de-DE"/>
          </a:p>
          <a:p>
            <a:r>
              <a:rPr lang="de-DE" b="1" dirty="0">
                <a:ea typeface="+mn-lt"/>
                <a:cs typeface="+mn-lt"/>
              </a:rPr>
              <a:t>Medium </a:t>
            </a:r>
            <a:r>
              <a:rPr lang="de-DE" b="1" dirty="0" err="1">
                <a:ea typeface="+mn-lt"/>
                <a:cs typeface="+mn-lt"/>
              </a:rPr>
              <a:t>chunks</a:t>
            </a:r>
            <a:r>
              <a:rPr lang="de-DE" b="1" dirty="0">
                <a:ea typeface="+mn-lt"/>
                <a:cs typeface="+mn-lt"/>
              </a:rPr>
              <a:t> (1KB - 4KB)</a:t>
            </a:r>
            <a:r>
              <a:rPr lang="de-DE" dirty="0">
                <a:ea typeface="+mn-lt"/>
                <a:cs typeface="+mn-lt"/>
              </a:rPr>
              <a:t>: 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Performance </a:t>
            </a:r>
            <a:r>
              <a:rPr lang="de-DE" dirty="0" err="1">
                <a:ea typeface="+mn-lt"/>
                <a:cs typeface="+mn-lt"/>
              </a:rPr>
              <a:t>drop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especially</a:t>
            </a:r>
            <a:r>
              <a:rPr lang="de-DE" dirty="0">
                <a:ea typeface="+mn-lt"/>
                <a:cs typeface="+mn-lt"/>
              </a:rPr>
              <a:t> in </a:t>
            </a:r>
            <a:r>
              <a:rPr lang="de-DE" dirty="0" err="1">
                <a:ea typeface="+mn-lt"/>
                <a:cs typeface="+mn-lt"/>
              </a:rPr>
              <a:t>context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quality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 err="1">
                <a:ea typeface="+mn-lt"/>
                <a:cs typeface="+mn-lt"/>
              </a:rPr>
              <a:t>Varied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impact</a:t>
            </a:r>
            <a:r>
              <a:rPr lang="de-DE" dirty="0">
                <a:ea typeface="+mn-lt"/>
                <a:cs typeface="+mn-lt"/>
              </a:rPr>
              <a:t> on </a:t>
            </a:r>
            <a:r>
              <a:rPr lang="de-DE" dirty="0" err="1">
                <a:ea typeface="+mn-lt"/>
                <a:cs typeface="+mn-lt"/>
              </a:rPr>
              <a:t>faithfulness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Large </a:t>
            </a:r>
            <a:r>
              <a:rPr lang="de-DE" b="1" dirty="0" err="1">
                <a:ea typeface="+mn-lt"/>
                <a:cs typeface="+mn-lt"/>
              </a:rPr>
              <a:t>chunks</a:t>
            </a:r>
            <a:r>
              <a:rPr lang="de-DE" b="1" dirty="0">
                <a:ea typeface="+mn-lt"/>
                <a:cs typeface="+mn-lt"/>
              </a:rPr>
              <a:t> (8KB+)</a:t>
            </a:r>
            <a:r>
              <a:rPr lang="de-DE" dirty="0">
                <a:ea typeface="+mn-lt"/>
                <a:cs typeface="+mn-lt"/>
              </a:rPr>
              <a:t>: 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Lowest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overall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performance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Poor </a:t>
            </a:r>
            <a:r>
              <a:rPr lang="de-DE" err="1">
                <a:ea typeface="+mn-lt"/>
                <a:cs typeface="+mn-lt"/>
              </a:rPr>
              <a:t>context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quality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Lower </a:t>
            </a:r>
            <a:r>
              <a:rPr lang="de-DE" err="1">
                <a:ea typeface="+mn-lt"/>
                <a:cs typeface="+mn-lt"/>
              </a:rPr>
              <a:t>answer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correctness</a:t>
            </a:r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9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CEDBE-5CC6-963C-2A7F-6992AAA7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Discussion</a:t>
            </a:r>
            <a:r>
              <a:rPr lang="de-DE" dirty="0">
                <a:ea typeface="+mj-lt"/>
                <a:cs typeface="+mj-lt"/>
              </a:rPr>
              <a:t>: Key </a:t>
            </a:r>
            <a:r>
              <a:rPr lang="de-DE" dirty="0" err="1">
                <a:ea typeface="+mj-lt"/>
                <a:cs typeface="+mj-lt"/>
              </a:rPr>
              <a:t>Findings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E43EB0-DF0D-596B-CD83-92A64489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b="1" dirty="0">
                <a:ea typeface="+mn-lt"/>
                <a:cs typeface="+mn-lt"/>
              </a:rPr>
              <a:t>Optimal </a:t>
            </a:r>
            <a:r>
              <a:rPr lang="de-DE" b="1" dirty="0" err="1">
                <a:ea typeface="+mn-lt"/>
                <a:cs typeface="+mn-lt"/>
              </a:rPr>
              <a:t>Configuration</a:t>
            </a:r>
            <a:r>
              <a:rPr lang="de-DE" dirty="0">
                <a:ea typeface="+mn-lt"/>
                <a:cs typeface="+mn-lt"/>
              </a:rPr>
              <a:t>: 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Embedding: paraphrase-multilingual-MiniLM-L12-v2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LLM: gemma3:27b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Chunk </a:t>
            </a:r>
            <a:r>
              <a:rPr lang="de-DE" dirty="0" err="1">
                <a:ea typeface="+mn-lt"/>
                <a:cs typeface="+mn-lt"/>
              </a:rPr>
              <a:t>size</a:t>
            </a:r>
            <a:r>
              <a:rPr lang="de-DE" dirty="0">
                <a:ea typeface="+mn-lt"/>
                <a:cs typeface="+mn-lt"/>
              </a:rPr>
              <a:t>: 0.5KB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Chunk Size Impact</a:t>
            </a:r>
            <a:r>
              <a:rPr lang="de-DE" dirty="0">
                <a:ea typeface="+mn-lt"/>
                <a:cs typeface="+mn-lt"/>
              </a:rPr>
              <a:t>: 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Small </a:t>
            </a:r>
            <a:r>
              <a:rPr lang="de-DE" err="1">
                <a:ea typeface="+mn-lt"/>
                <a:cs typeface="+mn-lt"/>
              </a:rPr>
              <a:t>chunks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maintain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semantic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coherence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while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providing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focused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context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Larger </a:t>
            </a:r>
            <a:r>
              <a:rPr lang="de-DE" err="1">
                <a:ea typeface="+mn-lt"/>
                <a:cs typeface="+mn-lt"/>
              </a:rPr>
              <a:t>chunks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dilute</a:t>
            </a:r>
            <a:r>
              <a:rPr lang="de-DE" dirty="0">
                <a:ea typeface="+mn-lt"/>
                <a:cs typeface="+mn-lt"/>
              </a:rPr>
              <a:t> relevant </a:t>
            </a:r>
            <a:r>
              <a:rPr lang="de-DE" err="1">
                <a:ea typeface="+mn-lt"/>
                <a:cs typeface="+mn-lt"/>
              </a:rPr>
              <a:t>information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noise</a:t>
            </a:r>
            <a:endParaRPr lang="de-DE"/>
          </a:p>
          <a:p>
            <a:r>
              <a:rPr lang="de-DE" b="1" dirty="0" err="1">
                <a:ea typeface="+mn-lt"/>
                <a:cs typeface="+mn-lt"/>
              </a:rPr>
              <a:t>Evaluator</a:t>
            </a:r>
            <a:r>
              <a:rPr lang="de-DE" b="1" dirty="0">
                <a:ea typeface="+mn-lt"/>
                <a:cs typeface="+mn-lt"/>
              </a:rPr>
              <a:t> Agreement</a:t>
            </a:r>
            <a:r>
              <a:rPr lang="de-DE" dirty="0">
                <a:ea typeface="+mn-lt"/>
                <a:cs typeface="+mn-lt"/>
              </a:rPr>
              <a:t>: 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Claude 3.7 Sonnet and ChatGPT o4-mini </a:t>
            </a:r>
            <a:r>
              <a:rPr lang="de-DE" err="1">
                <a:ea typeface="+mn-lt"/>
                <a:cs typeface="+mn-lt"/>
              </a:rPr>
              <a:t>show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similar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rating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patterns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Some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divergence</a:t>
            </a:r>
            <a:r>
              <a:rPr lang="de-DE" dirty="0">
                <a:ea typeface="+mn-lt"/>
                <a:cs typeface="+mn-lt"/>
              </a:rPr>
              <a:t> in absolute </a:t>
            </a:r>
            <a:r>
              <a:rPr lang="de-DE" err="1">
                <a:ea typeface="+mn-lt"/>
                <a:cs typeface="+mn-lt"/>
              </a:rPr>
              <a:t>scores</a:t>
            </a:r>
            <a:r>
              <a:rPr lang="de-DE" dirty="0">
                <a:ea typeface="+mn-lt"/>
                <a:cs typeface="+mn-lt"/>
              </a:rPr>
              <a:t> but </a:t>
            </a:r>
            <a:r>
              <a:rPr lang="de-DE" err="1">
                <a:ea typeface="+mn-lt"/>
                <a:cs typeface="+mn-lt"/>
              </a:rPr>
              <a:t>agreement</a:t>
            </a:r>
            <a:r>
              <a:rPr lang="de-DE" dirty="0">
                <a:ea typeface="+mn-lt"/>
                <a:cs typeface="+mn-lt"/>
              </a:rPr>
              <a:t> on </a:t>
            </a:r>
            <a:r>
              <a:rPr lang="de-DE" err="1">
                <a:ea typeface="+mn-lt"/>
                <a:cs typeface="+mn-lt"/>
              </a:rPr>
              <a:t>trends</a:t>
            </a:r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5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CA093-2E58-55CD-D0BB-5B2699A0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Discussion</a:t>
            </a:r>
            <a:r>
              <a:rPr lang="de-DE" dirty="0">
                <a:ea typeface="+mj-lt"/>
                <a:cs typeface="+mj-lt"/>
              </a:rPr>
              <a:t>: Performance Patterns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61A4A5-1B4B-AFC6-79DF-D5E10035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Performance </a:t>
            </a:r>
            <a:r>
              <a:rPr lang="de-DE" dirty="0" err="1">
                <a:ea typeface="+mn-lt"/>
                <a:cs typeface="+mn-lt"/>
              </a:rPr>
              <a:t>drops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significantly</a:t>
            </a:r>
            <a:r>
              <a:rPr lang="de-DE" dirty="0">
                <a:ea typeface="+mn-lt"/>
                <a:cs typeface="+mn-lt"/>
              </a:rPr>
              <a:t> at 1.0KB across all models</a:t>
            </a:r>
          </a:p>
          <a:p>
            <a:r>
              <a:rPr lang="de-DE" dirty="0" err="1">
                <a:ea typeface="+mn-lt"/>
                <a:cs typeface="+mn-lt"/>
              </a:rPr>
              <a:t>Context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quality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most</a:t>
            </a:r>
            <a:r>
              <a:rPr lang="de-DE" dirty="0">
                <a:ea typeface="+mn-lt"/>
                <a:cs typeface="+mn-lt"/>
              </a:rPr>
              <a:t> affected by chunking strategy</a:t>
            </a:r>
          </a:p>
          <a:p>
            <a:r>
              <a:rPr lang="de-DE" dirty="0" err="1">
                <a:ea typeface="+mn-lt"/>
                <a:cs typeface="+mn-lt"/>
              </a:rPr>
              <a:t>Answer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relevance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remains</a:t>
            </a:r>
            <a:r>
              <a:rPr lang="de-DE" dirty="0">
                <a:ea typeface="+mn-lt"/>
                <a:cs typeface="+mn-lt"/>
              </a:rPr>
              <a:t> relatively stable after initial drop</a:t>
            </a:r>
          </a:p>
          <a:p>
            <a:r>
              <a:rPr lang="de-DE" dirty="0" err="1">
                <a:ea typeface="+mn-lt"/>
                <a:cs typeface="+mn-lt"/>
              </a:rPr>
              <a:t>Faithfulness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drops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increasing chunk size</a:t>
            </a:r>
          </a:p>
          <a:p>
            <a:r>
              <a:rPr lang="de-DE" dirty="0" err="1">
                <a:ea typeface="+mn-lt"/>
                <a:cs typeface="+mn-lt"/>
              </a:rPr>
              <a:t>Significant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diminishing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returns</a:t>
            </a:r>
            <a:r>
              <a:rPr lang="de-DE" dirty="0">
                <a:ea typeface="+mn-lt"/>
                <a:cs typeface="+mn-lt"/>
              </a:rPr>
              <a:t> beyond 8KB chunk size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814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21E27-0E6D-C2F6-3E22-F70844C2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Conclusion</a:t>
            </a:r>
            <a:r>
              <a:rPr lang="de-DE" dirty="0">
                <a:ea typeface="+mj-lt"/>
                <a:cs typeface="+mj-lt"/>
              </a:rPr>
              <a:t> &amp; </a:t>
            </a:r>
            <a:r>
              <a:rPr lang="de-DE" dirty="0" err="1">
                <a:ea typeface="+mj-lt"/>
                <a:cs typeface="+mj-lt"/>
              </a:rPr>
              <a:t>Insights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7D673-D50D-5D2A-ADAB-FEA39BAC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ea typeface="+mn-lt"/>
                <a:cs typeface="+mn-lt"/>
              </a:rPr>
              <a:t>Smaller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chunk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sizes</a:t>
            </a:r>
            <a:r>
              <a:rPr lang="de-DE" dirty="0">
                <a:ea typeface="+mn-lt"/>
                <a:cs typeface="+mn-lt"/>
              </a:rPr>
              <a:t> (0.5KB) </a:t>
            </a:r>
            <a:r>
              <a:rPr lang="de-DE" dirty="0" err="1">
                <a:ea typeface="+mn-lt"/>
                <a:cs typeface="+mn-lt"/>
              </a:rPr>
              <a:t>provide</a:t>
            </a:r>
            <a:r>
              <a:rPr lang="de-DE" dirty="0">
                <a:ea typeface="+mn-lt"/>
                <a:cs typeface="+mn-lt"/>
              </a:rPr>
              <a:t> optimal RAG </a:t>
            </a:r>
            <a:r>
              <a:rPr lang="de-DE" dirty="0" err="1">
                <a:ea typeface="+mn-lt"/>
                <a:cs typeface="+mn-lt"/>
              </a:rPr>
              <a:t>performance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legal </a:t>
            </a:r>
            <a:r>
              <a:rPr lang="de-DE" dirty="0" err="1">
                <a:ea typeface="+mn-lt"/>
                <a:cs typeface="+mn-lt"/>
              </a:rPr>
              <a:t>text</a:t>
            </a:r>
            <a:endParaRPr lang="de-DE" dirty="0" err="1"/>
          </a:p>
          <a:p>
            <a:r>
              <a:rPr lang="de-DE" dirty="0">
                <a:ea typeface="+mn-lt"/>
                <a:cs typeface="+mn-lt"/>
              </a:rPr>
              <a:t>Embedding </a:t>
            </a:r>
            <a:r>
              <a:rPr lang="de-DE" dirty="0" err="1">
                <a:ea typeface="+mn-lt"/>
                <a:cs typeface="+mn-lt"/>
              </a:rPr>
              <a:t>model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selection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has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less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impact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than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chunking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strategy</a:t>
            </a:r>
            <a:endParaRPr lang="de-DE" dirty="0" err="1"/>
          </a:p>
          <a:p>
            <a:r>
              <a:rPr lang="de-DE" dirty="0">
                <a:ea typeface="+mn-lt"/>
                <a:cs typeface="+mn-lt"/>
              </a:rPr>
              <a:t>More powerful LLM </a:t>
            </a:r>
            <a:r>
              <a:rPr lang="de-DE" dirty="0" err="1">
                <a:ea typeface="+mn-lt"/>
                <a:cs typeface="+mn-lt"/>
              </a:rPr>
              <a:t>improves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performance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across</a:t>
            </a:r>
            <a:r>
              <a:rPr lang="de-DE" dirty="0">
                <a:ea typeface="+mn-lt"/>
                <a:cs typeface="+mn-lt"/>
              </a:rPr>
              <a:t> all </a:t>
            </a:r>
            <a:r>
              <a:rPr lang="de-DE" dirty="0" err="1">
                <a:ea typeface="+mn-lt"/>
                <a:cs typeface="+mn-lt"/>
              </a:rPr>
              <a:t>metrics</a:t>
            </a:r>
            <a:endParaRPr lang="de-DE" dirty="0" err="1"/>
          </a:p>
          <a:p>
            <a:r>
              <a:rPr lang="de-DE" dirty="0">
                <a:ea typeface="+mn-lt"/>
                <a:cs typeface="+mn-lt"/>
              </a:rPr>
              <a:t>Evaluation </a:t>
            </a:r>
            <a:r>
              <a:rPr lang="de-DE" dirty="0" err="1">
                <a:ea typeface="+mn-lt"/>
                <a:cs typeface="+mn-lt"/>
              </a:rPr>
              <a:t>method</a:t>
            </a:r>
            <a:r>
              <a:rPr lang="de-DE" dirty="0">
                <a:ea typeface="+mn-lt"/>
                <a:cs typeface="+mn-lt"/>
              </a:rPr>
              <a:t> (LLM-</a:t>
            </a:r>
            <a:r>
              <a:rPr lang="de-DE" dirty="0" err="1">
                <a:ea typeface="+mn-lt"/>
                <a:cs typeface="+mn-lt"/>
              </a:rPr>
              <a:t>as</a:t>
            </a:r>
            <a:r>
              <a:rPr lang="de-DE" dirty="0">
                <a:ea typeface="+mn-lt"/>
                <a:cs typeface="+mn-lt"/>
              </a:rPr>
              <a:t>-</a:t>
            </a:r>
            <a:r>
              <a:rPr lang="de-DE" dirty="0" err="1">
                <a:ea typeface="+mn-lt"/>
                <a:cs typeface="+mn-lt"/>
              </a:rPr>
              <a:t>judge</a:t>
            </a:r>
            <a:r>
              <a:rPr lang="de-DE" dirty="0">
                <a:ea typeface="+mn-lt"/>
                <a:cs typeface="+mn-lt"/>
              </a:rPr>
              <a:t>) </a:t>
            </a:r>
            <a:r>
              <a:rPr lang="de-DE" dirty="0" err="1">
                <a:ea typeface="+mn-lt"/>
                <a:cs typeface="+mn-lt"/>
              </a:rPr>
              <a:t>proves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effective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systematic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comparison</a:t>
            </a:r>
            <a:endParaRPr lang="de-DE" dirty="0" err="1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904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FDDA0-05F0-6327-292A-AB311C34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Introduction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B43C5-8F04-1D52-AA25-F5F2B6A9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Retrieval </a:t>
            </a:r>
            <a:r>
              <a:rPr lang="de-DE" dirty="0" err="1">
                <a:ea typeface="+mn-lt"/>
                <a:cs typeface="+mn-lt"/>
              </a:rPr>
              <a:t>Augmented</a:t>
            </a:r>
            <a:r>
              <a:rPr lang="de-DE" dirty="0">
                <a:ea typeface="+mn-lt"/>
                <a:cs typeface="+mn-lt"/>
              </a:rPr>
              <a:t> Generation (RAG) </a:t>
            </a:r>
            <a:r>
              <a:rPr lang="de-DE" dirty="0" err="1">
                <a:ea typeface="+mn-lt"/>
                <a:cs typeface="+mn-lt"/>
              </a:rPr>
              <a:t>combines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retrieval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systems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generative AI</a:t>
            </a:r>
            <a:endParaRPr lang="de-DE" dirty="0"/>
          </a:p>
          <a:p>
            <a:r>
              <a:rPr lang="de-DE" dirty="0" err="1">
                <a:ea typeface="+mn-lt"/>
                <a:cs typeface="+mn-lt"/>
              </a:rPr>
              <a:t>Designed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improved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accuracy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context-relevance</a:t>
            </a:r>
            <a:r>
              <a:rPr lang="de-DE" dirty="0">
                <a:ea typeface="+mn-lt"/>
                <a:cs typeface="+mn-lt"/>
              </a:rPr>
              <a:t> in </a:t>
            </a:r>
            <a:r>
              <a:rPr lang="de-DE" dirty="0" err="1">
                <a:ea typeface="+mn-lt"/>
                <a:cs typeface="+mn-lt"/>
              </a:rPr>
              <a:t>question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answering</a:t>
            </a:r>
            <a:endParaRPr lang="de-DE" dirty="0" err="1"/>
          </a:p>
          <a:p>
            <a:r>
              <a:rPr lang="de-DE" dirty="0">
                <a:ea typeface="+mn-lt"/>
                <a:cs typeface="+mn-lt"/>
              </a:rPr>
              <a:t>Focus: </a:t>
            </a:r>
            <a:r>
              <a:rPr lang="de-DE" dirty="0" err="1">
                <a:ea typeface="+mn-lt"/>
                <a:cs typeface="+mn-lt"/>
              </a:rPr>
              <a:t>Evaluating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embedding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models</a:t>
            </a:r>
            <a:r>
              <a:rPr lang="de-DE" dirty="0">
                <a:ea typeface="+mn-lt"/>
                <a:cs typeface="+mn-lt"/>
              </a:rPr>
              <a:t>, LLMs, and </a:t>
            </a:r>
            <a:r>
              <a:rPr lang="de-DE" dirty="0" err="1">
                <a:ea typeface="+mn-lt"/>
                <a:cs typeface="+mn-lt"/>
              </a:rPr>
              <a:t>text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chunking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strategies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German legal </a:t>
            </a:r>
            <a:r>
              <a:rPr lang="de-DE" dirty="0" err="1">
                <a:ea typeface="+mn-lt"/>
                <a:cs typeface="+mn-lt"/>
              </a:rPr>
              <a:t>text</a:t>
            </a:r>
            <a:endParaRPr lang="de-DE" dirty="0" err="1"/>
          </a:p>
          <a:p>
            <a:r>
              <a:rPr lang="de-DE" dirty="0">
                <a:ea typeface="+mn-lt"/>
                <a:cs typeface="+mn-lt"/>
              </a:rPr>
              <a:t>Project </a:t>
            </a:r>
            <a:r>
              <a:rPr lang="de-DE" dirty="0" err="1">
                <a:ea typeface="+mn-lt"/>
                <a:cs typeface="+mn-lt"/>
              </a:rPr>
              <a:t>aims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identify</a:t>
            </a:r>
            <a:r>
              <a:rPr lang="de-DE" dirty="0">
                <a:ea typeface="+mn-lt"/>
                <a:cs typeface="+mn-lt"/>
              </a:rPr>
              <a:t> optimal </a:t>
            </a:r>
            <a:r>
              <a:rPr lang="de-DE" dirty="0" err="1">
                <a:ea typeface="+mn-lt"/>
                <a:cs typeface="+mn-lt"/>
              </a:rPr>
              <a:t>configurations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RAG in </a:t>
            </a:r>
            <a:r>
              <a:rPr lang="de-DE" dirty="0" err="1">
                <a:ea typeface="+mn-lt"/>
                <a:cs typeface="+mn-lt"/>
              </a:rPr>
              <a:t>specialized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domain</a:t>
            </a:r>
            <a:r>
              <a:rPr lang="de-DE" dirty="0">
                <a:ea typeface="+mn-lt"/>
                <a:cs typeface="+mn-lt"/>
              </a:rPr>
              <a:t> (legal </a:t>
            </a:r>
            <a:r>
              <a:rPr lang="de-DE" dirty="0" err="1">
                <a:ea typeface="+mn-lt"/>
                <a:cs typeface="+mn-lt"/>
              </a:rPr>
              <a:t>text</a:t>
            </a:r>
            <a:r>
              <a:rPr lang="de-DE" dirty="0">
                <a:ea typeface="+mn-lt"/>
                <a:cs typeface="+mn-lt"/>
              </a:rPr>
              <a:t>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842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F2AF2-FF69-748C-AD42-17E93EAC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Background: RAG Systems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EA0B97-F4BE-7918-3565-23CF48B4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Traditional LLM </a:t>
            </a:r>
            <a:r>
              <a:rPr lang="de-DE" dirty="0" err="1">
                <a:ea typeface="+mn-lt"/>
                <a:cs typeface="+mn-lt"/>
              </a:rPr>
              <a:t>limitations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hallucinations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outdated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knowledge</a:t>
            </a:r>
            <a:endParaRPr lang="de-DE" dirty="0" err="1"/>
          </a:p>
          <a:p>
            <a:r>
              <a:rPr lang="de-DE">
                <a:ea typeface="+mn-lt"/>
                <a:cs typeface="+mn-lt"/>
              </a:rPr>
              <a:t>RAG </a:t>
            </a:r>
            <a:r>
              <a:rPr lang="de-DE" err="1">
                <a:ea typeface="+mn-lt"/>
                <a:cs typeface="+mn-lt"/>
              </a:rPr>
              <a:t>architecture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addresses</a:t>
            </a:r>
            <a:r>
              <a:rPr lang="de-DE">
                <a:ea typeface="+mn-lt"/>
                <a:cs typeface="+mn-lt"/>
              </a:rPr>
              <a:t> these issues by: 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Retrieving</a:t>
            </a:r>
            <a:r>
              <a:rPr lang="de-DE">
                <a:ea typeface="+mn-lt"/>
                <a:cs typeface="+mn-lt"/>
              </a:rPr>
              <a:t> relevant </a:t>
            </a:r>
            <a:r>
              <a:rPr lang="de-DE" err="1">
                <a:ea typeface="+mn-lt"/>
                <a:cs typeface="+mn-lt"/>
              </a:rPr>
              <a:t>documents</a:t>
            </a:r>
            <a:r>
              <a:rPr lang="de-DE">
                <a:ea typeface="+mn-lt"/>
                <a:cs typeface="+mn-lt"/>
              </a:rPr>
              <a:t>/</a:t>
            </a:r>
            <a:r>
              <a:rPr lang="de-DE" err="1">
                <a:ea typeface="+mn-lt"/>
                <a:cs typeface="+mn-lt"/>
              </a:rPr>
              <a:t>passages</a:t>
            </a:r>
            <a:r>
              <a:rPr lang="de-DE">
                <a:ea typeface="+mn-lt"/>
                <a:cs typeface="+mn-lt"/>
              </a:rPr>
              <a:t> from a knowledge base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Augmenting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prompt </a:t>
            </a:r>
            <a:r>
              <a:rPr lang="de-DE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this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context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Using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LLM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generate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answers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based</a:t>
            </a:r>
            <a:r>
              <a:rPr lang="de-DE" dirty="0">
                <a:ea typeface="+mn-lt"/>
                <a:cs typeface="+mn-lt"/>
              </a:rPr>
              <a:t> on </a:t>
            </a:r>
            <a:r>
              <a:rPr lang="de-DE" err="1">
                <a:ea typeface="+mn-lt"/>
                <a:cs typeface="+mn-lt"/>
              </a:rPr>
              <a:t>retrieved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information</a:t>
            </a:r>
            <a:endParaRPr lang="de-DE"/>
          </a:p>
          <a:p>
            <a:r>
              <a:rPr lang="de-DE" dirty="0">
                <a:ea typeface="+mn-lt"/>
                <a:cs typeface="+mn-lt"/>
              </a:rPr>
              <a:t>Key </a:t>
            </a:r>
            <a:r>
              <a:rPr lang="de-DE" dirty="0" err="1">
                <a:ea typeface="+mn-lt"/>
                <a:cs typeface="+mn-lt"/>
              </a:rPr>
              <a:t>components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embedding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model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vector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database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chunking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strategy</a:t>
            </a:r>
            <a:r>
              <a:rPr lang="de-DE" dirty="0">
                <a:ea typeface="+mn-lt"/>
                <a:cs typeface="+mn-lt"/>
              </a:rPr>
              <a:t>, LLM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557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AD4CE-F1A3-4554-8A54-14E64C72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Project Architecture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6FC19E-95DF-A420-0BF2-8FC866E6E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>
                <a:ea typeface="+mn-lt"/>
                <a:cs typeface="+mn-lt"/>
              </a:rPr>
              <a:t>Data Source</a:t>
            </a:r>
            <a:r>
              <a:rPr lang="de-DE" dirty="0">
                <a:ea typeface="+mn-lt"/>
                <a:cs typeface="+mn-lt"/>
              </a:rPr>
              <a:t>: German legal </a:t>
            </a:r>
            <a:r>
              <a:rPr lang="de-DE" dirty="0" err="1">
                <a:ea typeface="+mn-lt"/>
                <a:cs typeface="+mn-lt"/>
              </a:rPr>
              <a:t>text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corpus</a:t>
            </a:r>
            <a:endParaRPr lang="de-DE" dirty="0" err="1"/>
          </a:p>
          <a:p>
            <a:r>
              <a:rPr lang="de-DE" b="1" dirty="0">
                <a:ea typeface="+mn-lt"/>
                <a:cs typeface="+mn-lt"/>
              </a:rPr>
              <a:t>Vector Database</a:t>
            </a:r>
            <a:r>
              <a:rPr lang="de-DE" dirty="0">
                <a:ea typeface="+mn-lt"/>
                <a:cs typeface="+mn-lt"/>
              </a:rPr>
              <a:t>: Elasticsearch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Embedding Models</a:t>
            </a:r>
            <a:r>
              <a:rPr lang="de-DE" dirty="0">
                <a:ea typeface="+mn-lt"/>
                <a:cs typeface="+mn-lt"/>
              </a:rPr>
              <a:t>: 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jinaai</a:t>
            </a:r>
            <a:r>
              <a:rPr lang="de-DE" dirty="0">
                <a:ea typeface="+mn-lt"/>
                <a:cs typeface="+mn-lt"/>
              </a:rPr>
              <a:t>/jina-embeddings-v2-base-de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paraphrase-multilingual-MiniLM-L12-v2</a:t>
            </a:r>
            <a:endParaRPr lang="de-DE"/>
          </a:p>
          <a:p>
            <a:r>
              <a:rPr lang="de-DE" b="1" dirty="0">
                <a:ea typeface="+mn-lt"/>
                <a:cs typeface="+mn-lt"/>
              </a:rPr>
              <a:t>LLM Models</a:t>
            </a:r>
            <a:r>
              <a:rPr lang="de-DE" dirty="0">
                <a:ea typeface="+mn-lt"/>
                <a:cs typeface="+mn-lt"/>
              </a:rPr>
              <a:t>: 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llama3-chatqa:8b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gemma3:27b</a:t>
            </a:r>
            <a:endParaRPr lang="de-DE"/>
          </a:p>
          <a:p>
            <a:r>
              <a:rPr lang="de-DE" b="1" dirty="0">
                <a:ea typeface="+mn-lt"/>
                <a:cs typeface="+mn-lt"/>
              </a:rPr>
              <a:t>Chunking </a:t>
            </a:r>
            <a:r>
              <a:rPr lang="de-DE" b="1" dirty="0" err="1">
                <a:ea typeface="+mn-lt"/>
                <a:cs typeface="+mn-lt"/>
              </a:rPr>
              <a:t>Strategies</a:t>
            </a:r>
            <a:r>
              <a:rPr lang="de-DE" dirty="0">
                <a:ea typeface="+mn-lt"/>
                <a:cs typeface="+mn-lt"/>
              </a:rPr>
              <a:t>: Multiple </a:t>
            </a:r>
            <a:r>
              <a:rPr lang="de-DE" dirty="0" err="1">
                <a:ea typeface="+mn-lt"/>
                <a:cs typeface="+mn-lt"/>
              </a:rPr>
              <a:t>sizes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from</a:t>
            </a:r>
            <a:r>
              <a:rPr lang="de-DE" dirty="0">
                <a:ea typeface="+mn-lt"/>
                <a:cs typeface="+mn-lt"/>
              </a:rPr>
              <a:t> 0.125KB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128KB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313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E5B23-344E-3691-0027-F39FD71B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Methodology</a:t>
            </a:r>
            <a:r>
              <a:rPr lang="de-DE" dirty="0">
                <a:ea typeface="+mj-lt"/>
                <a:cs typeface="+mj-lt"/>
              </a:rPr>
              <a:t>: Workflow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68742-153C-398F-D1DC-C8CACD0A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>
                <a:ea typeface="+mn-lt"/>
                <a:cs typeface="+mn-lt"/>
              </a:rPr>
              <a:t>Text Processing Pipeline</a:t>
            </a:r>
            <a:r>
              <a:rPr lang="de-DE" dirty="0">
                <a:ea typeface="+mn-lt"/>
                <a:cs typeface="+mn-lt"/>
              </a:rPr>
              <a:t>: 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>
                <a:ea typeface="+mn-lt"/>
                <a:cs typeface="+mn-lt"/>
              </a:rPr>
              <a:t>Load legal </a:t>
            </a:r>
            <a:r>
              <a:rPr lang="de-DE" err="1">
                <a:ea typeface="+mn-lt"/>
                <a:cs typeface="+mn-lt"/>
              </a:rPr>
              <a:t>text</a:t>
            </a:r>
            <a:r>
              <a:rPr lang="de-DE">
                <a:ea typeface="+mn-lt"/>
                <a:cs typeface="+mn-lt"/>
              </a:rPr>
              <a:t> document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>
                <a:ea typeface="+mn-lt"/>
                <a:cs typeface="+mn-lt"/>
              </a:rPr>
              <a:t>Chunk </a:t>
            </a:r>
            <a:r>
              <a:rPr lang="de-DE" err="1">
                <a:ea typeface="+mn-lt"/>
                <a:cs typeface="+mn-lt"/>
              </a:rPr>
              <a:t>text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using</a:t>
            </a:r>
            <a:r>
              <a:rPr lang="de-DE">
                <a:ea typeface="+mn-lt"/>
                <a:cs typeface="+mn-lt"/>
              </a:rPr>
              <a:t> different strategies and sizes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Generate </a:t>
            </a:r>
            <a:r>
              <a:rPr lang="de-DE" err="1">
                <a:ea typeface="+mn-lt"/>
                <a:cs typeface="+mn-lt"/>
              </a:rPr>
              <a:t>embeddings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each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chunk</a:t>
            </a:r>
            <a:endParaRPr lang="de-DE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Index </a:t>
            </a:r>
            <a:r>
              <a:rPr lang="de-DE" err="1">
                <a:ea typeface="+mn-lt"/>
                <a:cs typeface="+mn-lt"/>
              </a:rPr>
              <a:t>chunks</a:t>
            </a:r>
            <a:r>
              <a:rPr lang="de-DE" dirty="0">
                <a:ea typeface="+mn-lt"/>
                <a:cs typeface="+mn-lt"/>
              </a:rPr>
              <a:t> in Elasticsearch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queries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err="1">
                <a:ea typeface="+mn-lt"/>
                <a:cs typeface="+mn-lt"/>
              </a:rPr>
              <a:t>embed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query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retrieve</a:t>
            </a:r>
            <a:r>
              <a:rPr lang="de-DE" dirty="0">
                <a:ea typeface="+mn-lt"/>
                <a:cs typeface="+mn-lt"/>
              </a:rPr>
              <a:t> relevant </a:t>
            </a:r>
            <a:r>
              <a:rPr lang="de-DE" err="1">
                <a:ea typeface="+mn-lt"/>
                <a:cs typeface="+mn-lt"/>
              </a:rPr>
              <a:t>chunks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err="1">
                <a:ea typeface="+mn-lt"/>
                <a:cs typeface="+mn-lt"/>
              </a:rPr>
              <a:t>rerank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cross</a:t>
            </a:r>
            <a:r>
              <a:rPr lang="de-DE" dirty="0">
                <a:ea typeface="+mn-lt"/>
                <a:cs typeface="+mn-lt"/>
              </a:rPr>
              <a:t>-encoder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Pass </a:t>
            </a:r>
            <a:r>
              <a:rPr lang="de-DE" err="1">
                <a:ea typeface="+mn-lt"/>
                <a:cs typeface="+mn-lt"/>
              </a:rPr>
              <a:t>context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LLM </a:t>
            </a:r>
            <a:r>
              <a:rPr lang="de-DE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final </a:t>
            </a:r>
            <a:r>
              <a:rPr lang="de-DE" err="1">
                <a:ea typeface="+mn-lt"/>
                <a:cs typeface="+mn-lt"/>
              </a:rPr>
              <a:t>answer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generation</a:t>
            </a:r>
            <a:endParaRPr lang="de-DE" err="1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840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44977-FFFB-ADBD-1B04-7C95B8E2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Methodology</a:t>
            </a:r>
            <a:r>
              <a:rPr lang="de-DE" dirty="0">
                <a:ea typeface="+mj-lt"/>
                <a:cs typeface="+mj-lt"/>
              </a:rPr>
              <a:t>: Implementation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13A1A-B4E7-41ED-6E5D-25271C58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>
                <a:ea typeface="+mn-lt"/>
                <a:cs typeface="+mn-lt"/>
              </a:rPr>
              <a:t>Backend</a:t>
            </a:r>
            <a:r>
              <a:rPr lang="de-DE" dirty="0">
                <a:ea typeface="+mn-lt"/>
                <a:cs typeface="+mn-lt"/>
              </a:rPr>
              <a:t>: Python </a:t>
            </a:r>
            <a:r>
              <a:rPr lang="de-DE" dirty="0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FastAPI</a:t>
            </a:r>
            <a:endParaRPr lang="de-DE" dirty="0" err="1"/>
          </a:p>
          <a:p>
            <a:r>
              <a:rPr lang="de-DE" b="1" dirty="0">
                <a:ea typeface="+mn-lt"/>
                <a:cs typeface="+mn-lt"/>
              </a:rPr>
              <a:t>Embedding Generation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HuggingFace</a:t>
            </a:r>
            <a:r>
              <a:rPr lang="de-DE" dirty="0">
                <a:ea typeface="+mn-lt"/>
                <a:cs typeface="+mn-lt"/>
              </a:rPr>
              <a:t> Transformers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Vector Search</a:t>
            </a:r>
            <a:r>
              <a:rPr lang="de-DE" dirty="0">
                <a:ea typeface="+mn-lt"/>
                <a:cs typeface="+mn-lt"/>
              </a:rPr>
              <a:t>: Elasticsearch </a:t>
            </a:r>
            <a:r>
              <a:rPr lang="de-DE" dirty="0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cosine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similarity</a:t>
            </a:r>
            <a:endParaRPr lang="de-DE" dirty="0" err="1"/>
          </a:p>
          <a:p>
            <a:r>
              <a:rPr lang="de-DE" b="1" dirty="0" err="1">
                <a:ea typeface="+mn-lt"/>
                <a:cs typeface="+mn-lt"/>
              </a:rPr>
              <a:t>Deployment</a:t>
            </a:r>
            <a:r>
              <a:rPr lang="de-DE" dirty="0">
                <a:ea typeface="+mn-lt"/>
                <a:cs typeface="+mn-lt"/>
              </a:rPr>
              <a:t>: Docker </a:t>
            </a:r>
            <a:r>
              <a:rPr lang="de-DE" dirty="0" err="1">
                <a:ea typeface="+mn-lt"/>
                <a:cs typeface="+mn-lt"/>
              </a:rPr>
              <a:t>containers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for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services</a:t>
            </a:r>
            <a:endParaRPr lang="de-DE" dirty="0" err="1"/>
          </a:p>
          <a:p>
            <a:r>
              <a:rPr lang="de-DE" b="1" dirty="0">
                <a:ea typeface="+mn-lt"/>
                <a:cs typeface="+mn-lt"/>
              </a:rPr>
              <a:t>Evaluation</a:t>
            </a:r>
            <a:r>
              <a:rPr lang="de-DE" dirty="0">
                <a:ea typeface="+mn-lt"/>
                <a:cs typeface="+mn-lt"/>
              </a:rPr>
              <a:t>: Custom </a:t>
            </a:r>
            <a:r>
              <a:rPr lang="de-DE" dirty="0" err="1">
                <a:ea typeface="+mn-lt"/>
                <a:cs typeface="+mn-lt"/>
              </a:rPr>
              <a:t>metrics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using</a:t>
            </a:r>
            <a:r>
              <a:rPr lang="de-DE" dirty="0">
                <a:ea typeface="+mn-lt"/>
                <a:cs typeface="+mn-lt"/>
              </a:rPr>
              <a:t> "LLM </a:t>
            </a:r>
            <a:r>
              <a:rPr lang="de-DE" dirty="0" err="1">
                <a:ea typeface="+mn-lt"/>
                <a:cs typeface="+mn-lt"/>
              </a:rPr>
              <a:t>as</a:t>
            </a:r>
            <a:r>
              <a:rPr lang="de-DE" dirty="0">
                <a:ea typeface="+mn-lt"/>
                <a:cs typeface="+mn-lt"/>
              </a:rPr>
              <a:t> a </a:t>
            </a:r>
            <a:r>
              <a:rPr lang="de-DE" dirty="0" err="1">
                <a:ea typeface="+mn-lt"/>
                <a:cs typeface="+mn-lt"/>
              </a:rPr>
              <a:t>judge</a:t>
            </a:r>
            <a:r>
              <a:rPr lang="de-DE" dirty="0">
                <a:ea typeface="+mn-lt"/>
                <a:cs typeface="+mn-lt"/>
              </a:rPr>
              <a:t>" </a:t>
            </a:r>
            <a:r>
              <a:rPr lang="de-DE" dirty="0" err="1">
                <a:ea typeface="+mn-lt"/>
                <a:cs typeface="+mn-lt"/>
              </a:rPr>
              <a:t>approach</a:t>
            </a:r>
            <a:endParaRPr lang="de-DE" dirty="0" err="1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76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DA886-B8F9-E0EC-A655-3DC6E071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Evaluation </a:t>
            </a:r>
            <a:r>
              <a:rPr lang="de-DE" dirty="0" err="1">
                <a:ea typeface="+mj-lt"/>
                <a:cs typeface="+mj-lt"/>
              </a:rPr>
              <a:t>Metrics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841341-48C7-08F1-F9FB-F60CCA80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 err="1">
                <a:ea typeface="+mn-lt"/>
                <a:cs typeface="+mn-lt"/>
              </a:rPr>
              <a:t>Answer</a:t>
            </a:r>
            <a:r>
              <a:rPr lang="de-DE" b="1" dirty="0">
                <a:ea typeface="+mn-lt"/>
                <a:cs typeface="+mn-lt"/>
              </a:rPr>
              <a:t> Correctness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Accuracy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generated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response</a:t>
            </a:r>
            <a:endParaRPr lang="de-DE" dirty="0" err="1"/>
          </a:p>
          <a:p>
            <a:r>
              <a:rPr lang="de-DE" b="1" err="1">
                <a:ea typeface="+mn-lt"/>
                <a:cs typeface="+mn-lt"/>
              </a:rPr>
              <a:t>Answer</a:t>
            </a:r>
            <a:r>
              <a:rPr lang="de-DE" b="1">
                <a:ea typeface="+mn-lt"/>
                <a:cs typeface="+mn-lt"/>
              </a:rPr>
              <a:t> </a:t>
            </a:r>
            <a:r>
              <a:rPr lang="de-DE" b="1" err="1">
                <a:ea typeface="+mn-lt"/>
                <a:cs typeface="+mn-lt"/>
              </a:rPr>
              <a:t>Relevance</a:t>
            </a:r>
            <a:r>
              <a:rPr lang="de-DE">
                <a:ea typeface="+mn-lt"/>
                <a:cs typeface="+mn-lt"/>
              </a:rPr>
              <a:t>: </a:t>
            </a:r>
            <a:r>
              <a:rPr lang="de-DE" err="1">
                <a:ea typeface="+mn-lt"/>
                <a:cs typeface="+mn-lt"/>
              </a:rPr>
              <a:t>How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well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answer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addresses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the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query</a:t>
            </a:r>
            <a:endParaRPr lang="de-DE" err="1"/>
          </a:p>
          <a:p>
            <a:r>
              <a:rPr lang="de-DE" b="1" dirty="0" err="1">
                <a:ea typeface="+mn-lt"/>
                <a:cs typeface="+mn-lt"/>
              </a:rPr>
              <a:t>Context</a:t>
            </a:r>
            <a:r>
              <a:rPr lang="de-DE" b="1" dirty="0">
                <a:ea typeface="+mn-lt"/>
                <a:cs typeface="+mn-lt"/>
              </a:rPr>
              <a:t> Quality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Relevance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usefulness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retrieved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context</a:t>
            </a:r>
            <a:endParaRPr lang="de-DE" dirty="0" err="1"/>
          </a:p>
          <a:p>
            <a:r>
              <a:rPr lang="de-DE" b="1" dirty="0" err="1">
                <a:ea typeface="+mn-lt"/>
                <a:cs typeface="+mn-lt"/>
              </a:rPr>
              <a:t>Faithfulness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to</a:t>
            </a:r>
            <a:r>
              <a:rPr lang="de-DE" b="1" dirty="0">
                <a:ea typeface="+mn-lt"/>
                <a:cs typeface="+mn-lt"/>
              </a:rPr>
              <a:t> </a:t>
            </a:r>
            <a:r>
              <a:rPr lang="de-DE" b="1" dirty="0" err="1">
                <a:ea typeface="+mn-lt"/>
                <a:cs typeface="+mn-lt"/>
              </a:rPr>
              <a:t>Context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Whether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answer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stays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true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retrieved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information</a:t>
            </a:r>
            <a:endParaRPr lang="de-DE" dirty="0" err="1"/>
          </a:p>
          <a:p>
            <a:r>
              <a:rPr lang="de-DE" b="1" dirty="0" err="1">
                <a:ea typeface="+mn-lt"/>
                <a:cs typeface="+mn-lt"/>
              </a:rPr>
              <a:t>Combined</a:t>
            </a:r>
            <a:r>
              <a:rPr lang="de-DE" b="1" dirty="0">
                <a:ea typeface="+mn-lt"/>
                <a:cs typeface="+mn-lt"/>
              </a:rPr>
              <a:t> Score</a:t>
            </a:r>
            <a:r>
              <a:rPr lang="de-DE" dirty="0">
                <a:ea typeface="+mn-lt"/>
                <a:cs typeface="+mn-lt"/>
              </a:rPr>
              <a:t>: Aggregate </a:t>
            </a:r>
            <a:r>
              <a:rPr lang="de-DE" dirty="0" err="1">
                <a:ea typeface="+mn-lt"/>
                <a:cs typeface="+mn-lt"/>
              </a:rPr>
              <a:t>metric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reflecting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overall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performance</a:t>
            </a:r>
            <a:endParaRPr lang="de-DE" dirty="0" err="1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29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Diagramm, Reihe, Zahl enthält.&#10;&#10;KI-generierte Inhalte können fehlerhaft sein.">
            <a:extLst>
              <a:ext uri="{FF2B5EF4-FFF2-40B4-BE49-F238E27FC236}">
                <a16:creationId xmlns:a16="http://schemas.microsoft.com/office/drawing/2014/main" id="{0AB0DE1A-3D59-20BD-ED91-FE671BF0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191" y="0"/>
            <a:ext cx="553793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1ABADE5-D043-64F5-0ECB-FE6D2174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61811" cy="1345615"/>
          </a:xfrm>
        </p:spPr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Results</a:t>
            </a:r>
            <a:r>
              <a:rPr lang="de-DE" dirty="0">
                <a:ea typeface="+mj-lt"/>
                <a:cs typeface="+mj-lt"/>
              </a:rPr>
              <a:t>: Embedding Model </a:t>
            </a:r>
            <a:r>
              <a:rPr lang="de-DE" dirty="0" err="1">
                <a:ea typeface="+mj-lt"/>
                <a:cs typeface="+mj-lt"/>
              </a:rPr>
              <a:t>Comparison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F17F8AD-5BDF-0350-6935-467809BE0033}"/>
              </a:ext>
            </a:extLst>
          </p:cNvPr>
          <p:cNvSpPr txBox="1"/>
          <p:nvPr/>
        </p:nvSpPr>
        <p:spPr>
          <a:xfrm>
            <a:off x="611605" y="2296026"/>
            <a:ext cx="498307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Both </a:t>
            </a:r>
            <a:r>
              <a:rPr lang="de-DE" dirty="0" err="1">
                <a:ea typeface="+mn-lt"/>
                <a:cs typeface="+mn-lt"/>
              </a:rPr>
              <a:t>models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show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similar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performance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patterns</a:t>
            </a:r>
            <a:endParaRPr lang="de-DE" dirty="0" err="1"/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Small </a:t>
            </a:r>
            <a:r>
              <a:rPr lang="de-DE" dirty="0" err="1">
                <a:ea typeface="+mn-lt"/>
                <a:cs typeface="+mn-lt"/>
              </a:rPr>
              <a:t>chunks</a:t>
            </a:r>
            <a:r>
              <a:rPr lang="de-DE" dirty="0">
                <a:ea typeface="+mn-lt"/>
                <a:cs typeface="+mn-lt"/>
              </a:rPr>
              <a:t> (0.125KB - 0.5KB) </a:t>
            </a:r>
            <a:r>
              <a:rPr lang="de-DE" dirty="0" err="1">
                <a:ea typeface="+mn-lt"/>
                <a:cs typeface="+mn-lt"/>
              </a:rPr>
              <a:t>deliver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best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overall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performance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dirty="0" err="1">
                <a:ea typeface="+mn-lt"/>
                <a:cs typeface="+mn-lt"/>
              </a:rPr>
              <a:t>Significant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performance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drop</a:t>
            </a:r>
            <a:r>
              <a:rPr lang="de-DE" dirty="0">
                <a:ea typeface="+mn-lt"/>
                <a:cs typeface="+mn-lt"/>
              </a:rPr>
              <a:t> at 1.0KB </a:t>
            </a:r>
            <a:r>
              <a:rPr lang="de-DE" dirty="0" err="1">
                <a:ea typeface="+mn-lt"/>
                <a:cs typeface="+mn-lt"/>
              </a:rPr>
              <a:t>chunk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size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dirty="0" err="1">
                <a:ea typeface="+mn-lt"/>
                <a:cs typeface="+mn-lt"/>
              </a:rPr>
              <a:t>jina-embeddings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model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shows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more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consistent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patterns</a:t>
            </a:r>
            <a:endParaRPr lang="de-DE" dirty="0" err="1"/>
          </a:p>
          <a:p>
            <a:pPr algn="l"/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A04661F6-E76C-12BC-76AB-D0CA0027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03F7F-B1B5-E185-D8E6-8674C9786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6AFC9-5222-EE1B-9725-FF96FCAC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61811" cy="1345615"/>
          </a:xfrm>
        </p:spPr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Results</a:t>
            </a:r>
            <a:r>
              <a:rPr lang="de-DE" dirty="0">
                <a:ea typeface="+mj-lt"/>
                <a:cs typeface="+mj-lt"/>
              </a:rPr>
              <a:t>: LLM Model </a:t>
            </a:r>
            <a:r>
              <a:rPr lang="de-DE" dirty="0" err="1">
                <a:ea typeface="+mj-lt"/>
                <a:cs typeface="+mj-lt"/>
              </a:rPr>
              <a:t>Comparison</a:t>
            </a:r>
          </a:p>
        </p:txBody>
      </p:sp>
      <p:pic>
        <p:nvPicPr>
          <p:cNvPr id="4" name="Inhaltsplatzhalter 3" descr="Ein Bild, das Text, Diagramm, Reihe, Zahl enthält.&#10;&#10;KI-generierte Inhalte können fehlerhaft sein.">
            <a:extLst>
              <a:ext uri="{FF2B5EF4-FFF2-40B4-BE49-F238E27FC236}">
                <a16:creationId xmlns:a16="http://schemas.microsoft.com/office/drawing/2014/main" id="{E1B750E9-E218-5236-D56A-D98EC3DD0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2946" y="1929"/>
            <a:ext cx="5574935" cy="6855486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46A595-46B1-2581-92AE-4D0F81D862E6}"/>
              </a:ext>
            </a:extLst>
          </p:cNvPr>
          <p:cNvSpPr txBox="1"/>
          <p:nvPr/>
        </p:nvSpPr>
        <p:spPr>
          <a:xfrm>
            <a:off x="611605" y="2296026"/>
            <a:ext cx="498307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 gemma3:27b </a:t>
            </a:r>
            <a:r>
              <a:rPr lang="de-DE" dirty="0" err="1">
                <a:ea typeface="+mn-lt"/>
                <a:cs typeface="+mn-lt"/>
              </a:rPr>
              <a:t>generally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outperforms</a:t>
            </a:r>
            <a:r>
              <a:rPr lang="de-DE" dirty="0">
                <a:ea typeface="+mn-lt"/>
                <a:cs typeface="+mn-lt"/>
              </a:rPr>
              <a:t> llama3-chatqa:8b</a:t>
            </a:r>
          </a:p>
          <a:p>
            <a:pPr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 Both </a:t>
            </a:r>
            <a:r>
              <a:rPr lang="de-DE" dirty="0" err="1">
                <a:ea typeface="+mn-lt"/>
                <a:cs typeface="+mn-lt"/>
              </a:rPr>
              <a:t>models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show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similar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response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chunking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strategies</a:t>
            </a:r>
            <a:endParaRPr lang="de-DE" dirty="0" err="1"/>
          </a:p>
          <a:p>
            <a:pPr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 Optimal </a:t>
            </a:r>
            <a:r>
              <a:rPr lang="de-DE" dirty="0" err="1">
                <a:ea typeface="+mn-lt"/>
                <a:cs typeface="+mn-lt"/>
              </a:rPr>
              <a:t>chunk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size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consistent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across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both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models</a:t>
            </a:r>
            <a:r>
              <a:rPr lang="de-DE" dirty="0">
                <a:ea typeface="+mn-lt"/>
                <a:cs typeface="+mn-lt"/>
              </a:rPr>
              <a:t> (0.5KB)</a:t>
            </a:r>
          </a:p>
          <a:p>
            <a:pPr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Performance </a:t>
            </a:r>
            <a:r>
              <a:rPr lang="de-DE" dirty="0" err="1">
                <a:ea typeface="+mn-lt"/>
                <a:cs typeface="+mn-lt"/>
              </a:rPr>
              <a:t>gap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consistent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across</a:t>
            </a:r>
            <a:r>
              <a:rPr lang="de-DE" dirty="0">
                <a:ea typeface="+mn-lt"/>
                <a:cs typeface="+mn-lt"/>
              </a:rPr>
              <a:t> different </a:t>
            </a:r>
            <a:r>
              <a:rPr lang="de-DE" dirty="0" err="1">
                <a:ea typeface="+mn-lt"/>
                <a:cs typeface="+mn-lt"/>
              </a:rPr>
              <a:t>metrics</a:t>
            </a:r>
            <a:endParaRPr lang="de-DE" dirty="0" err="1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878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</vt:lpstr>
      <vt:lpstr>LEGAL RAG SYSTEM</vt:lpstr>
      <vt:lpstr>Introduction</vt:lpstr>
      <vt:lpstr>Background: RAG Systems</vt:lpstr>
      <vt:lpstr>Project Architecture</vt:lpstr>
      <vt:lpstr>Methodology: Workflow</vt:lpstr>
      <vt:lpstr>Methodology: Implementation</vt:lpstr>
      <vt:lpstr>Evaluation Metrics</vt:lpstr>
      <vt:lpstr>Results: Embedding Model Comparison</vt:lpstr>
      <vt:lpstr>Results: LLM Model Comparison</vt:lpstr>
      <vt:lpstr>Results: Chunk Size Impact</vt:lpstr>
      <vt:lpstr>Discussion: Key Findings</vt:lpstr>
      <vt:lpstr>Discussion: Performance Patterns</vt:lpstr>
      <vt:lpstr>Conclusion &amp;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68</cp:revision>
  <dcterms:created xsi:type="dcterms:W3CDTF">2025-04-21T15:44:05Z</dcterms:created>
  <dcterms:modified xsi:type="dcterms:W3CDTF">2025-04-21T15:55:48Z</dcterms:modified>
</cp:coreProperties>
</file>