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2.xml" ContentType="application/vnd.openxmlformats-officedocument.theme+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720" r:id="rId5"/>
    <p:sldMasterId id="2147483779" r:id="rId6"/>
  </p:sldMasterIdLst>
  <p:notesMasterIdLst>
    <p:notesMasterId r:id="rId33"/>
  </p:notesMasterIdLst>
  <p:sldIdLst>
    <p:sldId id="257" r:id="rId7"/>
    <p:sldId id="288" r:id="rId8"/>
    <p:sldId id="256" r:id="rId9"/>
    <p:sldId id="258" r:id="rId10"/>
    <p:sldId id="260" r:id="rId11"/>
    <p:sldId id="261" r:id="rId12"/>
    <p:sldId id="262" r:id="rId13"/>
    <p:sldId id="263" r:id="rId14"/>
    <p:sldId id="264" r:id="rId15"/>
    <p:sldId id="265" r:id="rId16"/>
    <p:sldId id="266" r:id="rId17"/>
    <p:sldId id="267" r:id="rId18"/>
    <p:sldId id="268"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164EB"/>
    <a:srgbClr val="425F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CB5166-54D8-409C-A98C-0DF15173A48E}" v="2" dt="2025-06-23T17:49:51.3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806" autoAdjust="0"/>
  </p:normalViewPr>
  <p:slideViewPr>
    <p:cSldViewPr snapToGrid="0">
      <p:cViewPr varScale="1">
        <p:scale>
          <a:sx n="101" d="100"/>
          <a:sy n="101" d="100"/>
        </p:scale>
        <p:origin x="124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A803BE-B038-4D33-952F-C85A05B687CD}" type="doc">
      <dgm:prSet loTypeId="urn:microsoft.com/office/officeart/2005/8/layout/chevron2" loCatId="list" qsTypeId="urn:microsoft.com/office/officeart/2005/8/quickstyle/simple1" qsCatId="simple" csTypeId="urn:microsoft.com/office/officeart/2005/8/colors/accent4_2" csCatId="accent4" phldr="1"/>
      <dgm:spPr/>
      <dgm:t>
        <a:bodyPr/>
        <a:lstStyle/>
        <a:p>
          <a:endParaRPr lang="fr-FR"/>
        </a:p>
      </dgm:t>
    </dgm:pt>
    <dgm:pt modelId="{99A207FB-D11C-4179-89A1-65BDA77137C7}">
      <dgm:prSet phldrT="[Text]"/>
      <dgm:spPr/>
      <dgm:t>
        <a:bodyPr/>
        <a:lstStyle/>
        <a:p>
          <a:r>
            <a:rPr lang="fr-FR" noProof="0" dirty="0"/>
            <a:t> </a:t>
          </a:r>
        </a:p>
      </dgm:t>
    </dgm:pt>
    <dgm:pt modelId="{31AD6A2B-85D4-4DCB-81AE-CC3E254ED17F}" type="parTrans" cxnId="{4E3F0055-5778-498E-8E75-785365884CEB}">
      <dgm:prSet/>
      <dgm:spPr/>
      <dgm:t>
        <a:bodyPr/>
        <a:lstStyle/>
        <a:p>
          <a:endParaRPr lang="fr-FR"/>
        </a:p>
      </dgm:t>
    </dgm:pt>
    <dgm:pt modelId="{E900BC08-9432-42F1-B791-8C8E1D1EE2DA}" type="sibTrans" cxnId="{4E3F0055-5778-498E-8E75-785365884CEB}">
      <dgm:prSet/>
      <dgm:spPr/>
      <dgm:t>
        <a:bodyPr/>
        <a:lstStyle/>
        <a:p>
          <a:endParaRPr lang="fr-FR"/>
        </a:p>
      </dgm:t>
    </dgm:pt>
    <dgm:pt modelId="{FD998C56-D910-4120-9A84-6CF64300B043}">
      <dgm:prSet phldrT="[Text]" custT="1"/>
      <dgm:spPr/>
      <dgm:t>
        <a:bodyPr/>
        <a:lstStyle/>
        <a:p>
          <a:r>
            <a:rPr lang="fr-FR" sz="2400" noProof="0" dirty="0"/>
            <a:t>Comprendre les différences entre monolith, microservices et modular monolith</a:t>
          </a:r>
        </a:p>
      </dgm:t>
    </dgm:pt>
    <dgm:pt modelId="{788A6F45-8544-4278-945E-AE718623548F}" type="parTrans" cxnId="{94D8961A-26EC-47FF-BD19-35F078B42E88}">
      <dgm:prSet/>
      <dgm:spPr/>
      <dgm:t>
        <a:bodyPr/>
        <a:lstStyle/>
        <a:p>
          <a:endParaRPr lang="fr-FR"/>
        </a:p>
      </dgm:t>
    </dgm:pt>
    <dgm:pt modelId="{796C2FFD-FA1B-4CAB-AB1B-50C329C46353}" type="sibTrans" cxnId="{94D8961A-26EC-47FF-BD19-35F078B42E88}">
      <dgm:prSet/>
      <dgm:spPr/>
      <dgm:t>
        <a:bodyPr/>
        <a:lstStyle/>
        <a:p>
          <a:endParaRPr lang="fr-FR"/>
        </a:p>
      </dgm:t>
    </dgm:pt>
    <dgm:pt modelId="{67D70622-F024-440B-B7A5-7106F11E5BB2}">
      <dgm:prSet phldrT="[Text]"/>
      <dgm:spPr/>
      <dgm:t>
        <a:bodyPr/>
        <a:lstStyle/>
        <a:p>
          <a:r>
            <a:rPr lang="fr-FR" noProof="0" dirty="0"/>
            <a:t> </a:t>
          </a:r>
        </a:p>
      </dgm:t>
    </dgm:pt>
    <dgm:pt modelId="{A4C45374-735D-4CCE-8398-D16B6E6FBAAD}" type="parTrans" cxnId="{3FD7224D-7916-4688-8E62-A1BD32F4C137}">
      <dgm:prSet/>
      <dgm:spPr/>
      <dgm:t>
        <a:bodyPr/>
        <a:lstStyle/>
        <a:p>
          <a:endParaRPr lang="fr-FR"/>
        </a:p>
      </dgm:t>
    </dgm:pt>
    <dgm:pt modelId="{435DC79B-77F1-4547-BB5B-E876234C7B02}" type="sibTrans" cxnId="{3FD7224D-7916-4688-8E62-A1BD32F4C137}">
      <dgm:prSet/>
      <dgm:spPr/>
      <dgm:t>
        <a:bodyPr/>
        <a:lstStyle/>
        <a:p>
          <a:endParaRPr lang="fr-FR"/>
        </a:p>
      </dgm:t>
    </dgm:pt>
    <dgm:pt modelId="{3F08AC0E-E728-443D-A284-E79AFD4D6E90}">
      <dgm:prSet phldrT="[Text]" custT="1"/>
      <dgm:spPr/>
      <dgm:t>
        <a:bodyPr/>
        <a:lstStyle/>
        <a:p>
          <a:r>
            <a:rPr lang="fr-FR" sz="2400" noProof="0" dirty="0"/>
            <a:t>Identifier les avantages/inconvénients de chaque approche</a:t>
          </a:r>
        </a:p>
      </dgm:t>
    </dgm:pt>
    <dgm:pt modelId="{4B3896FD-748C-49B7-88D3-788181B931FA}" type="parTrans" cxnId="{6A8543E5-7D6E-42CC-BD1A-9E06C8E30F9C}">
      <dgm:prSet/>
      <dgm:spPr/>
      <dgm:t>
        <a:bodyPr/>
        <a:lstStyle/>
        <a:p>
          <a:endParaRPr lang="fr-FR"/>
        </a:p>
      </dgm:t>
    </dgm:pt>
    <dgm:pt modelId="{C9AED8CE-CCE5-4320-AD2C-879A5AD44273}" type="sibTrans" cxnId="{6A8543E5-7D6E-42CC-BD1A-9E06C8E30F9C}">
      <dgm:prSet/>
      <dgm:spPr/>
      <dgm:t>
        <a:bodyPr/>
        <a:lstStyle/>
        <a:p>
          <a:endParaRPr lang="fr-FR"/>
        </a:p>
      </dgm:t>
    </dgm:pt>
    <dgm:pt modelId="{723D4991-25E9-43A1-9893-7B94258766EC}">
      <dgm:prSet phldrT="[Text]"/>
      <dgm:spPr/>
      <dgm:t>
        <a:bodyPr/>
        <a:lstStyle/>
        <a:p>
          <a:r>
            <a:rPr lang="fr-FR" noProof="0" dirty="0"/>
            <a:t> </a:t>
          </a:r>
        </a:p>
      </dgm:t>
    </dgm:pt>
    <dgm:pt modelId="{4E336183-0A92-4E49-9DFE-DCB335ABB922}" type="parTrans" cxnId="{137D933F-7DD2-41AC-9809-E1A71760D416}">
      <dgm:prSet/>
      <dgm:spPr/>
      <dgm:t>
        <a:bodyPr/>
        <a:lstStyle/>
        <a:p>
          <a:endParaRPr lang="fr-FR"/>
        </a:p>
      </dgm:t>
    </dgm:pt>
    <dgm:pt modelId="{5C7E59F7-8F13-4F8C-A012-028ABFCEA2F0}" type="sibTrans" cxnId="{137D933F-7DD2-41AC-9809-E1A71760D416}">
      <dgm:prSet/>
      <dgm:spPr/>
      <dgm:t>
        <a:bodyPr/>
        <a:lstStyle/>
        <a:p>
          <a:endParaRPr lang="fr-FR"/>
        </a:p>
      </dgm:t>
    </dgm:pt>
    <dgm:pt modelId="{FCDC2ABD-4804-41BF-9BF5-0DD06D498C0B}">
      <dgm:prSet phldrT="[Text]" custT="1"/>
      <dgm:spPr/>
      <dgm:t>
        <a:bodyPr/>
        <a:lstStyle/>
        <a:p>
          <a:r>
            <a:rPr lang="fr-FR" sz="2400" noProof="0" dirty="0"/>
            <a:t>Savoir quand adopter les microservices</a:t>
          </a:r>
        </a:p>
      </dgm:t>
    </dgm:pt>
    <dgm:pt modelId="{13328B2C-A7B4-4A8E-95C9-A5D071DEBF36}" type="parTrans" cxnId="{4D043AC4-9ECD-4EC3-AC5B-B9371D1DD998}">
      <dgm:prSet/>
      <dgm:spPr/>
      <dgm:t>
        <a:bodyPr/>
        <a:lstStyle/>
        <a:p>
          <a:endParaRPr lang="fr-FR"/>
        </a:p>
      </dgm:t>
    </dgm:pt>
    <dgm:pt modelId="{47F577D9-6A36-4ACA-9A48-ED8A31687C48}" type="sibTrans" cxnId="{4D043AC4-9ECD-4EC3-AC5B-B9371D1DD998}">
      <dgm:prSet/>
      <dgm:spPr/>
      <dgm:t>
        <a:bodyPr/>
        <a:lstStyle/>
        <a:p>
          <a:endParaRPr lang="fr-FR"/>
        </a:p>
      </dgm:t>
    </dgm:pt>
    <dgm:pt modelId="{3D68972C-333F-47C4-AB0E-CA43D116D1E7}" type="pres">
      <dgm:prSet presAssocID="{E5A803BE-B038-4D33-952F-C85A05B687CD}" presName="linearFlow" presStyleCnt="0">
        <dgm:presLayoutVars>
          <dgm:dir/>
          <dgm:animLvl val="lvl"/>
          <dgm:resizeHandles val="exact"/>
        </dgm:presLayoutVars>
      </dgm:prSet>
      <dgm:spPr/>
    </dgm:pt>
    <dgm:pt modelId="{801889EA-4BFC-4BEF-892C-A77BD808B9E4}" type="pres">
      <dgm:prSet presAssocID="{99A207FB-D11C-4179-89A1-65BDA77137C7}" presName="composite" presStyleCnt="0"/>
      <dgm:spPr/>
    </dgm:pt>
    <dgm:pt modelId="{55DF2ADE-E12E-4B2A-86C6-40859F7CAE75}" type="pres">
      <dgm:prSet presAssocID="{99A207FB-D11C-4179-89A1-65BDA77137C7}" presName="parentText" presStyleLbl="alignNode1" presStyleIdx="0" presStyleCnt="3">
        <dgm:presLayoutVars>
          <dgm:chMax val="1"/>
          <dgm:bulletEnabled val="1"/>
        </dgm:presLayoutVars>
      </dgm:prSet>
      <dgm:spPr/>
    </dgm:pt>
    <dgm:pt modelId="{462DA80A-1E5A-4911-BC48-9316CFA13143}" type="pres">
      <dgm:prSet presAssocID="{99A207FB-D11C-4179-89A1-65BDA77137C7}" presName="descendantText" presStyleLbl="alignAcc1" presStyleIdx="0" presStyleCnt="3">
        <dgm:presLayoutVars>
          <dgm:bulletEnabled val="1"/>
        </dgm:presLayoutVars>
      </dgm:prSet>
      <dgm:spPr/>
    </dgm:pt>
    <dgm:pt modelId="{9E87F81D-B950-4F04-9736-390EE903AB6C}" type="pres">
      <dgm:prSet presAssocID="{E900BC08-9432-42F1-B791-8C8E1D1EE2DA}" presName="sp" presStyleCnt="0"/>
      <dgm:spPr/>
    </dgm:pt>
    <dgm:pt modelId="{B8DB12E9-C261-4AAC-A478-905D0493E67F}" type="pres">
      <dgm:prSet presAssocID="{67D70622-F024-440B-B7A5-7106F11E5BB2}" presName="composite" presStyleCnt="0"/>
      <dgm:spPr/>
    </dgm:pt>
    <dgm:pt modelId="{2A649958-4550-4860-A0EC-E8B7C097C0AD}" type="pres">
      <dgm:prSet presAssocID="{67D70622-F024-440B-B7A5-7106F11E5BB2}" presName="parentText" presStyleLbl="alignNode1" presStyleIdx="1" presStyleCnt="3">
        <dgm:presLayoutVars>
          <dgm:chMax val="1"/>
          <dgm:bulletEnabled val="1"/>
        </dgm:presLayoutVars>
      </dgm:prSet>
      <dgm:spPr/>
    </dgm:pt>
    <dgm:pt modelId="{C41B6F06-6744-4249-8B64-131F789714CE}" type="pres">
      <dgm:prSet presAssocID="{67D70622-F024-440B-B7A5-7106F11E5BB2}" presName="descendantText" presStyleLbl="alignAcc1" presStyleIdx="1" presStyleCnt="3">
        <dgm:presLayoutVars>
          <dgm:bulletEnabled val="1"/>
        </dgm:presLayoutVars>
      </dgm:prSet>
      <dgm:spPr/>
    </dgm:pt>
    <dgm:pt modelId="{BAFE77E0-B141-4963-9CC2-0862ADAA639B}" type="pres">
      <dgm:prSet presAssocID="{435DC79B-77F1-4547-BB5B-E876234C7B02}" presName="sp" presStyleCnt="0"/>
      <dgm:spPr/>
    </dgm:pt>
    <dgm:pt modelId="{3BE9BC9F-E7C6-48D8-AA4A-C99C19C4F99C}" type="pres">
      <dgm:prSet presAssocID="{723D4991-25E9-43A1-9893-7B94258766EC}" presName="composite" presStyleCnt="0"/>
      <dgm:spPr/>
    </dgm:pt>
    <dgm:pt modelId="{B33EF621-4CC0-48A9-87BA-8FC6D588F0B3}" type="pres">
      <dgm:prSet presAssocID="{723D4991-25E9-43A1-9893-7B94258766EC}" presName="parentText" presStyleLbl="alignNode1" presStyleIdx="2" presStyleCnt="3">
        <dgm:presLayoutVars>
          <dgm:chMax val="1"/>
          <dgm:bulletEnabled val="1"/>
        </dgm:presLayoutVars>
      </dgm:prSet>
      <dgm:spPr/>
    </dgm:pt>
    <dgm:pt modelId="{2AA3EF2E-F7C7-480E-8472-004009DF14B2}" type="pres">
      <dgm:prSet presAssocID="{723D4991-25E9-43A1-9893-7B94258766EC}" presName="descendantText" presStyleLbl="alignAcc1" presStyleIdx="2" presStyleCnt="3">
        <dgm:presLayoutVars>
          <dgm:bulletEnabled val="1"/>
        </dgm:presLayoutVars>
      </dgm:prSet>
      <dgm:spPr/>
    </dgm:pt>
  </dgm:ptLst>
  <dgm:cxnLst>
    <dgm:cxn modelId="{94D8961A-26EC-47FF-BD19-35F078B42E88}" srcId="{99A207FB-D11C-4179-89A1-65BDA77137C7}" destId="{FD998C56-D910-4120-9A84-6CF64300B043}" srcOrd="0" destOrd="0" parTransId="{788A6F45-8544-4278-945E-AE718623548F}" sibTransId="{796C2FFD-FA1B-4CAB-AB1B-50C329C46353}"/>
    <dgm:cxn modelId="{F8B41623-5CD3-4F3B-9AFD-490EB973FA64}" type="presOf" srcId="{FCDC2ABD-4804-41BF-9BF5-0DD06D498C0B}" destId="{2AA3EF2E-F7C7-480E-8472-004009DF14B2}" srcOrd="0" destOrd="0" presId="urn:microsoft.com/office/officeart/2005/8/layout/chevron2"/>
    <dgm:cxn modelId="{A7D1C13A-D2A2-4B6D-BFED-621B72CF065C}" type="presOf" srcId="{FD998C56-D910-4120-9A84-6CF64300B043}" destId="{462DA80A-1E5A-4911-BC48-9316CFA13143}" srcOrd="0" destOrd="0" presId="urn:microsoft.com/office/officeart/2005/8/layout/chevron2"/>
    <dgm:cxn modelId="{137D933F-7DD2-41AC-9809-E1A71760D416}" srcId="{E5A803BE-B038-4D33-952F-C85A05B687CD}" destId="{723D4991-25E9-43A1-9893-7B94258766EC}" srcOrd="2" destOrd="0" parTransId="{4E336183-0A92-4E49-9DFE-DCB335ABB922}" sibTransId="{5C7E59F7-8F13-4F8C-A012-028ABFCEA2F0}"/>
    <dgm:cxn modelId="{6AF9AB5E-9232-4FA5-9DB4-62FB20FBD44A}" type="presOf" srcId="{E5A803BE-B038-4D33-952F-C85A05B687CD}" destId="{3D68972C-333F-47C4-AB0E-CA43D116D1E7}" srcOrd="0" destOrd="0" presId="urn:microsoft.com/office/officeart/2005/8/layout/chevron2"/>
    <dgm:cxn modelId="{3FD7224D-7916-4688-8E62-A1BD32F4C137}" srcId="{E5A803BE-B038-4D33-952F-C85A05B687CD}" destId="{67D70622-F024-440B-B7A5-7106F11E5BB2}" srcOrd="1" destOrd="0" parTransId="{A4C45374-735D-4CCE-8398-D16B6E6FBAAD}" sibTransId="{435DC79B-77F1-4547-BB5B-E876234C7B02}"/>
    <dgm:cxn modelId="{D1ECB254-B066-46D6-A134-67909B66654B}" type="presOf" srcId="{67D70622-F024-440B-B7A5-7106F11E5BB2}" destId="{2A649958-4550-4860-A0EC-E8B7C097C0AD}" srcOrd="0" destOrd="0" presId="urn:microsoft.com/office/officeart/2005/8/layout/chevron2"/>
    <dgm:cxn modelId="{4E3F0055-5778-498E-8E75-785365884CEB}" srcId="{E5A803BE-B038-4D33-952F-C85A05B687CD}" destId="{99A207FB-D11C-4179-89A1-65BDA77137C7}" srcOrd="0" destOrd="0" parTransId="{31AD6A2B-85D4-4DCB-81AE-CC3E254ED17F}" sibTransId="{E900BC08-9432-42F1-B791-8C8E1D1EE2DA}"/>
    <dgm:cxn modelId="{DAC38B81-EC2E-4862-8E59-A79840A2AEFC}" type="presOf" srcId="{723D4991-25E9-43A1-9893-7B94258766EC}" destId="{B33EF621-4CC0-48A9-87BA-8FC6D588F0B3}" srcOrd="0" destOrd="0" presId="urn:microsoft.com/office/officeart/2005/8/layout/chevron2"/>
    <dgm:cxn modelId="{4D043AC4-9ECD-4EC3-AC5B-B9371D1DD998}" srcId="{723D4991-25E9-43A1-9893-7B94258766EC}" destId="{FCDC2ABD-4804-41BF-9BF5-0DD06D498C0B}" srcOrd="0" destOrd="0" parTransId="{13328B2C-A7B4-4A8E-95C9-A5D071DEBF36}" sibTransId="{47F577D9-6A36-4ACA-9A48-ED8A31687C48}"/>
    <dgm:cxn modelId="{6A8543E5-7D6E-42CC-BD1A-9E06C8E30F9C}" srcId="{67D70622-F024-440B-B7A5-7106F11E5BB2}" destId="{3F08AC0E-E728-443D-A284-E79AFD4D6E90}" srcOrd="0" destOrd="0" parTransId="{4B3896FD-748C-49B7-88D3-788181B931FA}" sibTransId="{C9AED8CE-CCE5-4320-AD2C-879A5AD44273}"/>
    <dgm:cxn modelId="{D2B4A3EB-9B24-4229-9B92-B8D4D21D421C}" type="presOf" srcId="{3F08AC0E-E728-443D-A284-E79AFD4D6E90}" destId="{C41B6F06-6744-4249-8B64-131F789714CE}" srcOrd="0" destOrd="0" presId="urn:microsoft.com/office/officeart/2005/8/layout/chevron2"/>
    <dgm:cxn modelId="{F873BBFB-E4D6-43B5-9BCA-A1A452C9E2E3}" type="presOf" srcId="{99A207FB-D11C-4179-89A1-65BDA77137C7}" destId="{55DF2ADE-E12E-4B2A-86C6-40859F7CAE75}" srcOrd="0" destOrd="0" presId="urn:microsoft.com/office/officeart/2005/8/layout/chevron2"/>
    <dgm:cxn modelId="{D2ADDEB1-4591-42D0-83E1-561C5E6AD9B3}" type="presParOf" srcId="{3D68972C-333F-47C4-AB0E-CA43D116D1E7}" destId="{801889EA-4BFC-4BEF-892C-A77BD808B9E4}" srcOrd="0" destOrd="0" presId="urn:microsoft.com/office/officeart/2005/8/layout/chevron2"/>
    <dgm:cxn modelId="{F954313B-F8E1-4240-9828-DFD292C2901E}" type="presParOf" srcId="{801889EA-4BFC-4BEF-892C-A77BD808B9E4}" destId="{55DF2ADE-E12E-4B2A-86C6-40859F7CAE75}" srcOrd="0" destOrd="0" presId="urn:microsoft.com/office/officeart/2005/8/layout/chevron2"/>
    <dgm:cxn modelId="{6DE3B6C5-D6BC-451B-A0F7-B6BBAD3B79EC}" type="presParOf" srcId="{801889EA-4BFC-4BEF-892C-A77BD808B9E4}" destId="{462DA80A-1E5A-4911-BC48-9316CFA13143}" srcOrd="1" destOrd="0" presId="urn:microsoft.com/office/officeart/2005/8/layout/chevron2"/>
    <dgm:cxn modelId="{C9C308E4-CBA0-40F3-B0A7-A1D67033D9F0}" type="presParOf" srcId="{3D68972C-333F-47C4-AB0E-CA43D116D1E7}" destId="{9E87F81D-B950-4F04-9736-390EE903AB6C}" srcOrd="1" destOrd="0" presId="urn:microsoft.com/office/officeart/2005/8/layout/chevron2"/>
    <dgm:cxn modelId="{4FFB2B5F-12E4-456B-A5DB-85BE9D251698}" type="presParOf" srcId="{3D68972C-333F-47C4-AB0E-CA43D116D1E7}" destId="{B8DB12E9-C261-4AAC-A478-905D0493E67F}" srcOrd="2" destOrd="0" presId="urn:microsoft.com/office/officeart/2005/8/layout/chevron2"/>
    <dgm:cxn modelId="{7390AC91-6E97-49B1-8865-10F4F87ACFCE}" type="presParOf" srcId="{B8DB12E9-C261-4AAC-A478-905D0493E67F}" destId="{2A649958-4550-4860-A0EC-E8B7C097C0AD}" srcOrd="0" destOrd="0" presId="urn:microsoft.com/office/officeart/2005/8/layout/chevron2"/>
    <dgm:cxn modelId="{3951954C-2A54-4759-B15D-0B25BC0DB118}" type="presParOf" srcId="{B8DB12E9-C261-4AAC-A478-905D0493E67F}" destId="{C41B6F06-6744-4249-8B64-131F789714CE}" srcOrd="1" destOrd="0" presId="urn:microsoft.com/office/officeart/2005/8/layout/chevron2"/>
    <dgm:cxn modelId="{7F683C37-E363-4334-8F0F-5BA9667952C0}" type="presParOf" srcId="{3D68972C-333F-47C4-AB0E-CA43D116D1E7}" destId="{BAFE77E0-B141-4963-9CC2-0862ADAA639B}" srcOrd="3" destOrd="0" presId="urn:microsoft.com/office/officeart/2005/8/layout/chevron2"/>
    <dgm:cxn modelId="{80F74F8F-DFD1-4EA7-B98B-7297BB21A55E}" type="presParOf" srcId="{3D68972C-333F-47C4-AB0E-CA43D116D1E7}" destId="{3BE9BC9F-E7C6-48D8-AA4A-C99C19C4F99C}" srcOrd="4" destOrd="0" presId="urn:microsoft.com/office/officeart/2005/8/layout/chevron2"/>
    <dgm:cxn modelId="{5447E79D-98BB-4EE4-83FD-0DF4E33F3F13}" type="presParOf" srcId="{3BE9BC9F-E7C6-48D8-AA4A-C99C19C4F99C}" destId="{B33EF621-4CC0-48A9-87BA-8FC6D588F0B3}" srcOrd="0" destOrd="0" presId="urn:microsoft.com/office/officeart/2005/8/layout/chevron2"/>
    <dgm:cxn modelId="{1B1B4705-8B66-48DD-B4F7-A2E878A2F549}" type="presParOf" srcId="{3BE9BC9F-E7C6-48D8-AA4A-C99C19C4F99C}" destId="{2AA3EF2E-F7C7-480E-8472-004009DF14B2}"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114792-E1C2-4083-B750-75FD4C65D605}"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fr-FR"/>
        </a:p>
      </dgm:t>
    </dgm:pt>
    <dgm:pt modelId="{723D9EB7-92D3-429D-9C80-BC6B6211DCDE}">
      <dgm:prSet phldrT="[Text]" custT="1"/>
      <dgm:spPr/>
      <dgm:t>
        <a:bodyPr/>
        <a:lstStyle/>
        <a:p>
          <a:r>
            <a:rPr lang="fr-FR" sz="1800" noProof="0" dirty="0"/>
            <a:t>Domain Driven Design (Bounded Context)</a:t>
          </a:r>
        </a:p>
      </dgm:t>
    </dgm:pt>
    <dgm:pt modelId="{498A1E57-9387-45AD-8CF3-99D174E635FC}" type="parTrans" cxnId="{E5834C71-C876-4FAC-B757-F39B619DCF87}">
      <dgm:prSet/>
      <dgm:spPr/>
      <dgm:t>
        <a:bodyPr/>
        <a:lstStyle/>
        <a:p>
          <a:endParaRPr lang="fr-FR" sz="1200"/>
        </a:p>
      </dgm:t>
    </dgm:pt>
    <dgm:pt modelId="{0144E2E8-8F9C-491C-AC2B-A90FFF9CF8DD}" type="sibTrans" cxnId="{E5834C71-C876-4FAC-B757-F39B619DCF87}">
      <dgm:prSet/>
      <dgm:spPr/>
      <dgm:t>
        <a:bodyPr/>
        <a:lstStyle/>
        <a:p>
          <a:endParaRPr lang="fr-FR" sz="1200"/>
        </a:p>
      </dgm:t>
    </dgm:pt>
    <dgm:pt modelId="{46ECB04E-4A3C-4DF7-BEAF-DB6D0AFBE26E}">
      <dgm:prSet phldrT="[Text]" custT="1"/>
      <dgm:spPr/>
      <dgm:t>
        <a:bodyPr/>
        <a:lstStyle/>
        <a:p>
          <a:r>
            <a:rPr lang="fr-FR" sz="1800" noProof="0" dirty="0"/>
            <a:t>Déploiement indépendant</a:t>
          </a:r>
        </a:p>
      </dgm:t>
    </dgm:pt>
    <dgm:pt modelId="{0C7A00B0-56E4-4F63-8748-9A489D839A63}" type="parTrans" cxnId="{EE1B73DA-D4B5-4DE4-9BB1-7C91D1D18B2D}">
      <dgm:prSet/>
      <dgm:spPr/>
      <dgm:t>
        <a:bodyPr/>
        <a:lstStyle/>
        <a:p>
          <a:endParaRPr lang="fr-FR" sz="1200"/>
        </a:p>
      </dgm:t>
    </dgm:pt>
    <dgm:pt modelId="{3D431901-B137-4575-AA49-84CF2A436777}" type="sibTrans" cxnId="{EE1B73DA-D4B5-4DE4-9BB1-7C91D1D18B2D}">
      <dgm:prSet/>
      <dgm:spPr/>
      <dgm:t>
        <a:bodyPr/>
        <a:lstStyle/>
        <a:p>
          <a:endParaRPr lang="fr-FR" sz="1200"/>
        </a:p>
      </dgm:t>
    </dgm:pt>
    <dgm:pt modelId="{FEFDC547-D741-40AD-AB8F-DDC7D5ABADC0}">
      <dgm:prSet phldrT="[Text]" custT="1"/>
      <dgm:spPr/>
      <dgm:t>
        <a:bodyPr/>
        <a:lstStyle/>
        <a:p>
          <a:r>
            <a:rPr lang="fr-FR" sz="1800" noProof="0" dirty="0"/>
            <a:t>Surveillance, logs, résilience</a:t>
          </a:r>
        </a:p>
      </dgm:t>
    </dgm:pt>
    <dgm:pt modelId="{734C2FA8-AE93-4D90-9ADE-C60B54932574}" type="parTrans" cxnId="{C8EA0986-8AB7-4030-B8FC-16244B3115A7}">
      <dgm:prSet/>
      <dgm:spPr/>
      <dgm:t>
        <a:bodyPr/>
        <a:lstStyle/>
        <a:p>
          <a:endParaRPr lang="fr-FR" sz="1200"/>
        </a:p>
      </dgm:t>
    </dgm:pt>
    <dgm:pt modelId="{98DE8682-58A0-405B-8EE4-903D56AAD11D}" type="sibTrans" cxnId="{C8EA0986-8AB7-4030-B8FC-16244B3115A7}">
      <dgm:prSet/>
      <dgm:spPr/>
      <dgm:t>
        <a:bodyPr/>
        <a:lstStyle/>
        <a:p>
          <a:endParaRPr lang="fr-FR" sz="1200"/>
        </a:p>
      </dgm:t>
    </dgm:pt>
    <dgm:pt modelId="{C59035B0-D2BB-4A5F-9D6A-734F306CD538}">
      <dgm:prSet phldrT="[Text]" custT="1"/>
      <dgm:spPr/>
      <dgm:t>
        <a:bodyPr/>
        <a:lstStyle/>
        <a:p>
          <a:r>
            <a:rPr lang="fr-FR" sz="1800" noProof="0" dirty="0"/>
            <a:t>Faible couplage / forte cohésion</a:t>
          </a:r>
        </a:p>
      </dgm:t>
    </dgm:pt>
    <dgm:pt modelId="{BA9138EF-F3AA-47FD-9408-8ADDCF88F0BC}" type="parTrans" cxnId="{2F927259-A471-4308-BFC8-1B39BE7A53E7}">
      <dgm:prSet/>
      <dgm:spPr/>
      <dgm:t>
        <a:bodyPr/>
        <a:lstStyle/>
        <a:p>
          <a:endParaRPr lang="fr-FR" sz="1200"/>
        </a:p>
      </dgm:t>
    </dgm:pt>
    <dgm:pt modelId="{C024538D-D68E-4226-B700-86530823FE36}" type="sibTrans" cxnId="{2F927259-A471-4308-BFC8-1B39BE7A53E7}">
      <dgm:prSet/>
      <dgm:spPr/>
      <dgm:t>
        <a:bodyPr/>
        <a:lstStyle/>
        <a:p>
          <a:endParaRPr lang="fr-FR" sz="1200"/>
        </a:p>
      </dgm:t>
    </dgm:pt>
    <dgm:pt modelId="{89017109-7D2F-4F00-A24A-69883C9A4C7E}">
      <dgm:prSet phldrT="[Text]" custT="1"/>
      <dgm:spPr/>
      <dgm:t>
        <a:bodyPr/>
        <a:lstStyle/>
        <a:p>
          <a:pPr>
            <a:buFont typeface="Arial" panose="020B0604020202020204" pitchFamily="34" charset="0"/>
            <a:buChar char="•"/>
          </a:pPr>
          <a:r>
            <a:rPr lang="fr-FR" sz="1800" noProof="0" dirty="0"/>
            <a:t>Propriété de bout-en-bout (You build it, you run it)</a:t>
          </a:r>
        </a:p>
      </dgm:t>
    </dgm:pt>
    <dgm:pt modelId="{7827446B-0CA7-426B-87A7-57687052526D}" type="parTrans" cxnId="{42388381-10D1-499F-9204-AB2EEA92A8B4}">
      <dgm:prSet/>
      <dgm:spPr/>
      <dgm:t>
        <a:bodyPr/>
        <a:lstStyle/>
        <a:p>
          <a:endParaRPr lang="fr-FR" sz="1200"/>
        </a:p>
      </dgm:t>
    </dgm:pt>
    <dgm:pt modelId="{9B329898-69CC-4BAD-B534-90EB616C6D6E}" type="sibTrans" cxnId="{42388381-10D1-499F-9204-AB2EEA92A8B4}">
      <dgm:prSet/>
      <dgm:spPr/>
      <dgm:t>
        <a:bodyPr/>
        <a:lstStyle/>
        <a:p>
          <a:endParaRPr lang="fr-FR" sz="1200"/>
        </a:p>
      </dgm:t>
    </dgm:pt>
    <dgm:pt modelId="{CD6C60EC-F259-4B9E-87DF-7E260A6D3D41}" type="pres">
      <dgm:prSet presAssocID="{AC114792-E1C2-4083-B750-75FD4C65D605}" presName="linear" presStyleCnt="0">
        <dgm:presLayoutVars>
          <dgm:animLvl val="lvl"/>
          <dgm:resizeHandles val="exact"/>
        </dgm:presLayoutVars>
      </dgm:prSet>
      <dgm:spPr/>
    </dgm:pt>
    <dgm:pt modelId="{D6DEC222-2720-41C0-9BA0-C5249EDBAF2D}" type="pres">
      <dgm:prSet presAssocID="{723D9EB7-92D3-429D-9C80-BC6B6211DCDE}" presName="parentText" presStyleLbl="node1" presStyleIdx="0" presStyleCnt="5">
        <dgm:presLayoutVars>
          <dgm:chMax val="0"/>
          <dgm:bulletEnabled val="1"/>
        </dgm:presLayoutVars>
      </dgm:prSet>
      <dgm:spPr/>
    </dgm:pt>
    <dgm:pt modelId="{9193F75C-063D-4048-B7D3-E0EE2FE13D77}" type="pres">
      <dgm:prSet presAssocID="{0144E2E8-8F9C-491C-AC2B-A90FFF9CF8DD}" presName="spacer" presStyleCnt="0"/>
      <dgm:spPr/>
    </dgm:pt>
    <dgm:pt modelId="{8D395225-CE11-437B-905C-F95B35474C7B}" type="pres">
      <dgm:prSet presAssocID="{46ECB04E-4A3C-4DF7-BEAF-DB6D0AFBE26E}" presName="parentText" presStyleLbl="node1" presStyleIdx="1" presStyleCnt="5">
        <dgm:presLayoutVars>
          <dgm:chMax val="0"/>
          <dgm:bulletEnabled val="1"/>
        </dgm:presLayoutVars>
      </dgm:prSet>
      <dgm:spPr/>
    </dgm:pt>
    <dgm:pt modelId="{E8EC7F40-8BC5-48EC-B8DF-A7523E90D857}" type="pres">
      <dgm:prSet presAssocID="{3D431901-B137-4575-AA49-84CF2A436777}" presName="spacer" presStyleCnt="0"/>
      <dgm:spPr/>
    </dgm:pt>
    <dgm:pt modelId="{6838729B-F0A4-4751-8DB2-8AA76E04F8EF}" type="pres">
      <dgm:prSet presAssocID="{FEFDC547-D741-40AD-AB8F-DDC7D5ABADC0}" presName="parentText" presStyleLbl="node1" presStyleIdx="2" presStyleCnt="5">
        <dgm:presLayoutVars>
          <dgm:chMax val="0"/>
          <dgm:bulletEnabled val="1"/>
        </dgm:presLayoutVars>
      </dgm:prSet>
      <dgm:spPr/>
    </dgm:pt>
    <dgm:pt modelId="{53260AF3-5C70-46FA-9A6E-9A652B5E08DF}" type="pres">
      <dgm:prSet presAssocID="{98DE8682-58A0-405B-8EE4-903D56AAD11D}" presName="spacer" presStyleCnt="0"/>
      <dgm:spPr/>
    </dgm:pt>
    <dgm:pt modelId="{9C04583D-7B1A-449E-B195-D49D657B2F14}" type="pres">
      <dgm:prSet presAssocID="{C59035B0-D2BB-4A5F-9D6A-734F306CD538}" presName="parentText" presStyleLbl="node1" presStyleIdx="3" presStyleCnt="5">
        <dgm:presLayoutVars>
          <dgm:chMax val="0"/>
          <dgm:bulletEnabled val="1"/>
        </dgm:presLayoutVars>
      </dgm:prSet>
      <dgm:spPr/>
    </dgm:pt>
    <dgm:pt modelId="{EC7BC211-581B-4989-AB49-C66C5EF58E33}" type="pres">
      <dgm:prSet presAssocID="{C024538D-D68E-4226-B700-86530823FE36}" presName="spacer" presStyleCnt="0"/>
      <dgm:spPr/>
    </dgm:pt>
    <dgm:pt modelId="{3CBAEA89-C7A6-4314-968B-7C0CA70CF034}" type="pres">
      <dgm:prSet presAssocID="{89017109-7D2F-4F00-A24A-69883C9A4C7E}" presName="parentText" presStyleLbl="node1" presStyleIdx="4" presStyleCnt="5">
        <dgm:presLayoutVars>
          <dgm:chMax val="0"/>
          <dgm:bulletEnabled val="1"/>
        </dgm:presLayoutVars>
      </dgm:prSet>
      <dgm:spPr/>
    </dgm:pt>
  </dgm:ptLst>
  <dgm:cxnLst>
    <dgm:cxn modelId="{32FEE912-4066-424F-81E9-E65A1B137D79}" type="presOf" srcId="{C59035B0-D2BB-4A5F-9D6A-734F306CD538}" destId="{9C04583D-7B1A-449E-B195-D49D657B2F14}" srcOrd="0" destOrd="0" presId="urn:microsoft.com/office/officeart/2005/8/layout/vList2"/>
    <dgm:cxn modelId="{4E85A926-77B0-4B61-9AF8-FBA3A25702CB}" type="presOf" srcId="{AC114792-E1C2-4083-B750-75FD4C65D605}" destId="{CD6C60EC-F259-4B9E-87DF-7E260A6D3D41}" srcOrd="0" destOrd="0" presId="urn:microsoft.com/office/officeart/2005/8/layout/vList2"/>
    <dgm:cxn modelId="{E5834C71-C876-4FAC-B757-F39B619DCF87}" srcId="{AC114792-E1C2-4083-B750-75FD4C65D605}" destId="{723D9EB7-92D3-429D-9C80-BC6B6211DCDE}" srcOrd="0" destOrd="0" parTransId="{498A1E57-9387-45AD-8CF3-99D174E635FC}" sibTransId="{0144E2E8-8F9C-491C-AC2B-A90FFF9CF8DD}"/>
    <dgm:cxn modelId="{2F927259-A471-4308-BFC8-1B39BE7A53E7}" srcId="{AC114792-E1C2-4083-B750-75FD4C65D605}" destId="{C59035B0-D2BB-4A5F-9D6A-734F306CD538}" srcOrd="3" destOrd="0" parTransId="{BA9138EF-F3AA-47FD-9408-8ADDCF88F0BC}" sibTransId="{C024538D-D68E-4226-B700-86530823FE36}"/>
    <dgm:cxn modelId="{1471897B-BC4F-482B-A6B7-39FC9BB55EC3}" type="presOf" srcId="{46ECB04E-4A3C-4DF7-BEAF-DB6D0AFBE26E}" destId="{8D395225-CE11-437B-905C-F95B35474C7B}" srcOrd="0" destOrd="0" presId="urn:microsoft.com/office/officeart/2005/8/layout/vList2"/>
    <dgm:cxn modelId="{42388381-10D1-499F-9204-AB2EEA92A8B4}" srcId="{AC114792-E1C2-4083-B750-75FD4C65D605}" destId="{89017109-7D2F-4F00-A24A-69883C9A4C7E}" srcOrd="4" destOrd="0" parTransId="{7827446B-0CA7-426B-87A7-57687052526D}" sibTransId="{9B329898-69CC-4BAD-B534-90EB616C6D6E}"/>
    <dgm:cxn modelId="{C8EA0986-8AB7-4030-B8FC-16244B3115A7}" srcId="{AC114792-E1C2-4083-B750-75FD4C65D605}" destId="{FEFDC547-D741-40AD-AB8F-DDC7D5ABADC0}" srcOrd="2" destOrd="0" parTransId="{734C2FA8-AE93-4D90-9ADE-C60B54932574}" sibTransId="{98DE8682-58A0-405B-8EE4-903D56AAD11D}"/>
    <dgm:cxn modelId="{109CECA3-B9CC-4F19-B37C-065E1D01D291}" type="presOf" srcId="{723D9EB7-92D3-429D-9C80-BC6B6211DCDE}" destId="{D6DEC222-2720-41C0-9BA0-C5249EDBAF2D}" srcOrd="0" destOrd="0" presId="urn:microsoft.com/office/officeart/2005/8/layout/vList2"/>
    <dgm:cxn modelId="{A9BE0DB2-6B32-4A5E-B521-F1641F941FC2}" type="presOf" srcId="{89017109-7D2F-4F00-A24A-69883C9A4C7E}" destId="{3CBAEA89-C7A6-4314-968B-7C0CA70CF034}" srcOrd="0" destOrd="0" presId="urn:microsoft.com/office/officeart/2005/8/layout/vList2"/>
    <dgm:cxn modelId="{7A18C7B9-F2BB-4B52-B42B-3718ED53BC27}" type="presOf" srcId="{FEFDC547-D741-40AD-AB8F-DDC7D5ABADC0}" destId="{6838729B-F0A4-4751-8DB2-8AA76E04F8EF}" srcOrd="0" destOrd="0" presId="urn:microsoft.com/office/officeart/2005/8/layout/vList2"/>
    <dgm:cxn modelId="{EE1B73DA-D4B5-4DE4-9BB1-7C91D1D18B2D}" srcId="{AC114792-E1C2-4083-B750-75FD4C65D605}" destId="{46ECB04E-4A3C-4DF7-BEAF-DB6D0AFBE26E}" srcOrd="1" destOrd="0" parTransId="{0C7A00B0-56E4-4F63-8748-9A489D839A63}" sibTransId="{3D431901-B137-4575-AA49-84CF2A436777}"/>
    <dgm:cxn modelId="{362A227C-BEAE-446D-B781-4A32F0246FE1}" type="presParOf" srcId="{CD6C60EC-F259-4B9E-87DF-7E260A6D3D41}" destId="{D6DEC222-2720-41C0-9BA0-C5249EDBAF2D}" srcOrd="0" destOrd="0" presId="urn:microsoft.com/office/officeart/2005/8/layout/vList2"/>
    <dgm:cxn modelId="{E5777928-147A-4553-8777-721305EF061F}" type="presParOf" srcId="{CD6C60EC-F259-4B9E-87DF-7E260A6D3D41}" destId="{9193F75C-063D-4048-B7D3-E0EE2FE13D77}" srcOrd="1" destOrd="0" presId="urn:microsoft.com/office/officeart/2005/8/layout/vList2"/>
    <dgm:cxn modelId="{32106FE3-0CC0-4C45-9C5E-329763F3B705}" type="presParOf" srcId="{CD6C60EC-F259-4B9E-87DF-7E260A6D3D41}" destId="{8D395225-CE11-437B-905C-F95B35474C7B}" srcOrd="2" destOrd="0" presId="urn:microsoft.com/office/officeart/2005/8/layout/vList2"/>
    <dgm:cxn modelId="{3CD16241-D584-497F-9863-2E4215874FC6}" type="presParOf" srcId="{CD6C60EC-F259-4B9E-87DF-7E260A6D3D41}" destId="{E8EC7F40-8BC5-48EC-B8DF-A7523E90D857}" srcOrd="3" destOrd="0" presId="urn:microsoft.com/office/officeart/2005/8/layout/vList2"/>
    <dgm:cxn modelId="{EA3B91A9-224A-42CF-AAD6-140F08C690B6}" type="presParOf" srcId="{CD6C60EC-F259-4B9E-87DF-7E260A6D3D41}" destId="{6838729B-F0A4-4751-8DB2-8AA76E04F8EF}" srcOrd="4" destOrd="0" presId="urn:microsoft.com/office/officeart/2005/8/layout/vList2"/>
    <dgm:cxn modelId="{55698B94-36E6-4748-8A40-4E839A485E4C}" type="presParOf" srcId="{CD6C60EC-F259-4B9E-87DF-7E260A6D3D41}" destId="{53260AF3-5C70-46FA-9A6E-9A652B5E08DF}" srcOrd="5" destOrd="0" presId="urn:microsoft.com/office/officeart/2005/8/layout/vList2"/>
    <dgm:cxn modelId="{9A1D2B22-C42B-4B43-9C69-3B72C07A66C6}" type="presParOf" srcId="{CD6C60EC-F259-4B9E-87DF-7E260A6D3D41}" destId="{9C04583D-7B1A-449E-B195-D49D657B2F14}" srcOrd="6" destOrd="0" presId="urn:microsoft.com/office/officeart/2005/8/layout/vList2"/>
    <dgm:cxn modelId="{07AEBEF1-C323-455B-A5BA-023CB16DC438}" type="presParOf" srcId="{CD6C60EC-F259-4B9E-87DF-7E260A6D3D41}" destId="{EC7BC211-581B-4989-AB49-C66C5EF58E33}" srcOrd="7" destOrd="0" presId="urn:microsoft.com/office/officeart/2005/8/layout/vList2"/>
    <dgm:cxn modelId="{8758E5DD-67FA-46FF-8373-CEA7DBFCE97B}" type="presParOf" srcId="{CD6C60EC-F259-4B9E-87DF-7E260A6D3D41}" destId="{3CBAEA89-C7A6-4314-968B-7C0CA70CF034}"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5600B4F-C9BF-41E0-AC2D-6B671407F41C}"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fr-FR"/>
        </a:p>
      </dgm:t>
    </dgm:pt>
    <dgm:pt modelId="{E28CF054-9360-444D-968A-1DC04F70C074}">
      <dgm:prSet phldrT="[Text]"/>
      <dgm:spPr/>
      <dgm:t>
        <a:bodyPr/>
        <a:lstStyle/>
        <a:p>
          <a:r>
            <a:rPr lang="fr-FR" noProof="0" dirty="0"/>
            <a:t>Taille de l’équipe</a:t>
          </a:r>
        </a:p>
      </dgm:t>
    </dgm:pt>
    <dgm:pt modelId="{AA393617-91FB-4EED-A2F9-056119EC5D30}" type="parTrans" cxnId="{B6896DCA-99DD-44FE-BE8B-AF52A3F22914}">
      <dgm:prSet/>
      <dgm:spPr/>
      <dgm:t>
        <a:bodyPr/>
        <a:lstStyle/>
        <a:p>
          <a:endParaRPr lang="fr-FR"/>
        </a:p>
      </dgm:t>
    </dgm:pt>
    <dgm:pt modelId="{2AC784C5-1EA0-4E41-BDFE-5A6F4B9A2F01}" type="sibTrans" cxnId="{B6896DCA-99DD-44FE-BE8B-AF52A3F22914}">
      <dgm:prSet/>
      <dgm:spPr/>
      <dgm:t>
        <a:bodyPr/>
        <a:lstStyle/>
        <a:p>
          <a:endParaRPr lang="fr-FR"/>
        </a:p>
      </dgm:t>
    </dgm:pt>
    <dgm:pt modelId="{BDEA5441-BB5D-475F-9E6B-1266EFA091D1}">
      <dgm:prSet phldrT="[Text]"/>
      <dgm:spPr/>
      <dgm:t>
        <a:bodyPr/>
        <a:lstStyle/>
        <a:p>
          <a:r>
            <a:rPr lang="fr-FR" b="1" noProof="0" dirty="0"/>
            <a:t>Petites équipes : </a:t>
          </a:r>
          <a:r>
            <a:rPr lang="fr-FR" noProof="0" dirty="0"/>
            <a:t>Monolith ou Monolith Modulaire</a:t>
          </a:r>
        </a:p>
      </dgm:t>
    </dgm:pt>
    <dgm:pt modelId="{2264D7AD-E06A-46B5-85E9-81F1118A0736}" type="parTrans" cxnId="{8A0ACB25-4D4E-43E3-9EE5-A4CCB6A2ED27}">
      <dgm:prSet/>
      <dgm:spPr/>
      <dgm:t>
        <a:bodyPr/>
        <a:lstStyle/>
        <a:p>
          <a:endParaRPr lang="fr-FR"/>
        </a:p>
      </dgm:t>
    </dgm:pt>
    <dgm:pt modelId="{70FE8B5C-B5C2-49F1-9A4E-CC5D3A4A0F1F}" type="sibTrans" cxnId="{8A0ACB25-4D4E-43E3-9EE5-A4CCB6A2ED27}">
      <dgm:prSet/>
      <dgm:spPr/>
      <dgm:t>
        <a:bodyPr/>
        <a:lstStyle/>
        <a:p>
          <a:endParaRPr lang="fr-FR"/>
        </a:p>
      </dgm:t>
    </dgm:pt>
    <dgm:pt modelId="{4D633A5A-4CDC-4A86-BB34-4F11E698B568}">
      <dgm:prSet phldrT="[Text]"/>
      <dgm:spPr/>
      <dgm:t>
        <a:bodyPr/>
        <a:lstStyle/>
        <a:p>
          <a:r>
            <a:rPr lang="fr-FR" noProof="0" dirty="0"/>
            <a:t>Fréquence des livraisons</a:t>
          </a:r>
        </a:p>
      </dgm:t>
    </dgm:pt>
    <dgm:pt modelId="{38BD9980-9987-4951-ACF3-93217CC4A10A}" type="parTrans" cxnId="{6A52292A-B1E1-418A-BEFA-1482EF79D4E3}">
      <dgm:prSet/>
      <dgm:spPr/>
      <dgm:t>
        <a:bodyPr/>
        <a:lstStyle/>
        <a:p>
          <a:endParaRPr lang="fr-FR"/>
        </a:p>
      </dgm:t>
    </dgm:pt>
    <dgm:pt modelId="{FEFCE4E2-08AA-4C5F-B0C4-17A32CF0DCEC}" type="sibTrans" cxnId="{6A52292A-B1E1-418A-BEFA-1482EF79D4E3}">
      <dgm:prSet/>
      <dgm:spPr/>
      <dgm:t>
        <a:bodyPr/>
        <a:lstStyle/>
        <a:p>
          <a:endParaRPr lang="fr-FR"/>
        </a:p>
      </dgm:t>
    </dgm:pt>
    <dgm:pt modelId="{2FE9B8FC-CF7F-40F5-B144-FC48FE3A958B}">
      <dgm:prSet phldrT="[Text]"/>
      <dgm:spPr/>
      <dgm:t>
        <a:bodyPr/>
        <a:lstStyle/>
        <a:p>
          <a:r>
            <a:rPr lang="fr-FR" b="1" noProof="0" dirty="0"/>
            <a:t>Livraisons peu fréquentes : </a:t>
          </a:r>
          <a:r>
            <a:rPr lang="fr-FR" noProof="0" dirty="0"/>
            <a:t>Monolith acceptable</a:t>
          </a:r>
        </a:p>
      </dgm:t>
    </dgm:pt>
    <dgm:pt modelId="{D5C727AF-B19C-4648-9068-474C588CAC87}" type="parTrans" cxnId="{8B84BFE3-7A81-4F77-A9E4-9165D3C3C6B6}">
      <dgm:prSet/>
      <dgm:spPr/>
      <dgm:t>
        <a:bodyPr/>
        <a:lstStyle/>
        <a:p>
          <a:endParaRPr lang="fr-FR"/>
        </a:p>
      </dgm:t>
    </dgm:pt>
    <dgm:pt modelId="{BBF45554-AA87-4085-894D-1663CC5EE155}" type="sibTrans" cxnId="{8B84BFE3-7A81-4F77-A9E4-9165D3C3C6B6}">
      <dgm:prSet/>
      <dgm:spPr/>
      <dgm:t>
        <a:bodyPr/>
        <a:lstStyle/>
        <a:p>
          <a:endParaRPr lang="fr-FR"/>
        </a:p>
      </dgm:t>
    </dgm:pt>
    <dgm:pt modelId="{4DA527C4-F880-4EE1-BD2B-28115E6993DB}">
      <dgm:prSet phldrT="[Text]"/>
      <dgm:spPr/>
      <dgm:t>
        <a:bodyPr/>
        <a:lstStyle/>
        <a:p>
          <a:r>
            <a:rPr lang="fr-FR" b="1" noProof="0" dirty="0"/>
            <a:t>Grandes équipes : </a:t>
          </a:r>
          <a:r>
            <a:rPr lang="fr-FR" noProof="0" dirty="0"/>
            <a:t>Microservices pour répartir les responsabilités</a:t>
          </a:r>
        </a:p>
      </dgm:t>
    </dgm:pt>
    <dgm:pt modelId="{FEED94A5-E2AE-4D82-98D4-4834D08CE388}" type="parTrans" cxnId="{E7D87924-BF8D-459A-94DE-656792DDB5C1}">
      <dgm:prSet/>
      <dgm:spPr/>
      <dgm:t>
        <a:bodyPr/>
        <a:lstStyle/>
        <a:p>
          <a:endParaRPr lang="fr-FR"/>
        </a:p>
      </dgm:t>
    </dgm:pt>
    <dgm:pt modelId="{F28AC674-5D3E-432B-B5F5-A8A4D61EE9B2}" type="sibTrans" cxnId="{E7D87924-BF8D-459A-94DE-656792DDB5C1}">
      <dgm:prSet/>
      <dgm:spPr/>
      <dgm:t>
        <a:bodyPr/>
        <a:lstStyle/>
        <a:p>
          <a:endParaRPr lang="fr-FR"/>
        </a:p>
      </dgm:t>
    </dgm:pt>
    <dgm:pt modelId="{65A5A2B7-A71F-4507-B043-88BB211EF8F3}">
      <dgm:prSet phldrT="[Text]"/>
      <dgm:spPr/>
      <dgm:t>
        <a:bodyPr/>
        <a:lstStyle/>
        <a:p>
          <a:r>
            <a:rPr lang="fr-FR" b="1" noProof="0" dirty="0"/>
            <a:t>Déploiements fréquents et indépendants :</a:t>
          </a:r>
          <a:r>
            <a:rPr lang="fr-FR" noProof="0" dirty="0"/>
            <a:t> Microservices avantageux</a:t>
          </a:r>
        </a:p>
      </dgm:t>
    </dgm:pt>
    <dgm:pt modelId="{6203AFF0-3B32-4572-8202-1ED3F318581C}" type="parTrans" cxnId="{13DE2957-AFB2-4EB4-87DE-2DFE48203995}">
      <dgm:prSet/>
      <dgm:spPr/>
      <dgm:t>
        <a:bodyPr/>
        <a:lstStyle/>
        <a:p>
          <a:endParaRPr lang="fr-FR"/>
        </a:p>
      </dgm:t>
    </dgm:pt>
    <dgm:pt modelId="{7172D44C-AD76-4154-83C1-DB62682DEF8B}" type="sibTrans" cxnId="{13DE2957-AFB2-4EB4-87DE-2DFE48203995}">
      <dgm:prSet/>
      <dgm:spPr/>
      <dgm:t>
        <a:bodyPr/>
        <a:lstStyle/>
        <a:p>
          <a:endParaRPr lang="fr-FR"/>
        </a:p>
      </dgm:t>
    </dgm:pt>
    <dgm:pt modelId="{101A0DDC-AADB-4500-84CB-7BD5118D8D9B}">
      <dgm:prSet phldrT="[Text]"/>
      <dgm:spPr/>
      <dgm:t>
        <a:bodyPr/>
        <a:lstStyle/>
        <a:p>
          <a:r>
            <a:rPr lang="fr-FR" noProof="0" dirty="0"/>
            <a:t>Indépendance des domaines métiers</a:t>
          </a:r>
        </a:p>
      </dgm:t>
    </dgm:pt>
    <dgm:pt modelId="{DED7DBB0-0C37-4F05-B5B6-6C1FC77FC90F}" type="parTrans" cxnId="{F40A9971-A518-4520-AD2F-DA2ADA835257}">
      <dgm:prSet/>
      <dgm:spPr/>
      <dgm:t>
        <a:bodyPr/>
        <a:lstStyle/>
        <a:p>
          <a:endParaRPr lang="fr-FR"/>
        </a:p>
      </dgm:t>
    </dgm:pt>
    <dgm:pt modelId="{D03B1967-CAAB-40F7-833E-02A9199B987D}" type="sibTrans" cxnId="{F40A9971-A518-4520-AD2F-DA2ADA835257}">
      <dgm:prSet/>
      <dgm:spPr/>
      <dgm:t>
        <a:bodyPr/>
        <a:lstStyle/>
        <a:p>
          <a:endParaRPr lang="fr-FR"/>
        </a:p>
      </dgm:t>
    </dgm:pt>
    <dgm:pt modelId="{5D4CD594-0262-4C92-B787-D57BE41C36F7}">
      <dgm:prSet phldrT="[Text]"/>
      <dgm:spPr/>
      <dgm:t>
        <a:bodyPr/>
        <a:lstStyle/>
        <a:p>
          <a:r>
            <a:rPr lang="fr-FR" b="1" noProof="0" dirty="0"/>
            <a:t>Domaines fortement couplés : </a:t>
          </a:r>
          <a:r>
            <a:rPr lang="fr-FR" noProof="0" dirty="0"/>
            <a:t>Monolith ou Modulaire</a:t>
          </a:r>
        </a:p>
      </dgm:t>
    </dgm:pt>
    <dgm:pt modelId="{C249D68C-661D-41DB-B946-FD24D8FDA868}" type="parTrans" cxnId="{75DC64B6-1618-47A2-8689-30BDE8845C0A}">
      <dgm:prSet/>
      <dgm:spPr/>
      <dgm:t>
        <a:bodyPr/>
        <a:lstStyle/>
        <a:p>
          <a:endParaRPr lang="fr-FR"/>
        </a:p>
      </dgm:t>
    </dgm:pt>
    <dgm:pt modelId="{9284F047-EC14-48B7-B715-4E0FF3413C46}" type="sibTrans" cxnId="{75DC64B6-1618-47A2-8689-30BDE8845C0A}">
      <dgm:prSet/>
      <dgm:spPr/>
      <dgm:t>
        <a:bodyPr/>
        <a:lstStyle/>
        <a:p>
          <a:endParaRPr lang="fr-FR"/>
        </a:p>
      </dgm:t>
    </dgm:pt>
    <dgm:pt modelId="{5590A23D-F83F-48A9-8607-AE9E3B886365}">
      <dgm:prSet phldrT="[Text]"/>
      <dgm:spPr/>
      <dgm:t>
        <a:bodyPr/>
        <a:lstStyle/>
        <a:p>
          <a:r>
            <a:rPr lang="fr-FR" b="1" noProof="0" dirty="0"/>
            <a:t>Domaines bien séparés : </a:t>
          </a:r>
          <a:r>
            <a:rPr lang="fr-FR" noProof="0" dirty="0"/>
            <a:t>Microservices plus adaptés</a:t>
          </a:r>
        </a:p>
      </dgm:t>
    </dgm:pt>
    <dgm:pt modelId="{F02765A6-94BC-42E6-BEED-4A46D80062B4}" type="parTrans" cxnId="{93C0AAA3-40D6-4F42-84BE-6A9356CF4D32}">
      <dgm:prSet/>
      <dgm:spPr/>
      <dgm:t>
        <a:bodyPr/>
        <a:lstStyle/>
        <a:p>
          <a:endParaRPr lang="fr-FR"/>
        </a:p>
      </dgm:t>
    </dgm:pt>
    <dgm:pt modelId="{B3C5C419-CD6D-4881-96BC-4CBFA4B54414}" type="sibTrans" cxnId="{93C0AAA3-40D6-4F42-84BE-6A9356CF4D32}">
      <dgm:prSet/>
      <dgm:spPr/>
      <dgm:t>
        <a:bodyPr/>
        <a:lstStyle/>
        <a:p>
          <a:endParaRPr lang="fr-FR"/>
        </a:p>
      </dgm:t>
    </dgm:pt>
    <dgm:pt modelId="{E97672D2-0420-4D4C-96C8-757F4558B539}">
      <dgm:prSet phldrT="[Text]"/>
      <dgm:spPr/>
      <dgm:t>
        <a:bodyPr/>
        <a:lstStyle/>
        <a:p>
          <a:endParaRPr lang="fr-FR" noProof="0" dirty="0"/>
        </a:p>
      </dgm:t>
    </dgm:pt>
    <dgm:pt modelId="{032379D4-F0F7-471A-A949-233941F8F7DF}" type="parTrans" cxnId="{2ACC316B-3CC4-473A-A197-C54F9BFBB654}">
      <dgm:prSet/>
      <dgm:spPr/>
      <dgm:t>
        <a:bodyPr/>
        <a:lstStyle/>
        <a:p>
          <a:endParaRPr lang="fr-FR"/>
        </a:p>
      </dgm:t>
    </dgm:pt>
    <dgm:pt modelId="{1CFBC235-E321-4453-93FB-AF255DF42C65}" type="sibTrans" cxnId="{2ACC316B-3CC4-473A-A197-C54F9BFBB654}">
      <dgm:prSet/>
      <dgm:spPr/>
      <dgm:t>
        <a:bodyPr/>
        <a:lstStyle/>
        <a:p>
          <a:endParaRPr lang="fr-FR"/>
        </a:p>
      </dgm:t>
    </dgm:pt>
    <dgm:pt modelId="{CEE7C08A-9A36-4BFB-B049-93BE6A6BD64F}">
      <dgm:prSet phldrT="[Text]"/>
      <dgm:spPr/>
      <dgm:t>
        <a:bodyPr/>
        <a:lstStyle/>
        <a:p>
          <a:endParaRPr lang="fr-FR" noProof="0" dirty="0"/>
        </a:p>
      </dgm:t>
    </dgm:pt>
    <dgm:pt modelId="{112D850A-2CC7-48BE-9D2D-7F3A08EAB8F9}" type="parTrans" cxnId="{2C534869-E6AE-444D-BDE3-FC17407B4C5D}">
      <dgm:prSet/>
      <dgm:spPr/>
      <dgm:t>
        <a:bodyPr/>
        <a:lstStyle/>
        <a:p>
          <a:endParaRPr lang="fr-FR"/>
        </a:p>
      </dgm:t>
    </dgm:pt>
    <dgm:pt modelId="{F6EB8721-079C-4775-B01F-3C04DBD969DF}" type="sibTrans" cxnId="{2C534869-E6AE-444D-BDE3-FC17407B4C5D}">
      <dgm:prSet/>
      <dgm:spPr/>
      <dgm:t>
        <a:bodyPr/>
        <a:lstStyle/>
        <a:p>
          <a:endParaRPr lang="fr-FR"/>
        </a:p>
      </dgm:t>
    </dgm:pt>
    <dgm:pt modelId="{7E4DFCB3-5FEE-4DC2-BB68-3AF2EB2C7AFE}" type="pres">
      <dgm:prSet presAssocID="{C5600B4F-C9BF-41E0-AC2D-6B671407F41C}" presName="linear" presStyleCnt="0">
        <dgm:presLayoutVars>
          <dgm:animLvl val="lvl"/>
          <dgm:resizeHandles val="exact"/>
        </dgm:presLayoutVars>
      </dgm:prSet>
      <dgm:spPr/>
    </dgm:pt>
    <dgm:pt modelId="{C9D73BFF-38F7-4C07-83E0-1CE13CD6D6F6}" type="pres">
      <dgm:prSet presAssocID="{E28CF054-9360-444D-968A-1DC04F70C074}" presName="parentText" presStyleLbl="node1" presStyleIdx="0" presStyleCnt="3">
        <dgm:presLayoutVars>
          <dgm:chMax val="0"/>
          <dgm:bulletEnabled val="1"/>
        </dgm:presLayoutVars>
      </dgm:prSet>
      <dgm:spPr/>
    </dgm:pt>
    <dgm:pt modelId="{441D4553-9E58-4510-90D5-9E36250109B7}" type="pres">
      <dgm:prSet presAssocID="{E28CF054-9360-444D-968A-1DC04F70C074}" presName="childText" presStyleLbl="revTx" presStyleIdx="0" presStyleCnt="3">
        <dgm:presLayoutVars>
          <dgm:bulletEnabled val="1"/>
        </dgm:presLayoutVars>
      </dgm:prSet>
      <dgm:spPr/>
    </dgm:pt>
    <dgm:pt modelId="{17B02814-463D-42CD-AB7E-215BD94822EE}" type="pres">
      <dgm:prSet presAssocID="{4D633A5A-4CDC-4A86-BB34-4F11E698B568}" presName="parentText" presStyleLbl="node1" presStyleIdx="1" presStyleCnt="3">
        <dgm:presLayoutVars>
          <dgm:chMax val="0"/>
          <dgm:bulletEnabled val="1"/>
        </dgm:presLayoutVars>
      </dgm:prSet>
      <dgm:spPr/>
    </dgm:pt>
    <dgm:pt modelId="{CCAA5715-0E24-4637-BFDD-E2FEA6484F72}" type="pres">
      <dgm:prSet presAssocID="{4D633A5A-4CDC-4A86-BB34-4F11E698B568}" presName="childText" presStyleLbl="revTx" presStyleIdx="1" presStyleCnt="3">
        <dgm:presLayoutVars>
          <dgm:bulletEnabled val="1"/>
        </dgm:presLayoutVars>
      </dgm:prSet>
      <dgm:spPr/>
    </dgm:pt>
    <dgm:pt modelId="{073540CE-E0B4-4493-AEE4-6544D41F352A}" type="pres">
      <dgm:prSet presAssocID="{101A0DDC-AADB-4500-84CB-7BD5118D8D9B}" presName="parentText" presStyleLbl="node1" presStyleIdx="2" presStyleCnt="3">
        <dgm:presLayoutVars>
          <dgm:chMax val="0"/>
          <dgm:bulletEnabled val="1"/>
        </dgm:presLayoutVars>
      </dgm:prSet>
      <dgm:spPr/>
    </dgm:pt>
    <dgm:pt modelId="{04E006F8-56C3-45D8-8E6D-202FD4231F4F}" type="pres">
      <dgm:prSet presAssocID="{101A0DDC-AADB-4500-84CB-7BD5118D8D9B}" presName="childText" presStyleLbl="revTx" presStyleIdx="2" presStyleCnt="3">
        <dgm:presLayoutVars>
          <dgm:bulletEnabled val="1"/>
        </dgm:presLayoutVars>
      </dgm:prSet>
      <dgm:spPr/>
    </dgm:pt>
  </dgm:ptLst>
  <dgm:cxnLst>
    <dgm:cxn modelId="{52D49B14-01EC-4660-ADF1-7B25D11701D9}" type="presOf" srcId="{4D633A5A-4CDC-4A86-BB34-4F11E698B568}" destId="{17B02814-463D-42CD-AB7E-215BD94822EE}" srcOrd="0" destOrd="0" presId="urn:microsoft.com/office/officeart/2005/8/layout/vList2"/>
    <dgm:cxn modelId="{E7D87924-BF8D-459A-94DE-656792DDB5C1}" srcId="{E28CF054-9360-444D-968A-1DC04F70C074}" destId="{4DA527C4-F880-4EE1-BD2B-28115E6993DB}" srcOrd="1" destOrd="0" parTransId="{FEED94A5-E2AE-4D82-98D4-4834D08CE388}" sibTransId="{F28AC674-5D3E-432B-B5F5-A8A4D61EE9B2}"/>
    <dgm:cxn modelId="{8A0ACB25-4D4E-43E3-9EE5-A4CCB6A2ED27}" srcId="{E28CF054-9360-444D-968A-1DC04F70C074}" destId="{BDEA5441-BB5D-475F-9E6B-1266EFA091D1}" srcOrd="0" destOrd="0" parTransId="{2264D7AD-E06A-46B5-85E9-81F1118A0736}" sibTransId="{70FE8B5C-B5C2-49F1-9A4E-CC5D3A4A0F1F}"/>
    <dgm:cxn modelId="{6A52292A-B1E1-418A-BEFA-1482EF79D4E3}" srcId="{C5600B4F-C9BF-41E0-AC2D-6B671407F41C}" destId="{4D633A5A-4CDC-4A86-BB34-4F11E698B568}" srcOrd="1" destOrd="0" parTransId="{38BD9980-9987-4951-ACF3-93217CC4A10A}" sibTransId="{FEFCE4E2-08AA-4C5F-B0C4-17A32CF0DCEC}"/>
    <dgm:cxn modelId="{2BF5602B-04E1-4B08-9D5D-2BDFCE5FCD51}" type="presOf" srcId="{5D4CD594-0262-4C92-B787-D57BE41C36F7}" destId="{04E006F8-56C3-45D8-8E6D-202FD4231F4F}" srcOrd="0" destOrd="0" presId="urn:microsoft.com/office/officeart/2005/8/layout/vList2"/>
    <dgm:cxn modelId="{9A0D362E-0FE5-45C7-97C1-B705781ED367}" type="presOf" srcId="{4DA527C4-F880-4EE1-BD2B-28115E6993DB}" destId="{441D4553-9E58-4510-90D5-9E36250109B7}" srcOrd="0" destOrd="1" presId="urn:microsoft.com/office/officeart/2005/8/layout/vList2"/>
    <dgm:cxn modelId="{AE05563D-62DC-4287-A19C-EDDB3A2C48BB}" type="presOf" srcId="{E28CF054-9360-444D-968A-1DC04F70C074}" destId="{C9D73BFF-38F7-4C07-83E0-1CE13CD6D6F6}" srcOrd="0" destOrd="0" presId="urn:microsoft.com/office/officeart/2005/8/layout/vList2"/>
    <dgm:cxn modelId="{6C4C313E-9ABE-4E95-8677-48DDF7B6F497}" type="presOf" srcId="{101A0DDC-AADB-4500-84CB-7BD5118D8D9B}" destId="{073540CE-E0B4-4493-AEE4-6544D41F352A}" srcOrd="0" destOrd="0" presId="urn:microsoft.com/office/officeart/2005/8/layout/vList2"/>
    <dgm:cxn modelId="{55CD0A45-8AFF-4630-87C0-4C3E052420E6}" type="presOf" srcId="{5590A23D-F83F-48A9-8607-AE9E3B886365}" destId="{04E006F8-56C3-45D8-8E6D-202FD4231F4F}" srcOrd="0" destOrd="1" presId="urn:microsoft.com/office/officeart/2005/8/layout/vList2"/>
    <dgm:cxn modelId="{5D81F967-5DAC-4E02-B065-CD5C2921EE14}" type="presOf" srcId="{E97672D2-0420-4D4C-96C8-757F4558B539}" destId="{CCAA5715-0E24-4637-BFDD-E2FEA6484F72}" srcOrd="0" destOrd="2" presId="urn:microsoft.com/office/officeart/2005/8/layout/vList2"/>
    <dgm:cxn modelId="{2C534869-E6AE-444D-BDE3-FC17407B4C5D}" srcId="{E28CF054-9360-444D-968A-1DC04F70C074}" destId="{CEE7C08A-9A36-4BFB-B049-93BE6A6BD64F}" srcOrd="2" destOrd="0" parTransId="{112D850A-2CC7-48BE-9D2D-7F3A08EAB8F9}" sibTransId="{F6EB8721-079C-4775-B01F-3C04DBD969DF}"/>
    <dgm:cxn modelId="{A6AB0A4B-B9D1-469F-B0D9-E6AA9ECB54D9}" type="presOf" srcId="{C5600B4F-C9BF-41E0-AC2D-6B671407F41C}" destId="{7E4DFCB3-5FEE-4DC2-BB68-3AF2EB2C7AFE}" srcOrd="0" destOrd="0" presId="urn:microsoft.com/office/officeart/2005/8/layout/vList2"/>
    <dgm:cxn modelId="{2ACC316B-3CC4-473A-A197-C54F9BFBB654}" srcId="{4D633A5A-4CDC-4A86-BB34-4F11E698B568}" destId="{E97672D2-0420-4D4C-96C8-757F4558B539}" srcOrd="2" destOrd="0" parTransId="{032379D4-F0F7-471A-A949-233941F8F7DF}" sibTransId="{1CFBC235-E321-4453-93FB-AF255DF42C65}"/>
    <dgm:cxn modelId="{E9EA6E51-CEA5-42E3-9DDF-F235E3AB8749}" type="presOf" srcId="{2FE9B8FC-CF7F-40F5-B144-FC48FE3A958B}" destId="{CCAA5715-0E24-4637-BFDD-E2FEA6484F72}" srcOrd="0" destOrd="0" presId="urn:microsoft.com/office/officeart/2005/8/layout/vList2"/>
    <dgm:cxn modelId="{F40A9971-A518-4520-AD2F-DA2ADA835257}" srcId="{C5600B4F-C9BF-41E0-AC2D-6B671407F41C}" destId="{101A0DDC-AADB-4500-84CB-7BD5118D8D9B}" srcOrd="2" destOrd="0" parTransId="{DED7DBB0-0C37-4F05-B5B6-6C1FC77FC90F}" sibTransId="{D03B1967-CAAB-40F7-833E-02A9199B987D}"/>
    <dgm:cxn modelId="{DB139B73-1736-4201-9131-FF6E09371711}" type="presOf" srcId="{BDEA5441-BB5D-475F-9E6B-1266EFA091D1}" destId="{441D4553-9E58-4510-90D5-9E36250109B7}" srcOrd="0" destOrd="0" presId="urn:microsoft.com/office/officeart/2005/8/layout/vList2"/>
    <dgm:cxn modelId="{13DE2957-AFB2-4EB4-87DE-2DFE48203995}" srcId="{4D633A5A-4CDC-4A86-BB34-4F11E698B568}" destId="{65A5A2B7-A71F-4507-B043-88BB211EF8F3}" srcOrd="1" destOrd="0" parTransId="{6203AFF0-3B32-4572-8202-1ED3F318581C}" sibTransId="{7172D44C-AD76-4154-83C1-DB62682DEF8B}"/>
    <dgm:cxn modelId="{93C0AAA3-40D6-4F42-84BE-6A9356CF4D32}" srcId="{101A0DDC-AADB-4500-84CB-7BD5118D8D9B}" destId="{5590A23D-F83F-48A9-8607-AE9E3B886365}" srcOrd="1" destOrd="0" parTransId="{F02765A6-94BC-42E6-BEED-4A46D80062B4}" sibTransId="{B3C5C419-CD6D-4881-96BC-4CBFA4B54414}"/>
    <dgm:cxn modelId="{75DC64B6-1618-47A2-8689-30BDE8845C0A}" srcId="{101A0DDC-AADB-4500-84CB-7BD5118D8D9B}" destId="{5D4CD594-0262-4C92-B787-D57BE41C36F7}" srcOrd="0" destOrd="0" parTransId="{C249D68C-661D-41DB-B946-FD24D8FDA868}" sibTransId="{9284F047-EC14-48B7-B715-4E0FF3413C46}"/>
    <dgm:cxn modelId="{328777B7-6BE2-4DE0-8D43-658622C67E6E}" type="presOf" srcId="{65A5A2B7-A71F-4507-B043-88BB211EF8F3}" destId="{CCAA5715-0E24-4637-BFDD-E2FEA6484F72}" srcOrd="0" destOrd="1" presId="urn:microsoft.com/office/officeart/2005/8/layout/vList2"/>
    <dgm:cxn modelId="{B6896DCA-99DD-44FE-BE8B-AF52A3F22914}" srcId="{C5600B4F-C9BF-41E0-AC2D-6B671407F41C}" destId="{E28CF054-9360-444D-968A-1DC04F70C074}" srcOrd="0" destOrd="0" parTransId="{AA393617-91FB-4EED-A2F9-056119EC5D30}" sibTransId="{2AC784C5-1EA0-4E41-BDFE-5A6F4B9A2F01}"/>
    <dgm:cxn modelId="{8B84BFE3-7A81-4F77-A9E4-9165D3C3C6B6}" srcId="{4D633A5A-4CDC-4A86-BB34-4F11E698B568}" destId="{2FE9B8FC-CF7F-40F5-B144-FC48FE3A958B}" srcOrd="0" destOrd="0" parTransId="{D5C727AF-B19C-4648-9068-474C588CAC87}" sibTransId="{BBF45554-AA87-4085-894D-1663CC5EE155}"/>
    <dgm:cxn modelId="{612786EB-ECDA-4522-AA7D-DC1A6B44F00C}" type="presOf" srcId="{CEE7C08A-9A36-4BFB-B049-93BE6A6BD64F}" destId="{441D4553-9E58-4510-90D5-9E36250109B7}" srcOrd="0" destOrd="2" presId="urn:microsoft.com/office/officeart/2005/8/layout/vList2"/>
    <dgm:cxn modelId="{172F810F-D7F9-4B1C-9687-D603CCC50999}" type="presParOf" srcId="{7E4DFCB3-5FEE-4DC2-BB68-3AF2EB2C7AFE}" destId="{C9D73BFF-38F7-4C07-83E0-1CE13CD6D6F6}" srcOrd="0" destOrd="0" presId="urn:microsoft.com/office/officeart/2005/8/layout/vList2"/>
    <dgm:cxn modelId="{815523B2-C3E7-496B-A99B-81A8B64F09DF}" type="presParOf" srcId="{7E4DFCB3-5FEE-4DC2-BB68-3AF2EB2C7AFE}" destId="{441D4553-9E58-4510-90D5-9E36250109B7}" srcOrd="1" destOrd="0" presId="urn:microsoft.com/office/officeart/2005/8/layout/vList2"/>
    <dgm:cxn modelId="{7572597C-2223-430D-88C5-8C384F93436F}" type="presParOf" srcId="{7E4DFCB3-5FEE-4DC2-BB68-3AF2EB2C7AFE}" destId="{17B02814-463D-42CD-AB7E-215BD94822EE}" srcOrd="2" destOrd="0" presId="urn:microsoft.com/office/officeart/2005/8/layout/vList2"/>
    <dgm:cxn modelId="{66E00629-28ED-4C02-A8AE-132C2CB4C60D}" type="presParOf" srcId="{7E4DFCB3-5FEE-4DC2-BB68-3AF2EB2C7AFE}" destId="{CCAA5715-0E24-4637-BFDD-E2FEA6484F72}" srcOrd="3" destOrd="0" presId="urn:microsoft.com/office/officeart/2005/8/layout/vList2"/>
    <dgm:cxn modelId="{17EF6064-148D-4621-8BF6-6E36C8E76CF4}" type="presParOf" srcId="{7E4DFCB3-5FEE-4DC2-BB68-3AF2EB2C7AFE}" destId="{073540CE-E0B4-4493-AEE4-6544D41F352A}" srcOrd="4" destOrd="0" presId="urn:microsoft.com/office/officeart/2005/8/layout/vList2"/>
    <dgm:cxn modelId="{8EE2D4F5-3002-4BA9-B4A7-95026787EEBA}" type="presParOf" srcId="{7E4DFCB3-5FEE-4DC2-BB68-3AF2EB2C7AFE}" destId="{04E006F8-56C3-45D8-8E6D-202FD4231F4F}"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600B4F-C9BF-41E0-AC2D-6B671407F41C}" type="doc">
      <dgm:prSet loTypeId="urn:microsoft.com/office/officeart/2005/8/layout/vList2" loCatId="list" qsTypeId="urn:microsoft.com/office/officeart/2005/8/quickstyle/simple1" qsCatId="simple" csTypeId="urn:microsoft.com/office/officeart/2005/8/colors/accent4_2" csCatId="accent4" phldr="1"/>
      <dgm:spPr/>
      <dgm:t>
        <a:bodyPr/>
        <a:lstStyle/>
        <a:p>
          <a:endParaRPr lang="fr-FR"/>
        </a:p>
      </dgm:t>
    </dgm:pt>
    <dgm:pt modelId="{E28CF054-9360-444D-968A-1DC04F70C074}">
      <dgm:prSet phldrT="[Text]" custT="1"/>
      <dgm:spPr/>
      <dgm:t>
        <a:bodyPr/>
        <a:lstStyle/>
        <a:p>
          <a:r>
            <a:rPr lang="fr-FR" sz="1800" noProof="0" dirty="0"/>
            <a:t>Nécessité de scalabilité</a:t>
          </a:r>
        </a:p>
      </dgm:t>
    </dgm:pt>
    <dgm:pt modelId="{AA393617-91FB-4EED-A2F9-056119EC5D30}" type="parTrans" cxnId="{B6896DCA-99DD-44FE-BE8B-AF52A3F22914}">
      <dgm:prSet/>
      <dgm:spPr/>
      <dgm:t>
        <a:bodyPr/>
        <a:lstStyle/>
        <a:p>
          <a:endParaRPr lang="fr-FR" sz="1800"/>
        </a:p>
      </dgm:t>
    </dgm:pt>
    <dgm:pt modelId="{2AC784C5-1EA0-4E41-BDFE-5A6F4B9A2F01}" type="sibTrans" cxnId="{B6896DCA-99DD-44FE-BE8B-AF52A3F22914}">
      <dgm:prSet/>
      <dgm:spPr/>
      <dgm:t>
        <a:bodyPr/>
        <a:lstStyle/>
        <a:p>
          <a:endParaRPr lang="fr-FR" sz="1800"/>
        </a:p>
      </dgm:t>
    </dgm:pt>
    <dgm:pt modelId="{BDEA5441-BB5D-475F-9E6B-1266EFA091D1}">
      <dgm:prSet phldrT="[Text]" custT="1"/>
      <dgm:spPr/>
      <dgm:t>
        <a:bodyPr/>
        <a:lstStyle/>
        <a:p>
          <a:r>
            <a:rPr lang="fr-FR" sz="1400" b="1" noProof="0" dirty="0"/>
            <a:t>Scalabilité faible ou uniforme : </a:t>
          </a:r>
          <a:r>
            <a:rPr lang="fr-FR" sz="1400" noProof="0" dirty="0"/>
            <a:t>Monolith suffisant</a:t>
          </a:r>
        </a:p>
      </dgm:t>
    </dgm:pt>
    <dgm:pt modelId="{2264D7AD-E06A-46B5-85E9-81F1118A0736}" type="parTrans" cxnId="{8A0ACB25-4D4E-43E3-9EE5-A4CCB6A2ED27}">
      <dgm:prSet/>
      <dgm:spPr/>
      <dgm:t>
        <a:bodyPr/>
        <a:lstStyle/>
        <a:p>
          <a:endParaRPr lang="fr-FR" sz="1800"/>
        </a:p>
      </dgm:t>
    </dgm:pt>
    <dgm:pt modelId="{70FE8B5C-B5C2-49F1-9A4E-CC5D3A4A0F1F}" type="sibTrans" cxnId="{8A0ACB25-4D4E-43E3-9EE5-A4CCB6A2ED27}">
      <dgm:prSet/>
      <dgm:spPr/>
      <dgm:t>
        <a:bodyPr/>
        <a:lstStyle/>
        <a:p>
          <a:endParaRPr lang="fr-FR" sz="1800"/>
        </a:p>
      </dgm:t>
    </dgm:pt>
    <dgm:pt modelId="{4D633A5A-4CDC-4A86-BB34-4F11E698B568}">
      <dgm:prSet phldrT="[Text]" custT="1"/>
      <dgm:spPr/>
      <dgm:t>
        <a:bodyPr/>
        <a:lstStyle/>
        <a:p>
          <a:r>
            <a:rPr lang="fr-FR" sz="1800" noProof="0" dirty="0"/>
            <a:t>Maturité technique de l’équipe</a:t>
          </a:r>
        </a:p>
      </dgm:t>
    </dgm:pt>
    <dgm:pt modelId="{38BD9980-9987-4951-ACF3-93217CC4A10A}" type="parTrans" cxnId="{6A52292A-B1E1-418A-BEFA-1482EF79D4E3}">
      <dgm:prSet/>
      <dgm:spPr/>
      <dgm:t>
        <a:bodyPr/>
        <a:lstStyle/>
        <a:p>
          <a:endParaRPr lang="fr-FR" sz="1800"/>
        </a:p>
      </dgm:t>
    </dgm:pt>
    <dgm:pt modelId="{FEFCE4E2-08AA-4C5F-B0C4-17A32CF0DCEC}" type="sibTrans" cxnId="{6A52292A-B1E1-418A-BEFA-1482EF79D4E3}">
      <dgm:prSet/>
      <dgm:spPr/>
      <dgm:t>
        <a:bodyPr/>
        <a:lstStyle/>
        <a:p>
          <a:endParaRPr lang="fr-FR" sz="1800"/>
        </a:p>
      </dgm:t>
    </dgm:pt>
    <dgm:pt modelId="{2FE9B8FC-CF7F-40F5-B144-FC48FE3A958B}">
      <dgm:prSet phldrT="[Text]" custT="1"/>
      <dgm:spPr/>
      <dgm:t>
        <a:bodyPr/>
        <a:lstStyle/>
        <a:p>
          <a:r>
            <a:rPr lang="fr-FR" sz="1400" b="1" noProof="0" dirty="0"/>
            <a:t>Équipe peu expérimentée : </a:t>
          </a:r>
          <a:r>
            <a:rPr lang="fr-FR" sz="1400" noProof="0" dirty="0"/>
            <a:t>Monolith ou Monolith Modulaire recommandé</a:t>
          </a:r>
        </a:p>
      </dgm:t>
    </dgm:pt>
    <dgm:pt modelId="{D5C727AF-B19C-4648-9068-474C588CAC87}" type="parTrans" cxnId="{8B84BFE3-7A81-4F77-A9E4-9165D3C3C6B6}">
      <dgm:prSet/>
      <dgm:spPr/>
      <dgm:t>
        <a:bodyPr/>
        <a:lstStyle/>
        <a:p>
          <a:endParaRPr lang="fr-FR" sz="1800"/>
        </a:p>
      </dgm:t>
    </dgm:pt>
    <dgm:pt modelId="{BBF45554-AA87-4085-894D-1663CC5EE155}" type="sibTrans" cxnId="{8B84BFE3-7A81-4F77-A9E4-9165D3C3C6B6}">
      <dgm:prSet/>
      <dgm:spPr/>
      <dgm:t>
        <a:bodyPr/>
        <a:lstStyle/>
        <a:p>
          <a:endParaRPr lang="fr-FR" sz="1800"/>
        </a:p>
      </dgm:t>
    </dgm:pt>
    <dgm:pt modelId="{4DA527C4-F880-4EE1-BD2B-28115E6993DB}">
      <dgm:prSet phldrT="[Text]" custT="1"/>
      <dgm:spPr/>
      <dgm:t>
        <a:bodyPr/>
        <a:lstStyle/>
        <a:p>
          <a:r>
            <a:rPr lang="fr-FR" sz="1400" b="1" noProof="0" dirty="0"/>
            <a:t>Besoin de scalabilité différenciée : </a:t>
          </a:r>
          <a:r>
            <a:rPr lang="fr-FR" sz="1400" noProof="0" dirty="0"/>
            <a:t>Microservices permettent un scaling ciblé</a:t>
          </a:r>
        </a:p>
      </dgm:t>
    </dgm:pt>
    <dgm:pt modelId="{FEED94A5-E2AE-4D82-98D4-4834D08CE388}" type="parTrans" cxnId="{E7D87924-BF8D-459A-94DE-656792DDB5C1}">
      <dgm:prSet/>
      <dgm:spPr/>
      <dgm:t>
        <a:bodyPr/>
        <a:lstStyle/>
        <a:p>
          <a:endParaRPr lang="fr-FR" sz="1800"/>
        </a:p>
      </dgm:t>
    </dgm:pt>
    <dgm:pt modelId="{F28AC674-5D3E-432B-B5F5-A8A4D61EE9B2}" type="sibTrans" cxnId="{E7D87924-BF8D-459A-94DE-656792DDB5C1}">
      <dgm:prSet/>
      <dgm:spPr/>
      <dgm:t>
        <a:bodyPr/>
        <a:lstStyle/>
        <a:p>
          <a:endParaRPr lang="fr-FR" sz="1800"/>
        </a:p>
      </dgm:t>
    </dgm:pt>
    <dgm:pt modelId="{65A5A2B7-A71F-4507-B043-88BB211EF8F3}">
      <dgm:prSet phldrT="[Text]" custT="1"/>
      <dgm:spPr/>
      <dgm:t>
        <a:bodyPr/>
        <a:lstStyle/>
        <a:p>
          <a:r>
            <a:rPr lang="fr-FR" sz="1400" b="1" noProof="0" dirty="0"/>
            <a:t>Équipe senior avec DevOps solide : </a:t>
          </a:r>
          <a:r>
            <a:rPr lang="fr-FR" sz="1400" noProof="0" dirty="0"/>
            <a:t>Microservices envisageables</a:t>
          </a:r>
        </a:p>
      </dgm:t>
    </dgm:pt>
    <dgm:pt modelId="{6203AFF0-3B32-4572-8202-1ED3F318581C}" type="parTrans" cxnId="{13DE2957-AFB2-4EB4-87DE-2DFE48203995}">
      <dgm:prSet/>
      <dgm:spPr/>
      <dgm:t>
        <a:bodyPr/>
        <a:lstStyle/>
        <a:p>
          <a:endParaRPr lang="fr-FR" sz="1800"/>
        </a:p>
      </dgm:t>
    </dgm:pt>
    <dgm:pt modelId="{7172D44C-AD76-4154-83C1-DB62682DEF8B}" type="sibTrans" cxnId="{13DE2957-AFB2-4EB4-87DE-2DFE48203995}">
      <dgm:prSet/>
      <dgm:spPr/>
      <dgm:t>
        <a:bodyPr/>
        <a:lstStyle/>
        <a:p>
          <a:endParaRPr lang="fr-FR" sz="1800"/>
        </a:p>
      </dgm:t>
    </dgm:pt>
    <dgm:pt modelId="{E97672D2-0420-4D4C-96C8-757F4558B539}">
      <dgm:prSet phldrT="[Text]" custT="1"/>
      <dgm:spPr/>
      <dgm:t>
        <a:bodyPr/>
        <a:lstStyle/>
        <a:p>
          <a:endParaRPr lang="fr-FR" sz="1800" noProof="0" dirty="0"/>
        </a:p>
      </dgm:t>
    </dgm:pt>
    <dgm:pt modelId="{032379D4-F0F7-471A-A949-233941F8F7DF}" type="parTrans" cxnId="{2ACC316B-3CC4-473A-A197-C54F9BFBB654}">
      <dgm:prSet/>
      <dgm:spPr/>
      <dgm:t>
        <a:bodyPr/>
        <a:lstStyle/>
        <a:p>
          <a:endParaRPr lang="fr-FR" sz="1800"/>
        </a:p>
      </dgm:t>
    </dgm:pt>
    <dgm:pt modelId="{1CFBC235-E321-4453-93FB-AF255DF42C65}" type="sibTrans" cxnId="{2ACC316B-3CC4-473A-A197-C54F9BFBB654}">
      <dgm:prSet/>
      <dgm:spPr/>
      <dgm:t>
        <a:bodyPr/>
        <a:lstStyle/>
        <a:p>
          <a:endParaRPr lang="fr-FR" sz="1800"/>
        </a:p>
      </dgm:t>
    </dgm:pt>
    <dgm:pt modelId="{30158914-8BAA-435C-B610-E8458C685B63}">
      <dgm:prSet phldrT="[Text]" custT="1"/>
      <dgm:spPr/>
      <dgm:t>
        <a:bodyPr/>
        <a:lstStyle/>
        <a:p>
          <a:endParaRPr lang="fr-FR" sz="1400" noProof="0" dirty="0"/>
        </a:p>
      </dgm:t>
    </dgm:pt>
    <dgm:pt modelId="{C713CDA5-351C-477F-947E-F1BDDA30794F}" type="parTrans" cxnId="{5DDC8C5E-19E1-48DD-9B1D-26D88A60A6CF}">
      <dgm:prSet/>
      <dgm:spPr/>
      <dgm:t>
        <a:bodyPr/>
        <a:lstStyle/>
        <a:p>
          <a:endParaRPr lang="fr-FR"/>
        </a:p>
      </dgm:t>
    </dgm:pt>
    <dgm:pt modelId="{7B084272-5CAF-4882-A45B-38EEF622A14B}" type="sibTrans" cxnId="{5DDC8C5E-19E1-48DD-9B1D-26D88A60A6CF}">
      <dgm:prSet/>
      <dgm:spPr/>
      <dgm:t>
        <a:bodyPr/>
        <a:lstStyle/>
        <a:p>
          <a:endParaRPr lang="fr-FR"/>
        </a:p>
      </dgm:t>
    </dgm:pt>
    <dgm:pt modelId="{7E4DFCB3-5FEE-4DC2-BB68-3AF2EB2C7AFE}" type="pres">
      <dgm:prSet presAssocID="{C5600B4F-C9BF-41E0-AC2D-6B671407F41C}" presName="linear" presStyleCnt="0">
        <dgm:presLayoutVars>
          <dgm:animLvl val="lvl"/>
          <dgm:resizeHandles val="exact"/>
        </dgm:presLayoutVars>
      </dgm:prSet>
      <dgm:spPr/>
    </dgm:pt>
    <dgm:pt modelId="{C9D73BFF-38F7-4C07-83E0-1CE13CD6D6F6}" type="pres">
      <dgm:prSet presAssocID="{E28CF054-9360-444D-968A-1DC04F70C074}" presName="parentText" presStyleLbl="node1" presStyleIdx="0" presStyleCnt="2">
        <dgm:presLayoutVars>
          <dgm:chMax val="0"/>
          <dgm:bulletEnabled val="1"/>
        </dgm:presLayoutVars>
      </dgm:prSet>
      <dgm:spPr/>
    </dgm:pt>
    <dgm:pt modelId="{441D4553-9E58-4510-90D5-9E36250109B7}" type="pres">
      <dgm:prSet presAssocID="{E28CF054-9360-444D-968A-1DC04F70C074}" presName="childText" presStyleLbl="revTx" presStyleIdx="0" presStyleCnt="2" custScaleY="129186">
        <dgm:presLayoutVars>
          <dgm:bulletEnabled val="1"/>
        </dgm:presLayoutVars>
      </dgm:prSet>
      <dgm:spPr/>
    </dgm:pt>
    <dgm:pt modelId="{17B02814-463D-42CD-AB7E-215BD94822EE}" type="pres">
      <dgm:prSet presAssocID="{4D633A5A-4CDC-4A86-BB34-4F11E698B568}" presName="parentText" presStyleLbl="node1" presStyleIdx="1" presStyleCnt="2">
        <dgm:presLayoutVars>
          <dgm:chMax val="0"/>
          <dgm:bulletEnabled val="1"/>
        </dgm:presLayoutVars>
      </dgm:prSet>
      <dgm:spPr/>
    </dgm:pt>
    <dgm:pt modelId="{CCAA5715-0E24-4637-BFDD-E2FEA6484F72}" type="pres">
      <dgm:prSet presAssocID="{4D633A5A-4CDC-4A86-BB34-4F11E698B568}" presName="childText" presStyleLbl="revTx" presStyleIdx="1" presStyleCnt="2">
        <dgm:presLayoutVars>
          <dgm:bulletEnabled val="1"/>
        </dgm:presLayoutVars>
      </dgm:prSet>
      <dgm:spPr/>
    </dgm:pt>
  </dgm:ptLst>
  <dgm:cxnLst>
    <dgm:cxn modelId="{52D49B14-01EC-4660-ADF1-7B25D11701D9}" type="presOf" srcId="{4D633A5A-4CDC-4A86-BB34-4F11E698B568}" destId="{17B02814-463D-42CD-AB7E-215BD94822EE}" srcOrd="0" destOrd="0" presId="urn:microsoft.com/office/officeart/2005/8/layout/vList2"/>
    <dgm:cxn modelId="{E7D87924-BF8D-459A-94DE-656792DDB5C1}" srcId="{E28CF054-9360-444D-968A-1DC04F70C074}" destId="{4DA527C4-F880-4EE1-BD2B-28115E6993DB}" srcOrd="1" destOrd="0" parTransId="{FEED94A5-E2AE-4D82-98D4-4834D08CE388}" sibTransId="{F28AC674-5D3E-432B-B5F5-A8A4D61EE9B2}"/>
    <dgm:cxn modelId="{8A0ACB25-4D4E-43E3-9EE5-A4CCB6A2ED27}" srcId="{E28CF054-9360-444D-968A-1DC04F70C074}" destId="{BDEA5441-BB5D-475F-9E6B-1266EFA091D1}" srcOrd="0" destOrd="0" parTransId="{2264D7AD-E06A-46B5-85E9-81F1118A0736}" sibTransId="{70FE8B5C-B5C2-49F1-9A4E-CC5D3A4A0F1F}"/>
    <dgm:cxn modelId="{6A52292A-B1E1-418A-BEFA-1482EF79D4E3}" srcId="{C5600B4F-C9BF-41E0-AC2D-6B671407F41C}" destId="{4D633A5A-4CDC-4A86-BB34-4F11E698B568}" srcOrd="1" destOrd="0" parTransId="{38BD9980-9987-4951-ACF3-93217CC4A10A}" sibTransId="{FEFCE4E2-08AA-4C5F-B0C4-17A32CF0DCEC}"/>
    <dgm:cxn modelId="{9A0D362E-0FE5-45C7-97C1-B705781ED367}" type="presOf" srcId="{4DA527C4-F880-4EE1-BD2B-28115E6993DB}" destId="{441D4553-9E58-4510-90D5-9E36250109B7}" srcOrd="0" destOrd="1" presId="urn:microsoft.com/office/officeart/2005/8/layout/vList2"/>
    <dgm:cxn modelId="{AE05563D-62DC-4287-A19C-EDDB3A2C48BB}" type="presOf" srcId="{E28CF054-9360-444D-968A-1DC04F70C074}" destId="{C9D73BFF-38F7-4C07-83E0-1CE13CD6D6F6}" srcOrd="0" destOrd="0" presId="urn:microsoft.com/office/officeart/2005/8/layout/vList2"/>
    <dgm:cxn modelId="{5DDC8C5E-19E1-48DD-9B1D-26D88A60A6CF}" srcId="{E28CF054-9360-444D-968A-1DC04F70C074}" destId="{30158914-8BAA-435C-B610-E8458C685B63}" srcOrd="2" destOrd="0" parTransId="{C713CDA5-351C-477F-947E-F1BDDA30794F}" sibTransId="{7B084272-5CAF-4882-A45B-38EEF622A14B}"/>
    <dgm:cxn modelId="{5D81F967-5DAC-4E02-B065-CD5C2921EE14}" type="presOf" srcId="{E97672D2-0420-4D4C-96C8-757F4558B539}" destId="{CCAA5715-0E24-4637-BFDD-E2FEA6484F72}" srcOrd="0" destOrd="2" presId="urn:microsoft.com/office/officeart/2005/8/layout/vList2"/>
    <dgm:cxn modelId="{A6AB0A4B-B9D1-469F-B0D9-E6AA9ECB54D9}" type="presOf" srcId="{C5600B4F-C9BF-41E0-AC2D-6B671407F41C}" destId="{7E4DFCB3-5FEE-4DC2-BB68-3AF2EB2C7AFE}" srcOrd="0" destOrd="0" presId="urn:microsoft.com/office/officeart/2005/8/layout/vList2"/>
    <dgm:cxn modelId="{2ACC316B-3CC4-473A-A197-C54F9BFBB654}" srcId="{4D633A5A-4CDC-4A86-BB34-4F11E698B568}" destId="{E97672D2-0420-4D4C-96C8-757F4558B539}" srcOrd="2" destOrd="0" parTransId="{032379D4-F0F7-471A-A949-233941F8F7DF}" sibTransId="{1CFBC235-E321-4453-93FB-AF255DF42C65}"/>
    <dgm:cxn modelId="{E9EA6E51-CEA5-42E3-9DDF-F235E3AB8749}" type="presOf" srcId="{2FE9B8FC-CF7F-40F5-B144-FC48FE3A958B}" destId="{CCAA5715-0E24-4637-BFDD-E2FEA6484F72}" srcOrd="0" destOrd="0" presId="urn:microsoft.com/office/officeart/2005/8/layout/vList2"/>
    <dgm:cxn modelId="{DB139B73-1736-4201-9131-FF6E09371711}" type="presOf" srcId="{BDEA5441-BB5D-475F-9E6B-1266EFA091D1}" destId="{441D4553-9E58-4510-90D5-9E36250109B7}" srcOrd="0" destOrd="0" presId="urn:microsoft.com/office/officeart/2005/8/layout/vList2"/>
    <dgm:cxn modelId="{13DE2957-AFB2-4EB4-87DE-2DFE48203995}" srcId="{4D633A5A-4CDC-4A86-BB34-4F11E698B568}" destId="{65A5A2B7-A71F-4507-B043-88BB211EF8F3}" srcOrd="1" destOrd="0" parTransId="{6203AFF0-3B32-4572-8202-1ED3F318581C}" sibTransId="{7172D44C-AD76-4154-83C1-DB62682DEF8B}"/>
    <dgm:cxn modelId="{328777B7-6BE2-4DE0-8D43-658622C67E6E}" type="presOf" srcId="{65A5A2B7-A71F-4507-B043-88BB211EF8F3}" destId="{CCAA5715-0E24-4637-BFDD-E2FEA6484F72}" srcOrd="0" destOrd="1" presId="urn:microsoft.com/office/officeart/2005/8/layout/vList2"/>
    <dgm:cxn modelId="{B6896DCA-99DD-44FE-BE8B-AF52A3F22914}" srcId="{C5600B4F-C9BF-41E0-AC2D-6B671407F41C}" destId="{E28CF054-9360-444D-968A-1DC04F70C074}" srcOrd="0" destOrd="0" parTransId="{AA393617-91FB-4EED-A2F9-056119EC5D30}" sibTransId="{2AC784C5-1EA0-4E41-BDFE-5A6F4B9A2F01}"/>
    <dgm:cxn modelId="{DF77B5D2-7291-4A0D-ACFB-2B218921DF59}" type="presOf" srcId="{30158914-8BAA-435C-B610-E8458C685B63}" destId="{441D4553-9E58-4510-90D5-9E36250109B7}" srcOrd="0" destOrd="2" presId="urn:microsoft.com/office/officeart/2005/8/layout/vList2"/>
    <dgm:cxn modelId="{8B84BFE3-7A81-4F77-A9E4-9165D3C3C6B6}" srcId="{4D633A5A-4CDC-4A86-BB34-4F11E698B568}" destId="{2FE9B8FC-CF7F-40F5-B144-FC48FE3A958B}" srcOrd="0" destOrd="0" parTransId="{D5C727AF-B19C-4648-9068-474C588CAC87}" sibTransId="{BBF45554-AA87-4085-894D-1663CC5EE155}"/>
    <dgm:cxn modelId="{172F810F-D7F9-4B1C-9687-D603CCC50999}" type="presParOf" srcId="{7E4DFCB3-5FEE-4DC2-BB68-3AF2EB2C7AFE}" destId="{C9D73BFF-38F7-4C07-83E0-1CE13CD6D6F6}" srcOrd="0" destOrd="0" presId="urn:microsoft.com/office/officeart/2005/8/layout/vList2"/>
    <dgm:cxn modelId="{815523B2-C3E7-496B-A99B-81A8B64F09DF}" type="presParOf" srcId="{7E4DFCB3-5FEE-4DC2-BB68-3AF2EB2C7AFE}" destId="{441D4553-9E58-4510-90D5-9E36250109B7}" srcOrd="1" destOrd="0" presId="urn:microsoft.com/office/officeart/2005/8/layout/vList2"/>
    <dgm:cxn modelId="{7572597C-2223-430D-88C5-8C384F93436F}" type="presParOf" srcId="{7E4DFCB3-5FEE-4DC2-BB68-3AF2EB2C7AFE}" destId="{17B02814-463D-42CD-AB7E-215BD94822EE}" srcOrd="2" destOrd="0" presId="urn:microsoft.com/office/officeart/2005/8/layout/vList2"/>
    <dgm:cxn modelId="{66E00629-28ED-4C02-A8AE-132C2CB4C60D}" type="presParOf" srcId="{7E4DFCB3-5FEE-4DC2-BB68-3AF2EB2C7AFE}" destId="{CCAA5715-0E24-4637-BFDD-E2FEA6484F72}" srcOrd="3"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DF2ADE-E12E-4B2A-86C6-40859F7CAE75}">
      <dsp:nvSpPr>
        <dsp:cNvPr id="0" name=""/>
        <dsp:cNvSpPr/>
      </dsp:nvSpPr>
      <dsp:spPr>
        <a:xfrm rot="5400000">
          <a:off x="-289718" y="292805"/>
          <a:ext cx="1931458" cy="1352020"/>
        </a:xfrm>
        <a:prstGeom prst="chevron">
          <a:avLst/>
        </a:prstGeom>
        <a:solidFill>
          <a:schemeClr val="accent4">
            <a:hueOff val="0"/>
            <a:satOff val="0"/>
            <a:lumOff val="0"/>
            <a:alphaOff val="0"/>
          </a:schemeClr>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fr-FR" sz="3800" kern="1200" noProof="0" dirty="0"/>
            <a:t> </a:t>
          </a:r>
        </a:p>
      </dsp:txBody>
      <dsp:txXfrm rot="-5400000">
        <a:off x="1" y="679096"/>
        <a:ext cx="1352020" cy="579438"/>
      </dsp:txXfrm>
    </dsp:sp>
    <dsp:sp modelId="{462DA80A-1E5A-4911-BC48-9316CFA13143}">
      <dsp:nvSpPr>
        <dsp:cNvPr id="0" name=""/>
        <dsp:cNvSpPr/>
      </dsp:nvSpPr>
      <dsp:spPr>
        <a:xfrm rot="5400000">
          <a:off x="4112286" y="-2757179"/>
          <a:ext cx="1255447" cy="6775979"/>
        </a:xfrm>
        <a:prstGeom prst="round2SameRect">
          <a:avLst/>
        </a:prstGeom>
        <a:solidFill>
          <a:schemeClr val="lt1">
            <a:alpha val="90000"/>
            <a:hueOff val="0"/>
            <a:satOff val="0"/>
            <a:lumOff val="0"/>
            <a:alphaOff val="0"/>
          </a:schemeClr>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fr-FR" sz="2400" kern="1200" noProof="0" dirty="0"/>
            <a:t>Comprendre les différences entre monolith, microservices et modular monolith</a:t>
          </a:r>
        </a:p>
      </dsp:txBody>
      <dsp:txXfrm rot="-5400000">
        <a:off x="1352020" y="64373"/>
        <a:ext cx="6714693" cy="1132875"/>
      </dsp:txXfrm>
    </dsp:sp>
    <dsp:sp modelId="{2A649958-4550-4860-A0EC-E8B7C097C0AD}">
      <dsp:nvSpPr>
        <dsp:cNvPr id="0" name=""/>
        <dsp:cNvSpPr/>
      </dsp:nvSpPr>
      <dsp:spPr>
        <a:xfrm rot="5400000">
          <a:off x="-289718" y="2033323"/>
          <a:ext cx="1931458" cy="1352020"/>
        </a:xfrm>
        <a:prstGeom prst="chevron">
          <a:avLst/>
        </a:prstGeom>
        <a:solidFill>
          <a:schemeClr val="accent4">
            <a:hueOff val="0"/>
            <a:satOff val="0"/>
            <a:lumOff val="0"/>
            <a:alphaOff val="0"/>
          </a:schemeClr>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fr-FR" sz="3800" kern="1200" noProof="0" dirty="0"/>
            <a:t> </a:t>
          </a:r>
        </a:p>
      </dsp:txBody>
      <dsp:txXfrm rot="-5400000">
        <a:off x="1" y="2419614"/>
        <a:ext cx="1352020" cy="579438"/>
      </dsp:txXfrm>
    </dsp:sp>
    <dsp:sp modelId="{C41B6F06-6744-4249-8B64-131F789714CE}">
      <dsp:nvSpPr>
        <dsp:cNvPr id="0" name=""/>
        <dsp:cNvSpPr/>
      </dsp:nvSpPr>
      <dsp:spPr>
        <a:xfrm rot="5400000">
          <a:off x="4112286" y="-1016661"/>
          <a:ext cx="1255447" cy="6775979"/>
        </a:xfrm>
        <a:prstGeom prst="round2SameRect">
          <a:avLst/>
        </a:prstGeom>
        <a:solidFill>
          <a:schemeClr val="lt1">
            <a:alpha val="90000"/>
            <a:hueOff val="0"/>
            <a:satOff val="0"/>
            <a:lumOff val="0"/>
            <a:alphaOff val="0"/>
          </a:schemeClr>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fr-FR" sz="2400" kern="1200" noProof="0" dirty="0"/>
            <a:t>Identifier les avantages/inconvénients de chaque approche</a:t>
          </a:r>
        </a:p>
      </dsp:txBody>
      <dsp:txXfrm rot="-5400000">
        <a:off x="1352020" y="1804891"/>
        <a:ext cx="6714693" cy="1132875"/>
      </dsp:txXfrm>
    </dsp:sp>
    <dsp:sp modelId="{B33EF621-4CC0-48A9-87BA-8FC6D588F0B3}">
      <dsp:nvSpPr>
        <dsp:cNvPr id="0" name=""/>
        <dsp:cNvSpPr/>
      </dsp:nvSpPr>
      <dsp:spPr>
        <a:xfrm rot="5400000">
          <a:off x="-289718" y="3773840"/>
          <a:ext cx="1931458" cy="1352020"/>
        </a:xfrm>
        <a:prstGeom prst="chevron">
          <a:avLst/>
        </a:prstGeom>
        <a:solidFill>
          <a:schemeClr val="accent4">
            <a:hueOff val="0"/>
            <a:satOff val="0"/>
            <a:lumOff val="0"/>
            <a:alphaOff val="0"/>
          </a:schemeClr>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fr-FR" sz="3800" kern="1200" noProof="0" dirty="0"/>
            <a:t> </a:t>
          </a:r>
        </a:p>
      </dsp:txBody>
      <dsp:txXfrm rot="-5400000">
        <a:off x="1" y="4160131"/>
        <a:ext cx="1352020" cy="579438"/>
      </dsp:txXfrm>
    </dsp:sp>
    <dsp:sp modelId="{2AA3EF2E-F7C7-480E-8472-004009DF14B2}">
      <dsp:nvSpPr>
        <dsp:cNvPr id="0" name=""/>
        <dsp:cNvSpPr/>
      </dsp:nvSpPr>
      <dsp:spPr>
        <a:xfrm rot="5400000">
          <a:off x="4112286" y="723856"/>
          <a:ext cx="1255447" cy="6775979"/>
        </a:xfrm>
        <a:prstGeom prst="round2SameRect">
          <a:avLst/>
        </a:prstGeom>
        <a:solidFill>
          <a:schemeClr val="lt1">
            <a:alpha val="90000"/>
            <a:hueOff val="0"/>
            <a:satOff val="0"/>
            <a:lumOff val="0"/>
            <a:alphaOff val="0"/>
          </a:schemeClr>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fr-FR" sz="2400" kern="1200" noProof="0" dirty="0"/>
            <a:t>Savoir quand adopter les microservices</a:t>
          </a:r>
        </a:p>
      </dsp:txBody>
      <dsp:txXfrm rot="-5400000">
        <a:off x="1352020" y="3545408"/>
        <a:ext cx="6714693" cy="11328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DEC222-2720-41C0-9BA0-C5249EDBAF2D}">
      <dsp:nvSpPr>
        <dsp:cNvPr id="0" name=""/>
        <dsp:cNvSpPr/>
      </dsp:nvSpPr>
      <dsp:spPr>
        <a:xfrm>
          <a:off x="0" y="42697"/>
          <a:ext cx="7156973" cy="542880"/>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fr-FR" sz="1800" kern="1200" noProof="0" dirty="0"/>
            <a:t>Domain Driven Design (Bounded Context)</a:t>
          </a:r>
        </a:p>
      </dsp:txBody>
      <dsp:txXfrm>
        <a:off x="26501" y="69198"/>
        <a:ext cx="7103971" cy="489878"/>
      </dsp:txXfrm>
    </dsp:sp>
    <dsp:sp modelId="{8D395225-CE11-437B-905C-F95B35474C7B}">
      <dsp:nvSpPr>
        <dsp:cNvPr id="0" name=""/>
        <dsp:cNvSpPr/>
      </dsp:nvSpPr>
      <dsp:spPr>
        <a:xfrm>
          <a:off x="0" y="669097"/>
          <a:ext cx="7156973" cy="542880"/>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fr-FR" sz="1800" kern="1200" noProof="0" dirty="0"/>
            <a:t>Déploiement indépendant</a:t>
          </a:r>
        </a:p>
      </dsp:txBody>
      <dsp:txXfrm>
        <a:off x="26501" y="695598"/>
        <a:ext cx="7103971" cy="489878"/>
      </dsp:txXfrm>
    </dsp:sp>
    <dsp:sp modelId="{6838729B-F0A4-4751-8DB2-8AA76E04F8EF}">
      <dsp:nvSpPr>
        <dsp:cNvPr id="0" name=""/>
        <dsp:cNvSpPr/>
      </dsp:nvSpPr>
      <dsp:spPr>
        <a:xfrm>
          <a:off x="0" y="1295497"/>
          <a:ext cx="7156973" cy="542880"/>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fr-FR" sz="1800" kern="1200" noProof="0" dirty="0"/>
            <a:t>Surveillance, logs, résilience</a:t>
          </a:r>
        </a:p>
      </dsp:txBody>
      <dsp:txXfrm>
        <a:off x="26501" y="1321998"/>
        <a:ext cx="7103971" cy="489878"/>
      </dsp:txXfrm>
    </dsp:sp>
    <dsp:sp modelId="{9C04583D-7B1A-449E-B195-D49D657B2F14}">
      <dsp:nvSpPr>
        <dsp:cNvPr id="0" name=""/>
        <dsp:cNvSpPr/>
      </dsp:nvSpPr>
      <dsp:spPr>
        <a:xfrm>
          <a:off x="0" y="1921897"/>
          <a:ext cx="7156973" cy="542880"/>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fr-FR" sz="1800" kern="1200" noProof="0" dirty="0"/>
            <a:t>Faible couplage / forte cohésion</a:t>
          </a:r>
        </a:p>
      </dsp:txBody>
      <dsp:txXfrm>
        <a:off x="26501" y="1948398"/>
        <a:ext cx="7103971" cy="489878"/>
      </dsp:txXfrm>
    </dsp:sp>
    <dsp:sp modelId="{3CBAEA89-C7A6-4314-968B-7C0CA70CF034}">
      <dsp:nvSpPr>
        <dsp:cNvPr id="0" name=""/>
        <dsp:cNvSpPr/>
      </dsp:nvSpPr>
      <dsp:spPr>
        <a:xfrm>
          <a:off x="0" y="2548297"/>
          <a:ext cx="7156973" cy="542880"/>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fr-FR" sz="1800" kern="1200" noProof="0" dirty="0"/>
            <a:t>Propriété de bout-en-bout (You build it, you run it)</a:t>
          </a:r>
        </a:p>
      </dsp:txBody>
      <dsp:txXfrm>
        <a:off x="26501" y="2574798"/>
        <a:ext cx="7103971" cy="4898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D73BFF-38F7-4C07-83E0-1CE13CD6D6F6}">
      <dsp:nvSpPr>
        <dsp:cNvPr id="0" name=""/>
        <dsp:cNvSpPr/>
      </dsp:nvSpPr>
      <dsp:spPr>
        <a:xfrm>
          <a:off x="0" y="81674"/>
          <a:ext cx="4957380" cy="455715"/>
        </a:xfrm>
        <a:prstGeom prst="roundRect">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fr-FR" sz="1900" kern="1200" noProof="0" dirty="0"/>
            <a:t>Taille de l’équipe</a:t>
          </a:r>
        </a:p>
      </dsp:txBody>
      <dsp:txXfrm>
        <a:off x="22246" y="103920"/>
        <a:ext cx="4912888" cy="411223"/>
      </dsp:txXfrm>
    </dsp:sp>
    <dsp:sp modelId="{441D4553-9E58-4510-90D5-9E36250109B7}">
      <dsp:nvSpPr>
        <dsp:cNvPr id="0" name=""/>
        <dsp:cNvSpPr/>
      </dsp:nvSpPr>
      <dsp:spPr>
        <a:xfrm>
          <a:off x="0" y="537389"/>
          <a:ext cx="4957380" cy="983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39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fr-FR" sz="1500" b="1" kern="1200" noProof="0" dirty="0"/>
            <a:t>Petites équipes : </a:t>
          </a:r>
          <a:r>
            <a:rPr lang="fr-FR" sz="1500" kern="1200" noProof="0" dirty="0"/>
            <a:t>Monolith ou Monolith Modulaire</a:t>
          </a:r>
        </a:p>
        <a:p>
          <a:pPr marL="114300" lvl="1" indent="-114300" algn="l" defTabSz="666750">
            <a:lnSpc>
              <a:spcPct val="90000"/>
            </a:lnSpc>
            <a:spcBef>
              <a:spcPct val="0"/>
            </a:spcBef>
            <a:spcAft>
              <a:spcPct val="20000"/>
            </a:spcAft>
            <a:buChar char="•"/>
          </a:pPr>
          <a:r>
            <a:rPr lang="fr-FR" sz="1500" b="1" kern="1200" noProof="0" dirty="0"/>
            <a:t>Grandes équipes : </a:t>
          </a:r>
          <a:r>
            <a:rPr lang="fr-FR" sz="1500" kern="1200" noProof="0" dirty="0"/>
            <a:t>Microservices pour répartir les responsabilités</a:t>
          </a:r>
        </a:p>
        <a:p>
          <a:pPr marL="114300" lvl="1" indent="-114300" algn="l" defTabSz="666750">
            <a:lnSpc>
              <a:spcPct val="90000"/>
            </a:lnSpc>
            <a:spcBef>
              <a:spcPct val="0"/>
            </a:spcBef>
            <a:spcAft>
              <a:spcPct val="20000"/>
            </a:spcAft>
            <a:buChar char="•"/>
          </a:pPr>
          <a:endParaRPr lang="fr-FR" sz="1500" kern="1200" noProof="0" dirty="0"/>
        </a:p>
      </dsp:txBody>
      <dsp:txXfrm>
        <a:off x="0" y="537389"/>
        <a:ext cx="4957380" cy="983250"/>
      </dsp:txXfrm>
    </dsp:sp>
    <dsp:sp modelId="{17B02814-463D-42CD-AB7E-215BD94822EE}">
      <dsp:nvSpPr>
        <dsp:cNvPr id="0" name=""/>
        <dsp:cNvSpPr/>
      </dsp:nvSpPr>
      <dsp:spPr>
        <a:xfrm>
          <a:off x="0" y="1520639"/>
          <a:ext cx="4957380" cy="455715"/>
        </a:xfrm>
        <a:prstGeom prst="roundRect">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fr-FR" sz="1900" kern="1200" noProof="0" dirty="0"/>
            <a:t>Fréquence des livraisons</a:t>
          </a:r>
        </a:p>
      </dsp:txBody>
      <dsp:txXfrm>
        <a:off x="22246" y="1542885"/>
        <a:ext cx="4912888" cy="411223"/>
      </dsp:txXfrm>
    </dsp:sp>
    <dsp:sp modelId="{CCAA5715-0E24-4637-BFDD-E2FEA6484F72}">
      <dsp:nvSpPr>
        <dsp:cNvPr id="0" name=""/>
        <dsp:cNvSpPr/>
      </dsp:nvSpPr>
      <dsp:spPr>
        <a:xfrm>
          <a:off x="0" y="1976354"/>
          <a:ext cx="4957380" cy="983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39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fr-FR" sz="1500" b="1" kern="1200" noProof="0" dirty="0"/>
            <a:t>Livraisons peu fréquentes : </a:t>
          </a:r>
          <a:r>
            <a:rPr lang="fr-FR" sz="1500" kern="1200" noProof="0" dirty="0"/>
            <a:t>Monolith acceptable</a:t>
          </a:r>
        </a:p>
        <a:p>
          <a:pPr marL="114300" lvl="1" indent="-114300" algn="l" defTabSz="666750">
            <a:lnSpc>
              <a:spcPct val="90000"/>
            </a:lnSpc>
            <a:spcBef>
              <a:spcPct val="0"/>
            </a:spcBef>
            <a:spcAft>
              <a:spcPct val="20000"/>
            </a:spcAft>
            <a:buChar char="•"/>
          </a:pPr>
          <a:r>
            <a:rPr lang="fr-FR" sz="1500" b="1" kern="1200" noProof="0" dirty="0"/>
            <a:t>Déploiements fréquents et indépendants :</a:t>
          </a:r>
          <a:r>
            <a:rPr lang="fr-FR" sz="1500" kern="1200" noProof="0" dirty="0"/>
            <a:t> Microservices avantageux</a:t>
          </a:r>
        </a:p>
        <a:p>
          <a:pPr marL="114300" lvl="1" indent="-114300" algn="l" defTabSz="666750">
            <a:lnSpc>
              <a:spcPct val="90000"/>
            </a:lnSpc>
            <a:spcBef>
              <a:spcPct val="0"/>
            </a:spcBef>
            <a:spcAft>
              <a:spcPct val="20000"/>
            </a:spcAft>
            <a:buChar char="•"/>
          </a:pPr>
          <a:endParaRPr lang="fr-FR" sz="1500" kern="1200" noProof="0" dirty="0"/>
        </a:p>
      </dsp:txBody>
      <dsp:txXfrm>
        <a:off x="0" y="1976354"/>
        <a:ext cx="4957380" cy="983250"/>
      </dsp:txXfrm>
    </dsp:sp>
    <dsp:sp modelId="{073540CE-E0B4-4493-AEE4-6544D41F352A}">
      <dsp:nvSpPr>
        <dsp:cNvPr id="0" name=""/>
        <dsp:cNvSpPr/>
      </dsp:nvSpPr>
      <dsp:spPr>
        <a:xfrm>
          <a:off x="0" y="2959604"/>
          <a:ext cx="4957380" cy="455715"/>
        </a:xfrm>
        <a:prstGeom prst="roundRect">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fr-FR" sz="1900" kern="1200" noProof="0" dirty="0"/>
            <a:t>Indépendance des domaines métiers</a:t>
          </a:r>
        </a:p>
      </dsp:txBody>
      <dsp:txXfrm>
        <a:off x="22246" y="2981850"/>
        <a:ext cx="4912888" cy="411223"/>
      </dsp:txXfrm>
    </dsp:sp>
    <dsp:sp modelId="{04E006F8-56C3-45D8-8E6D-202FD4231F4F}">
      <dsp:nvSpPr>
        <dsp:cNvPr id="0" name=""/>
        <dsp:cNvSpPr/>
      </dsp:nvSpPr>
      <dsp:spPr>
        <a:xfrm>
          <a:off x="0" y="3415319"/>
          <a:ext cx="4957380" cy="94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39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fr-FR" sz="1500" b="1" kern="1200" noProof="0" dirty="0"/>
            <a:t>Domaines fortement couplés : </a:t>
          </a:r>
          <a:r>
            <a:rPr lang="fr-FR" sz="1500" kern="1200" noProof="0" dirty="0"/>
            <a:t>Monolith ou Modulaire</a:t>
          </a:r>
        </a:p>
        <a:p>
          <a:pPr marL="114300" lvl="1" indent="-114300" algn="l" defTabSz="666750">
            <a:lnSpc>
              <a:spcPct val="90000"/>
            </a:lnSpc>
            <a:spcBef>
              <a:spcPct val="0"/>
            </a:spcBef>
            <a:spcAft>
              <a:spcPct val="20000"/>
            </a:spcAft>
            <a:buChar char="•"/>
          </a:pPr>
          <a:r>
            <a:rPr lang="fr-FR" sz="1500" b="1" kern="1200" noProof="0" dirty="0"/>
            <a:t>Domaines bien séparés : </a:t>
          </a:r>
          <a:r>
            <a:rPr lang="fr-FR" sz="1500" kern="1200" noProof="0" dirty="0"/>
            <a:t>Microservices plus adaptés</a:t>
          </a:r>
        </a:p>
      </dsp:txBody>
      <dsp:txXfrm>
        <a:off x="0" y="3415319"/>
        <a:ext cx="4957380" cy="9439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D73BFF-38F7-4C07-83E0-1CE13CD6D6F6}">
      <dsp:nvSpPr>
        <dsp:cNvPr id="0" name=""/>
        <dsp:cNvSpPr/>
      </dsp:nvSpPr>
      <dsp:spPr>
        <a:xfrm>
          <a:off x="0" y="9690"/>
          <a:ext cx="4957380" cy="486720"/>
        </a:xfrm>
        <a:prstGeom prst="roundRect">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fr-FR" sz="1800" kern="1200" noProof="0" dirty="0"/>
            <a:t>Nécessité de scalabilité</a:t>
          </a:r>
        </a:p>
      </dsp:txBody>
      <dsp:txXfrm>
        <a:off x="23760" y="33450"/>
        <a:ext cx="4909860" cy="439200"/>
      </dsp:txXfrm>
    </dsp:sp>
    <dsp:sp modelId="{441D4553-9E58-4510-90D5-9E36250109B7}">
      <dsp:nvSpPr>
        <dsp:cNvPr id="0" name=""/>
        <dsp:cNvSpPr/>
      </dsp:nvSpPr>
      <dsp:spPr>
        <a:xfrm>
          <a:off x="0" y="496410"/>
          <a:ext cx="4957380" cy="1181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397" tIns="17780" rIns="99568" bIns="17780" numCol="1" spcCol="1270" anchor="t" anchorCtr="0">
          <a:noAutofit/>
        </a:bodyPr>
        <a:lstStyle/>
        <a:p>
          <a:pPr marL="114300" lvl="1" indent="-114300" algn="l" defTabSz="622300">
            <a:lnSpc>
              <a:spcPct val="90000"/>
            </a:lnSpc>
            <a:spcBef>
              <a:spcPct val="0"/>
            </a:spcBef>
            <a:spcAft>
              <a:spcPct val="20000"/>
            </a:spcAft>
            <a:buChar char="•"/>
          </a:pPr>
          <a:r>
            <a:rPr lang="fr-FR" sz="1400" b="1" kern="1200" noProof="0" dirty="0"/>
            <a:t>Scalabilité faible ou uniforme : </a:t>
          </a:r>
          <a:r>
            <a:rPr lang="fr-FR" sz="1400" kern="1200" noProof="0" dirty="0"/>
            <a:t>Monolith suffisant</a:t>
          </a:r>
        </a:p>
        <a:p>
          <a:pPr marL="114300" lvl="1" indent="-114300" algn="l" defTabSz="622300">
            <a:lnSpc>
              <a:spcPct val="90000"/>
            </a:lnSpc>
            <a:spcBef>
              <a:spcPct val="0"/>
            </a:spcBef>
            <a:spcAft>
              <a:spcPct val="20000"/>
            </a:spcAft>
            <a:buChar char="•"/>
          </a:pPr>
          <a:r>
            <a:rPr lang="fr-FR" sz="1400" b="1" kern="1200" noProof="0" dirty="0"/>
            <a:t>Besoin de scalabilité différenciée : </a:t>
          </a:r>
          <a:r>
            <a:rPr lang="fr-FR" sz="1400" kern="1200" noProof="0" dirty="0"/>
            <a:t>Microservices permettent un scaling ciblé</a:t>
          </a:r>
        </a:p>
        <a:p>
          <a:pPr marL="114300" lvl="1" indent="-114300" algn="l" defTabSz="622300">
            <a:lnSpc>
              <a:spcPct val="90000"/>
            </a:lnSpc>
            <a:spcBef>
              <a:spcPct val="0"/>
            </a:spcBef>
            <a:spcAft>
              <a:spcPct val="20000"/>
            </a:spcAft>
            <a:buChar char="•"/>
          </a:pPr>
          <a:endParaRPr lang="fr-FR" sz="1400" kern="1200" noProof="0" dirty="0"/>
        </a:p>
      </dsp:txBody>
      <dsp:txXfrm>
        <a:off x="0" y="496410"/>
        <a:ext cx="4957380" cy="1181974"/>
      </dsp:txXfrm>
    </dsp:sp>
    <dsp:sp modelId="{17B02814-463D-42CD-AB7E-215BD94822EE}">
      <dsp:nvSpPr>
        <dsp:cNvPr id="0" name=""/>
        <dsp:cNvSpPr/>
      </dsp:nvSpPr>
      <dsp:spPr>
        <a:xfrm>
          <a:off x="0" y="1678384"/>
          <a:ext cx="4957380" cy="486720"/>
        </a:xfrm>
        <a:prstGeom prst="roundRect">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fr-FR" sz="1800" kern="1200" noProof="0" dirty="0"/>
            <a:t>Maturité technique de l’équipe</a:t>
          </a:r>
        </a:p>
      </dsp:txBody>
      <dsp:txXfrm>
        <a:off x="23760" y="1702144"/>
        <a:ext cx="4909860" cy="439200"/>
      </dsp:txXfrm>
    </dsp:sp>
    <dsp:sp modelId="{CCAA5715-0E24-4637-BFDD-E2FEA6484F72}">
      <dsp:nvSpPr>
        <dsp:cNvPr id="0" name=""/>
        <dsp:cNvSpPr/>
      </dsp:nvSpPr>
      <dsp:spPr>
        <a:xfrm>
          <a:off x="0" y="2165104"/>
          <a:ext cx="4957380" cy="11571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397" tIns="17780" rIns="99568" bIns="17780" numCol="1" spcCol="1270" anchor="t" anchorCtr="0">
          <a:noAutofit/>
        </a:bodyPr>
        <a:lstStyle/>
        <a:p>
          <a:pPr marL="114300" lvl="1" indent="-114300" algn="l" defTabSz="622300">
            <a:lnSpc>
              <a:spcPct val="90000"/>
            </a:lnSpc>
            <a:spcBef>
              <a:spcPct val="0"/>
            </a:spcBef>
            <a:spcAft>
              <a:spcPct val="20000"/>
            </a:spcAft>
            <a:buChar char="•"/>
          </a:pPr>
          <a:r>
            <a:rPr lang="fr-FR" sz="1400" b="1" kern="1200" noProof="0" dirty="0"/>
            <a:t>Équipe peu expérimentée : </a:t>
          </a:r>
          <a:r>
            <a:rPr lang="fr-FR" sz="1400" kern="1200" noProof="0" dirty="0"/>
            <a:t>Monolith ou Monolith Modulaire recommandé</a:t>
          </a:r>
        </a:p>
        <a:p>
          <a:pPr marL="114300" lvl="1" indent="-114300" algn="l" defTabSz="622300">
            <a:lnSpc>
              <a:spcPct val="90000"/>
            </a:lnSpc>
            <a:spcBef>
              <a:spcPct val="0"/>
            </a:spcBef>
            <a:spcAft>
              <a:spcPct val="20000"/>
            </a:spcAft>
            <a:buChar char="•"/>
          </a:pPr>
          <a:r>
            <a:rPr lang="fr-FR" sz="1400" b="1" kern="1200" noProof="0" dirty="0"/>
            <a:t>Équipe senior avec DevOps solide : </a:t>
          </a:r>
          <a:r>
            <a:rPr lang="fr-FR" sz="1400" kern="1200" noProof="0" dirty="0"/>
            <a:t>Microservices envisageables</a:t>
          </a:r>
        </a:p>
        <a:p>
          <a:pPr marL="171450" lvl="1" indent="-171450" algn="l" defTabSz="800100">
            <a:lnSpc>
              <a:spcPct val="90000"/>
            </a:lnSpc>
            <a:spcBef>
              <a:spcPct val="0"/>
            </a:spcBef>
            <a:spcAft>
              <a:spcPct val="20000"/>
            </a:spcAft>
            <a:buChar char="•"/>
          </a:pPr>
          <a:endParaRPr lang="fr-FR" sz="1800" kern="1200" noProof="0" dirty="0"/>
        </a:p>
      </dsp:txBody>
      <dsp:txXfrm>
        <a:off x="0" y="2165104"/>
        <a:ext cx="4957380" cy="115713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B8D3B-961A-4608-8F61-E610223F8AB3}" type="datetimeFigureOut">
              <a:rPr lang="fr-FR" smtClean="0"/>
              <a:t>27/06/2025</a:t>
            </a:fld>
            <a:endParaRPr lang="fr-F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597D16-5F4D-48A1-BE78-2DA539E12D34}" type="slidenum">
              <a:rPr lang="fr-FR" smtClean="0"/>
              <a:t>‹#›</a:t>
            </a:fld>
            <a:endParaRPr lang="fr-FR" dirty="0"/>
          </a:p>
        </p:txBody>
      </p:sp>
    </p:spTree>
    <p:extLst>
      <p:ext uri="{BB962C8B-B14F-4D97-AF65-F5344CB8AC3E}">
        <p14:creationId xmlns:p14="http://schemas.microsoft.com/office/powerpoint/2010/main" val="3136435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Aujourd'hui, on pose les bases. L’objectif n’est pas de dire que les microservices sont la solution miracle, mais de bien comprendre dans quel contexte chaque approche s’applique. On verra les concepts, des exemples, et on en discutera à la fin.</a:t>
            </a:r>
          </a:p>
        </p:txBody>
      </p:sp>
      <p:sp>
        <p:nvSpPr>
          <p:cNvPr id="4" name="Slide Number Placeholder 3"/>
          <p:cNvSpPr>
            <a:spLocks noGrp="1"/>
          </p:cNvSpPr>
          <p:nvPr>
            <p:ph type="sldNum" sz="quarter" idx="5"/>
          </p:nvPr>
        </p:nvSpPr>
        <p:spPr/>
        <p:txBody>
          <a:bodyPr/>
          <a:lstStyle/>
          <a:p>
            <a:fld id="{84597D16-5F4D-48A1-BE78-2DA539E12D34}" type="slidenum">
              <a:rPr lang="fr-FR" smtClean="0"/>
              <a:t>6</a:t>
            </a:fld>
            <a:endParaRPr lang="fr-FR" dirty="0"/>
          </a:p>
        </p:txBody>
      </p:sp>
    </p:spTree>
    <p:extLst>
      <p:ext uri="{BB962C8B-B14F-4D97-AF65-F5344CB8AC3E}">
        <p14:creationId xmlns:p14="http://schemas.microsoft.com/office/powerpoint/2010/main" val="281459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3BAF5-DE6D-BA77-907B-C0ABF601F1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1B82BE-988E-A25A-C3B9-1B538396B0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0A73A3-D7BD-25C3-4C29-3F00ED4F5B37}"/>
              </a:ext>
            </a:extLst>
          </p:cNvPr>
          <p:cNvSpPr>
            <a:spLocks noGrp="1"/>
          </p:cNvSpPr>
          <p:nvPr>
            <p:ph type="body" idx="1"/>
          </p:nvPr>
        </p:nvSpPr>
        <p:spPr/>
        <p:txBody>
          <a:bodyPr/>
          <a:lstStyle/>
          <a:p>
            <a:endParaRPr lang="fr-FR" dirty="0"/>
          </a:p>
        </p:txBody>
      </p:sp>
      <p:sp>
        <p:nvSpPr>
          <p:cNvPr id="4" name="Slide Number Placeholder 3">
            <a:extLst>
              <a:ext uri="{FF2B5EF4-FFF2-40B4-BE49-F238E27FC236}">
                <a16:creationId xmlns:a16="http://schemas.microsoft.com/office/drawing/2014/main" id="{9CB371D8-412E-183A-B395-626111F7AA7A}"/>
              </a:ext>
            </a:extLst>
          </p:cNvPr>
          <p:cNvSpPr>
            <a:spLocks noGrp="1"/>
          </p:cNvSpPr>
          <p:nvPr>
            <p:ph type="sldNum" sz="quarter" idx="5"/>
          </p:nvPr>
        </p:nvSpPr>
        <p:spPr/>
        <p:txBody>
          <a:bodyPr/>
          <a:lstStyle/>
          <a:p>
            <a:fld id="{84597D16-5F4D-48A1-BE78-2DA539E12D34}" type="slidenum">
              <a:rPr lang="fr-FR" smtClean="0"/>
              <a:t>23</a:t>
            </a:fld>
            <a:endParaRPr lang="fr-FR" dirty="0"/>
          </a:p>
        </p:txBody>
      </p:sp>
    </p:spTree>
    <p:extLst>
      <p:ext uri="{BB962C8B-B14F-4D97-AF65-F5344CB8AC3E}">
        <p14:creationId xmlns:p14="http://schemas.microsoft.com/office/powerpoint/2010/main" val="1593733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3BAF5-DE6D-BA77-907B-C0ABF601F1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1B82BE-988E-A25A-C3B9-1B538396B0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0A73A3-D7BD-25C3-4C29-3F00ED4F5B37}"/>
              </a:ext>
            </a:extLst>
          </p:cNvPr>
          <p:cNvSpPr>
            <a:spLocks noGrp="1"/>
          </p:cNvSpPr>
          <p:nvPr>
            <p:ph type="body" idx="1"/>
          </p:nvPr>
        </p:nvSpPr>
        <p:spPr/>
        <p:txBody>
          <a:bodyPr/>
          <a:lstStyle/>
          <a:p>
            <a:endParaRPr lang="fr-FR" dirty="0"/>
          </a:p>
        </p:txBody>
      </p:sp>
      <p:sp>
        <p:nvSpPr>
          <p:cNvPr id="4" name="Slide Number Placeholder 3">
            <a:extLst>
              <a:ext uri="{FF2B5EF4-FFF2-40B4-BE49-F238E27FC236}">
                <a16:creationId xmlns:a16="http://schemas.microsoft.com/office/drawing/2014/main" id="{9CB371D8-412E-183A-B395-626111F7AA7A}"/>
              </a:ext>
            </a:extLst>
          </p:cNvPr>
          <p:cNvSpPr>
            <a:spLocks noGrp="1"/>
          </p:cNvSpPr>
          <p:nvPr>
            <p:ph type="sldNum" sz="quarter" idx="5"/>
          </p:nvPr>
        </p:nvSpPr>
        <p:spPr/>
        <p:txBody>
          <a:bodyPr/>
          <a:lstStyle/>
          <a:p>
            <a:fld id="{84597D16-5F4D-48A1-BE78-2DA539E12D34}" type="slidenum">
              <a:rPr lang="fr-FR" smtClean="0"/>
              <a:t>25</a:t>
            </a:fld>
            <a:endParaRPr lang="fr-FR" dirty="0"/>
          </a:p>
        </p:txBody>
      </p:sp>
    </p:spTree>
    <p:extLst>
      <p:ext uri="{BB962C8B-B14F-4D97-AF65-F5344CB8AC3E}">
        <p14:creationId xmlns:p14="http://schemas.microsoft.com/office/powerpoint/2010/main" val="3052645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01F2A-9C5B-FF11-F815-F37DD3153E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636FD6-F53A-0089-C2C5-96441055EC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BF4B18-ADAD-5D09-1152-362FA77F80E1}"/>
              </a:ext>
            </a:extLst>
          </p:cNvPr>
          <p:cNvSpPr>
            <a:spLocks noGrp="1"/>
          </p:cNvSpPr>
          <p:nvPr>
            <p:ph type="body" idx="1"/>
          </p:nvPr>
        </p:nvSpPr>
        <p:spPr/>
        <p:txBody>
          <a:bodyPr/>
          <a:lstStyle/>
          <a:p>
            <a:r>
              <a:rPr lang="fr-FR" dirty="0"/>
              <a:t>Un monolith, c’est l’approche la plus courante pour démarrer un projet : tout est dans un seul projet. Backend, logique métier, base de données — tout est lié. C’est simple, mais au fil du temps, ça devient plus difficile à maintenir.</a:t>
            </a:r>
          </a:p>
        </p:txBody>
      </p:sp>
      <p:sp>
        <p:nvSpPr>
          <p:cNvPr id="4" name="Slide Number Placeholder 3">
            <a:extLst>
              <a:ext uri="{FF2B5EF4-FFF2-40B4-BE49-F238E27FC236}">
                <a16:creationId xmlns:a16="http://schemas.microsoft.com/office/drawing/2014/main" id="{026F1106-EDA2-0FC4-FF43-DB970570561E}"/>
              </a:ext>
            </a:extLst>
          </p:cNvPr>
          <p:cNvSpPr>
            <a:spLocks noGrp="1"/>
          </p:cNvSpPr>
          <p:nvPr>
            <p:ph type="sldNum" sz="quarter" idx="5"/>
          </p:nvPr>
        </p:nvSpPr>
        <p:spPr/>
        <p:txBody>
          <a:bodyPr/>
          <a:lstStyle/>
          <a:p>
            <a:fld id="{84597D16-5F4D-48A1-BE78-2DA539E12D34}" type="slidenum">
              <a:rPr lang="fr-FR" smtClean="0"/>
              <a:t>8</a:t>
            </a:fld>
            <a:endParaRPr lang="fr-FR" dirty="0"/>
          </a:p>
        </p:txBody>
      </p:sp>
    </p:spTree>
    <p:extLst>
      <p:ext uri="{BB962C8B-B14F-4D97-AF65-F5344CB8AC3E}">
        <p14:creationId xmlns:p14="http://schemas.microsoft.com/office/powerpoint/2010/main" val="39237400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2D6269-995D-6BAF-D406-9E28C66C19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1933E9-D8B7-58BC-6024-FF54D10600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FDC696-DB31-9CAE-73FF-2B964C64616F}"/>
              </a:ext>
            </a:extLst>
          </p:cNvPr>
          <p:cNvSpPr>
            <a:spLocks noGrp="1"/>
          </p:cNvSpPr>
          <p:nvPr>
            <p:ph type="body" idx="1"/>
          </p:nvPr>
        </p:nvSpPr>
        <p:spPr/>
        <p:txBody>
          <a:bodyPr/>
          <a:lstStyle/>
          <a:p>
            <a:r>
              <a:rPr lang="fr-FR" dirty="0"/>
              <a:t>Le monolith est efficace au début, mais les équipes se marchent vite dessus. Dès qu’on veut scaler une partie de l’app ou adopter des technologies différentes, ça devient compliqué.</a:t>
            </a:r>
          </a:p>
        </p:txBody>
      </p:sp>
      <p:sp>
        <p:nvSpPr>
          <p:cNvPr id="4" name="Slide Number Placeholder 3">
            <a:extLst>
              <a:ext uri="{FF2B5EF4-FFF2-40B4-BE49-F238E27FC236}">
                <a16:creationId xmlns:a16="http://schemas.microsoft.com/office/drawing/2014/main" id="{772DC8A2-1454-2C5A-497A-404F7E19D56F}"/>
              </a:ext>
            </a:extLst>
          </p:cNvPr>
          <p:cNvSpPr>
            <a:spLocks noGrp="1"/>
          </p:cNvSpPr>
          <p:nvPr>
            <p:ph type="sldNum" sz="quarter" idx="5"/>
          </p:nvPr>
        </p:nvSpPr>
        <p:spPr/>
        <p:txBody>
          <a:bodyPr/>
          <a:lstStyle/>
          <a:p>
            <a:fld id="{84597D16-5F4D-48A1-BE78-2DA539E12D34}" type="slidenum">
              <a:rPr lang="fr-FR" smtClean="0"/>
              <a:t>10</a:t>
            </a:fld>
            <a:endParaRPr lang="fr-FR" dirty="0"/>
          </a:p>
        </p:txBody>
      </p:sp>
    </p:spTree>
    <p:extLst>
      <p:ext uri="{BB962C8B-B14F-4D97-AF65-F5344CB8AC3E}">
        <p14:creationId xmlns:p14="http://schemas.microsoft.com/office/powerpoint/2010/main" val="3644780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2D6269-995D-6BAF-D406-9E28C66C19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1933E9-D8B7-58BC-6024-FF54D10600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FDC696-DB31-9CAE-73FF-2B964C64616F}"/>
              </a:ext>
            </a:extLst>
          </p:cNvPr>
          <p:cNvSpPr>
            <a:spLocks noGrp="1"/>
          </p:cNvSpPr>
          <p:nvPr>
            <p:ph type="body" idx="1"/>
          </p:nvPr>
        </p:nvSpPr>
        <p:spPr/>
        <p:txBody>
          <a:bodyPr/>
          <a:lstStyle/>
          <a:p>
            <a:r>
              <a:rPr lang="fr-FR" dirty="0"/>
              <a:t>Les microservices sont une réponse à des contraintes d’organisation ou de performance. L’idée c’est que chaque équipe gère un périmètre fonctionnel de manière indépendante, avec son propre cycle de vie.</a:t>
            </a:r>
          </a:p>
        </p:txBody>
      </p:sp>
      <p:sp>
        <p:nvSpPr>
          <p:cNvPr id="4" name="Slide Number Placeholder 3">
            <a:extLst>
              <a:ext uri="{FF2B5EF4-FFF2-40B4-BE49-F238E27FC236}">
                <a16:creationId xmlns:a16="http://schemas.microsoft.com/office/drawing/2014/main" id="{772DC8A2-1454-2C5A-497A-404F7E19D56F}"/>
              </a:ext>
            </a:extLst>
          </p:cNvPr>
          <p:cNvSpPr>
            <a:spLocks noGrp="1"/>
          </p:cNvSpPr>
          <p:nvPr>
            <p:ph type="sldNum" sz="quarter" idx="5"/>
          </p:nvPr>
        </p:nvSpPr>
        <p:spPr/>
        <p:txBody>
          <a:bodyPr/>
          <a:lstStyle/>
          <a:p>
            <a:fld id="{84597D16-5F4D-48A1-BE78-2DA539E12D34}" type="slidenum">
              <a:rPr lang="fr-FR" smtClean="0"/>
              <a:t>12</a:t>
            </a:fld>
            <a:endParaRPr lang="fr-FR" dirty="0"/>
          </a:p>
        </p:txBody>
      </p:sp>
    </p:spTree>
    <p:extLst>
      <p:ext uri="{BB962C8B-B14F-4D97-AF65-F5344CB8AC3E}">
        <p14:creationId xmlns:p14="http://schemas.microsoft.com/office/powerpoint/2010/main" val="4058837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D4BC8-6B03-7011-CCB0-42921D33E1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0F6138-820A-96EB-D46C-79FE3536D7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3F81F1-F0F1-8E2A-F3D8-4DB45DD4F11B}"/>
              </a:ext>
            </a:extLst>
          </p:cNvPr>
          <p:cNvSpPr>
            <a:spLocks noGrp="1"/>
          </p:cNvSpPr>
          <p:nvPr>
            <p:ph type="body" idx="1"/>
          </p:nvPr>
        </p:nvSpPr>
        <p:spPr/>
        <p:txBody>
          <a:bodyPr/>
          <a:lstStyle/>
          <a:p>
            <a:r>
              <a:rPr lang="fr-FR" dirty="0"/>
              <a:t>Un microservice, c’est comme une mini-application. Il a sa base de données, ses règles métier, et il discute avec les autres par contrat. Cette séparation permet une indépendance technique et organisationnelle.</a:t>
            </a:r>
          </a:p>
        </p:txBody>
      </p:sp>
      <p:sp>
        <p:nvSpPr>
          <p:cNvPr id="4" name="Slide Number Placeholder 3">
            <a:extLst>
              <a:ext uri="{FF2B5EF4-FFF2-40B4-BE49-F238E27FC236}">
                <a16:creationId xmlns:a16="http://schemas.microsoft.com/office/drawing/2014/main" id="{87CE39A3-AD08-5DEB-38BA-E54FCD97F287}"/>
              </a:ext>
            </a:extLst>
          </p:cNvPr>
          <p:cNvSpPr>
            <a:spLocks noGrp="1"/>
          </p:cNvSpPr>
          <p:nvPr>
            <p:ph type="sldNum" sz="quarter" idx="5"/>
          </p:nvPr>
        </p:nvSpPr>
        <p:spPr/>
        <p:txBody>
          <a:bodyPr/>
          <a:lstStyle/>
          <a:p>
            <a:fld id="{84597D16-5F4D-48A1-BE78-2DA539E12D34}" type="slidenum">
              <a:rPr lang="fr-FR" smtClean="0"/>
              <a:t>14</a:t>
            </a:fld>
            <a:endParaRPr lang="fr-FR" dirty="0"/>
          </a:p>
        </p:txBody>
      </p:sp>
    </p:spTree>
    <p:extLst>
      <p:ext uri="{BB962C8B-B14F-4D97-AF65-F5344CB8AC3E}">
        <p14:creationId xmlns:p14="http://schemas.microsoft.com/office/powerpoint/2010/main" val="2963324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3983E7-B2CF-2187-4EA0-DCF6B66D09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1BBD37-DE8E-8475-E7A4-6E2DDC8486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156E37-94AD-7320-3176-30D56530205B}"/>
              </a:ext>
            </a:extLst>
          </p:cNvPr>
          <p:cNvSpPr>
            <a:spLocks noGrp="1"/>
          </p:cNvSpPr>
          <p:nvPr>
            <p:ph type="body" idx="1"/>
          </p:nvPr>
        </p:nvSpPr>
        <p:spPr/>
        <p:txBody>
          <a:bodyPr/>
          <a:lstStyle/>
          <a:p>
            <a:endParaRPr lang="fr-FR" dirty="0"/>
          </a:p>
        </p:txBody>
      </p:sp>
      <p:sp>
        <p:nvSpPr>
          <p:cNvPr id="4" name="Slide Number Placeholder 3">
            <a:extLst>
              <a:ext uri="{FF2B5EF4-FFF2-40B4-BE49-F238E27FC236}">
                <a16:creationId xmlns:a16="http://schemas.microsoft.com/office/drawing/2014/main" id="{0B34568F-59F0-1ADA-35BD-2F5F0F5ED536}"/>
              </a:ext>
            </a:extLst>
          </p:cNvPr>
          <p:cNvSpPr>
            <a:spLocks noGrp="1"/>
          </p:cNvSpPr>
          <p:nvPr>
            <p:ph type="sldNum" sz="quarter" idx="5"/>
          </p:nvPr>
        </p:nvSpPr>
        <p:spPr/>
        <p:txBody>
          <a:bodyPr/>
          <a:lstStyle/>
          <a:p>
            <a:fld id="{84597D16-5F4D-48A1-BE78-2DA539E12D34}" type="slidenum">
              <a:rPr lang="fr-FR" smtClean="0"/>
              <a:t>15</a:t>
            </a:fld>
            <a:endParaRPr lang="fr-FR" dirty="0"/>
          </a:p>
        </p:txBody>
      </p:sp>
    </p:spTree>
    <p:extLst>
      <p:ext uri="{BB962C8B-B14F-4D97-AF65-F5344CB8AC3E}">
        <p14:creationId xmlns:p14="http://schemas.microsoft.com/office/powerpoint/2010/main" val="250162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3BAF5-DE6D-BA77-907B-C0ABF601F1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1B82BE-988E-A25A-C3B9-1B538396B0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0A73A3-D7BD-25C3-4C29-3F00ED4F5B37}"/>
              </a:ext>
            </a:extLst>
          </p:cNvPr>
          <p:cNvSpPr>
            <a:spLocks noGrp="1"/>
          </p:cNvSpPr>
          <p:nvPr>
            <p:ph type="body" idx="1"/>
          </p:nvPr>
        </p:nvSpPr>
        <p:spPr/>
        <p:txBody>
          <a:bodyPr/>
          <a:lstStyle/>
          <a:p>
            <a:r>
              <a:rPr lang="fr-FR" dirty="0"/>
              <a:t>Les microservices ne sont pas juste une séparation de code : c’est un changement de philosophie. Chaque équipe prend en charge tout le cycle de vie du service. Ça implique aussi un outillage adapté.</a:t>
            </a:r>
          </a:p>
        </p:txBody>
      </p:sp>
      <p:sp>
        <p:nvSpPr>
          <p:cNvPr id="4" name="Slide Number Placeholder 3">
            <a:extLst>
              <a:ext uri="{FF2B5EF4-FFF2-40B4-BE49-F238E27FC236}">
                <a16:creationId xmlns:a16="http://schemas.microsoft.com/office/drawing/2014/main" id="{9CB371D8-412E-183A-B395-626111F7AA7A}"/>
              </a:ext>
            </a:extLst>
          </p:cNvPr>
          <p:cNvSpPr>
            <a:spLocks noGrp="1"/>
          </p:cNvSpPr>
          <p:nvPr>
            <p:ph type="sldNum" sz="quarter" idx="5"/>
          </p:nvPr>
        </p:nvSpPr>
        <p:spPr/>
        <p:txBody>
          <a:bodyPr/>
          <a:lstStyle/>
          <a:p>
            <a:fld id="{84597D16-5F4D-48A1-BE78-2DA539E12D34}" type="slidenum">
              <a:rPr lang="fr-FR" smtClean="0"/>
              <a:t>17</a:t>
            </a:fld>
            <a:endParaRPr lang="fr-FR" dirty="0"/>
          </a:p>
        </p:txBody>
      </p:sp>
    </p:spTree>
    <p:extLst>
      <p:ext uri="{BB962C8B-B14F-4D97-AF65-F5344CB8AC3E}">
        <p14:creationId xmlns:p14="http://schemas.microsoft.com/office/powerpoint/2010/main" val="3259575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3BAF5-DE6D-BA77-907B-C0ABF601F1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1B82BE-988E-A25A-C3B9-1B538396B0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0A73A3-D7BD-25C3-4C29-3F00ED4F5B37}"/>
              </a:ext>
            </a:extLst>
          </p:cNvPr>
          <p:cNvSpPr>
            <a:spLocks noGrp="1"/>
          </p:cNvSpPr>
          <p:nvPr>
            <p:ph type="body" idx="1"/>
          </p:nvPr>
        </p:nvSpPr>
        <p:spPr/>
        <p:txBody>
          <a:bodyPr/>
          <a:lstStyle/>
          <a:p>
            <a:r>
              <a:rPr lang="fr-FR" dirty="0"/>
              <a:t>Ce tableau synthétise les différences. Ce n’est pas “l’un est meilleur que l’autre” — c’est une question de besoin, de taille d’équipe, de complexité projet, etc.</a:t>
            </a:r>
          </a:p>
        </p:txBody>
      </p:sp>
      <p:sp>
        <p:nvSpPr>
          <p:cNvPr id="4" name="Slide Number Placeholder 3">
            <a:extLst>
              <a:ext uri="{FF2B5EF4-FFF2-40B4-BE49-F238E27FC236}">
                <a16:creationId xmlns:a16="http://schemas.microsoft.com/office/drawing/2014/main" id="{9CB371D8-412E-183A-B395-626111F7AA7A}"/>
              </a:ext>
            </a:extLst>
          </p:cNvPr>
          <p:cNvSpPr>
            <a:spLocks noGrp="1"/>
          </p:cNvSpPr>
          <p:nvPr>
            <p:ph type="sldNum" sz="quarter" idx="5"/>
          </p:nvPr>
        </p:nvSpPr>
        <p:spPr/>
        <p:txBody>
          <a:bodyPr/>
          <a:lstStyle/>
          <a:p>
            <a:fld id="{84597D16-5F4D-48A1-BE78-2DA539E12D34}" type="slidenum">
              <a:rPr lang="fr-FR" smtClean="0"/>
              <a:t>19</a:t>
            </a:fld>
            <a:endParaRPr lang="fr-FR" dirty="0"/>
          </a:p>
        </p:txBody>
      </p:sp>
    </p:spTree>
    <p:extLst>
      <p:ext uri="{BB962C8B-B14F-4D97-AF65-F5344CB8AC3E}">
        <p14:creationId xmlns:p14="http://schemas.microsoft.com/office/powerpoint/2010/main" val="1937877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3BAF5-DE6D-BA77-907B-C0ABF601F1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1B82BE-988E-A25A-C3B9-1B538396B0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0A73A3-D7BD-25C3-4C29-3F00ED4F5B37}"/>
              </a:ext>
            </a:extLst>
          </p:cNvPr>
          <p:cNvSpPr>
            <a:spLocks noGrp="1"/>
          </p:cNvSpPr>
          <p:nvPr>
            <p:ph type="body" idx="1"/>
          </p:nvPr>
        </p:nvSpPr>
        <p:spPr/>
        <p:txBody>
          <a:bodyPr/>
          <a:lstStyle/>
          <a:p>
            <a:r>
              <a:rPr lang="fr-FR" dirty="0"/>
              <a:t>- Architecture monolithique modulaire</a:t>
            </a:r>
          </a:p>
          <a:p>
            <a:r>
              <a:rPr lang="fr-FR" dirty="0"/>
              <a:t>- Couches bien séparées, règles de dépendance strictes</a:t>
            </a:r>
          </a:p>
          <a:p>
            <a:r>
              <a:rPr lang="fr-FR" dirty="0"/>
              <a:t>- Moins de complexité qu’un système distribué</a:t>
            </a:r>
          </a:p>
          <a:p>
            <a:endParaRPr lang="fr-FR" dirty="0"/>
          </a:p>
          <a:p>
            <a:r>
              <a:rPr lang="fr-FR" dirty="0"/>
              <a:t>Le modular monolith est une bonne alternative pour bien structurer sans plonger dans la complexité des microservices. On garde un seul déploiement, mais avec des modules bien isolés.</a:t>
            </a:r>
          </a:p>
        </p:txBody>
      </p:sp>
      <p:sp>
        <p:nvSpPr>
          <p:cNvPr id="4" name="Slide Number Placeholder 3">
            <a:extLst>
              <a:ext uri="{FF2B5EF4-FFF2-40B4-BE49-F238E27FC236}">
                <a16:creationId xmlns:a16="http://schemas.microsoft.com/office/drawing/2014/main" id="{9CB371D8-412E-183A-B395-626111F7AA7A}"/>
              </a:ext>
            </a:extLst>
          </p:cNvPr>
          <p:cNvSpPr>
            <a:spLocks noGrp="1"/>
          </p:cNvSpPr>
          <p:nvPr>
            <p:ph type="sldNum" sz="quarter" idx="5"/>
          </p:nvPr>
        </p:nvSpPr>
        <p:spPr/>
        <p:txBody>
          <a:bodyPr/>
          <a:lstStyle/>
          <a:p>
            <a:fld id="{84597D16-5F4D-48A1-BE78-2DA539E12D34}" type="slidenum">
              <a:rPr lang="fr-FR" smtClean="0"/>
              <a:t>21</a:t>
            </a:fld>
            <a:endParaRPr lang="fr-FR" dirty="0"/>
          </a:p>
        </p:txBody>
      </p:sp>
    </p:spTree>
    <p:extLst>
      <p:ext uri="{BB962C8B-B14F-4D97-AF65-F5344CB8AC3E}">
        <p14:creationId xmlns:p14="http://schemas.microsoft.com/office/powerpoint/2010/main" val="39276996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3.svg"/></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3.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13.sv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3.xml"/><Relationship Id="rId4" Type="http://schemas.openxmlformats.org/officeDocument/2006/relationships/image" Target="../media/image18.svg"/></Relationships>
</file>

<file path=ppt/slideLayouts/_rels/slideLayout15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13.svg"/></Relationships>
</file>

<file path=ppt/slideLayouts/_rels/slideLayout15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3.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 Id="rId4" Type="http://schemas.openxmlformats.org/officeDocument/2006/relationships/image" Target="../media/image13.svg"/></Relationships>
</file>

<file path=ppt/slideLayouts/_rels/slideLayout17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3.sv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3.sv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3.sv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3.svg"/></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2.xml"/><Relationship Id="rId4" Type="http://schemas.openxmlformats.org/officeDocument/2006/relationships/image" Target="../media/image18.svg"/></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13.svg"/></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Front Page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07988" y="4438448"/>
            <a:ext cx="11375450" cy="1250156"/>
          </a:xfrm>
        </p:spPr>
        <p:txBody>
          <a:bodyPr anchor="b">
            <a:noAutofit/>
          </a:bodyPr>
          <a:lstStyle>
            <a:lvl1pPr>
              <a:defRPr>
                <a:solidFill>
                  <a:schemeClr val="tx2"/>
                </a:solidFill>
              </a:defRPr>
            </a:lvl1pPr>
          </a:lstStyle>
          <a:p>
            <a:r>
              <a:rPr lang="en-GB"/>
              <a:t>Document Title</a:t>
            </a:r>
          </a:p>
        </p:txBody>
      </p:sp>
      <p:pic>
        <p:nvPicPr>
          <p:cNvPr id="5" name="Graphic 4">
            <a:extLst>
              <a:ext uri="{FF2B5EF4-FFF2-40B4-BE49-F238E27FC236}">
                <a16:creationId xmlns:a16="http://schemas.microsoft.com/office/drawing/2014/main" id="{5ACC75F8-5AC5-39FF-6E61-B741036C91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4338" y="0"/>
            <a:ext cx="1333833" cy="914400"/>
          </a:xfrm>
          <a:prstGeom prst="rect">
            <a:avLst/>
          </a:prstGeom>
        </p:spPr>
      </p:pic>
      <p:sp>
        <p:nvSpPr>
          <p:cNvPr id="3" name="Espace réservé de la date 2">
            <a:extLst>
              <a:ext uri="{FF2B5EF4-FFF2-40B4-BE49-F238E27FC236}">
                <a16:creationId xmlns:a16="http://schemas.microsoft.com/office/drawing/2014/main" id="{8A0E60A3-A3F4-7F98-7BCA-1C7E74EA9C4D}"/>
              </a:ext>
            </a:extLst>
          </p:cNvPr>
          <p:cNvSpPr>
            <a:spLocks noGrp="1"/>
          </p:cNvSpPr>
          <p:nvPr>
            <p:ph type="dt" sz="half" idx="10"/>
          </p:nvPr>
        </p:nvSpPr>
        <p:spPr>
          <a:xfrm>
            <a:off x="407988" y="5950035"/>
            <a:ext cx="1895803" cy="406800"/>
          </a:xfrm>
        </p:spPr>
        <p:txBody>
          <a:bodyPr vert="horz" wrap="none" lIns="0" tIns="0" rIns="0" bIns="0" rtlCol="0" anchor="t">
            <a:noAutofit/>
          </a:bodyPr>
          <a:lstStyle>
            <a:lvl1pPr>
              <a:defRPr lang="fr-FR" sz="2400" smtClean="0">
                <a:solidFill>
                  <a:schemeClr val="tx2"/>
                </a:solidFill>
                <a:ea typeface="+mj-ea"/>
              </a:defRPr>
            </a:lvl1pPr>
          </a:lstStyle>
          <a:p>
            <a:fld id="{C2E2D4F6-B462-4574-8CB5-8BB8A658B94B}" type="datetime8">
              <a:rPr lang="fr-FR" smtClean="0"/>
              <a:t>27/06/2025 15:39</a:t>
            </a:fld>
            <a:endParaRPr lang="fr-FR" dirty="0"/>
          </a:p>
        </p:txBody>
      </p:sp>
      <p:pic>
        <p:nvPicPr>
          <p:cNvPr id="4" name="Graphic 3">
            <a:extLst>
              <a:ext uri="{FF2B5EF4-FFF2-40B4-BE49-F238E27FC236}">
                <a16:creationId xmlns:a16="http://schemas.microsoft.com/office/drawing/2014/main" id="{B1AA1A93-9CFD-54AC-F7CB-D676C610730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4338" y="0"/>
            <a:ext cx="1333833" cy="914400"/>
          </a:xfrm>
          <a:prstGeom prst="rect">
            <a:avLst/>
          </a:prstGeom>
        </p:spPr>
      </p:pic>
    </p:spTree>
    <p:extLst>
      <p:ext uri="{BB962C8B-B14F-4D97-AF65-F5344CB8AC3E}">
        <p14:creationId xmlns:p14="http://schemas.microsoft.com/office/powerpoint/2010/main" val="3215259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 4 column - Light - 1 dark (optio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BEA4DB0-D06F-1743-E16E-3E862FEA1A9E}"/>
              </a:ext>
            </a:extLst>
          </p:cNvPr>
          <p:cNvSpPr/>
          <p:nvPr/>
        </p:nvSpPr>
        <p:spPr>
          <a:xfrm>
            <a:off x="9043686" y="0"/>
            <a:ext cx="3148314" cy="6443663"/>
          </a:xfrm>
          <a:prstGeom prst="rect">
            <a:avLst/>
          </a:prstGeom>
          <a:solidFill>
            <a:schemeClr val="tx1"/>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latin typeface="TWK Everett Light" panose="020B0204000000000000" pitchFamily="34" charset="77"/>
              <a:cs typeface="TWK Everett Light" panose="020B0204000000000000" pitchFamily="34" charset="77"/>
            </a:endParaRPr>
          </a:p>
        </p:txBody>
      </p:sp>
      <p:sp>
        <p:nvSpPr>
          <p:cNvPr id="9" name="Rectangle 8">
            <a:extLst>
              <a:ext uri="{FF2B5EF4-FFF2-40B4-BE49-F238E27FC236}">
                <a16:creationId xmlns:a16="http://schemas.microsoft.com/office/drawing/2014/main" id="{2B55FADF-9CFC-2D03-FA72-C3B4C3A832C3}"/>
              </a:ext>
            </a:extLst>
          </p:cNvPr>
          <p:cNvSpPr>
            <a:spLocks noGrp="1" noRot="1" noMove="1" noResize="1" noEditPoints="1" noAdjustHandles="1" noChangeArrowheads="1" noChangeShapeType="1"/>
          </p:cNvSpPr>
          <p:nvPr/>
        </p:nvSpPr>
        <p:spPr>
          <a:xfrm>
            <a:off x="9043686" y="0"/>
            <a:ext cx="3148314" cy="6443663"/>
          </a:xfrm>
          <a:prstGeom prst="rect">
            <a:avLst/>
          </a:prstGeom>
          <a:solidFill>
            <a:schemeClr val="tx2"/>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latin typeface="TWK Everett Light" panose="020B0204000000000000" pitchFamily="34" charset="77"/>
              <a:cs typeface="TWK Everett Light" panose="020B0204000000000000" pitchFamily="34" charset="77"/>
            </a:endParaRPr>
          </a:p>
        </p:txBody>
      </p:sp>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09410" y="414337"/>
            <a:ext cx="8423573" cy="1507331"/>
          </a:xfrm>
        </p:spPr>
        <p:txBody>
          <a:bodyPr/>
          <a:lstStyle>
            <a:lvl1pPr>
              <a:defRPr/>
            </a:lvl1pPr>
          </a:lstStyle>
          <a:p>
            <a:r>
              <a:rPr lang="en-GB"/>
              <a:t>4 Column – 1 Dark</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3029"/>
            <a:ext cx="2530339" cy="3772044"/>
          </a:xfrm>
          <a:ln w="12700">
            <a:noFill/>
            <a:extLst>
              <a:ext uri="{C807C97D-BFC1-408E-A445-0C87EB9F89A2}">
                <ask:lineSketchStyleProps xmlns:ask="http://schemas.microsoft.com/office/drawing/2018/sketchyshapes">
                  <ask:type>
                    <ask:lineSketchNone/>
                  </ask:type>
                </ask:lineSketchStyleProps>
              </a:ext>
            </a:extLst>
          </a:ln>
        </p:spPr>
        <p:txBody>
          <a:bodyPr>
            <a:noAutofit/>
          </a:bodyPr>
          <a:lstStyle>
            <a:lvl1pPr>
              <a:defRPr lang="en-US" sz="1600" dirty="0"/>
            </a:lvl1pPr>
            <a:lvl2pPr>
              <a:defRPr lang="en-US" sz="1400" dirty="0"/>
            </a:lvl2pPr>
            <a:lvl3pPr>
              <a:defRPr lang="en-US" sz="1400" dirty="0"/>
            </a:lvl3pPr>
            <a:lvl4pPr>
              <a:defRPr lang="en-US" sz="1400" dirty="0"/>
            </a:lvl4pPr>
            <a:lvl5pPr>
              <a:defRPr lang="en-GB"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6302644" y="2425120"/>
            <a:ext cx="2530339" cy="3771251"/>
          </a:xfrm>
        </p:spPr>
        <p:txBody>
          <a:bodyPr>
            <a:noAutofit/>
          </a:bodyPr>
          <a:lstStyle>
            <a:lvl1pPr>
              <a:defRPr lang="en-US" sz="1600"/>
            </a:lvl1pPr>
            <a:lvl2pPr>
              <a:defRPr lang="en-US" sz="1400"/>
            </a:lvl2pPr>
            <a:lvl3pPr>
              <a:defRPr lang="en-US" sz="1400"/>
            </a:lvl3pPr>
            <a:lvl4pPr>
              <a:defRPr lang="en-US" sz="1400"/>
            </a:lvl4pPr>
            <a:lvl5pPr>
              <a:defRPr lang="en-GB"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3359018" y="2423822"/>
            <a:ext cx="2530340" cy="3771251"/>
          </a:xfrm>
        </p:spPr>
        <p:txBody>
          <a:bodyPr>
            <a:noAutofit/>
          </a:bodyPr>
          <a:lstStyle>
            <a:lvl1pPr>
              <a:defRPr lang="en-US" sz="1600"/>
            </a:lvl1pPr>
            <a:lvl2pPr>
              <a:defRPr lang="en-US" sz="1400"/>
            </a:lvl2pPr>
            <a:lvl3pPr>
              <a:defRPr lang="en-US" sz="1400"/>
            </a:lvl3pPr>
            <a:lvl4pPr>
              <a:defRPr lang="en-US" sz="1400"/>
            </a:lvl4pPr>
            <a:lvl5pPr>
              <a:defRPr lang="en-GB"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2">
            <a:extLst>
              <a:ext uri="{FF2B5EF4-FFF2-40B4-BE49-F238E27FC236}">
                <a16:creationId xmlns:a16="http://schemas.microsoft.com/office/drawing/2014/main" id="{875680AF-BABE-564F-D670-F1ACC78C9F53}"/>
              </a:ext>
            </a:extLst>
          </p:cNvPr>
          <p:cNvSpPr>
            <a:spLocks noGrp="1"/>
          </p:cNvSpPr>
          <p:nvPr>
            <p:ph idx="16"/>
          </p:nvPr>
        </p:nvSpPr>
        <p:spPr>
          <a:xfrm>
            <a:off x="9246269" y="2423029"/>
            <a:ext cx="2530339" cy="3771251"/>
          </a:xfrm>
        </p:spPr>
        <p:txBody>
          <a:bodyPr>
            <a:noAutofit/>
          </a:bodyPr>
          <a:lstStyle>
            <a:lvl1pPr>
              <a:defRPr lang="en-US" sz="1600" dirty="0">
                <a:solidFill>
                  <a:schemeClr val="bg2"/>
                </a:solidFill>
              </a:defRPr>
            </a:lvl1pPr>
            <a:lvl2pPr>
              <a:defRPr lang="en-US" sz="1400" dirty="0">
                <a:solidFill>
                  <a:schemeClr val="bg2"/>
                </a:solidFill>
              </a:defRPr>
            </a:lvl2pPr>
            <a:lvl3pPr>
              <a:defRPr lang="en-US" sz="1400" dirty="0">
                <a:solidFill>
                  <a:schemeClr val="bg2"/>
                </a:solidFill>
              </a:defRPr>
            </a:lvl3pPr>
            <a:lvl4pPr>
              <a:defRPr lang="en-US" sz="1400" dirty="0">
                <a:solidFill>
                  <a:schemeClr val="bg2"/>
                </a:solidFill>
              </a:defRPr>
            </a:lvl4pPr>
            <a:lvl5pPr>
              <a:defRPr lang="en-GB" sz="1400" dirty="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Date Placeholder 15">
            <a:extLst>
              <a:ext uri="{FF2B5EF4-FFF2-40B4-BE49-F238E27FC236}">
                <a16:creationId xmlns:a16="http://schemas.microsoft.com/office/drawing/2014/main" id="{D95571AF-7E86-82C2-433B-DE590813524E}"/>
              </a:ext>
            </a:extLst>
          </p:cNvPr>
          <p:cNvSpPr>
            <a:spLocks noGrp="1"/>
          </p:cNvSpPr>
          <p:nvPr>
            <p:ph type="dt" sz="half" idx="17"/>
          </p:nvPr>
        </p:nvSpPr>
        <p:spPr/>
        <p:txBody>
          <a:bodyPr/>
          <a:lstStyle/>
          <a:p>
            <a:fld id="{7469F734-2F64-42C7-B667-04F1CE6D4429}" type="datetime8">
              <a:rPr lang="fr-FR" smtClean="0"/>
              <a:t>27/06/2025 15:39</a:t>
            </a:fld>
            <a:endParaRPr lang="fr-FR" dirty="0"/>
          </a:p>
        </p:txBody>
      </p:sp>
      <p:sp>
        <p:nvSpPr>
          <p:cNvPr id="17" name="Footer Placeholder 16">
            <a:extLst>
              <a:ext uri="{FF2B5EF4-FFF2-40B4-BE49-F238E27FC236}">
                <a16:creationId xmlns:a16="http://schemas.microsoft.com/office/drawing/2014/main" id="{44A739DD-1C85-8E26-3B2C-AB5CDA9CC1CB}"/>
              </a:ext>
            </a:extLst>
          </p:cNvPr>
          <p:cNvSpPr>
            <a:spLocks noGrp="1"/>
          </p:cNvSpPr>
          <p:nvPr>
            <p:ph type="ftr" sz="quarter" idx="18"/>
          </p:nvPr>
        </p:nvSpPr>
        <p:spPr>
          <a:xfrm>
            <a:off x="4071619" y="6452233"/>
            <a:ext cx="4052687" cy="406800"/>
          </a:xfrm>
          <a:prstGeom prst="rect">
            <a:avLst/>
          </a:prstGeom>
        </p:spPr>
        <p:txBody>
          <a:bodyPr/>
          <a:lstStyle/>
          <a:p>
            <a:r>
              <a:rPr lang="fr-FR" dirty="0"/>
              <a:t>Architectures Micro-Services</a:t>
            </a:r>
          </a:p>
        </p:txBody>
      </p:sp>
      <p:sp>
        <p:nvSpPr>
          <p:cNvPr id="18" name="Slide Number Placeholder 17">
            <a:extLst>
              <a:ext uri="{FF2B5EF4-FFF2-40B4-BE49-F238E27FC236}">
                <a16:creationId xmlns:a16="http://schemas.microsoft.com/office/drawing/2014/main" id="{9746DE34-61DF-3AC5-FCD8-DB95833A09F1}"/>
              </a:ext>
            </a:extLst>
          </p:cNvPr>
          <p:cNvSpPr>
            <a:spLocks noGrp="1"/>
          </p:cNvSpPr>
          <p:nvPr>
            <p:ph type="sldNum" sz="quarter" idx="19"/>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cxnSp>
        <p:nvCxnSpPr>
          <p:cNvPr id="5" name="Straight Arrow Connector 4">
            <a:extLst>
              <a:ext uri="{FF2B5EF4-FFF2-40B4-BE49-F238E27FC236}">
                <a16:creationId xmlns:a16="http://schemas.microsoft.com/office/drawing/2014/main" id="{467348F2-BAAF-7E37-61A1-397C848527F8}"/>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9FECFBBC-386C-8A32-DA38-CF8430AF8C16}"/>
              </a:ext>
            </a:extLst>
          </p:cNvPr>
          <p:cNvSpPr txBox="1"/>
          <p:nvPr/>
        </p:nvSpPr>
        <p:spPr>
          <a:xfrm>
            <a:off x="3173270" y="-403720"/>
            <a:ext cx="336952" cy="215444"/>
          </a:xfrm>
          <a:prstGeom prst="rect">
            <a:avLst/>
          </a:prstGeom>
          <a:noFill/>
        </p:spPr>
        <p:txBody>
          <a:bodyPr wrap="none" rtlCol="0">
            <a:spAutoFit/>
          </a:bodyPr>
          <a:lstStyle/>
          <a:p>
            <a:r>
              <a:rPr lang="fr-FR" sz="800" dirty="0">
                <a:solidFill>
                  <a:srgbClr val="0F0E2B"/>
                </a:solidFill>
              </a:rPr>
              <a:t>1/4</a:t>
            </a:r>
            <a:endParaRPr lang="en-US" sz="800" dirty="0">
              <a:solidFill>
                <a:srgbClr val="0F0E2B"/>
              </a:solidFill>
            </a:endParaRPr>
          </a:p>
        </p:txBody>
      </p:sp>
      <p:cxnSp>
        <p:nvCxnSpPr>
          <p:cNvPr id="11" name="Straight Arrow Connector 10">
            <a:extLst>
              <a:ext uri="{FF2B5EF4-FFF2-40B4-BE49-F238E27FC236}">
                <a16:creationId xmlns:a16="http://schemas.microsoft.com/office/drawing/2014/main" id="{B02C8996-05B1-C29C-9B0E-58E398859346}"/>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8A3DF3EC-3558-C0CA-698A-7EEC82EFB4B8}"/>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1D24778E-1B0E-7BA3-6A38-BFC4A5BC1CB5}"/>
              </a:ext>
            </a:extLst>
          </p:cNvPr>
          <p:cNvSpPr txBox="1"/>
          <p:nvPr/>
        </p:nvSpPr>
        <p:spPr>
          <a:xfrm>
            <a:off x="9077793" y="-403720"/>
            <a:ext cx="365806" cy="215444"/>
          </a:xfrm>
          <a:prstGeom prst="rect">
            <a:avLst/>
          </a:prstGeom>
          <a:noFill/>
        </p:spPr>
        <p:txBody>
          <a:bodyPr wrap="none" rtlCol="0">
            <a:spAutoFit/>
          </a:bodyPr>
          <a:lstStyle/>
          <a:p>
            <a:r>
              <a:rPr lang="fr-FR" sz="800" dirty="0">
                <a:solidFill>
                  <a:srgbClr val="0F0E2B"/>
                </a:solidFill>
              </a:rPr>
              <a:t>3/4</a:t>
            </a:r>
            <a:endParaRPr lang="en-US" sz="800" dirty="0">
              <a:solidFill>
                <a:srgbClr val="0F0E2B"/>
              </a:solidFill>
            </a:endParaRPr>
          </a:p>
        </p:txBody>
      </p:sp>
      <p:cxnSp>
        <p:nvCxnSpPr>
          <p:cNvPr id="14" name="Straight Arrow Connector 13">
            <a:extLst>
              <a:ext uri="{FF2B5EF4-FFF2-40B4-BE49-F238E27FC236}">
                <a16:creationId xmlns:a16="http://schemas.microsoft.com/office/drawing/2014/main" id="{0558D0A8-EC5C-B05C-40BA-7DED23BA0AA8}"/>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 Placeholder 4">
            <a:extLst>
              <a:ext uri="{FF2B5EF4-FFF2-40B4-BE49-F238E27FC236}">
                <a16:creationId xmlns:a16="http://schemas.microsoft.com/office/drawing/2014/main" id="{3D25EC07-25EE-0B9C-DB34-71D48E71794F}"/>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066265249"/>
      </p:ext>
    </p:extLst>
  </p:cSld>
  <p:clrMapOvr>
    <a:masterClrMapping/>
  </p:clrMapOvr>
  <p:extLst>
    <p:ext uri="{DCECCB84-F9BA-43D5-87BE-67443E8EF086}">
      <p15:sldGuideLst xmlns:p15="http://schemas.microsoft.com/office/powerpoint/2012/main">
        <p15:guide id="1" pos="1980">
          <p15:clr>
            <a:srgbClr val="FBAE40"/>
          </p15:clr>
        </p15:guide>
        <p15:guide id="2" pos="5700">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Content - 2 column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69675" cy="1507331"/>
          </a:xfrm>
        </p:spPr>
        <p:txBody>
          <a:bodyPr/>
          <a:lstStyle>
            <a:lvl1pPr>
              <a:defRPr/>
            </a:lvl1pPr>
          </a:lstStyle>
          <a:p>
            <a:r>
              <a:rPr lang="en-GB"/>
              <a:t>Content – Two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8" y="2421731"/>
            <a:ext cx="5202691" cy="3529013"/>
          </a:xfrm>
        </p:spPr>
        <p:txBody>
          <a:bodyPr>
            <a:norm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2">
            <a:extLst>
              <a:ext uri="{FF2B5EF4-FFF2-40B4-BE49-F238E27FC236}">
                <a16:creationId xmlns:a16="http://schemas.microsoft.com/office/drawing/2014/main" id="{8F8BEC9D-2EB5-BC6C-53CD-0F3F434F50AF}"/>
              </a:ext>
            </a:extLst>
          </p:cNvPr>
          <p:cNvSpPr>
            <a:spLocks noGrp="1"/>
          </p:cNvSpPr>
          <p:nvPr>
            <p:ph idx="10"/>
          </p:nvPr>
        </p:nvSpPr>
        <p:spPr>
          <a:xfrm>
            <a:off x="6574971" y="2421731"/>
            <a:ext cx="5202691" cy="3529013"/>
          </a:xfrm>
        </p:spPr>
        <p:txBody>
          <a:bodyPr>
            <a:normAutofit/>
          </a:bodyPr>
          <a:lstStyle>
            <a:lvl1pPr>
              <a:defRPr lang="en-US"/>
            </a:lvl1pPr>
            <a:lvl2pPr>
              <a:defRPr lang="en-US"/>
            </a:lvl2pPr>
            <a:lvl3pPr>
              <a:defRPr lang="en-US"/>
            </a:lvl3pPr>
            <a:lvl4pPr>
              <a:defRPr lang="en-US"/>
            </a:lvl4pPr>
            <a:lvl5pPr>
              <a:defRPr lang="en-GB"/>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74B7ECA5-F496-8C7C-36D8-FF151F6455A6}"/>
              </a:ext>
            </a:extLst>
          </p:cNvPr>
          <p:cNvSpPr>
            <a:spLocks noGrp="1"/>
          </p:cNvSpPr>
          <p:nvPr>
            <p:ph type="ftr" sz="quarter" idx="11"/>
          </p:nvPr>
        </p:nvSpPr>
        <p:spPr>
          <a:xfrm>
            <a:off x="4071619" y="6452233"/>
            <a:ext cx="4052687" cy="406800"/>
          </a:xfrm>
          <a:prstGeom prst="rect">
            <a:avLst/>
          </a:prstGeom>
        </p:spPr>
        <p:txBody>
          <a:bodyPr/>
          <a:lstStyle/>
          <a:p>
            <a:r>
              <a:rPr lang="en-GB" dirty="0"/>
              <a:t>Architectures Micro-Services</a:t>
            </a:r>
          </a:p>
        </p:txBody>
      </p:sp>
      <p:sp>
        <p:nvSpPr>
          <p:cNvPr id="6" name="Espace réservé de la date 5">
            <a:extLst>
              <a:ext uri="{FF2B5EF4-FFF2-40B4-BE49-F238E27FC236}">
                <a16:creationId xmlns:a16="http://schemas.microsoft.com/office/drawing/2014/main" id="{25581258-DED0-C345-9135-ECDD21D4EE31}"/>
              </a:ext>
            </a:extLst>
          </p:cNvPr>
          <p:cNvSpPr>
            <a:spLocks noGrp="1"/>
          </p:cNvSpPr>
          <p:nvPr>
            <p:ph type="dt" sz="half" idx="12"/>
          </p:nvPr>
        </p:nvSpPr>
        <p:spPr/>
        <p:txBody>
          <a:bodyPr/>
          <a:lstStyle/>
          <a:p>
            <a:fld id="{E840C41F-6380-40B5-9340-39C38B9DDDBC}" type="datetime8">
              <a:rPr lang="fr-FR" smtClean="0"/>
              <a:t>27/06/2025 15:39</a:t>
            </a:fld>
            <a:endParaRPr lang="fr-FR" dirty="0"/>
          </a:p>
        </p:txBody>
      </p:sp>
      <p:sp>
        <p:nvSpPr>
          <p:cNvPr id="7" name="Espace réservé du numéro de diapositive 6">
            <a:extLst>
              <a:ext uri="{FF2B5EF4-FFF2-40B4-BE49-F238E27FC236}">
                <a16:creationId xmlns:a16="http://schemas.microsoft.com/office/drawing/2014/main" id="{B596BCFF-761B-7402-1A45-6A9F99FE7A75}"/>
              </a:ext>
            </a:extLst>
          </p:cNvPr>
          <p:cNvSpPr>
            <a:spLocks noGrp="1"/>
          </p:cNvSpPr>
          <p:nvPr>
            <p:ph type="sldNum" sz="quarter" idx="13"/>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92302B22-D0D2-8D5F-DEE0-7F28FC715598}"/>
              </a:ext>
            </a:extLst>
          </p:cNvPr>
          <p:cNvSpPr>
            <a:spLocks noGrp="1"/>
          </p:cNvSpPr>
          <p:nvPr>
            <p:ph type="body" sz="quarter" idx="14"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621953581"/>
      </p:ext>
    </p:extLst>
  </p:cSld>
  <p:clrMapOvr>
    <a:overrideClrMapping bg1="dk1" tx1="lt1" bg2="dk2" tx2="lt2" accent1="accent1" accent2="accent2" accent3="accent3" accent4="accent4" accent5="accent5" accent6="accent6" hlink="hlink" folHlink="folHlink"/>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Content - 3 column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11360894" cy="1507331"/>
          </a:xfrm>
        </p:spPr>
        <p:txBody>
          <a:bodyPr/>
          <a:lstStyle/>
          <a:p>
            <a:r>
              <a:rPr lang="en-GB"/>
              <a:t>Content – Three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1731"/>
            <a:ext cx="3236400" cy="3529013"/>
          </a:xfrm>
        </p:spPr>
        <p:txBody>
          <a:bodyPr>
            <a:noAutofit/>
          </a:bodyPr>
          <a:lstStyle>
            <a:lvl1pPr>
              <a:defRPr lang="en-US" sz="2000" dirty="0"/>
            </a:lvl1pPr>
            <a:lvl2pPr>
              <a:defRPr lang="en-US" sz="1800" dirty="0"/>
            </a:lvl2pPr>
            <a:lvl3pPr>
              <a:defRPr lang="en-US" sz="1800" dirty="0"/>
            </a:lvl3pPr>
            <a:lvl4pPr>
              <a:defRPr lang="en-US" sz="1800" dirty="0"/>
            </a:lvl4pPr>
            <a:lvl5pPr>
              <a:defRPr lang="en-GB" sz="18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8529266" y="2421731"/>
            <a:ext cx="3236400" cy="3529013"/>
          </a:xfrm>
        </p:spPr>
        <p:txBody>
          <a:bodyPr>
            <a:noAutofit/>
          </a:bodyPr>
          <a:lstStyle>
            <a:lvl1pPr>
              <a:defRPr lang="en-US" sz="2000"/>
            </a:lvl1pPr>
            <a:lvl2pPr>
              <a:defRPr lang="en-US" sz="1800"/>
            </a:lvl2pPr>
            <a:lvl3pPr>
              <a:defRPr lang="en-US" sz="1800"/>
            </a:lvl3pPr>
            <a:lvl4pPr>
              <a:defRPr lang="en-US" sz="1800"/>
            </a:lvl4pPr>
            <a:lvl5pPr>
              <a:defRPr lang="en-GB" sz="18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4477800" y="2421731"/>
            <a:ext cx="3236400" cy="3529013"/>
          </a:xfrm>
        </p:spPr>
        <p:txBody>
          <a:bodyPr>
            <a:noAutofit/>
          </a:bodyPr>
          <a:lstStyle>
            <a:lvl1pPr>
              <a:defRPr lang="en-US" sz="2000"/>
            </a:lvl1pPr>
            <a:lvl2pPr>
              <a:defRPr lang="en-US" sz="1800"/>
            </a:lvl2pPr>
            <a:lvl3pPr>
              <a:defRPr lang="en-US" sz="1800"/>
            </a:lvl3pPr>
            <a:lvl4pPr>
              <a:defRPr lang="en-US" sz="1800"/>
            </a:lvl4pPr>
            <a:lvl5pPr>
              <a:defRPr lang="en-GB" sz="18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a:extLst>
              <a:ext uri="{FF2B5EF4-FFF2-40B4-BE49-F238E27FC236}">
                <a16:creationId xmlns:a16="http://schemas.microsoft.com/office/drawing/2014/main" id="{CAEF691F-B0E7-02C5-142D-4B245931A1BE}"/>
              </a:ext>
            </a:extLst>
          </p:cNvPr>
          <p:cNvSpPr>
            <a:spLocks noGrp="1"/>
          </p:cNvSpPr>
          <p:nvPr>
            <p:ph type="dt" sz="half" idx="12"/>
          </p:nvPr>
        </p:nvSpPr>
        <p:spPr/>
        <p:txBody>
          <a:bodyPr/>
          <a:lstStyle/>
          <a:p>
            <a:fld id="{DE89F2CA-9963-48E1-B360-823919AECD07}" type="datetime8">
              <a:rPr lang="fr-FR" smtClean="0"/>
              <a:t>27/06/2025 15:39</a:t>
            </a:fld>
            <a:endParaRPr lang="fr-FR" dirty="0"/>
          </a:p>
        </p:txBody>
      </p:sp>
      <p:sp>
        <p:nvSpPr>
          <p:cNvPr id="10" name="Footer Placeholder 9">
            <a:extLst>
              <a:ext uri="{FF2B5EF4-FFF2-40B4-BE49-F238E27FC236}">
                <a16:creationId xmlns:a16="http://schemas.microsoft.com/office/drawing/2014/main" id="{1FF3CF1D-2683-BDE3-CB52-D04713FFBD79}"/>
              </a:ext>
            </a:extLst>
          </p:cNvPr>
          <p:cNvSpPr>
            <a:spLocks noGrp="1"/>
          </p:cNvSpPr>
          <p:nvPr>
            <p:ph type="ftr" sz="quarter" idx="13"/>
          </p:nvPr>
        </p:nvSpPr>
        <p:spPr>
          <a:xfrm>
            <a:off x="4071619" y="6452233"/>
            <a:ext cx="4052687" cy="406800"/>
          </a:xfrm>
          <a:prstGeom prst="rect">
            <a:avLst/>
          </a:prstGeom>
        </p:spPr>
        <p:txBody>
          <a:bodyPr/>
          <a:lstStyle/>
          <a:p>
            <a:r>
              <a:rPr lang="fr-FR" dirty="0"/>
              <a:t>Architectures Micro-Services</a:t>
            </a:r>
          </a:p>
        </p:txBody>
      </p:sp>
      <p:sp>
        <p:nvSpPr>
          <p:cNvPr id="11" name="Slide Number Placeholder 10">
            <a:extLst>
              <a:ext uri="{FF2B5EF4-FFF2-40B4-BE49-F238E27FC236}">
                <a16:creationId xmlns:a16="http://schemas.microsoft.com/office/drawing/2014/main" id="{3494686C-C0D3-A821-05C7-D047E0F0B243}"/>
              </a:ext>
            </a:extLst>
          </p:cNvPr>
          <p:cNvSpPr>
            <a:spLocks noGrp="1"/>
          </p:cNvSpPr>
          <p:nvPr>
            <p:ph type="sldNum" sz="quarter" idx="14"/>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4" name="Text Placeholder 4">
            <a:extLst>
              <a:ext uri="{FF2B5EF4-FFF2-40B4-BE49-F238E27FC236}">
                <a16:creationId xmlns:a16="http://schemas.microsoft.com/office/drawing/2014/main" id="{4DF8A6DF-AC94-D490-8574-5F5DCF849682}"/>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688588147"/>
      </p:ext>
    </p:extLst>
  </p:cSld>
  <p:clrMapOvr>
    <a:overrideClrMapping bg1="dk1" tx1="lt1" bg2="dk2" tx2="lt2" accent1="accent1" accent2="accent2" accent3="accent3" accent4="accent4" accent5="accent5" accent6="accent6" hlink="hlink" folHlink="folHlink"/>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Content - 3 column - Dark - 1 Light">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062CAE-5313-5A91-5A7C-BD90FA5FD926}"/>
              </a:ext>
            </a:extLst>
          </p:cNvPr>
          <p:cNvSpPr/>
          <p:nvPr/>
        </p:nvSpPr>
        <p:spPr>
          <a:xfrm>
            <a:off x="8124825" y="0"/>
            <a:ext cx="4067175" cy="6443663"/>
          </a:xfrm>
          <a:prstGeom prst="rect">
            <a:avLst/>
          </a:prstGeom>
          <a:solidFill>
            <a:schemeClr val="tx1"/>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latin typeface="TWK Everett Light" panose="020B0204000000000000" pitchFamily="34" charset="77"/>
              <a:cs typeface="TWK Everett Light" panose="020B0204000000000000" pitchFamily="34" charset="77"/>
            </a:endParaRPr>
          </a:p>
        </p:txBody>
      </p:sp>
      <p:sp>
        <p:nvSpPr>
          <p:cNvPr id="4" name="Rectangle 3">
            <a:extLst>
              <a:ext uri="{FF2B5EF4-FFF2-40B4-BE49-F238E27FC236}">
                <a16:creationId xmlns:a16="http://schemas.microsoft.com/office/drawing/2014/main" id="{77319C45-DB6A-00B1-3BC9-DAD14F3212B4}"/>
              </a:ext>
            </a:extLst>
          </p:cNvPr>
          <p:cNvSpPr/>
          <p:nvPr/>
        </p:nvSpPr>
        <p:spPr>
          <a:xfrm>
            <a:off x="8124825" y="0"/>
            <a:ext cx="4067175" cy="6443663"/>
          </a:xfrm>
          <a:prstGeom prst="rect">
            <a:avLst/>
          </a:prstGeom>
          <a:solidFill>
            <a:schemeClr val="tx2"/>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latin typeface="TWK Everett Light" panose="020B0204000000000000" pitchFamily="34" charset="77"/>
              <a:cs typeface="TWK Everett Light" panose="020B0204000000000000" pitchFamily="34" charset="77"/>
            </a:endParaRPr>
          </a:p>
        </p:txBody>
      </p:sp>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7299862" cy="1507331"/>
          </a:xfrm>
        </p:spPr>
        <p:txBody>
          <a:bodyPr/>
          <a:lstStyle>
            <a:lvl1pPr>
              <a:defRPr/>
            </a:lvl1pPr>
          </a:lstStyle>
          <a:p>
            <a:r>
              <a:rPr lang="en-GB"/>
              <a:t>Content – Three column – 1 </a:t>
            </a:r>
            <a:r>
              <a:rPr lang="en-GB" err="1"/>
              <a:t>ligh</a:t>
            </a:r>
            <a:endParaRPr lang="en-GB"/>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1731"/>
            <a:ext cx="3236400" cy="3529013"/>
          </a:xfrm>
        </p:spPr>
        <p:txBody>
          <a:bodyPr>
            <a:noAutofit/>
          </a:bodyPr>
          <a:lstStyle>
            <a:lvl1pPr>
              <a:defRPr lang="en-US" sz="2000" dirty="0"/>
            </a:lvl1pPr>
            <a:lvl2pPr>
              <a:defRPr lang="en-US" sz="1800" dirty="0"/>
            </a:lvl2pPr>
            <a:lvl3pPr>
              <a:defRPr lang="en-US" sz="1800" dirty="0"/>
            </a:lvl3pPr>
            <a:lvl4pPr>
              <a:defRPr lang="en-US" sz="1800" dirty="0"/>
            </a:lvl4pPr>
            <a:lvl5pPr>
              <a:defRPr lang="en-GB" sz="18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8529266" y="2421731"/>
            <a:ext cx="3236400" cy="3529013"/>
          </a:xfrm>
        </p:spPr>
        <p:txBody>
          <a:bodyPr>
            <a:noAutofit/>
          </a:bodyPr>
          <a:lstStyle>
            <a:lvl1pPr>
              <a:defRPr lang="en-US" sz="2000" dirty="0">
                <a:solidFill>
                  <a:schemeClr val="bg2"/>
                </a:solidFill>
              </a:defRPr>
            </a:lvl1pPr>
            <a:lvl2pPr>
              <a:defRPr lang="en-US" sz="1800" dirty="0">
                <a:solidFill>
                  <a:schemeClr val="bg2"/>
                </a:solidFill>
              </a:defRPr>
            </a:lvl2pPr>
            <a:lvl3pPr>
              <a:defRPr lang="en-US" sz="1800" dirty="0">
                <a:solidFill>
                  <a:schemeClr val="bg2"/>
                </a:solidFill>
              </a:defRPr>
            </a:lvl3pPr>
            <a:lvl4pPr>
              <a:defRPr lang="en-US" sz="1800" dirty="0">
                <a:solidFill>
                  <a:schemeClr val="bg2"/>
                </a:solidFill>
              </a:defRPr>
            </a:lvl4pPr>
            <a:lvl5pPr>
              <a:defRPr lang="en-GB" sz="1800" dirty="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4477800" y="2421731"/>
            <a:ext cx="3236400" cy="3529013"/>
          </a:xfrm>
        </p:spPr>
        <p:txBody>
          <a:bodyPr>
            <a:noAutofit/>
          </a:bodyPr>
          <a:lstStyle>
            <a:lvl1pPr>
              <a:defRPr lang="en-US" sz="2000"/>
            </a:lvl1pPr>
            <a:lvl2pPr>
              <a:defRPr lang="en-US" sz="1800"/>
            </a:lvl2pPr>
            <a:lvl3pPr>
              <a:defRPr lang="en-US" sz="1800"/>
            </a:lvl3pPr>
            <a:lvl4pPr>
              <a:defRPr lang="en-US" sz="1800"/>
            </a:lvl4pPr>
            <a:lvl5pPr>
              <a:defRPr lang="en-GB" sz="18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a:extLst>
              <a:ext uri="{FF2B5EF4-FFF2-40B4-BE49-F238E27FC236}">
                <a16:creationId xmlns:a16="http://schemas.microsoft.com/office/drawing/2014/main" id="{CAEF691F-B0E7-02C5-142D-4B245931A1BE}"/>
              </a:ext>
            </a:extLst>
          </p:cNvPr>
          <p:cNvSpPr>
            <a:spLocks noGrp="1"/>
          </p:cNvSpPr>
          <p:nvPr>
            <p:ph type="dt" sz="half" idx="12"/>
          </p:nvPr>
        </p:nvSpPr>
        <p:spPr/>
        <p:txBody>
          <a:bodyPr/>
          <a:lstStyle/>
          <a:p>
            <a:fld id="{FA6ACE2D-5DB8-4217-80AA-44627B3C13E4}" type="datetime8">
              <a:rPr lang="fr-FR" smtClean="0"/>
              <a:t>27/06/2025 15:39</a:t>
            </a:fld>
            <a:endParaRPr lang="fr-FR" dirty="0"/>
          </a:p>
        </p:txBody>
      </p:sp>
      <p:sp>
        <p:nvSpPr>
          <p:cNvPr id="10" name="Footer Placeholder 9">
            <a:extLst>
              <a:ext uri="{FF2B5EF4-FFF2-40B4-BE49-F238E27FC236}">
                <a16:creationId xmlns:a16="http://schemas.microsoft.com/office/drawing/2014/main" id="{1FF3CF1D-2683-BDE3-CB52-D04713FFBD79}"/>
              </a:ext>
            </a:extLst>
          </p:cNvPr>
          <p:cNvSpPr>
            <a:spLocks noGrp="1"/>
          </p:cNvSpPr>
          <p:nvPr>
            <p:ph type="ftr" sz="quarter" idx="13"/>
          </p:nvPr>
        </p:nvSpPr>
        <p:spPr>
          <a:xfrm>
            <a:off x="4071619" y="6452233"/>
            <a:ext cx="4052687" cy="406800"/>
          </a:xfrm>
          <a:prstGeom prst="rect">
            <a:avLst/>
          </a:prstGeom>
        </p:spPr>
        <p:txBody>
          <a:bodyPr/>
          <a:lstStyle/>
          <a:p>
            <a:r>
              <a:rPr lang="fr-FR" dirty="0"/>
              <a:t>Architectures Micro-Services</a:t>
            </a:r>
          </a:p>
        </p:txBody>
      </p:sp>
      <p:sp>
        <p:nvSpPr>
          <p:cNvPr id="11" name="Slide Number Placeholder 10">
            <a:extLst>
              <a:ext uri="{FF2B5EF4-FFF2-40B4-BE49-F238E27FC236}">
                <a16:creationId xmlns:a16="http://schemas.microsoft.com/office/drawing/2014/main" id="{3494686C-C0D3-A821-05C7-D047E0F0B243}"/>
              </a:ext>
            </a:extLst>
          </p:cNvPr>
          <p:cNvSpPr>
            <a:spLocks noGrp="1"/>
          </p:cNvSpPr>
          <p:nvPr>
            <p:ph type="sldNum" sz="quarter" idx="14"/>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B54877D1-B691-4340-4DD3-FA6F0AD81CF4}"/>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120680543"/>
      </p:ext>
    </p:extLst>
  </p:cSld>
  <p:clrMapOvr>
    <a:overrideClrMapping bg1="dk1" tx1="lt1" bg2="dk2" tx2="lt2" accent1="accent1" accent2="accent2" accent3="accent3" accent4="accent4" accent5="accent5" accent6="accent6" hlink="hlink" folHlink="folHlink"/>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Content - 4 column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11362270" cy="1507331"/>
          </a:xfrm>
        </p:spPr>
        <p:txBody>
          <a:bodyPr/>
          <a:lstStyle/>
          <a:p>
            <a:r>
              <a:rPr lang="en-GB"/>
              <a:t>4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1731"/>
            <a:ext cx="2530339" cy="3771251"/>
          </a:xfrm>
          <a:ln w="12700">
            <a:noFill/>
            <a:extLst>
              <a:ext uri="{C807C97D-BFC1-408E-A445-0C87EB9F89A2}">
                <ask:lineSketchStyleProps xmlns:ask="http://schemas.microsoft.com/office/drawing/2018/sketchyshapes">
                  <ask:type>
                    <ask:lineSketchNone/>
                  </ask:type>
                </ask:lineSketchStyleProps>
              </a:ext>
            </a:extLst>
          </a:ln>
        </p:spPr>
        <p:txBody>
          <a:bodyPr>
            <a:noAutofit/>
          </a:bodyPr>
          <a:lstStyle>
            <a:lvl1pPr>
              <a:defRPr lang="en-US" sz="1800" dirty="0"/>
            </a:lvl1pPr>
            <a:lvl2pPr>
              <a:defRPr lang="en-US" sz="1600" dirty="0"/>
            </a:lvl2pPr>
            <a:lvl3pPr>
              <a:defRPr lang="en-US" sz="1600" dirty="0"/>
            </a:lvl3pPr>
            <a:lvl4pPr>
              <a:defRPr lang="en-US" sz="1600" dirty="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6302644" y="2423029"/>
            <a:ext cx="2530339" cy="3771251"/>
          </a:xfrm>
        </p:spPr>
        <p:txBody>
          <a:bodyPr>
            <a:noAutofit/>
          </a:bodyPr>
          <a:lstStyle>
            <a:lvl1pPr>
              <a:defRPr lang="en-US" sz="1800"/>
            </a:lvl1pPr>
            <a:lvl2pPr>
              <a:defRPr lang="en-US" sz="1600"/>
            </a:lvl2pPr>
            <a:lvl3pPr>
              <a:defRPr lang="en-US" sz="1600"/>
            </a:lvl3pPr>
            <a:lvl4pPr>
              <a:defRPr lang="en-US" sz="160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3359018" y="2421731"/>
            <a:ext cx="2530340" cy="3771251"/>
          </a:xfrm>
        </p:spPr>
        <p:txBody>
          <a:bodyPr>
            <a:noAutofit/>
          </a:bodyPr>
          <a:lstStyle>
            <a:lvl1pPr>
              <a:defRPr lang="en-US" sz="1800"/>
            </a:lvl1pPr>
            <a:lvl2pPr>
              <a:defRPr lang="en-US" sz="1600"/>
            </a:lvl2pPr>
            <a:lvl3pPr>
              <a:defRPr lang="en-US" sz="1600"/>
            </a:lvl3pPr>
            <a:lvl4pPr>
              <a:defRPr lang="en-US" sz="160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en-GB" dirty="0"/>
              <a:t>Architectures Micro-Services</a:t>
            </a:r>
          </a:p>
        </p:txBody>
      </p:sp>
      <p:sp>
        <p:nvSpPr>
          <p:cNvPr id="10" name="Content Placeholder 2">
            <a:extLst>
              <a:ext uri="{FF2B5EF4-FFF2-40B4-BE49-F238E27FC236}">
                <a16:creationId xmlns:a16="http://schemas.microsoft.com/office/drawing/2014/main" id="{875680AF-BABE-564F-D670-F1ACC78C9F53}"/>
              </a:ext>
            </a:extLst>
          </p:cNvPr>
          <p:cNvSpPr>
            <a:spLocks noGrp="1"/>
          </p:cNvSpPr>
          <p:nvPr>
            <p:ph idx="16"/>
          </p:nvPr>
        </p:nvSpPr>
        <p:spPr>
          <a:xfrm>
            <a:off x="9246269" y="2423029"/>
            <a:ext cx="2530339" cy="3771251"/>
          </a:xfrm>
        </p:spPr>
        <p:txBody>
          <a:bodyPr>
            <a:noAutofit/>
          </a:bodyPr>
          <a:lstStyle>
            <a:lvl1pPr>
              <a:defRPr lang="en-US" sz="1800"/>
            </a:lvl1pPr>
            <a:lvl2pPr>
              <a:defRPr lang="en-US" sz="1600"/>
            </a:lvl2pPr>
            <a:lvl3pPr>
              <a:defRPr lang="en-US" sz="1600"/>
            </a:lvl3pPr>
            <a:lvl4pPr>
              <a:defRPr lang="en-US" sz="160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Espace réservé de la date 4">
            <a:extLst>
              <a:ext uri="{FF2B5EF4-FFF2-40B4-BE49-F238E27FC236}">
                <a16:creationId xmlns:a16="http://schemas.microsoft.com/office/drawing/2014/main" id="{F788BF28-5C55-5620-F8E1-04464FF886B0}"/>
              </a:ext>
            </a:extLst>
          </p:cNvPr>
          <p:cNvSpPr>
            <a:spLocks noGrp="1"/>
          </p:cNvSpPr>
          <p:nvPr>
            <p:ph type="dt" sz="half" idx="17"/>
          </p:nvPr>
        </p:nvSpPr>
        <p:spPr/>
        <p:txBody>
          <a:bodyPr/>
          <a:lstStyle/>
          <a:p>
            <a:fld id="{F73AEF32-8B88-4737-BA5C-0DDB4C1FAA04}" type="datetime8">
              <a:rPr lang="fr-FR" smtClean="0"/>
              <a:t>27/06/2025 15:39</a:t>
            </a:fld>
            <a:endParaRPr lang="fr-FR" dirty="0"/>
          </a:p>
        </p:txBody>
      </p:sp>
      <p:sp>
        <p:nvSpPr>
          <p:cNvPr id="8" name="Espace réservé du numéro de diapositive 7">
            <a:extLst>
              <a:ext uri="{FF2B5EF4-FFF2-40B4-BE49-F238E27FC236}">
                <a16:creationId xmlns:a16="http://schemas.microsoft.com/office/drawing/2014/main" id="{1632DC78-C71A-D0FB-820A-86BC70B55EC8}"/>
              </a:ext>
            </a:extLst>
          </p:cNvPr>
          <p:cNvSpPr>
            <a:spLocks noGrp="1"/>
          </p:cNvSpPr>
          <p:nvPr>
            <p:ph type="sldNum" sz="quarter" idx="18"/>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cxnSp>
        <p:nvCxnSpPr>
          <p:cNvPr id="9" name="Straight Arrow Connector 8">
            <a:extLst>
              <a:ext uri="{FF2B5EF4-FFF2-40B4-BE49-F238E27FC236}">
                <a16:creationId xmlns:a16="http://schemas.microsoft.com/office/drawing/2014/main" id="{8E400E4A-C673-5648-70DE-490376EA64CF}"/>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1CA20485-BB9D-4067-DE55-7006FD9F55EF}"/>
              </a:ext>
            </a:extLst>
          </p:cNvPr>
          <p:cNvSpPr txBox="1"/>
          <p:nvPr/>
        </p:nvSpPr>
        <p:spPr>
          <a:xfrm>
            <a:off x="3173270" y="-403720"/>
            <a:ext cx="336952" cy="215444"/>
          </a:xfrm>
          <a:prstGeom prst="rect">
            <a:avLst/>
          </a:prstGeom>
          <a:noFill/>
        </p:spPr>
        <p:txBody>
          <a:bodyPr wrap="none" rtlCol="0">
            <a:spAutoFit/>
          </a:bodyPr>
          <a:lstStyle/>
          <a:p>
            <a:r>
              <a:rPr lang="fr-FR" sz="800" dirty="0">
                <a:solidFill>
                  <a:srgbClr val="0F0E2B"/>
                </a:solidFill>
              </a:rPr>
              <a:t>1/4</a:t>
            </a:r>
            <a:endParaRPr lang="en-US" sz="800" dirty="0">
              <a:solidFill>
                <a:srgbClr val="0F0E2B"/>
              </a:solidFill>
            </a:endParaRPr>
          </a:p>
        </p:txBody>
      </p:sp>
      <p:cxnSp>
        <p:nvCxnSpPr>
          <p:cNvPr id="12" name="Straight Arrow Connector 11">
            <a:extLst>
              <a:ext uri="{FF2B5EF4-FFF2-40B4-BE49-F238E27FC236}">
                <a16:creationId xmlns:a16="http://schemas.microsoft.com/office/drawing/2014/main" id="{F5336DC9-BDC3-0DEC-5637-B0097D37CEF1}"/>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10D2778C-F8B5-01EB-D39D-069FC4BC1E30}"/>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06386B0-3131-5A24-0739-B67DF5964E64}"/>
              </a:ext>
            </a:extLst>
          </p:cNvPr>
          <p:cNvSpPr txBox="1"/>
          <p:nvPr/>
        </p:nvSpPr>
        <p:spPr>
          <a:xfrm>
            <a:off x="9077793" y="-403720"/>
            <a:ext cx="365806" cy="215444"/>
          </a:xfrm>
          <a:prstGeom prst="rect">
            <a:avLst/>
          </a:prstGeom>
          <a:noFill/>
        </p:spPr>
        <p:txBody>
          <a:bodyPr wrap="none" rtlCol="0">
            <a:spAutoFit/>
          </a:bodyPr>
          <a:lstStyle/>
          <a:p>
            <a:r>
              <a:rPr lang="fr-FR" sz="800" dirty="0">
                <a:solidFill>
                  <a:srgbClr val="0F0E2B"/>
                </a:solidFill>
              </a:rPr>
              <a:t>3/4</a:t>
            </a:r>
            <a:endParaRPr lang="en-US" sz="800" dirty="0">
              <a:solidFill>
                <a:srgbClr val="0F0E2B"/>
              </a:solidFill>
            </a:endParaRPr>
          </a:p>
        </p:txBody>
      </p:sp>
      <p:cxnSp>
        <p:nvCxnSpPr>
          <p:cNvPr id="15" name="Straight Arrow Connector 14">
            <a:extLst>
              <a:ext uri="{FF2B5EF4-FFF2-40B4-BE49-F238E27FC236}">
                <a16:creationId xmlns:a16="http://schemas.microsoft.com/office/drawing/2014/main" id="{A6FD99C0-E189-D6D4-966C-4B671003A3C5}"/>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 Placeholder 4">
            <a:extLst>
              <a:ext uri="{FF2B5EF4-FFF2-40B4-BE49-F238E27FC236}">
                <a16:creationId xmlns:a16="http://schemas.microsoft.com/office/drawing/2014/main" id="{6C05820C-88AC-4ADB-8636-EBC964B3DB4D}"/>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27173756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980">
          <p15:clr>
            <a:srgbClr val="FBAE40"/>
          </p15:clr>
        </p15:guide>
        <p15:guide id="2" pos="570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Content - 4 column - Dark - 1 Ligh">
    <p:bg>
      <p:bgRef idx="1001">
        <a:schemeClr val="bg2"/>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9DD830B-F7FC-E1B5-0599-B311B5D12B63}"/>
              </a:ext>
            </a:extLst>
          </p:cNvPr>
          <p:cNvSpPr/>
          <p:nvPr/>
        </p:nvSpPr>
        <p:spPr>
          <a:xfrm>
            <a:off x="9043686" y="0"/>
            <a:ext cx="3148314" cy="6443663"/>
          </a:xfrm>
          <a:prstGeom prst="rect">
            <a:avLst/>
          </a:prstGeom>
          <a:solidFill>
            <a:schemeClr val="tx2"/>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latin typeface="TWK Everett Light" panose="020B0204000000000000" pitchFamily="34" charset="77"/>
              <a:cs typeface="TWK Everett Light" panose="020B0204000000000000" pitchFamily="34" charset="77"/>
            </a:endParaRPr>
          </a:p>
        </p:txBody>
      </p:sp>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8418645" cy="1507331"/>
          </a:xfrm>
        </p:spPr>
        <p:txBody>
          <a:bodyPr/>
          <a:lstStyle>
            <a:lvl1pPr>
              <a:defRPr/>
            </a:lvl1pPr>
          </a:lstStyle>
          <a:p>
            <a:r>
              <a:rPr lang="en-GB"/>
              <a:t>4 Column – 1 Light</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1731"/>
            <a:ext cx="2530339" cy="3771251"/>
          </a:xfrm>
          <a:ln w="12700">
            <a:noFill/>
            <a:extLst>
              <a:ext uri="{C807C97D-BFC1-408E-A445-0C87EB9F89A2}">
                <ask:lineSketchStyleProps xmlns:ask="http://schemas.microsoft.com/office/drawing/2018/sketchyshapes">
                  <ask:type>
                    <ask:lineSketchNone/>
                  </ask:type>
                </ask:lineSketchStyleProps>
              </a:ext>
            </a:extLst>
          </a:ln>
        </p:spPr>
        <p:txBody>
          <a:bodyPr>
            <a:noAutofit/>
          </a:bodyPr>
          <a:lstStyle>
            <a:lvl1pPr>
              <a:defRPr lang="en-US" sz="1800" dirty="0"/>
            </a:lvl1pPr>
            <a:lvl2pPr>
              <a:defRPr lang="en-US" sz="1600" dirty="0"/>
            </a:lvl2pPr>
            <a:lvl3pPr>
              <a:defRPr lang="en-US" sz="1600" dirty="0"/>
            </a:lvl3pPr>
            <a:lvl4pPr>
              <a:defRPr lang="en-US" sz="1600" dirty="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6302644" y="2423029"/>
            <a:ext cx="2530339" cy="3771251"/>
          </a:xfrm>
        </p:spPr>
        <p:txBody>
          <a:bodyPr>
            <a:noAutofit/>
          </a:bodyPr>
          <a:lstStyle>
            <a:lvl1pPr>
              <a:defRPr lang="en-US" sz="1800"/>
            </a:lvl1pPr>
            <a:lvl2pPr>
              <a:defRPr lang="en-US" sz="1600"/>
            </a:lvl2pPr>
            <a:lvl3pPr>
              <a:defRPr lang="en-US" sz="1600"/>
            </a:lvl3pPr>
            <a:lvl4pPr>
              <a:defRPr lang="en-US" sz="160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3359018" y="2421731"/>
            <a:ext cx="2530340" cy="3771251"/>
          </a:xfrm>
        </p:spPr>
        <p:txBody>
          <a:bodyPr>
            <a:noAutofit/>
          </a:bodyPr>
          <a:lstStyle>
            <a:lvl1pPr>
              <a:defRPr lang="en-US" sz="1800"/>
            </a:lvl1pPr>
            <a:lvl2pPr>
              <a:defRPr lang="en-US" sz="1600"/>
            </a:lvl2pPr>
            <a:lvl3pPr>
              <a:defRPr lang="en-US" sz="1600"/>
            </a:lvl3pPr>
            <a:lvl4pPr>
              <a:defRPr lang="en-US" sz="160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en-GB" dirty="0"/>
              <a:t>Architectures Micro-Services</a:t>
            </a:r>
          </a:p>
        </p:txBody>
      </p:sp>
      <p:sp>
        <p:nvSpPr>
          <p:cNvPr id="10" name="Content Placeholder 2">
            <a:extLst>
              <a:ext uri="{FF2B5EF4-FFF2-40B4-BE49-F238E27FC236}">
                <a16:creationId xmlns:a16="http://schemas.microsoft.com/office/drawing/2014/main" id="{875680AF-BABE-564F-D670-F1ACC78C9F53}"/>
              </a:ext>
            </a:extLst>
          </p:cNvPr>
          <p:cNvSpPr>
            <a:spLocks noGrp="1"/>
          </p:cNvSpPr>
          <p:nvPr>
            <p:ph idx="16"/>
          </p:nvPr>
        </p:nvSpPr>
        <p:spPr>
          <a:xfrm>
            <a:off x="9246269" y="2423029"/>
            <a:ext cx="2530339" cy="3771251"/>
          </a:xfrm>
        </p:spPr>
        <p:txBody>
          <a:bodyPr>
            <a:noAutofit/>
          </a:bodyPr>
          <a:lstStyle>
            <a:lvl1pPr>
              <a:defRPr lang="en-US" sz="1800" dirty="0">
                <a:solidFill>
                  <a:schemeClr val="bg2"/>
                </a:solidFill>
              </a:defRPr>
            </a:lvl1pPr>
            <a:lvl2pPr>
              <a:defRPr lang="en-US" sz="1600" dirty="0">
                <a:solidFill>
                  <a:schemeClr val="bg2"/>
                </a:solidFill>
              </a:defRPr>
            </a:lvl2pPr>
            <a:lvl3pPr>
              <a:defRPr lang="en-US" sz="1600" dirty="0">
                <a:solidFill>
                  <a:schemeClr val="bg2"/>
                </a:solidFill>
              </a:defRPr>
            </a:lvl3pPr>
            <a:lvl4pPr>
              <a:defRPr lang="en-US" sz="1600" dirty="0">
                <a:solidFill>
                  <a:schemeClr val="bg2"/>
                </a:solidFill>
              </a:defRPr>
            </a:lvl4pPr>
            <a:lvl5pPr>
              <a:defRPr lang="en-GB" sz="1600" dirty="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Espace réservé de la date 4">
            <a:extLst>
              <a:ext uri="{FF2B5EF4-FFF2-40B4-BE49-F238E27FC236}">
                <a16:creationId xmlns:a16="http://schemas.microsoft.com/office/drawing/2014/main" id="{F788BF28-5C55-5620-F8E1-04464FF886B0}"/>
              </a:ext>
            </a:extLst>
          </p:cNvPr>
          <p:cNvSpPr>
            <a:spLocks noGrp="1"/>
          </p:cNvSpPr>
          <p:nvPr>
            <p:ph type="dt" sz="half" idx="17"/>
          </p:nvPr>
        </p:nvSpPr>
        <p:spPr/>
        <p:txBody>
          <a:bodyPr/>
          <a:lstStyle/>
          <a:p>
            <a:fld id="{803E19AE-0AE6-49EB-A808-49FF48D6AE3A}" type="datetime8">
              <a:rPr lang="fr-FR" smtClean="0"/>
              <a:t>27/06/2025 15:39</a:t>
            </a:fld>
            <a:endParaRPr lang="fr-FR" dirty="0"/>
          </a:p>
        </p:txBody>
      </p:sp>
      <p:sp>
        <p:nvSpPr>
          <p:cNvPr id="8" name="Espace réservé du numéro de diapositive 7">
            <a:extLst>
              <a:ext uri="{FF2B5EF4-FFF2-40B4-BE49-F238E27FC236}">
                <a16:creationId xmlns:a16="http://schemas.microsoft.com/office/drawing/2014/main" id="{1632DC78-C71A-D0FB-820A-86BC70B55EC8}"/>
              </a:ext>
            </a:extLst>
          </p:cNvPr>
          <p:cNvSpPr>
            <a:spLocks noGrp="1"/>
          </p:cNvSpPr>
          <p:nvPr>
            <p:ph type="sldNum" sz="quarter" idx="18"/>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cxnSp>
        <p:nvCxnSpPr>
          <p:cNvPr id="12" name="Straight Arrow Connector 11">
            <a:extLst>
              <a:ext uri="{FF2B5EF4-FFF2-40B4-BE49-F238E27FC236}">
                <a16:creationId xmlns:a16="http://schemas.microsoft.com/office/drawing/2014/main" id="{9AF77901-D874-E44D-AB0D-19D507381590}"/>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0A0AFD48-9C67-B75B-F3D0-EAE940ACDE22}"/>
              </a:ext>
            </a:extLst>
          </p:cNvPr>
          <p:cNvSpPr txBox="1"/>
          <p:nvPr/>
        </p:nvSpPr>
        <p:spPr>
          <a:xfrm>
            <a:off x="3173270" y="-403720"/>
            <a:ext cx="336952" cy="215444"/>
          </a:xfrm>
          <a:prstGeom prst="rect">
            <a:avLst/>
          </a:prstGeom>
          <a:noFill/>
        </p:spPr>
        <p:txBody>
          <a:bodyPr wrap="none" rtlCol="0">
            <a:spAutoFit/>
          </a:bodyPr>
          <a:lstStyle/>
          <a:p>
            <a:r>
              <a:rPr lang="fr-FR" sz="800" dirty="0">
                <a:solidFill>
                  <a:srgbClr val="0F0E2B"/>
                </a:solidFill>
              </a:rPr>
              <a:t>1/4</a:t>
            </a:r>
            <a:endParaRPr lang="en-US" sz="800" dirty="0">
              <a:solidFill>
                <a:srgbClr val="0F0E2B"/>
              </a:solidFill>
            </a:endParaRPr>
          </a:p>
        </p:txBody>
      </p:sp>
      <p:cxnSp>
        <p:nvCxnSpPr>
          <p:cNvPr id="14" name="Straight Arrow Connector 13">
            <a:extLst>
              <a:ext uri="{FF2B5EF4-FFF2-40B4-BE49-F238E27FC236}">
                <a16:creationId xmlns:a16="http://schemas.microsoft.com/office/drawing/2014/main" id="{3EE60CF5-1640-AD77-B8D5-B1691C291211}"/>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9486BAA0-FF14-84ED-C596-A15891A83833}"/>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8CDA9524-C78B-99E9-FC9E-C8192170F2FE}"/>
              </a:ext>
            </a:extLst>
          </p:cNvPr>
          <p:cNvSpPr txBox="1"/>
          <p:nvPr/>
        </p:nvSpPr>
        <p:spPr>
          <a:xfrm>
            <a:off x="9077793" y="-403720"/>
            <a:ext cx="365806" cy="215444"/>
          </a:xfrm>
          <a:prstGeom prst="rect">
            <a:avLst/>
          </a:prstGeom>
          <a:noFill/>
        </p:spPr>
        <p:txBody>
          <a:bodyPr wrap="none" rtlCol="0">
            <a:spAutoFit/>
          </a:bodyPr>
          <a:lstStyle/>
          <a:p>
            <a:r>
              <a:rPr lang="fr-FR" sz="800" dirty="0">
                <a:solidFill>
                  <a:srgbClr val="0F0E2B"/>
                </a:solidFill>
              </a:rPr>
              <a:t>3/4</a:t>
            </a:r>
            <a:endParaRPr lang="en-US" sz="800" dirty="0">
              <a:solidFill>
                <a:srgbClr val="0F0E2B"/>
              </a:solidFill>
            </a:endParaRPr>
          </a:p>
        </p:txBody>
      </p:sp>
      <p:cxnSp>
        <p:nvCxnSpPr>
          <p:cNvPr id="17" name="Straight Arrow Connector 16">
            <a:extLst>
              <a:ext uri="{FF2B5EF4-FFF2-40B4-BE49-F238E27FC236}">
                <a16:creationId xmlns:a16="http://schemas.microsoft.com/office/drawing/2014/main" id="{44FDADC8-321D-37FF-F27B-8B98723D2253}"/>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 Placeholder 4">
            <a:extLst>
              <a:ext uri="{FF2B5EF4-FFF2-40B4-BE49-F238E27FC236}">
                <a16:creationId xmlns:a16="http://schemas.microsoft.com/office/drawing/2014/main" id="{6FDCA569-8C21-DD77-0E85-95A07AF22B62}"/>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73243017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980">
          <p15:clr>
            <a:srgbClr val="FBAE40"/>
          </p15:clr>
        </p15:guide>
        <p15:guide id="2" pos="5700">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ext - 2 Column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p:txBody>
          <a:bodyPr/>
          <a:lstStyle/>
          <a:p>
            <a:r>
              <a:rPr lang="en-GB"/>
              <a:t>Text - Two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11365703" cy="3529013"/>
          </a:xfrm>
        </p:spPr>
        <p:txBody>
          <a:bodyPr numCol="2" spcCol="720000">
            <a:no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5" name="Espace réservé de la date 4">
            <a:extLst>
              <a:ext uri="{FF2B5EF4-FFF2-40B4-BE49-F238E27FC236}">
                <a16:creationId xmlns:a16="http://schemas.microsoft.com/office/drawing/2014/main" id="{811987D2-02FE-46A6-13FC-53B9CB952BD7}"/>
              </a:ext>
            </a:extLst>
          </p:cNvPr>
          <p:cNvSpPr>
            <a:spLocks noGrp="1"/>
          </p:cNvSpPr>
          <p:nvPr>
            <p:ph type="dt" sz="half" idx="11"/>
          </p:nvPr>
        </p:nvSpPr>
        <p:spPr/>
        <p:txBody>
          <a:bodyPr/>
          <a:lstStyle/>
          <a:p>
            <a:fld id="{A97AED6F-2DA4-4B7F-8F93-0CA66D6E0E56}" type="datetime8">
              <a:rPr lang="fr-FR" smtClean="0"/>
              <a:t>27/06/2025 15:39</a:t>
            </a:fld>
            <a:endParaRPr lang="fr-FR" dirty="0"/>
          </a:p>
        </p:txBody>
      </p:sp>
      <p:sp>
        <p:nvSpPr>
          <p:cNvPr id="6" name="Espace réservé du numéro de diapositive 5">
            <a:extLst>
              <a:ext uri="{FF2B5EF4-FFF2-40B4-BE49-F238E27FC236}">
                <a16:creationId xmlns:a16="http://schemas.microsoft.com/office/drawing/2014/main" id="{A349AE92-9AF6-A3A4-C495-8A24615DC7BD}"/>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7" name="Text Placeholder 4">
            <a:extLst>
              <a:ext uri="{FF2B5EF4-FFF2-40B4-BE49-F238E27FC236}">
                <a16:creationId xmlns:a16="http://schemas.microsoft.com/office/drawing/2014/main" id="{79818AED-3E86-3FE9-EDD5-0C20E8D77084}"/>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8710753"/>
      </p:ext>
    </p:extLst>
  </p:cSld>
  <p:clrMapOvr>
    <a:overrideClrMapping bg1="dk1" tx1="lt1" bg2="dk2" tx2="lt2" accent1="accent1" accent2="accent2" accent3="accent3" accent4="accent4" accent5="accent5" accent6="accent6" hlink="hlink" folHlink="folHlink"/>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ext - 3 Column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p:txBody>
          <a:bodyPr/>
          <a:lstStyle/>
          <a:p>
            <a:r>
              <a:rPr lang="en-GB"/>
              <a:t>Text - Three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11365703" cy="3529013"/>
          </a:xfrm>
        </p:spPr>
        <p:txBody>
          <a:bodyPr numCol="3" spcCol="720000">
            <a:no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5" name="Espace réservé de la date 4">
            <a:extLst>
              <a:ext uri="{FF2B5EF4-FFF2-40B4-BE49-F238E27FC236}">
                <a16:creationId xmlns:a16="http://schemas.microsoft.com/office/drawing/2014/main" id="{3E6EBEC6-035F-53F9-6A5F-A16C92465E1C}"/>
              </a:ext>
            </a:extLst>
          </p:cNvPr>
          <p:cNvSpPr>
            <a:spLocks noGrp="1"/>
          </p:cNvSpPr>
          <p:nvPr>
            <p:ph type="dt" sz="half" idx="11"/>
          </p:nvPr>
        </p:nvSpPr>
        <p:spPr/>
        <p:txBody>
          <a:bodyPr/>
          <a:lstStyle/>
          <a:p>
            <a:fld id="{D76CE8E5-F882-4DEB-9C59-E31F65F1E91B}" type="datetime8">
              <a:rPr lang="fr-FR" smtClean="0"/>
              <a:t>27/06/2025 15:39</a:t>
            </a:fld>
            <a:endParaRPr lang="fr-FR" dirty="0"/>
          </a:p>
        </p:txBody>
      </p:sp>
      <p:sp>
        <p:nvSpPr>
          <p:cNvPr id="6" name="Espace réservé du numéro de diapositive 5">
            <a:extLst>
              <a:ext uri="{FF2B5EF4-FFF2-40B4-BE49-F238E27FC236}">
                <a16:creationId xmlns:a16="http://schemas.microsoft.com/office/drawing/2014/main" id="{DFBE16B2-A76D-6F2D-DF06-E8BC7085FA26}"/>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7" name="Text Placeholder 4">
            <a:extLst>
              <a:ext uri="{FF2B5EF4-FFF2-40B4-BE49-F238E27FC236}">
                <a16:creationId xmlns:a16="http://schemas.microsoft.com/office/drawing/2014/main" id="{AC95B87E-0563-B192-B412-524DDC09155B}"/>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188506345"/>
      </p:ext>
    </p:extLst>
  </p:cSld>
  <p:clrMapOvr>
    <a:overrideClrMapping bg1="dk1" tx1="lt1" bg2="dk2" tx2="lt2" accent1="accent1" accent2="accent2" accent3="accent3" accent4="accent4" accent5="accent5" accent6="accent6" hlink="hlink" folHlink="folHlink"/>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ext + Image - 2/3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7296147" cy="1507331"/>
          </a:xfrm>
        </p:spPr>
        <p:txBody>
          <a:bodyPr/>
          <a:lstStyle/>
          <a:p>
            <a:r>
              <a:rPr lang="en-GB"/>
              <a:t>Text + image – One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7296146" cy="3529013"/>
          </a:xfrm>
        </p:spPr>
        <p:txBody>
          <a:bodyPr>
            <a:norm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9CA7B79C-7AB6-F978-F6EE-CF2E9A39093A}"/>
              </a:ext>
            </a:extLst>
          </p:cNvPr>
          <p:cNvSpPr>
            <a:spLocks noGrp="1"/>
          </p:cNvSpPr>
          <p:nvPr>
            <p:ph type="ftr" sz="quarter" idx="11"/>
          </p:nvPr>
        </p:nvSpPr>
        <p:spPr>
          <a:xfrm>
            <a:off x="4071619" y="6452233"/>
            <a:ext cx="4052687" cy="406800"/>
          </a:xfrm>
          <a:prstGeom prst="rect">
            <a:avLst/>
          </a:prstGeom>
        </p:spPr>
        <p:txBody>
          <a:bodyPr/>
          <a:lstStyle/>
          <a:p>
            <a:r>
              <a:rPr lang="en-GB" dirty="0"/>
              <a:t>Architectures Micro-Services</a:t>
            </a:r>
          </a:p>
        </p:txBody>
      </p:sp>
      <p:sp>
        <p:nvSpPr>
          <p:cNvPr id="4" name="Picture Placeholder 2">
            <a:extLst>
              <a:ext uri="{FF2B5EF4-FFF2-40B4-BE49-F238E27FC236}">
                <a16:creationId xmlns:a16="http://schemas.microsoft.com/office/drawing/2014/main" id="{1D36CA07-E8B6-DC86-0766-0C18452E56EA}"/>
              </a:ext>
            </a:extLst>
          </p:cNvPr>
          <p:cNvSpPr>
            <a:spLocks noGrp="1" noChangeAspect="1"/>
          </p:cNvSpPr>
          <p:nvPr>
            <p:ph type="pic" idx="12" hasCustomPrompt="1"/>
          </p:nvPr>
        </p:nvSpPr>
        <p:spPr>
          <a:xfrm>
            <a:off x="8124306" y="0"/>
            <a:ext cx="4067694"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6" name="Espace réservé de la date 5">
            <a:extLst>
              <a:ext uri="{FF2B5EF4-FFF2-40B4-BE49-F238E27FC236}">
                <a16:creationId xmlns:a16="http://schemas.microsoft.com/office/drawing/2014/main" id="{1A0AA8CF-3A4C-2400-5CAD-C4CEE458DFDF}"/>
              </a:ext>
            </a:extLst>
          </p:cNvPr>
          <p:cNvSpPr>
            <a:spLocks noGrp="1"/>
          </p:cNvSpPr>
          <p:nvPr>
            <p:ph type="dt" sz="half" idx="13"/>
          </p:nvPr>
        </p:nvSpPr>
        <p:spPr/>
        <p:txBody>
          <a:bodyPr/>
          <a:lstStyle/>
          <a:p>
            <a:fld id="{D605388A-6B6C-4E6C-ACD6-B6A4415CEB50}" type="datetime8">
              <a:rPr lang="fr-FR" smtClean="0"/>
              <a:t>27/06/2025 15:39</a:t>
            </a:fld>
            <a:endParaRPr lang="fr-FR" dirty="0"/>
          </a:p>
        </p:txBody>
      </p:sp>
      <p:sp>
        <p:nvSpPr>
          <p:cNvPr id="7" name="Espace réservé du numéro de diapositive 6">
            <a:extLst>
              <a:ext uri="{FF2B5EF4-FFF2-40B4-BE49-F238E27FC236}">
                <a16:creationId xmlns:a16="http://schemas.microsoft.com/office/drawing/2014/main" id="{532B4101-1FF0-93B0-44D9-9F68C760E2A1}"/>
              </a:ext>
            </a:extLst>
          </p:cNvPr>
          <p:cNvSpPr>
            <a:spLocks noGrp="1"/>
          </p:cNvSpPr>
          <p:nvPr>
            <p:ph type="sldNum" sz="quarter" idx="14"/>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4463D533-1201-DF31-C71F-8A00E23262E0}"/>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840505646"/>
      </p:ext>
    </p:extLst>
  </p:cSld>
  <p:clrMapOvr>
    <a:overrideClrMapping bg1="dk1" tx1="lt1" bg2="dk2" tx2="lt2" accent1="accent1" accent2="accent2" accent3="accent3" accent4="accent4" accent5="accent5" accent6="accent6" hlink="hlink" folHlink="folHlink"/>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ext + Image - 1/2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5267322" cy="1507331"/>
          </a:xfrm>
        </p:spPr>
        <p:txBody>
          <a:bodyPr/>
          <a:lstStyle/>
          <a:p>
            <a:r>
              <a:rPr lang="en-GB"/>
              <a:t>Text + image – One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5267323" cy="3529013"/>
          </a:xfrm>
        </p:spPr>
        <p:txBody>
          <a:bodyPr>
            <a:norm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9CA7B79C-7AB6-F978-F6EE-CF2E9A39093A}"/>
              </a:ext>
            </a:extLst>
          </p:cNvPr>
          <p:cNvSpPr>
            <a:spLocks noGrp="1"/>
          </p:cNvSpPr>
          <p:nvPr>
            <p:ph type="ftr" sz="quarter" idx="11"/>
          </p:nvPr>
        </p:nvSpPr>
        <p:spPr>
          <a:xfrm>
            <a:off x="4071619" y="6452233"/>
            <a:ext cx="4052687" cy="406800"/>
          </a:xfrm>
          <a:prstGeom prst="rect">
            <a:avLst/>
          </a:prstGeom>
        </p:spPr>
        <p:txBody>
          <a:bodyPr/>
          <a:lstStyle/>
          <a:p>
            <a:r>
              <a:rPr lang="en-GB" dirty="0"/>
              <a:t>Architectures Micro-Services</a:t>
            </a:r>
          </a:p>
        </p:txBody>
      </p:sp>
      <p:sp>
        <p:nvSpPr>
          <p:cNvPr id="4" name="Picture Placeholder 2">
            <a:extLst>
              <a:ext uri="{FF2B5EF4-FFF2-40B4-BE49-F238E27FC236}">
                <a16:creationId xmlns:a16="http://schemas.microsoft.com/office/drawing/2014/main" id="{1D36CA07-E8B6-DC86-0766-0C18452E56EA}"/>
              </a:ext>
            </a:extLst>
          </p:cNvPr>
          <p:cNvSpPr>
            <a:spLocks noGrp="1" noChangeAspect="1"/>
          </p:cNvSpPr>
          <p:nvPr>
            <p:ph type="pic" idx="12" hasCustomPrompt="1"/>
          </p:nvPr>
        </p:nvSpPr>
        <p:spPr>
          <a:xfrm>
            <a:off x="6096000" y="0"/>
            <a:ext cx="6096000"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6" name="Espace réservé de la date 5">
            <a:extLst>
              <a:ext uri="{FF2B5EF4-FFF2-40B4-BE49-F238E27FC236}">
                <a16:creationId xmlns:a16="http://schemas.microsoft.com/office/drawing/2014/main" id="{5BF78A28-95C9-74D7-B78E-24D901144BA4}"/>
              </a:ext>
            </a:extLst>
          </p:cNvPr>
          <p:cNvSpPr>
            <a:spLocks noGrp="1"/>
          </p:cNvSpPr>
          <p:nvPr>
            <p:ph type="dt" sz="half" idx="13"/>
          </p:nvPr>
        </p:nvSpPr>
        <p:spPr/>
        <p:txBody>
          <a:bodyPr/>
          <a:lstStyle/>
          <a:p>
            <a:fld id="{0B7CF3CF-0B4D-4A8D-84B1-1C91E84B9E9B}" type="datetime8">
              <a:rPr lang="fr-FR" smtClean="0"/>
              <a:t>27/06/2025 15:39</a:t>
            </a:fld>
            <a:endParaRPr lang="fr-FR" dirty="0"/>
          </a:p>
        </p:txBody>
      </p:sp>
      <p:sp>
        <p:nvSpPr>
          <p:cNvPr id="7" name="Espace réservé du numéro de diapositive 6">
            <a:extLst>
              <a:ext uri="{FF2B5EF4-FFF2-40B4-BE49-F238E27FC236}">
                <a16:creationId xmlns:a16="http://schemas.microsoft.com/office/drawing/2014/main" id="{2AEF1ED4-3759-6817-4F35-7BA2C9C6EDAD}"/>
              </a:ext>
            </a:extLst>
          </p:cNvPr>
          <p:cNvSpPr>
            <a:spLocks noGrp="1"/>
          </p:cNvSpPr>
          <p:nvPr>
            <p:ph type="sldNum" sz="quarter" idx="14"/>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303F3368-4BB5-8B4D-D135-1FE77F1E0EDD}"/>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803445611"/>
      </p:ext>
    </p:extLst>
  </p:cSld>
  <p:clrMapOvr>
    <a:overrideClrMapping bg1="dk1" tx1="lt1" bg2="dk2" tx2="lt2" accent1="accent1" accent2="accent2" accent3="accent3" accent4="accent4" accent5="accent5" accent6="accent6" hlink="hlink" folHlink="folHlink"/>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ext + Image - 1/3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9" y="406522"/>
            <a:ext cx="3242422" cy="1507331"/>
          </a:xfrm>
        </p:spPr>
        <p:txBody>
          <a:bodyPr/>
          <a:lstStyle/>
          <a:p>
            <a:r>
              <a:rPr lang="en-GB"/>
              <a:t>Text + image – One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8" y="2421731"/>
            <a:ext cx="3242423" cy="3529013"/>
          </a:xfrm>
        </p:spPr>
        <p:txBody>
          <a:bodyPr>
            <a:norm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9CA7B79C-7AB6-F978-F6EE-CF2E9A39093A}"/>
              </a:ext>
            </a:extLst>
          </p:cNvPr>
          <p:cNvSpPr>
            <a:spLocks noGrp="1"/>
          </p:cNvSpPr>
          <p:nvPr>
            <p:ph type="ftr" sz="quarter" idx="11"/>
          </p:nvPr>
        </p:nvSpPr>
        <p:spPr>
          <a:xfrm>
            <a:off x="4071619" y="6452233"/>
            <a:ext cx="4052687" cy="406800"/>
          </a:xfrm>
          <a:prstGeom prst="rect">
            <a:avLst/>
          </a:prstGeom>
        </p:spPr>
        <p:txBody>
          <a:bodyPr/>
          <a:lstStyle/>
          <a:p>
            <a:r>
              <a:rPr lang="en-GB" dirty="0"/>
              <a:t>Architectures Micro-Services</a:t>
            </a:r>
          </a:p>
        </p:txBody>
      </p:sp>
      <p:sp>
        <p:nvSpPr>
          <p:cNvPr id="4" name="Picture Placeholder 2">
            <a:extLst>
              <a:ext uri="{FF2B5EF4-FFF2-40B4-BE49-F238E27FC236}">
                <a16:creationId xmlns:a16="http://schemas.microsoft.com/office/drawing/2014/main" id="{1D36CA07-E8B6-DC86-0766-0C18452E56EA}"/>
              </a:ext>
            </a:extLst>
          </p:cNvPr>
          <p:cNvSpPr>
            <a:spLocks noGrp="1" noChangeAspect="1"/>
          </p:cNvSpPr>
          <p:nvPr>
            <p:ph type="pic" idx="12" hasCustomPrompt="1"/>
          </p:nvPr>
        </p:nvSpPr>
        <p:spPr>
          <a:xfrm>
            <a:off x="4071100" y="0"/>
            <a:ext cx="8120900"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6" name="Espace réservé de la date 5">
            <a:extLst>
              <a:ext uri="{FF2B5EF4-FFF2-40B4-BE49-F238E27FC236}">
                <a16:creationId xmlns:a16="http://schemas.microsoft.com/office/drawing/2014/main" id="{151D4537-5763-7274-E84F-9795616327DC}"/>
              </a:ext>
            </a:extLst>
          </p:cNvPr>
          <p:cNvSpPr>
            <a:spLocks noGrp="1"/>
          </p:cNvSpPr>
          <p:nvPr>
            <p:ph type="dt" sz="half" idx="13"/>
          </p:nvPr>
        </p:nvSpPr>
        <p:spPr/>
        <p:txBody>
          <a:bodyPr/>
          <a:lstStyle/>
          <a:p>
            <a:fld id="{2E198336-9B1A-4F99-BB98-82D036214EAD}" type="datetime8">
              <a:rPr lang="fr-FR" smtClean="0"/>
              <a:t>27/06/2025 15:39</a:t>
            </a:fld>
            <a:endParaRPr lang="fr-FR" dirty="0"/>
          </a:p>
        </p:txBody>
      </p:sp>
      <p:sp>
        <p:nvSpPr>
          <p:cNvPr id="7" name="Espace réservé du numéro de diapositive 6">
            <a:extLst>
              <a:ext uri="{FF2B5EF4-FFF2-40B4-BE49-F238E27FC236}">
                <a16:creationId xmlns:a16="http://schemas.microsoft.com/office/drawing/2014/main" id="{E5D3E84B-0F24-D7EB-EB17-EC8330348A8D}"/>
              </a:ext>
            </a:extLst>
          </p:cNvPr>
          <p:cNvSpPr>
            <a:spLocks noGrp="1"/>
          </p:cNvSpPr>
          <p:nvPr>
            <p:ph type="sldNum" sz="quarter" idx="14"/>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3948750A-61E2-E9BF-E61C-5C06003EC4B3}"/>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256956950"/>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split - 2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p:txBody>
          <a:bodyPr/>
          <a:lstStyle/>
          <a:p>
            <a:r>
              <a:rPr lang="en-GB"/>
              <a:t>Text - Two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11365703" cy="3529013"/>
          </a:xfrm>
        </p:spPr>
        <p:txBody>
          <a:bodyPr numCol="2" spcCol="720000">
            <a:no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FD12877-FD39-5B6C-6B20-597D3256471E}"/>
              </a:ext>
            </a:extLst>
          </p:cNvPr>
          <p:cNvSpPr>
            <a:spLocks noGrp="1"/>
          </p:cNvSpPr>
          <p:nvPr>
            <p:ph type="dt" sz="half" idx="10"/>
          </p:nvPr>
        </p:nvSpPr>
        <p:spPr/>
        <p:txBody>
          <a:bodyPr/>
          <a:lstStyle/>
          <a:p>
            <a:fld id="{64E8C02E-765A-4469-9E61-A16FCE32207A}" type="datetime8">
              <a:rPr lang="fr-FR" smtClean="0"/>
              <a:t>27/06/2025 15:39</a:t>
            </a:fld>
            <a:endParaRPr lang="fr-FR" dirty="0"/>
          </a:p>
        </p:txBody>
      </p:sp>
      <p:sp>
        <p:nvSpPr>
          <p:cNvPr id="8" name="Footer Placeholder 7">
            <a:extLst>
              <a:ext uri="{FF2B5EF4-FFF2-40B4-BE49-F238E27FC236}">
                <a16:creationId xmlns:a16="http://schemas.microsoft.com/office/drawing/2014/main" id="{D303129F-CC1A-DBC4-9B88-E27C1D62F7E6}"/>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9" name="Slide Number Placeholder 8">
            <a:extLst>
              <a:ext uri="{FF2B5EF4-FFF2-40B4-BE49-F238E27FC236}">
                <a16:creationId xmlns:a16="http://schemas.microsoft.com/office/drawing/2014/main" id="{E040F024-006D-8631-F5D8-29C5B362567B}"/>
              </a:ext>
            </a:extLst>
          </p:cNvPr>
          <p:cNvSpPr>
            <a:spLocks noGrp="1"/>
          </p:cNvSpPr>
          <p:nvPr>
            <p:ph type="sldNum" sz="quarter" idx="12"/>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6" name="Text Placeholder 4">
            <a:extLst>
              <a:ext uri="{FF2B5EF4-FFF2-40B4-BE49-F238E27FC236}">
                <a16:creationId xmlns:a16="http://schemas.microsoft.com/office/drawing/2014/main" id="{449634A9-BD2A-5833-21EE-2A53895574D3}"/>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68436208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2 Column Text + Image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7296147" cy="1507331"/>
          </a:xfrm>
        </p:spPr>
        <p:txBody>
          <a:bodyPr/>
          <a:lstStyle/>
          <a:p>
            <a:r>
              <a:rPr lang="en-GB"/>
              <a:t>Text + image – Two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7296148" cy="3529013"/>
          </a:xfrm>
        </p:spPr>
        <p:txBody>
          <a:bodyPr numCol="2" spcCol="720000">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5" name="Picture Placeholder 2">
            <a:extLst>
              <a:ext uri="{FF2B5EF4-FFF2-40B4-BE49-F238E27FC236}">
                <a16:creationId xmlns:a16="http://schemas.microsoft.com/office/drawing/2014/main" id="{E1D46A77-34AD-D49B-0041-12764C564290}"/>
              </a:ext>
            </a:extLst>
          </p:cNvPr>
          <p:cNvSpPr>
            <a:spLocks noGrp="1" noChangeAspect="1"/>
          </p:cNvSpPr>
          <p:nvPr>
            <p:ph type="pic" idx="12" hasCustomPrompt="1"/>
          </p:nvPr>
        </p:nvSpPr>
        <p:spPr>
          <a:xfrm>
            <a:off x="8124306" y="0"/>
            <a:ext cx="4067694"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6" name="Espace réservé de la date 5">
            <a:extLst>
              <a:ext uri="{FF2B5EF4-FFF2-40B4-BE49-F238E27FC236}">
                <a16:creationId xmlns:a16="http://schemas.microsoft.com/office/drawing/2014/main" id="{FEF608F6-D9E6-5421-EB8F-09BF58B580D1}"/>
              </a:ext>
            </a:extLst>
          </p:cNvPr>
          <p:cNvSpPr>
            <a:spLocks noGrp="1"/>
          </p:cNvSpPr>
          <p:nvPr>
            <p:ph type="dt" sz="half" idx="13"/>
          </p:nvPr>
        </p:nvSpPr>
        <p:spPr/>
        <p:txBody>
          <a:bodyPr/>
          <a:lstStyle/>
          <a:p>
            <a:fld id="{D083EDE5-9E26-4776-A962-4CC35BA98195}" type="datetime8">
              <a:rPr lang="fr-FR" smtClean="0"/>
              <a:t>27/06/2025 15:39</a:t>
            </a:fld>
            <a:endParaRPr lang="fr-FR" dirty="0"/>
          </a:p>
        </p:txBody>
      </p:sp>
      <p:sp>
        <p:nvSpPr>
          <p:cNvPr id="7" name="Espace réservé du numéro de diapositive 6">
            <a:extLst>
              <a:ext uri="{FF2B5EF4-FFF2-40B4-BE49-F238E27FC236}">
                <a16:creationId xmlns:a16="http://schemas.microsoft.com/office/drawing/2014/main" id="{CAEFE881-1246-E032-F623-9AFD3B4AD9CD}"/>
              </a:ext>
            </a:extLst>
          </p:cNvPr>
          <p:cNvSpPr>
            <a:spLocks noGrp="1"/>
          </p:cNvSpPr>
          <p:nvPr>
            <p:ph type="sldNum" sz="quarter" idx="14"/>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4B7E906C-249E-1429-E5CF-F115DAFAF88C}"/>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754638696"/>
      </p:ext>
    </p:extLst>
  </p:cSld>
  <p:clrMapOvr>
    <a:overrideClrMapping bg1="dk1" tx1="lt1" bg2="dk2" tx2="lt2" accent1="accent1" accent2="accent2" accent3="accent3" accent4="accent4" accent5="accent5" accent6="accent6" hlink="hlink" folHlink="folHlink"/>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Highlights - Text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74371"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en-GB"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p:nvPr>
        </p:nvSpPr>
        <p:spPr>
          <a:xfrm>
            <a:off x="407989" y="4945223"/>
            <a:ext cx="3236400" cy="720000"/>
          </a:xfrm>
        </p:spPr>
        <p:txBody>
          <a:bodyPr lIns="144000" anchor="b">
            <a:normAutofit/>
          </a:bodyPr>
          <a:lstStyle>
            <a:lvl1pPr marL="0" indent="0">
              <a:buNone/>
              <a:defRPr sz="140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p:nvPr>
        </p:nvSpPr>
        <p:spPr>
          <a:xfrm>
            <a:off x="4477800" y="4945223"/>
            <a:ext cx="3236400" cy="720000"/>
          </a:xfrm>
        </p:spPr>
        <p:txBody>
          <a:bodyPr lIns="144000" anchor="b">
            <a:normAutofit/>
          </a:bodyPr>
          <a:lstStyle>
            <a:lvl1pPr marL="0" indent="0">
              <a:buNone/>
              <a:defRPr sz="140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4477800"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p:nvPr>
        </p:nvSpPr>
        <p:spPr>
          <a:xfrm>
            <a:off x="8552308" y="4945223"/>
            <a:ext cx="3236400" cy="720000"/>
          </a:xfrm>
        </p:spPr>
        <p:txBody>
          <a:bodyPr lIns="144000" anchor="b">
            <a:normAutofit/>
          </a:bodyPr>
          <a:lstStyle>
            <a:lvl1pPr marL="0" indent="0">
              <a:buNone/>
              <a:defRPr sz="140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8552308"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974ACEA6-5731-4A1F-A41C-0E654B5C190E}" type="datetime8">
              <a:rPr lang="fr-FR" smtClean="0"/>
              <a:t>27/06/2025 15:39</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cxnSp>
        <p:nvCxnSpPr>
          <p:cNvPr id="6" name="Straight Connector 5">
            <a:extLst>
              <a:ext uri="{FF2B5EF4-FFF2-40B4-BE49-F238E27FC236}">
                <a16:creationId xmlns:a16="http://schemas.microsoft.com/office/drawing/2014/main" id="{15918356-92FF-DAB8-FB96-6BC3B7BABFD5}"/>
              </a:ext>
            </a:extLst>
          </p:cNvPr>
          <p:cNvCxnSpPr>
            <a:cxnSpLocks/>
          </p:cNvCxnSpPr>
          <p:nvPr/>
        </p:nvCxnSpPr>
        <p:spPr>
          <a:xfrm>
            <a:off x="4073299"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20DC89F-279D-4DC8-C25B-F0FBC76DDA29}"/>
              </a:ext>
            </a:extLst>
          </p:cNvPr>
          <p:cNvCxnSpPr>
            <a:cxnSpLocks/>
          </p:cNvCxnSpPr>
          <p:nvPr/>
        </p:nvCxnSpPr>
        <p:spPr>
          <a:xfrm>
            <a:off x="8129190"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8" name="Text Placeholder 4">
            <a:extLst>
              <a:ext uri="{FF2B5EF4-FFF2-40B4-BE49-F238E27FC236}">
                <a16:creationId xmlns:a16="http://schemas.microsoft.com/office/drawing/2014/main" id="{8051570A-BC52-1D0E-162B-D3F7E60106B7}"/>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634018723"/>
      </p:ext>
    </p:extLst>
  </p:cSld>
  <p:clrMapOvr>
    <a:overrideClrMapping bg1="dk1" tx1="lt1" bg2="dk2" tx2="lt2" accent1="accent1" accent2="accent2" accent3="accent3" accent4="accent4" accent5="accent5" accent6="accent6" hlink="hlink" folHlink="folHlink"/>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Highlights - 3 Figures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74369"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en-GB"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hasCustomPrompt="1"/>
          </p:nvPr>
        </p:nvSpPr>
        <p:spPr>
          <a:xfrm>
            <a:off x="407989" y="4945223"/>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hasCustomPrompt="1"/>
          </p:nvPr>
        </p:nvSpPr>
        <p:spPr>
          <a:xfrm>
            <a:off x="4477800" y="4945223"/>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4477800"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hasCustomPrompt="1"/>
          </p:nvPr>
        </p:nvSpPr>
        <p:spPr>
          <a:xfrm>
            <a:off x="8552308" y="4945223"/>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8552308"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D2F2CAE9-8C02-46A8-B55D-F42F024B872A}" type="datetime8">
              <a:rPr lang="fr-FR" smtClean="0"/>
              <a:t>27/06/2025 15:39</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cxnSp>
        <p:nvCxnSpPr>
          <p:cNvPr id="6" name="Straight Connector 5">
            <a:extLst>
              <a:ext uri="{FF2B5EF4-FFF2-40B4-BE49-F238E27FC236}">
                <a16:creationId xmlns:a16="http://schemas.microsoft.com/office/drawing/2014/main" id="{15918356-92FF-DAB8-FB96-6BC3B7BABFD5}"/>
              </a:ext>
            </a:extLst>
          </p:cNvPr>
          <p:cNvCxnSpPr>
            <a:cxnSpLocks/>
          </p:cNvCxnSpPr>
          <p:nvPr/>
        </p:nvCxnSpPr>
        <p:spPr>
          <a:xfrm>
            <a:off x="4073299"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20DC89F-279D-4DC8-C25B-F0FBC76DDA29}"/>
              </a:ext>
            </a:extLst>
          </p:cNvPr>
          <p:cNvCxnSpPr>
            <a:cxnSpLocks/>
          </p:cNvCxnSpPr>
          <p:nvPr/>
        </p:nvCxnSpPr>
        <p:spPr>
          <a:xfrm>
            <a:off x="8129190"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8" name="Text Placeholder 4">
            <a:extLst>
              <a:ext uri="{FF2B5EF4-FFF2-40B4-BE49-F238E27FC236}">
                <a16:creationId xmlns:a16="http://schemas.microsoft.com/office/drawing/2014/main" id="{D860915D-8F0B-5965-C262-A10243971ED8}"/>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635988551"/>
      </p:ext>
    </p:extLst>
  </p:cSld>
  <p:clrMapOvr>
    <a:overrideClrMapping bg1="dk1" tx1="lt1" bg2="dk2" tx2="lt2" accent1="accent1" accent2="accent2" accent3="accent3" accent4="accent4" accent5="accent5" accent6="accent6" hlink="hlink" folHlink="folHlink"/>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Highlights - 4 Figures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65705"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en-GB"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hasCustomPrompt="1"/>
          </p:nvPr>
        </p:nvSpPr>
        <p:spPr>
          <a:xfrm>
            <a:off x="407989" y="4945223"/>
            <a:ext cx="25200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hasCustomPrompt="1"/>
          </p:nvPr>
        </p:nvSpPr>
        <p:spPr>
          <a:xfrm>
            <a:off x="3359997" y="4945223"/>
            <a:ext cx="25200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3359997"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hasCustomPrompt="1"/>
          </p:nvPr>
        </p:nvSpPr>
        <p:spPr>
          <a:xfrm>
            <a:off x="6312005" y="4945223"/>
            <a:ext cx="25200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6312005"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0596D101-DF73-4AFE-A1D4-A1CD3DA80389}" type="datetime8">
              <a:rPr lang="fr-FR" smtClean="0"/>
              <a:t>27/06/2025 15:39</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cxnSp>
        <p:nvCxnSpPr>
          <p:cNvPr id="6" name="Straight Connector 5">
            <a:extLst>
              <a:ext uri="{FF2B5EF4-FFF2-40B4-BE49-F238E27FC236}">
                <a16:creationId xmlns:a16="http://schemas.microsoft.com/office/drawing/2014/main" id="{15918356-92FF-DAB8-FB96-6BC3B7BABFD5}"/>
              </a:ext>
            </a:extLst>
          </p:cNvPr>
          <p:cNvCxnSpPr>
            <a:cxnSpLocks/>
          </p:cNvCxnSpPr>
          <p:nvPr/>
        </p:nvCxnSpPr>
        <p:spPr>
          <a:xfrm>
            <a:off x="3143993" y="4189848"/>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8" name="Text Placeholder 2">
            <a:extLst>
              <a:ext uri="{FF2B5EF4-FFF2-40B4-BE49-F238E27FC236}">
                <a16:creationId xmlns:a16="http://schemas.microsoft.com/office/drawing/2014/main" id="{483366D4-8509-1C69-0C60-3933039D7624}"/>
              </a:ext>
            </a:extLst>
          </p:cNvPr>
          <p:cNvSpPr>
            <a:spLocks noGrp="1"/>
          </p:cNvSpPr>
          <p:nvPr>
            <p:ph type="body" idx="26" hasCustomPrompt="1"/>
          </p:nvPr>
        </p:nvSpPr>
        <p:spPr>
          <a:xfrm>
            <a:off x="9264013" y="4945223"/>
            <a:ext cx="25200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9" name="Text Placeholder 2">
            <a:extLst>
              <a:ext uri="{FF2B5EF4-FFF2-40B4-BE49-F238E27FC236}">
                <a16:creationId xmlns:a16="http://schemas.microsoft.com/office/drawing/2014/main" id="{C215A5E2-4F14-CA0F-4290-EF885CA6CEBB}"/>
              </a:ext>
            </a:extLst>
          </p:cNvPr>
          <p:cNvSpPr>
            <a:spLocks noGrp="1"/>
          </p:cNvSpPr>
          <p:nvPr>
            <p:ph type="body" idx="27"/>
          </p:nvPr>
        </p:nvSpPr>
        <p:spPr>
          <a:xfrm>
            <a:off x="9264013"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cxnSp>
        <p:nvCxnSpPr>
          <p:cNvPr id="10" name="Straight Connector 9">
            <a:extLst>
              <a:ext uri="{FF2B5EF4-FFF2-40B4-BE49-F238E27FC236}">
                <a16:creationId xmlns:a16="http://schemas.microsoft.com/office/drawing/2014/main" id="{1448A9C4-2723-B825-5E15-56A807EA07CF}"/>
              </a:ext>
            </a:extLst>
          </p:cNvPr>
          <p:cNvCxnSpPr>
            <a:cxnSpLocks/>
          </p:cNvCxnSpPr>
          <p:nvPr/>
        </p:nvCxnSpPr>
        <p:spPr>
          <a:xfrm>
            <a:off x="6096001" y="4189848"/>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8556FF48-9160-BB95-C2F9-976F23F0AB4D}"/>
              </a:ext>
            </a:extLst>
          </p:cNvPr>
          <p:cNvCxnSpPr>
            <a:cxnSpLocks/>
          </p:cNvCxnSpPr>
          <p:nvPr/>
        </p:nvCxnSpPr>
        <p:spPr>
          <a:xfrm>
            <a:off x="9048009" y="4189848"/>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7" name="Text Placeholder 4">
            <a:extLst>
              <a:ext uri="{FF2B5EF4-FFF2-40B4-BE49-F238E27FC236}">
                <a16:creationId xmlns:a16="http://schemas.microsoft.com/office/drawing/2014/main" id="{6A0BDBE6-29A1-71AA-4E31-C9182EFFD3F6}"/>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369461262"/>
      </p:ext>
    </p:extLst>
  </p:cSld>
  <p:clrMapOvr>
    <a:overrideClrMapping bg1="dk1" tx1="lt1" bg2="dk2" tx2="lt2" accent1="accent1" accent2="accent2" accent3="accent3" accent4="accent4" accent5="accent5" accent6="accent6" hlink="hlink" folHlink="folHlink"/>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Highlights - 6 Figures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74367"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en-GB"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hasCustomPrompt="1"/>
          </p:nvPr>
        </p:nvSpPr>
        <p:spPr>
          <a:xfrm>
            <a:off x="407989" y="4945223"/>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hasCustomPrompt="1"/>
          </p:nvPr>
        </p:nvSpPr>
        <p:spPr>
          <a:xfrm>
            <a:off x="4477800" y="4945223"/>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4477800"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hasCustomPrompt="1"/>
          </p:nvPr>
        </p:nvSpPr>
        <p:spPr>
          <a:xfrm>
            <a:off x="8552308" y="4945223"/>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8552308"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CE0BECB3-DC7E-42D5-8BD6-0973908E9CDC}" type="datetime8">
              <a:rPr lang="fr-FR" smtClean="0"/>
              <a:t>27/06/2025 15:39</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2">
            <a:extLst>
              <a:ext uri="{FF2B5EF4-FFF2-40B4-BE49-F238E27FC236}">
                <a16:creationId xmlns:a16="http://schemas.microsoft.com/office/drawing/2014/main" id="{977CBA06-FA4D-4A94-00DD-FFA9BDE34BB8}"/>
              </a:ext>
            </a:extLst>
          </p:cNvPr>
          <p:cNvSpPr>
            <a:spLocks noGrp="1"/>
          </p:cNvSpPr>
          <p:nvPr>
            <p:ph type="body" idx="26" hasCustomPrompt="1"/>
          </p:nvPr>
        </p:nvSpPr>
        <p:spPr>
          <a:xfrm>
            <a:off x="399323" y="3172957"/>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9" name="Text Placeholder 2">
            <a:extLst>
              <a:ext uri="{FF2B5EF4-FFF2-40B4-BE49-F238E27FC236}">
                <a16:creationId xmlns:a16="http://schemas.microsoft.com/office/drawing/2014/main" id="{FA0DF995-600F-9185-689A-250B01AEFA29}"/>
              </a:ext>
            </a:extLst>
          </p:cNvPr>
          <p:cNvSpPr>
            <a:spLocks noGrp="1"/>
          </p:cNvSpPr>
          <p:nvPr>
            <p:ph type="body" idx="27"/>
          </p:nvPr>
        </p:nvSpPr>
        <p:spPr>
          <a:xfrm>
            <a:off x="399323" y="2417582"/>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0" name="Text Placeholder 2">
            <a:extLst>
              <a:ext uri="{FF2B5EF4-FFF2-40B4-BE49-F238E27FC236}">
                <a16:creationId xmlns:a16="http://schemas.microsoft.com/office/drawing/2014/main" id="{073088C5-F12F-9695-161D-C4BBBE26EB5C}"/>
              </a:ext>
            </a:extLst>
          </p:cNvPr>
          <p:cNvSpPr>
            <a:spLocks noGrp="1"/>
          </p:cNvSpPr>
          <p:nvPr>
            <p:ph type="body" idx="28" hasCustomPrompt="1"/>
          </p:nvPr>
        </p:nvSpPr>
        <p:spPr>
          <a:xfrm>
            <a:off x="4469134" y="3172957"/>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11" name="Text Placeholder 2">
            <a:extLst>
              <a:ext uri="{FF2B5EF4-FFF2-40B4-BE49-F238E27FC236}">
                <a16:creationId xmlns:a16="http://schemas.microsoft.com/office/drawing/2014/main" id="{0D843059-A780-DC8C-56BB-70F48743736F}"/>
              </a:ext>
            </a:extLst>
          </p:cNvPr>
          <p:cNvSpPr>
            <a:spLocks noGrp="1"/>
          </p:cNvSpPr>
          <p:nvPr>
            <p:ph type="body" idx="29"/>
          </p:nvPr>
        </p:nvSpPr>
        <p:spPr>
          <a:xfrm>
            <a:off x="4469134" y="2417582"/>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2" name="Text Placeholder 2">
            <a:extLst>
              <a:ext uri="{FF2B5EF4-FFF2-40B4-BE49-F238E27FC236}">
                <a16:creationId xmlns:a16="http://schemas.microsoft.com/office/drawing/2014/main" id="{713AFCB3-CEF1-8CAD-C957-395725CD7BE3}"/>
              </a:ext>
            </a:extLst>
          </p:cNvPr>
          <p:cNvSpPr>
            <a:spLocks noGrp="1"/>
          </p:cNvSpPr>
          <p:nvPr>
            <p:ph type="body" idx="30" hasCustomPrompt="1"/>
          </p:nvPr>
        </p:nvSpPr>
        <p:spPr>
          <a:xfrm>
            <a:off x="8543642" y="3172957"/>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13" name="Text Placeholder 2">
            <a:extLst>
              <a:ext uri="{FF2B5EF4-FFF2-40B4-BE49-F238E27FC236}">
                <a16:creationId xmlns:a16="http://schemas.microsoft.com/office/drawing/2014/main" id="{8D5AD507-DFF7-CE3D-B568-0BEC3FA19EF9}"/>
              </a:ext>
            </a:extLst>
          </p:cNvPr>
          <p:cNvSpPr>
            <a:spLocks noGrp="1"/>
          </p:cNvSpPr>
          <p:nvPr>
            <p:ph type="body" idx="31"/>
          </p:nvPr>
        </p:nvSpPr>
        <p:spPr>
          <a:xfrm>
            <a:off x="8543642" y="2417582"/>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cxnSp>
        <p:nvCxnSpPr>
          <p:cNvPr id="17" name="Straight Connector 16">
            <a:extLst>
              <a:ext uri="{FF2B5EF4-FFF2-40B4-BE49-F238E27FC236}">
                <a16:creationId xmlns:a16="http://schemas.microsoft.com/office/drawing/2014/main" id="{CE9EB904-F3D6-3FD1-40D0-CB20ED2E3DB2}"/>
              </a:ext>
            </a:extLst>
          </p:cNvPr>
          <p:cNvCxnSpPr>
            <a:cxnSpLocks/>
          </p:cNvCxnSpPr>
          <p:nvPr/>
        </p:nvCxnSpPr>
        <p:spPr>
          <a:xfrm>
            <a:off x="4073299"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AF8CA076-C3BD-2FE4-7B64-03984E89CB15}"/>
              </a:ext>
            </a:extLst>
          </p:cNvPr>
          <p:cNvCxnSpPr>
            <a:cxnSpLocks/>
          </p:cNvCxnSpPr>
          <p:nvPr/>
        </p:nvCxnSpPr>
        <p:spPr>
          <a:xfrm>
            <a:off x="8129190"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BAEEBDAE-64CA-5107-784F-A1A58E2A8ACE}"/>
              </a:ext>
            </a:extLst>
          </p:cNvPr>
          <p:cNvCxnSpPr>
            <a:cxnSpLocks/>
          </p:cNvCxnSpPr>
          <p:nvPr/>
        </p:nvCxnSpPr>
        <p:spPr>
          <a:xfrm>
            <a:off x="4073525" y="2417582"/>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B7D7C90-9E09-E9DA-7ACA-43F5789F5BA6}"/>
              </a:ext>
            </a:extLst>
          </p:cNvPr>
          <p:cNvCxnSpPr>
            <a:cxnSpLocks/>
          </p:cNvCxnSpPr>
          <p:nvPr/>
        </p:nvCxnSpPr>
        <p:spPr>
          <a:xfrm>
            <a:off x="8129416" y="2417582"/>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6" name="Text Placeholder 4">
            <a:extLst>
              <a:ext uri="{FF2B5EF4-FFF2-40B4-BE49-F238E27FC236}">
                <a16:creationId xmlns:a16="http://schemas.microsoft.com/office/drawing/2014/main" id="{239E5C51-B096-6534-466B-CCAEB8801151}"/>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843079627"/>
      </p:ext>
    </p:extLst>
  </p:cSld>
  <p:clrMapOvr>
    <a:overrideClrMapping bg1="dk1" tx1="lt1" bg2="dk2" tx2="lt2" accent1="accent1" accent2="accent2" accent3="accent3" accent4="accent4" accent5="accent5" accent6="accent6" hlink="hlink" folHlink="folHlink"/>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Content - blank - Dark">
    <p:bg>
      <p:bgRef idx="1001">
        <a:schemeClr val="bg2"/>
      </p:bgRef>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2" name="Espace réservé de la date 1">
            <a:extLst>
              <a:ext uri="{FF2B5EF4-FFF2-40B4-BE49-F238E27FC236}">
                <a16:creationId xmlns:a16="http://schemas.microsoft.com/office/drawing/2014/main" id="{6DA3A50D-B84A-F7A8-B010-BD5F4344E3C1}"/>
              </a:ext>
            </a:extLst>
          </p:cNvPr>
          <p:cNvSpPr>
            <a:spLocks noGrp="1"/>
          </p:cNvSpPr>
          <p:nvPr>
            <p:ph type="dt" sz="half" idx="11"/>
          </p:nvPr>
        </p:nvSpPr>
        <p:spPr/>
        <p:txBody>
          <a:bodyPr/>
          <a:lstStyle/>
          <a:p>
            <a:fld id="{8DC5EF02-BA3C-49DD-B63A-4B0E522224A5}" type="datetime8">
              <a:rPr lang="fr-FR" smtClean="0"/>
              <a:t>27/06/2025 15:39</a:t>
            </a:fld>
            <a:endParaRPr lang="fr-FR" dirty="0"/>
          </a:p>
        </p:txBody>
      </p:sp>
      <p:sp>
        <p:nvSpPr>
          <p:cNvPr id="3" name="Espace réservé du numéro de diapositive 2">
            <a:extLst>
              <a:ext uri="{FF2B5EF4-FFF2-40B4-BE49-F238E27FC236}">
                <a16:creationId xmlns:a16="http://schemas.microsoft.com/office/drawing/2014/main" id="{5CC48478-4B68-D589-72E3-035A11D5455A}"/>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5" name="Text Placeholder 4">
            <a:extLst>
              <a:ext uri="{FF2B5EF4-FFF2-40B4-BE49-F238E27FC236}">
                <a16:creationId xmlns:a16="http://schemas.microsoft.com/office/drawing/2014/main" id="{D6657464-C027-3E77-351F-748178B4BD07}"/>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992655958"/>
      </p:ext>
    </p:extLst>
  </p:cSld>
  <p:clrMapOvr>
    <a:overrideClrMapping bg1="dk1" tx1="lt1" bg2="dk2" tx2="lt2" accent1="accent1" accent2="accent2" accent3="accent3" accent4="accent4" accent5="accent5" accent6="accent6" hlink="hlink" folHlink="folHlink"/>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End Page - Message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2420937"/>
            <a:ext cx="9936956" cy="3622833"/>
          </a:xfrm>
        </p:spPr>
        <p:txBody>
          <a:bodyPr anchor="b"/>
          <a:lstStyle/>
          <a:p>
            <a:r>
              <a:rPr lang="en-GB"/>
              <a:t>Enter Sign-off Message</a:t>
            </a:r>
          </a:p>
        </p:txBody>
      </p:sp>
      <p:pic>
        <p:nvPicPr>
          <p:cNvPr id="5" name="Graphic 4">
            <a:extLst>
              <a:ext uri="{FF2B5EF4-FFF2-40B4-BE49-F238E27FC236}">
                <a16:creationId xmlns:a16="http://schemas.microsoft.com/office/drawing/2014/main" id="{5ACC75F8-5AC5-39FF-6E61-B741036C91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4338" y="0"/>
            <a:ext cx="1333833" cy="914400"/>
          </a:xfrm>
          <a:prstGeom prst="rect">
            <a:avLst/>
          </a:prstGeom>
        </p:spPr>
      </p:pic>
      <p:pic>
        <p:nvPicPr>
          <p:cNvPr id="3" name="Graphic 2">
            <a:extLst>
              <a:ext uri="{FF2B5EF4-FFF2-40B4-BE49-F238E27FC236}">
                <a16:creationId xmlns:a16="http://schemas.microsoft.com/office/drawing/2014/main" id="{7AF3473C-C24E-D997-B32F-4303ABFD0580}"/>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414338" y="0"/>
            <a:ext cx="1333833" cy="914400"/>
          </a:xfrm>
          <a:prstGeom prst="rect">
            <a:avLst/>
          </a:prstGeom>
        </p:spPr>
      </p:pic>
    </p:spTree>
    <p:extLst>
      <p:ext uri="{BB962C8B-B14F-4D97-AF65-F5344CB8AC3E}">
        <p14:creationId xmlns:p14="http://schemas.microsoft.com/office/powerpoint/2010/main" val="2669090485"/>
      </p:ext>
    </p:extLst>
  </p:cSld>
  <p:clrMapOvr>
    <a:overrideClrMapping bg1="dk1" tx1="lt1" bg2="dk2" tx2="lt2" accent1="accent1" accent2="accent2" accent3="accent3" accent4="accent4" accent5="accent5" accent6="accent6" hlink="hlink" folHlink="folHlink"/>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End Page - Elevate Digitally - Dark">
    <p:bg>
      <p:bgRef idx="1001">
        <a:schemeClr val="bg2"/>
      </p:bgRef>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6F06E9B-73CB-3BCE-5217-BF1C5D8ED9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82742" y="2950491"/>
            <a:ext cx="6026400" cy="957304"/>
          </a:xfrm>
          <a:prstGeom prst="rect">
            <a:avLst/>
          </a:prstGeom>
        </p:spPr>
      </p:pic>
    </p:spTree>
    <p:extLst>
      <p:ext uri="{BB962C8B-B14F-4D97-AF65-F5344CB8AC3E}">
        <p14:creationId xmlns:p14="http://schemas.microsoft.com/office/powerpoint/2010/main" val="2619160138"/>
      </p:ext>
    </p:extLst>
  </p:cSld>
  <p:clrMapOvr>
    <a:overrideClrMapping bg1="dk1" tx1="lt1" bg2="dk2" tx2="lt2" accent1="accent1" accent2="accent2" accent3="accent3" accent4="accent4" accent5="accent5" accent6="accent6" hlink="hlink" folHlink="folHlink"/>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Front Page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07988" y="4438448"/>
            <a:ext cx="11375450" cy="1250156"/>
          </a:xfrm>
        </p:spPr>
        <p:txBody>
          <a:bodyPr anchor="b">
            <a:noAutofit/>
          </a:bodyPr>
          <a:lstStyle>
            <a:lvl1pPr>
              <a:defRPr>
                <a:solidFill>
                  <a:schemeClr val="tx2"/>
                </a:solidFill>
              </a:defRPr>
            </a:lvl1pPr>
          </a:lstStyle>
          <a:p>
            <a:r>
              <a:rPr lang="en-GB"/>
              <a:t>Document Title</a:t>
            </a:r>
          </a:p>
        </p:txBody>
      </p:sp>
      <p:pic>
        <p:nvPicPr>
          <p:cNvPr id="5" name="Graphic 4">
            <a:extLst>
              <a:ext uri="{FF2B5EF4-FFF2-40B4-BE49-F238E27FC236}">
                <a16:creationId xmlns:a16="http://schemas.microsoft.com/office/drawing/2014/main" id="{5ACC75F8-5AC5-39FF-6E61-B741036C91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4338" y="0"/>
            <a:ext cx="1333833" cy="914400"/>
          </a:xfrm>
          <a:prstGeom prst="rect">
            <a:avLst/>
          </a:prstGeom>
        </p:spPr>
      </p:pic>
      <p:sp>
        <p:nvSpPr>
          <p:cNvPr id="3" name="Espace réservé de la date 2">
            <a:extLst>
              <a:ext uri="{FF2B5EF4-FFF2-40B4-BE49-F238E27FC236}">
                <a16:creationId xmlns:a16="http://schemas.microsoft.com/office/drawing/2014/main" id="{8A0E60A3-A3F4-7F98-7BCA-1C7E74EA9C4D}"/>
              </a:ext>
            </a:extLst>
          </p:cNvPr>
          <p:cNvSpPr>
            <a:spLocks noGrp="1"/>
          </p:cNvSpPr>
          <p:nvPr>
            <p:ph type="dt" sz="half" idx="10"/>
          </p:nvPr>
        </p:nvSpPr>
        <p:spPr>
          <a:xfrm>
            <a:off x="407988" y="5950035"/>
            <a:ext cx="1895803" cy="406800"/>
          </a:xfrm>
        </p:spPr>
        <p:txBody>
          <a:bodyPr vert="horz" wrap="none" lIns="0" tIns="0" rIns="0" bIns="0" rtlCol="0" anchor="t">
            <a:noAutofit/>
          </a:bodyPr>
          <a:lstStyle>
            <a:lvl1pPr>
              <a:defRPr lang="fr-FR" sz="2400" smtClean="0">
                <a:solidFill>
                  <a:schemeClr val="tx2"/>
                </a:solidFill>
                <a:ea typeface="+mj-ea"/>
              </a:defRPr>
            </a:lvl1pPr>
          </a:lstStyle>
          <a:p>
            <a:pPr>
              <a:lnSpc>
                <a:spcPct val="90000"/>
              </a:lnSpc>
              <a:spcBef>
                <a:spcPct val="0"/>
              </a:spcBef>
            </a:pPr>
            <a:fld id="{40020077-27C3-4297-8798-9882483A62D3}" type="datetime8">
              <a:rPr lang="fr-FR" smtClean="0"/>
              <a:t>27/06/2025 15:39</a:t>
            </a:fld>
            <a:endParaRPr lang="en-US" dirty="0"/>
          </a:p>
        </p:txBody>
      </p:sp>
      <p:pic>
        <p:nvPicPr>
          <p:cNvPr id="4" name="Graphic 3">
            <a:extLst>
              <a:ext uri="{FF2B5EF4-FFF2-40B4-BE49-F238E27FC236}">
                <a16:creationId xmlns:a16="http://schemas.microsoft.com/office/drawing/2014/main" id="{B1AA1A93-9CFD-54AC-F7CB-D676C610730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4338" y="0"/>
            <a:ext cx="1333833" cy="914400"/>
          </a:xfrm>
          <a:prstGeom prst="rect">
            <a:avLst/>
          </a:prstGeom>
        </p:spPr>
      </p:pic>
    </p:spTree>
    <p:extLst>
      <p:ext uri="{BB962C8B-B14F-4D97-AF65-F5344CB8AC3E}">
        <p14:creationId xmlns:p14="http://schemas.microsoft.com/office/powerpoint/2010/main" val="399844107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Divider - Message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EB5D-E9A6-D61A-D7F1-FD3BC8A5FE79}"/>
              </a:ext>
            </a:extLst>
          </p:cNvPr>
          <p:cNvSpPr>
            <a:spLocks noGrp="1"/>
          </p:cNvSpPr>
          <p:nvPr>
            <p:ph type="ctrTitle" hasCustomPrompt="1"/>
          </p:nvPr>
        </p:nvSpPr>
        <p:spPr>
          <a:xfrm>
            <a:off x="407988" y="2420938"/>
            <a:ext cx="9002412" cy="2522535"/>
          </a:xfrm>
        </p:spPr>
        <p:txBody>
          <a:bodyPr anchor="t">
            <a:noAutofit/>
          </a:bodyPr>
          <a:lstStyle>
            <a:lvl1pPr algn="l">
              <a:defRPr sz="4000"/>
            </a:lvl1pPr>
          </a:lstStyle>
          <a:p>
            <a:r>
              <a:rPr lang="en-GB"/>
              <a:t>Section divider message</a:t>
            </a:r>
          </a:p>
        </p:txBody>
      </p:sp>
      <p:pic>
        <p:nvPicPr>
          <p:cNvPr id="5" name="Graphic 4">
            <a:extLst>
              <a:ext uri="{FF2B5EF4-FFF2-40B4-BE49-F238E27FC236}">
                <a16:creationId xmlns:a16="http://schemas.microsoft.com/office/drawing/2014/main" id="{F259123E-55BC-9A46-6B3F-EA33F6AA94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96638" y="0"/>
            <a:ext cx="907256" cy="907256"/>
          </a:xfrm>
          <a:prstGeom prst="rect">
            <a:avLst/>
          </a:prstGeom>
        </p:spPr>
      </p:pic>
      <p:sp>
        <p:nvSpPr>
          <p:cNvPr id="7" name="Date Placeholder 6">
            <a:extLst>
              <a:ext uri="{FF2B5EF4-FFF2-40B4-BE49-F238E27FC236}">
                <a16:creationId xmlns:a16="http://schemas.microsoft.com/office/drawing/2014/main" id="{CFD1FAA3-A45E-562D-4A95-75B9BEDF0210}"/>
              </a:ext>
            </a:extLst>
          </p:cNvPr>
          <p:cNvSpPr>
            <a:spLocks noGrp="1"/>
          </p:cNvSpPr>
          <p:nvPr>
            <p:ph type="dt" sz="half" idx="10"/>
          </p:nvPr>
        </p:nvSpPr>
        <p:spPr/>
        <p:txBody>
          <a:bodyPr/>
          <a:lstStyle/>
          <a:p>
            <a:fld id="{7BAB5054-42C7-4D44-B679-1091B3E62928}" type="datetime8">
              <a:rPr lang="fr-FR" smtClean="0"/>
              <a:t>27/06/2025 15:39</a:t>
            </a:fld>
            <a:endParaRPr lang="fr-FR" dirty="0"/>
          </a:p>
        </p:txBody>
      </p:sp>
      <p:sp>
        <p:nvSpPr>
          <p:cNvPr id="8" name="Footer Placeholder 7">
            <a:extLst>
              <a:ext uri="{FF2B5EF4-FFF2-40B4-BE49-F238E27FC236}">
                <a16:creationId xmlns:a16="http://schemas.microsoft.com/office/drawing/2014/main" id="{5A6EF201-4CED-B9EA-C62E-3E816A1C6BDD}"/>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9" name="Slide Number Placeholder 8">
            <a:extLst>
              <a:ext uri="{FF2B5EF4-FFF2-40B4-BE49-F238E27FC236}">
                <a16:creationId xmlns:a16="http://schemas.microsoft.com/office/drawing/2014/main" id="{CBE8BBD9-8077-2960-7D5A-96103E679D88}"/>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pic>
        <p:nvPicPr>
          <p:cNvPr id="3" name="Graphic 2">
            <a:extLst>
              <a:ext uri="{FF2B5EF4-FFF2-40B4-BE49-F238E27FC236}">
                <a16:creationId xmlns:a16="http://schemas.microsoft.com/office/drawing/2014/main" id="{920CE40E-C4D7-4E1B-21DA-B0DF1DFBF55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96638" y="0"/>
            <a:ext cx="907256" cy="907256"/>
          </a:xfrm>
          <a:prstGeom prst="rect">
            <a:avLst/>
          </a:prstGeom>
        </p:spPr>
      </p:pic>
    </p:spTree>
    <p:extLst>
      <p:ext uri="{BB962C8B-B14F-4D97-AF65-F5344CB8AC3E}">
        <p14:creationId xmlns:p14="http://schemas.microsoft.com/office/powerpoint/2010/main" val="3168783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3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p:txBody>
          <a:bodyPr/>
          <a:lstStyle/>
          <a:p>
            <a:r>
              <a:rPr lang="en-GB"/>
              <a:t>Text - Three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11365703" cy="3529013"/>
          </a:xfrm>
        </p:spPr>
        <p:txBody>
          <a:bodyPr numCol="3" spcCol="720000">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6729298-BBFF-6FB0-7D39-5B3C55ACAE54}"/>
              </a:ext>
            </a:extLst>
          </p:cNvPr>
          <p:cNvSpPr>
            <a:spLocks noGrp="1"/>
          </p:cNvSpPr>
          <p:nvPr>
            <p:ph type="dt" sz="half" idx="10"/>
          </p:nvPr>
        </p:nvSpPr>
        <p:spPr/>
        <p:txBody>
          <a:bodyPr/>
          <a:lstStyle/>
          <a:p>
            <a:fld id="{046E78CA-D05D-47E1-AFE5-E746A04C42EF}" type="datetime8">
              <a:rPr lang="fr-FR" smtClean="0"/>
              <a:t>27/06/2025 15:39</a:t>
            </a:fld>
            <a:endParaRPr lang="fr-FR" dirty="0"/>
          </a:p>
        </p:txBody>
      </p:sp>
      <p:sp>
        <p:nvSpPr>
          <p:cNvPr id="8" name="Footer Placeholder 7">
            <a:extLst>
              <a:ext uri="{FF2B5EF4-FFF2-40B4-BE49-F238E27FC236}">
                <a16:creationId xmlns:a16="http://schemas.microsoft.com/office/drawing/2014/main" id="{35E47FFD-D2F4-717B-C4E6-A3388F8A8D29}"/>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9" name="Slide Number Placeholder 8">
            <a:extLst>
              <a:ext uri="{FF2B5EF4-FFF2-40B4-BE49-F238E27FC236}">
                <a16:creationId xmlns:a16="http://schemas.microsoft.com/office/drawing/2014/main" id="{4FC3C272-D7F8-889C-00ED-E0A1258CA476}"/>
              </a:ext>
            </a:extLst>
          </p:cNvPr>
          <p:cNvSpPr>
            <a:spLocks noGrp="1"/>
          </p:cNvSpPr>
          <p:nvPr>
            <p:ph type="sldNum" sz="quarter" idx="12"/>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6" name="Text Placeholder 4">
            <a:extLst>
              <a:ext uri="{FF2B5EF4-FFF2-40B4-BE49-F238E27FC236}">
                <a16:creationId xmlns:a16="http://schemas.microsoft.com/office/drawing/2014/main" id="{FBB9AD17-AEC0-65E6-927E-71E2E5BA5F16}"/>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93189260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Agenda - Light">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F2B87135-6AA0-67BA-8E2E-8F09FEF61865}"/>
              </a:ext>
            </a:extLst>
          </p:cNvPr>
          <p:cNvSpPr>
            <a:spLocks noGrp="1"/>
          </p:cNvSpPr>
          <p:nvPr>
            <p:ph type="body" sz="quarter" idx="15"/>
          </p:nvPr>
        </p:nvSpPr>
        <p:spPr>
          <a:xfrm>
            <a:off x="427038" y="3860800"/>
            <a:ext cx="5202237" cy="2090738"/>
          </a:xfrm>
        </p:spPr>
        <p:txBody>
          <a:bodyPr/>
          <a:lstStyle/>
          <a:p>
            <a:pPr lvl="0"/>
            <a:r>
              <a:rPr lang="en-US"/>
              <a:t>Click to edit Master text styles</a:t>
            </a:r>
          </a:p>
        </p:txBody>
      </p:sp>
      <p:sp>
        <p:nvSpPr>
          <p:cNvPr id="6" name="Table Placeholder 5">
            <a:extLst>
              <a:ext uri="{FF2B5EF4-FFF2-40B4-BE49-F238E27FC236}">
                <a16:creationId xmlns:a16="http://schemas.microsoft.com/office/drawing/2014/main" id="{4986AA5A-22D7-4A4A-A290-C115960775EB}"/>
              </a:ext>
            </a:extLst>
          </p:cNvPr>
          <p:cNvSpPr>
            <a:spLocks noGrp="1"/>
          </p:cNvSpPr>
          <p:nvPr>
            <p:ph type="tbl" sz="quarter" idx="14"/>
          </p:nvPr>
        </p:nvSpPr>
        <p:spPr>
          <a:xfrm>
            <a:off x="6562272" y="2420938"/>
            <a:ext cx="5202691" cy="3530600"/>
          </a:xfrm>
        </p:spPr>
        <p:txBody>
          <a:bodyPr/>
          <a:lstStyle/>
          <a:p>
            <a:r>
              <a:rPr lang="en-US" dirty="0"/>
              <a:t>Click icon to add table</a:t>
            </a:r>
          </a:p>
        </p:txBody>
      </p:sp>
      <p:sp>
        <p:nvSpPr>
          <p:cNvPr id="2" name="Title 1">
            <a:extLst>
              <a:ext uri="{FF2B5EF4-FFF2-40B4-BE49-F238E27FC236}">
                <a16:creationId xmlns:a16="http://schemas.microsoft.com/office/drawing/2014/main" id="{E6832830-A85A-FC97-B8FD-E8212C493059}"/>
              </a:ext>
            </a:extLst>
          </p:cNvPr>
          <p:cNvSpPr>
            <a:spLocks noGrp="1"/>
          </p:cNvSpPr>
          <p:nvPr>
            <p:ph type="title"/>
          </p:nvPr>
        </p:nvSpPr>
        <p:spPr>
          <a:xfrm>
            <a:off x="414338" y="414337"/>
            <a:ext cx="11351328" cy="1507331"/>
          </a:xfrm>
        </p:spPr>
        <p:txBody>
          <a:bodyPr/>
          <a:lstStyle/>
          <a:p>
            <a:r>
              <a:rPr lang="en-US"/>
              <a:t>Click to edit Master title style</a:t>
            </a:r>
            <a:endParaRPr lang="en-GB"/>
          </a:p>
        </p:txBody>
      </p:sp>
      <p:sp>
        <p:nvSpPr>
          <p:cNvPr id="8" name="Date Placeholder 7">
            <a:extLst>
              <a:ext uri="{FF2B5EF4-FFF2-40B4-BE49-F238E27FC236}">
                <a16:creationId xmlns:a16="http://schemas.microsoft.com/office/drawing/2014/main" id="{AA9D908D-BD84-C09E-1C01-B31DB3DF1456}"/>
              </a:ext>
            </a:extLst>
          </p:cNvPr>
          <p:cNvSpPr>
            <a:spLocks noGrp="1"/>
          </p:cNvSpPr>
          <p:nvPr>
            <p:ph type="dt" sz="half" idx="11"/>
          </p:nvPr>
        </p:nvSpPr>
        <p:spPr/>
        <p:txBody>
          <a:bodyPr/>
          <a:lstStyle/>
          <a:p>
            <a:fld id="{D9E7BD10-A89D-46C4-A478-20A61B7CC457}" type="datetime8">
              <a:rPr lang="fr-FR" smtClean="0"/>
              <a:t>27/06/2025 15:39</a:t>
            </a:fld>
            <a:endParaRPr lang="fr-FR" dirty="0"/>
          </a:p>
        </p:txBody>
      </p:sp>
      <p:sp>
        <p:nvSpPr>
          <p:cNvPr id="9" name="Footer Placeholder 8">
            <a:extLst>
              <a:ext uri="{FF2B5EF4-FFF2-40B4-BE49-F238E27FC236}">
                <a16:creationId xmlns:a16="http://schemas.microsoft.com/office/drawing/2014/main" id="{7661E9C7-B915-62A8-09EC-6820AA9389BB}"/>
              </a:ext>
            </a:extLst>
          </p:cNvPr>
          <p:cNvSpPr>
            <a:spLocks noGrp="1"/>
          </p:cNvSpPr>
          <p:nvPr>
            <p:ph type="ftr" sz="quarter" idx="12"/>
          </p:nvPr>
        </p:nvSpPr>
        <p:spPr>
          <a:xfrm>
            <a:off x="4071619" y="6452233"/>
            <a:ext cx="4052687" cy="406800"/>
          </a:xfrm>
          <a:prstGeom prst="rect">
            <a:avLst/>
          </a:prstGeom>
        </p:spPr>
        <p:txBody>
          <a:bodyPr/>
          <a:lstStyle/>
          <a:p>
            <a:r>
              <a:rPr lang="fr-FR" dirty="0"/>
              <a:t>Architectures Micro-Services</a:t>
            </a:r>
          </a:p>
        </p:txBody>
      </p:sp>
      <p:sp>
        <p:nvSpPr>
          <p:cNvPr id="10" name="Slide Number Placeholder 9">
            <a:extLst>
              <a:ext uri="{FF2B5EF4-FFF2-40B4-BE49-F238E27FC236}">
                <a16:creationId xmlns:a16="http://schemas.microsoft.com/office/drawing/2014/main" id="{A35AED0F-F44A-6DD3-E9B2-FC8C31631457}"/>
              </a:ext>
            </a:extLst>
          </p:cNvPr>
          <p:cNvSpPr>
            <a:spLocks noGrp="1"/>
          </p:cNvSpPr>
          <p:nvPr>
            <p:ph type="sldNum" sz="quarter" idx="13"/>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Tree>
    <p:extLst>
      <p:ext uri="{BB962C8B-B14F-4D97-AF65-F5344CB8AC3E}">
        <p14:creationId xmlns:p14="http://schemas.microsoft.com/office/powerpoint/2010/main" val="303561193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itle + space - Ligh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9AB2DD8-99DF-7C72-114B-1FC8D6804940}"/>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
        <p:nvSpPr>
          <p:cNvPr id="2" name="Title 1">
            <a:extLst>
              <a:ext uri="{FF2B5EF4-FFF2-40B4-BE49-F238E27FC236}">
                <a16:creationId xmlns:a16="http://schemas.microsoft.com/office/drawing/2014/main" id="{E6832830-A85A-FC97-B8FD-E8212C493059}"/>
              </a:ext>
            </a:extLst>
          </p:cNvPr>
          <p:cNvSpPr>
            <a:spLocks noGrp="1"/>
          </p:cNvSpPr>
          <p:nvPr>
            <p:ph type="title"/>
          </p:nvPr>
        </p:nvSpPr>
        <p:spPr>
          <a:xfrm>
            <a:off x="414337" y="414337"/>
            <a:ext cx="11354875" cy="1507331"/>
          </a:xfrm>
        </p:spPr>
        <p:txBody>
          <a:bodyPr/>
          <a:lstStyle>
            <a:lvl1pPr>
              <a:defRPr/>
            </a:lvl1pPr>
          </a:lstStyle>
          <a:p>
            <a:r>
              <a:rPr lang="en-US"/>
              <a:t>Click to edit Master title style</a:t>
            </a:r>
            <a:endParaRPr lang="en-GB"/>
          </a:p>
        </p:txBody>
      </p:sp>
      <p:sp>
        <p:nvSpPr>
          <p:cNvPr id="10" name="Date Placeholder 9">
            <a:extLst>
              <a:ext uri="{FF2B5EF4-FFF2-40B4-BE49-F238E27FC236}">
                <a16:creationId xmlns:a16="http://schemas.microsoft.com/office/drawing/2014/main" id="{2E09F178-C3C0-F398-07CC-A74F8BABC632}"/>
              </a:ext>
            </a:extLst>
          </p:cNvPr>
          <p:cNvSpPr>
            <a:spLocks noGrp="1"/>
          </p:cNvSpPr>
          <p:nvPr>
            <p:ph type="dt" sz="half" idx="10"/>
          </p:nvPr>
        </p:nvSpPr>
        <p:spPr/>
        <p:txBody>
          <a:bodyPr/>
          <a:lstStyle/>
          <a:p>
            <a:fld id="{68ECC107-A6AF-4346-85F1-0F1F43088705}" type="datetime8">
              <a:rPr lang="fr-FR" smtClean="0"/>
              <a:t>27/06/2025 15:39</a:t>
            </a:fld>
            <a:endParaRPr lang="fr-FR" dirty="0"/>
          </a:p>
        </p:txBody>
      </p:sp>
      <p:sp>
        <p:nvSpPr>
          <p:cNvPr id="11" name="Footer Placeholder 10">
            <a:extLst>
              <a:ext uri="{FF2B5EF4-FFF2-40B4-BE49-F238E27FC236}">
                <a16:creationId xmlns:a16="http://schemas.microsoft.com/office/drawing/2014/main" id="{06DA4EA5-9899-12DA-E24B-3C50F059B511}"/>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12" name="Slide Number Placeholder 11">
            <a:extLst>
              <a:ext uri="{FF2B5EF4-FFF2-40B4-BE49-F238E27FC236}">
                <a16:creationId xmlns:a16="http://schemas.microsoft.com/office/drawing/2014/main" id="{5FF84CF4-68B3-57ED-F869-C8E959AB2D16}"/>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Tree>
    <p:extLst>
      <p:ext uri="{BB962C8B-B14F-4D97-AF65-F5344CB8AC3E}">
        <p14:creationId xmlns:p14="http://schemas.microsoft.com/office/powerpoint/2010/main" val="1913459300"/>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Content - 1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p:nvPr>
        </p:nvSpPr>
        <p:spPr>
          <a:xfrm>
            <a:off x="414338" y="414337"/>
            <a:ext cx="11351328" cy="1507331"/>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8" y="2421731"/>
            <a:ext cx="11354875" cy="3529013"/>
          </a:xfrm>
        </p:spPr>
        <p:txBody>
          <a:bodyPr>
            <a:noAutofit/>
          </a:bodyPr>
          <a:lstStyle>
            <a:lvl1pPr>
              <a:defRPr lang="en-US" dirty="0"/>
            </a:lvl1pPr>
            <a:lvl2pPr>
              <a:defRPr lang="en-US" dirty="0"/>
            </a:lvl2pPr>
            <a:lvl3pPr marL="539750" indent="-276225">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D69358C-A27E-B62F-A6F3-86FA03F3BE94}"/>
              </a:ext>
            </a:extLst>
          </p:cNvPr>
          <p:cNvSpPr>
            <a:spLocks noGrp="1"/>
          </p:cNvSpPr>
          <p:nvPr>
            <p:ph type="dt" sz="half" idx="10"/>
          </p:nvPr>
        </p:nvSpPr>
        <p:spPr/>
        <p:txBody>
          <a:bodyPr/>
          <a:lstStyle/>
          <a:p>
            <a:fld id="{CED87AC5-4FAB-454C-84BB-728923AD1B6C}" type="datetime8">
              <a:rPr lang="fr-FR" smtClean="0"/>
              <a:t>27/06/2025 15:39</a:t>
            </a:fld>
            <a:endParaRPr lang="fr-FR" dirty="0"/>
          </a:p>
        </p:txBody>
      </p:sp>
      <p:sp>
        <p:nvSpPr>
          <p:cNvPr id="8" name="Footer Placeholder 7">
            <a:extLst>
              <a:ext uri="{FF2B5EF4-FFF2-40B4-BE49-F238E27FC236}">
                <a16:creationId xmlns:a16="http://schemas.microsoft.com/office/drawing/2014/main" id="{9D4DB57D-0FD0-93D9-118C-033B62D002D0}"/>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9" name="Slide Number Placeholder 8">
            <a:extLst>
              <a:ext uri="{FF2B5EF4-FFF2-40B4-BE49-F238E27FC236}">
                <a16:creationId xmlns:a16="http://schemas.microsoft.com/office/drawing/2014/main" id="{AD32497B-0A59-BF44-83CB-7C80BE050E6E}"/>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5" name="Text Placeholder 4">
            <a:extLst>
              <a:ext uri="{FF2B5EF4-FFF2-40B4-BE49-F238E27FC236}">
                <a16:creationId xmlns:a16="http://schemas.microsoft.com/office/drawing/2014/main" id="{B29B1B84-BFA9-3151-0FC0-6CBEE4F5FA0F}"/>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162119542"/>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Content - 2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p:nvPr>
        </p:nvSpPr>
        <p:spPr>
          <a:xfrm>
            <a:off x="414338" y="414337"/>
            <a:ext cx="11351328" cy="1507331"/>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8" y="2421731"/>
            <a:ext cx="5202691" cy="3529013"/>
          </a:xfrm>
        </p:spPr>
        <p:txBody>
          <a:bodyPr>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2">
            <a:extLst>
              <a:ext uri="{FF2B5EF4-FFF2-40B4-BE49-F238E27FC236}">
                <a16:creationId xmlns:a16="http://schemas.microsoft.com/office/drawing/2014/main" id="{8F8BEC9D-2EB5-BC6C-53CD-0F3F434F50AF}"/>
              </a:ext>
            </a:extLst>
          </p:cNvPr>
          <p:cNvSpPr>
            <a:spLocks noGrp="1"/>
          </p:cNvSpPr>
          <p:nvPr>
            <p:ph idx="10"/>
          </p:nvPr>
        </p:nvSpPr>
        <p:spPr>
          <a:xfrm>
            <a:off x="6574971" y="2421731"/>
            <a:ext cx="5202691" cy="3529013"/>
          </a:xfrm>
        </p:spPr>
        <p:txBody>
          <a:bodyPr>
            <a:no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Date Placeholder 7">
            <a:extLst>
              <a:ext uri="{FF2B5EF4-FFF2-40B4-BE49-F238E27FC236}">
                <a16:creationId xmlns:a16="http://schemas.microsoft.com/office/drawing/2014/main" id="{AA9D908D-BD84-C09E-1C01-B31DB3DF1456}"/>
              </a:ext>
            </a:extLst>
          </p:cNvPr>
          <p:cNvSpPr>
            <a:spLocks noGrp="1"/>
          </p:cNvSpPr>
          <p:nvPr>
            <p:ph type="dt" sz="half" idx="11"/>
          </p:nvPr>
        </p:nvSpPr>
        <p:spPr/>
        <p:txBody>
          <a:bodyPr/>
          <a:lstStyle/>
          <a:p>
            <a:fld id="{182AAB7C-DABC-47C0-8B2B-151472FDB4EA}" type="datetime8">
              <a:rPr lang="fr-FR" smtClean="0"/>
              <a:t>27/06/2025 15:39</a:t>
            </a:fld>
            <a:endParaRPr lang="fr-FR" dirty="0"/>
          </a:p>
        </p:txBody>
      </p:sp>
      <p:sp>
        <p:nvSpPr>
          <p:cNvPr id="9" name="Footer Placeholder 8">
            <a:extLst>
              <a:ext uri="{FF2B5EF4-FFF2-40B4-BE49-F238E27FC236}">
                <a16:creationId xmlns:a16="http://schemas.microsoft.com/office/drawing/2014/main" id="{7661E9C7-B915-62A8-09EC-6820AA9389BB}"/>
              </a:ext>
            </a:extLst>
          </p:cNvPr>
          <p:cNvSpPr>
            <a:spLocks noGrp="1"/>
          </p:cNvSpPr>
          <p:nvPr>
            <p:ph type="ftr" sz="quarter" idx="12"/>
          </p:nvPr>
        </p:nvSpPr>
        <p:spPr>
          <a:xfrm>
            <a:off x="4071619" y="6452233"/>
            <a:ext cx="4052687" cy="406800"/>
          </a:xfrm>
          <a:prstGeom prst="rect">
            <a:avLst/>
          </a:prstGeom>
        </p:spPr>
        <p:txBody>
          <a:bodyPr/>
          <a:lstStyle/>
          <a:p>
            <a:r>
              <a:rPr lang="fr-FR" dirty="0"/>
              <a:t>Architectures Micro-Services</a:t>
            </a:r>
          </a:p>
        </p:txBody>
      </p:sp>
      <p:sp>
        <p:nvSpPr>
          <p:cNvPr id="10" name="Slide Number Placeholder 9">
            <a:extLst>
              <a:ext uri="{FF2B5EF4-FFF2-40B4-BE49-F238E27FC236}">
                <a16:creationId xmlns:a16="http://schemas.microsoft.com/office/drawing/2014/main" id="{A35AED0F-F44A-6DD3-E9B2-FC8C31631457}"/>
              </a:ext>
            </a:extLst>
          </p:cNvPr>
          <p:cNvSpPr>
            <a:spLocks noGrp="1"/>
          </p:cNvSpPr>
          <p:nvPr>
            <p:ph type="sldNum" sz="quarter" idx="13"/>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6" name="Text Placeholder 4">
            <a:extLst>
              <a:ext uri="{FF2B5EF4-FFF2-40B4-BE49-F238E27FC236}">
                <a16:creationId xmlns:a16="http://schemas.microsoft.com/office/drawing/2014/main" id="{40D7F7AA-5F6C-F2EB-4340-4E55D2971F70}"/>
              </a:ext>
            </a:extLst>
          </p:cNvPr>
          <p:cNvSpPr>
            <a:spLocks noGrp="1"/>
          </p:cNvSpPr>
          <p:nvPr>
            <p:ph type="body" sz="quarter" idx="14"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56515371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Content - 3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11360894" cy="1507331"/>
          </a:xfrm>
        </p:spPr>
        <p:txBody>
          <a:bodyPr/>
          <a:lstStyle/>
          <a:p>
            <a:r>
              <a:rPr lang="en-GB"/>
              <a:t>Content – Three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1731"/>
            <a:ext cx="3236400" cy="3529013"/>
          </a:xfrm>
        </p:spPr>
        <p:txBody>
          <a:bodyPr>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8529266" y="2421731"/>
            <a:ext cx="3236400" cy="3529013"/>
          </a:xfrm>
        </p:spPr>
        <p:txBody>
          <a:bodyPr>
            <a:no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4477800" y="2421731"/>
            <a:ext cx="3236400" cy="3529013"/>
          </a:xfrm>
        </p:spPr>
        <p:txBody>
          <a:bodyPr>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a:extLst>
              <a:ext uri="{FF2B5EF4-FFF2-40B4-BE49-F238E27FC236}">
                <a16:creationId xmlns:a16="http://schemas.microsoft.com/office/drawing/2014/main" id="{CAEF691F-B0E7-02C5-142D-4B245931A1BE}"/>
              </a:ext>
            </a:extLst>
          </p:cNvPr>
          <p:cNvSpPr>
            <a:spLocks noGrp="1"/>
          </p:cNvSpPr>
          <p:nvPr>
            <p:ph type="dt" sz="half" idx="12"/>
          </p:nvPr>
        </p:nvSpPr>
        <p:spPr/>
        <p:txBody>
          <a:bodyPr/>
          <a:lstStyle/>
          <a:p>
            <a:fld id="{16FAE206-91D5-4A83-BA4F-ACD3C5E66849}" type="datetime8">
              <a:rPr lang="fr-FR" smtClean="0"/>
              <a:t>27/06/2025 15:39</a:t>
            </a:fld>
            <a:endParaRPr lang="fr-FR" dirty="0"/>
          </a:p>
        </p:txBody>
      </p:sp>
      <p:sp>
        <p:nvSpPr>
          <p:cNvPr id="10" name="Footer Placeholder 9">
            <a:extLst>
              <a:ext uri="{FF2B5EF4-FFF2-40B4-BE49-F238E27FC236}">
                <a16:creationId xmlns:a16="http://schemas.microsoft.com/office/drawing/2014/main" id="{1FF3CF1D-2683-BDE3-CB52-D04713FFBD79}"/>
              </a:ext>
            </a:extLst>
          </p:cNvPr>
          <p:cNvSpPr>
            <a:spLocks noGrp="1"/>
          </p:cNvSpPr>
          <p:nvPr>
            <p:ph type="ftr" sz="quarter" idx="13"/>
          </p:nvPr>
        </p:nvSpPr>
        <p:spPr>
          <a:xfrm>
            <a:off x="4071619" y="6452233"/>
            <a:ext cx="4052687" cy="406800"/>
          </a:xfrm>
          <a:prstGeom prst="rect">
            <a:avLst/>
          </a:prstGeom>
        </p:spPr>
        <p:txBody>
          <a:bodyPr/>
          <a:lstStyle/>
          <a:p>
            <a:r>
              <a:rPr lang="fr-FR" dirty="0"/>
              <a:t>Architectures Micro-Services</a:t>
            </a:r>
          </a:p>
        </p:txBody>
      </p:sp>
      <p:sp>
        <p:nvSpPr>
          <p:cNvPr id="11" name="Slide Number Placeholder 10">
            <a:extLst>
              <a:ext uri="{FF2B5EF4-FFF2-40B4-BE49-F238E27FC236}">
                <a16:creationId xmlns:a16="http://schemas.microsoft.com/office/drawing/2014/main" id="{3494686C-C0D3-A821-05C7-D047E0F0B243}"/>
              </a:ext>
            </a:extLst>
          </p:cNvPr>
          <p:cNvSpPr>
            <a:spLocks noGrp="1"/>
          </p:cNvSpPr>
          <p:nvPr>
            <p:ph type="sldNum" sz="quarter" idx="14"/>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5" name="Text Placeholder 4">
            <a:extLst>
              <a:ext uri="{FF2B5EF4-FFF2-40B4-BE49-F238E27FC236}">
                <a16:creationId xmlns:a16="http://schemas.microsoft.com/office/drawing/2014/main" id="{202AFBA0-8D0C-335D-0677-E8F63CC8D508}"/>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409459663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Content - 3 column - Light - 1 Dar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DD012DC-9210-7911-D228-758F7879AD49}"/>
              </a:ext>
            </a:extLst>
          </p:cNvPr>
          <p:cNvSpPr>
            <a:spLocks noGrp="1" noRot="1" noMove="1" noResize="1" noEditPoints="1" noAdjustHandles="1" noChangeArrowheads="1" noChangeShapeType="1"/>
          </p:cNvSpPr>
          <p:nvPr/>
        </p:nvSpPr>
        <p:spPr>
          <a:xfrm>
            <a:off x="8124306" y="0"/>
            <a:ext cx="4067694" cy="6443663"/>
          </a:xfrm>
          <a:prstGeom prst="rect">
            <a:avLst/>
          </a:prstGeom>
          <a:solidFill>
            <a:schemeClr val="tx2"/>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latin typeface="TWK Everett Light" panose="020B0204000000000000" pitchFamily="34" charset="77"/>
              <a:cs typeface="TWK Everett Light" panose="020B0204000000000000" pitchFamily="34" charset="77"/>
            </a:endParaRPr>
          </a:p>
        </p:txBody>
      </p:sp>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7299862" cy="1507331"/>
          </a:xfrm>
        </p:spPr>
        <p:txBody>
          <a:bodyPr/>
          <a:lstStyle>
            <a:lvl1pPr>
              <a:defRPr/>
            </a:lvl1pPr>
          </a:lstStyle>
          <a:p>
            <a:r>
              <a:rPr lang="en-GB"/>
              <a:t>Content – Three column – 1 Dark</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1731"/>
            <a:ext cx="3236400" cy="3529013"/>
          </a:xfrm>
        </p:spPr>
        <p:txBody>
          <a:bodyPr>
            <a:noAutofit/>
          </a:bodyPr>
          <a:lstStyle>
            <a:lvl1pPr>
              <a:defRPr lang="en-US" sz="1800" dirty="0"/>
            </a:lvl1pPr>
            <a:lvl2pPr>
              <a:defRPr lang="en-US" sz="1600" dirty="0"/>
            </a:lvl2pPr>
            <a:lvl3pPr>
              <a:defRPr lang="en-US" sz="1600" dirty="0"/>
            </a:lvl3pPr>
            <a:lvl4pPr>
              <a:defRPr lang="en-US" sz="1600" dirty="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8529266" y="2421731"/>
            <a:ext cx="3236400" cy="3529013"/>
          </a:xfrm>
        </p:spPr>
        <p:txBody>
          <a:bodyPr>
            <a:noAutofit/>
          </a:bodyPr>
          <a:lstStyle>
            <a:lvl1pPr>
              <a:defRPr lang="en-US" sz="1800" dirty="0">
                <a:solidFill>
                  <a:schemeClr val="bg1"/>
                </a:solidFill>
              </a:defRPr>
            </a:lvl1pPr>
            <a:lvl2pPr>
              <a:defRPr lang="en-US" sz="1600" dirty="0">
                <a:solidFill>
                  <a:schemeClr val="bg1"/>
                </a:solidFill>
              </a:defRPr>
            </a:lvl2pPr>
            <a:lvl3pPr>
              <a:defRPr lang="en-US" sz="1600" dirty="0">
                <a:solidFill>
                  <a:schemeClr val="bg1"/>
                </a:solidFill>
              </a:defRPr>
            </a:lvl3pPr>
            <a:lvl4pPr>
              <a:defRPr lang="en-US" sz="1600" dirty="0">
                <a:solidFill>
                  <a:schemeClr val="bg1"/>
                </a:solidFill>
              </a:defRPr>
            </a:lvl4pPr>
            <a:lvl5pPr>
              <a:defRPr lang="en-GB" sz="1600" dirty="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4477800" y="2421731"/>
            <a:ext cx="3236400" cy="3529013"/>
          </a:xfrm>
        </p:spPr>
        <p:txBody>
          <a:bodyPr>
            <a:noAutofit/>
          </a:bodyPr>
          <a:lstStyle>
            <a:lvl1pPr>
              <a:defRPr lang="en-US" sz="1800" dirty="0"/>
            </a:lvl1pPr>
            <a:lvl2pPr>
              <a:defRPr lang="en-US" sz="1600" dirty="0"/>
            </a:lvl2pPr>
            <a:lvl3pPr>
              <a:defRPr lang="en-US" sz="1600" dirty="0"/>
            </a:lvl3pPr>
            <a:lvl4pPr>
              <a:defRPr lang="en-US" sz="1600" dirty="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a:extLst>
              <a:ext uri="{FF2B5EF4-FFF2-40B4-BE49-F238E27FC236}">
                <a16:creationId xmlns:a16="http://schemas.microsoft.com/office/drawing/2014/main" id="{CAEF691F-B0E7-02C5-142D-4B245931A1BE}"/>
              </a:ext>
            </a:extLst>
          </p:cNvPr>
          <p:cNvSpPr>
            <a:spLocks noGrp="1"/>
          </p:cNvSpPr>
          <p:nvPr>
            <p:ph type="dt" sz="half" idx="12"/>
          </p:nvPr>
        </p:nvSpPr>
        <p:spPr/>
        <p:txBody>
          <a:bodyPr/>
          <a:lstStyle/>
          <a:p>
            <a:fld id="{FAF28EDD-739C-4B93-A1E5-30196121D436}" type="datetime8">
              <a:rPr lang="fr-FR" smtClean="0"/>
              <a:t>27/06/2025 15:39</a:t>
            </a:fld>
            <a:endParaRPr lang="fr-FR" dirty="0"/>
          </a:p>
        </p:txBody>
      </p:sp>
      <p:sp>
        <p:nvSpPr>
          <p:cNvPr id="10" name="Footer Placeholder 9">
            <a:extLst>
              <a:ext uri="{FF2B5EF4-FFF2-40B4-BE49-F238E27FC236}">
                <a16:creationId xmlns:a16="http://schemas.microsoft.com/office/drawing/2014/main" id="{1FF3CF1D-2683-BDE3-CB52-D04713FFBD79}"/>
              </a:ext>
            </a:extLst>
          </p:cNvPr>
          <p:cNvSpPr>
            <a:spLocks noGrp="1"/>
          </p:cNvSpPr>
          <p:nvPr>
            <p:ph type="ftr" sz="quarter" idx="13"/>
          </p:nvPr>
        </p:nvSpPr>
        <p:spPr>
          <a:xfrm>
            <a:off x="4071619" y="6452233"/>
            <a:ext cx="4052687" cy="406800"/>
          </a:xfrm>
          <a:prstGeom prst="rect">
            <a:avLst/>
          </a:prstGeom>
        </p:spPr>
        <p:txBody>
          <a:bodyPr/>
          <a:lstStyle/>
          <a:p>
            <a:r>
              <a:rPr lang="fr-FR" dirty="0"/>
              <a:t>Architectures Micro-Services</a:t>
            </a:r>
          </a:p>
        </p:txBody>
      </p:sp>
      <p:sp>
        <p:nvSpPr>
          <p:cNvPr id="11" name="Slide Number Placeholder 10">
            <a:extLst>
              <a:ext uri="{FF2B5EF4-FFF2-40B4-BE49-F238E27FC236}">
                <a16:creationId xmlns:a16="http://schemas.microsoft.com/office/drawing/2014/main" id="{3494686C-C0D3-A821-05C7-D047E0F0B243}"/>
              </a:ext>
            </a:extLst>
          </p:cNvPr>
          <p:cNvSpPr>
            <a:spLocks noGrp="1"/>
          </p:cNvSpPr>
          <p:nvPr>
            <p:ph type="sldNum" sz="quarter" idx="14"/>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4DDB7902-8EE9-E38B-151B-4F6C277CA743}"/>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33391338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Content - 4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11362270" cy="1507331"/>
          </a:xfrm>
        </p:spPr>
        <p:txBody>
          <a:bodyPr/>
          <a:lstStyle/>
          <a:p>
            <a:r>
              <a:rPr lang="en-GB"/>
              <a:t>4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1731"/>
            <a:ext cx="2530339" cy="3771251"/>
          </a:xfrm>
          <a:ln w="12700">
            <a:noFill/>
            <a:extLst>
              <a:ext uri="{C807C97D-BFC1-408E-A445-0C87EB9F89A2}">
                <ask:lineSketchStyleProps xmlns:ask="http://schemas.microsoft.com/office/drawing/2018/sketchyshapes">
                  <ask:type>
                    <ask:lineSketchNone/>
                  </ask:type>
                </ask:lineSketchStyleProps>
              </a:ext>
            </a:extLst>
          </a:ln>
        </p:spPr>
        <p:txBody>
          <a:bodyPr>
            <a:noAutofit/>
          </a:bodyPr>
          <a:lstStyle>
            <a:lvl1pPr>
              <a:defRPr lang="en-US" sz="1600" dirty="0"/>
            </a:lvl1pPr>
            <a:lvl2pPr>
              <a:defRPr lang="en-US" sz="1400" dirty="0"/>
            </a:lvl2pPr>
            <a:lvl3pPr>
              <a:defRPr lang="en-US" sz="1400" dirty="0"/>
            </a:lvl3pPr>
            <a:lvl4pPr>
              <a:defRPr lang="en-US" sz="1400" dirty="0"/>
            </a:lvl4pPr>
            <a:lvl5pPr>
              <a:defRPr lang="en-GB"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6302644" y="2423029"/>
            <a:ext cx="2530339" cy="3771251"/>
          </a:xfrm>
        </p:spPr>
        <p:txBody>
          <a:bodyPr>
            <a:noAutofit/>
          </a:bodyPr>
          <a:lstStyle>
            <a:lvl1pPr>
              <a:defRPr lang="en-US" sz="1600"/>
            </a:lvl1pPr>
            <a:lvl2pPr>
              <a:defRPr lang="en-US" sz="1400"/>
            </a:lvl2pPr>
            <a:lvl3pPr>
              <a:defRPr lang="en-US" sz="1400"/>
            </a:lvl3pPr>
            <a:lvl4pPr>
              <a:defRPr lang="en-US" sz="1400"/>
            </a:lvl4pPr>
            <a:lvl5pPr>
              <a:defRPr lang="en-GB"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3359018" y="2421731"/>
            <a:ext cx="2530340" cy="3771251"/>
          </a:xfrm>
        </p:spPr>
        <p:txBody>
          <a:bodyPr>
            <a:noAutofit/>
          </a:bodyPr>
          <a:lstStyle>
            <a:lvl1pPr>
              <a:defRPr lang="en-US" sz="1600"/>
            </a:lvl1pPr>
            <a:lvl2pPr>
              <a:defRPr lang="en-US" sz="1400"/>
            </a:lvl2pPr>
            <a:lvl3pPr>
              <a:defRPr lang="en-US" sz="1400"/>
            </a:lvl3pPr>
            <a:lvl4pPr>
              <a:defRPr lang="en-US" sz="1400"/>
            </a:lvl4pPr>
            <a:lvl5pPr>
              <a:defRPr lang="en-GB"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2">
            <a:extLst>
              <a:ext uri="{FF2B5EF4-FFF2-40B4-BE49-F238E27FC236}">
                <a16:creationId xmlns:a16="http://schemas.microsoft.com/office/drawing/2014/main" id="{875680AF-BABE-564F-D670-F1ACC78C9F53}"/>
              </a:ext>
            </a:extLst>
          </p:cNvPr>
          <p:cNvSpPr>
            <a:spLocks noGrp="1"/>
          </p:cNvSpPr>
          <p:nvPr>
            <p:ph idx="16"/>
          </p:nvPr>
        </p:nvSpPr>
        <p:spPr>
          <a:xfrm>
            <a:off x="9246269" y="2423029"/>
            <a:ext cx="2530339" cy="3771251"/>
          </a:xfrm>
        </p:spPr>
        <p:txBody>
          <a:bodyPr>
            <a:noAutofit/>
          </a:bodyPr>
          <a:lstStyle>
            <a:lvl1pPr>
              <a:defRPr lang="en-US" sz="1600" dirty="0"/>
            </a:lvl1pPr>
            <a:lvl2pPr>
              <a:defRPr lang="en-US" sz="1400" dirty="0"/>
            </a:lvl2pPr>
            <a:lvl3pPr>
              <a:defRPr lang="en-US" sz="1400" dirty="0"/>
            </a:lvl3pPr>
            <a:lvl4pPr>
              <a:defRPr lang="en-US" sz="1400" dirty="0"/>
            </a:lvl4pPr>
            <a:lvl5pPr>
              <a:defRPr lang="en-GB"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a:extLst>
              <a:ext uri="{FF2B5EF4-FFF2-40B4-BE49-F238E27FC236}">
                <a16:creationId xmlns:a16="http://schemas.microsoft.com/office/drawing/2014/main" id="{1579B8EB-6FD0-3B5E-3067-AE398389C955}"/>
              </a:ext>
            </a:extLst>
          </p:cNvPr>
          <p:cNvSpPr>
            <a:spLocks noGrp="1"/>
          </p:cNvSpPr>
          <p:nvPr>
            <p:ph type="dt" sz="half" idx="17"/>
          </p:nvPr>
        </p:nvSpPr>
        <p:spPr/>
        <p:txBody>
          <a:bodyPr/>
          <a:lstStyle/>
          <a:p>
            <a:fld id="{C17E3580-AF6A-432A-9FB4-DB78A8AB0706}" type="datetime8">
              <a:rPr lang="fr-FR" smtClean="0"/>
              <a:t>27/06/2025 15:39</a:t>
            </a:fld>
            <a:endParaRPr lang="fr-FR" dirty="0"/>
          </a:p>
        </p:txBody>
      </p:sp>
      <p:sp>
        <p:nvSpPr>
          <p:cNvPr id="11" name="Footer Placeholder 10">
            <a:extLst>
              <a:ext uri="{FF2B5EF4-FFF2-40B4-BE49-F238E27FC236}">
                <a16:creationId xmlns:a16="http://schemas.microsoft.com/office/drawing/2014/main" id="{6BB69CC1-473F-B9C1-E999-61B772924AE4}"/>
              </a:ext>
            </a:extLst>
          </p:cNvPr>
          <p:cNvSpPr>
            <a:spLocks noGrp="1"/>
          </p:cNvSpPr>
          <p:nvPr>
            <p:ph type="ftr" sz="quarter" idx="18"/>
          </p:nvPr>
        </p:nvSpPr>
        <p:spPr>
          <a:xfrm>
            <a:off x="4071619" y="6452233"/>
            <a:ext cx="4052687" cy="406800"/>
          </a:xfrm>
          <a:prstGeom prst="rect">
            <a:avLst/>
          </a:prstGeom>
        </p:spPr>
        <p:txBody>
          <a:bodyPr/>
          <a:lstStyle/>
          <a:p>
            <a:r>
              <a:rPr lang="fr-FR" dirty="0"/>
              <a:t>Architectures Micro-Services</a:t>
            </a:r>
          </a:p>
        </p:txBody>
      </p:sp>
      <p:sp>
        <p:nvSpPr>
          <p:cNvPr id="13" name="Slide Number Placeholder 12">
            <a:extLst>
              <a:ext uri="{FF2B5EF4-FFF2-40B4-BE49-F238E27FC236}">
                <a16:creationId xmlns:a16="http://schemas.microsoft.com/office/drawing/2014/main" id="{9F03F0A4-7F0D-B0C8-8856-F81A5C3B1E6E}"/>
              </a:ext>
            </a:extLst>
          </p:cNvPr>
          <p:cNvSpPr>
            <a:spLocks noGrp="1"/>
          </p:cNvSpPr>
          <p:nvPr>
            <p:ph type="sldNum" sz="quarter" idx="19"/>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cxnSp>
        <p:nvCxnSpPr>
          <p:cNvPr id="4" name="Straight Arrow Connector 3">
            <a:extLst>
              <a:ext uri="{FF2B5EF4-FFF2-40B4-BE49-F238E27FC236}">
                <a16:creationId xmlns:a16="http://schemas.microsoft.com/office/drawing/2014/main" id="{8B1F19C2-9E2D-FB27-55D9-87C74AD9A28A}"/>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BDAC7ED1-B7AC-40E1-4409-A2F6AD2EE602}"/>
              </a:ext>
            </a:extLst>
          </p:cNvPr>
          <p:cNvSpPr txBox="1"/>
          <p:nvPr/>
        </p:nvSpPr>
        <p:spPr>
          <a:xfrm>
            <a:off x="3173270" y="-403720"/>
            <a:ext cx="336952" cy="215444"/>
          </a:xfrm>
          <a:prstGeom prst="rect">
            <a:avLst/>
          </a:prstGeom>
          <a:noFill/>
        </p:spPr>
        <p:txBody>
          <a:bodyPr wrap="none" rtlCol="0">
            <a:spAutoFit/>
          </a:bodyPr>
          <a:lstStyle/>
          <a:p>
            <a:r>
              <a:rPr lang="fr-FR" sz="800" dirty="0">
                <a:solidFill>
                  <a:srgbClr val="0F0E2B"/>
                </a:solidFill>
              </a:rPr>
              <a:t>1/4</a:t>
            </a:r>
            <a:endParaRPr lang="en-US" sz="800" dirty="0">
              <a:solidFill>
                <a:srgbClr val="0F0E2B"/>
              </a:solidFill>
            </a:endParaRPr>
          </a:p>
        </p:txBody>
      </p:sp>
      <p:cxnSp>
        <p:nvCxnSpPr>
          <p:cNvPr id="8" name="Straight Arrow Connector 7">
            <a:extLst>
              <a:ext uri="{FF2B5EF4-FFF2-40B4-BE49-F238E27FC236}">
                <a16:creationId xmlns:a16="http://schemas.microsoft.com/office/drawing/2014/main" id="{CE28F1E0-2AC2-0CA7-9633-1141BE4ECF0A}"/>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E45A193C-FA7D-BB44-6FCF-D8AEC488BD75}"/>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67B19B21-3B83-D763-17AE-A0002F122A8D}"/>
              </a:ext>
            </a:extLst>
          </p:cNvPr>
          <p:cNvSpPr txBox="1"/>
          <p:nvPr/>
        </p:nvSpPr>
        <p:spPr>
          <a:xfrm>
            <a:off x="9077793" y="-403720"/>
            <a:ext cx="365806" cy="215444"/>
          </a:xfrm>
          <a:prstGeom prst="rect">
            <a:avLst/>
          </a:prstGeom>
          <a:noFill/>
        </p:spPr>
        <p:txBody>
          <a:bodyPr wrap="none" rtlCol="0">
            <a:spAutoFit/>
          </a:bodyPr>
          <a:lstStyle/>
          <a:p>
            <a:r>
              <a:rPr lang="fr-FR" sz="800" dirty="0">
                <a:solidFill>
                  <a:srgbClr val="0F0E2B"/>
                </a:solidFill>
              </a:rPr>
              <a:t>3/4</a:t>
            </a:r>
            <a:endParaRPr lang="en-US" sz="800" dirty="0">
              <a:solidFill>
                <a:srgbClr val="0F0E2B"/>
              </a:solidFill>
            </a:endParaRPr>
          </a:p>
        </p:txBody>
      </p:sp>
      <p:cxnSp>
        <p:nvCxnSpPr>
          <p:cNvPr id="16" name="Straight Arrow Connector 15">
            <a:extLst>
              <a:ext uri="{FF2B5EF4-FFF2-40B4-BE49-F238E27FC236}">
                <a16:creationId xmlns:a16="http://schemas.microsoft.com/office/drawing/2014/main" id="{1918D885-79BC-8292-41FD-E8EE2B0B5104}"/>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 Placeholder 4">
            <a:extLst>
              <a:ext uri="{FF2B5EF4-FFF2-40B4-BE49-F238E27FC236}">
                <a16:creationId xmlns:a16="http://schemas.microsoft.com/office/drawing/2014/main" id="{66046D7C-85A4-1EAB-DFB2-B3BB80C9070B}"/>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554653839"/>
      </p:ext>
    </p:extLst>
  </p:cSld>
  <p:clrMapOvr>
    <a:masterClrMapping/>
  </p:clrMapOvr>
  <p:extLst>
    <p:ext uri="{DCECCB84-F9BA-43D5-87BE-67443E8EF086}">
      <p15:sldGuideLst xmlns:p15="http://schemas.microsoft.com/office/powerpoint/2012/main">
        <p15:guide id="1" pos="1980">
          <p15:clr>
            <a:srgbClr val="FBAE40"/>
          </p15:clr>
        </p15:guide>
        <p15:guide id="2" pos="5700">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Content - 4 column - Light - 1 dark (optio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BEA4DB0-D06F-1743-E16E-3E862FEA1A9E}"/>
              </a:ext>
            </a:extLst>
          </p:cNvPr>
          <p:cNvSpPr/>
          <p:nvPr/>
        </p:nvSpPr>
        <p:spPr>
          <a:xfrm>
            <a:off x="9043686" y="0"/>
            <a:ext cx="3148314" cy="6443663"/>
          </a:xfrm>
          <a:prstGeom prst="rect">
            <a:avLst/>
          </a:prstGeom>
          <a:solidFill>
            <a:schemeClr val="tx1"/>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latin typeface="TWK Everett Light" panose="020B0204000000000000" pitchFamily="34" charset="77"/>
              <a:cs typeface="TWK Everett Light" panose="020B0204000000000000" pitchFamily="34" charset="77"/>
            </a:endParaRPr>
          </a:p>
        </p:txBody>
      </p:sp>
      <p:sp>
        <p:nvSpPr>
          <p:cNvPr id="9" name="Rectangle 8">
            <a:extLst>
              <a:ext uri="{FF2B5EF4-FFF2-40B4-BE49-F238E27FC236}">
                <a16:creationId xmlns:a16="http://schemas.microsoft.com/office/drawing/2014/main" id="{2B55FADF-9CFC-2D03-FA72-C3B4C3A832C3}"/>
              </a:ext>
            </a:extLst>
          </p:cNvPr>
          <p:cNvSpPr>
            <a:spLocks noGrp="1" noRot="1" noMove="1" noResize="1" noEditPoints="1" noAdjustHandles="1" noChangeArrowheads="1" noChangeShapeType="1"/>
          </p:cNvSpPr>
          <p:nvPr/>
        </p:nvSpPr>
        <p:spPr>
          <a:xfrm>
            <a:off x="9043686" y="0"/>
            <a:ext cx="3148314" cy="6443663"/>
          </a:xfrm>
          <a:prstGeom prst="rect">
            <a:avLst/>
          </a:prstGeom>
          <a:solidFill>
            <a:schemeClr val="tx2"/>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latin typeface="TWK Everett Light" panose="020B0204000000000000" pitchFamily="34" charset="77"/>
              <a:cs typeface="TWK Everett Light" panose="020B0204000000000000" pitchFamily="34" charset="77"/>
            </a:endParaRPr>
          </a:p>
        </p:txBody>
      </p:sp>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09410" y="414337"/>
            <a:ext cx="8423573" cy="1507331"/>
          </a:xfrm>
        </p:spPr>
        <p:txBody>
          <a:bodyPr/>
          <a:lstStyle>
            <a:lvl1pPr>
              <a:defRPr/>
            </a:lvl1pPr>
          </a:lstStyle>
          <a:p>
            <a:r>
              <a:rPr lang="en-GB"/>
              <a:t>4 Column – 1 Dark</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3029"/>
            <a:ext cx="2530339" cy="3772044"/>
          </a:xfrm>
          <a:ln w="12700">
            <a:noFill/>
            <a:extLst>
              <a:ext uri="{C807C97D-BFC1-408E-A445-0C87EB9F89A2}">
                <ask:lineSketchStyleProps xmlns:ask="http://schemas.microsoft.com/office/drawing/2018/sketchyshapes">
                  <ask:type>
                    <ask:lineSketchNone/>
                  </ask:type>
                </ask:lineSketchStyleProps>
              </a:ext>
            </a:extLst>
          </a:ln>
        </p:spPr>
        <p:txBody>
          <a:bodyPr>
            <a:noAutofit/>
          </a:bodyPr>
          <a:lstStyle>
            <a:lvl1pPr>
              <a:defRPr lang="en-US" sz="1600" dirty="0"/>
            </a:lvl1pPr>
            <a:lvl2pPr>
              <a:defRPr lang="en-US" sz="1400" dirty="0"/>
            </a:lvl2pPr>
            <a:lvl3pPr>
              <a:defRPr lang="en-US" sz="1400" dirty="0"/>
            </a:lvl3pPr>
            <a:lvl4pPr>
              <a:defRPr lang="en-US" sz="1400" dirty="0"/>
            </a:lvl4pPr>
            <a:lvl5pPr>
              <a:defRPr lang="en-GB"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6302644" y="2425120"/>
            <a:ext cx="2530339" cy="3771251"/>
          </a:xfrm>
        </p:spPr>
        <p:txBody>
          <a:bodyPr>
            <a:noAutofit/>
          </a:bodyPr>
          <a:lstStyle>
            <a:lvl1pPr>
              <a:defRPr lang="en-US" sz="1600"/>
            </a:lvl1pPr>
            <a:lvl2pPr>
              <a:defRPr lang="en-US" sz="1400"/>
            </a:lvl2pPr>
            <a:lvl3pPr>
              <a:defRPr lang="en-US" sz="1400"/>
            </a:lvl3pPr>
            <a:lvl4pPr>
              <a:defRPr lang="en-US" sz="1400"/>
            </a:lvl4pPr>
            <a:lvl5pPr>
              <a:defRPr lang="en-GB"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3359018" y="2423822"/>
            <a:ext cx="2530340" cy="3771251"/>
          </a:xfrm>
        </p:spPr>
        <p:txBody>
          <a:bodyPr>
            <a:noAutofit/>
          </a:bodyPr>
          <a:lstStyle>
            <a:lvl1pPr>
              <a:defRPr lang="en-US" sz="1600"/>
            </a:lvl1pPr>
            <a:lvl2pPr>
              <a:defRPr lang="en-US" sz="1400"/>
            </a:lvl2pPr>
            <a:lvl3pPr>
              <a:defRPr lang="en-US" sz="1400"/>
            </a:lvl3pPr>
            <a:lvl4pPr>
              <a:defRPr lang="en-US" sz="1400"/>
            </a:lvl4pPr>
            <a:lvl5pPr>
              <a:defRPr lang="en-GB"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2">
            <a:extLst>
              <a:ext uri="{FF2B5EF4-FFF2-40B4-BE49-F238E27FC236}">
                <a16:creationId xmlns:a16="http://schemas.microsoft.com/office/drawing/2014/main" id="{875680AF-BABE-564F-D670-F1ACC78C9F53}"/>
              </a:ext>
            </a:extLst>
          </p:cNvPr>
          <p:cNvSpPr>
            <a:spLocks noGrp="1"/>
          </p:cNvSpPr>
          <p:nvPr>
            <p:ph idx="16"/>
          </p:nvPr>
        </p:nvSpPr>
        <p:spPr>
          <a:xfrm>
            <a:off x="9246269" y="2423029"/>
            <a:ext cx="2530339" cy="3771251"/>
          </a:xfrm>
        </p:spPr>
        <p:txBody>
          <a:bodyPr>
            <a:noAutofit/>
          </a:bodyPr>
          <a:lstStyle>
            <a:lvl1pPr>
              <a:defRPr lang="en-US" sz="1600" dirty="0">
                <a:solidFill>
                  <a:schemeClr val="bg2"/>
                </a:solidFill>
              </a:defRPr>
            </a:lvl1pPr>
            <a:lvl2pPr>
              <a:defRPr lang="en-US" sz="1400" dirty="0">
                <a:solidFill>
                  <a:schemeClr val="bg2"/>
                </a:solidFill>
              </a:defRPr>
            </a:lvl2pPr>
            <a:lvl3pPr>
              <a:defRPr lang="en-US" sz="1400" dirty="0">
                <a:solidFill>
                  <a:schemeClr val="bg2"/>
                </a:solidFill>
              </a:defRPr>
            </a:lvl3pPr>
            <a:lvl4pPr>
              <a:defRPr lang="en-US" sz="1400" dirty="0">
                <a:solidFill>
                  <a:schemeClr val="bg2"/>
                </a:solidFill>
              </a:defRPr>
            </a:lvl4pPr>
            <a:lvl5pPr>
              <a:defRPr lang="en-GB" sz="1400" dirty="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Date Placeholder 15">
            <a:extLst>
              <a:ext uri="{FF2B5EF4-FFF2-40B4-BE49-F238E27FC236}">
                <a16:creationId xmlns:a16="http://schemas.microsoft.com/office/drawing/2014/main" id="{D95571AF-7E86-82C2-433B-DE590813524E}"/>
              </a:ext>
            </a:extLst>
          </p:cNvPr>
          <p:cNvSpPr>
            <a:spLocks noGrp="1"/>
          </p:cNvSpPr>
          <p:nvPr>
            <p:ph type="dt" sz="half" idx="17"/>
          </p:nvPr>
        </p:nvSpPr>
        <p:spPr/>
        <p:txBody>
          <a:bodyPr/>
          <a:lstStyle/>
          <a:p>
            <a:fld id="{AD1DC3B5-B96E-4944-BE9F-6C01F64E83D3}" type="datetime8">
              <a:rPr lang="fr-FR" smtClean="0"/>
              <a:t>27/06/2025 15:39</a:t>
            </a:fld>
            <a:endParaRPr lang="fr-FR" dirty="0"/>
          </a:p>
        </p:txBody>
      </p:sp>
      <p:sp>
        <p:nvSpPr>
          <p:cNvPr id="17" name="Footer Placeholder 16">
            <a:extLst>
              <a:ext uri="{FF2B5EF4-FFF2-40B4-BE49-F238E27FC236}">
                <a16:creationId xmlns:a16="http://schemas.microsoft.com/office/drawing/2014/main" id="{44A739DD-1C85-8E26-3B2C-AB5CDA9CC1CB}"/>
              </a:ext>
            </a:extLst>
          </p:cNvPr>
          <p:cNvSpPr>
            <a:spLocks noGrp="1"/>
          </p:cNvSpPr>
          <p:nvPr>
            <p:ph type="ftr" sz="quarter" idx="18"/>
          </p:nvPr>
        </p:nvSpPr>
        <p:spPr>
          <a:xfrm>
            <a:off x="4071619" y="6452233"/>
            <a:ext cx="4052687" cy="406800"/>
          </a:xfrm>
          <a:prstGeom prst="rect">
            <a:avLst/>
          </a:prstGeom>
        </p:spPr>
        <p:txBody>
          <a:bodyPr/>
          <a:lstStyle/>
          <a:p>
            <a:r>
              <a:rPr lang="fr-FR" dirty="0"/>
              <a:t>Architectures Micro-Services</a:t>
            </a:r>
          </a:p>
        </p:txBody>
      </p:sp>
      <p:sp>
        <p:nvSpPr>
          <p:cNvPr id="18" name="Slide Number Placeholder 17">
            <a:extLst>
              <a:ext uri="{FF2B5EF4-FFF2-40B4-BE49-F238E27FC236}">
                <a16:creationId xmlns:a16="http://schemas.microsoft.com/office/drawing/2014/main" id="{9746DE34-61DF-3AC5-FCD8-DB95833A09F1}"/>
              </a:ext>
            </a:extLst>
          </p:cNvPr>
          <p:cNvSpPr>
            <a:spLocks noGrp="1"/>
          </p:cNvSpPr>
          <p:nvPr>
            <p:ph type="sldNum" sz="quarter" idx="19"/>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cxnSp>
        <p:nvCxnSpPr>
          <p:cNvPr id="5" name="Straight Arrow Connector 4">
            <a:extLst>
              <a:ext uri="{FF2B5EF4-FFF2-40B4-BE49-F238E27FC236}">
                <a16:creationId xmlns:a16="http://schemas.microsoft.com/office/drawing/2014/main" id="{467348F2-BAAF-7E37-61A1-397C848527F8}"/>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9FECFBBC-386C-8A32-DA38-CF8430AF8C16}"/>
              </a:ext>
            </a:extLst>
          </p:cNvPr>
          <p:cNvSpPr txBox="1"/>
          <p:nvPr/>
        </p:nvSpPr>
        <p:spPr>
          <a:xfrm>
            <a:off x="3173270" y="-403720"/>
            <a:ext cx="336952" cy="215444"/>
          </a:xfrm>
          <a:prstGeom prst="rect">
            <a:avLst/>
          </a:prstGeom>
          <a:noFill/>
        </p:spPr>
        <p:txBody>
          <a:bodyPr wrap="none" rtlCol="0">
            <a:spAutoFit/>
          </a:bodyPr>
          <a:lstStyle/>
          <a:p>
            <a:r>
              <a:rPr lang="fr-FR" sz="800" dirty="0">
                <a:solidFill>
                  <a:srgbClr val="0F0E2B"/>
                </a:solidFill>
              </a:rPr>
              <a:t>1/4</a:t>
            </a:r>
            <a:endParaRPr lang="en-US" sz="800" dirty="0">
              <a:solidFill>
                <a:srgbClr val="0F0E2B"/>
              </a:solidFill>
            </a:endParaRPr>
          </a:p>
        </p:txBody>
      </p:sp>
      <p:cxnSp>
        <p:nvCxnSpPr>
          <p:cNvPr id="11" name="Straight Arrow Connector 10">
            <a:extLst>
              <a:ext uri="{FF2B5EF4-FFF2-40B4-BE49-F238E27FC236}">
                <a16:creationId xmlns:a16="http://schemas.microsoft.com/office/drawing/2014/main" id="{B02C8996-05B1-C29C-9B0E-58E398859346}"/>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8A3DF3EC-3558-C0CA-698A-7EEC82EFB4B8}"/>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1D24778E-1B0E-7BA3-6A38-BFC4A5BC1CB5}"/>
              </a:ext>
            </a:extLst>
          </p:cNvPr>
          <p:cNvSpPr txBox="1"/>
          <p:nvPr/>
        </p:nvSpPr>
        <p:spPr>
          <a:xfrm>
            <a:off x="9077793" y="-403720"/>
            <a:ext cx="365806" cy="215444"/>
          </a:xfrm>
          <a:prstGeom prst="rect">
            <a:avLst/>
          </a:prstGeom>
          <a:noFill/>
        </p:spPr>
        <p:txBody>
          <a:bodyPr wrap="none" rtlCol="0">
            <a:spAutoFit/>
          </a:bodyPr>
          <a:lstStyle/>
          <a:p>
            <a:r>
              <a:rPr lang="fr-FR" sz="800" dirty="0">
                <a:solidFill>
                  <a:srgbClr val="0F0E2B"/>
                </a:solidFill>
              </a:rPr>
              <a:t>3/4</a:t>
            </a:r>
            <a:endParaRPr lang="en-US" sz="800" dirty="0">
              <a:solidFill>
                <a:srgbClr val="0F0E2B"/>
              </a:solidFill>
            </a:endParaRPr>
          </a:p>
        </p:txBody>
      </p:sp>
      <p:cxnSp>
        <p:nvCxnSpPr>
          <p:cNvPr id="14" name="Straight Arrow Connector 13">
            <a:extLst>
              <a:ext uri="{FF2B5EF4-FFF2-40B4-BE49-F238E27FC236}">
                <a16:creationId xmlns:a16="http://schemas.microsoft.com/office/drawing/2014/main" id="{0558D0A8-EC5C-B05C-40BA-7DED23BA0AA8}"/>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 Placeholder 4">
            <a:extLst>
              <a:ext uri="{FF2B5EF4-FFF2-40B4-BE49-F238E27FC236}">
                <a16:creationId xmlns:a16="http://schemas.microsoft.com/office/drawing/2014/main" id="{3D25EC07-25EE-0B9C-DB34-71D48E71794F}"/>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671061214"/>
      </p:ext>
    </p:extLst>
  </p:cSld>
  <p:clrMapOvr>
    <a:masterClrMapping/>
  </p:clrMapOvr>
  <p:extLst>
    <p:ext uri="{DCECCB84-F9BA-43D5-87BE-67443E8EF086}">
      <p15:sldGuideLst xmlns:p15="http://schemas.microsoft.com/office/powerpoint/2012/main">
        <p15:guide id="1" pos="1980">
          <p15:clr>
            <a:srgbClr val="FBAE40"/>
          </p15:clr>
        </p15:guide>
        <p15:guide id="2" pos="5700">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ext split - 2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p:txBody>
          <a:bodyPr/>
          <a:lstStyle/>
          <a:p>
            <a:r>
              <a:rPr lang="en-GB"/>
              <a:t>Text - Two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11365703" cy="3529013"/>
          </a:xfrm>
        </p:spPr>
        <p:txBody>
          <a:bodyPr numCol="2" spcCol="720000">
            <a:no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FD12877-FD39-5B6C-6B20-597D3256471E}"/>
              </a:ext>
            </a:extLst>
          </p:cNvPr>
          <p:cNvSpPr>
            <a:spLocks noGrp="1"/>
          </p:cNvSpPr>
          <p:nvPr>
            <p:ph type="dt" sz="half" idx="10"/>
          </p:nvPr>
        </p:nvSpPr>
        <p:spPr/>
        <p:txBody>
          <a:bodyPr/>
          <a:lstStyle/>
          <a:p>
            <a:fld id="{A3E1EC3B-B6C2-4F67-914B-91ABE7B8F4A7}" type="datetime8">
              <a:rPr lang="fr-FR" smtClean="0"/>
              <a:t>27/06/2025 15:39</a:t>
            </a:fld>
            <a:endParaRPr lang="fr-FR" dirty="0"/>
          </a:p>
        </p:txBody>
      </p:sp>
      <p:sp>
        <p:nvSpPr>
          <p:cNvPr id="8" name="Footer Placeholder 7">
            <a:extLst>
              <a:ext uri="{FF2B5EF4-FFF2-40B4-BE49-F238E27FC236}">
                <a16:creationId xmlns:a16="http://schemas.microsoft.com/office/drawing/2014/main" id="{D303129F-CC1A-DBC4-9B88-E27C1D62F7E6}"/>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9" name="Slide Number Placeholder 8">
            <a:extLst>
              <a:ext uri="{FF2B5EF4-FFF2-40B4-BE49-F238E27FC236}">
                <a16:creationId xmlns:a16="http://schemas.microsoft.com/office/drawing/2014/main" id="{E040F024-006D-8631-F5D8-29C5B362567B}"/>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6" name="Text Placeholder 4">
            <a:extLst>
              <a:ext uri="{FF2B5EF4-FFF2-40B4-BE49-F238E27FC236}">
                <a16:creationId xmlns:a16="http://schemas.microsoft.com/office/drawing/2014/main" id="{449634A9-BD2A-5833-21EE-2A53895574D3}"/>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4030838235"/>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ext - 3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p:txBody>
          <a:bodyPr/>
          <a:lstStyle/>
          <a:p>
            <a:r>
              <a:rPr lang="en-GB"/>
              <a:t>Text - Three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11365703" cy="3529013"/>
          </a:xfrm>
        </p:spPr>
        <p:txBody>
          <a:bodyPr numCol="3" spcCol="720000">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6729298-BBFF-6FB0-7D39-5B3C55ACAE54}"/>
              </a:ext>
            </a:extLst>
          </p:cNvPr>
          <p:cNvSpPr>
            <a:spLocks noGrp="1"/>
          </p:cNvSpPr>
          <p:nvPr>
            <p:ph type="dt" sz="half" idx="10"/>
          </p:nvPr>
        </p:nvSpPr>
        <p:spPr/>
        <p:txBody>
          <a:bodyPr/>
          <a:lstStyle/>
          <a:p>
            <a:fld id="{75A17260-E1F4-424A-B204-6EA15F77A467}" type="datetime8">
              <a:rPr lang="fr-FR" smtClean="0"/>
              <a:t>27/06/2025 15:39</a:t>
            </a:fld>
            <a:endParaRPr lang="fr-FR" dirty="0"/>
          </a:p>
        </p:txBody>
      </p:sp>
      <p:sp>
        <p:nvSpPr>
          <p:cNvPr id="8" name="Footer Placeholder 7">
            <a:extLst>
              <a:ext uri="{FF2B5EF4-FFF2-40B4-BE49-F238E27FC236}">
                <a16:creationId xmlns:a16="http://schemas.microsoft.com/office/drawing/2014/main" id="{35E47FFD-D2F4-717B-C4E6-A3388F8A8D29}"/>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9" name="Slide Number Placeholder 8">
            <a:extLst>
              <a:ext uri="{FF2B5EF4-FFF2-40B4-BE49-F238E27FC236}">
                <a16:creationId xmlns:a16="http://schemas.microsoft.com/office/drawing/2014/main" id="{4FC3C272-D7F8-889C-00ED-E0A1258CA476}"/>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6" name="Text Placeholder 4">
            <a:extLst>
              <a:ext uri="{FF2B5EF4-FFF2-40B4-BE49-F238E27FC236}">
                <a16:creationId xmlns:a16="http://schemas.microsoft.com/office/drawing/2014/main" id="{FBB9AD17-AEC0-65E6-927E-71E2E5BA5F16}"/>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106898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Image - 2/3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7282712" cy="1507331"/>
          </a:xfrm>
        </p:spPr>
        <p:txBody>
          <a:bodyPr/>
          <a:lstStyle>
            <a:lvl1pPr>
              <a:defRPr/>
            </a:lvl1pPr>
          </a:lstStyle>
          <a:p>
            <a:r>
              <a:rPr lang="en-GB"/>
              <a:t>Text + image – One column</a:t>
            </a:r>
          </a:p>
        </p:txBody>
      </p:sp>
      <p:sp>
        <p:nvSpPr>
          <p:cNvPr id="4" name="Picture Placeholder 2">
            <a:extLst>
              <a:ext uri="{FF2B5EF4-FFF2-40B4-BE49-F238E27FC236}">
                <a16:creationId xmlns:a16="http://schemas.microsoft.com/office/drawing/2014/main" id="{1D36CA07-E8B6-DC86-0766-0C18452E56EA}"/>
              </a:ext>
            </a:extLst>
          </p:cNvPr>
          <p:cNvSpPr>
            <a:spLocks noGrp="1" noChangeAspect="1"/>
          </p:cNvSpPr>
          <p:nvPr>
            <p:ph type="pic" idx="12" hasCustomPrompt="1"/>
          </p:nvPr>
        </p:nvSpPr>
        <p:spPr>
          <a:xfrm>
            <a:off x="8124307" y="0"/>
            <a:ext cx="4067694"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11" name="Text Placeholder 10">
            <a:extLst>
              <a:ext uri="{FF2B5EF4-FFF2-40B4-BE49-F238E27FC236}">
                <a16:creationId xmlns:a16="http://schemas.microsoft.com/office/drawing/2014/main" id="{F48BE118-8EC2-3655-7E48-991FA8220CC0}"/>
              </a:ext>
            </a:extLst>
          </p:cNvPr>
          <p:cNvSpPr>
            <a:spLocks noGrp="1"/>
          </p:cNvSpPr>
          <p:nvPr>
            <p:ph type="body" sz="quarter" idx="15"/>
          </p:nvPr>
        </p:nvSpPr>
        <p:spPr>
          <a:xfrm>
            <a:off x="414338" y="2435225"/>
            <a:ext cx="7282713" cy="3527425"/>
          </a:xfrm>
        </p:spPr>
        <p:txBody>
          <a:bodyPr wrap="square"/>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11">
            <a:extLst>
              <a:ext uri="{FF2B5EF4-FFF2-40B4-BE49-F238E27FC236}">
                <a16:creationId xmlns:a16="http://schemas.microsoft.com/office/drawing/2014/main" id="{2F644925-86BE-79F4-DDCF-9DF324FD911C}"/>
              </a:ext>
            </a:extLst>
          </p:cNvPr>
          <p:cNvSpPr>
            <a:spLocks noGrp="1"/>
          </p:cNvSpPr>
          <p:nvPr>
            <p:ph type="dt" sz="half" idx="16"/>
          </p:nvPr>
        </p:nvSpPr>
        <p:spPr/>
        <p:txBody>
          <a:bodyPr/>
          <a:lstStyle/>
          <a:p>
            <a:fld id="{68F3414F-C3A8-4658-9B7E-F852C7ED7A4A}" type="datetime8">
              <a:rPr lang="fr-FR" smtClean="0"/>
              <a:t>27/06/2025 15:39</a:t>
            </a:fld>
            <a:endParaRPr lang="fr-FR" dirty="0"/>
          </a:p>
        </p:txBody>
      </p:sp>
      <p:sp>
        <p:nvSpPr>
          <p:cNvPr id="13" name="Footer Placeholder 12">
            <a:extLst>
              <a:ext uri="{FF2B5EF4-FFF2-40B4-BE49-F238E27FC236}">
                <a16:creationId xmlns:a16="http://schemas.microsoft.com/office/drawing/2014/main" id="{99D2A287-A294-148A-8116-F41C58B33995}"/>
              </a:ext>
            </a:extLst>
          </p:cNvPr>
          <p:cNvSpPr>
            <a:spLocks noGrp="1"/>
          </p:cNvSpPr>
          <p:nvPr>
            <p:ph type="ftr" sz="quarter" idx="17"/>
          </p:nvPr>
        </p:nvSpPr>
        <p:spPr>
          <a:xfrm>
            <a:off x="4071619" y="6452233"/>
            <a:ext cx="4052687" cy="406800"/>
          </a:xfrm>
          <a:prstGeom prst="rect">
            <a:avLst/>
          </a:prstGeom>
        </p:spPr>
        <p:txBody>
          <a:bodyPr/>
          <a:lstStyle/>
          <a:p>
            <a:r>
              <a:rPr lang="fr-FR" dirty="0"/>
              <a:t>Architectures Micro-Services</a:t>
            </a:r>
          </a:p>
        </p:txBody>
      </p:sp>
      <p:sp>
        <p:nvSpPr>
          <p:cNvPr id="14" name="Slide Number Placeholder 13">
            <a:extLst>
              <a:ext uri="{FF2B5EF4-FFF2-40B4-BE49-F238E27FC236}">
                <a16:creationId xmlns:a16="http://schemas.microsoft.com/office/drawing/2014/main" id="{998393FE-E3BB-1289-B357-F4A5024C9876}"/>
              </a:ext>
            </a:extLst>
          </p:cNvPr>
          <p:cNvSpPr>
            <a:spLocks noGrp="1"/>
          </p:cNvSpPr>
          <p:nvPr>
            <p:ph type="sldNum" sz="quarter" idx="18"/>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6" name="Text Placeholder 4">
            <a:extLst>
              <a:ext uri="{FF2B5EF4-FFF2-40B4-BE49-F238E27FC236}">
                <a16:creationId xmlns:a16="http://schemas.microsoft.com/office/drawing/2014/main" id="{45575BE1-B011-B793-57F2-90D4D80D3632}"/>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869810872"/>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ext + Image - 2/3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7282712" cy="1507331"/>
          </a:xfrm>
        </p:spPr>
        <p:txBody>
          <a:bodyPr/>
          <a:lstStyle>
            <a:lvl1pPr>
              <a:defRPr/>
            </a:lvl1pPr>
          </a:lstStyle>
          <a:p>
            <a:r>
              <a:rPr lang="en-GB"/>
              <a:t>Text + image – One column</a:t>
            </a:r>
          </a:p>
        </p:txBody>
      </p:sp>
      <p:sp>
        <p:nvSpPr>
          <p:cNvPr id="4" name="Picture Placeholder 2">
            <a:extLst>
              <a:ext uri="{FF2B5EF4-FFF2-40B4-BE49-F238E27FC236}">
                <a16:creationId xmlns:a16="http://schemas.microsoft.com/office/drawing/2014/main" id="{1D36CA07-E8B6-DC86-0766-0C18452E56EA}"/>
              </a:ext>
            </a:extLst>
          </p:cNvPr>
          <p:cNvSpPr>
            <a:spLocks noGrp="1" noChangeAspect="1"/>
          </p:cNvSpPr>
          <p:nvPr>
            <p:ph type="pic" idx="12" hasCustomPrompt="1"/>
          </p:nvPr>
        </p:nvSpPr>
        <p:spPr>
          <a:xfrm>
            <a:off x="8124307" y="0"/>
            <a:ext cx="4067694"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11" name="Text Placeholder 10">
            <a:extLst>
              <a:ext uri="{FF2B5EF4-FFF2-40B4-BE49-F238E27FC236}">
                <a16:creationId xmlns:a16="http://schemas.microsoft.com/office/drawing/2014/main" id="{F48BE118-8EC2-3655-7E48-991FA8220CC0}"/>
              </a:ext>
            </a:extLst>
          </p:cNvPr>
          <p:cNvSpPr>
            <a:spLocks noGrp="1"/>
          </p:cNvSpPr>
          <p:nvPr>
            <p:ph type="body" sz="quarter" idx="15"/>
          </p:nvPr>
        </p:nvSpPr>
        <p:spPr>
          <a:xfrm>
            <a:off x="414338" y="2435225"/>
            <a:ext cx="7282713" cy="3527425"/>
          </a:xfrm>
        </p:spPr>
        <p:txBody>
          <a:bodyPr wrap="square"/>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11">
            <a:extLst>
              <a:ext uri="{FF2B5EF4-FFF2-40B4-BE49-F238E27FC236}">
                <a16:creationId xmlns:a16="http://schemas.microsoft.com/office/drawing/2014/main" id="{2F644925-86BE-79F4-DDCF-9DF324FD911C}"/>
              </a:ext>
            </a:extLst>
          </p:cNvPr>
          <p:cNvSpPr>
            <a:spLocks noGrp="1"/>
          </p:cNvSpPr>
          <p:nvPr>
            <p:ph type="dt" sz="half" idx="16"/>
          </p:nvPr>
        </p:nvSpPr>
        <p:spPr/>
        <p:txBody>
          <a:bodyPr/>
          <a:lstStyle/>
          <a:p>
            <a:fld id="{42B8E5E8-EA53-428B-936E-863340BC1BCA}" type="datetime8">
              <a:rPr lang="fr-FR" smtClean="0"/>
              <a:t>27/06/2025 15:39</a:t>
            </a:fld>
            <a:endParaRPr lang="fr-FR" dirty="0"/>
          </a:p>
        </p:txBody>
      </p:sp>
      <p:sp>
        <p:nvSpPr>
          <p:cNvPr id="13" name="Footer Placeholder 12">
            <a:extLst>
              <a:ext uri="{FF2B5EF4-FFF2-40B4-BE49-F238E27FC236}">
                <a16:creationId xmlns:a16="http://schemas.microsoft.com/office/drawing/2014/main" id="{99D2A287-A294-148A-8116-F41C58B33995}"/>
              </a:ext>
            </a:extLst>
          </p:cNvPr>
          <p:cNvSpPr>
            <a:spLocks noGrp="1"/>
          </p:cNvSpPr>
          <p:nvPr>
            <p:ph type="ftr" sz="quarter" idx="17"/>
          </p:nvPr>
        </p:nvSpPr>
        <p:spPr>
          <a:xfrm>
            <a:off x="4071619" y="6452233"/>
            <a:ext cx="4052687" cy="406800"/>
          </a:xfrm>
          <a:prstGeom prst="rect">
            <a:avLst/>
          </a:prstGeom>
        </p:spPr>
        <p:txBody>
          <a:bodyPr/>
          <a:lstStyle/>
          <a:p>
            <a:r>
              <a:rPr lang="fr-FR" dirty="0"/>
              <a:t>Architectures Micro-Services</a:t>
            </a:r>
          </a:p>
        </p:txBody>
      </p:sp>
      <p:sp>
        <p:nvSpPr>
          <p:cNvPr id="14" name="Slide Number Placeholder 13">
            <a:extLst>
              <a:ext uri="{FF2B5EF4-FFF2-40B4-BE49-F238E27FC236}">
                <a16:creationId xmlns:a16="http://schemas.microsoft.com/office/drawing/2014/main" id="{998393FE-E3BB-1289-B357-F4A5024C9876}"/>
              </a:ext>
            </a:extLst>
          </p:cNvPr>
          <p:cNvSpPr>
            <a:spLocks noGrp="1"/>
          </p:cNvSpPr>
          <p:nvPr>
            <p:ph type="sldNum" sz="quarter" idx="18"/>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6" name="Text Placeholder 4">
            <a:extLst>
              <a:ext uri="{FF2B5EF4-FFF2-40B4-BE49-F238E27FC236}">
                <a16:creationId xmlns:a16="http://schemas.microsoft.com/office/drawing/2014/main" id="{45575BE1-B011-B793-57F2-90D4D80D3632}"/>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04132072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ext + Image - 1/2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5220554" cy="1507331"/>
          </a:xfrm>
        </p:spPr>
        <p:txBody>
          <a:bodyPr/>
          <a:lstStyle/>
          <a:p>
            <a:r>
              <a:rPr lang="en-GB"/>
              <a:t>Text + image – One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5220555" cy="3529013"/>
          </a:xfrm>
        </p:spPr>
        <p:txBody>
          <a:bodyPr>
            <a:norm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2">
            <a:extLst>
              <a:ext uri="{FF2B5EF4-FFF2-40B4-BE49-F238E27FC236}">
                <a16:creationId xmlns:a16="http://schemas.microsoft.com/office/drawing/2014/main" id="{1D36CA07-E8B6-DC86-0766-0C18452E56EA}"/>
              </a:ext>
            </a:extLst>
          </p:cNvPr>
          <p:cNvSpPr>
            <a:spLocks noGrp="1" noChangeAspect="1"/>
          </p:cNvSpPr>
          <p:nvPr>
            <p:ph type="pic" idx="12" hasCustomPrompt="1"/>
          </p:nvPr>
        </p:nvSpPr>
        <p:spPr>
          <a:xfrm>
            <a:off x="6096000" y="0"/>
            <a:ext cx="6096000"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8" name="Date Placeholder 7">
            <a:extLst>
              <a:ext uri="{FF2B5EF4-FFF2-40B4-BE49-F238E27FC236}">
                <a16:creationId xmlns:a16="http://schemas.microsoft.com/office/drawing/2014/main" id="{BF93B9CA-F5DC-3A79-1E56-590F732415E0}"/>
              </a:ext>
            </a:extLst>
          </p:cNvPr>
          <p:cNvSpPr>
            <a:spLocks noGrp="1"/>
          </p:cNvSpPr>
          <p:nvPr>
            <p:ph type="dt" sz="half" idx="13"/>
          </p:nvPr>
        </p:nvSpPr>
        <p:spPr/>
        <p:txBody>
          <a:bodyPr/>
          <a:lstStyle/>
          <a:p>
            <a:fld id="{CB5DDDC0-8044-4C36-931E-C450EC4C3EA5}" type="datetime8">
              <a:rPr lang="fr-FR" smtClean="0"/>
              <a:t>27/06/2025 15:39</a:t>
            </a:fld>
            <a:endParaRPr lang="fr-FR" dirty="0"/>
          </a:p>
        </p:txBody>
      </p:sp>
      <p:sp>
        <p:nvSpPr>
          <p:cNvPr id="9" name="Footer Placeholder 8">
            <a:extLst>
              <a:ext uri="{FF2B5EF4-FFF2-40B4-BE49-F238E27FC236}">
                <a16:creationId xmlns:a16="http://schemas.microsoft.com/office/drawing/2014/main" id="{DB265926-9DE7-D42A-6D47-E5630E38A306}"/>
              </a:ext>
            </a:extLst>
          </p:cNvPr>
          <p:cNvSpPr>
            <a:spLocks noGrp="1"/>
          </p:cNvSpPr>
          <p:nvPr>
            <p:ph type="ftr" sz="quarter" idx="14"/>
          </p:nvPr>
        </p:nvSpPr>
        <p:spPr>
          <a:xfrm>
            <a:off x="4071619" y="6452233"/>
            <a:ext cx="4052687" cy="406800"/>
          </a:xfrm>
          <a:prstGeom prst="rect">
            <a:avLst/>
          </a:prstGeom>
        </p:spPr>
        <p:txBody>
          <a:bodyPr/>
          <a:lstStyle/>
          <a:p>
            <a:r>
              <a:rPr lang="fr-FR" dirty="0"/>
              <a:t>Architectures Micro-Services</a:t>
            </a:r>
          </a:p>
        </p:txBody>
      </p:sp>
      <p:sp>
        <p:nvSpPr>
          <p:cNvPr id="10" name="Slide Number Placeholder 9">
            <a:extLst>
              <a:ext uri="{FF2B5EF4-FFF2-40B4-BE49-F238E27FC236}">
                <a16:creationId xmlns:a16="http://schemas.microsoft.com/office/drawing/2014/main" id="{C43F7C0C-51D9-AA89-DCBA-1EF9F408A130}"/>
              </a:ext>
            </a:extLst>
          </p:cNvPr>
          <p:cNvSpPr>
            <a:spLocks noGrp="1"/>
          </p:cNvSpPr>
          <p:nvPr>
            <p:ph type="sldNum" sz="quarter" idx="1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7" name="Text Placeholder 4">
            <a:extLst>
              <a:ext uri="{FF2B5EF4-FFF2-40B4-BE49-F238E27FC236}">
                <a16:creationId xmlns:a16="http://schemas.microsoft.com/office/drawing/2014/main" id="{9A0507B9-7BCA-E607-9785-B6831599844A}"/>
              </a:ext>
            </a:extLst>
          </p:cNvPr>
          <p:cNvSpPr>
            <a:spLocks noGrp="1"/>
          </p:cNvSpPr>
          <p:nvPr>
            <p:ph type="body" sz="quarter" idx="16"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59313598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ext + Image - 1/3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06522"/>
            <a:ext cx="3245901" cy="1507331"/>
          </a:xfrm>
        </p:spPr>
        <p:txBody>
          <a:bodyPr/>
          <a:lstStyle/>
          <a:p>
            <a:r>
              <a:rPr lang="en-GB"/>
              <a:t>Text + image – One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8" y="2421731"/>
            <a:ext cx="3245902" cy="3529013"/>
          </a:xfrm>
        </p:spPr>
        <p:txBody>
          <a:bodyPr>
            <a:norm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9CA7B79C-7AB6-F978-F6EE-CF2E9A39093A}"/>
              </a:ext>
            </a:extLst>
          </p:cNvPr>
          <p:cNvSpPr>
            <a:spLocks noGrp="1"/>
          </p:cNvSpPr>
          <p:nvPr>
            <p:ph type="ftr" sz="quarter" idx="11"/>
          </p:nvPr>
        </p:nvSpPr>
        <p:spPr>
          <a:xfrm>
            <a:off x="4071619" y="6452233"/>
            <a:ext cx="4052687" cy="406800"/>
          </a:xfrm>
          <a:prstGeom prst="rect">
            <a:avLst/>
          </a:prstGeom>
        </p:spPr>
        <p:txBody>
          <a:bodyPr/>
          <a:lstStyle/>
          <a:p>
            <a:r>
              <a:rPr lang="en-GB" dirty="0"/>
              <a:t>Architectures Micro-Services</a:t>
            </a:r>
          </a:p>
        </p:txBody>
      </p:sp>
      <p:sp>
        <p:nvSpPr>
          <p:cNvPr id="4" name="Picture Placeholder 2">
            <a:extLst>
              <a:ext uri="{FF2B5EF4-FFF2-40B4-BE49-F238E27FC236}">
                <a16:creationId xmlns:a16="http://schemas.microsoft.com/office/drawing/2014/main" id="{1D36CA07-E8B6-DC86-0766-0C18452E56EA}"/>
              </a:ext>
            </a:extLst>
          </p:cNvPr>
          <p:cNvSpPr>
            <a:spLocks noGrp="1" noChangeAspect="1"/>
          </p:cNvSpPr>
          <p:nvPr>
            <p:ph type="pic" idx="12" hasCustomPrompt="1"/>
          </p:nvPr>
        </p:nvSpPr>
        <p:spPr>
          <a:xfrm>
            <a:off x="4071101" y="0"/>
            <a:ext cx="8120900"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6" name="Espace réservé de la date 5">
            <a:extLst>
              <a:ext uri="{FF2B5EF4-FFF2-40B4-BE49-F238E27FC236}">
                <a16:creationId xmlns:a16="http://schemas.microsoft.com/office/drawing/2014/main" id="{521930EB-9892-5DD9-FEC9-F015C09F2EA7}"/>
              </a:ext>
            </a:extLst>
          </p:cNvPr>
          <p:cNvSpPr>
            <a:spLocks noGrp="1"/>
          </p:cNvSpPr>
          <p:nvPr>
            <p:ph type="dt" sz="half" idx="13"/>
          </p:nvPr>
        </p:nvSpPr>
        <p:spPr/>
        <p:txBody>
          <a:bodyPr/>
          <a:lstStyle/>
          <a:p>
            <a:fld id="{0BD14C99-E8C1-4264-8D7B-30626A907F45}" type="datetime8">
              <a:rPr lang="fr-FR" smtClean="0"/>
              <a:t>27/06/2025 15:39</a:t>
            </a:fld>
            <a:endParaRPr lang="fr-FR" dirty="0"/>
          </a:p>
        </p:txBody>
      </p:sp>
      <p:sp>
        <p:nvSpPr>
          <p:cNvPr id="7" name="Espace réservé du numéro de diapositive 6">
            <a:extLst>
              <a:ext uri="{FF2B5EF4-FFF2-40B4-BE49-F238E27FC236}">
                <a16:creationId xmlns:a16="http://schemas.microsoft.com/office/drawing/2014/main" id="{486E6959-ABF1-4A9C-BC10-375594C0D97E}"/>
              </a:ext>
            </a:extLst>
          </p:cNvPr>
          <p:cNvSpPr>
            <a:spLocks noGrp="1"/>
          </p:cNvSpPr>
          <p:nvPr>
            <p:ph type="sldNum" sz="quarter" idx="14"/>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10" name="Text Placeholder 4">
            <a:extLst>
              <a:ext uri="{FF2B5EF4-FFF2-40B4-BE49-F238E27FC236}">
                <a16:creationId xmlns:a16="http://schemas.microsoft.com/office/drawing/2014/main" id="{1643A57F-DBCA-B9A8-E374-41136D7BF7BD}"/>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88897238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2 Column Text + Image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7296682" cy="1507331"/>
          </a:xfrm>
        </p:spPr>
        <p:txBody>
          <a:bodyPr/>
          <a:lstStyle/>
          <a:p>
            <a:r>
              <a:rPr lang="en-GB"/>
              <a:t>Text + image – Two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7296683" cy="3529013"/>
          </a:xfrm>
        </p:spPr>
        <p:txBody>
          <a:bodyPr numCol="2" spcCol="720000">
            <a:no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5" name="Picture Placeholder 2">
            <a:extLst>
              <a:ext uri="{FF2B5EF4-FFF2-40B4-BE49-F238E27FC236}">
                <a16:creationId xmlns:a16="http://schemas.microsoft.com/office/drawing/2014/main" id="{E1D46A77-34AD-D49B-0041-12764C564290}"/>
              </a:ext>
            </a:extLst>
          </p:cNvPr>
          <p:cNvSpPr>
            <a:spLocks noGrp="1" noChangeAspect="1"/>
          </p:cNvSpPr>
          <p:nvPr>
            <p:ph type="pic" idx="12" hasCustomPrompt="1"/>
          </p:nvPr>
        </p:nvSpPr>
        <p:spPr>
          <a:xfrm>
            <a:off x="8124824" y="0"/>
            <a:ext cx="4067175"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6" name="Espace réservé de la date 5">
            <a:extLst>
              <a:ext uri="{FF2B5EF4-FFF2-40B4-BE49-F238E27FC236}">
                <a16:creationId xmlns:a16="http://schemas.microsoft.com/office/drawing/2014/main" id="{7227BB38-644B-EC8F-B8E6-ED7AA00A9E69}"/>
              </a:ext>
            </a:extLst>
          </p:cNvPr>
          <p:cNvSpPr>
            <a:spLocks noGrp="1"/>
          </p:cNvSpPr>
          <p:nvPr>
            <p:ph type="dt" sz="half" idx="13"/>
          </p:nvPr>
        </p:nvSpPr>
        <p:spPr/>
        <p:txBody>
          <a:bodyPr/>
          <a:lstStyle/>
          <a:p>
            <a:fld id="{D05CD098-BFC3-4DB1-931E-862687B5F587}" type="datetime8">
              <a:rPr lang="fr-FR" smtClean="0"/>
              <a:t>27/06/2025 15:39</a:t>
            </a:fld>
            <a:endParaRPr lang="fr-FR" dirty="0"/>
          </a:p>
        </p:txBody>
      </p:sp>
      <p:sp>
        <p:nvSpPr>
          <p:cNvPr id="7" name="Espace réservé du numéro de diapositive 6">
            <a:extLst>
              <a:ext uri="{FF2B5EF4-FFF2-40B4-BE49-F238E27FC236}">
                <a16:creationId xmlns:a16="http://schemas.microsoft.com/office/drawing/2014/main" id="{3E2801D7-2E7A-7C9A-9937-5016D33163FF}"/>
              </a:ext>
            </a:extLst>
          </p:cNvPr>
          <p:cNvSpPr>
            <a:spLocks noGrp="1"/>
          </p:cNvSpPr>
          <p:nvPr>
            <p:ph type="sldNum" sz="quarter" idx="14"/>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10" name="Text Placeholder 4">
            <a:extLst>
              <a:ext uri="{FF2B5EF4-FFF2-40B4-BE49-F238E27FC236}">
                <a16:creationId xmlns:a16="http://schemas.microsoft.com/office/drawing/2014/main" id="{6AB5E92B-4570-BD21-F175-5E3EA9D6D237}"/>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09241399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Highlights - Text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74370"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en-GB"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p:nvPr>
        </p:nvSpPr>
        <p:spPr>
          <a:xfrm>
            <a:off x="407989" y="4945223"/>
            <a:ext cx="3236400" cy="720000"/>
          </a:xfrm>
        </p:spPr>
        <p:txBody>
          <a:bodyPr lIns="144000" anchor="b">
            <a:normAutofit/>
          </a:bodyPr>
          <a:lstStyle>
            <a:lvl1pPr marL="0" indent="0">
              <a:buNone/>
              <a:defRPr sz="140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p:nvPr>
        </p:nvSpPr>
        <p:spPr>
          <a:xfrm>
            <a:off x="4477800" y="4945223"/>
            <a:ext cx="3236400" cy="720000"/>
          </a:xfrm>
        </p:spPr>
        <p:txBody>
          <a:bodyPr lIns="144000" anchor="b">
            <a:normAutofit/>
          </a:bodyPr>
          <a:lstStyle>
            <a:lvl1pPr marL="0" indent="0">
              <a:buNone/>
              <a:defRPr sz="140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4477800"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p:nvPr>
        </p:nvSpPr>
        <p:spPr>
          <a:xfrm>
            <a:off x="8552308" y="4945223"/>
            <a:ext cx="3236400" cy="720000"/>
          </a:xfrm>
        </p:spPr>
        <p:txBody>
          <a:bodyPr lIns="144000" anchor="b">
            <a:normAutofit/>
          </a:bodyPr>
          <a:lstStyle>
            <a:lvl1pPr marL="0" indent="0">
              <a:buNone/>
              <a:defRPr sz="140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8552308"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ED66F7E7-FB6D-4B38-9AFA-EC231A2EDBFF}" type="datetime8">
              <a:rPr lang="fr-FR" smtClean="0"/>
              <a:t>27/06/2025 15:39</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cxnSp>
        <p:nvCxnSpPr>
          <p:cNvPr id="6" name="Straight Connector 5">
            <a:extLst>
              <a:ext uri="{FF2B5EF4-FFF2-40B4-BE49-F238E27FC236}">
                <a16:creationId xmlns:a16="http://schemas.microsoft.com/office/drawing/2014/main" id="{15918356-92FF-DAB8-FB96-6BC3B7BABFD5}"/>
              </a:ext>
            </a:extLst>
          </p:cNvPr>
          <p:cNvCxnSpPr>
            <a:cxnSpLocks/>
          </p:cNvCxnSpPr>
          <p:nvPr/>
        </p:nvCxnSpPr>
        <p:spPr>
          <a:xfrm>
            <a:off x="4073299"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20DC89F-279D-4DC8-C25B-F0FBC76DDA29}"/>
              </a:ext>
            </a:extLst>
          </p:cNvPr>
          <p:cNvCxnSpPr>
            <a:cxnSpLocks/>
          </p:cNvCxnSpPr>
          <p:nvPr/>
        </p:nvCxnSpPr>
        <p:spPr>
          <a:xfrm>
            <a:off x="8129190"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10" name="Text Placeholder 4">
            <a:extLst>
              <a:ext uri="{FF2B5EF4-FFF2-40B4-BE49-F238E27FC236}">
                <a16:creationId xmlns:a16="http://schemas.microsoft.com/office/drawing/2014/main" id="{E9C68732-0683-F9D7-E73C-59D1A0EFCAB3}"/>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44855144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Highlights - 3 Figures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65705"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en-GB"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hasCustomPrompt="1"/>
          </p:nvPr>
        </p:nvSpPr>
        <p:spPr>
          <a:xfrm>
            <a:off x="407989" y="4945223"/>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hasCustomPrompt="1"/>
          </p:nvPr>
        </p:nvSpPr>
        <p:spPr>
          <a:xfrm>
            <a:off x="4477800" y="4945223"/>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4477800"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hasCustomPrompt="1"/>
          </p:nvPr>
        </p:nvSpPr>
        <p:spPr>
          <a:xfrm>
            <a:off x="8552308" y="4945223"/>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8552308"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4F068B66-70AB-4CE2-A8D7-727BAAE63C10}" type="datetime8">
              <a:rPr lang="fr-FR" smtClean="0"/>
              <a:t>27/06/2025 15:39</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cxnSp>
        <p:nvCxnSpPr>
          <p:cNvPr id="6" name="Straight Connector 5">
            <a:extLst>
              <a:ext uri="{FF2B5EF4-FFF2-40B4-BE49-F238E27FC236}">
                <a16:creationId xmlns:a16="http://schemas.microsoft.com/office/drawing/2014/main" id="{15918356-92FF-DAB8-FB96-6BC3B7BABFD5}"/>
              </a:ext>
            </a:extLst>
          </p:cNvPr>
          <p:cNvCxnSpPr>
            <a:cxnSpLocks/>
          </p:cNvCxnSpPr>
          <p:nvPr/>
        </p:nvCxnSpPr>
        <p:spPr>
          <a:xfrm>
            <a:off x="4073299"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20DC89F-279D-4DC8-C25B-F0FBC76DDA29}"/>
              </a:ext>
            </a:extLst>
          </p:cNvPr>
          <p:cNvCxnSpPr>
            <a:cxnSpLocks/>
          </p:cNvCxnSpPr>
          <p:nvPr/>
        </p:nvCxnSpPr>
        <p:spPr>
          <a:xfrm>
            <a:off x="8129190"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10" name="Text Placeholder 4">
            <a:extLst>
              <a:ext uri="{FF2B5EF4-FFF2-40B4-BE49-F238E27FC236}">
                <a16:creationId xmlns:a16="http://schemas.microsoft.com/office/drawing/2014/main" id="{E2F792B6-9B20-5DF0-BF96-103C6AFFBF12}"/>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91410569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Highlights - 4 Figures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69676"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en-GB"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hasCustomPrompt="1"/>
          </p:nvPr>
        </p:nvSpPr>
        <p:spPr>
          <a:xfrm>
            <a:off x="407989" y="4945223"/>
            <a:ext cx="25200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hasCustomPrompt="1"/>
          </p:nvPr>
        </p:nvSpPr>
        <p:spPr>
          <a:xfrm>
            <a:off x="3359997" y="4945223"/>
            <a:ext cx="25200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3359997"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hasCustomPrompt="1"/>
          </p:nvPr>
        </p:nvSpPr>
        <p:spPr>
          <a:xfrm>
            <a:off x="6312005" y="4945223"/>
            <a:ext cx="25200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6312005"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B98EEFA5-CC97-49C2-BD19-3A0AC2745FCC}" type="datetime8">
              <a:rPr lang="fr-FR" smtClean="0"/>
              <a:t>27/06/2025 15:39</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cxnSp>
        <p:nvCxnSpPr>
          <p:cNvPr id="6" name="Straight Connector 5">
            <a:extLst>
              <a:ext uri="{FF2B5EF4-FFF2-40B4-BE49-F238E27FC236}">
                <a16:creationId xmlns:a16="http://schemas.microsoft.com/office/drawing/2014/main" id="{15918356-92FF-DAB8-FB96-6BC3B7BABFD5}"/>
              </a:ext>
            </a:extLst>
          </p:cNvPr>
          <p:cNvCxnSpPr>
            <a:cxnSpLocks/>
          </p:cNvCxnSpPr>
          <p:nvPr/>
        </p:nvCxnSpPr>
        <p:spPr>
          <a:xfrm>
            <a:off x="3143993" y="4189848"/>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8" name="Text Placeholder 2">
            <a:extLst>
              <a:ext uri="{FF2B5EF4-FFF2-40B4-BE49-F238E27FC236}">
                <a16:creationId xmlns:a16="http://schemas.microsoft.com/office/drawing/2014/main" id="{483366D4-8509-1C69-0C60-3933039D7624}"/>
              </a:ext>
            </a:extLst>
          </p:cNvPr>
          <p:cNvSpPr>
            <a:spLocks noGrp="1"/>
          </p:cNvSpPr>
          <p:nvPr>
            <p:ph type="body" idx="26" hasCustomPrompt="1"/>
          </p:nvPr>
        </p:nvSpPr>
        <p:spPr>
          <a:xfrm>
            <a:off x="9264013" y="4945223"/>
            <a:ext cx="25200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9" name="Text Placeholder 2">
            <a:extLst>
              <a:ext uri="{FF2B5EF4-FFF2-40B4-BE49-F238E27FC236}">
                <a16:creationId xmlns:a16="http://schemas.microsoft.com/office/drawing/2014/main" id="{C215A5E2-4F14-CA0F-4290-EF885CA6CEBB}"/>
              </a:ext>
            </a:extLst>
          </p:cNvPr>
          <p:cNvSpPr>
            <a:spLocks noGrp="1"/>
          </p:cNvSpPr>
          <p:nvPr>
            <p:ph type="body" idx="27"/>
          </p:nvPr>
        </p:nvSpPr>
        <p:spPr>
          <a:xfrm>
            <a:off x="9264013"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cxnSp>
        <p:nvCxnSpPr>
          <p:cNvPr id="10" name="Straight Connector 9">
            <a:extLst>
              <a:ext uri="{FF2B5EF4-FFF2-40B4-BE49-F238E27FC236}">
                <a16:creationId xmlns:a16="http://schemas.microsoft.com/office/drawing/2014/main" id="{1448A9C4-2723-B825-5E15-56A807EA07CF}"/>
              </a:ext>
            </a:extLst>
          </p:cNvPr>
          <p:cNvCxnSpPr>
            <a:cxnSpLocks/>
          </p:cNvCxnSpPr>
          <p:nvPr/>
        </p:nvCxnSpPr>
        <p:spPr>
          <a:xfrm>
            <a:off x="6096001" y="4189848"/>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8556FF48-9160-BB95-C2F9-976F23F0AB4D}"/>
              </a:ext>
            </a:extLst>
          </p:cNvPr>
          <p:cNvCxnSpPr>
            <a:cxnSpLocks/>
          </p:cNvCxnSpPr>
          <p:nvPr/>
        </p:nvCxnSpPr>
        <p:spPr>
          <a:xfrm>
            <a:off x="9048009" y="4189848"/>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12" name="Text Placeholder 4">
            <a:extLst>
              <a:ext uri="{FF2B5EF4-FFF2-40B4-BE49-F238E27FC236}">
                <a16:creationId xmlns:a16="http://schemas.microsoft.com/office/drawing/2014/main" id="{8C31BA9D-A4CA-43AD-6457-B1745FED4E1A}"/>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36379234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Highlights - 6 Figures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65702"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en-GB"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hasCustomPrompt="1"/>
          </p:nvPr>
        </p:nvSpPr>
        <p:spPr>
          <a:xfrm>
            <a:off x="407989" y="4945223"/>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hasCustomPrompt="1"/>
          </p:nvPr>
        </p:nvSpPr>
        <p:spPr>
          <a:xfrm>
            <a:off x="4477800" y="4945223"/>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4477800"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hasCustomPrompt="1"/>
          </p:nvPr>
        </p:nvSpPr>
        <p:spPr>
          <a:xfrm>
            <a:off x="8552308" y="4945223"/>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8552308"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6DF6C95D-8373-4FD0-BC19-2DFFF614AB00}" type="datetime8">
              <a:rPr lang="fr-FR" smtClean="0"/>
              <a:t>27/06/2025 15:39</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2">
            <a:extLst>
              <a:ext uri="{FF2B5EF4-FFF2-40B4-BE49-F238E27FC236}">
                <a16:creationId xmlns:a16="http://schemas.microsoft.com/office/drawing/2014/main" id="{977CBA06-FA4D-4A94-00DD-FFA9BDE34BB8}"/>
              </a:ext>
            </a:extLst>
          </p:cNvPr>
          <p:cNvSpPr>
            <a:spLocks noGrp="1"/>
          </p:cNvSpPr>
          <p:nvPr>
            <p:ph type="body" idx="26" hasCustomPrompt="1"/>
          </p:nvPr>
        </p:nvSpPr>
        <p:spPr>
          <a:xfrm>
            <a:off x="399323" y="3172957"/>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9" name="Text Placeholder 2">
            <a:extLst>
              <a:ext uri="{FF2B5EF4-FFF2-40B4-BE49-F238E27FC236}">
                <a16:creationId xmlns:a16="http://schemas.microsoft.com/office/drawing/2014/main" id="{FA0DF995-600F-9185-689A-250B01AEFA29}"/>
              </a:ext>
            </a:extLst>
          </p:cNvPr>
          <p:cNvSpPr>
            <a:spLocks noGrp="1"/>
          </p:cNvSpPr>
          <p:nvPr>
            <p:ph type="body" idx="27"/>
          </p:nvPr>
        </p:nvSpPr>
        <p:spPr>
          <a:xfrm>
            <a:off x="399323" y="2417582"/>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0" name="Text Placeholder 2">
            <a:extLst>
              <a:ext uri="{FF2B5EF4-FFF2-40B4-BE49-F238E27FC236}">
                <a16:creationId xmlns:a16="http://schemas.microsoft.com/office/drawing/2014/main" id="{073088C5-F12F-9695-161D-C4BBBE26EB5C}"/>
              </a:ext>
            </a:extLst>
          </p:cNvPr>
          <p:cNvSpPr>
            <a:spLocks noGrp="1"/>
          </p:cNvSpPr>
          <p:nvPr>
            <p:ph type="body" idx="28" hasCustomPrompt="1"/>
          </p:nvPr>
        </p:nvSpPr>
        <p:spPr>
          <a:xfrm>
            <a:off x="4469134" y="3172957"/>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11" name="Text Placeholder 2">
            <a:extLst>
              <a:ext uri="{FF2B5EF4-FFF2-40B4-BE49-F238E27FC236}">
                <a16:creationId xmlns:a16="http://schemas.microsoft.com/office/drawing/2014/main" id="{0D843059-A780-DC8C-56BB-70F48743736F}"/>
              </a:ext>
            </a:extLst>
          </p:cNvPr>
          <p:cNvSpPr>
            <a:spLocks noGrp="1"/>
          </p:cNvSpPr>
          <p:nvPr>
            <p:ph type="body" idx="29"/>
          </p:nvPr>
        </p:nvSpPr>
        <p:spPr>
          <a:xfrm>
            <a:off x="4469134" y="2417582"/>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2" name="Text Placeholder 2">
            <a:extLst>
              <a:ext uri="{FF2B5EF4-FFF2-40B4-BE49-F238E27FC236}">
                <a16:creationId xmlns:a16="http://schemas.microsoft.com/office/drawing/2014/main" id="{713AFCB3-CEF1-8CAD-C957-395725CD7BE3}"/>
              </a:ext>
            </a:extLst>
          </p:cNvPr>
          <p:cNvSpPr>
            <a:spLocks noGrp="1"/>
          </p:cNvSpPr>
          <p:nvPr>
            <p:ph type="body" idx="30" hasCustomPrompt="1"/>
          </p:nvPr>
        </p:nvSpPr>
        <p:spPr>
          <a:xfrm>
            <a:off x="8543642" y="3172957"/>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13" name="Text Placeholder 2">
            <a:extLst>
              <a:ext uri="{FF2B5EF4-FFF2-40B4-BE49-F238E27FC236}">
                <a16:creationId xmlns:a16="http://schemas.microsoft.com/office/drawing/2014/main" id="{8D5AD507-DFF7-CE3D-B568-0BEC3FA19EF9}"/>
              </a:ext>
            </a:extLst>
          </p:cNvPr>
          <p:cNvSpPr>
            <a:spLocks noGrp="1"/>
          </p:cNvSpPr>
          <p:nvPr>
            <p:ph type="body" idx="31"/>
          </p:nvPr>
        </p:nvSpPr>
        <p:spPr>
          <a:xfrm>
            <a:off x="8543642" y="2417582"/>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cxnSp>
        <p:nvCxnSpPr>
          <p:cNvPr id="17" name="Straight Connector 16">
            <a:extLst>
              <a:ext uri="{FF2B5EF4-FFF2-40B4-BE49-F238E27FC236}">
                <a16:creationId xmlns:a16="http://schemas.microsoft.com/office/drawing/2014/main" id="{CE9EB904-F3D6-3FD1-40D0-CB20ED2E3DB2}"/>
              </a:ext>
            </a:extLst>
          </p:cNvPr>
          <p:cNvCxnSpPr>
            <a:cxnSpLocks/>
          </p:cNvCxnSpPr>
          <p:nvPr/>
        </p:nvCxnSpPr>
        <p:spPr>
          <a:xfrm>
            <a:off x="4073299"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AF8CA076-C3BD-2FE4-7B64-03984E89CB15}"/>
              </a:ext>
            </a:extLst>
          </p:cNvPr>
          <p:cNvCxnSpPr>
            <a:cxnSpLocks/>
          </p:cNvCxnSpPr>
          <p:nvPr/>
        </p:nvCxnSpPr>
        <p:spPr>
          <a:xfrm>
            <a:off x="8129190"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BAEEBDAE-64CA-5107-784F-A1A58E2A8ACE}"/>
              </a:ext>
            </a:extLst>
          </p:cNvPr>
          <p:cNvCxnSpPr>
            <a:cxnSpLocks/>
          </p:cNvCxnSpPr>
          <p:nvPr/>
        </p:nvCxnSpPr>
        <p:spPr>
          <a:xfrm>
            <a:off x="4073525" y="2417582"/>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B7D7C90-9E09-E9DA-7ACA-43F5789F5BA6}"/>
              </a:ext>
            </a:extLst>
          </p:cNvPr>
          <p:cNvCxnSpPr>
            <a:cxnSpLocks/>
          </p:cNvCxnSpPr>
          <p:nvPr/>
        </p:nvCxnSpPr>
        <p:spPr>
          <a:xfrm>
            <a:off x="8129416" y="2417582"/>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7" name="Text Placeholder 4">
            <a:extLst>
              <a:ext uri="{FF2B5EF4-FFF2-40B4-BE49-F238E27FC236}">
                <a16:creationId xmlns:a16="http://schemas.microsoft.com/office/drawing/2014/main" id="{02B45CC3-16B3-94F6-D25B-0E4F2DD10D2C}"/>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71239655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1 Image - frame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6" name="Picture Placeholder 2">
            <a:extLst>
              <a:ext uri="{FF2B5EF4-FFF2-40B4-BE49-F238E27FC236}">
                <a16:creationId xmlns:a16="http://schemas.microsoft.com/office/drawing/2014/main" id="{C11DF7BA-B89B-F9AD-ED1D-8C2B6710047C}"/>
              </a:ext>
            </a:extLst>
          </p:cNvPr>
          <p:cNvSpPr>
            <a:spLocks noGrp="1" noChangeAspect="1"/>
          </p:cNvSpPr>
          <p:nvPr>
            <p:ph type="pic" idx="13" hasCustomPrompt="1"/>
          </p:nvPr>
        </p:nvSpPr>
        <p:spPr>
          <a:xfrm>
            <a:off x="407325" y="408079"/>
            <a:ext cx="11363498" cy="5541871"/>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2" name="Espace réservé de la date 1">
            <a:extLst>
              <a:ext uri="{FF2B5EF4-FFF2-40B4-BE49-F238E27FC236}">
                <a16:creationId xmlns:a16="http://schemas.microsoft.com/office/drawing/2014/main" id="{2A01814A-33D8-9895-8F2C-0FFBACF6D553}"/>
              </a:ext>
            </a:extLst>
          </p:cNvPr>
          <p:cNvSpPr>
            <a:spLocks noGrp="1"/>
          </p:cNvSpPr>
          <p:nvPr>
            <p:ph type="dt" sz="half" idx="14"/>
          </p:nvPr>
        </p:nvSpPr>
        <p:spPr/>
        <p:txBody>
          <a:bodyPr/>
          <a:lstStyle/>
          <a:p>
            <a:fld id="{B35EE98A-3F31-4B71-AFAB-DFBE4117EA74}" type="datetime8">
              <a:rPr lang="fr-FR" smtClean="0"/>
              <a:t>27/06/2025 15:39</a:t>
            </a:fld>
            <a:endParaRPr lang="fr-FR" dirty="0"/>
          </a:p>
        </p:txBody>
      </p:sp>
      <p:sp>
        <p:nvSpPr>
          <p:cNvPr id="5" name="Espace réservé du numéro de diapositive 4">
            <a:extLst>
              <a:ext uri="{FF2B5EF4-FFF2-40B4-BE49-F238E27FC236}">
                <a16:creationId xmlns:a16="http://schemas.microsoft.com/office/drawing/2014/main" id="{34DD1B2B-EE01-E3E2-40B1-942BE0DF9AE7}"/>
              </a:ext>
            </a:extLst>
          </p:cNvPr>
          <p:cNvSpPr>
            <a:spLocks noGrp="1"/>
          </p:cNvSpPr>
          <p:nvPr>
            <p:ph type="sldNum" sz="quarter" idx="1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7" name="Text Placeholder 4">
            <a:extLst>
              <a:ext uri="{FF2B5EF4-FFF2-40B4-BE49-F238E27FC236}">
                <a16:creationId xmlns:a16="http://schemas.microsoft.com/office/drawing/2014/main" id="{BB8E603A-C1DB-E3FF-8C76-B7ED2979C540}"/>
              </a:ext>
            </a:extLst>
          </p:cNvPr>
          <p:cNvSpPr>
            <a:spLocks noGrp="1"/>
          </p:cNvSpPr>
          <p:nvPr>
            <p:ph type="body" sz="quarter" idx="16"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99499573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1 Image - full size">
    <p:spTree>
      <p:nvGrpSpPr>
        <p:cNvPr id="1" name=""/>
        <p:cNvGrpSpPr/>
        <p:nvPr/>
      </p:nvGrpSpPr>
      <p:grpSpPr>
        <a:xfrm>
          <a:off x="0" y="0"/>
          <a:ext cx="0" cy="0"/>
          <a:chOff x="0" y="0"/>
          <a:chExt cx="0" cy="0"/>
        </a:xfrm>
      </p:grpSpPr>
      <p:pic>
        <p:nvPicPr>
          <p:cNvPr id="3" name="Picture 2" descr="A graph with white lines on it&#10;&#10;Description automatically generated">
            <a:extLst>
              <a:ext uri="{FF2B5EF4-FFF2-40B4-BE49-F238E27FC236}">
                <a16:creationId xmlns:a16="http://schemas.microsoft.com/office/drawing/2014/main" id="{BE24DBB3-38C1-ABF1-7FBA-1AC14CFAE031}"/>
              </a:ext>
            </a:extLst>
          </p:cNvPr>
          <p:cNvPicPr>
            <a:picLocks noGrp="1" noRot="1" noChangeAspect="1" noMove="1" noResize="1" noEditPoints="1" noAdjustHandles="1" noChangeArrowheads="1" noChangeShapeType="1" noCrop="1"/>
          </p:cNvPicPr>
          <p:nvPr/>
        </p:nvPicPr>
        <p:blipFill>
          <a:blip r:embed="rId2">
            <a:alphaModFix amt="0"/>
          </a:blip>
          <a:stretch>
            <a:fillRect/>
          </a:stretch>
        </p:blipFill>
        <p:spPr>
          <a:xfrm>
            <a:off x="0" y="0"/>
            <a:ext cx="12192000" cy="6858000"/>
          </a:xfrm>
          <a:prstGeom prst="rect">
            <a:avLst/>
          </a:prstGeom>
        </p:spPr>
      </p:pic>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6" name="Picture Placeholder 2">
            <a:extLst>
              <a:ext uri="{FF2B5EF4-FFF2-40B4-BE49-F238E27FC236}">
                <a16:creationId xmlns:a16="http://schemas.microsoft.com/office/drawing/2014/main" id="{C11DF7BA-B89B-F9AD-ED1D-8C2B6710047C}"/>
              </a:ext>
            </a:extLst>
          </p:cNvPr>
          <p:cNvSpPr>
            <a:spLocks noGrp="1" noChangeAspect="1"/>
          </p:cNvSpPr>
          <p:nvPr>
            <p:ph type="pic" idx="13" hasCustomPrompt="1"/>
          </p:nvPr>
        </p:nvSpPr>
        <p:spPr>
          <a:xfrm>
            <a:off x="0" y="0"/>
            <a:ext cx="12192000" cy="6449219"/>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2" name="Espace réservé de la date 1">
            <a:extLst>
              <a:ext uri="{FF2B5EF4-FFF2-40B4-BE49-F238E27FC236}">
                <a16:creationId xmlns:a16="http://schemas.microsoft.com/office/drawing/2014/main" id="{6688866A-A4EE-5692-137F-D22B1102FF88}"/>
              </a:ext>
            </a:extLst>
          </p:cNvPr>
          <p:cNvSpPr>
            <a:spLocks noGrp="1"/>
          </p:cNvSpPr>
          <p:nvPr>
            <p:ph type="dt" sz="half" idx="14"/>
          </p:nvPr>
        </p:nvSpPr>
        <p:spPr/>
        <p:txBody>
          <a:bodyPr/>
          <a:lstStyle/>
          <a:p>
            <a:fld id="{B146675F-E5C0-46FC-B5D4-0E29442D35CF}" type="datetime8">
              <a:rPr lang="fr-FR" smtClean="0"/>
              <a:t>27/06/2025 15:39</a:t>
            </a:fld>
            <a:endParaRPr lang="fr-FR" dirty="0"/>
          </a:p>
        </p:txBody>
      </p:sp>
      <p:sp>
        <p:nvSpPr>
          <p:cNvPr id="5" name="Espace réservé du numéro de diapositive 4">
            <a:extLst>
              <a:ext uri="{FF2B5EF4-FFF2-40B4-BE49-F238E27FC236}">
                <a16:creationId xmlns:a16="http://schemas.microsoft.com/office/drawing/2014/main" id="{3D38CFFD-5788-770E-49D6-141D00B3CD03}"/>
              </a:ext>
            </a:extLst>
          </p:cNvPr>
          <p:cNvSpPr>
            <a:spLocks noGrp="1"/>
          </p:cNvSpPr>
          <p:nvPr>
            <p:ph type="sldNum" sz="quarter" idx="1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26EB285C-0008-A71F-72EE-6CFED59CD1C0}"/>
              </a:ext>
            </a:extLst>
          </p:cNvPr>
          <p:cNvSpPr>
            <a:spLocks noGrp="1"/>
          </p:cNvSpPr>
          <p:nvPr>
            <p:ph type="body" sz="quarter" idx="16"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9318811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ext + Image - 1/2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5220554" cy="1507331"/>
          </a:xfrm>
        </p:spPr>
        <p:txBody>
          <a:bodyPr/>
          <a:lstStyle/>
          <a:p>
            <a:r>
              <a:rPr lang="en-GB"/>
              <a:t>Text + image – One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5220555" cy="3529013"/>
          </a:xfrm>
        </p:spPr>
        <p:txBody>
          <a:bodyPr>
            <a:norm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2">
            <a:extLst>
              <a:ext uri="{FF2B5EF4-FFF2-40B4-BE49-F238E27FC236}">
                <a16:creationId xmlns:a16="http://schemas.microsoft.com/office/drawing/2014/main" id="{1D36CA07-E8B6-DC86-0766-0C18452E56EA}"/>
              </a:ext>
            </a:extLst>
          </p:cNvPr>
          <p:cNvSpPr>
            <a:spLocks noGrp="1" noChangeAspect="1"/>
          </p:cNvSpPr>
          <p:nvPr>
            <p:ph type="pic" idx="12" hasCustomPrompt="1"/>
          </p:nvPr>
        </p:nvSpPr>
        <p:spPr>
          <a:xfrm>
            <a:off x="6096000" y="0"/>
            <a:ext cx="6096000"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8" name="Date Placeholder 7">
            <a:extLst>
              <a:ext uri="{FF2B5EF4-FFF2-40B4-BE49-F238E27FC236}">
                <a16:creationId xmlns:a16="http://schemas.microsoft.com/office/drawing/2014/main" id="{BF93B9CA-F5DC-3A79-1E56-590F732415E0}"/>
              </a:ext>
            </a:extLst>
          </p:cNvPr>
          <p:cNvSpPr>
            <a:spLocks noGrp="1"/>
          </p:cNvSpPr>
          <p:nvPr>
            <p:ph type="dt" sz="half" idx="13"/>
          </p:nvPr>
        </p:nvSpPr>
        <p:spPr/>
        <p:txBody>
          <a:bodyPr/>
          <a:lstStyle/>
          <a:p>
            <a:fld id="{BCF0E6C5-01C9-4127-9EB9-914A1B557A1C}" type="datetime8">
              <a:rPr lang="fr-FR" smtClean="0"/>
              <a:t>27/06/2025 15:39</a:t>
            </a:fld>
            <a:endParaRPr lang="fr-FR" dirty="0"/>
          </a:p>
        </p:txBody>
      </p:sp>
      <p:sp>
        <p:nvSpPr>
          <p:cNvPr id="9" name="Footer Placeholder 8">
            <a:extLst>
              <a:ext uri="{FF2B5EF4-FFF2-40B4-BE49-F238E27FC236}">
                <a16:creationId xmlns:a16="http://schemas.microsoft.com/office/drawing/2014/main" id="{DB265926-9DE7-D42A-6D47-E5630E38A306}"/>
              </a:ext>
            </a:extLst>
          </p:cNvPr>
          <p:cNvSpPr>
            <a:spLocks noGrp="1"/>
          </p:cNvSpPr>
          <p:nvPr>
            <p:ph type="ftr" sz="quarter" idx="14"/>
          </p:nvPr>
        </p:nvSpPr>
        <p:spPr>
          <a:xfrm>
            <a:off x="4071619" y="6452233"/>
            <a:ext cx="4052687" cy="406800"/>
          </a:xfrm>
          <a:prstGeom prst="rect">
            <a:avLst/>
          </a:prstGeom>
        </p:spPr>
        <p:txBody>
          <a:bodyPr/>
          <a:lstStyle/>
          <a:p>
            <a:r>
              <a:rPr lang="fr-FR" dirty="0"/>
              <a:t>Architectures Micro-Services</a:t>
            </a:r>
          </a:p>
        </p:txBody>
      </p:sp>
      <p:sp>
        <p:nvSpPr>
          <p:cNvPr id="10" name="Slide Number Placeholder 9">
            <a:extLst>
              <a:ext uri="{FF2B5EF4-FFF2-40B4-BE49-F238E27FC236}">
                <a16:creationId xmlns:a16="http://schemas.microsoft.com/office/drawing/2014/main" id="{C43F7C0C-51D9-AA89-DCBA-1EF9F408A130}"/>
              </a:ext>
            </a:extLst>
          </p:cNvPr>
          <p:cNvSpPr>
            <a:spLocks noGrp="1"/>
          </p:cNvSpPr>
          <p:nvPr>
            <p:ph type="sldNum" sz="quarter" idx="15"/>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7" name="Text Placeholder 4">
            <a:extLst>
              <a:ext uri="{FF2B5EF4-FFF2-40B4-BE49-F238E27FC236}">
                <a16:creationId xmlns:a16="http://schemas.microsoft.com/office/drawing/2014/main" id="{9A0507B9-7BCA-E607-9785-B6831599844A}"/>
              </a:ext>
            </a:extLst>
          </p:cNvPr>
          <p:cNvSpPr>
            <a:spLocks noGrp="1"/>
          </p:cNvSpPr>
          <p:nvPr>
            <p:ph type="body" sz="quarter" idx="16"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48582147"/>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1 Image - left aligne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6" name="Picture Placeholder 2">
            <a:extLst>
              <a:ext uri="{FF2B5EF4-FFF2-40B4-BE49-F238E27FC236}">
                <a16:creationId xmlns:a16="http://schemas.microsoft.com/office/drawing/2014/main" id="{C11DF7BA-B89B-F9AD-ED1D-8C2B6710047C}"/>
              </a:ext>
            </a:extLst>
          </p:cNvPr>
          <p:cNvSpPr>
            <a:spLocks noGrp="1" noChangeAspect="1"/>
          </p:cNvSpPr>
          <p:nvPr>
            <p:ph type="pic" idx="13" hasCustomPrompt="1"/>
          </p:nvPr>
        </p:nvSpPr>
        <p:spPr>
          <a:xfrm>
            <a:off x="415636" y="408079"/>
            <a:ext cx="9531440" cy="5541871"/>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2" name="Espace réservé de la date 1">
            <a:extLst>
              <a:ext uri="{FF2B5EF4-FFF2-40B4-BE49-F238E27FC236}">
                <a16:creationId xmlns:a16="http://schemas.microsoft.com/office/drawing/2014/main" id="{89111D53-C911-4638-6017-BBB2B9DDC295}"/>
              </a:ext>
            </a:extLst>
          </p:cNvPr>
          <p:cNvSpPr>
            <a:spLocks noGrp="1"/>
          </p:cNvSpPr>
          <p:nvPr>
            <p:ph type="dt" sz="half" idx="14"/>
          </p:nvPr>
        </p:nvSpPr>
        <p:spPr/>
        <p:txBody>
          <a:bodyPr/>
          <a:lstStyle/>
          <a:p>
            <a:fld id="{3ECA1EC2-29E5-40B6-87F1-0F9DA1B6A504}" type="datetime8">
              <a:rPr lang="fr-FR" smtClean="0"/>
              <a:t>27/06/2025 15:39</a:t>
            </a:fld>
            <a:endParaRPr lang="fr-FR" dirty="0"/>
          </a:p>
        </p:txBody>
      </p:sp>
      <p:sp>
        <p:nvSpPr>
          <p:cNvPr id="5" name="Espace réservé du numéro de diapositive 4">
            <a:extLst>
              <a:ext uri="{FF2B5EF4-FFF2-40B4-BE49-F238E27FC236}">
                <a16:creationId xmlns:a16="http://schemas.microsoft.com/office/drawing/2014/main" id="{F1DC319D-1358-C118-B3EA-6431129EA8E2}"/>
              </a:ext>
            </a:extLst>
          </p:cNvPr>
          <p:cNvSpPr>
            <a:spLocks noGrp="1"/>
          </p:cNvSpPr>
          <p:nvPr>
            <p:ph type="sldNum" sz="quarter" idx="1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7" name="Text Placeholder 4">
            <a:extLst>
              <a:ext uri="{FF2B5EF4-FFF2-40B4-BE49-F238E27FC236}">
                <a16:creationId xmlns:a16="http://schemas.microsoft.com/office/drawing/2014/main" id="{AB6893E6-7F23-4FED-9426-01E4C50E47BE}"/>
              </a:ext>
            </a:extLst>
          </p:cNvPr>
          <p:cNvSpPr>
            <a:spLocks noGrp="1"/>
          </p:cNvSpPr>
          <p:nvPr>
            <p:ph type="body" sz="quarter" idx="16"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91969668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1 Image - right aligned">
    <p:spTree>
      <p:nvGrpSpPr>
        <p:cNvPr id="1" name=""/>
        <p:cNvGrpSpPr/>
        <p:nvPr/>
      </p:nvGrpSpPr>
      <p:grpSpPr>
        <a:xfrm>
          <a:off x="0" y="0"/>
          <a:ext cx="0" cy="0"/>
          <a:chOff x="0" y="0"/>
          <a:chExt cx="0" cy="0"/>
        </a:xfrm>
      </p:grpSpPr>
      <p:pic>
        <p:nvPicPr>
          <p:cNvPr id="3" name="Picture 2" descr="A graph with white lines on it&#10;&#10;Description automatically generated">
            <a:extLst>
              <a:ext uri="{FF2B5EF4-FFF2-40B4-BE49-F238E27FC236}">
                <a16:creationId xmlns:a16="http://schemas.microsoft.com/office/drawing/2014/main" id="{BE24DBB3-38C1-ABF1-7FBA-1AC14CFAE031}"/>
              </a:ext>
            </a:extLst>
          </p:cNvPr>
          <p:cNvPicPr>
            <a:picLocks noGrp="1" noRot="1" noChangeAspect="1" noMove="1" noResize="1" noEditPoints="1" noAdjustHandles="1" noChangeArrowheads="1" noChangeShapeType="1" noCrop="1"/>
          </p:cNvPicPr>
          <p:nvPr/>
        </p:nvPicPr>
        <p:blipFill>
          <a:blip r:embed="rId2">
            <a:alphaModFix amt="0"/>
          </a:blip>
          <a:stretch>
            <a:fillRect/>
          </a:stretch>
        </p:blipFill>
        <p:spPr>
          <a:xfrm>
            <a:off x="0" y="0"/>
            <a:ext cx="12192000" cy="6858000"/>
          </a:xfrm>
          <a:prstGeom prst="rect">
            <a:avLst/>
          </a:prstGeom>
        </p:spPr>
      </p:pic>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9" name="Picture Placeholder 2">
            <a:extLst>
              <a:ext uri="{FF2B5EF4-FFF2-40B4-BE49-F238E27FC236}">
                <a16:creationId xmlns:a16="http://schemas.microsoft.com/office/drawing/2014/main" id="{AA8872C7-0A25-4219-AC5F-59B7220AD048}"/>
              </a:ext>
            </a:extLst>
          </p:cNvPr>
          <p:cNvSpPr>
            <a:spLocks noGrp="1" noChangeAspect="1"/>
          </p:cNvSpPr>
          <p:nvPr>
            <p:ph type="pic" idx="14" hasCustomPrompt="1"/>
          </p:nvPr>
        </p:nvSpPr>
        <p:spPr>
          <a:xfrm>
            <a:off x="4073525" y="408079"/>
            <a:ext cx="7697297" cy="5541871"/>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2" name="Espace réservé de la date 1">
            <a:extLst>
              <a:ext uri="{FF2B5EF4-FFF2-40B4-BE49-F238E27FC236}">
                <a16:creationId xmlns:a16="http://schemas.microsoft.com/office/drawing/2014/main" id="{D14CF05B-8971-F891-1ABC-56CE354F6A20}"/>
              </a:ext>
            </a:extLst>
          </p:cNvPr>
          <p:cNvSpPr>
            <a:spLocks noGrp="1"/>
          </p:cNvSpPr>
          <p:nvPr>
            <p:ph type="dt" sz="half" idx="15"/>
          </p:nvPr>
        </p:nvSpPr>
        <p:spPr/>
        <p:txBody>
          <a:bodyPr/>
          <a:lstStyle/>
          <a:p>
            <a:fld id="{11386E75-B512-4317-B329-D4B92072A084}" type="datetime8">
              <a:rPr lang="fr-FR" smtClean="0"/>
              <a:t>27/06/2025 15:39</a:t>
            </a:fld>
            <a:endParaRPr lang="fr-FR" dirty="0"/>
          </a:p>
        </p:txBody>
      </p:sp>
      <p:sp>
        <p:nvSpPr>
          <p:cNvPr id="5" name="Espace réservé du numéro de diapositive 4">
            <a:extLst>
              <a:ext uri="{FF2B5EF4-FFF2-40B4-BE49-F238E27FC236}">
                <a16:creationId xmlns:a16="http://schemas.microsoft.com/office/drawing/2014/main" id="{0432156F-C1B6-49BF-5A9F-0D94A0AD8A46}"/>
              </a:ext>
            </a:extLst>
          </p:cNvPr>
          <p:cNvSpPr>
            <a:spLocks noGrp="1"/>
          </p:cNvSpPr>
          <p:nvPr>
            <p:ph type="sldNum" sz="quarter" idx="16"/>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7" name="Text Placeholder 4">
            <a:extLst>
              <a:ext uri="{FF2B5EF4-FFF2-40B4-BE49-F238E27FC236}">
                <a16:creationId xmlns:a16="http://schemas.microsoft.com/office/drawing/2014/main" id="{C671FC1C-7171-152A-28C9-BAFB8AFF4E0C}"/>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92983217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2 Image - edg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5" name="Picture Placeholder 2">
            <a:extLst>
              <a:ext uri="{FF2B5EF4-FFF2-40B4-BE49-F238E27FC236}">
                <a16:creationId xmlns:a16="http://schemas.microsoft.com/office/drawing/2014/main" id="{E1D46A77-34AD-D49B-0041-12764C564290}"/>
              </a:ext>
            </a:extLst>
          </p:cNvPr>
          <p:cNvSpPr>
            <a:spLocks noGrp="1" noChangeAspect="1"/>
          </p:cNvSpPr>
          <p:nvPr>
            <p:ph type="pic" idx="12" hasCustomPrompt="1"/>
          </p:nvPr>
        </p:nvSpPr>
        <p:spPr>
          <a:xfrm>
            <a:off x="4487865" y="408079"/>
            <a:ext cx="7704135" cy="6041934"/>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6" name="Picture Placeholder 2">
            <a:extLst>
              <a:ext uri="{FF2B5EF4-FFF2-40B4-BE49-F238E27FC236}">
                <a16:creationId xmlns:a16="http://schemas.microsoft.com/office/drawing/2014/main" id="{C11DF7BA-B89B-F9AD-ED1D-8C2B6710047C}"/>
              </a:ext>
            </a:extLst>
          </p:cNvPr>
          <p:cNvSpPr>
            <a:spLocks noGrp="1" noChangeAspect="1"/>
          </p:cNvSpPr>
          <p:nvPr>
            <p:ph type="pic" idx="13" hasCustomPrompt="1"/>
          </p:nvPr>
        </p:nvSpPr>
        <p:spPr>
          <a:xfrm>
            <a:off x="1" y="408079"/>
            <a:ext cx="4073524" cy="6041934"/>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2" name="Espace réservé de la date 1">
            <a:extLst>
              <a:ext uri="{FF2B5EF4-FFF2-40B4-BE49-F238E27FC236}">
                <a16:creationId xmlns:a16="http://schemas.microsoft.com/office/drawing/2014/main" id="{A58F3D6E-97E9-B130-BCC5-B750AD322846}"/>
              </a:ext>
            </a:extLst>
          </p:cNvPr>
          <p:cNvSpPr>
            <a:spLocks noGrp="1"/>
          </p:cNvSpPr>
          <p:nvPr>
            <p:ph type="dt" sz="half" idx="14"/>
          </p:nvPr>
        </p:nvSpPr>
        <p:spPr/>
        <p:txBody>
          <a:bodyPr/>
          <a:lstStyle/>
          <a:p>
            <a:fld id="{4587CA47-456F-43C6-A022-46FCBA5CC874}" type="datetime8">
              <a:rPr lang="fr-FR" smtClean="0"/>
              <a:t>27/06/2025 15:39</a:t>
            </a:fld>
            <a:endParaRPr lang="fr-FR" dirty="0"/>
          </a:p>
        </p:txBody>
      </p:sp>
      <p:sp>
        <p:nvSpPr>
          <p:cNvPr id="3" name="Espace réservé du numéro de diapositive 2">
            <a:extLst>
              <a:ext uri="{FF2B5EF4-FFF2-40B4-BE49-F238E27FC236}">
                <a16:creationId xmlns:a16="http://schemas.microsoft.com/office/drawing/2014/main" id="{6769AFEE-F6B8-C7BA-92B0-597FB148789E}"/>
              </a:ext>
            </a:extLst>
          </p:cNvPr>
          <p:cNvSpPr>
            <a:spLocks noGrp="1"/>
          </p:cNvSpPr>
          <p:nvPr>
            <p:ph type="sldNum" sz="quarter" idx="1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11AE4333-8E93-A582-9136-34B31BD2716B}"/>
              </a:ext>
            </a:extLst>
          </p:cNvPr>
          <p:cNvSpPr>
            <a:spLocks noGrp="1"/>
          </p:cNvSpPr>
          <p:nvPr>
            <p:ph type="body" sz="quarter" idx="16"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59103563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2 Image - fr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5" name="Picture Placeholder 2">
            <a:extLst>
              <a:ext uri="{FF2B5EF4-FFF2-40B4-BE49-F238E27FC236}">
                <a16:creationId xmlns:a16="http://schemas.microsoft.com/office/drawing/2014/main" id="{E1D46A77-34AD-D49B-0041-12764C564290}"/>
              </a:ext>
            </a:extLst>
          </p:cNvPr>
          <p:cNvSpPr>
            <a:spLocks noGrp="1" noChangeAspect="1"/>
          </p:cNvSpPr>
          <p:nvPr>
            <p:ph type="pic" idx="12" hasCustomPrompt="1"/>
          </p:nvPr>
        </p:nvSpPr>
        <p:spPr>
          <a:xfrm>
            <a:off x="8124306" y="408079"/>
            <a:ext cx="3659616" cy="5541871"/>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6" name="Picture Placeholder 2">
            <a:extLst>
              <a:ext uri="{FF2B5EF4-FFF2-40B4-BE49-F238E27FC236}">
                <a16:creationId xmlns:a16="http://schemas.microsoft.com/office/drawing/2014/main" id="{C11DF7BA-B89B-F9AD-ED1D-8C2B6710047C}"/>
              </a:ext>
            </a:extLst>
          </p:cNvPr>
          <p:cNvSpPr>
            <a:spLocks noGrp="1" noChangeAspect="1"/>
          </p:cNvSpPr>
          <p:nvPr>
            <p:ph type="pic" idx="13" hasCustomPrompt="1"/>
          </p:nvPr>
        </p:nvSpPr>
        <p:spPr>
          <a:xfrm>
            <a:off x="422322" y="408079"/>
            <a:ext cx="7302406" cy="5541871"/>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2" name="Espace réservé de la date 1">
            <a:extLst>
              <a:ext uri="{FF2B5EF4-FFF2-40B4-BE49-F238E27FC236}">
                <a16:creationId xmlns:a16="http://schemas.microsoft.com/office/drawing/2014/main" id="{4E601C03-8EC0-26C3-4065-C541DCBE9F46}"/>
              </a:ext>
            </a:extLst>
          </p:cNvPr>
          <p:cNvSpPr>
            <a:spLocks noGrp="1"/>
          </p:cNvSpPr>
          <p:nvPr>
            <p:ph type="dt" sz="half" idx="14"/>
          </p:nvPr>
        </p:nvSpPr>
        <p:spPr/>
        <p:txBody>
          <a:bodyPr/>
          <a:lstStyle/>
          <a:p>
            <a:fld id="{98BC85E1-DBCD-47F8-B596-7C75E600A35F}" type="datetime8">
              <a:rPr lang="fr-FR" smtClean="0"/>
              <a:t>27/06/2025 15:39</a:t>
            </a:fld>
            <a:endParaRPr lang="fr-FR" dirty="0"/>
          </a:p>
        </p:txBody>
      </p:sp>
      <p:sp>
        <p:nvSpPr>
          <p:cNvPr id="3" name="Espace réservé du numéro de diapositive 2">
            <a:extLst>
              <a:ext uri="{FF2B5EF4-FFF2-40B4-BE49-F238E27FC236}">
                <a16:creationId xmlns:a16="http://schemas.microsoft.com/office/drawing/2014/main" id="{5C7224EB-35E5-2470-E854-319CD22E7D6F}"/>
              </a:ext>
            </a:extLst>
          </p:cNvPr>
          <p:cNvSpPr>
            <a:spLocks noGrp="1"/>
          </p:cNvSpPr>
          <p:nvPr>
            <p:ph type="sldNum" sz="quarter" idx="1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5E89128D-55BB-EAF1-1B45-17C41071C6F9}"/>
              </a:ext>
            </a:extLst>
          </p:cNvPr>
          <p:cNvSpPr>
            <a:spLocks noGrp="1"/>
          </p:cNvSpPr>
          <p:nvPr>
            <p:ph type="body" sz="quarter" idx="16"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313861958"/>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2 Image - offse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5" name="Picture Placeholder 2">
            <a:extLst>
              <a:ext uri="{FF2B5EF4-FFF2-40B4-BE49-F238E27FC236}">
                <a16:creationId xmlns:a16="http://schemas.microsoft.com/office/drawing/2014/main" id="{E1D46A77-34AD-D49B-0041-12764C564290}"/>
              </a:ext>
            </a:extLst>
          </p:cNvPr>
          <p:cNvSpPr>
            <a:spLocks noGrp="1" noChangeAspect="1"/>
          </p:cNvSpPr>
          <p:nvPr>
            <p:ph type="pic" idx="12" hasCustomPrompt="1"/>
          </p:nvPr>
        </p:nvSpPr>
        <p:spPr>
          <a:xfrm>
            <a:off x="5611906" y="1919591"/>
            <a:ext cx="6172015" cy="4030359"/>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6" name="Picture Placeholder 2">
            <a:extLst>
              <a:ext uri="{FF2B5EF4-FFF2-40B4-BE49-F238E27FC236}">
                <a16:creationId xmlns:a16="http://schemas.microsoft.com/office/drawing/2014/main" id="{C11DF7BA-B89B-F9AD-ED1D-8C2B6710047C}"/>
              </a:ext>
            </a:extLst>
          </p:cNvPr>
          <p:cNvSpPr>
            <a:spLocks noGrp="1" noChangeAspect="1"/>
          </p:cNvSpPr>
          <p:nvPr>
            <p:ph type="pic" idx="13" hasCustomPrompt="1"/>
          </p:nvPr>
        </p:nvSpPr>
        <p:spPr>
          <a:xfrm>
            <a:off x="408080" y="403411"/>
            <a:ext cx="4737661" cy="5546539"/>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3" name="Espace réservé de la date 2">
            <a:extLst>
              <a:ext uri="{FF2B5EF4-FFF2-40B4-BE49-F238E27FC236}">
                <a16:creationId xmlns:a16="http://schemas.microsoft.com/office/drawing/2014/main" id="{453B655B-7A0D-BC44-5A49-4D2FBE18856B}"/>
              </a:ext>
            </a:extLst>
          </p:cNvPr>
          <p:cNvSpPr>
            <a:spLocks noGrp="1"/>
          </p:cNvSpPr>
          <p:nvPr>
            <p:ph type="dt" sz="half" idx="14"/>
          </p:nvPr>
        </p:nvSpPr>
        <p:spPr/>
        <p:txBody>
          <a:bodyPr/>
          <a:lstStyle/>
          <a:p>
            <a:fld id="{BF1BC741-6499-43F3-8CE9-A85189E99C26}" type="datetime8">
              <a:rPr lang="fr-FR" smtClean="0"/>
              <a:t>27/06/2025 15:39</a:t>
            </a:fld>
            <a:endParaRPr lang="fr-FR" dirty="0"/>
          </a:p>
        </p:txBody>
      </p:sp>
      <p:sp>
        <p:nvSpPr>
          <p:cNvPr id="7" name="Espace réservé du numéro de diapositive 6">
            <a:extLst>
              <a:ext uri="{FF2B5EF4-FFF2-40B4-BE49-F238E27FC236}">
                <a16:creationId xmlns:a16="http://schemas.microsoft.com/office/drawing/2014/main" id="{1108888C-52C1-B0B3-6A20-024D55893A40}"/>
              </a:ext>
            </a:extLst>
          </p:cNvPr>
          <p:cNvSpPr>
            <a:spLocks noGrp="1"/>
          </p:cNvSpPr>
          <p:nvPr>
            <p:ph type="sldNum" sz="quarter" idx="1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FE6ECAAC-D312-2638-C806-6536DB705076}"/>
              </a:ext>
            </a:extLst>
          </p:cNvPr>
          <p:cNvSpPr>
            <a:spLocks noGrp="1"/>
          </p:cNvSpPr>
          <p:nvPr>
            <p:ph type="body" sz="quarter" idx="16"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405202366"/>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3 Image - equal">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6" name="Picture Placeholder 2">
            <a:extLst>
              <a:ext uri="{FF2B5EF4-FFF2-40B4-BE49-F238E27FC236}">
                <a16:creationId xmlns:a16="http://schemas.microsoft.com/office/drawing/2014/main" id="{C11DF7BA-B89B-F9AD-ED1D-8C2B6710047C}"/>
              </a:ext>
            </a:extLst>
          </p:cNvPr>
          <p:cNvSpPr>
            <a:spLocks noGrp="1" noChangeAspect="1"/>
          </p:cNvSpPr>
          <p:nvPr>
            <p:ph type="pic" idx="13" hasCustomPrompt="1"/>
          </p:nvPr>
        </p:nvSpPr>
        <p:spPr>
          <a:xfrm>
            <a:off x="408080" y="403412"/>
            <a:ext cx="3456438" cy="5546538"/>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2" name="Picture Placeholder 2">
            <a:extLst>
              <a:ext uri="{FF2B5EF4-FFF2-40B4-BE49-F238E27FC236}">
                <a16:creationId xmlns:a16="http://schemas.microsoft.com/office/drawing/2014/main" id="{C7136743-47EB-D45F-FFAF-EE3D72CC2B02}"/>
              </a:ext>
            </a:extLst>
          </p:cNvPr>
          <p:cNvSpPr>
            <a:spLocks noGrp="1" noChangeAspect="1"/>
          </p:cNvSpPr>
          <p:nvPr>
            <p:ph type="pic" idx="14" hasCustomPrompt="1"/>
          </p:nvPr>
        </p:nvSpPr>
        <p:spPr>
          <a:xfrm>
            <a:off x="4255822" y="403413"/>
            <a:ext cx="3663121" cy="5546537"/>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10" name="Picture Placeholder 2">
            <a:extLst>
              <a:ext uri="{FF2B5EF4-FFF2-40B4-BE49-F238E27FC236}">
                <a16:creationId xmlns:a16="http://schemas.microsoft.com/office/drawing/2014/main" id="{F568C3EB-5FB5-D35C-B9A4-ACC3253B8CCA}"/>
              </a:ext>
            </a:extLst>
          </p:cNvPr>
          <p:cNvSpPr>
            <a:spLocks noGrp="1" noChangeAspect="1"/>
          </p:cNvSpPr>
          <p:nvPr>
            <p:ph type="pic" idx="15" hasCustomPrompt="1"/>
          </p:nvPr>
        </p:nvSpPr>
        <p:spPr>
          <a:xfrm>
            <a:off x="8336958" y="403413"/>
            <a:ext cx="3443084" cy="5546537"/>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3" name="Espace réservé de la date 2">
            <a:extLst>
              <a:ext uri="{FF2B5EF4-FFF2-40B4-BE49-F238E27FC236}">
                <a16:creationId xmlns:a16="http://schemas.microsoft.com/office/drawing/2014/main" id="{152BBA95-F74E-B0B5-DECD-1EDC50C60EB5}"/>
              </a:ext>
            </a:extLst>
          </p:cNvPr>
          <p:cNvSpPr>
            <a:spLocks noGrp="1"/>
          </p:cNvSpPr>
          <p:nvPr>
            <p:ph type="dt" sz="half" idx="16"/>
          </p:nvPr>
        </p:nvSpPr>
        <p:spPr/>
        <p:txBody>
          <a:bodyPr/>
          <a:lstStyle/>
          <a:p>
            <a:fld id="{161D1C70-0BD9-48E6-A2E6-A372C3CBA009}" type="datetime8">
              <a:rPr lang="fr-FR" smtClean="0"/>
              <a:t>27/06/2025 15:39</a:t>
            </a:fld>
            <a:endParaRPr lang="fr-FR" dirty="0"/>
          </a:p>
        </p:txBody>
      </p:sp>
      <p:sp>
        <p:nvSpPr>
          <p:cNvPr id="5" name="Espace réservé du numéro de diapositive 4">
            <a:extLst>
              <a:ext uri="{FF2B5EF4-FFF2-40B4-BE49-F238E27FC236}">
                <a16:creationId xmlns:a16="http://schemas.microsoft.com/office/drawing/2014/main" id="{BCBBBD90-FAEB-7D56-0101-DD28DC01945D}"/>
              </a:ext>
            </a:extLst>
          </p:cNvPr>
          <p:cNvSpPr>
            <a:spLocks noGrp="1"/>
          </p:cNvSpPr>
          <p:nvPr>
            <p:ph type="sldNum" sz="quarter" idx="17"/>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CB0EF10F-5EEF-6A81-1C9B-149B27AF1861}"/>
              </a:ext>
            </a:extLst>
          </p:cNvPr>
          <p:cNvSpPr>
            <a:spLocks noGrp="1"/>
          </p:cNvSpPr>
          <p:nvPr>
            <p:ph type="body" sz="quarter" idx="18"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307896366"/>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3 Image - 1 large">
    <p:spTree>
      <p:nvGrpSpPr>
        <p:cNvPr id="1" name=""/>
        <p:cNvGrpSpPr/>
        <p:nvPr/>
      </p:nvGrpSpPr>
      <p:grpSpPr>
        <a:xfrm>
          <a:off x="0" y="0"/>
          <a:ext cx="0" cy="0"/>
          <a:chOff x="0" y="0"/>
          <a:chExt cx="0" cy="0"/>
        </a:xfrm>
      </p:grpSpPr>
      <p:pic>
        <p:nvPicPr>
          <p:cNvPr id="6" name="Picture 5" descr="A graph with white lines on it&#10;&#10;Description automatically generated">
            <a:extLst>
              <a:ext uri="{FF2B5EF4-FFF2-40B4-BE49-F238E27FC236}">
                <a16:creationId xmlns:a16="http://schemas.microsoft.com/office/drawing/2014/main" id="{973BF543-8901-5A5C-2903-1D8E3E47CA98}"/>
              </a:ext>
            </a:extLst>
          </p:cNvPr>
          <p:cNvPicPr>
            <a:picLocks noGrp="1" noRot="1" noChangeAspect="1" noMove="1" noResize="1" noEditPoints="1" noAdjustHandles="1" noChangeArrowheads="1" noChangeShapeType="1" noCrop="1"/>
          </p:cNvPicPr>
          <p:nvPr/>
        </p:nvPicPr>
        <p:blipFill>
          <a:blip r:embed="rId2">
            <a:alphaModFix amt="0"/>
          </a:blip>
          <a:stretch>
            <a:fillRect/>
          </a:stretch>
        </p:blipFill>
        <p:spPr>
          <a:xfrm>
            <a:off x="0" y="0"/>
            <a:ext cx="12192000" cy="6858000"/>
          </a:xfrm>
          <a:prstGeom prst="rect">
            <a:avLst/>
          </a:prstGeom>
        </p:spPr>
      </p:pic>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7" name="Picture Placeholder 2">
            <a:extLst>
              <a:ext uri="{FF2B5EF4-FFF2-40B4-BE49-F238E27FC236}">
                <a16:creationId xmlns:a16="http://schemas.microsoft.com/office/drawing/2014/main" id="{FDAF8D66-2B3F-AB39-75B5-00A7F5E68BBD}"/>
              </a:ext>
            </a:extLst>
          </p:cNvPr>
          <p:cNvSpPr>
            <a:spLocks noGrp="1"/>
          </p:cNvSpPr>
          <p:nvPr>
            <p:ph type="pic" idx="16" hasCustomPrompt="1"/>
          </p:nvPr>
        </p:nvSpPr>
        <p:spPr>
          <a:xfrm>
            <a:off x="409309" y="398417"/>
            <a:ext cx="3253007" cy="2577770"/>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11" name="Picture Placeholder 2">
            <a:extLst>
              <a:ext uri="{FF2B5EF4-FFF2-40B4-BE49-F238E27FC236}">
                <a16:creationId xmlns:a16="http://schemas.microsoft.com/office/drawing/2014/main" id="{462C30F1-B19C-C57E-9245-D1ABAAFA10B0}"/>
              </a:ext>
            </a:extLst>
          </p:cNvPr>
          <p:cNvSpPr>
            <a:spLocks noGrp="1" noChangeAspect="1"/>
          </p:cNvSpPr>
          <p:nvPr>
            <p:ph type="pic" idx="18" hasCustomPrompt="1"/>
          </p:nvPr>
        </p:nvSpPr>
        <p:spPr>
          <a:xfrm>
            <a:off x="4071619" y="398416"/>
            <a:ext cx="7711078" cy="5562545"/>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3" name="Espace réservé de la date 2">
            <a:extLst>
              <a:ext uri="{FF2B5EF4-FFF2-40B4-BE49-F238E27FC236}">
                <a16:creationId xmlns:a16="http://schemas.microsoft.com/office/drawing/2014/main" id="{BC8915EF-0D3E-6417-9B26-6C210E9AEDBF}"/>
              </a:ext>
            </a:extLst>
          </p:cNvPr>
          <p:cNvSpPr>
            <a:spLocks noGrp="1"/>
          </p:cNvSpPr>
          <p:nvPr>
            <p:ph type="dt" sz="half" idx="19"/>
          </p:nvPr>
        </p:nvSpPr>
        <p:spPr/>
        <p:txBody>
          <a:bodyPr/>
          <a:lstStyle/>
          <a:p>
            <a:fld id="{A76F0CC9-4AFB-4885-87A4-A776248D0719}" type="datetime8">
              <a:rPr lang="fr-FR" smtClean="0"/>
              <a:t>27/06/2025 15:39</a:t>
            </a:fld>
            <a:endParaRPr lang="fr-FR" dirty="0"/>
          </a:p>
        </p:txBody>
      </p:sp>
      <p:sp>
        <p:nvSpPr>
          <p:cNvPr id="5" name="Espace réservé du numéro de diapositive 4">
            <a:extLst>
              <a:ext uri="{FF2B5EF4-FFF2-40B4-BE49-F238E27FC236}">
                <a16:creationId xmlns:a16="http://schemas.microsoft.com/office/drawing/2014/main" id="{D2D63037-DF6E-71FB-2A82-D08B81A4EF10}"/>
              </a:ext>
            </a:extLst>
          </p:cNvPr>
          <p:cNvSpPr>
            <a:spLocks noGrp="1"/>
          </p:cNvSpPr>
          <p:nvPr>
            <p:ph type="sldNum" sz="quarter" idx="20"/>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10" name="Picture Placeholder 2">
            <a:extLst>
              <a:ext uri="{FF2B5EF4-FFF2-40B4-BE49-F238E27FC236}">
                <a16:creationId xmlns:a16="http://schemas.microsoft.com/office/drawing/2014/main" id="{84B24282-4307-AECD-097B-FBF13F4E659E}"/>
              </a:ext>
            </a:extLst>
          </p:cNvPr>
          <p:cNvSpPr>
            <a:spLocks noGrp="1"/>
          </p:cNvSpPr>
          <p:nvPr>
            <p:ph type="pic" idx="21" hasCustomPrompt="1"/>
          </p:nvPr>
        </p:nvSpPr>
        <p:spPr>
          <a:xfrm>
            <a:off x="409309" y="3383191"/>
            <a:ext cx="3253007" cy="2577770"/>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8" name="Text Placeholder 4">
            <a:extLst>
              <a:ext uri="{FF2B5EF4-FFF2-40B4-BE49-F238E27FC236}">
                <a16:creationId xmlns:a16="http://schemas.microsoft.com/office/drawing/2014/main" id="{D32CA6D4-5A92-294D-5A04-8B27474F5380}"/>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025961201"/>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4 Image - even grid">
    <p:spTree>
      <p:nvGrpSpPr>
        <p:cNvPr id="1" name=""/>
        <p:cNvGrpSpPr/>
        <p:nvPr/>
      </p:nvGrpSpPr>
      <p:grpSpPr>
        <a:xfrm>
          <a:off x="0" y="0"/>
          <a:ext cx="0" cy="0"/>
          <a:chOff x="0" y="0"/>
          <a:chExt cx="0" cy="0"/>
        </a:xfrm>
      </p:grpSpPr>
      <p:pic>
        <p:nvPicPr>
          <p:cNvPr id="5" name="Picture 4" descr="A black grid with white lines&#10;&#10;Description automatically generated">
            <a:extLst>
              <a:ext uri="{FF2B5EF4-FFF2-40B4-BE49-F238E27FC236}">
                <a16:creationId xmlns:a16="http://schemas.microsoft.com/office/drawing/2014/main" id="{B3FDB200-A5A1-453F-5054-59D3F64DADA1}"/>
              </a:ext>
            </a:extLst>
          </p:cNvPr>
          <p:cNvPicPr>
            <a:picLocks noGrp="1" noRot="1" noChangeAspect="1" noMove="1" noResize="1" noEditPoints="1" noAdjustHandles="1" noChangeArrowheads="1" noChangeShapeType="1" noCrop="1"/>
          </p:cNvPicPr>
          <p:nvPr/>
        </p:nvPicPr>
        <p:blipFill>
          <a:blip r:embed="rId2">
            <a:alphaModFix amt="0"/>
          </a:blip>
          <a:stretch>
            <a:fillRect/>
          </a:stretch>
        </p:blipFill>
        <p:spPr>
          <a:xfrm>
            <a:off x="0" y="0"/>
            <a:ext cx="12192000" cy="6858000"/>
          </a:xfrm>
          <a:prstGeom prst="rect">
            <a:avLst/>
          </a:prstGeom>
        </p:spPr>
      </p:pic>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2" name="Picture Placeholder 2">
            <a:extLst>
              <a:ext uri="{FF2B5EF4-FFF2-40B4-BE49-F238E27FC236}">
                <a16:creationId xmlns:a16="http://schemas.microsoft.com/office/drawing/2014/main" id="{C7136743-47EB-D45F-FFAF-EE3D72CC2B02}"/>
              </a:ext>
            </a:extLst>
          </p:cNvPr>
          <p:cNvSpPr>
            <a:spLocks noGrp="1"/>
          </p:cNvSpPr>
          <p:nvPr>
            <p:ph type="pic" idx="14" hasCustomPrompt="1"/>
          </p:nvPr>
        </p:nvSpPr>
        <p:spPr>
          <a:xfrm>
            <a:off x="409306" y="3398520"/>
            <a:ext cx="5477688" cy="2556000"/>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7" name="Picture Placeholder 2">
            <a:extLst>
              <a:ext uri="{FF2B5EF4-FFF2-40B4-BE49-F238E27FC236}">
                <a16:creationId xmlns:a16="http://schemas.microsoft.com/office/drawing/2014/main" id="{FDAF8D66-2B3F-AB39-75B5-00A7F5E68BBD}"/>
              </a:ext>
            </a:extLst>
          </p:cNvPr>
          <p:cNvSpPr>
            <a:spLocks noGrp="1"/>
          </p:cNvSpPr>
          <p:nvPr>
            <p:ph type="pic" idx="16" hasCustomPrompt="1"/>
          </p:nvPr>
        </p:nvSpPr>
        <p:spPr>
          <a:xfrm>
            <a:off x="409306" y="398417"/>
            <a:ext cx="5477688" cy="2556000"/>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8" name="Picture Placeholder 2">
            <a:extLst>
              <a:ext uri="{FF2B5EF4-FFF2-40B4-BE49-F238E27FC236}">
                <a16:creationId xmlns:a16="http://schemas.microsoft.com/office/drawing/2014/main" id="{59E65FAD-1F04-6092-A6EB-42FDFC355126}"/>
              </a:ext>
            </a:extLst>
          </p:cNvPr>
          <p:cNvSpPr>
            <a:spLocks noGrp="1"/>
          </p:cNvSpPr>
          <p:nvPr>
            <p:ph type="pic" idx="17" hasCustomPrompt="1"/>
          </p:nvPr>
        </p:nvSpPr>
        <p:spPr>
          <a:xfrm>
            <a:off x="6305009" y="3398520"/>
            <a:ext cx="5477688" cy="2556000"/>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11" name="Picture Placeholder 2">
            <a:extLst>
              <a:ext uri="{FF2B5EF4-FFF2-40B4-BE49-F238E27FC236}">
                <a16:creationId xmlns:a16="http://schemas.microsoft.com/office/drawing/2014/main" id="{462C30F1-B19C-C57E-9245-D1ABAAFA10B0}"/>
              </a:ext>
            </a:extLst>
          </p:cNvPr>
          <p:cNvSpPr>
            <a:spLocks noGrp="1"/>
          </p:cNvSpPr>
          <p:nvPr>
            <p:ph type="pic" idx="18" hasCustomPrompt="1"/>
          </p:nvPr>
        </p:nvSpPr>
        <p:spPr>
          <a:xfrm>
            <a:off x="6305009" y="398417"/>
            <a:ext cx="5477688" cy="2556000"/>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3" name="Espace réservé de la date 2">
            <a:extLst>
              <a:ext uri="{FF2B5EF4-FFF2-40B4-BE49-F238E27FC236}">
                <a16:creationId xmlns:a16="http://schemas.microsoft.com/office/drawing/2014/main" id="{EAE38747-21A6-533B-5291-9D79BF03A238}"/>
              </a:ext>
            </a:extLst>
          </p:cNvPr>
          <p:cNvSpPr>
            <a:spLocks noGrp="1"/>
          </p:cNvSpPr>
          <p:nvPr>
            <p:ph type="dt" sz="half" idx="19"/>
          </p:nvPr>
        </p:nvSpPr>
        <p:spPr/>
        <p:txBody>
          <a:bodyPr/>
          <a:lstStyle/>
          <a:p>
            <a:fld id="{30841220-365B-41FD-B5C0-AF7DE56A1D9A}" type="datetime8">
              <a:rPr lang="fr-FR" smtClean="0"/>
              <a:t>27/06/2025 15:39</a:t>
            </a:fld>
            <a:endParaRPr lang="fr-FR" dirty="0"/>
          </a:p>
        </p:txBody>
      </p:sp>
      <p:sp>
        <p:nvSpPr>
          <p:cNvPr id="6" name="Espace réservé du numéro de diapositive 5">
            <a:extLst>
              <a:ext uri="{FF2B5EF4-FFF2-40B4-BE49-F238E27FC236}">
                <a16:creationId xmlns:a16="http://schemas.microsoft.com/office/drawing/2014/main" id="{01300D72-EC97-6F55-E203-BE046103DB1A}"/>
              </a:ext>
            </a:extLst>
          </p:cNvPr>
          <p:cNvSpPr>
            <a:spLocks noGrp="1"/>
          </p:cNvSpPr>
          <p:nvPr>
            <p:ph type="sldNum" sz="quarter" idx="20"/>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pic>
        <p:nvPicPr>
          <p:cNvPr id="9" name="Picture 8" descr="A black grid with white lines&#10;&#10;Description automatically generated">
            <a:extLst>
              <a:ext uri="{FF2B5EF4-FFF2-40B4-BE49-F238E27FC236}">
                <a16:creationId xmlns:a16="http://schemas.microsoft.com/office/drawing/2014/main" id="{17335AA5-53DF-B39B-B132-C5EAF050A755}"/>
              </a:ext>
            </a:extLst>
          </p:cNvPr>
          <p:cNvPicPr/>
          <p:nvPr/>
        </p:nvPicPr>
        <p:blipFill>
          <a:blip r:embed="rId2">
            <a:alphaModFix amt="0"/>
          </a:blip>
          <a:stretch>
            <a:fillRect/>
          </a:stretch>
        </p:blipFill>
        <p:spPr>
          <a:xfrm>
            <a:off x="0" y="0"/>
            <a:ext cx="12192000" cy="6858000"/>
          </a:xfrm>
          <a:prstGeom prst="rect">
            <a:avLst/>
          </a:prstGeom>
        </p:spPr>
      </p:pic>
      <p:sp>
        <p:nvSpPr>
          <p:cNvPr id="10" name="Text Placeholder 4">
            <a:extLst>
              <a:ext uri="{FF2B5EF4-FFF2-40B4-BE49-F238E27FC236}">
                <a16:creationId xmlns:a16="http://schemas.microsoft.com/office/drawing/2014/main" id="{EB3405C1-61BB-E0AC-313A-82114E62FA33}"/>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049510186"/>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Content - blank - Ligh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64CD26-F405-213D-F035-F5D3BC0E73BC}"/>
              </a:ext>
            </a:extLst>
          </p:cNvPr>
          <p:cNvSpPr>
            <a:spLocks noGrp="1"/>
          </p:cNvSpPr>
          <p:nvPr>
            <p:ph type="dt" sz="half" idx="10"/>
          </p:nvPr>
        </p:nvSpPr>
        <p:spPr/>
        <p:txBody>
          <a:bodyPr/>
          <a:lstStyle/>
          <a:p>
            <a:fld id="{91FC8276-0B5A-46EC-A63A-4288E5C2C6BF}" type="datetime8">
              <a:rPr lang="fr-FR" smtClean="0"/>
              <a:t>27/06/2025 15:39</a:t>
            </a:fld>
            <a:endParaRPr lang="fr-FR" dirty="0"/>
          </a:p>
        </p:txBody>
      </p:sp>
      <p:sp>
        <p:nvSpPr>
          <p:cNvPr id="6" name="Footer Placeholder 5">
            <a:extLst>
              <a:ext uri="{FF2B5EF4-FFF2-40B4-BE49-F238E27FC236}">
                <a16:creationId xmlns:a16="http://schemas.microsoft.com/office/drawing/2014/main" id="{B34A3C18-7382-6B91-6779-5BFEE2BAEB50}"/>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7" name="Slide Number Placeholder 6">
            <a:extLst>
              <a:ext uri="{FF2B5EF4-FFF2-40B4-BE49-F238E27FC236}">
                <a16:creationId xmlns:a16="http://schemas.microsoft.com/office/drawing/2014/main" id="{521091F3-CE10-85D0-2427-6E110410D0E4}"/>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3" name="Text Placeholder 4">
            <a:extLst>
              <a:ext uri="{FF2B5EF4-FFF2-40B4-BE49-F238E27FC236}">
                <a16:creationId xmlns:a16="http://schemas.microsoft.com/office/drawing/2014/main" id="{6AAC3F2B-1A9B-8CCA-590A-5A60FB9E89AA}"/>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317043888"/>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p:cSld name="End Page - Message - L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2420937"/>
            <a:ext cx="9936956" cy="3622833"/>
          </a:xfrm>
        </p:spPr>
        <p:txBody>
          <a:bodyPr anchor="b"/>
          <a:lstStyle/>
          <a:p>
            <a:r>
              <a:rPr lang="en-GB"/>
              <a:t>Enter Sign-off Message</a:t>
            </a:r>
          </a:p>
        </p:txBody>
      </p:sp>
      <p:pic>
        <p:nvPicPr>
          <p:cNvPr id="5" name="Graphic 4">
            <a:extLst>
              <a:ext uri="{FF2B5EF4-FFF2-40B4-BE49-F238E27FC236}">
                <a16:creationId xmlns:a16="http://schemas.microsoft.com/office/drawing/2014/main" id="{5ACC75F8-5AC5-39FF-6E61-B741036C91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4338" y="0"/>
            <a:ext cx="1333833" cy="914400"/>
          </a:xfrm>
          <a:prstGeom prst="rect">
            <a:avLst/>
          </a:prstGeom>
        </p:spPr>
      </p:pic>
      <p:pic>
        <p:nvPicPr>
          <p:cNvPr id="3" name="Graphic 2">
            <a:extLst>
              <a:ext uri="{FF2B5EF4-FFF2-40B4-BE49-F238E27FC236}">
                <a16:creationId xmlns:a16="http://schemas.microsoft.com/office/drawing/2014/main" id="{7AF3473C-C24E-D997-B32F-4303ABFD0580}"/>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414338" y="0"/>
            <a:ext cx="1333833" cy="914400"/>
          </a:xfrm>
          <a:prstGeom prst="rect">
            <a:avLst/>
          </a:prstGeom>
        </p:spPr>
      </p:pic>
    </p:spTree>
    <p:extLst>
      <p:ext uri="{BB962C8B-B14F-4D97-AF65-F5344CB8AC3E}">
        <p14:creationId xmlns:p14="http://schemas.microsoft.com/office/powerpoint/2010/main" val="1178463731"/>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xt + Image - 1/3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06522"/>
            <a:ext cx="3245901" cy="1507331"/>
          </a:xfrm>
        </p:spPr>
        <p:txBody>
          <a:bodyPr/>
          <a:lstStyle/>
          <a:p>
            <a:r>
              <a:rPr lang="en-GB"/>
              <a:t>Text + image – One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8" y="2421731"/>
            <a:ext cx="3245902" cy="3529013"/>
          </a:xfrm>
        </p:spPr>
        <p:txBody>
          <a:bodyPr>
            <a:norm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9CA7B79C-7AB6-F978-F6EE-CF2E9A39093A}"/>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4" name="Picture Placeholder 2">
            <a:extLst>
              <a:ext uri="{FF2B5EF4-FFF2-40B4-BE49-F238E27FC236}">
                <a16:creationId xmlns:a16="http://schemas.microsoft.com/office/drawing/2014/main" id="{1D36CA07-E8B6-DC86-0766-0C18452E56EA}"/>
              </a:ext>
            </a:extLst>
          </p:cNvPr>
          <p:cNvSpPr>
            <a:spLocks noGrp="1" noChangeAspect="1"/>
          </p:cNvSpPr>
          <p:nvPr>
            <p:ph type="pic" idx="12" hasCustomPrompt="1"/>
          </p:nvPr>
        </p:nvSpPr>
        <p:spPr>
          <a:xfrm>
            <a:off x="4071101" y="0"/>
            <a:ext cx="8120900"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6" name="Espace réservé de la date 5">
            <a:extLst>
              <a:ext uri="{FF2B5EF4-FFF2-40B4-BE49-F238E27FC236}">
                <a16:creationId xmlns:a16="http://schemas.microsoft.com/office/drawing/2014/main" id="{521930EB-9892-5DD9-FEC9-F015C09F2EA7}"/>
              </a:ext>
            </a:extLst>
          </p:cNvPr>
          <p:cNvSpPr>
            <a:spLocks noGrp="1"/>
          </p:cNvSpPr>
          <p:nvPr>
            <p:ph type="dt" sz="half" idx="13"/>
          </p:nvPr>
        </p:nvSpPr>
        <p:spPr/>
        <p:txBody>
          <a:bodyPr/>
          <a:lstStyle/>
          <a:p>
            <a:fld id="{2B7BF388-E0CA-42E6-A191-7D5C105F4931}" type="datetime8">
              <a:rPr lang="fr-FR" smtClean="0"/>
              <a:t>27/06/2025 15:39</a:t>
            </a:fld>
            <a:endParaRPr lang="fr-FR" dirty="0"/>
          </a:p>
        </p:txBody>
      </p:sp>
      <p:sp>
        <p:nvSpPr>
          <p:cNvPr id="7" name="Espace réservé du numéro de diapositive 6">
            <a:extLst>
              <a:ext uri="{FF2B5EF4-FFF2-40B4-BE49-F238E27FC236}">
                <a16:creationId xmlns:a16="http://schemas.microsoft.com/office/drawing/2014/main" id="{486E6959-ABF1-4A9C-BC10-375594C0D97E}"/>
              </a:ext>
            </a:extLst>
          </p:cNvPr>
          <p:cNvSpPr>
            <a:spLocks noGrp="1"/>
          </p:cNvSpPr>
          <p:nvPr>
            <p:ph type="sldNum" sz="quarter" idx="14"/>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10" name="Text Placeholder 4">
            <a:extLst>
              <a:ext uri="{FF2B5EF4-FFF2-40B4-BE49-F238E27FC236}">
                <a16:creationId xmlns:a16="http://schemas.microsoft.com/office/drawing/2014/main" id="{1643A57F-DBCA-B9A8-E374-41136D7BF7BD}"/>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573177599"/>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p:cSld name="End Page - Elevate Digitally - Light">
    <p:bg>
      <p:bgRef idx="1001">
        <a:schemeClr val="bg2"/>
      </p:bgRef>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D5162DE9-54AE-711B-89BC-BDEE96BDA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82800" y="2950348"/>
            <a:ext cx="6026400" cy="957304"/>
          </a:xfrm>
          <a:prstGeom prst="rect">
            <a:avLst/>
          </a:prstGeom>
        </p:spPr>
      </p:pic>
    </p:spTree>
    <p:extLst>
      <p:ext uri="{BB962C8B-B14F-4D97-AF65-F5344CB8AC3E}">
        <p14:creationId xmlns:p14="http://schemas.microsoft.com/office/powerpoint/2010/main" val="3986465540"/>
      </p:ext>
    </p:extLst>
  </p:cSld>
  <p:clrMapOvr>
    <a:overrideClrMapping bg1="lt1" tx1="dk1" bg2="lt2" tx2="dk2" accent1="accent1" accent2="accent2" accent3="accent3" accent4="accent4" accent5="accent5" accent6="accent6" hlink="hlink" folHlink="folHlink"/>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Divider - Message - Sky">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EB5D-E9A6-D61A-D7F1-FD3BC8A5FE79}"/>
              </a:ext>
            </a:extLst>
          </p:cNvPr>
          <p:cNvSpPr>
            <a:spLocks noGrp="1"/>
          </p:cNvSpPr>
          <p:nvPr>
            <p:ph type="ctrTitle" hasCustomPrompt="1"/>
          </p:nvPr>
        </p:nvSpPr>
        <p:spPr>
          <a:xfrm>
            <a:off x="407988" y="2420938"/>
            <a:ext cx="9002412" cy="2522535"/>
          </a:xfrm>
        </p:spPr>
        <p:txBody>
          <a:bodyPr anchor="t">
            <a:noAutofit/>
          </a:bodyPr>
          <a:lstStyle>
            <a:lvl1pPr algn="l">
              <a:defRPr sz="4000"/>
            </a:lvl1pPr>
          </a:lstStyle>
          <a:p>
            <a:r>
              <a:rPr lang="en-GB"/>
              <a:t>Section divider message</a:t>
            </a:r>
          </a:p>
        </p:txBody>
      </p:sp>
      <p:pic>
        <p:nvPicPr>
          <p:cNvPr id="5" name="Graphic 4">
            <a:extLst>
              <a:ext uri="{FF2B5EF4-FFF2-40B4-BE49-F238E27FC236}">
                <a16:creationId xmlns:a16="http://schemas.microsoft.com/office/drawing/2014/main" id="{F259123E-55BC-9A46-6B3F-EA33F6AA94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96638" y="0"/>
            <a:ext cx="907256" cy="907256"/>
          </a:xfrm>
          <a:prstGeom prst="rect">
            <a:avLst/>
          </a:prstGeom>
        </p:spPr>
      </p:pic>
      <p:sp>
        <p:nvSpPr>
          <p:cNvPr id="7" name="Date Placeholder 6">
            <a:extLst>
              <a:ext uri="{FF2B5EF4-FFF2-40B4-BE49-F238E27FC236}">
                <a16:creationId xmlns:a16="http://schemas.microsoft.com/office/drawing/2014/main" id="{36401618-500A-BB4C-01E7-66C919BE3202}"/>
              </a:ext>
            </a:extLst>
          </p:cNvPr>
          <p:cNvSpPr>
            <a:spLocks noGrp="1"/>
          </p:cNvSpPr>
          <p:nvPr>
            <p:ph type="dt" sz="half" idx="10"/>
          </p:nvPr>
        </p:nvSpPr>
        <p:spPr/>
        <p:txBody>
          <a:bodyPr/>
          <a:lstStyle/>
          <a:p>
            <a:fld id="{95DF8083-D184-4FC3-A8DF-80648CDBDE6E}" type="datetime8">
              <a:rPr lang="fr-FR" smtClean="0"/>
              <a:t>27/06/2025 15:39</a:t>
            </a:fld>
            <a:endParaRPr lang="fr-FR" dirty="0"/>
          </a:p>
        </p:txBody>
      </p:sp>
      <p:sp>
        <p:nvSpPr>
          <p:cNvPr id="8" name="Footer Placeholder 7">
            <a:extLst>
              <a:ext uri="{FF2B5EF4-FFF2-40B4-BE49-F238E27FC236}">
                <a16:creationId xmlns:a16="http://schemas.microsoft.com/office/drawing/2014/main" id="{911B7920-2FBB-DF67-3796-2E5A28F983C8}"/>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9" name="Slide Number Placeholder 8">
            <a:extLst>
              <a:ext uri="{FF2B5EF4-FFF2-40B4-BE49-F238E27FC236}">
                <a16:creationId xmlns:a16="http://schemas.microsoft.com/office/drawing/2014/main" id="{C1C8E716-91AE-44F5-2586-AE3D04D2FDC8}"/>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pic>
        <p:nvPicPr>
          <p:cNvPr id="3" name="Graphic 2">
            <a:extLst>
              <a:ext uri="{FF2B5EF4-FFF2-40B4-BE49-F238E27FC236}">
                <a16:creationId xmlns:a16="http://schemas.microsoft.com/office/drawing/2014/main" id="{3B2813E0-FFFF-0EA3-F915-4A2F1BF3BF81}"/>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11196638" y="0"/>
            <a:ext cx="907256" cy="907256"/>
          </a:xfrm>
          <a:prstGeom prst="rect">
            <a:avLst/>
          </a:prstGeom>
        </p:spPr>
      </p:pic>
    </p:spTree>
    <p:extLst>
      <p:ext uri="{BB962C8B-B14F-4D97-AF65-F5344CB8AC3E}">
        <p14:creationId xmlns:p14="http://schemas.microsoft.com/office/powerpoint/2010/main" val="5398877"/>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p:cSld name="Title Slide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07987" y="4438448"/>
            <a:ext cx="11376026" cy="1250156"/>
          </a:xfrm>
        </p:spPr>
        <p:txBody>
          <a:bodyPr anchor="b">
            <a:noAutofit/>
          </a:bodyPr>
          <a:lstStyle/>
          <a:p>
            <a:r>
              <a:rPr lang="en-GB"/>
              <a:t>Document Title</a:t>
            </a:r>
          </a:p>
        </p:txBody>
      </p:sp>
      <p:pic>
        <p:nvPicPr>
          <p:cNvPr id="5" name="Graphic 4">
            <a:extLst>
              <a:ext uri="{FF2B5EF4-FFF2-40B4-BE49-F238E27FC236}">
                <a16:creationId xmlns:a16="http://schemas.microsoft.com/office/drawing/2014/main" id="{5ACC75F8-5AC5-39FF-6E61-B741036C91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4338" y="0"/>
            <a:ext cx="1333833" cy="914400"/>
          </a:xfrm>
          <a:prstGeom prst="rect">
            <a:avLst/>
          </a:prstGeom>
        </p:spPr>
      </p:pic>
      <p:sp>
        <p:nvSpPr>
          <p:cNvPr id="3" name="Espace réservé de la date 2">
            <a:extLst>
              <a:ext uri="{FF2B5EF4-FFF2-40B4-BE49-F238E27FC236}">
                <a16:creationId xmlns:a16="http://schemas.microsoft.com/office/drawing/2014/main" id="{DF0163F3-FCE8-DFC8-FCE2-84ACF891233C}"/>
              </a:ext>
            </a:extLst>
          </p:cNvPr>
          <p:cNvSpPr>
            <a:spLocks noGrp="1"/>
          </p:cNvSpPr>
          <p:nvPr>
            <p:ph type="dt" sz="half" idx="10"/>
          </p:nvPr>
        </p:nvSpPr>
        <p:spPr>
          <a:xfrm>
            <a:off x="407988" y="5950035"/>
            <a:ext cx="1895803" cy="406800"/>
          </a:xfrm>
        </p:spPr>
        <p:txBody>
          <a:bodyPr vert="horz" wrap="none" lIns="0" tIns="0" rIns="0" bIns="0" rtlCol="0" anchor="t">
            <a:noAutofit/>
          </a:bodyPr>
          <a:lstStyle>
            <a:lvl1pPr>
              <a:defRPr lang="fr-FR" sz="2400" smtClean="0">
                <a:ea typeface="+mj-ea"/>
              </a:defRPr>
            </a:lvl1pPr>
          </a:lstStyle>
          <a:p>
            <a:pPr>
              <a:lnSpc>
                <a:spcPct val="90000"/>
              </a:lnSpc>
              <a:spcBef>
                <a:spcPct val="0"/>
              </a:spcBef>
            </a:pPr>
            <a:fld id="{397B9917-7EA6-493A-A5FC-2A83B373C66B}" type="datetime8">
              <a:rPr lang="fr-FR" smtClean="0"/>
              <a:t>27/06/2025 15:39</a:t>
            </a:fld>
            <a:endParaRPr lang="fr-FR" dirty="0"/>
          </a:p>
        </p:txBody>
      </p:sp>
      <p:pic>
        <p:nvPicPr>
          <p:cNvPr id="4" name="Graphic 3">
            <a:extLst>
              <a:ext uri="{FF2B5EF4-FFF2-40B4-BE49-F238E27FC236}">
                <a16:creationId xmlns:a16="http://schemas.microsoft.com/office/drawing/2014/main" id="{E2DBCA1E-EC8E-C3AB-034A-916E09949C01}"/>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414338" y="0"/>
            <a:ext cx="1333833" cy="914400"/>
          </a:xfrm>
          <a:prstGeom prst="rect">
            <a:avLst/>
          </a:prstGeom>
        </p:spPr>
      </p:pic>
    </p:spTree>
    <p:extLst>
      <p:ext uri="{BB962C8B-B14F-4D97-AF65-F5344CB8AC3E}">
        <p14:creationId xmlns:p14="http://schemas.microsoft.com/office/powerpoint/2010/main" val="932957757"/>
      </p:ext>
    </p:extLst>
  </p:cSld>
  <p:clrMapOvr>
    <a:overrideClrMapping bg1="dk1" tx1="lt1" bg2="dk2" tx2="lt2" accent1="accent1" accent2="accent2" accent3="accent3" accent4="accent4" accent5="accent5" accent6="accent6" hlink="hlink" folHlink="folHlink"/>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Divider - Message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EB5D-E9A6-D61A-D7F1-FD3BC8A5FE79}"/>
              </a:ext>
            </a:extLst>
          </p:cNvPr>
          <p:cNvSpPr>
            <a:spLocks noGrp="1"/>
          </p:cNvSpPr>
          <p:nvPr>
            <p:ph type="ctrTitle" hasCustomPrompt="1"/>
          </p:nvPr>
        </p:nvSpPr>
        <p:spPr>
          <a:xfrm>
            <a:off x="407988" y="2420938"/>
            <a:ext cx="9002412" cy="2522535"/>
          </a:xfrm>
        </p:spPr>
        <p:txBody>
          <a:bodyPr anchor="t">
            <a:noAutofit/>
          </a:bodyPr>
          <a:lstStyle>
            <a:lvl1pPr algn="l">
              <a:defRPr sz="4000"/>
            </a:lvl1pPr>
          </a:lstStyle>
          <a:p>
            <a:r>
              <a:rPr lang="en-GB"/>
              <a:t>Section divider message</a:t>
            </a:r>
          </a:p>
        </p:txBody>
      </p:sp>
      <p:sp>
        <p:nvSpPr>
          <p:cNvPr id="4" name="Footer Placeholder 3">
            <a:extLst>
              <a:ext uri="{FF2B5EF4-FFF2-40B4-BE49-F238E27FC236}">
                <a16:creationId xmlns:a16="http://schemas.microsoft.com/office/drawing/2014/main" id="{F83A6DF0-B63C-C123-B280-8C6C42437A9E}"/>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pic>
        <p:nvPicPr>
          <p:cNvPr id="5" name="Graphic 4">
            <a:extLst>
              <a:ext uri="{FF2B5EF4-FFF2-40B4-BE49-F238E27FC236}">
                <a16:creationId xmlns:a16="http://schemas.microsoft.com/office/drawing/2014/main" id="{F259123E-55BC-9A46-6B3F-EA33F6AA94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96638" y="0"/>
            <a:ext cx="907256" cy="907256"/>
          </a:xfrm>
          <a:prstGeom prst="rect">
            <a:avLst/>
          </a:prstGeom>
        </p:spPr>
      </p:pic>
      <p:sp>
        <p:nvSpPr>
          <p:cNvPr id="3" name="Espace réservé de la date 2">
            <a:extLst>
              <a:ext uri="{FF2B5EF4-FFF2-40B4-BE49-F238E27FC236}">
                <a16:creationId xmlns:a16="http://schemas.microsoft.com/office/drawing/2014/main" id="{8E41C419-CC55-1A6C-E3DC-C6887E4A4434}"/>
              </a:ext>
            </a:extLst>
          </p:cNvPr>
          <p:cNvSpPr>
            <a:spLocks noGrp="1"/>
          </p:cNvSpPr>
          <p:nvPr>
            <p:ph type="dt" sz="half" idx="11"/>
          </p:nvPr>
        </p:nvSpPr>
        <p:spPr/>
        <p:txBody>
          <a:bodyPr/>
          <a:lstStyle/>
          <a:p>
            <a:fld id="{2CB1C54D-49FD-44E7-A5EB-8EE179CB6847}" type="datetime8">
              <a:rPr lang="fr-FR" smtClean="0"/>
              <a:t>27/06/2025 15:39</a:t>
            </a:fld>
            <a:endParaRPr lang="fr-FR" dirty="0"/>
          </a:p>
        </p:txBody>
      </p:sp>
      <p:sp>
        <p:nvSpPr>
          <p:cNvPr id="6" name="Espace réservé du numéro de diapositive 5">
            <a:extLst>
              <a:ext uri="{FF2B5EF4-FFF2-40B4-BE49-F238E27FC236}">
                <a16:creationId xmlns:a16="http://schemas.microsoft.com/office/drawing/2014/main" id="{0D1047C6-C5EA-D67F-24FB-AC8DBC1F5368}"/>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pic>
        <p:nvPicPr>
          <p:cNvPr id="7" name="Graphic 6">
            <a:extLst>
              <a:ext uri="{FF2B5EF4-FFF2-40B4-BE49-F238E27FC236}">
                <a16:creationId xmlns:a16="http://schemas.microsoft.com/office/drawing/2014/main" id="{EFC73608-C160-E3CF-1B65-02A6DA38170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96638" y="0"/>
            <a:ext cx="907256" cy="907256"/>
          </a:xfrm>
          <a:prstGeom prst="rect">
            <a:avLst/>
          </a:prstGeom>
        </p:spPr>
      </p:pic>
    </p:spTree>
    <p:extLst>
      <p:ext uri="{BB962C8B-B14F-4D97-AF65-F5344CB8AC3E}">
        <p14:creationId xmlns:p14="http://schemas.microsoft.com/office/powerpoint/2010/main" val="3956089577"/>
      </p:ext>
    </p:extLst>
  </p:cSld>
  <p:clrMapOvr>
    <a:overrideClrMapping bg1="dk1" tx1="lt1" bg2="dk2" tx2="lt2" accent1="accent1" accent2="accent2" accent3="accent3" accent4="accent4" accent5="accent5" accent6="accent6" hlink="hlink" folHlink="folHlink"/>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Agenda - Dark">
    <p:bg>
      <p:bgRef idx="1001">
        <a:schemeClr val="bg2"/>
      </p:bgRef>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F2B87135-6AA0-67BA-8E2E-8F09FEF61865}"/>
              </a:ext>
            </a:extLst>
          </p:cNvPr>
          <p:cNvSpPr>
            <a:spLocks noGrp="1"/>
          </p:cNvSpPr>
          <p:nvPr>
            <p:ph type="body" sz="quarter" idx="15"/>
          </p:nvPr>
        </p:nvSpPr>
        <p:spPr>
          <a:xfrm>
            <a:off x="427038" y="3860800"/>
            <a:ext cx="5202237" cy="2090738"/>
          </a:xfrm>
        </p:spPr>
        <p:txBody>
          <a:bodyPr/>
          <a:lstStyle/>
          <a:p>
            <a:pPr lvl="0"/>
            <a:r>
              <a:rPr lang="en-US"/>
              <a:t>Click to edit Master text styles</a:t>
            </a:r>
          </a:p>
        </p:txBody>
      </p:sp>
      <p:sp>
        <p:nvSpPr>
          <p:cNvPr id="6" name="Table Placeholder 5">
            <a:extLst>
              <a:ext uri="{FF2B5EF4-FFF2-40B4-BE49-F238E27FC236}">
                <a16:creationId xmlns:a16="http://schemas.microsoft.com/office/drawing/2014/main" id="{4986AA5A-22D7-4A4A-A290-C115960775EB}"/>
              </a:ext>
            </a:extLst>
          </p:cNvPr>
          <p:cNvSpPr>
            <a:spLocks noGrp="1"/>
          </p:cNvSpPr>
          <p:nvPr>
            <p:ph type="tbl" sz="quarter" idx="14"/>
          </p:nvPr>
        </p:nvSpPr>
        <p:spPr>
          <a:xfrm>
            <a:off x="6562272" y="2420938"/>
            <a:ext cx="5202691" cy="3530600"/>
          </a:xfrm>
        </p:spPr>
        <p:txBody>
          <a:bodyPr/>
          <a:lstStyle/>
          <a:p>
            <a:r>
              <a:rPr lang="en-US" dirty="0"/>
              <a:t>Click icon to add table</a:t>
            </a:r>
          </a:p>
        </p:txBody>
      </p:sp>
      <p:sp>
        <p:nvSpPr>
          <p:cNvPr id="2" name="Title 1">
            <a:extLst>
              <a:ext uri="{FF2B5EF4-FFF2-40B4-BE49-F238E27FC236}">
                <a16:creationId xmlns:a16="http://schemas.microsoft.com/office/drawing/2014/main" id="{E6832830-A85A-FC97-B8FD-E8212C493059}"/>
              </a:ext>
            </a:extLst>
          </p:cNvPr>
          <p:cNvSpPr>
            <a:spLocks noGrp="1"/>
          </p:cNvSpPr>
          <p:nvPr>
            <p:ph type="title"/>
          </p:nvPr>
        </p:nvSpPr>
        <p:spPr>
          <a:xfrm>
            <a:off x="414338" y="414337"/>
            <a:ext cx="11351328" cy="1507331"/>
          </a:xfrm>
        </p:spPr>
        <p:txBody>
          <a:bodyPr/>
          <a:lstStyle/>
          <a:p>
            <a:r>
              <a:rPr lang="en-US"/>
              <a:t>Click to edit Master title style</a:t>
            </a:r>
            <a:endParaRPr lang="en-GB"/>
          </a:p>
        </p:txBody>
      </p:sp>
      <p:sp>
        <p:nvSpPr>
          <p:cNvPr id="8" name="Date Placeholder 7">
            <a:extLst>
              <a:ext uri="{FF2B5EF4-FFF2-40B4-BE49-F238E27FC236}">
                <a16:creationId xmlns:a16="http://schemas.microsoft.com/office/drawing/2014/main" id="{AA9D908D-BD84-C09E-1C01-B31DB3DF1456}"/>
              </a:ext>
            </a:extLst>
          </p:cNvPr>
          <p:cNvSpPr>
            <a:spLocks noGrp="1"/>
          </p:cNvSpPr>
          <p:nvPr>
            <p:ph type="dt" sz="half" idx="11"/>
          </p:nvPr>
        </p:nvSpPr>
        <p:spPr/>
        <p:txBody>
          <a:bodyPr/>
          <a:lstStyle/>
          <a:p>
            <a:fld id="{6226C1F3-BB47-46F7-B10B-DAFEAA275026}" type="datetime8">
              <a:rPr lang="fr-FR" smtClean="0"/>
              <a:t>27/06/2025 15:39</a:t>
            </a:fld>
            <a:endParaRPr lang="fr-FR" dirty="0"/>
          </a:p>
        </p:txBody>
      </p:sp>
      <p:sp>
        <p:nvSpPr>
          <p:cNvPr id="9" name="Footer Placeholder 8">
            <a:extLst>
              <a:ext uri="{FF2B5EF4-FFF2-40B4-BE49-F238E27FC236}">
                <a16:creationId xmlns:a16="http://schemas.microsoft.com/office/drawing/2014/main" id="{7661E9C7-B915-62A8-09EC-6820AA9389BB}"/>
              </a:ext>
            </a:extLst>
          </p:cNvPr>
          <p:cNvSpPr>
            <a:spLocks noGrp="1"/>
          </p:cNvSpPr>
          <p:nvPr>
            <p:ph type="ftr" sz="quarter" idx="12"/>
          </p:nvPr>
        </p:nvSpPr>
        <p:spPr>
          <a:xfrm>
            <a:off x="4071619" y="6452233"/>
            <a:ext cx="4052687" cy="406800"/>
          </a:xfrm>
          <a:prstGeom prst="rect">
            <a:avLst/>
          </a:prstGeom>
        </p:spPr>
        <p:txBody>
          <a:bodyPr/>
          <a:lstStyle/>
          <a:p>
            <a:r>
              <a:rPr lang="fr-FR" dirty="0"/>
              <a:t>Architectures Micro-Services</a:t>
            </a:r>
          </a:p>
        </p:txBody>
      </p:sp>
      <p:sp>
        <p:nvSpPr>
          <p:cNvPr id="10" name="Slide Number Placeholder 9">
            <a:extLst>
              <a:ext uri="{FF2B5EF4-FFF2-40B4-BE49-F238E27FC236}">
                <a16:creationId xmlns:a16="http://schemas.microsoft.com/office/drawing/2014/main" id="{A35AED0F-F44A-6DD3-E9B2-FC8C31631457}"/>
              </a:ext>
            </a:extLst>
          </p:cNvPr>
          <p:cNvSpPr>
            <a:spLocks noGrp="1"/>
          </p:cNvSpPr>
          <p:nvPr>
            <p:ph type="sldNum" sz="quarter" idx="13"/>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Tree>
    <p:extLst>
      <p:ext uri="{BB962C8B-B14F-4D97-AF65-F5344CB8AC3E}">
        <p14:creationId xmlns:p14="http://schemas.microsoft.com/office/powerpoint/2010/main" val="1868012469"/>
      </p:ext>
    </p:extLst>
  </p:cSld>
  <p:clrMapOvr>
    <a:overrideClrMapping bg1="dk1" tx1="lt1" bg2="dk2" tx2="lt2" accent1="accent1" accent2="accent2" accent3="accent3" accent4="accent4" accent5="accent5" accent6="accent6" hlink="hlink" folHlink="folHlink"/>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Title + space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11365704" cy="1507331"/>
          </a:xfrm>
        </p:spPr>
        <p:txBody>
          <a:bodyPr/>
          <a:lstStyle/>
          <a:p>
            <a:r>
              <a:rPr lang="en-GB"/>
              <a:t>Title + space</a:t>
            </a:r>
          </a:p>
        </p:txBody>
      </p:sp>
      <p:sp>
        <p:nvSpPr>
          <p:cNvPr id="5" name="Footer Placeholder 4">
            <a:extLst>
              <a:ext uri="{FF2B5EF4-FFF2-40B4-BE49-F238E27FC236}">
                <a16:creationId xmlns:a16="http://schemas.microsoft.com/office/drawing/2014/main" id="{9CA7B79C-7AB6-F978-F6EE-CF2E9A39093A}"/>
              </a:ext>
            </a:extLst>
          </p:cNvPr>
          <p:cNvSpPr>
            <a:spLocks noGrp="1"/>
          </p:cNvSpPr>
          <p:nvPr>
            <p:ph type="ftr" sz="quarter" idx="11"/>
          </p:nvPr>
        </p:nvSpPr>
        <p:spPr>
          <a:xfrm>
            <a:off x="4071619" y="6452233"/>
            <a:ext cx="4052687" cy="406800"/>
          </a:xfrm>
          <a:prstGeom prst="rect">
            <a:avLst/>
          </a:prstGeom>
        </p:spPr>
        <p:txBody>
          <a:bodyPr/>
          <a:lstStyle/>
          <a:p>
            <a:r>
              <a:rPr lang="en-GB" dirty="0"/>
              <a:t>Architectures Micro-Services</a:t>
            </a:r>
          </a:p>
        </p:txBody>
      </p:sp>
      <p:sp>
        <p:nvSpPr>
          <p:cNvPr id="3" name="Espace réservé de la date 2">
            <a:extLst>
              <a:ext uri="{FF2B5EF4-FFF2-40B4-BE49-F238E27FC236}">
                <a16:creationId xmlns:a16="http://schemas.microsoft.com/office/drawing/2014/main" id="{5E9DEA8E-E520-8ED5-D670-B099CD69A9AD}"/>
              </a:ext>
            </a:extLst>
          </p:cNvPr>
          <p:cNvSpPr>
            <a:spLocks noGrp="1"/>
          </p:cNvSpPr>
          <p:nvPr>
            <p:ph type="dt" sz="half" idx="12"/>
          </p:nvPr>
        </p:nvSpPr>
        <p:spPr/>
        <p:txBody>
          <a:bodyPr/>
          <a:lstStyle/>
          <a:p>
            <a:fld id="{D9110D98-46E7-410D-BDB4-0FACC986CED8}" type="datetime8">
              <a:rPr lang="fr-FR" smtClean="0"/>
              <a:t>27/06/2025 15:39</a:t>
            </a:fld>
            <a:endParaRPr lang="fr-FR" dirty="0"/>
          </a:p>
        </p:txBody>
      </p:sp>
      <p:sp>
        <p:nvSpPr>
          <p:cNvPr id="4" name="Espace réservé du numéro de diapositive 3">
            <a:extLst>
              <a:ext uri="{FF2B5EF4-FFF2-40B4-BE49-F238E27FC236}">
                <a16:creationId xmlns:a16="http://schemas.microsoft.com/office/drawing/2014/main" id="{94A7F747-D69D-E7BE-445D-4365A640BCC1}"/>
              </a:ext>
            </a:extLst>
          </p:cNvPr>
          <p:cNvSpPr>
            <a:spLocks noGrp="1"/>
          </p:cNvSpPr>
          <p:nvPr>
            <p:ph type="sldNum" sz="quarter" idx="13"/>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6" name="Text Placeholder 4">
            <a:extLst>
              <a:ext uri="{FF2B5EF4-FFF2-40B4-BE49-F238E27FC236}">
                <a16:creationId xmlns:a16="http://schemas.microsoft.com/office/drawing/2014/main" id="{53B2A74F-05F5-9609-E614-7FE8B99A1FA2}"/>
              </a:ext>
            </a:extLst>
          </p:cNvPr>
          <p:cNvSpPr>
            <a:spLocks noGrp="1"/>
          </p:cNvSpPr>
          <p:nvPr>
            <p:ph type="body" sz="quarter" idx="14"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965929148"/>
      </p:ext>
    </p:extLst>
  </p:cSld>
  <p:clrMapOvr>
    <a:overrideClrMapping bg1="dk1" tx1="lt1" bg2="dk2" tx2="lt2" accent1="accent1" accent2="accent2" accent3="accent3" accent4="accent4" accent5="accent5" accent6="accent6" hlink="hlink" folHlink="folHlink"/>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Content - 1 column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69676" cy="1507331"/>
          </a:xfrm>
        </p:spPr>
        <p:txBody>
          <a:bodyPr/>
          <a:lstStyle>
            <a:lvl1pPr>
              <a:defRPr/>
            </a:lvl1pPr>
          </a:lstStyle>
          <a:p>
            <a:r>
              <a:rPr lang="en-GB"/>
              <a:t>Content – One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11369676" cy="3529013"/>
          </a:xfrm>
        </p:spPr>
        <p:txBody>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5" name="Espace réservé de la date 4">
            <a:extLst>
              <a:ext uri="{FF2B5EF4-FFF2-40B4-BE49-F238E27FC236}">
                <a16:creationId xmlns:a16="http://schemas.microsoft.com/office/drawing/2014/main" id="{139A7121-3F43-E637-A7AA-17D63333258C}"/>
              </a:ext>
            </a:extLst>
          </p:cNvPr>
          <p:cNvSpPr>
            <a:spLocks noGrp="1"/>
          </p:cNvSpPr>
          <p:nvPr>
            <p:ph type="dt" sz="half" idx="11"/>
          </p:nvPr>
        </p:nvSpPr>
        <p:spPr/>
        <p:txBody>
          <a:bodyPr/>
          <a:lstStyle/>
          <a:p>
            <a:fld id="{F9C6B147-B1E8-4ABD-BC26-760A119F1FFB}" type="datetime8">
              <a:rPr lang="fr-FR" smtClean="0"/>
              <a:t>27/06/2025 15:39</a:t>
            </a:fld>
            <a:endParaRPr lang="fr-FR" dirty="0"/>
          </a:p>
        </p:txBody>
      </p:sp>
      <p:sp>
        <p:nvSpPr>
          <p:cNvPr id="6" name="Espace réservé du numéro de diapositive 5">
            <a:extLst>
              <a:ext uri="{FF2B5EF4-FFF2-40B4-BE49-F238E27FC236}">
                <a16:creationId xmlns:a16="http://schemas.microsoft.com/office/drawing/2014/main" id="{DD00AE01-A4CC-97BA-BADF-4EC54E5BD4BB}"/>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7" name="Text Placeholder 4">
            <a:extLst>
              <a:ext uri="{FF2B5EF4-FFF2-40B4-BE49-F238E27FC236}">
                <a16:creationId xmlns:a16="http://schemas.microsoft.com/office/drawing/2014/main" id="{C35ACEE9-8F30-EF5D-C0E4-1736384556DC}"/>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621609034"/>
      </p:ext>
    </p:extLst>
  </p:cSld>
  <p:clrMapOvr>
    <a:overrideClrMapping bg1="dk1" tx1="lt1" bg2="dk2" tx2="lt2" accent1="accent1" accent2="accent2" accent3="accent3" accent4="accent4" accent5="accent5" accent6="accent6" hlink="hlink" folHlink="folHlink"/>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Content - 2 column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69675" cy="1507331"/>
          </a:xfrm>
        </p:spPr>
        <p:txBody>
          <a:bodyPr/>
          <a:lstStyle>
            <a:lvl1pPr>
              <a:defRPr/>
            </a:lvl1pPr>
          </a:lstStyle>
          <a:p>
            <a:r>
              <a:rPr lang="en-GB"/>
              <a:t>Content – Two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8" y="2421731"/>
            <a:ext cx="5202691" cy="3529013"/>
          </a:xfrm>
        </p:spPr>
        <p:txBody>
          <a:bodyPr>
            <a:norm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2">
            <a:extLst>
              <a:ext uri="{FF2B5EF4-FFF2-40B4-BE49-F238E27FC236}">
                <a16:creationId xmlns:a16="http://schemas.microsoft.com/office/drawing/2014/main" id="{8F8BEC9D-2EB5-BC6C-53CD-0F3F434F50AF}"/>
              </a:ext>
            </a:extLst>
          </p:cNvPr>
          <p:cNvSpPr>
            <a:spLocks noGrp="1"/>
          </p:cNvSpPr>
          <p:nvPr>
            <p:ph idx="10"/>
          </p:nvPr>
        </p:nvSpPr>
        <p:spPr>
          <a:xfrm>
            <a:off x="6574971" y="2421731"/>
            <a:ext cx="5202691" cy="3529013"/>
          </a:xfrm>
        </p:spPr>
        <p:txBody>
          <a:bodyPr>
            <a:normAutofit/>
          </a:bodyPr>
          <a:lstStyle>
            <a:lvl1pPr>
              <a:defRPr lang="en-US"/>
            </a:lvl1pPr>
            <a:lvl2pPr>
              <a:defRPr lang="en-US"/>
            </a:lvl2pPr>
            <a:lvl3pPr>
              <a:defRPr lang="en-US"/>
            </a:lvl3pPr>
            <a:lvl4pPr>
              <a:defRPr lang="en-US"/>
            </a:lvl4pPr>
            <a:lvl5pPr>
              <a:defRPr lang="en-GB"/>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74B7ECA5-F496-8C7C-36D8-FF151F6455A6}"/>
              </a:ext>
            </a:extLst>
          </p:cNvPr>
          <p:cNvSpPr>
            <a:spLocks noGrp="1"/>
          </p:cNvSpPr>
          <p:nvPr>
            <p:ph type="ftr" sz="quarter" idx="11"/>
          </p:nvPr>
        </p:nvSpPr>
        <p:spPr>
          <a:xfrm>
            <a:off x="4071619" y="6452233"/>
            <a:ext cx="4052687" cy="406800"/>
          </a:xfrm>
          <a:prstGeom prst="rect">
            <a:avLst/>
          </a:prstGeom>
        </p:spPr>
        <p:txBody>
          <a:bodyPr/>
          <a:lstStyle/>
          <a:p>
            <a:r>
              <a:rPr lang="en-GB" dirty="0"/>
              <a:t>Architectures Micro-Services</a:t>
            </a:r>
          </a:p>
        </p:txBody>
      </p:sp>
      <p:sp>
        <p:nvSpPr>
          <p:cNvPr id="6" name="Espace réservé de la date 5">
            <a:extLst>
              <a:ext uri="{FF2B5EF4-FFF2-40B4-BE49-F238E27FC236}">
                <a16:creationId xmlns:a16="http://schemas.microsoft.com/office/drawing/2014/main" id="{25581258-DED0-C345-9135-ECDD21D4EE31}"/>
              </a:ext>
            </a:extLst>
          </p:cNvPr>
          <p:cNvSpPr>
            <a:spLocks noGrp="1"/>
          </p:cNvSpPr>
          <p:nvPr>
            <p:ph type="dt" sz="half" idx="12"/>
          </p:nvPr>
        </p:nvSpPr>
        <p:spPr/>
        <p:txBody>
          <a:bodyPr/>
          <a:lstStyle/>
          <a:p>
            <a:fld id="{979A154C-343C-4DC1-BF9F-FC898C83169B}" type="datetime8">
              <a:rPr lang="fr-FR" smtClean="0"/>
              <a:t>27/06/2025 15:39</a:t>
            </a:fld>
            <a:endParaRPr lang="fr-FR" dirty="0"/>
          </a:p>
        </p:txBody>
      </p:sp>
      <p:sp>
        <p:nvSpPr>
          <p:cNvPr id="7" name="Espace réservé du numéro de diapositive 6">
            <a:extLst>
              <a:ext uri="{FF2B5EF4-FFF2-40B4-BE49-F238E27FC236}">
                <a16:creationId xmlns:a16="http://schemas.microsoft.com/office/drawing/2014/main" id="{B596BCFF-761B-7402-1A45-6A9F99FE7A75}"/>
              </a:ext>
            </a:extLst>
          </p:cNvPr>
          <p:cNvSpPr>
            <a:spLocks noGrp="1"/>
          </p:cNvSpPr>
          <p:nvPr>
            <p:ph type="sldNum" sz="quarter" idx="13"/>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92302B22-D0D2-8D5F-DEE0-7F28FC715598}"/>
              </a:ext>
            </a:extLst>
          </p:cNvPr>
          <p:cNvSpPr>
            <a:spLocks noGrp="1"/>
          </p:cNvSpPr>
          <p:nvPr>
            <p:ph type="body" sz="quarter" idx="14"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697747473"/>
      </p:ext>
    </p:extLst>
  </p:cSld>
  <p:clrMapOvr>
    <a:overrideClrMapping bg1="dk1" tx1="lt1" bg2="dk2" tx2="lt2" accent1="accent1" accent2="accent2" accent3="accent3" accent4="accent4" accent5="accent5" accent6="accent6" hlink="hlink" folHlink="folHlink"/>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Content - 3 column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11360894" cy="1507331"/>
          </a:xfrm>
        </p:spPr>
        <p:txBody>
          <a:bodyPr/>
          <a:lstStyle/>
          <a:p>
            <a:r>
              <a:rPr lang="en-GB"/>
              <a:t>Content – Three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1731"/>
            <a:ext cx="3236400" cy="3529013"/>
          </a:xfrm>
        </p:spPr>
        <p:txBody>
          <a:bodyPr>
            <a:noAutofit/>
          </a:bodyPr>
          <a:lstStyle>
            <a:lvl1pPr>
              <a:defRPr lang="en-US" sz="2000" dirty="0"/>
            </a:lvl1pPr>
            <a:lvl2pPr>
              <a:defRPr lang="en-US" sz="1800" dirty="0"/>
            </a:lvl2pPr>
            <a:lvl3pPr>
              <a:defRPr lang="en-US" sz="1800" dirty="0"/>
            </a:lvl3pPr>
            <a:lvl4pPr>
              <a:defRPr lang="en-US" sz="1800" dirty="0"/>
            </a:lvl4pPr>
            <a:lvl5pPr>
              <a:defRPr lang="en-GB" sz="18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8529266" y="2421731"/>
            <a:ext cx="3236400" cy="3529013"/>
          </a:xfrm>
        </p:spPr>
        <p:txBody>
          <a:bodyPr>
            <a:noAutofit/>
          </a:bodyPr>
          <a:lstStyle>
            <a:lvl1pPr>
              <a:defRPr lang="en-US" sz="2000"/>
            </a:lvl1pPr>
            <a:lvl2pPr>
              <a:defRPr lang="en-US" sz="1800"/>
            </a:lvl2pPr>
            <a:lvl3pPr>
              <a:defRPr lang="en-US" sz="1800"/>
            </a:lvl3pPr>
            <a:lvl4pPr>
              <a:defRPr lang="en-US" sz="1800"/>
            </a:lvl4pPr>
            <a:lvl5pPr>
              <a:defRPr lang="en-GB" sz="18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4477800" y="2421731"/>
            <a:ext cx="3236400" cy="3529013"/>
          </a:xfrm>
        </p:spPr>
        <p:txBody>
          <a:bodyPr>
            <a:noAutofit/>
          </a:bodyPr>
          <a:lstStyle>
            <a:lvl1pPr>
              <a:defRPr lang="en-US" sz="2000"/>
            </a:lvl1pPr>
            <a:lvl2pPr>
              <a:defRPr lang="en-US" sz="1800"/>
            </a:lvl2pPr>
            <a:lvl3pPr>
              <a:defRPr lang="en-US" sz="1800"/>
            </a:lvl3pPr>
            <a:lvl4pPr>
              <a:defRPr lang="en-US" sz="1800"/>
            </a:lvl4pPr>
            <a:lvl5pPr>
              <a:defRPr lang="en-GB" sz="18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a:extLst>
              <a:ext uri="{FF2B5EF4-FFF2-40B4-BE49-F238E27FC236}">
                <a16:creationId xmlns:a16="http://schemas.microsoft.com/office/drawing/2014/main" id="{CAEF691F-B0E7-02C5-142D-4B245931A1BE}"/>
              </a:ext>
            </a:extLst>
          </p:cNvPr>
          <p:cNvSpPr>
            <a:spLocks noGrp="1"/>
          </p:cNvSpPr>
          <p:nvPr>
            <p:ph type="dt" sz="half" idx="12"/>
          </p:nvPr>
        </p:nvSpPr>
        <p:spPr/>
        <p:txBody>
          <a:bodyPr/>
          <a:lstStyle/>
          <a:p>
            <a:fld id="{478AF8D3-F5C6-48CE-8B95-C09BD854A7CD}" type="datetime8">
              <a:rPr lang="fr-FR" smtClean="0"/>
              <a:t>27/06/2025 15:39</a:t>
            </a:fld>
            <a:endParaRPr lang="fr-FR" dirty="0"/>
          </a:p>
        </p:txBody>
      </p:sp>
      <p:sp>
        <p:nvSpPr>
          <p:cNvPr id="10" name="Footer Placeholder 9">
            <a:extLst>
              <a:ext uri="{FF2B5EF4-FFF2-40B4-BE49-F238E27FC236}">
                <a16:creationId xmlns:a16="http://schemas.microsoft.com/office/drawing/2014/main" id="{1FF3CF1D-2683-BDE3-CB52-D04713FFBD79}"/>
              </a:ext>
            </a:extLst>
          </p:cNvPr>
          <p:cNvSpPr>
            <a:spLocks noGrp="1"/>
          </p:cNvSpPr>
          <p:nvPr>
            <p:ph type="ftr" sz="quarter" idx="13"/>
          </p:nvPr>
        </p:nvSpPr>
        <p:spPr>
          <a:xfrm>
            <a:off x="4071619" y="6452233"/>
            <a:ext cx="4052687" cy="406800"/>
          </a:xfrm>
          <a:prstGeom prst="rect">
            <a:avLst/>
          </a:prstGeom>
        </p:spPr>
        <p:txBody>
          <a:bodyPr/>
          <a:lstStyle/>
          <a:p>
            <a:r>
              <a:rPr lang="fr-FR" dirty="0"/>
              <a:t>Architectures Micro-Services</a:t>
            </a:r>
          </a:p>
        </p:txBody>
      </p:sp>
      <p:sp>
        <p:nvSpPr>
          <p:cNvPr id="11" name="Slide Number Placeholder 10">
            <a:extLst>
              <a:ext uri="{FF2B5EF4-FFF2-40B4-BE49-F238E27FC236}">
                <a16:creationId xmlns:a16="http://schemas.microsoft.com/office/drawing/2014/main" id="{3494686C-C0D3-A821-05C7-D047E0F0B243}"/>
              </a:ext>
            </a:extLst>
          </p:cNvPr>
          <p:cNvSpPr>
            <a:spLocks noGrp="1"/>
          </p:cNvSpPr>
          <p:nvPr>
            <p:ph type="sldNum" sz="quarter" idx="14"/>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4" name="Text Placeholder 4">
            <a:extLst>
              <a:ext uri="{FF2B5EF4-FFF2-40B4-BE49-F238E27FC236}">
                <a16:creationId xmlns:a16="http://schemas.microsoft.com/office/drawing/2014/main" id="{4DF8A6DF-AC94-D490-8574-5F5DCF849682}"/>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346754793"/>
      </p:ext>
    </p:extLst>
  </p:cSld>
  <p:clrMapOvr>
    <a:overrideClrMapping bg1="dk1" tx1="lt1" bg2="dk2" tx2="lt2" accent1="accent1" accent2="accent2" accent3="accent3" accent4="accent4" accent5="accent5" accent6="accent6" hlink="hlink" folHlink="folHlink"/>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Content - 3 column - Dark - 1 Light">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062CAE-5313-5A91-5A7C-BD90FA5FD926}"/>
              </a:ext>
            </a:extLst>
          </p:cNvPr>
          <p:cNvSpPr/>
          <p:nvPr/>
        </p:nvSpPr>
        <p:spPr>
          <a:xfrm>
            <a:off x="8124825" y="0"/>
            <a:ext cx="4067175" cy="6443663"/>
          </a:xfrm>
          <a:prstGeom prst="rect">
            <a:avLst/>
          </a:prstGeom>
          <a:solidFill>
            <a:schemeClr val="tx1"/>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latin typeface="TWK Everett Light" panose="020B0204000000000000" pitchFamily="34" charset="77"/>
              <a:cs typeface="TWK Everett Light" panose="020B0204000000000000" pitchFamily="34" charset="77"/>
            </a:endParaRPr>
          </a:p>
        </p:txBody>
      </p:sp>
      <p:sp>
        <p:nvSpPr>
          <p:cNvPr id="4" name="Rectangle 3">
            <a:extLst>
              <a:ext uri="{FF2B5EF4-FFF2-40B4-BE49-F238E27FC236}">
                <a16:creationId xmlns:a16="http://schemas.microsoft.com/office/drawing/2014/main" id="{77319C45-DB6A-00B1-3BC9-DAD14F3212B4}"/>
              </a:ext>
            </a:extLst>
          </p:cNvPr>
          <p:cNvSpPr/>
          <p:nvPr/>
        </p:nvSpPr>
        <p:spPr>
          <a:xfrm>
            <a:off x="8124825" y="0"/>
            <a:ext cx="4067175" cy="6443663"/>
          </a:xfrm>
          <a:prstGeom prst="rect">
            <a:avLst/>
          </a:prstGeom>
          <a:solidFill>
            <a:schemeClr val="tx2"/>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latin typeface="TWK Everett Light" panose="020B0204000000000000" pitchFamily="34" charset="77"/>
              <a:cs typeface="TWK Everett Light" panose="020B0204000000000000" pitchFamily="34" charset="77"/>
            </a:endParaRPr>
          </a:p>
        </p:txBody>
      </p:sp>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7299862" cy="1507331"/>
          </a:xfrm>
        </p:spPr>
        <p:txBody>
          <a:bodyPr/>
          <a:lstStyle>
            <a:lvl1pPr>
              <a:defRPr/>
            </a:lvl1pPr>
          </a:lstStyle>
          <a:p>
            <a:r>
              <a:rPr lang="en-GB"/>
              <a:t>Content – Three column – 1 </a:t>
            </a:r>
            <a:r>
              <a:rPr lang="en-GB" err="1"/>
              <a:t>ligh</a:t>
            </a:r>
            <a:endParaRPr lang="en-GB"/>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1731"/>
            <a:ext cx="3236400" cy="3529013"/>
          </a:xfrm>
        </p:spPr>
        <p:txBody>
          <a:bodyPr>
            <a:noAutofit/>
          </a:bodyPr>
          <a:lstStyle>
            <a:lvl1pPr>
              <a:defRPr lang="en-US" sz="2000" dirty="0"/>
            </a:lvl1pPr>
            <a:lvl2pPr>
              <a:defRPr lang="en-US" sz="1800" dirty="0"/>
            </a:lvl2pPr>
            <a:lvl3pPr>
              <a:defRPr lang="en-US" sz="1800" dirty="0"/>
            </a:lvl3pPr>
            <a:lvl4pPr>
              <a:defRPr lang="en-US" sz="1800" dirty="0"/>
            </a:lvl4pPr>
            <a:lvl5pPr>
              <a:defRPr lang="en-GB" sz="18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8529266" y="2421731"/>
            <a:ext cx="3236400" cy="3529013"/>
          </a:xfrm>
        </p:spPr>
        <p:txBody>
          <a:bodyPr>
            <a:noAutofit/>
          </a:bodyPr>
          <a:lstStyle>
            <a:lvl1pPr>
              <a:defRPr lang="en-US" sz="2000" dirty="0">
                <a:solidFill>
                  <a:schemeClr val="bg2"/>
                </a:solidFill>
              </a:defRPr>
            </a:lvl1pPr>
            <a:lvl2pPr>
              <a:defRPr lang="en-US" sz="1800" dirty="0">
                <a:solidFill>
                  <a:schemeClr val="bg2"/>
                </a:solidFill>
              </a:defRPr>
            </a:lvl2pPr>
            <a:lvl3pPr>
              <a:defRPr lang="en-US" sz="1800" dirty="0">
                <a:solidFill>
                  <a:schemeClr val="bg2"/>
                </a:solidFill>
              </a:defRPr>
            </a:lvl3pPr>
            <a:lvl4pPr>
              <a:defRPr lang="en-US" sz="1800" dirty="0">
                <a:solidFill>
                  <a:schemeClr val="bg2"/>
                </a:solidFill>
              </a:defRPr>
            </a:lvl4pPr>
            <a:lvl5pPr>
              <a:defRPr lang="en-GB" sz="1800" dirty="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4477800" y="2421731"/>
            <a:ext cx="3236400" cy="3529013"/>
          </a:xfrm>
        </p:spPr>
        <p:txBody>
          <a:bodyPr>
            <a:noAutofit/>
          </a:bodyPr>
          <a:lstStyle>
            <a:lvl1pPr>
              <a:defRPr lang="en-US" sz="2000"/>
            </a:lvl1pPr>
            <a:lvl2pPr>
              <a:defRPr lang="en-US" sz="1800"/>
            </a:lvl2pPr>
            <a:lvl3pPr>
              <a:defRPr lang="en-US" sz="1800"/>
            </a:lvl3pPr>
            <a:lvl4pPr>
              <a:defRPr lang="en-US" sz="1800"/>
            </a:lvl4pPr>
            <a:lvl5pPr>
              <a:defRPr lang="en-GB" sz="18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a:extLst>
              <a:ext uri="{FF2B5EF4-FFF2-40B4-BE49-F238E27FC236}">
                <a16:creationId xmlns:a16="http://schemas.microsoft.com/office/drawing/2014/main" id="{CAEF691F-B0E7-02C5-142D-4B245931A1BE}"/>
              </a:ext>
            </a:extLst>
          </p:cNvPr>
          <p:cNvSpPr>
            <a:spLocks noGrp="1"/>
          </p:cNvSpPr>
          <p:nvPr>
            <p:ph type="dt" sz="half" idx="12"/>
          </p:nvPr>
        </p:nvSpPr>
        <p:spPr/>
        <p:txBody>
          <a:bodyPr/>
          <a:lstStyle/>
          <a:p>
            <a:fld id="{8A24DB67-B2BA-4E8F-8718-E6D7FAA0B041}" type="datetime8">
              <a:rPr lang="fr-FR" smtClean="0"/>
              <a:t>27/06/2025 15:39</a:t>
            </a:fld>
            <a:endParaRPr lang="fr-FR" dirty="0"/>
          </a:p>
        </p:txBody>
      </p:sp>
      <p:sp>
        <p:nvSpPr>
          <p:cNvPr id="10" name="Footer Placeholder 9">
            <a:extLst>
              <a:ext uri="{FF2B5EF4-FFF2-40B4-BE49-F238E27FC236}">
                <a16:creationId xmlns:a16="http://schemas.microsoft.com/office/drawing/2014/main" id="{1FF3CF1D-2683-BDE3-CB52-D04713FFBD79}"/>
              </a:ext>
            </a:extLst>
          </p:cNvPr>
          <p:cNvSpPr>
            <a:spLocks noGrp="1"/>
          </p:cNvSpPr>
          <p:nvPr>
            <p:ph type="ftr" sz="quarter" idx="13"/>
          </p:nvPr>
        </p:nvSpPr>
        <p:spPr>
          <a:xfrm>
            <a:off x="4071619" y="6452233"/>
            <a:ext cx="4052687" cy="406800"/>
          </a:xfrm>
          <a:prstGeom prst="rect">
            <a:avLst/>
          </a:prstGeom>
        </p:spPr>
        <p:txBody>
          <a:bodyPr/>
          <a:lstStyle/>
          <a:p>
            <a:r>
              <a:rPr lang="fr-FR" dirty="0"/>
              <a:t>Architectures Micro-Services</a:t>
            </a:r>
          </a:p>
        </p:txBody>
      </p:sp>
      <p:sp>
        <p:nvSpPr>
          <p:cNvPr id="11" name="Slide Number Placeholder 10">
            <a:extLst>
              <a:ext uri="{FF2B5EF4-FFF2-40B4-BE49-F238E27FC236}">
                <a16:creationId xmlns:a16="http://schemas.microsoft.com/office/drawing/2014/main" id="{3494686C-C0D3-A821-05C7-D047E0F0B243}"/>
              </a:ext>
            </a:extLst>
          </p:cNvPr>
          <p:cNvSpPr>
            <a:spLocks noGrp="1"/>
          </p:cNvSpPr>
          <p:nvPr>
            <p:ph type="sldNum" sz="quarter" idx="14"/>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B54877D1-B691-4340-4DD3-FA6F0AD81CF4}"/>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626475098"/>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Column Text + Image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7296682" cy="1507331"/>
          </a:xfrm>
        </p:spPr>
        <p:txBody>
          <a:bodyPr/>
          <a:lstStyle/>
          <a:p>
            <a:r>
              <a:rPr lang="en-GB"/>
              <a:t>Text + image – Two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7296683" cy="3529013"/>
          </a:xfrm>
        </p:spPr>
        <p:txBody>
          <a:bodyPr numCol="2" spcCol="720000">
            <a:no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fr-FR" dirty="0"/>
              <a:t>Architectures Micro-Services</a:t>
            </a:r>
          </a:p>
        </p:txBody>
      </p:sp>
      <p:sp>
        <p:nvSpPr>
          <p:cNvPr id="5" name="Picture Placeholder 2">
            <a:extLst>
              <a:ext uri="{FF2B5EF4-FFF2-40B4-BE49-F238E27FC236}">
                <a16:creationId xmlns:a16="http://schemas.microsoft.com/office/drawing/2014/main" id="{E1D46A77-34AD-D49B-0041-12764C564290}"/>
              </a:ext>
            </a:extLst>
          </p:cNvPr>
          <p:cNvSpPr>
            <a:spLocks noGrp="1" noChangeAspect="1"/>
          </p:cNvSpPr>
          <p:nvPr>
            <p:ph type="pic" idx="12" hasCustomPrompt="1"/>
          </p:nvPr>
        </p:nvSpPr>
        <p:spPr>
          <a:xfrm>
            <a:off x="8124824" y="0"/>
            <a:ext cx="4067175"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6" name="Espace réservé de la date 5">
            <a:extLst>
              <a:ext uri="{FF2B5EF4-FFF2-40B4-BE49-F238E27FC236}">
                <a16:creationId xmlns:a16="http://schemas.microsoft.com/office/drawing/2014/main" id="{7227BB38-644B-EC8F-B8E6-ED7AA00A9E69}"/>
              </a:ext>
            </a:extLst>
          </p:cNvPr>
          <p:cNvSpPr>
            <a:spLocks noGrp="1"/>
          </p:cNvSpPr>
          <p:nvPr>
            <p:ph type="dt" sz="half" idx="13"/>
          </p:nvPr>
        </p:nvSpPr>
        <p:spPr/>
        <p:txBody>
          <a:bodyPr/>
          <a:lstStyle/>
          <a:p>
            <a:fld id="{F975F068-5A90-4EE4-89C2-B64525ABEB69}" type="datetime8">
              <a:rPr lang="fr-FR" smtClean="0"/>
              <a:t>27/06/2025 15:39</a:t>
            </a:fld>
            <a:endParaRPr lang="fr-FR" dirty="0"/>
          </a:p>
        </p:txBody>
      </p:sp>
      <p:sp>
        <p:nvSpPr>
          <p:cNvPr id="7" name="Espace réservé du numéro de diapositive 6">
            <a:extLst>
              <a:ext uri="{FF2B5EF4-FFF2-40B4-BE49-F238E27FC236}">
                <a16:creationId xmlns:a16="http://schemas.microsoft.com/office/drawing/2014/main" id="{3E2801D7-2E7A-7C9A-9937-5016D33163FF}"/>
              </a:ext>
            </a:extLst>
          </p:cNvPr>
          <p:cNvSpPr>
            <a:spLocks noGrp="1"/>
          </p:cNvSpPr>
          <p:nvPr>
            <p:ph type="sldNum" sz="quarter" idx="14"/>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10" name="Text Placeholder 4">
            <a:extLst>
              <a:ext uri="{FF2B5EF4-FFF2-40B4-BE49-F238E27FC236}">
                <a16:creationId xmlns:a16="http://schemas.microsoft.com/office/drawing/2014/main" id="{6AB5E92B-4570-BD21-F175-5E3EA9D6D237}"/>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35578079"/>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Content - 4 column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11362270" cy="1507331"/>
          </a:xfrm>
        </p:spPr>
        <p:txBody>
          <a:bodyPr/>
          <a:lstStyle/>
          <a:p>
            <a:r>
              <a:rPr lang="en-GB"/>
              <a:t>4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1731"/>
            <a:ext cx="2530339" cy="3771251"/>
          </a:xfrm>
          <a:ln w="12700">
            <a:noFill/>
            <a:extLst>
              <a:ext uri="{C807C97D-BFC1-408E-A445-0C87EB9F89A2}">
                <ask:lineSketchStyleProps xmlns:ask="http://schemas.microsoft.com/office/drawing/2018/sketchyshapes">
                  <ask:type>
                    <ask:lineSketchNone/>
                  </ask:type>
                </ask:lineSketchStyleProps>
              </a:ext>
            </a:extLst>
          </a:ln>
        </p:spPr>
        <p:txBody>
          <a:bodyPr>
            <a:noAutofit/>
          </a:bodyPr>
          <a:lstStyle>
            <a:lvl1pPr>
              <a:defRPr lang="en-US" sz="1800" dirty="0"/>
            </a:lvl1pPr>
            <a:lvl2pPr>
              <a:defRPr lang="en-US" sz="1600" dirty="0"/>
            </a:lvl2pPr>
            <a:lvl3pPr>
              <a:defRPr lang="en-US" sz="1600" dirty="0"/>
            </a:lvl3pPr>
            <a:lvl4pPr>
              <a:defRPr lang="en-US" sz="1600" dirty="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6302644" y="2423029"/>
            <a:ext cx="2530339" cy="3771251"/>
          </a:xfrm>
        </p:spPr>
        <p:txBody>
          <a:bodyPr>
            <a:noAutofit/>
          </a:bodyPr>
          <a:lstStyle>
            <a:lvl1pPr>
              <a:defRPr lang="en-US" sz="1800"/>
            </a:lvl1pPr>
            <a:lvl2pPr>
              <a:defRPr lang="en-US" sz="1600"/>
            </a:lvl2pPr>
            <a:lvl3pPr>
              <a:defRPr lang="en-US" sz="1600"/>
            </a:lvl3pPr>
            <a:lvl4pPr>
              <a:defRPr lang="en-US" sz="160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3359018" y="2421731"/>
            <a:ext cx="2530340" cy="3771251"/>
          </a:xfrm>
        </p:spPr>
        <p:txBody>
          <a:bodyPr>
            <a:noAutofit/>
          </a:bodyPr>
          <a:lstStyle>
            <a:lvl1pPr>
              <a:defRPr lang="en-US" sz="1800"/>
            </a:lvl1pPr>
            <a:lvl2pPr>
              <a:defRPr lang="en-US" sz="1600"/>
            </a:lvl2pPr>
            <a:lvl3pPr>
              <a:defRPr lang="en-US" sz="1600"/>
            </a:lvl3pPr>
            <a:lvl4pPr>
              <a:defRPr lang="en-US" sz="160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en-GB" dirty="0"/>
              <a:t>Architectures Micro-Services</a:t>
            </a:r>
          </a:p>
        </p:txBody>
      </p:sp>
      <p:sp>
        <p:nvSpPr>
          <p:cNvPr id="10" name="Content Placeholder 2">
            <a:extLst>
              <a:ext uri="{FF2B5EF4-FFF2-40B4-BE49-F238E27FC236}">
                <a16:creationId xmlns:a16="http://schemas.microsoft.com/office/drawing/2014/main" id="{875680AF-BABE-564F-D670-F1ACC78C9F53}"/>
              </a:ext>
            </a:extLst>
          </p:cNvPr>
          <p:cNvSpPr>
            <a:spLocks noGrp="1"/>
          </p:cNvSpPr>
          <p:nvPr>
            <p:ph idx="16"/>
          </p:nvPr>
        </p:nvSpPr>
        <p:spPr>
          <a:xfrm>
            <a:off x="9246269" y="2423029"/>
            <a:ext cx="2530339" cy="3771251"/>
          </a:xfrm>
        </p:spPr>
        <p:txBody>
          <a:bodyPr>
            <a:noAutofit/>
          </a:bodyPr>
          <a:lstStyle>
            <a:lvl1pPr>
              <a:defRPr lang="en-US" sz="1800"/>
            </a:lvl1pPr>
            <a:lvl2pPr>
              <a:defRPr lang="en-US" sz="1600"/>
            </a:lvl2pPr>
            <a:lvl3pPr>
              <a:defRPr lang="en-US" sz="1600"/>
            </a:lvl3pPr>
            <a:lvl4pPr>
              <a:defRPr lang="en-US" sz="160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Espace réservé de la date 4">
            <a:extLst>
              <a:ext uri="{FF2B5EF4-FFF2-40B4-BE49-F238E27FC236}">
                <a16:creationId xmlns:a16="http://schemas.microsoft.com/office/drawing/2014/main" id="{F788BF28-5C55-5620-F8E1-04464FF886B0}"/>
              </a:ext>
            </a:extLst>
          </p:cNvPr>
          <p:cNvSpPr>
            <a:spLocks noGrp="1"/>
          </p:cNvSpPr>
          <p:nvPr>
            <p:ph type="dt" sz="half" idx="17"/>
          </p:nvPr>
        </p:nvSpPr>
        <p:spPr/>
        <p:txBody>
          <a:bodyPr/>
          <a:lstStyle/>
          <a:p>
            <a:fld id="{E4207C01-B6E7-427C-8252-CD79E47CD3A7}" type="datetime8">
              <a:rPr lang="fr-FR" smtClean="0"/>
              <a:t>27/06/2025 15:39</a:t>
            </a:fld>
            <a:endParaRPr lang="fr-FR" dirty="0"/>
          </a:p>
        </p:txBody>
      </p:sp>
      <p:sp>
        <p:nvSpPr>
          <p:cNvPr id="8" name="Espace réservé du numéro de diapositive 7">
            <a:extLst>
              <a:ext uri="{FF2B5EF4-FFF2-40B4-BE49-F238E27FC236}">
                <a16:creationId xmlns:a16="http://schemas.microsoft.com/office/drawing/2014/main" id="{1632DC78-C71A-D0FB-820A-86BC70B55EC8}"/>
              </a:ext>
            </a:extLst>
          </p:cNvPr>
          <p:cNvSpPr>
            <a:spLocks noGrp="1"/>
          </p:cNvSpPr>
          <p:nvPr>
            <p:ph type="sldNum" sz="quarter" idx="18"/>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cxnSp>
        <p:nvCxnSpPr>
          <p:cNvPr id="9" name="Straight Arrow Connector 8">
            <a:extLst>
              <a:ext uri="{FF2B5EF4-FFF2-40B4-BE49-F238E27FC236}">
                <a16:creationId xmlns:a16="http://schemas.microsoft.com/office/drawing/2014/main" id="{8E400E4A-C673-5648-70DE-490376EA64CF}"/>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1CA20485-BB9D-4067-DE55-7006FD9F55EF}"/>
              </a:ext>
            </a:extLst>
          </p:cNvPr>
          <p:cNvSpPr txBox="1"/>
          <p:nvPr/>
        </p:nvSpPr>
        <p:spPr>
          <a:xfrm>
            <a:off x="3173270" y="-403720"/>
            <a:ext cx="336952" cy="215444"/>
          </a:xfrm>
          <a:prstGeom prst="rect">
            <a:avLst/>
          </a:prstGeom>
          <a:noFill/>
        </p:spPr>
        <p:txBody>
          <a:bodyPr wrap="none" rtlCol="0">
            <a:spAutoFit/>
          </a:bodyPr>
          <a:lstStyle/>
          <a:p>
            <a:r>
              <a:rPr lang="fr-FR" sz="800" dirty="0">
                <a:solidFill>
                  <a:srgbClr val="0F0E2B"/>
                </a:solidFill>
              </a:rPr>
              <a:t>1/4</a:t>
            </a:r>
            <a:endParaRPr lang="en-US" sz="800" dirty="0">
              <a:solidFill>
                <a:srgbClr val="0F0E2B"/>
              </a:solidFill>
            </a:endParaRPr>
          </a:p>
        </p:txBody>
      </p:sp>
      <p:cxnSp>
        <p:nvCxnSpPr>
          <p:cNvPr id="12" name="Straight Arrow Connector 11">
            <a:extLst>
              <a:ext uri="{FF2B5EF4-FFF2-40B4-BE49-F238E27FC236}">
                <a16:creationId xmlns:a16="http://schemas.microsoft.com/office/drawing/2014/main" id="{F5336DC9-BDC3-0DEC-5637-B0097D37CEF1}"/>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10D2778C-F8B5-01EB-D39D-069FC4BC1E30}"/>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06386B0-3131-5A24-0739-B67DF5964E64}"/>
              </a:ext>
            </a:extLst>
          </p:cNvPr>
          <p:cNvSpPr txBox="1"/>
          <p:nvPr/>
        </p:nvSpPr>
        <p:spPr>
          <a:xfrm>
            <a:off x="9077793" y="-403720"/>
            <a:ext cx="365806" cy="215444"/>
          </a:xfrm>
          <a:prstGeom prst="rect">
            <a:avLst/>
          </a:prstGeom>
          <a:noFill/>
        </p:spPr>
        <p:txBody>
          <a:bodyPr wrap="none" rtlCol="0">
            <a:spAutoFit/>
          </a:bodyPr>
          <a:lstStyle/>
          <a:p>
            <a:r>
              <a:rPr lang="fr-FR" sz="800" dirty="0">
                <a:solidFill>
                  <a:srgbClr val="0F0E2B"/>
                </a:solidFill>
              </a:rPr>
              <a:t>3/4</a:t>
            </a:r>
            <a:endParaRPr lang="en-US" sz="800" dirty="0">
              <a:solidFill>
                <a:srgbClr val="0F0E2B"/>
              </a:solidFill>
            </a:endParaRPr>
          </a:p>
        </p:txBody>
      </p:sp>
      <p:cxnSp>
        <p:nvCxnSpPr>
          <p:cNvPr id="15" name="Straight Arrow Connector 14">
            <a:extLst>
              <a:ext uri="{FF2B5EF4-FFF2-40B4-BE49-F238E27FC236}">
                <a16:creationId xmlns:a16="http://schemas.microsoft.com/office/drawing/2014/main" id="{A6FD99C0-E189-D6D4-966C-4B671003A3C5}"/>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 Placeholder 4">
            <a:extLst>
              <a:ext uri="{FF2B5EF4-FFF2-40B4-BE49-F238E27FC236}">
                <a16:creationId xmlns:a16="http://schemas.microsoft.com/office/drawing/2014/main" id="{6C05820C-88AC-4ADB-8636-EBC964B3DB4D}"/>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58835117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980">
          <p15:clr>
            <a:srgbClr val="FBAE40"/>
          </p15:clr>
        </p15:guide>
        <p15:guide id="2" pos="5700">
          <p15:clr>
            <a:srgbClr val="FBAE4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Content - 4 column - Dark - 1 Ligh">
    <p:bg>
      <p:bgRef idx="1001">
        <a:schemeClr val="bg2"/>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9DD830B-F7FC-E1B5-0599-B311B5D12B63}"/>
              </a:ext>
            </a:extLst>
          </p:cNvPr>
          <p:cNvSpPr/>
          <p:nvPr/>
        </p:nvSpPr>
        <p:spPr>
          <a:xfrm>
            <a:off x="9043686" y="0"/>
            <a:ext cx="3148314" cy="6443663"/>
          </a:xfrm>
          <a:prstGeom prst="rect">
            <a:avLst/>
          </a:prstGeom>
          <a:solidFill>
            <a:schemeClr val="tx2"/>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latin typeface="TWK Everett Light" panose="020B0204000000000000" pitchFamily="34" charset="77"/>
              <a:cs typeface="TWK Everett Light" panose="020B0204000000000000" pitchFamily="34" charset="77"/>
            </a:endParaRPr>
          </a:p>
        </p:txBody>
      </p:sp>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8418645" cy="1507331"/>
          </a:xfrm>
        </p:spPr>
        <p:txBody>
          <a:bodyPr/>
          <a:lstStyle>
            <a:lvl1pPr>
              <a:defRPr/>
            </a:lvl1pPr>
          </a:lstStyle>
          <a:p>
            <a:r>
              <a:rPr lang="en-GB"/>
              <a:t>4 Column – 1 Light</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1731"/>
            <a:ext cx="2530339" cy="3771251"/>
          </a:xfrm>
          <a:ln w="12700">
            <a:noFill/>
            <a:extLst>
              <a:ext uri="{C807C97D-BFC1-408E-A445-0C87EB9F89A2}">
                <ask:lineSketchStyleProps xmlns:ask="http://schemas.microsoft.com/office/drawing/2018/sketchyshapes">
                  <ask:type>
                    <ask:lineSketchNone/>
                  </ask:type>
                </ask:lineSketchStyleProps>
              </a:ext>
            </a:extLst>
          </a:ln>
        </p:spPr>
        <p:txBody>
          <a:bodyPr>
            <a:noAutofit/>
          </a:bodyPr>
          <a:lstStyle>
            <a:lvl1pPr>
              <a:defRPr lang="en-US" sz="1800" dirty="0"/>
            </a:lvl1pPr>
            <a:lvl2pPr>
              <a:defRPr lang="en-US" sz="1600" dirty="0"/>
            </a:lvl2pPr>
            <a:lvl3pPr>
              <a:defRPr lang="en-US" sz="1600" dirty="0"/>
            </a:lvl3pPr>
            <a:lvl4pPr>
              <a:defRPr lang="en-US" sz="1600" dirty="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6302644" y="2423029"/>
            <a:ext cx="2530339" cy="3771251"/>
          </a:xfrm>
        </p:spPr>
        <p:txBody>
          <a:bodyPr>
            <a:noAutofit/>
          </a:bodyPr>
          <a:lstStyle>
            <a:lvl1pPr>
              <a:defRPr lang="en-US" sz="1800"/>
            </a:lvl1pPr>
            <a:lvl2pPr>
              <a:defRPr lang="en-US" sz="1600"/>
            </a:lvl2pPr>
            <a:lvl3pPr>
              <a:defRPr lang="en-US" sz="1600"/>
            </a:lvl3pPr>
            <a:lvl4pPr>
              <a:defRPr lang="en-US" sz="160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3359018" y="2421731"/>
            <a:ext cx="2530340" cy="3771251"/>
          </a:xfrm>
        </p:spPr>
        <p:txBody>
          <a:bodyPr>
            <a:noAutofit/>
          </a:bodyPr>
          <a:lstStyle>
            <a:lvl1pPr>
              <a:defRPr lang="en-US" sz="1800"/>
            </a:lvl1pPr>
            <a:lvl2pPr>
              <a:defRPr lang="en-US" sz="1600"/>
            </a:lvl2pPr>
            <a:lvl3pPr>
              <a:defRPr lang="en-US" sz="1600"/>
            </a:lvl3pPr>
            <a:lvl4pPr>
              <a:defRPr lang="en-US" sz="160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en-GB" dirty="0"/>
              <a:t>Architectures Micro-Services</a:t>
            </a:r>
          </a:p>
        </p:txBody>
      </p:sp>
      <p:sp>
        <p:nvSpPr>
          <p:cNvPr id="10" name="Content Placeholder 2">
            <a:extLst>
              <a:ext uri="{FF2B5EF4-FFF2-40B4-BE49-F238E27FC236}">
                <a16:creationId xmlns:a16="http://schemas.microsoft.com/office/drawing/2014/main" id="{875680AF-BABE-564F-D670-F1ACC78C9F53}"/>
              </a:ext>
            </a:extLst>
          </p:cNvPr>
          <p:cNvSpPr>
            <a:spLocks noGrp="1"/>
          </p:cNvSpPr>
          <p:nvPr>
            <p:ph idx="16"/>
          </p:nvPr>
        </p:nvSpPr>
        <p:spPr>
          <a:xfrm>
            <a:off x="9246269" y="2423029"/>
            <a:ext cx="2530339" cy="3771251"/>
          </a:xfrm>
        </p:spPr>
        <p:txBody>
          <a:bodyPr>
            <a:noAutofit/>
          </a:bodyPr>
          <a:lstStyle>
            <a:lvl1pPr>
              <a:defRPr lang="en-US" sz="1800" dirty="0">
                <a:solidFill>
                  <a:schemeClr val="bg2"/>
                </a:solidFill>
              </a:defRPr>
            </a:lvl1pPr>
            <a:lvl2pPr>
              <a:defRPr lang="en-US" sz="1600" dirty="0">
                <a:solidFill>
                  <a:schemeClr val="bg2"/>
                </a:solidFill>
              </a:defRPr>
            </a:lvl2pPr>
            <a:lvl3pPr>
              <a:defRPr lang="en-US" sz="1600" dirty="0">
                <a:solidFill>
                  <a:schemeClr val="bg2"/>
                </a:solidFill>
              </a:defRPr>
            </a:lvl3pPr>
            <a:lvl4pPr>
              <a:defRPr lang="en-US" sz="1600" dirty="0">
                <a:solidFill>
                  <a:schemeClr val="bg2"/>
                </a:solidFill>
              </a:defRPr>
            </a:lvl4pPr>
            <a:lvl5pPr>
              <a:defRPr lang="en-GB" sz="1600" dirty="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Espace réservé de la date 4">
            <a:extLst>
              <a:ext uri="{FF2B5EF4-FFF2-40B4-BE49-F238E27FC236}">
                <a16:creationId xmlns:a16="http://schemas.microsoft.com/office/drawing/2014/main" id="{F788BF28-5C55-5620-F8E1-04464FF886B0}"/>
              </a:ext>
            </a:extLst>
          </p:cNvPr>
          <p:cNvSpPr>
            <a:spLocks noGrp="1"/>
          </p:cNvSpPr>
          <p:nvPr>
            <p:ph type="dt" sz="half" idx="17"/>
          </p:nvPr>
        </p:nvSpPr>
        <p:spPr/>
        <p:txBody>
          <a:bodyPr/>
          <a:lstStyle/>
          <a:p>
            <a:fld id="{E60E4FD8-5761-4EBF-B7B7-12EF8AAA8996}" type="datetime8">
              <a:rPr lang="fr-FR" smtClean="0"/>
              <a:t>27/06/2025 15:39</a:t>
            </a:fld>
            <a:endParaRPr lang="fr-FR" dirty="0"/>
          </a:p>
        </p:txBody>
      </p:sp>
      <p:sp>
        <p:nvSpPr>
          <p:cNvPr id="8" name="Espace réservé du numéro de diapositive 7">
            <a:extLst>
              <a:ext uri="{FF2B5EF4-FFF2-40B4-BE49-F238E27FC236}">
                <a16:creationId xmlns:a16="http://schemas.microsoft.com/office/drawing/2014/main" id="{1632DC78-C71A-D0FB-820A-86BC70B55EC8}"/>
              </a:ext>
            </a:extLst>
          </p:cNvPr>
          <p:cNvSpPr>
            <a:spLocks noGrp="1"/>
          </p:cNvSpPr>
          <p:nvPr>
            <p:ph type="sldNum" sz="quarter" idx="18"/>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cxnSp>
        <p:nvCxnSpPr>
          <p:cNvPr id="12" name="Straight Arrow Connector 11">
            <a:extLst>
              <a:ext uri="{FF2B5EF4-FFF2-40B4-BE49-F238E27FC236}">
                <a16:creationId xmlns:a16="http://schemas.microsoft.com/office/drawing/2014/main" id="{9AF77901-D874-E44D-AB0D-19D507381590}"/>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0A0AFD48-9C67-B75B-F3D0-EAE940ACDE22}"/>
              </a:ext>
            </a:extLst>
          </p:cNvPr>
          <p:cNvSpPr txBox="1"/>
          <p:nvPr/>
        </p:nvSpPr>
        <p:spPr>
          <a:xfrm>
            <a:off x="3173270" y="-403720"/>
            <a:ext cx="336952" cy="215444"/>
          </a:xfrm>
          <a:prstGeom prst="rect">
            <a:avLst/>
          </a:prstGeom>
          <a:noFill/>
        </p:spPr>
        <p:txBody>
          <a:bodyPr wrap="none" rtlCol="0">
            <a:spAutoFit/>
          </a:bodyPr>
          <a:lstStyle/>
          <a:p>
            <a:r>
              <a:rPr lang="fr-FR" sz="800" dirty="0">
                <a:solidFill>
                  <a:srgbClr val="0F0E2B"/>
                </a:solidFill>
              </a:rPr>
              <a:t>1/4</a:t>
            </a:r>
            <a:endParaRPr lang="en-US" sz="800" dirty="0">
              <a:solidFill>
                <a:srgbClr val="0F0E2B"/>
              </a:solidFill>
            </a:endParaRPr>
          </a:p>
        </p:txBody>
      </p:sp>
      <p:cxnSp>
        <p:nvCxnSpPr>
          <p:cNvPr id="14" name="Straight Arrow Connector 13">
            <a:extLst>
              <a:ext uri="{FF2B5EF4-FFF2-40B4-BE49-F238E27FC236}">
                <a16:creationId xmlns:a16="http://schemas.microsoft.com/office/drawing/2014/main" id="{3EE60CF5-1640-AD77-B8D5-B1691C291211}"/>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9486BAA0-FF14-84ED-C596-A15891A83833}"/>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8CDA9524-C78B-99E9-FC9E-C8192170F2FE}"/>
              </a:ext>
            </a:extLst>
          </p:cNvPr>
          <p:cNvSpPr txBox="1"/>
          <p:nvPr/>
        </p:nvSpPr>
        <p:spPr>
          <a:xfrm>
            <a:off x="9077793" y="-403720"/>
            <a:ext cx="365806" cy="215444"/>
          </a:xfrm>
          <a:prstGeom prst="rect">
            <a:avLst/>
          </a:prstGeom>
          <a:noFill/>
        </p:spPr>
        <p:txBody>
          <a:bodyPr wrap="none" rtlCol="0">
            <a:spAutoFit/>
          </a:bodyPr>
          <a:lstStyle/>
          <a:p>
            <a:r>
              <a:rPr lang="fr-FR" sz="800" dirty="0">
                <a:solidFill>
                  <a:srgbClr val="0F0E2B"/>
                </a:solidFill>
              </a:rPr>
              <a:t>3/4</a:t>
            </a:r>
            <a:endParaRPr lang="en-US" sz="800" dirty="0">
              <a:solidFill>
                <a:srgbClr val="0F0E2B"/>
              </a:solidFill>
            </a:endParaRPr>
          </a:p>
        </p:txBody>
      </p:sp>
      <p:cxnSp>
        <p:nvCxnSpPr>
          <p:cNvPr id="17" name="Straight Arrow Connector 16">
            <a:extLst>
              <a:ext uri="{FF2B5EF4-FFF2-40B4-BE49-F238E27FC236}">
                <a16:creationId xmlns:a16="http://schemas.microsoft.com/office/drawing/2014/main" id="{44FDADC8-321D-37FF-F27B-8B98723D2253}"/>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 Placeholder 4">
            <a:extLst>
              <a:ext uri="{FF2B5EF4-FFF2-40B4-BE49-F238E27FC236}">
                <a16:creationId xmlns:a16="http://schemas.microsoft.com/office/drawing/2014/main" id="{6FDCA569-8C21-DD77-0E85-95A07AF22B62}"/>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19682538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980">
          <p15:clr>
            <a:srgbClr val="FBAE40"/>
          </p15:clr>
        </p15:guide>
        <p15:guide id="2" pos="5700">
          <p15:clr>
            <a:srgbClr val="FBAE40"/>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Text - 2 Column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p:txBody>
          <a:bodyPr/>
          <a:lstStyle/>
          <a:p>
            <a:r>
              <a:rPr lang="en-GB"/>
              <a:t>Text - Two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11365703" cy="3529013"/>
          </a:xfrm>
        </p:spPr>
        <p:txBody>
          <a:bodyPr numCol="2" spcCol="720000">
            <a:no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5" name="Espace réservé de la date 4">
            <a:extLst>
              <a:ext uri="{FF2B5EF4-FFF2-40B4-BE49-F238E27FC236}">
                <a16:creationId xmlns:a16="http://schemas.microsoft.com/office/drawing/2014/main" id="{811987D2-02FE-46A6-13FC-53B9CB952BD7}"/>
              </a:ext>
            </a:extLst>
          </p:cNvPr>
          <p:cNvSpPr>
            <a:spLocks noGrp="1"/>
          </p:cNvSpPr>
          <p:nvPr>
            <p:ph type="dt" sz="half" idx="11"/>
          </p:nvPr>
        </p:nvSpPr>
        <p:spPr/>
        <p:txBody>
          <a:bodyPr/>
          <a:lstStyle/>
          <a:p>
            <a:fld id="{6BBF92CD-2205-48B1-BF67-47AE03D833AC}" type="datetime8">
              <a:rPr lang="fr-FR" smtClean="0"/>
              <a:t>27/06/2025 15:39</a:t>
            </a:fld>
            <a:endParaRPr lang="fr-FR" dirty="0"/>
          </a:p>
        </p:txBody>
      </p:sp>
      <p:sp>
        <p:nvSpPr>
          <p:cNvPr id="6" name="Espace réservé du numéro de diapositive 5">
            <a:extLst>
              <a:ext uri="{FF2B5EF4-FFF2-40B4-BE49-F238E27FC236}">
                <a16:creationId xmlns:a16="http://schemas.microsoft.com/office/drawing/2014/main" id="{A349AE92-9AF6-A3A4-C495-8A24615DC7BD}"/>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7" name="Text Placeholder 4">
            <a:extLst>
              <a:ext uri="{FF2B5EF4-FFF2-40B4-BE49-F238E27FC236}">
                <a16:creationId xmlns:a16="http://schemas.microsoft.com/office/drawing/2014/main" id="{79818AED-3E86-3FE9-EDD5-0C20E8D77084}"/>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748220326"/>
      </p:ext>
    </p:extLst>
  </p:cSld>
  <p:clrMapOvr>
    <a:overrideClrMapping bg1="dk1" tx1="lt1" bg2="dk2" tx2="lt2" accent1="accent1" accent2="accent2" accent3="accent3" accent4="accent4" accent5="accent5" accent6="accent6" hlink="hlink" folHlink="folHlink"/>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Text - 3 Column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p:txBody>
          <a:bodyPr/>
          <a:lstStyle/>
          <a:p>
            <a:r>
              <a:rPr lang="en-GB"/>
              <a:t>Text - Three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11365703" cy="3529013"/>
          </a:xfrm>
        </p:spPr>
        <p:txBody>
          <a:bodyPr numCol="3" spcCol="720000">
            <a:no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5" name="Espace réservé de la date 4">
            <a:extLst>
              <a:ext uri="{FF2B5EF4-FFF2-40B4-BE49-F238E27FC236}">
                <a16:creationId xmlns:a16="http://schemas.microsoft.com/office/drawing/2014/main" id="{3E6EBEC6-035F-53F9-6A5F-A16C92465E1C}"/>
              </a:ext>
            </a:extLst>
          </p:cNvPr>
          <p:cNvSpPr>
            <a:spLocks noGrp="1"/>
          </p:cNvSpPr>
          <p:nvPr>
            <p:ph type="dt" sz="half" idx="11"/>
          </p:nvPr>
        </p:nvSpPr>
        <p:spPr/>
        <p:txBody>
          <a:bodyPr/>
          <a:lstStyle/>
          <a:p>
            <a:fld id="{DF71ECFD-F98D-4CB2-AB4D-CF7AD029241C}" type="datetime8">
              <a:rPr lang="fr-FR" smtClean="0"/>
              <a:t>27/06/2025 15:39</a:t>
            </a:fld>
            <a:endParaRPr lang="fr-FR" dirty="0"/>
          </a:p>
        </p:txBody>
      </p:sp>
      <p:sp>
        <p:nvSpPr>
          <p:cNvPr id="6" name="Espace réservé du numéro de diapositive 5">
            <a:extLst>
              <a:ext uri="{FF2B5EF4-FFF2-40B4-BE49-F238E27FC236}">
                <a16:creationId xmlns:a16="http://schemas.microsoft.com/office/drawing/2014/main" id="{DFBE16B2-A76D-6F2D-DF06-E8BC7085FA26}"/>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7" name="Text Placeholder 4">
            <a:extLst>
              <a:ext uri="{FF2B5EF4-FFF2-40B4-BE49-F238E27FC236}">
                <a16:creationId xmlns:a16="http://schemas.microsoft.com/office/drawing/2014/main" id="{AC95B87E-0563-B192-B412-524DDC09155B}"/>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4198062544"/>
      </p:ext>
    </p:extLst>
  </p:cSld>
  <p:clrMapOvr>
    <a:overrideClrMapping bg1="dk1" tx1="lt1" bg2="dk2" tx2="lt2" accent1="accent1" accent2="accent2" accent3="accent3" accent4="accent4" accent5="accent5" accent6="accent6" hlink="hlink" folHlink="folHlink"/>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Text + Image - 2/3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7296147" cy="1507331"/>
          </a:xfrm>
        </p:spPr>
        <p:txBody>
          <a:bodyPr/>
          <a:lstStyle/>
          <a:p>
            <a:r>
              <a:rPr lang="en-GB"/>
              <a:t>Text + image – One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7296146" cy="3529013"/>
          </a:xfrm>
        </p:spPr>
        <p:txBody>
          <a:bodyPr>
            <a:norm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9CA7B79C-7AB6-F978-F6EE-CF2E9A39093A}"/>
              </a:ext>
            </a:extLst>
          </p:cNvPr>
          <p:cNvSpPr>
            <a:spLocks noGrp="1"/>
          </p:cNvSpPr>
          <p:nvPr>
            <p:ph type="ftr" sz="quarter" idx="11"/>
          </p:nvPr>
        </p:nvSpPr>
        <p:spPr>
          <a:xfrm>
            <a:off x="4071619" y="6452233"/>
            <a:ext cx="4052687" cy="406800"/>
          </a:xfrm>
          <a:prstGeom prst="rect">
            <a:avLst/>
          </a:prstGeom>
        </p:spPr>
        <p:txBody>
          <a:bodyPr/>
          <a:lstStyle/>
          <a:p>
            <a:r>
              <a:rPr lang="en-GB" dirty="0"/>
              <a:t>Architectures Micro-Services</a:t>
            </a:r>
          </a:p>
        </p:txBody>
      </p:sp>
      <p:sp>
        <p:nvSpPr>
          <p:cNvPr id="4" name="Picture Placeholder 2">
            <a:extLst>
              <a:ext uri="{FF2B5EF4-FFF2-40B4-BE49-F238E27FC236}">
                <a16:creationId xmlns:a16="http://schemas.microsoft.com/office/drawing/2014/main" id="{1D36CA07-E8B6-DC86-0766-0C18452E56EA}"/>
              </a:ext>
            </a:extLst>
          </p:cNvPr>
          <p:cNvSpPr>
            <a:spLocks noGrp="1" noChangeAspect="1"/>
          </p:cNvSpPr>
          <p:nvPr>
            <p:ph type="pic" idx="12" hasCustomPrompt="1"/>
          </p:nvPr>
        </p:nvSpPr>
        <p:spPr>
          <a:xfrm>
            <a:off x="8124306" y="0"/>
            <a:ext cx="4067694"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6" name="Espace réservé de la date 5">
            <a:extLst>
              <a:ext uri="{FF2B5EF4-FFF2-40B4-BE49-F238E27FC236}">
                <a16:creationId xmlns:a16="http://schemas.microsoft.com/office/drawing/2014/main" id="{1A0AA8CF-3A4C-2400-5CAD-C4CEE458DFDF}"/>
              </a:ext>
            </a:extLst>
          </p:cNvPr>
          <p:cNvSpPr>
            <a:spLocks noGrp="1"/>
          </p:cNvSpPr>
          <p:nvPr>
            <p:ph type="dt" sz="half" idx="13"/>
          </p:nvPr>
        </p:nvSpPr>
        <p:spPr/>
        <p:txBody>
          <a:bodyPr/>
          <a:lstStyle/>
          <a:p>
            <a:fld id="{5CFA5EDC-B376-47B3-96DC-8C087697A28B}" type="datetime8">
              <a:rPr lang="fr-FR" smtClean="0"/>
              <a:t>27/06/2025 15:39</a:t>
            </a:fld>
            <a:endParaRPr lang="fr-FR" dirty="0"/>
          </a:p>
        </p:txBody>
      </p:sp>
      <p:sp>
        <p:nvSpPr>
          <p:cNvPr id="7" name="Espace réservé du numéro de diapositive 6">
            <a:extLst>
              <a:ext uri="{FF2B5EF4-FFF2-40B4-BE49-F238E27FC236}">
                <a16:creationId xmlns:a16="http://schemas.microsoft.com/office/drawing/2014/main" id="{532B4101-1FF0-93B0-44D9-9F68C760E2A1}"/>
              </a:ext>
            </a:extLst>
          </p:cNvPr>
          <p:cNvSpPr>
            <a:spLocks noGrp="1"/>
          </p:cNvSpPr>
          <p:nvPr>
            <p:ph type="sldNum" sz="quarter" idx="14"/>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4463D533-1201-DF31-C71F-8A00E23262E0}"/>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35019474"/>
      </p:ext>
    </p:extLst>
  </p:cSld>
  <p:clrMapOvr>
    <a:overrideClrMapping bg1="dk1" tx1="lt1" bg2="dk2" tx2="lt2" accent1="accent1" accent2="accent2" accent3="accent3" accent4="accent4" accent5="accent5" accent6="accent6" hlink="hlink" folHlink="folHlink"/>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Text + Image - 1/2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5267322" cy="1507331"/>
          </a:xfrm>
        </p:spPr>
        <p:txBody>
          <a:bodyPr/>
          <a:lstStyle/>
          <a:p>
            <a:r>
              <a:rPr lang="en-GB"/>
              <a:t>Text + image – One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5267323" cy="3529013"/>
          </a:xfrm>
        </p:spPr>
        <p:txBody>
          <a:bodyPr>
            <a:norm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9CA7B79C-7AB6-F978-F6EE-CF2E9A39093A}"/>
              </a:ext>
            </a:extLst>
          </p:cNvPr>
          <p:cNvSpPr>
            <a:spLocks noGrp="1"/>
          </p:cNvSpPr>
          <p:nvPr>
            <p:ph type="ftr" sz="quarter" idx="11"/>
          </p:nvPr>
        </p:nvSpPr>
        <p:spPr>
          <a:xfrm>
            <a:off x="4071619" y="6452233"/>
            <a:ext cx="4052687" cy="406800"/>
          </a:xfrm>
          <a:prstGeom prst="rect">
            <a:avLst/>
          </a:prstGeom>
        </p:spPr>
        <p:txBody>
          <a:bodyPr/>
          <a:lstStyle/>
          <a:p>
            <a:r>
              <a:rPr lang="en-GB" dirty="0"/>
              <a:t>Architectures Micro-Services</a:t>
            </a:r>
          </a:p>
        </p:txBody>
      </p:sp>
      <p:sp>
        <p:nvSpPr>
          <p:cNvPr id="4" name="Picture Placeholder 2">
            <a:extLst>
              <a:ext uri="{FF2B5EF4-FFF2-40B4-BE49-F238E27FC236}">
                <a16:creationId xmlns:a16="http://schemas.microsoft.com/office/drawing/2014/main" id="{1D36CA07-E8B6-DC86-0766-0C18452E56EA}"/>
              </a:ext>
            </a:extLst>
          </p:cNvPr>
          <p:cNvSpPr>
            <a:spLocks noGrp="1" noChangeAspect="1"/>
          </p:cNvSpPr>
          <p:nvPr>
            <p:ph type="pic" idx="12" hasCustomPrompt="1"/>
          </p:nvPr>
        </p:nvSpPr>
        <p:spPr>
          <a:xfrm>
            <a:off x="6096000" y="0"/>
            <a:ext cx="6096000"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6" name="Espace réservé de la date 5">
            <a:extLst>
              <a:ext uri="{FF2B5EF4-FFF2-40B4-BE49-F238E27FC236}">
                <a16:creationId xmlns:a16="http://schemas.microsoft.com/office/drawing/2014/main" id="{5BF78A28-95C9-74D7-B78E-24D901144BA4}"/>
              </a:ext>
            </a:extLst>
          </p:cNvPr>
          <p:cNvSpPr>
            <a:spLocks noGrp="1"/>
          </p:cNvSpPr>
          <p:nvPr>
            <p:ph type="dt" sz="half" idx="13"/>
          </p:nvPr>
        </p:nvSpPr>
        <p:spPr/>
        <p:txBody>
          <a:bodyPr/>
          <a:lstStyle/>
          <a:p>
            <a:fld id="{A910D9F2-00C1-4D33-A8E9-76B2EB8ABBAC}" type="datetime8">
              <a:rPr lang="fr-FR" smtClean="0"/>
              <a:t>27/06/2025 15:39</a:t>
            </a:fld>
            <a:endParaRPr lang="fr-FR" dirty="0"/>
          </a:p>
        </p:txBody>
      </p:sp>
      <p:sp>
        <p:nvSpPr>
          <p:cNvPr id="7" name="Espace réservé du numéro de diapositive 6">
            <a:extLst>
              <a:ext uri="{FF2B5EF4-FFF2-40B4-BE49-F238E27FC236}">
                <a16:creationId xmlns:a16="http://schemas.microsoft.com/office/drawing/2014/main" id="{2AEF1ED4-3759-6817-4F35-7BA2C9C6EDAD}"/>
              </a:ext>
            </a:extLst>
          </p:cNvPr>
          <p:cNvSpPr>
            <a:spLocks noGrp="1"/>
          </p:cNvSpPr>
          <p:nvPr>
            <p:ph type="sldNum" sz="quarter" idx="14"/>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303F3368-4BB5-8B4D-D135-1FE77F1E0EDD}"/>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993852356"/>
      </p:ext>
    </p:extLst>
  </p:cSld>
  <p:clrMapOvr>
    <a:overrideClrMapping bg1="dk1" tx1="lt1" bg2="dk2" tx2="lt2" accent1="accent1" accent2="accent2" accent3="accent3" accent4="accent4" accent5="accent5" accent6="accent6" hlink="hlink" folHlink="folHlink"/>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Text + Image - 1/3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9" y="406522"/>
            <a:ext cx="3242422" cy="1507331"/>
          </a:xfrm>
        </p:spPr>
        <p:txBody>
          <a:bodyPr/>
          <a:lstStyle/>
          <a:p>
            <a:r>
              <a:rPr lang="en-GB"/>
              <a:t>Text + image – One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8" y="2421731"/>
            <a:ext cx="3242423" cy="3529013"/>
          </a:xfrm>
        </p:spPr>
        <p:txBody>
          <a:bodyPr>
            <a:norm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9CA7B79C-7AB6-F978-F6EE-CF2E9A39093A}"/>
              </a:ext>
            </a:extLst>
          </p:cNvPr>
          <p:cNvSpPr>
            <a:spLocks noGrp="1"/>
          </p:cNvSpPr>
          <p:nvPr>
            <p:ph type="ftr" sz="quarter" idx="11"/>
          </p:nvPr>
        </p:nvSpPr>
        <p:spPr>
          <a:xfrm>
            <a:off x="4071619" y="6452233"/>
            <a:ext cx="4052687" cy="406800"/>
          </a:xfrm>
          <a:prstGeom prst="rect">
            <a:avLst/>
          </a:prstGeom>
        </p:spPr>
        <p:txBody>
          <a:bodyPr/>
          <a:lstStyle/>
          <a:p>
            <a:r>
              <a:rPr lang="en-GB" dirty="0"/>
              <a:t>Architectures Micro-Services</a:t>
            </a:r>
          </a:p>
        </p:txBody>
      </p:sp>
      <p:sp>
        <p:nvSpPr>
          <p:cNvPr id="4" name="Picture Placeholder 2">
            <a:extLst>
              <a:ext uri="{FF2B5EF4-FFF2-40B4-BE49-F238E27FC236}">
                <a16:creationId xmlns:a16="http://schemas.microsoft.com/office/drawing/2014/main" id="{1D36CA07-E8B6-DC86-0766-0C18452E56EA}"/>
              </a:ext>
            </a:extLst>
          </p:cNvPr>
          <p:cNvSpPr>
            <a:spLocks noGrp="1" noChangeAspect="1"/>
          </p:cNvSpPr>
          <p:nvPr>
            <p:ph type="pic" idx="12" hasCustomPrompt="1"/>
          </p:nvPr>
        </p:nvSpPr>
        <p:spPr>
          <a:xfrm>
            <a:off x="4071100" y="0"/>
            <a:ext cx="8120900"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6" name="Espace réservé de la date 5">
            <a:extLst>
              <a:ext uri="{FF2B5EF4-FFF2-40B4-BE49-F238E27FC236}">
                <a16:creationId xmlns:a16="http://schemas.microsoft.com/office/drawing/2014/main" id="{151D4537-5763-7274-E84F-9795616327DC}"/>
              </a:ext>
            </a:extLst>
          </p:cNvPr>
          <p:cNvSpPr>
            <a:spLocks noGrp="1"/>
          </p:cNvSpPr>
          <p:nvPr>
            <p:ph type="dt" sz="half" idx="13"/>
          </p:nvPr>
        </p:nvSpPr>
        <p:spPr/>
        <p:txBody>
          <a:bodyPr/>
          <a:lstStyle/>
          <a:p>
            <a:fld id="{AE5E111F-30EF-4276-8C0C-2E2860C56ED6}" type="datetime8">
              <a:rPr lang="fr-FR" smtClean="0"/>
              <a:t>27/06/2025 15:39</a:t>
            </a:fld>
            <a:endParaRPr lang="fr-FR" dirty="0"/>
          </a:p>
        </p:txBody>
      </p:sp>
      <p:sp>
        <p:nvSpPr>
          <p:cNvPr id="7" name="Espace réservé du numéro de diapositive 6">
            <a:extLst>
              <a:ext uri="{FF2B5EF4-FFF2-40B4-BE49-F238E27FC236}">
                <a16:creationId xmlns:a16="http://schemas.microsoft.com/office/drawing/2014/main" id="{E5D3E84B-0F24-D7EB-EB17-EC8330348A8D}"/>
              </a:ext>
            </a:extLst>
          </p:cNvPr>
          <p:cNvSpPr>
            <a:spLocks noGrp="1"/>
          </p:cNvSpPr>
          <p:nvPr>
            <p:ph type="sldNum" sz="quarter" idx="14"/>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3948750A-61E2-E9BF-E61C-5C06003EC4B3}"/>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165648012"/>
      </p:ext>
    </p:extLst>
  </p:cSld>
  <p:clrMapOvr>
    <a:overrideClrMapping bg1="dk1" tx1="lt1" bg2="dk2" tx2="lt2" accent1="accent1" accent2="accent2" accent3="accent3" accent4="accent4" accent5="accent5" accent6="accent6" hlink="hlink" folHlink="folHlink"/>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2 Column Text + Image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7296147" cy="1507331"/>
          </a:xfrm>
        </p:spPr>
        <p:txBody>
          <a:bodyPr/>
          <a:lstStyle/>
          <a:p>
            <a:r>
              <a:rPr lang="en-GB"/>
              <a:t>Text + image – Two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7296148" cy="3529013"/>
          </a:xfrm>
        </p:spPr>
        <p:txBody>
          <a:bodyPr numCol="2" spcCol="720000">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5" name="Picture Placeholder 2">
            <a:extLst>
              <a:ext uri="{FF2B5EF4-FFF2-40B4-BE49-F238E27FC236}">
                <a16:creationId xmlns:a16="http://schemas.microsoft.com/office/drawing/2014/main" id="{E1D46A77-34AD-D49B-0041-12764C564290}"/>
              </a:ext>
            </a:extLst>
          </p:cNvPr>
          <p:cNvSpPr>
            <a:spLocks noGrp="1" noChangeAspect="1"/>
          </p:cNvSpPr>
          <p:nvPr>
            <p:ph type="pic" idx="12" hasCustomPrompt="1"/>
          </p:nvPr>
        </p:nvSpPr>
        <p:spPr>
          <a:xfrm>
            <a:off x="8124306" y="0"/>
            <a:ext cx="4067694"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6" name="Espace réservé de la date 5">
            <a:extLst>
              <a:ext uri="{FF2B5EF4-FFF2-40B4-BE49-F238E27FC236}">
                <a16:creationId xmlns:a16="http://schemas.microsoft.com/office/drawing/2014/main" id="{FEF608F6-D9E6-5421-EB8F-09BF58B580D1}"/>
              </a:ext>
            </a:extLst>
          </p:cNvPr>
          <p:cNvSpPr>
            <a:spLocks noGrp="1"/>
          </p:cNvSpPr>
          <p:nvPr>
            <p:ph type="dt" sz="half" idx="13"/>
          </p:nvPr>
        </p:nvSpPr>
        <p:spPr/>
        <p:txBody>
          <a:bodyPr/>
          <a:lstStyle/>
          <a:p>
            <a:fld id="{4F2BACF9-0F5E-473D-A2FD-38095E1DB9D1}" type="datetime8">
              <a:rPr lang="fr-FR" smtClean="0"/>
              <a:t>27/06/2025 15:39</a:t>
            </a:fld>
            <a:endParaRPr lang="fr-FR" dirty="0"/>
          </a:p>
        </p:txBody>
      </p:sp>
      <p:sp>
        <p:nvSpPr>
          <p:cNvPr id="7" name="Espace réservé du numéro de diapositive 6">
            <a:extLst>
              <a:ext uri="{FF2B5EF4-FFF2-40B4-BE49-F238E27FC236}">
                <a16:creationId xmlns:a16="http://schemas.microsoft.com/office/drawing/2014/main" id="{CAEFE881-1246-E032-F623-9AFD3B4AD9CD}"/>
              </a:ext>
            </a:extLst>
          </p:cNvPr>
          <p:cNvSpPr>
            <a:spLocks noGrp="1"/>
          </p:cNvSpPr>
          <p:nvPr>
            <p:ph type="sldNum" sz="quarter" idx="14"/>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4B7E906C-249E-1429-E5CF-F115DAFAF88C}"/>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692997256"/>
      </p:ext>
    </p:extLst>
  </p:cSld>
  <p:clrMapOvr>
    <a:overrideClrMapping bg1="dk1" tx1="lt1" bg2="dk2" tx2="lt2" accent1="accent1" accent2="accent2" accent3="accent3" accent4="accent4" accent5="accent5" accent6="accent6" hlink="hlink" folHlink="folHlink"/>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Highlights - Text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74371"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en-GB"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p:nvPr>
        </p:nvSpPr>
        <p:spPr>
          <a:xfrm>
            <a:off x="407989" y="4945223"/>
            <a:ext cx="3236400" cy="720000"/>
          </a:xfrm>
        </p:spPr>
        <p:txBody>
          <a:bodyPr lIns="144000" anchor="b">
            <a:normAutofit/>
          </a:bodyPr>
          <a:lstStyle>
            <a:lvl1pPr marL="0" indent="0">
              <a:buNone/>
              <a:defRPr sz="140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p:nvPr>
        </p:nvSpPr>
        <p:spPr>
          <a:xfrm>
            <a:off x="4477800" y="4945223"/>
            <a:ext cx="3236400" cy="720000"/>
          </a:xfrm>
        </p:spPr>
        <p:txBody>
          <a:bodyPr lIns="144000" anchor="b">
            <a:normAutofit/>
          </a:bodyPr>
          <a:lstStyle>
            <a:lvl1pPr marL="0" indent="0">
              <a:buNone/>
              <a:defRPr sz="140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4477800"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p:nvPr>
        </p:nvSpPr>
        <p:spPr>
          <a:xfrm>
            <a:off x="8552308" y="4945223"/>
            <a:ext cx="3236400" cy="720000"/>
          </a:xfrm>
        </p:spPr>
        <p:txBody>
          <a:bodyPr lIns="144000" anchor="b">
            <a:normAutofit/>
          </a:bodyPr>
          <a:lstStyle>
            <a:lvl1pPr marL="0" indent="0">
              <a:buNone/>
              <a:defRPr sz="140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8552308"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378B3260-E882-430B-B3EE-08A4350E1299}" type="datetime8">
              <a:rPr lang="fr-FR" smtClean="0"/>
              <a:t>27/06/2025 15:39</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cxnSp>
        <p:nvCxnSpPr>
          <p:cNvPr id="6" name="Straight Connector 5">
            <a:extLst>
              <a:ext uri="{FF2B5EF4-FFF2-40B4-BE49-F238E27FC236}">
                <a16:creationId xmlns:a16="http://schemas.microsoft.com/office/drawing/2014/main" id="{15918356-92FF-DAB8-FB96-6BC3B7BABFD5}"/>
              </a:ext>
            </a:extLst>
          </p:cNvPr>
          <p:cNvCxnSpPr>
            <a:cxnSpLocks/>
          </p:cNvCxnSpPr>
          <p:nvPr/>
        </p:nvCxnSpPr>
        <p:spPr>
          <a:xfrm>
            <a:off x="4073299"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20DC89F-279D-4DC8-C25B-F0FBC76DDA29}"/>
              </a:ext>
            </a:extLst>
          </p:cNvPr>
          <p:cNvCxnSpPr>
            <a:cxnSpLocks/>
          </p:cNvCxnSpPr>
          <p:nvPr/>
        </p:nvCxnSpPr>
        <p:spPr>
          <a:xfrm>
            <a:off x="8129190"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8" name="Text Placeholder 4">
            <a:extLst>
              <a:ext uri="{FF2B5EF4-FFF2-40B4-BE49-F238E27FC236}">
                <a16:creationId xmlns:a16="http://schemas.microsoft.com/office/drawing/2014/main" id="{8051570A-BC52-1D0E-162B-D3F7E60106B7}"/>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471254705"/>
      </p:ext>
    </p:extLst>
  </p:cSld>
  <p:clrMapOvr>
    <a:overrideClrMapping bg1="dk1" tx1="lt1" bg2="dk2" tx2="lt2" accent1="accent1" accent2="accent2" accent3="accent3" accent4="accent4" accent5="accent5" accent6="accent6" hlink="hlink" folHlink="folHlink"/>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Highlights - 3 Figures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74369"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en-GB"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hasCustomPrompt="1"/>
          </p:nvPr>
        </p:nvSpPr>
        <p:spPr>
          <a:xfrm>
            <a:off x="407989" y="4945223"/>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hasCustomPrompt="1"/>
          </p:nvPr>
        </p:nvSpPr>
        <p:spPr>
          <a:xfrm>
            <a:off x="4477800" y="4945223"/>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4477800"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hasCustomPrompt="1"/>
          </p:nvPr>
        </p:nvSpPr>
        <p:spPr>
          <a:xfrm>
            <a:off x="8552308" y="4945223"/>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8552308"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BEC0014D-F8EA-4319-BD8C-10457F0B61F1}" type="datetime8">
              <a:rPr lang="fr-FR" smtClean="0"/>
              <a:t>27/06/2025 15:39</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cxnSp>
        <p:nvCxnSpPr>
          <p:cNvPr id="6" name="Straight Connector 5">
            <a:extLst>
              <a:ext uri="{FF2B5EF4-FFF2-40B4-BE49-F238E27FC236}">
                <a16:creationId xmlns:a16="http://schemas.microsoft.com/office/drawing/2014/main" id="{15918356-92FF-DAB8-FB96-6BC3B7BABFD5}"/>
              </a:ext>
            </a:extLst>
          </p:cNvPr>
          <p:cNvCxnSpPr>
            <a:cxnSpLocks/>
          </p:cNvCxnSpPr>
          <p:nvPr/>
        </p:nvCxnSpPr>
        <p:spPr>
          <a:xfrm>
            <a:off x="4073299"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20DC89F-279D-4DC8-C25B-F0FBC76DDA29}"/>
              </a:ext>
            </a:extLst>
          </p:cNvPr>
          <p:cNvCxnSpPr>
            <a:cxnSpLocks/>
          </p:cNvCxnSpPr>
          <p:nvPr/>
        </p:nvCxnSpPr>
        <p:spPr>
          <a:xfrm>
            <a:off x="8129190"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8" name="Text Placeholder 4">
            <a:extLst>
              <a:ext uri="{FF2B5EF4-FFF2-40B4-BE49-F238E27FC236}">
                <a16:creationId xmlns:a16="http://schemas.microsoft.com/office/drawing/2014/main" id="{D860915D-8F0B-5965-C262-A10243971ED8}"/>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717974699"/>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Highlights - Text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74370"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fr-FR"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p:nvPr>
        </p:nvSpPr>
        <p:spPr>
          <a:xfrm>
            <a:off x="407989" y="4945223"/>
            <a:ext cx="3236400" cy="720000"/>
          </a:xfrm>
        </p:spPr>
        <p:txBody>
          <a:bodyPr lIns="144000" anchor="b">
            <a:normAutofit/>
          </a:bodyPr>
          <a:lstStyle>
            <a:lvl1pPr marL="0" indent="0">
              <a:buNone/>
              <a:defRPr sz="140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p:nvPr>
        </p:nvSpPr>
        <p:spPr>
          <a:xfrm>
            <a:off x="4477800" y="4945223"/>
            <a:ext cx="3236400" cy="720000"/>
          </a:xfrm>
        </p:spPr>
        <p:txBody>
          <a:bodyPr lIns="144000" anchor="b">
            <a:normAutofit/>
          </a:bodyPr>
          <a:lstStyle>
            <a:lvl1pPr marL="0" indent="0">
              <a:buNone/>
              <a:defRPr sz="140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4477800"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p:nvPr>
        </p:nvSpPr>
        <p:spPr>
          <a:xfrm>
            <a:off x="8552308" y="4945223"/>
            <a:ext cx="3236400" cy="720000"/>
          </a:xfrm>
        </p:spPr>
        <p:txBody>
          <a:bodyPr lIns="144000" anchor="b">
            <a:normAutofit/>
          </a:bodyPr>
          <a:lstStyle>
            <a:lvl1pPr marL="0" indent="0">
              <a:buNone/>
              <a:defRPr sz="140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8552308"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ADCA7500-A2B1-4B98-85E8-AE336C1395EC}" type="datetime8">
              <a:rPr lang="fr-FR" smtClean="0"/>
              <a:t>27/06/2025 15:39</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cxnSp>
        <p:nvCxnSpPr>
          <p:cNvPr id="6" name="Straight Connector 5">
            <a:extLst>
              <a:ext uri="{FF2B5EF4-FFF2-40B4-BE49-F238E27FC236}">
                <a16:creationId xmlns:a16="http://schemas.microsoft.com/office/drawing/2014/main" id="{15918356-92FF-DAB8-FB96-6BC3B7BABFD5}"/>
              </a:ext>
            </a:extLst>
          </p:cNvPr>
          <p:cNvCxnSpPr>
            <a:cxnSpLocks/>
          </p:cNvCxnSpPr>
          <p:nvPr/>
        </p:nvCxnSpPr>
        <p:spPr>
          <a:xfrm>
            <a:off x="4073299"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20DC89F-279D-4DC8-C25B-F0FBC76DDA29}"/>
              </a:ext>
            </a:extLst>
          </p:cNvPr>
          <p:cNvCxnSpPr>
            <a:cxnSpLocks/>
          </p:cNvCxnSpPr>
          <p:nvPr/>
        </p:nvCxnSpPr>
        <p:spPr>
          <a:xfrm>
            <a:off x="8129190"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10" name="Text Placeholder 4">
            <a:extLst>
              <a:ext uri="{FF2B5EF4-FFF2-40B4-BE49-F238E27FC236}">
                <a16:creationId xmlns:a16="http://schemas.microsoft.com/office/drawing/2014/main" id="{E9C68732-0683-F9D7-E73C-59D1A0EFCAB3}"/>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61555428"/>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Highlights - 4 Figures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65705"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en-GB"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hasCustomPrompt="1"/>
          </p:nvPr>
        </p:nvSpPr>
        <p:spPr>
          <a:xfrm>
            <a:off x="407989" y="4945223"/>
            <a:ext cx="25200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hasCustomPrompt="1"/>
          </p:nvPr>
        </p:nvSpPr>
        <p:spPr>
          <a:xfrm>
            <a:off x="3359997" y="4945223"/>
            <a:ext cx="25200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3359997"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hasCustomPrompt="1"/>
          </p:nvPr>
        </p:nvSpPr>
        <p:spPr>
          <a:xfrm>
            <a:off x="6312005" y="4945223"/>
            <a:ext cx="25200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6312005"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22BD47EE-DBB9-4190-9E95-DC1DBAD30B56}" type="datetime8">
              <a:rPr lang="fr-FR" smtClean="0"/>
              <a:t>27/06/2025 15:39</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cxnSp>
        <p:nvCxnSpPr>
          <p:cNvPr id="6" name="Straight Connector 5">
            <a:extLst>
              <a:ext uri="{FF2B5EF4-FFF2-40B4-BE49-F238E27FC236}">
                <a16:creationId xmlns:a16="http://schemas.microsoft.com/office/drawing/2014/main" id="{15918356-92FF-DAB8-FB96-6BC3B7BABFD5}"/>
              </a:ext>
            </a:extLst>
          </p:cNvPr>
          <p:cNvCxnSpPr>
            <a:cxnSpLocks/>
          </p:cNvCxnSpPr>
          <p:nvPr/>
        </p:nvCxnSpPr>
        <p:spPr>
          <a:xfrm>
            <a:off x="3143993" y="4189848"/>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8" name="Text Placeholder 2">
            <a:extLst>
              <a:ext uri="{FF2B5EF4-FFF2-40B4-BE49-F238E27FC236}">
                <a16:creationId xmlns:a16="http://schemas.microsoft.com/office/drawing/2014/main" id="{483366D4-8509-1C69-0C60-3933039D7624}"/>
              </a:ext>
            </a:extLst>
          </p:cNvPr>
          <p:cNvSpPr>
            <a:spLocks noGrp="1"/>
          </p:cNvSpPr>
          <p:nvPr>
            <p:ph type="body" idx="26" hasCustomPrompt="1"/>
          </p:nvPr>
        </p:nvSpPr>
        <p:spPr>
          <a:xfrm>
            <a:off x="9264013" y="4945223"/>
            <a:ext cx="25200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9" name="Text Placeholder 2">
            <a:extLst>
              <a:ext uri="{FF2B5EF4-FFF2-40B4-BE49-F238E27FC236}">
                <a16:creationId xmlns:a16="http://schemas.microsoft.com/office/drawing/2014/main" id="{C215A5E2-4F14-CA0F-4290-EF885CA6CEBB}"/>
              </a:ext>
            </a:extLst>
          </p:cNvPr>
          <p:cNvSpPr>
            <a:spLocks noGrp="1"/>
          </p:cNvSpPr>
          <p:nvPr>
            <p:ph type="body" idx="27"/>
          </p:nvPr>
        </p:nvSpPr>
        <p:spPr>
          <a:xfrm>
            <a:off x="9264013"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cxnSp>
        <p:nvCxnSpPr>
          <p:cNvPr id="10" name="Straight Connector 9">
            <a:extLst>
              <a:ext uri="{FF2B5EF4-FFF2-40B4-BE49-F238E27FC236}">
                <a16:creationId xmlns:a16="http://schemas.microsoft.com/office/drawing/2014/main" id="{1448A9C4-2723-B825-5E15-56A807EA07CF}"/>
              </a:ext>
            </a:extLst>
          </p:cNvPr>
          <p:cNvCxnSpPr>
            <a:cxnSpLocks/>
          </p:cNvCxnSpPr>
          <p:nvPr/>
        </p:nvCxnSpPr>
        <p:spPr>
          <a:xfrm>
            <a:off x="6096001" y="4189848"/>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8556FF48-9160-BB95-C2F9-976F23F0AB4D}"/>
              </a:ext>
            </a:extLst>
          </p:cNvPr>
          <p:cNvCxnSpPr>
            <a:cxnSpLocks/>
          </p:cNvCxnSpPr>
          <p:nvPr/>
        </p:nvCxnSpPr>
        <p:spPr>
          <a:xfrm>
            <a:off x="9048009" y="4189848"/>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7" name="Text Placeholder 4">
            <a:extLst>
              <a:ext uri="{FF2B5EF4-FFF2-40B4-BE49-F238E27FC236}">
                <a16:creationId xmlns:a16="http://schemas.microsoft.com/office/drawing/2014/main" id="{6A0BDBE6-29A1-71AA-4E31-C9182EFFD3F6}"/>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66580830"/>
      </p:ext>
    </p:extLst>
  </p:cSld>
  <p:clrMapOvr>
    <a:overrideClrMapping bg1="dk1" tx1="lt1" bg2="dk2" tx2="lt2" accent1="accent1" accent2="accent2" accent3="accent3" accent4="accent4" accent5="accent5" accent6="accent6" hlink="hlink" folHlink="folHlink"/>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Highlights - 6 Figures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74367"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en-GB"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hasCustomPrompt="1"/>
          </p:nvPr>
        </p:nvSpPr>
        <p:spPr>
          <a:xfrm>
            <a:off x="407989" y="4945223"/>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hasCustomPrompt="1"/>
          </p:nvPr>
        </p:nvSpPr>
        <p:spPr>
          <a:xfrm>
            <a:off x="4477800" y="4945223"/>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4477800"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hasCustomPrompt="1"/>
          </p:nvPr>
        </p:nvSpPr>
        <p:spPr>
          <a:xfrm>
            <a:off x="8552308" y="4945223"/>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8552308"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E8F0D6AA-655C-4E02-8611-80E0D329A7AD}" type="datetime8">
              <a:rPr lang="fr-FR" smtClean="0"/>
              <a:t>27/06/2025 15:39</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2">
            <a:extLst>
              <a:ext uri="{FF2B5EF4-FFF2-40B4-BE49-F238E27FC236}">
                <a16:creationId xmlns:a16="http://schemas.microsoft.com/office/drawing/2014/main" id="{977CBA06-FA4D-4A94-00DD-FFA9BDE34BB8}"/>
              </a:ext>
            </a:extLst>
          </p:cNvPr>
          <p:cNvSpPr>
            <a:spLocks noGrp="1"/>
          </p:cNvSpPr>
          <p:nvPr>
            <p:ph type="body" idx="26" hasCustomPrompt="1"/>
          </p:nvPr>
        </p:nvSpPr>
        <p:spPr>
          <a:xfrm>
            <a:off x="399323" y="3172957"/>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9" name="Text Placeholder 2">
            <a:extLst>
              <a:ext uri="{FF2B5EF4-FFF2-40B4-BE49-F238E27FC236}">
                <a16:creationId xmlns:a16="http://schemas.microsoft.com/office/drawing/2014/main" id="{FA0DF995-600F-9185-689A-250B01AEFA29}"/>
              </a:ext>
            </a:extLst>
          </p:cNvPr>
          <p:cNvSpPr>
            <a:spLocks noGrp="1"/>
          </p:cNvSpPr>
          <p:nvPr>
            <p:ph type="body" idx="27"/>
          </p:nvPr>
        </p:nvSpPr>
        <p:spPr>
          <a:xfrm>
            <a:off x="399323" y="2417582"/>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0" name="Text Placeholder 2">
            <a:extLst>
              <a:ext uri="{FF2B5EF4-FFF2-40B4-BE49-F238E27FC236}">
                <a16:creationId xmlns:a16="http://schemas.microsoft.com/office/drawing/2014/main" id="{073088C5-F12F-9695-161D-C4BBBE26EB5C}"/>
              </a:ext>
            </a:extLst>
          </p:cNvPr>
          <p:cNvSpPr>
            <a:spLocks noGrp="1"/>
          </p:cNvSpPr>
          <p:nvPr>
            <p:ph type="body" idx="28" hasCustomPrompt="1"/>
          </p:nvPr>
        </p:nvSpPr>
        <p:spPr>
          <a:xfrm>
            <a:off x="4469134" y="3172957"/>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11" name="Text Placeholder 2">
            <a:extLst>
              <a:ext uri="{FF2B5EF4-FFF2-40B4-BE49-F238E27FC236}">
                <a16:creationId xmlns:a16="http://schemas.microsoft.com/office/drawing/2014/main" id="{0D843059-A780-DC8C-56BB-70F48743736F}"/>
              </a:ext>
            </a:extLst>
          </p:cNvPr>
          <p:cNvSpPr>
            <a:spLocks noGrp="1"/>
          </p:cNvSpPr>
          <p:nvPr>
            <p:ph type="body" idx="29"/>
          </p:nvPr>
        </p:nvSpPr>
        <p:spPr>
          <a:xfrm>
            <a:off x="4469134" y="2417582"/>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2" name="Text Placeholder 2">
            <a:extLst>
              <a:ext uri="{FF2B5EF4-FFF2-40B4-BE49-F238E27FC236}">
                <a16:creationId xmlns:a16="http://schemas.microsoft.com/office/drawing/2014/main" id="{713AFCB3-CEF1-8CAD-C957-395725CD7BE3}"/>
              </a:ext>
            </a:extLst>
          </p:cNvPr>
          <p:cNvSpPr>
            <a:spLocks noGrp="1"/>
          </p:cNvSpPr>
          <p:nvPr>
            <p:ph type="body" idx="30" hasCustomPrompt="1"/>
          </p:nvPr>
        </p:nvSpPr>
        <p:spPr>
          <a:xfrm>
            <a:off x="8543642" y="3172957"/>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13" name="Text Placeholder 2">
            <a:extLst>
              <a:ext uri="{FF2B5EF4-FFF2-40B4-BE49-F238E27FC236}">
                <a16:creationId xmlns:a16="http://schemas.microsoft.com/office/drawing/2014/main" id="{8D5AD507-DFF7-CE3D-B568-0BEC3FA19EF9}"/>
              </a:ext>
            </a:extLst>
          </p:cNvPr>
          <p:cNvSpPr>
            <a:spLocks noGrp="1"/>
          </p:cNvSpPr>
          <p:nvPr>
            <p:ph type="body" idx="31"/>
          </p:nvPr>
        </p:nvSpPr>
        <p:spPr>
          <a:xfrm>
            <a:off x="8543642" y="2417582"/>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cxnSp>
        <p:nvCxnSpPr>
          <p:cNvPr id="17" name="Straight Connector 16">
            <a:extLst>
              <a:ext uri="{FF2B5EF4-FFF2-40B4-BE49-F238E27FC236}">
                <a16:creationId xmlns:a16="http://schemas.microsoft.com/office/drawing/2014/main" id="{CE9EB904-F3D6-3FD1-40D0-CB20ED2E3DB2}"/>
              </a:ext>
            </a:extLst>
          </p:cNvPr>
          <p:cNvCxnSpPr>
            <a:cxnSpLocks/>
          </p:cNvCxnSpPr>
          <p:nvPr/>
        </p:nvCxnSpPr>
        <p:spPr>
          <a:xfrm>
            <a:off x="4073299"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AF8CA076-C3BD-2FE4-7B64-03984E89CB15}"/>
              </a:ext>
            </a:extLst>
          </p:cNvPr>
          <p:cNvCxnSpPr>
            <a:cxnSpLocks/>
          </p:cNvCxnSpPr>
          <p:nvPr/>
        </p:nvCxnSpPr>
        <p:spPr>
          <a:xfrm>
            <a:off x="8129190"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BAEEBDAE-64CA-5107-784F-A1A58E2A8ACE}"/>
              </a:ext>
            </a:extLst>
          </p:cNvPr>
          <p:cNvCxnSpPr>
            <a:cxnSpLocks/>
          </p:cNvCxnSpPr>
          <p:nvPr/>
        </p:nvCxnSpPr>
        <p:spPr>
          <a:xfrm>
            <a:off x="4073525" y="2417582"/>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B7D7C90-9E09-E9DA-7ACA-43F5789F5BA6}"/>
              </a:ext>
            </a:extLst>
          </p:cNvPr>
          <p:cNvCxnSpPr>
            <a:cxnSpLocks/>
          </p:cNvCxnSpPr>
          <p:nvPr/>
        </p:nvCxnSpPr>
        <p:spPr>
          <a:xfrm>
            <a:off x="8129416" y="2417582"/>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6" name="Text Placeholder 4">
            <a:extLst>
              <a:ext uri="{FF2B5EF4-FFF2-40B4-BE49-F238E27FC236}">
                <a16:creationId xmlns:a16="http://schemas.microsoft.com/office/drawing/2014/main" id="{239E5C51-B096-6534-466B-CCAEB8801151}"/>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606298298"/>
      </p:ext>
    </p:extLst>
  </p:cSld>
  <p:clrMapOvr>
    <a:overrideClrMapping bg1="dk1" tx1="lt1" bg2="dk2" tx2="lt2" accent1="accent1" accent2="accent2" accent3="accent3" accent4="accent4" accent5="accent5" accent6="accent6" hlink="hlink" folHlink="folHlink"/>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Content - blank - Dark">
    <p:bg>
      <p:bgRef idx="1001">
        <a:schemeClr val="bg2"/>
      </p:bgRef>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2" name="Espace réservé de la date 1">
            <a:extLst>
              <a:ext uri="{FF2B5EF4-FFF2-40B4-BE49-F238E27FC236}">
                <a16:creationId xmlns:a16="http://schemas.microsoft.com/office/drawing/2014/main" id="{6DA3A50D-B84A-F7A8-B010-BD5F4344E3C1}"/>
              </a:ext>
            </a:extLst>
          </p:cNvPr>
          <p:cNvSpPr>
            <a:spLocks noGrp="1"/>
          </p:cNvSpPr>
          <p:nvPr>
            <p:ph type="dt" sz="half" idx="11"/>
          </p:nvPr>
        </p:nvSpPr>
        <p:spPr/>
        <p:txBody>
          <a:bodyPr/>
          <a:lstStyle/>
          <a:p>
            <a:fld id="{876F41DD-9B92-40E6-A76F-3A4E7DB276E7}" type="datetime8">
              <a:rPr lang="fr-FR" smtClean="0"/>
              <a:t>27/06/2025 15:39</a:t>
            </a:fld>
            <a:endParaRPr lang="fr-FR" dirty="0"/>
          </a:p>
        </p:txBody>
      </p:sp>
      <p:sp>
        <p:nvSpPr>
          <p:cNvPr id="3" name="Espace réservé du numéro de diapositive 2">
            <a:extLst>
              <a:ext uri="{FF2B5EF4-FFF2-40B4-BE49-F238E27FC236}">
                <a16:creationId xmlns:a16="http://schemas.microsoft.com/office/drawing/2014/main" id="{5CC48478-4B68-D589-72E3-035A11D5455A}"/>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5" name="Text Placeholder 4">
            <a:extLst>
              <a:ext uri="{FF2B5EF4-FFF2-40B4-BE49-F238E27FC236}">
                <a16:creationId xmlns:a16="http://schemas.microsoft.com/office/drawing/2014/main" id="{D6657464-C027-3E77-351F-748178B4BD07}"/>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310967070"/>
      </p:ext>
    </p:extLst>
  </p:cSld>
  <p:clrMapOvr>
    <a:overrideClrMapping bg1="dk1" tx1="lt1" bg2="dk2" tx2="lt2" accent1="accent1" accent2="accent2" accent3="accent3" accent4="accent4" accent5="accent5" accent6="accent6" hlink="hlink" folHlink="folHlink"/>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preserve="1">
  <p:cSld name="End Page - Message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2420937"/>
            <a:ext cx="9936956" cy="3622833"/>
          </a:xfrm>
        </p:spPr>
        <p:txBody>
          <a:bodyPr anchor="b"/>
          <a:lstStyle/>
          <a:p>
            <a:r>
              <a:rPr lang="en-GB"/>
              <a:t>Enter Sign-off Message</a:t>
            </a:r>
          </a:p>
        </p:txBody>
      </p:sp>
      <p:pic>
        <p:nvPicPr>
          <p:cNvPr id="5" name="Graphic 4">
            <a:extLst>
              <a:ext uri="{FF2B5EF4-FFF2-40B4-BE49-F238E27FC236}">
                <a16:creationId xmlns:a16="http://schemas.microsoft.com/office/drawing/2014/main" id="{5ACC75F8-5AC5-39FF-6E61-B741036C91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4338" y="0"/>
            <a:ext cx="1333833" cy="914400"/>
          </a:xfrm>
          <a:prstGeom prst="rect">
            <a:avLst/>
          </a:prstGeom>
        </p:spPr>
      </p:pic>
      <p:pic>
        <p:nvPicPr>
          <p:cNvPr id="3" name="Graphic 2">
            <a:extLst>
              <a:ext uri="{FF2B5EF4-FFF2-40B4-BE49-F238E27FC236}">
                <a16:creationId xmlns:a16="http://schemas.microsoft.com/office/drawing/2014/main" id="{7AF3473C-C24E-D997-B32F-4303ABFD0580}"/>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414338" y="0"/>
            <a:ext cx="1333833" cy="914400"/>
          </a:xfrm>
          <a:prstGeom prst="rect">
            <a:avLst/>
          </a:prstGeom>
        </p:spPr>
      </p:pic>
    </p:spTree>
    <p:extLst>
      <p:ext uri="{BB962C8B-B14F-4D97-AF65-F5344CB8AC3E}">
        <p14:creationId xmlns:p14="http://schemas.microsoft.com/office/powerpoint/2010/main" val="288181879"/>
      </p:ext>
    </p:extLst>
  </p:cSld>
  <p:clrMapOvr>
    <a:overrideClrMapping bg1="dk1" tx1="lt1" bg2="dk2" tx2="lt2" accent1="accent1" accent2="accent2" accent3="accent3" accent4="accent4" accent5="accent5" accent6="accent6" hlink="hlink" folHlink="folHlink"/>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showMasterSp="0" preserve="1">
  <p:cSld name="End Page - Elevate Digitally - Dark">
    <p:bg>
      <p:bgRef idx="1001">
        <a:schemeClr val="bg2"/>
      </p:bgRef>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6F06E9B-73CB-3BCE-5217-BF1C5D8ED9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82742" y="2950491"/>
            <a:ext cx="6026400" cy="957304"/>
          </a:xfrm>
          <a:prstGeom prst="rect">
            <a:avLst/>
          </a:prstGeom>
        </p:spPr>
      </p:pic>
    </p:spTree>
    <p:extLst>
      <p:ext uri="{BB962C8B-B14F-4D97-AF65-F5344CB8AC3E}">
        <p14:creationId xmlns:p14="http://schemas.microsoft.com/office/powerpoint/2010/main" val="1570563120"/>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ighlights - 3 Figures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65705"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fr-FR"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hasCustomPrompt="1"/>
          </p:nvPr>
        </p:nvSpPr>
        <p:spPr>
          <a:xfrm>
            <a:off x="407989" y="4945223"/>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hasCustomPrompt="1"/>
          </p:nvPr>
        </p:nvSpPr>
        <p:spPr>
          <a:xfrm>
            <a:off x="4477800" y="4945223"/>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4477800"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hasCustomPrompt="1"/>
          </p:nvPr>
        </p:nvSpPr>
        <p:spPr>
          <a:xfrm>
            <a:off x="8552308" y="4945223"/>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8552308"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2020B7D6-8E39-4684-9B94-C3B3BCD8EAF8}" type="datetime8">
              <a:rPr lang="fr-FR" smtClean="0"/>
              <a:t>27/06/2025 15:39</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cxnSp>
        <p:nvCxnSpPr>
          <p:cNvPr id="6" name="Straight Connector 5">
            <a:extLst>
              <a:ext uri="{FF2B5EF4-FFF2-40B4-BE49-F238E27FC236}">
                <a16:creationId xmlns:a16="http://schemas.microsoft.com/office/drawing/2014/main" id="{15918356-92FF-DAB8-FB96-6BC3B7BABFD5}"/>
              </a:ext>
            </a:extLst>
          </p:cNvPr>
          <p:cNvCxnSpPr>
            <a:cxnSpLocks/>
          </p:cNvCxnSpPr>
          <p:nvPr/>
        </p:nvCxnSpPr>
        <p:spPr>
          <a:xfrm>
            <a:off x="4073299"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20DC89F-279D-4DC8-C25B-F0FBC76DDA29}"/>
              </a:ext>
            </a:extLst>
          </p:cNvPr>
          <p:cNvCxnSpPr>
            <a:cxnSpLocks/>
          </p:cNvCxnSpPr>
          <p:nvPr/>
        </p:nvCxnSpPr>
        <p:spPr>
          <a:xfrm>
            <a:off x="8129190"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10" name="Text Placeholder 4">
            <a:extLst>
              <a:ext uri="{FF2B5EF4-FFF2-40B4-BE49-F238E27FC236}">
                <a16:creationId xmlns:a16="http://schemas.microsoft.com/office/drawing/2014/main" id="{E2F792B6-9B20-5DF0-BF96-103C6AFFBF12}"/>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2031249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Highlights - 4 Figures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69676"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fr-FR"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hasCustomPrompt="1"/>
          </p:nvPr>
        </p:nvSpPr>
        <p:spPr>
          <a:xfrm>
            <a:off x="407989" y="4945223"/>
            <a:ext cx="25200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hasCustomPrompt="1"/>
          </p:nvPr>
        </p:nvSpPr>
        <p:spPr>
          <a:xfrm>
            <a:off x="3359997" y="4945223"/>
            <a:ext cx="25200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3359997"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hasCustomPrompt="1"/>
          </p:nvPr>
        </p:nvSpPr>
        <p:spPr>
          <a:xfrm>
            <a:off x="6312005" y="4945223"/>
            <a:ext cx="25200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6312005"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10EA04E7-BD3A-49EE-9FB4-2D070A75344C}" type="datetime8">
              <a:rPr lang="fr-FR" smtClean="0"/>
              <a:t>27/06/2025 15:39</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cxnSp>
        <p:nvCxnSpPr>
          <p:cNvPr id="6" name="Straight Connector 5">
            <a:extLst>
              <a:ext uri="{FF2B5EF4-FFF2-40B4-BE49-F238E27FC236}">
                <a16:creationId xmlns:a16="http://schemas.microsoft.com/office/drawing/2014/main" id="{15918356-92FF-DAB8-FB96-6BC3B7BABFD5}"/>
              </a:ext>
            </a:extLst>
          </p:cNvPr>
          <p:cNvCxnSpPr>
            <a:cxnSpLocks/>
          </p:cNvCxnSpPr>
          <p:nvPr/>
        </p:nvCxnSpPr>
        <p:spPr>
          <a:xfrm>
            <a:off x="3143993" y="4189848"/>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8" name="Text Placeholder 2">
            <a:extLst>
              <a:ext uri="{FF2B5EF4-FFF2-40B4-BE49-F238E27FC236}">
                <a16:creationId xmlns:a16="http://schemas.microsoft.com/office/drawing/2014/main" id="{483366D4-8509-1C69-0C60-3933039D7624}"/>
              </a:ext>
            </a:extLst>
          </p:cNvPr>
          <p:cNvSpPr>
            <a:spLocks noGrp="1"/>
          </p:cNvSpPr>
          <p:nvPr>
            <p:ph type="body" idx="26" hasCustomPrompt="1"/>
          </p:nvPr>
        </p:nvSpPr>
        <p:spPr>
          <a:xfrm>
            <a:off x="9264013" y="4945223"/>
            <a:ext cx="25200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9" name="Text Placeholder 2">
            <a:extLst>
              <a:ext uri="{FF2B5EF4-FFF2-40B4-BE49-F238E27FC236}">
                <a16:creationId xmlns:a16="http://schemas.microsoft.com/office/drawing/2014/main" id="{C215A5E2-4F14-CA0F-4290-EF885CA6CEBB}"/>
              </a:ext>
            </a:extLst>
          </p:cNvPr>
          <p:cNvSpPr>
            <a:spLocks noGrp="1"/>
          </p:cNvSpPr>
          <p:nvPr>
            <p:ph type="body" idx="27"/>
          </p:nvPr>
        </p:nvSpPr>
        <p:spPr>
          <a:xfrm>
            <a:off x="9264013"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cxnSp>
        <p:nvCxnSpPr>
          <p:cNvPr id="10" name="Straight Connector 9">
            <a:extLst>
              <a:ext uri="{FF2B5EF4-FFF2-40B4-BE49-F238E27FC236}">
                <a16:creationId xmlns:a16="http://schemas.microsoft.com/office/drawing/2014/main" id="{1448A9C4-2723-B825-5E15-56A807EA07CF}"/>
              </a:ext>
            </a:extLst>
          </p:cNvPr>
          <p:cNvCxnSpPr>
            <a:cxnSpLocks/>
          </p:cNvCxnSpPr>
          <p:nvPr/>
        </p:nvCxnSpPr>
        <p:spPr>
          <a:xfrm>
            <a:off x="6096001" y="4189848"/>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8556FF48-9160-BB95-C2F9-976F23F0AB4D}"/>
              </a:ext>
            </a:extLst>
          </p:cNvPr>
          <p:cNvCxnSpPr>
            <a:cxnSpLocks/>
          </p:cNvCxnSpPr>
          <p:nvPr/>
        </p:nvCxnSpPr>
        <p:spPr>
          <a:xfrm>
            <a:off x="9048009" y="4189848"/>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12" name="Text Placeholder 4">
            <a:extLst>
              <a:ext uri="{FF2B5EF4-FFF2-40B4-BE49-F238E27FC236}">
                <a16:creationId xmlns:a16="http://schemas.microsoft.com/office/drawing/2014/main" id="{8C31BA9D-A4CA-43AD-6457-B1745FED4E1A}"/>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787334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 Message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EB5D-E9A6-D61A-D7F1-FD3BC8A5FE79}"/>
              </a:ext>
            </a:extLst>
          </p:cNvPr>
          <p:cNvSpPr>
            <a:spLocks noGrp="1"/>
          </p:cNvSpPr>
          <p:nvPr>
            <p:ph type="ctrTitle" hasCustomPrompt="1"/>
          </p:nvPr>
        </p:nvSpPr>
        <p:spPr>
          <a:xfrm>
            <a:off x="407988" y="2420938"/>
            <a:ext cx="9002412" cy="2522535"/>
          </a:xfrm>
        </p:spPr>
        <p:txBody>
          <a:bodyPr anchor="t">
            <a:noAutofit/>
          </a:bodyPr>
          <a:lstStyle>
            <a:lvl1pPr algn="l">
              <a:defRPr sz="4000"/>
            </a:lvl1pPr>
          </a:lstStyle>
          <a:p>
            <a:r>
              <a:rPr lang="en-GB"/>
              <a:t>Section divider message</a:t>
            </a:r>
          </a:p>
        </p:txBody>
      </p:sp>
      <p:pic>
        <p:nvPicPr>
          <p:cNvPr id="5" name="Graphic 4">
            <a:extLst>
              <a:ext uri="{FF2B5EF4-FFF2-40B4-BE49-F238E27FC236}">
                <a16:creationId xmlns:a16="http://schemas.microsoft.com/office/drawing/2014/main" id="{F259123E-55BC-9A46-6B3F-EA33F6AA94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96638" y="0"/>
            <a:ext cx="907256" cy="907256"/>
          </a:xfrm>
          <a:prstGeom prst="rect">
            <a:avLst/>
          </a:prstGeom>
        </p:spPr>
      </p:pic>
      <p:sp>
        <p:nvSpPr>
          <p:cNvPr id="7" name="Date Placeholder 6">
            <a:extLst>
              <a:ext uri="{FF2B5EF4-FFF2-40B4-BE49-F238E27FC236}">
                <a16:creationId xmlns:a16="http://schemas.microsoft.com/office/drawing/2014/main" id="{CFD1FAA3-A45E-562D-4A95-75B9BEDF0210}"/>
              </a:ext>
            </a:extLst>
          </p:cNvPr>
          <p:cNvSpPr>
            <a:spLocks noGrp="1"/>
          </p:cNvSpPr>
          <p:nvPr>
            <p:ph type="dt" sz="half" idx="10"/>
          </p:nvPr>
        </p:nvSpPr>
        <p:spPr/>
        <p:txBody>
          <a:bodyPr/>
          <a:lstStyle/>
          <a:p>
            <a:fld id="{067B4CFE-8BB5-4617-860E-1D6DDECC9D33}" type="datetime8">
              <a:rPr lang="fr-FR" smtClean="0"/>
              <a:t>27/06/2025 15:39</a:t>
            </a:fld>
            <a:endParaRPr lang="fr-FR" dirty="0"/>
          </a:p>
        </p:txBody>
      </p:sp>
      <p:sp>
        <p:nvSpPr>
          <p:cNvPr id="8" name="Footer Placeholder 7">
            <a:extLst>
              <a:ext uri="{FF2B5EF4-FFF2-40B4-BE49-F238E27FC236}">
                <a16:creationId xmlns:a16="http://schemas.microsoft.com/office/drawing/2014/main" id="{5A6EF201-4CED-B9EA-C62E-3E816A1C6BDD}"/>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9" name="Slide Number Placeholder 8">
            <a:extLst>
              <a:ext uri="{FF2B5EF4-FFF2-40B4-BE49-F238E27FC236}">
                <a16:creationId xmlns:a16="http://schemas.microsoft.com/office/drawing/2014/main" id="{CBE8BBD9-8077-2960-7D5A-96103E679D88}"/>
              </a:ext>
            </a:extLst>
          </p:cNvPr>
          <p:cNvSpPr>
            <a:spLocks noGrp="1"/>
          </p:cNvSpPr>
          <p:nvPr>
            <p:ph type="sldNum" sz="quarter" idx="12"/>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pic>
        <p:nvPicPr>
          <p:cNvPr id="3" name="Graphic 2">
            <a:extLst>
              <a:ext uri="{FF2B5EF4-FFF2-40B4-BE49-F238E27FC236}">
                <a16:creationId xmlns:a16="http://schemas.microsoft.com/office/drawing/2014/main" id="{920CE40E-C4D7-4E1B-21DA-B0DF1DFBF55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96638" y="0"/>
            <a:ext cx="907256" cy="907256"/>
          </a:xfrm>
          <a:prstGeom prst="rect">
            <a:avLst/>
          </a:prstGeom>
        </p:spPr>
      </p:pic>
    </p:spTree>
    <p:extLst>
      <p:ext uri="{BB962C8B-B14F-4D97-AF65-F5344CB8AC3E}">
        <p14:creationId xmlns:p14="http://schemas.microsoft.com/office/powerpoint/2010/main" val="38239910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Highlights - 6 Figures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65702"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fr-FR"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hasCustomPrompt="1"/>
          </p:nvPr>
        </p:nvSpPr>
        <p:spPr>
          <a:xfrm>
            <a:off x="407989" y="4945223"/>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hasCustomPrompt="1"/>
          </p:nvPr>
        </p:nvSpPr>
        <p:spPr>
          <a:xfrm>
            <a:off x="4477800" y="4945223"/>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4477800"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hasCustomPrompt="1"/>
          </p:nvPr>
        </p:nvSpPr>
        <p:spPr>
          <a:xfrm>
            <a:off x="8552308" y="4945223"/>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8552308"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75229221-E01C-4EFB-B655-A5DE684541DE}" type="datetime8">
              <a:rPr lang="fr-FR" smtClean="0"/>
              <a:t>27/06/2025 15:39</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8" name="Text Placeholder 2">
            <a:extLst>
              <a:ext uri="{FF2B5EF4-FFF2-40B4-BE49-F238E27FC236}">
                <a16:creationId xmlns:a16="http://schemas.microsoft.com/office/drawing/2014/main" id="{977CBA06-FA4D-4A94-00DD-FFA9BDE34BB8}"/>
              </a:ext>
            </a:extLst>
          </p:cNvPr>
          <p:cNvSpPr>
            <a:spLocks noGrp="1"/>
          </p:cNvSpPr>
          <p:nvPr>
            <p:ph type="body" idx="26" hasCustomPrompt="1"/>
          </p:nvPr>
        </p:nvSpPr>
        <p:spPr>
          <a:xfrm>
            <a:off x="399323" y="3172957"/>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9" name="Text Placeholder 2">
            <a:extLst>
              <a:ext uri="{FF2B5EF4-FFF2-40B4-BE49-F238E27FC236}">
                <a16:creationId xmlns:a16="http://schemas.microsoft.com/office/drawing/2014/main" id="{FA0DF995-600F-9185-689A-250B01AEFA29}"/>
              </a:ext>
            </a:extLst>
          </p:cNvPr>
          <p:cNvSpPr>
            <a:spLocks noGrp="1"/>
          </p:cNvSpPr>
          <p:nvPr>
            <p:ph type="body" idx="27"/>
          </p:nvPr>
        </p:nvSpPr>
        <p:spPr>
          <a:xfrm>
            <a:off x="399323" y="2417582"/>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0" name="Text Placeholder 2">
            <a:extLst>
              <a:ext uri="{FF2B5EF4-FFF2-40B4-BE49-F238E27FC236}">
                <a16:creationId xmlns:a16="http://schemas.microsoft.com/office/drawing/2014/main" id="{073088C5-F12F-9695-161D-C4BBBE26EB5C}"/>
              </a:ext>
            </a:extLst>
          </p:cNvPr>
          <p:cNvSpPr>
            <a:spLocks noGrp="1"/>
          </p:cNvSpPr>
          <p:nvPr>
            <p:ph type="body" idx="28" hasCustomPrompt="1"/>
          </p:nvPr>
        </p:nvSpPr>
        <p:spPr>
          <a:xfrm>
            <a:off x="4469134" y="3172957"/>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11" name="Text Placeholder 2">
            <a:extLst>
              <a:ext uri="{FF2B5EF4-FFF2-40B4-BE49-F238E27FC236}">
                <a16:creationId xmlns:a16="http://schemas.microsoft.com/office/drawing/2014/main" id="{0D843059-A780-DC8C-56BB-70F48743736F}"/>
              </a:ext>
            </a:extLst>
          </p:cNvPr>
          <p:cNvSpPr>
            <a:spLocks noGrp="1"/>
          </p:cNvSpPr>
          <p:nvPr>
            <p:ph type="body" idx="29"/>
          </p:nvPr>
        </p:nvSpPr>
        <p:spPr>
          <a:xfrm>
            <a:off x="4469134" y="2417582"/>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2" name="Text Placeholder 2">
            <a:extLst>
              <a:ext uri="{FF2B5EF4-FFF2-40B4-BE49-F238E27FC236}">
                <a16:creationId xmlns:a16="http://schemas.microsoft.com/office/drawing/2014/main" id="{713AFCB3-CEF1-8CAD-C957-395725CD7BE3}"/>
              </a:ext>
            </a:extLst>
          </p:cNvPr>
          <p:cNvSpPr>
            <a:spLocks noGrp="1"/>
          </p:cNvSpPr>
          <p:nvPr>
            <p:ph type="body" idx="30" hasCustomPrompt="1"/>
          </p:nvPr>
        </p:nvSpPr>
        <p:spPr>
          <a:xfrm>
            <a:off x="8543642" y="3172957"/>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13" name="Text Placeholder 2">
            <a:extLst>
              <a:ext uri="{FF2B5EF4-FFF2-40B4-BE49-F238E27FC236}">
                <a16:creationId xmlns:a16="http://schemas.microsoft.com/office/drawing/2014/main" id="{8D5AD507-DFF7-CE3D-B568-0BEC3FA19EF9}"/>
              </a:ext>
            </a:extLst>
          </p:cNvPr>
          <p:cNvSpPr>
            <a:spLocks noGrp="1"/>
          </p:cNvSpPr>
          <p:nvPr>
            <p:ph type="body" idx="31"/>
          </p:nvPr>
        </p:nvSpPr>
        <p:spPr>
          <a:xfrm>
            <a:off x="8543642" y="2417582"/>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cxnSp>
        <p:nvCxnSpPr>
          <p:cNvPr id="17" name="Straight Connector 16">
            <a:extLst>
              <a:ext uri="{FF2B5EF4-FFF2-40B4-BE49-F238E27FC236}">
                <a16:creationId xmlns:a16="http://schemas.microsoft.com/office/drawing/2014/main" id="{CE9EB904-F3D6-3FD1-40D0-CB20ED2E3DB2}"/>
              </a:ext>
            </a:extLst>
          </p:cNvPr>
          <p:cNvCxnSpPr>
            <a:cxnSpLocks/>
          </p:cNvCxnSpPr>
          <p:nvPr/>
        </p:nvCxnSpPr>
        <p:spPr>
          <a:xfrm>
            <a:off x="4073299"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AF8CA076-C3BD-2FE4-7B64-03984E89CB15}"/>
              </a:ext>
            </a:extLst>
          </p:cNvPr>
          <p:cNvCxnSpPr>
            <a:cxnSpLocks/>
          </p:cNvCxnSpPr>
          <p:nvPr/>
        </p:nvCxnSpPr>
        <p:spPr>
          <a:xfrm>
            <a:off x="8129190"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BAEEBDAE-64CA-5107-784F-A1A58E2A8ACE}"/>
              </a:ext>
            </a:extLst>
          </p:cNvPr>
          <p:cNvCxnSpPr>
            <a:cxnSpLocks/>
          </p:cNvCxnSpPr>
          <p:nvPr/>
        </p:nvCxnSpPr>
        <p:spPr>
          <a:xfrm>
            <a:off x="4073525" y="2417582"/>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B7D7C90-9E09-E9DA-7ACA-43F5789F5BA6}"/>
              </a:ext>
            </a:extLst>
          </p:cNvPr>
          <p:cNvCxnSpPr>
            <a:cxnSpLocks/>
          </p:cNvCxnSpPr>
          <p:nvPr/>
        </p:nvCxnSpPr>
        <p:spPr>
          <a:xfrm>
            <a:off x="8129416" y="2417582"/>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7" name="Text Placeholder 4">
            <a:extLst>
              <a:ext uri="{FF2B5EF4-FFF2-40B4-BE49-F238E27FC236}">
                <a16:creationId xmlns:a16="http://schemas.microsoft.com/office/drawing/2014/main" id="{02B45CC3-16B3-94F6-D25B-0E4F2DD10D2C}"/>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6251564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 Image - frame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fr-FR" dirty="0"/>
              <a:t>Architectures Micro-Services</a:t>
            </a:r>
          </a:p>
        </p:txBody>
      </p:sp>
      <p:sp>
        <p:nvSpPr>
          <p:cNvPr id="6" name="Picture Placeholder 2">
            <a:extLst>
              <a:ext uri="{FF2B5EF4-FFF2-40B4-BE49-F238E27FC236}">
                <a16:creationId xmlns:a16="http://schemas.microsoft.com/office/drawing/2014/main" id="{C11DF7BA-B89B-F9AD-ED1D-8C2B6710047C}"/>
              </a:ext>
            </a:extLst>
          </p:cNvPr>
          <p:cNvSpPr>
            <a:spLocks noGrp="1" noChangeAspect="1"/>
          </p:cNvSpPr>
          <p:nvPr>
            <p:ph type="pic" idx="13" hasCustomPrompt="1"/>
          </p:nvPr>
        </p:nvSpPr>
        <p:spPr>
          <a:xfrm>
            <a:off x="407325" y="408079"/>
            <a:ext cx="11363498" cy="5541871"/>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2" name="Espace réservé de la date 1">
            <a:extLst>
              <a:ext uri="{FF2B5EF4-FFF2-40B4-BE49-F238E27FC236}">
                <a16:creationId xmlns:a16="http://schemas.microsoft.com/office/drawing/2014/main" id="{2A01814A-33D8-9895-8F2C-0FFBACF6D553}"/>
              </a:ext>
            </a:extLst>
          </p:cNvPr>
          <p:cNvSpPr>
            <a:spLocks noGrp="1"/>
          </p:cNvSpPr>
          <p:nvPr>
            <p:ph type="dt" sz="half" idx="14"/>
          </p:nvPr>
        </p:nvSpPr>
        <p:spPr/>
        <p:txBody>
          <a:bodyPr/>
          <a:lstStyle/>
          <a:p>
            <a:fld id="{C729F3B1-D38E-4015-A65B-2251BC8778B2}" type="datetime8">
              <a:rPr lang="fr-FR" smtClean="0"/>
              <a:t>27/06/2025 15:39</a:t>
            </a:fld>
            <a:endParaRPr lang="fr-FR" dirty="0"/>
          </a:p>
        </p:txBody>
      </p:sp>
      <p:sp>
        <p:nvSpPr>
          <p:cNvPr id="5" name="Espace réservé du numéro de diapositive 4">
            <a:extLst>
              <a:ext uri="{FF2B5EF4-FFF2-40B4-BE49-F238E27FC236}">
                <a16:creationId xmlns:a16="http://schemas.microsoft.com/office/drawing/2014/main" id="{34DD1B2B-EE01-E3E2-40B1-942BE0DF9AE7}"/>
              </a:ext>
            </a:extLst>
          </p:cNvPr>
          <p:cNvSpPr>
            <a:spLocks noGrp="1"/>
          </p:cNvSpPr>
          <p:nvPr>
            <p:ph type="sldNum" sz="quarter" idx="15"/>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7" name="Text Placeholder 4">
            <a:extLst>
              <a:ext uri="{FF2B5EF4-FFF2-40B4-BE49-F238E27FC236}">
                <a16:creationId xmlns:a16="http://schemas.microsoft.com/office/drawing/2014/main" id="{BB8E603A-C1DB-E3FF-8C76-B7ED2979C540}"/>
              </a:ext>
            </a:extLst>
          </p:cNvPr>
          <p:cNvSpPr>
            <a:spLocks noGrp="1"/>
          </p:cNvSpPr>
          <p:nvPr>
            <p:ph type="body" sz="quarter" idx="16"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5002727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 Image - full size">
    <p:spTree>
      <p:nvGrpSpPr>
        <p:cNvPr id="1" name=""/>
        <p:cNvGrpSpPr/>
        <p:nvPr/>
      </p:nvGrpSpPr>
      <p:grpSpPr>
        <a:xfrm>
          <a:off x="0" y="0"/>
          <a:ext cx="0" cy="0"/>
          <a:chOff x="0" y="0"/>
          <a:chExt cx="0" cy="0"/>
        </a:xfrm>
      </p:grpSpPr>
      <p:pic>
        <p:nvPicPr>
          <p:cNvPr id="3" name="Picture 2" descr="A graph with white lines on it&#10;&#10;Description automatically generated">
            <a:extLst>
              <a:ext uri="{FF2B5EF4-FFF2-40B4-BE49-F238E27FC236}">
                <a16:creationId xmlns:a16="http://schemas.microsoft.com/office/drawing/2014/main" id="{BE24DBB3-38C1-ABF1-7FBA-1AC14CFAE031}"/>
              </a:ext>
            </a:extLst>
          </p:cNvPr>
          <p:cNvPicPr>
            <a:picLocks noGrp="1" noRot="1" noChangeAspect="1" noMove="1" noResize="1" noEditPoints="1" noAdjustHandles="1" noChangeArrowheads="1" noChangeShapeType="1" noCrop="1"/>
          </p:cNvPicPr>
          <p:nvPr/>
        </p:nvPicPr>
        <p:blipFill>
          <a:blip r:embed="rId2">
            <a:alphaModFix amt="0"/>
          </a:blip>
          <a:stretch>
            <a:fillRect/>
          </a:stretch>
        </p:blipFill>
        <p:spPr>
          <a:xfrm>
            <a:off x="0" y="0"/>
            <a:ext cx="12192000" cy="6858000"/>
          </a:xfrm>
          <a:prstGeom prst="rect">
            <a:avLst/>
          </a:prstGeom>
        </p:spPr>
      </p:pic>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fr-FR" dirty="0"/>
              <a:t>Architectures Micro-Services</a:t>
            </a:r>
          </a:p>
        </p:txBody>
      </p:sp>
      <p:sp>
        <p:nvSpPr>
          <p:cNvPr id="6" name="Picture Placeholder 2">
            <a:extLst>
              <a:ext uri="{FF2B5EF4-FFF2-40B4-BE49-F238E27FC236}">
                <a16:creationId xmlns:a16="http://schemas.microsoft.com/office/drawing/2014/main" id="{C11DF7BA-B89B-F9AD-ED1D-8C2B6710047C}"/>
              </a:ext>
            </a:extLst>
          </p:cNvPr>
          <p:cNvSpPr>
            <a:spLocks noGrp="1" noChangeAspect="1"/>
          </p:cNvSpPr>
          <p:nvPr>
            <p:ph type="pic" idx="13" hasCustomPrompt="1"/>
          </p:nvPr>
        </p:nvSpPr>
        <p:spPr>
          <a:xfrm>
            <a:off x="0" y="0"/>
            <a:ext cx="12192000" cy="6449219"/>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2" name="Espace réservé de la date 1">
            <a:extLst>
              <a:ext uri="{FF2B5EF4-FFF2-40B4-BE49-F238E27FC236}">
                <a16:creationId xmlns:a16="http://schemas.microsoft.com/office/drawing/2014/main" id="{6688866A-A4EE-5692-137F-D22B1102FF88}"/>
              </a:ext>
            </a:extLst>
          </p:cNvPr>
          <p:cNvSpPr>
            <a:spLocks noGrp="1"/>
          </p:cNvSpPr>
          <p:nvPr>
            <p:ph type="dt" sz="half" idx="14"/>
          </p:nvPr>
        </p:nvSpPr>
        <p:spPr/>
        <p:txBody>
          <a:bodyPr/>
          <a:lstStyle/>
          <a:p>
            <a:fld id="{F876474F-931F-40A2-B62D-BE1CA103DFAC}" type="datetime8">
              <a:rPr lang="fr-FR" smtClean="0"/>
              <a:t>27/06/2025 15:39</a:t>
            </a:fld>
            <a:endParaRPr lang="fr-FR" dirty="0"/>
          </a:p>
        </p:txBody>
      </p:sp>
      <p:sp>
        <p:nvSpPr>
          <p:cNvPr id="5" name="Espace réservé du numéro de diapositive 4">
            <a:extLst>
              <a:ext uri="{FF2B5EF4-FFF2-40B4-BE49-F238E27FC236}">
                <a16:creationId xmlns:a16="http://schemas.microsoft.com/office/drawing/2014/main" id="{3D38CFFD-5788-770E-49D6-141D00B3CD03}"/>
              </a:ext>
            </a:extLst>
          </p:cNvPr>
          <p:cNvSpPr>
            <a:spLocks noGrp="1"/>
          </p:cNvSpPr>
          <p:nvPr>
            <p:ph type="sldNum" sz="quarter" idx="15"/>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8" name="Text Placeholder 4">
            <a:extLst>
              <a:ext uri="{FF2B5EF4-FFF2-40B4-BE49-F238E27FC236}">
                <a16:creationId xmlns:a16="http://schemas.microsoft.com/office/drawing/2014/main" id="{26EB285C-0008-A71F-72EE-6CFED59CD1C0}"/>
              </a:ext>
            </a:extLst>
          </p:cNvPr>
          <p:cNvSpPr>
            <a:spLocks noGrp="1"/>
          </p:cNvSpPr>
          <p:nvPr>
            <p:ph type="body" sz="quarter" idx="16"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5151307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 Image - left aligne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fr-FR" dirty="0"/>
              <a:t>Architectures Micro-Services</a:t>
            </a:r>
          </a:p>
        </p:txBody>
      </p:sp>
      <p:sp>
        <p:nvSpPr>
          <p:cNvPr id="6" name="Picture Placeholder 2">
            <a:extLst>
              <a:ext uri="{FF2B5EF4-FFF2-40B4-BE49-F238E27FC236}">
                <a16:creationId xmlns:a16="http://schemas.microsoft.com/office/drawing/2014/main" id="{C11DF7BA-B89B-F9AD-ED1D-8C2B6710047C}"/>
              </a:ext>
            </a:extLst>
          </p:cNvPr>
          <p:cNvSpPr>
            <a:spLocks noGrp="1" noChangeAspect="1"/>
          </p:cNvSpPr>
          <p:nvPr>
            <p:ph type="pic" idx="13" hasCustomPrompt="1"/>
          </p:nvPr>
        </p:nvSpPr>
        <p:spPr>
          <a:xfrm>
            <a:off x="415636" y="408079"/>
            <a:ext cx="9531440" cy="5541871"/>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2" name="Espace réservé de la date 1">
            <a:extLst>
              <a:ext uri="{FF2B5EF4-FFF2-40B4-BE49-F238E27FC236}">
                <a16:creationId xmlns:a16="http://schemas.microsoft.com/office/drawing/2014/main" id="{89111D53-C911-4638-6017-BBB2B9DDC295}"/>
              </a:ext>
            </a:extLst>
          </p:cNvPr>
          <p:cNvSpPr>
            <a:spLocks noGrp="1"/>
          </p:cNvSpPr>
          <p:nvPr>
            <p:ph type="dt" sz="half" idx="14"/>
          </p:nvPr>
        </p:nvSpPr>
        <p:spPr/>
        <p:txBody>
          <a:bodyPr/>
          <a:lstStyle/>
          <a:p>
            <a:fld id="{F0C3B022-430C-48BB-94F6-1E6B25A61693}" type="datetime8">
              <a:rPr lang="fr-FR" smtClean="0"/>
              <a:t>27/06/2025 15:39</a:t>
            </a:fld>
            <a:endParaRPr lang="fr-FR" dirty="0"/>
          </a:p>
        </p:txBody>
      </p:sp>
      <p:sp>
        <p:nvSpPr>
          <p:cNvPr id="5" name="Espace réservé du numéro de diapositive 4">
            <a:extLst>
              <a:ext uri="{FF2B5EF4-FFF2-40B4-BE49-F238E27FC236}">
                <a16:creationId xmlns:a16="http://schemas.microsoft.com/office/drawing/2014/main" id="{F1DC319D-1358-C118-B3EA-6431129EA8E2}"/>
              </a:ext>
            </a:extLst>
          </p:cNvPr>
          <p:cNvSpPr>
            <a:spLocks noGrp="1"/>
          </p:cNvSpPr>
          <p:nvPr>
            <p:ph type="sldNum" sz="quarter" idx="15"/>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7" name="Text Placeholder 4">
            <a:extLst>
              <a:ext uri="{FF2B5EF4-FFF2-40B4-BE49-F238E27FC236}">
                <a16:creationId xmlns:a16="http://schemas.microsoft.com/office/drawing/2014/main" id="{AB6893E6-7F23-4FED-9426-01E4C50E47BE}"/>
              </a:ext>
            </a:extLst>
          </p:cNvPr>
          <p:cNvSpPr>
            <a:spLocks noGrp="1"/>
          </p:cNvSpPr>
          <p:nvPr>
            <p:ph type="body" sz="quarter" idx="16"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9899957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 Image - right aligned">
    <p:spTree>
      <p:nvGrpSpPr>
        <p:cNvPr id="1" name=""/>
        <p:cNvGrpSpPr/>
        <p:nvPr/>
      </p:nvGrpSpPr>
      <p:grpSpPr>
        <a:xfrm>
          <a:off x="0" y="0"/>
          <a:ext cx="0" cy="0"/>
          <a:chOff x="0" y="0"/>
          <a:chExt cx="0" cy="0"/>
        </a:xfrm>
      </p:grpSpPr>
      <p:pic>
        <p:nvPicPr>
          <p:cNvPr id="3" name="Picture 2" descr="A graph with white lines on it&#10;&#10;Description automatically generated">
            <a:extLst>
              <a:ext uri="{FF2B5EF4-FFF2-40B4-BE49-F238E27FC236}">
                <a16:creationId xmlns:a16="http://schemas.microsoft.com/office/drawing/2014/main" id="{BE24DBB3-38C1-ABF1-7FBA-1AC14CFAE031}"/>
              </a:ext>
            </a:extLst>
          </p:cNvPr>
          <p:cNvPicPr>
            <a:picLocks noGrp="1" noRot="1" noChangeAspect="1" noMove="1" noResize="1" noEditPoints="1" noAdjustHandles="1" noChangeArrowheads="1" noChangeShapeType="1" noCrop="1"/>
          </p:cNvPicPr>
          <p:nvPr/>
        </p:nvPicPr>
        <p:blipFill>
          <a:blip r:embed="rId2">
            <a:alphaModFix amt="0"/>
          </a:blip>
          <a:stretch>
            <a:fillRect/>
          </a:stretch>
        </p:blipFill>
        <p:spPr>
          <a:xfrm>
            <a:off x="0" y="0"/>
            <a:ext cx="12192000" cy="6858000"/>
          </a:xfrm>
          <a:prstGeom prst="rect">
            <a:avLst/>
          </a:prstGeom>
        </p:spPr>
      </p:pic>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fr-FR" dirty="0"/>
              <a:t>Architectures Micro-Services</a:t>
            </a:r>
          </a:p>
        </p:txBody>
      </p:sp>
      <p:sp>
        <p:nvSpPr>
          <p:cNvPr id="9" name="Picture Placeholder 2">
            <a:extLst>
              <a:ext uri="{FF2B5EF4-FFF2-40B4-BE49-F238E27FC236}">
                <a16:creationId xmlns:a16="http://schemas.microsoft.com/office/drawing/2014/main" id="{AA8872C7-0A25-4219-AC5F-59B7220AD048}"/>
              </a:ext>
            </a:extLst>
          </p:cNvPr>
          <p:cNvSpPr>
            <a:spLocks noGrp="1" noChangeAspect="1"/>
          </p:cNvSpPr>
          <p:nvPr>
            <p:ph type="pic" idx="14" hasCustomPrompt="1"/>
          </p:nvPr>
        </p:nvSpPr>
        <p:spPr>
          <a:xfrm>
            <a:off x="4073525" y="408079"/>
            <a:ext cx="7697297" cy="5541871"/>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2" name="Espace réservé de la date 1">
            <a:extLst>
              <a:ext uri="{FF2B5EF4-FFF2-40B4-BE49-F238E27FC236}">
                <a16:creationId xmlns:a16="http://schemas.microsoft.com/office/drawing/2014/main" id="{D14CF05B-8971-F891-1ABC-56CE354F6A20}"/>
              </a:ext>
            </a:extLst>
          </p:cNvPr>
          <p:cNvSpPr>
            <a:spLocks noGrp="1"/>
          </p:cNvSpPr>
          <p:nvPr>
            <p:ph type="dt" sz="half" idx="15"/>
          </p:nvPr>
        </p:nvSpPr>
        <p:spPr/>
        <p:txBody>
          <a:bodyPr/>
          <a:lstStyle/>
          <a:p>
            <a:fld id="{65712099-10CA-4194-9F7B-6E3C0362B981}" type="datetime8">
              <a:rPr lang="fr-FR" smtClean="0"/>
              <a:t>27/06/2025 15:39</a:t>
            </a:fld>
            <a:endParaRPr lang="fr-FR" dirty="0"/>
          </a:p>
        </p:txBody>
      </p:sp>
      <p:sp>
        <p:nvSpPr>
          <p:cNvPr id="5" name="Espace réservé du numéro de diapositive 4">
            <a:extLst>
              <a:ext uri="{FF2B5EF4-FFF2-40B4-BE49-F238E27FC236}">
                <a16:creationId xmlns:a16="http://schemas.microsoft.com/office/drawing/2014/main" id="{0432156F-C1B6-49BF-5A9F-0D94A0AD8A46}"/>
              </a:ext>
            </a:extLst>
          </p:cNvPr>
          <p:cNvSpPr>
            <a:spLocks noGrp="1"/>
          </p:cNvSpPr>
          <p:nvPr>
            <p:ph type="sldNum" sz="quarter" idx="16"/>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7" name="Text Placeholder 4">
            <a:extLst>
              <a:ext uri="{FF2B5EF4-FFF2-40B4-BE49-F238E27FC236}">
                <a16:creationId xmlns:a16="http://schemas.microsoft.com/office/drawing/2014/main" id="{C671FC1C-7171-152A-28C9-BAFB8AFF4E0C}"/>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0808246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 Image - edg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fr-FR" dirty="0"/>
              <a:t>Architectures Micro-Services</a:t>
            </a:r>
          </a:p>
        </p:txBody>
      </p:sp>
      <p:sp>
        <p:nvSpPr>
          <p:cNvPr id="5" name="Picture Placeholder 2">
            <a:extLst>
              <a:ext uri="{FF2B5EF4-FFF2-40B4-BE49-F238E27FC236}">
                <a16:creationId xmlns:a16="http://schemas.microsoft.com/office/drawing/2014/main" id="{E1D46A77-34AD-D49B-0041-12764C564290}"/>
              </a:ext>
            </a:extLst>
          </p:cNvPr>
          <p:cNvSpPr>
            <a:spLocks noGrp="1" noChangeAspect="1"/>
          </p:cNvSpPr>
          <p:nvPr>
            <p:ph type="pic" idx="12" hasCustomPrompt="1"/>
          </p:nvPr>
        </p:nvSpPr>
        <p:spPr>
          <a:xfrm>
            <a:off x="4487865" y="408079"/>
            <a:ext cx="7704135" cy="6041934"/>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6" name="Picture Placeholder 2">
            <a:extLst>
              <a:ext uri="{FF2B5EF4-FFF2-40B4-BE49-F238E27FC236}">
                <a16:creationId xmlns:a16="http://schemas.microsoft.com/office/drawing/2014/main" id="{C11DF7BA-B89B-F9AD-ED1D-8C2B6710047C}"/>
              </a:ext>
            </a:extLst>
          </p:cNvPr>
          <p:cNvSpPr>
            <a:spLocks noGrp="1" noChangeAspect="1"/>
          </p:cNvSpPr>
          <p:nvPr>
            <p:ph type="pic" idx="13" hasCustomPrompt="1"/>
          </p:nvPr>
        </p:nvSpPr>
        <p:spPr>
          <a:xfrm>
            <a:off x="1" y="408079"/>
            <a:ext cx="4073524" cy="6041934"/>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2" name="Espace réservé de la date 1">
            <a:extLst>
              <a:ext uri="{FF2B5EF4-FFF2-40B4-BE49-F238E27FC236}">
                <a16:creationId xmlns:a16="http://schemas.microsoft.com/office/drawing/2014/main" id="{A58F3D6E-97E9-B130-BCC5-B750AD322846}"/>
              </a:ext>
            </a:extLst>
          </p:cNvPr>
          <p:cNvSpPr>
            <a:spLocks noGrp="1"/>
          </p:cNvSpPr>
          <p:nvPr>
            <p:ph type="dt" sz="half" idx="14"/>
          </p:nvPr>
        </p:nvSpPr>
        <p:spPr/>
        <p:txBody>
          <a:bodyPr/>
          <a:lstStyle/>
          <a:p>
            <a:fld id="{D2B76E9F-FE7E-434E-B4EE-E1DD033150EC}" type="datetime8">
              <a:rPr lang="fr-FR" smtClean="0"/>
              <a:t>27/06/2025 15:39</a:t>
            </a:fld>
            <a:endParaRPr lang="fr-FR" dirty="0"/>
          </a:p>
        </p:txBody>
      </p:sp>
      <p:sp>
        <p:nvSpPr>
          <p:cNvPr id="3" name="Espace réservé du numéro de diapositive 2">
            <a:extLst>
              <a:ext uri="{FF2B5EF4-FFF2-40B4-BE49-F238E27FC236}">
                <a16:creationId xmlns:a16="http://schemas.microsoft.com/office/drawing/2014/main" id="{6769AFEE-F6B8-C7BA-92B0-597FB148789E}"/>
              </a:ext>
            </a:extLst>
          </p:cNvPr>
          <p:cNvSpPr>
            <a:spLocks noGrp="1"/>
          </p:cNvSpPr>
          <p:nvPr>
            <p:ph type="sldNum" sz="quarter" idx="15"/>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8" name="Text Placeholder 4">
            <a:extLst>
              <a:ext uri="{FF2B5EF4-FFF2-40B4-BE49-F238E27FC236}">
                <a16:creationId xmlns:a16="http://schemas.microsoft.com/office/drawing/2014/main" id="{11AE4333-8E93-A582-9136-34B31BD2716B}"/>
              </a:ext>
            </a:extLst>
          </p:cNvPr>
          <p:cNvSpPr>
            <a:spLocks noGrp="1"/>
          </p:cNvSpPr>
          <p:nvPr>
            <p:ph type="body" sz="quarter" idx="16"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9518304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2 Image - fr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fr-FR" dirty="0"/>
              <a:t>Architectures Micro-Services</a:t>
            </a:r>
          </a:p>
        </p:txBody>
      </p:sp>
      <p:sp>
        <p:nvSpPr>
          <p:cNvPr id="5" name="Picture Placeholder 2">
            <a:extLst>
              <a:ext uri="{FF2B5EF4-FFF2-40B4-BE49-F238E27FC236}">
                <a16:creationId xmlns:a16="http://schemas.microsoft.com/office/drawing/2014/main" id="{E1D46A77-34AD-D49B-0041-12764C564290}"/>
              </a:ext>
            </a:extLst>
          </p:cNvPr>
          <p:cNvSpPr>
            <a:spLocks noGrp="1" noChangeAspect="1"/>
          </p:cNvSpPr>
          <p:nvPr>
            <p:ph type="pic" idx="12" hasCustomPrompt="1"/>
          </p:nvPr>
        </p:nvSpPr>
        <p:spPr>
          <a:xfrm>
            <a:off x="8124306" y="408079"/>
            <a:ext cx="3659616" cy="5541871"/>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6" name="Picture Placeholder 2">
            <a:extLst>
              <a:ext uri="{FF2B5EF4-FFF2-40B4-BE49-F238E27FC236}">
                <a16:creationId xmlns:a16="http://schemas.microsoft.com/office/drawing/2014/main" id="{C11DF7BA-B89B-F9AD-ED1D-8C2B6710047C}"/>
              </a:ext>
            </a:extLst>
          </p:cNvPr>
          <p:cNvSpPr>
            <a:spLocks noGrp="1" noChangeAspect="1"/>
          </p:cNvSpPr>
          <p:nvPr>
            <p:ph type="pic" idx="13" hasCustomPrompt="1"/>
          </p:nvPr>
        </p:nvSpPr>
        <p:spPr>
          <a:xfrm>
            <a:off x="422322" y="408079"/>
            <a:ext cx="7302406" cy="5541871"/>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2" name="Espace réservé de la date 1">
            <a:extLst>
              <a:ext uri="{FF2B5EF4-FFF2-40B4-BE49-F238E27FC236}">
                <a16:creationId xmlns:a16="http://schemas.microsoft.com/office/drawing/2014/main" id="{4E601C03-8EC0-26C3-4065-C541DCBE9F46}"/>
              </a:ext>
            </a:extLst>
          </p:cNvPr>
          <p:cNvSpPr>
            <a:spLocks noGrp="1"/>
          </p:cNvSpPr>
          <p:nvPr>
            <p:ph type="dt" sz="half" idx="14"/>
          </p:nvPr>
        </p:nvSpPr>
        <p:spPr/>
        <p:txBody>
          <a:bodyPr/>
          <a:lstStyle/>
          <a:p>
            <a:fld id="{33D9AEC9-4B31-499B-A086-B3DE81B7E124}" type="datetime8">
              <a:rPr lang="fr-FR" smtClean="0"/>
              <a:t>27/06/2025 15:39</a:t>
            </a:fld>
            <a:endParaRPr lang="fr-FR" dirty="0"/>
          </a:p>
        </p:txBody>
      </p:sp>
      <p:sp>
        <p:nvSpPr>
          <p:cNvPr id="3" name="Espace réservé du numéro de diapositive 2">
            <a:extLst>
              <a:ext uri="{FF2B5EF4-FFF2-40B4-BE49-F238E27FC236}">
                <a16:creationId xmlns:a16="http://schemas.microsoft.com/office/drawing/2014/main" id="{5C7224EB-35E5-2470-E854-319CD22E7D6F}"/>
              </a:ext>
            </a:extLst>
          </p:cNvPr>
          <p:cNvSpPr>
            <a:spLocks noGrp="1"/>
          </p:cNvSpPr>
          <p:nvPr>
            <p:ph type="sldNum" sz="quarter" idx="15"/>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8" name="Text Placeholder 4">
            <a:extLst>
              <a:ext uri="{FF2B5EF4-FFF2-40B4-BE49-F238E27FC236}">
                <a16:creationId xmlns:a16="http://schemas.microsoft.com/office/drawing/2014/main" id="{5E89128D-55BB-EAF1-1B45-17C41071C6F9}"/>
              </a:ext>
            </a:extLst>
          </p:cNvPr>
          <p:cNvSpPr>
            <a:spLocks noGrp="1"/>
          </p:cNvSpPr>
          <p:nvPr>
            <p:ph type="body" sz="quarter" idx="16"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4733898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 Image - offse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fr-FR" dirty="0"/>
              <a:t>Architectures Micro-Services</a:t>
            </a:r>
          </a:p>
        </p:txBody>
      </p:sp>
      <p:sp>
        <p:nvSpPr>
          <p:cNvPr id="5" name="Picture Placeholder 2">
            <a:extLst>
              <a:ext uri="{FF2B5EF4-FFF2-40B4-BE49-F238E27FC236}">
                <a16:creationId xmlns:a16="http://schemas.microsoft.com/office/drawing/2014/main" id="{E1D46A77-34AD-D49B-0041-12764C564290}"/>
              </a:ext>
            </a:extLst>
          </p:cNvPr>
          <p:cNvSpPr>
            <a:spLocks noGrp="1" noChangeAspect="1"/>
          </p:cNvSpPr>
          <p:nvPr>
            <p:ph type="pic" idx="12" hasCustomPrompt="1"/>
          </p:nvPr>
        </p:nvSpPr>
        <p:spPr>
          <a:xfrm>
            <a:off x="5611906" y="1919591"/>
            <a:ext cx="6172015" cy="4030359"/>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6" name="Picture Placeholder 2">
            <a:extLst>
              <a:ext uri="{FF2B5EF4-FFF2-40B4-BE49-F238E27FC236}">
                <a16:creationId xmlns:a16="http://schemas.microsoft.com/office/drawing/2014/main" id="{C11DF7BA-B89B-F9AD-ED1D-8C2B6710047C}"/>
              </a:ext>
            </a:extLst>
          </p:cNvPr>
          <p:cNvSpPr>
            <a:spLocks noGrp="1" noChangeAspect="1"/>
          </p:cNvSpPr>
          <p:nvPr>
            <p:ph type="pic" idx="13" hasCustomPrompt="1"/>
          </p:nvPr>
        </p:nvSpPr>
        <p:spPr>
          <a:xfrm>
            <a:off x="408080" y="403411"/>
            <a:ext cx="4737661" cy="5546539"/>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3" name="Espace réservé de la date 2">
            <a:extLst>
              <a:ext uri="{FF2B5EF4-FFF2-40B4-BE49-F238E27FC236}">
                <a16:creationId xmlns:a16="http://schemas.microsoft.com/office/drawing/2014/main" id="{453B655B-7A0D-BC44-5A49-4D2FBE18856B}"/>
              </a:ext>
            </a:extLst>
          </p:cNvPr>
          <p:cNvSpPr>
            <a:spLocks noGrp="1"/>
          </p:cNvSpPr>
          <p:nvPr>
            <p:ph type="dt" sz="half" idx="14"/>
          </p:nvPr>
        </p:nvSpPr>
        <p:spPr/>
        <p:txBody>
          <a:bodyPr/>
          <a:lstStyle/>
          <a:p>
            <a:fld id="{7508D355-BA21-441C-BFD8-C9F018CBC653}" type="datetime8">
              <a:rPr lang="fr-FR" smtClean="0"/>
              <a:t>27/06/2025 15:39</a:t>
            </a:fld>
            <a:endParaRPr lang="fr-FR" dirty="0"/>
          </a:p>
        </p:txBody>
      </p:sp>
      <p:sp>
        <p:nvSpPr>
          <p:cNvPr id="7" name="Espace réservé du numéro de diapositive 6">
            <a:extLst>
              <a:ext uri="{FF2B5EF4-FFF2-40B4-BE49-F238E27FC236}">
                <a16:creationId xmlns:a16="http://schemas.microsoft.com/office/drawing/2014/main" id="{1108888C-52C1-B0B3-6A20-024D55893A40}"/>
              </a:ext>
            </a:extLst>
          </p:cNvPr>
          <p:cNvSpPr>
            <a:spLocks noGrp="1"/>
          </p:cNvSpPr>
          <p:nvPr>
            <p:ph type="sldNum" sz="quarter" idx="15"/>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8" name="Text Placeholder 4">
            <a:extLst>
              <a:ext uri="{FF2B5EF4-FFF2-40B4-BE49-F238E27FC236}">
                <a16:creationId xmlns:a16="http://schemas.microsoft.com/office/drawing/2014/main" id="{FE6ECAAC-D312-2638-C806-6536DB705076}"/>
              </a:ext>
            </a:extLst>
          </p:cNvPr>
          <p:cNvSpPr>
            <a:spLocks noGrp="1"/>
          </p:cNvSpPr>
          <p:nvPr>
            <p:ph type="body" sz="quarter" idx="16"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820146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 Image - equal">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fr-FR" dirty="0"/>
              <a:t>Architectures Micro-Services</a:t>
            </a:r>
          </a:p>
        </p:txBody>
      </p:sp>
      <p:sp>
        <p:nvSpPr>
          <p:cNvPr id="6" name="Picture Placeholder 2">
            <a:extLst>
              <a:ext uri="{FF2B5EF4-FFF2-40B4-BE49-F238E27FC236}">
                <a16:creationId xmlns:a16="http://schemas.microsoft.com/office/drawing/2014/main" id="{C11DF7BA-B89B-F9AD-ED1D-8C2B6710047C}"/>
              </a:ext>
            </a:extLst>
          </p:cNvPr>
          <p:cNvSpPr>
            <a:spLocks noGrp="1" noChangeAspect="1"/>
          </p:cNvSpPr>
          <p:nvPr>
            <p:ph type="pic" idx="13" hasCustomPrompt="1"/>
          </p:nvPr>
        </p:nvSpPr>
        <p:spPr>
          <a:xfrm>
            <a:off x="408080" y="403412"/>
            <a:ext cx="3456438" cy="5546538"/>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2" name="Picture Placeholder 2">
            <a:extLst>
              <a:ext uri="{FF2B5EF4-FFF2-40B4-BE49-F238E27FC236}">
                <a16:creationId xmlns:a16="http://schemas.microsoft.com/office/drawing/2014/main" id="{C7136743-47EB-D45F-FFAF-EE3D72CC2B02}"/>
              </a:ext>
            </a:extLst>
          </p:cNvPr>
          <p:cNvSpPr>
            <a:spLocks noGrp="1" noChangeAspect="1"/>
          </p:cNvSpPr>
          <p:nvPr>
            <p:ph type="pic" idx="14" hasCustomPrompt="1"/>
          </p:nvPr>
        </p:nvSpPr>
        <p:spPr>
          <a:xfrm>
            <a:off x="4255822" y="403413"/>
            <a:ext cx="3663121" cy="5546537"/>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10" name="Picture Placeholder 2">
            <a:extLst>
              <a:ext uri="{FF2B5EF4-FFF2-40B4-BE49-F238E27FC236}">
                <a16:creationId xmlns:a16="http://schemas.microsoft.com/office/drawing/2014/main" id="{F568C3EB-5FB5-D35C-B9A4-ACC3253B8CCA}"/>
              </a:ext>
            </a:extLst>
          </p:cNvPr>
          <p:cNvSpPr>
            <a:spLocks noGrp="1" noChangeAspect="1"/>
          </p:cNvSpPr>
          <p:nvPr>
            <p:ph type="pic" idx="15" hasCustomPrompt="1"/>
          </p:nvPr>
        </p:nvSpPr>
        <p:spPr>
          <a:xfrm>
            <a:off x="8336958" y="403413"/>
            <a:ext cx="3443084" cy="5546537"/>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3" name="Espace réservé de la date 2">
            <a:extLst>
              <a:ext uri="{FF2B5EF4-FFF2-40B4-BE49-F238E27FC236}">
                <a16:creationId xmlns:a16="http://schemas.microsoft.com/office/drawing/2014/main" id="{152BBA95-F74E-B0B5-DECD-1EDC50C60EB5}"/>
              </a:ext>
            </a:extLst>
          </p:cNvPr>
          <p:cNvSpPr>
            <a:spLocks noGrp="1"/>
          </p:cNvSpPr>
          <p:nvPr>
            <p:ph type="dt" sz="half" idx="16"/>
          </p:nvPr>
        </p:nvSpPr>
        <p:spPr/>
        <p:txBody>
          <a:bodyPr/>
          <a:lstStyle/>
          <a:p>
            <a:fld id="{C5BF1E78-9070-4238-BF27-5E456404BF12}" type="datetime8">
              <a:rPr lang="fr-FR" smtClean="0"/>
              <a:t>27/06/2025 15:39</a:t>
            </a:fld>
            <a:endParaRPr lang="fr-FR" dirty="0"/>
          </a:p>
        </p:txBody>
      </p:sp>
      <p:sp>
        <p:nvSpPr>
          <p:cNvPr id="5" name="Espace réservé du numéro de diapositive 4">
            <a:extLst>
              <a:ext uri="{FF2B5EF4-FFF2-40B4-BE49-F238E27FC236}">
                <a16:creationId xmlns:a16="http://schemas.microsoft.com/office/drawing/2014/main" id="{BCBBBD90-FAEB-7D56-0101-DD28DC01945D}"/>
              </a:ext>
            </a:extLst>
          </p:cNvPr>
          <p:cNvSpPr>
            <a:spLocks noGrp="1"/>
          </p:cNvSpPr>
          <p:nvPr>
            <p:ph type="sldNum" sz="quarter" idx="17"/>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8" name="Text Placeholder 4">
            <a:extLst>
              <a:ext uri="{FF2B5EF4-FFF2-40B4-BE49-F238E27FC236}">
                <a16:creationId xmlns:a16="http://schemas.microsoft.com/office/drawing/2014/main" id="{CB0EF10F-5EEF-6A81-1C9B-149B27AF1861}"/>
              </a:ext>
            </a:extLst>
          </p:cNvPr>
          <p:cNvSpPr>
            <a:spLocks noGrp="1"/>
          </p:cNvSpPr>
          <p:nvPr>
            <p:ph type="body" sz="quarter" idx="18"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5982004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 Image - 1 large">
    <p:spTree>
      <p:nvGrpSpPr>
        <p:cNvPr id="1" name=""/>
        <p:cNvGrpSpPr/>
        <p:nvPr/>
      </p:nvGrpSpPr>
      <p:grpSpPr>
        <a:xfrm>
          <a:off x="0" y="0"/>
          <a:ext cx="0" cy="0"/>
          <a:chOff x="0" y="0"/>
          <a:chExt cx="0" cy="0"/>
        </a:xfrm>
      </p:grpSpPr>
      <p:pic>
        <p:nvPicPr>
          <p:cNvPr id="6" name="Picture 5" descr="A graph with white lines on it&#10;&#10;Description automatically generated">
            <a:extLst>
              <a:ext uri="{FF2B5EF4-FFF2-40B4-BE49-F238E27FC236}">
                <a16:creationId xmlns:a16="http://schemas.microsoft.com/office/drawing/2014/main" id="{973BF543-8901-5A5C-2903-1D8E3E47CA98}"/>
              </a:ext>
            </a:extLst>
          </p:cNvPr>
          <p:cNvPicPr>
            <a:picLocks noGrp="1" noRot="1" noChangeAspect="1" noMove="1" noResize="1" noEditPoints="1" noAdjustHandles="1" noChangeArrowheads="1" noChangeShapeType="1" noCrop="1"/>
          </p:cNvPicPr>
          <p:nvPr/>
        </p:nvPicPr>
        <p:blipFill>
          <a:blip r:embed="rId2">
            <a:alphaModFix amt="0"/>
          </a:blip>
          <a:stretch>
            <a:fillRect/>
          </a:stretch>
        </p:blipFill>
        <p:spPr>
          <a:xfrm>
            <a:off x="0" y="0"/>
            <a:ext cx="12192000" cy="6858000"/>
          </a:xfrm>
          <a:prstGeom prst="rect">
            <a:avLst/>
          </a:prstGeom>
        </p:spPr>
      </p:pic>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fr-FR" dirty="0"/>
              <a:t>Architectures Micro-Services</a:t>
            </a:r>
          </a:p>
        </p:txBody>
      </p:sp>
      <p:sp>
        <p:nvSpPr>
          <p:cNvPr id="7" name="Picture Placeholder 2">
            <a:extLst>
              <a:ext uri="{FF2B5EF4-FFF2-40B4-BE49-F238E27FC236}">
                <a16:creationId xmlns:a16="http://schemas.microsoft.com/office/drawing/2014/main" id="{FDAF8D66-2B3F-AB39-75B5-00A7F5E68BBD}"/>
              </a:ext>
            </a:extLst>
          </p:cNvPr>
          <p:cNvSpPr>
            <a:spLocks noGrp="1"/>
          </p:cNvSpPr>
          <p:nvPr>
            <p:ph type="pic" idx="16" hasCustomPrompt="1"/>
          </p:nvPr>
        </p:nvSpPr>
        <p:spPr>
          <a:xfrm>
            <a:off x="409309" y="398417"/>
            <a:ext cx="3253007" cy="2577770"/>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11" name="Picture Placeholder 2">
            <a:extLst>
              <a:ext uri="{FF2B5EF4-FFF2-40B4-BE49-F238E27FC236}">
                <a16:creationId xmlns:a16="http://schemas.microsoft.com/office/drawing/2014/main" id="{462C30F1-B19C-C57E-9245-D1ABAAFA10B0}"/>
              </a:ext>
            </a:extLst>
          </p:cNvPr>
          <p:cNvSpPr>
            <a:spLocks noGrp="1" noChangeAspect="1"/>
          </p:cNvSpPr>
          <p:nvPr>
            <p:ph type="pic" idx="18" hasCustomPrompt="1"/>
          </p:nvPr>
        </p:nvSpPr>
        <p:spPr>
          <a:xfrm>
            <a:off x="4071619" y="398416"/>
            <a:ext cx="7711078" cy="5562545"/>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3" name="Espace réservé de la date 2">
            <a:extLst>
              <a:ext uri="{FF2B5EF4-FFF2-40B4-BE49-F238E27FC236}">
                <a16:creationId xmlns:a16="http://schemas.microsoft.com/office/drawing/2014/main" id="{BC8915EF-0D3E-6417-9B26-6C210E9AEDBF}"/>
              </a:ext>
            </a:extLst>
          </p:cNvPr>
          <p:cNvSpPr>
            <a:spLocks noGrp="1"/>
          </p:cNvSpPr>
          <p:nvPr>
            <p:ph type="dt" sz="half" idx="19"/>
          </p:nvPr>
        </p:nvSpPr>
        <p:spPr/>
        <p:txBody>
          <a:bodyPr/>
          <a:lstStyle/>
          <a:p>
            <a:fld id="{0C333A19-9276-44C4-91F8-04672DE54201}" type="datetime8">
              <a:rPr lang="fr-FR" smtClean="0"/>
              <a:t>27/06/2025 15:39</a:t>
            </a:fld>
            <a:endParaRPr lang="fr-FR" dirty="0"/>
          </a:p>
        </p:txBody>
      </p:sp>
      <p:sp>
        <p:nvSpPr>
          <p:cNvPr id="5" name="Espace réservé du numéro de diapositive 4">
            <a:extLst>
              <a:ext uri="{FF2B5EF4-FFF2-40B4-BE49-F238E27FC236}">
                <a16:creationId xmlns:a16="http://schemas.microsoft.com/office/drawing/2014/main" id="{D2D63037-DF6E-71FB-2A82-D08B81A4EF10}"/>
              </a:ext>
            </a:extLst>
          </p:cNvPr>
          <p:cNvSpPr>
            <a:spLocks noGrp="1"/>
          </p:cNvSpPr>
          <p:nvPr>
            <p:ph type="sldNum" sz="quarter" idx="20"/>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10" name="Picture Placeholder 2">
            <a:extLst>
              <a:ext uri="{FF2B5EF4-FFF2-40B4-BE49-F238E27FC236}">
                <a16:creationId xmlns:a16="http://schemas.microsoft.com/office/drawing/2014/main" id="{84B24282-4307-AECD-097B-FBF13F4E659E}"/>
              </a:ext>
            </a:extLst>
          </p:cNvPr>
          <p:cNvSpPr>
            <a:spLocks noGrp="1"/>
          </p:cNvSpPr>
          <p:nvPr>
            <p:ph type="pic" idx="21" hasCustomPrompt="1"/>
          </p:nvPr>
        </p:nvSpPr>
        <p:spPr>
          <a:xfrm>
            <a:off x="409309" y="3383191"/>
            <a:ext cx="3253007" cy="2577770"/>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8" name="Text Placeholder 4">
            <a:extLst>
              <a:ext uri="{FF2B5EF4-FFF2-40B4-BE49-F238E27FC236}">
                <a16:creationId xmlns:a16="http://schemas.microsoft.com/office/drawing/2014/main" id="{D32CA6D4-5A92-294D-5A04-8B27474F5380}"/>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66623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 Light">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F2B87135-6AA0-67BA-8E2E-8F09FEF61865}"/>
              </a:ext>
            </a:extLst>
          </p:cNvPr>
          <p:cNvSpPr>
            <a:spLocks noGrp="1"/>
          </p:cNvSpPr>
          <p:nvPr>
            <p:ph type="body" sz="quarter" idx="15"/>
          </p:nvPr>
        </p:nvSpPr>
        <p:spPr>
          <a:xfrm>
            <a:off x="427038" y="3860800"/>
            <a:ext cx="5202237" cy="2090738"/>
          </a:xfrm>
        </p:spPr>
        <p:txBody>
          <a:bodyPr/>
          <a:lstStyle/>
          <a:p>
            <a:pPr lvl="0"/>
            <a:r>
              <a:rPr lang="en-US"/>
              <a:t>Click to edit Master text styles</a:t>
            </a:r>
          </a:p>
        </p:txBody>
      </p:sp>
      <p:sp>
        <p:nvSpPr>
          <p:cNvPr id="6" name="Table Placeholder 5">
            <a:extLst>
              <a:ext uri="{FF2B5EF4-FFF2-40B4-BE49-F238E27FC236}">
                <a16:creationId xmlns:a16="http://schemas.microsoft.com/office/drawing/2014/main" id="{4986AA5A-22D7-4A4A-A290-C115960775EB}"/>
              </a:ext>
            </a:extLst>
          </p:cNvPr>
          <p:cNvSpPr>
            <a:spLocks noGrp="1"/>
          </p:cNvSpPr>
          <p:nvPr>
            <p:ph type="tbl" sz="quarter" idx="14"/>
          </p:nvPr>
        </p:nvSpPr>
        <p:spPr>
          <a:xfrm>
            <a:off x="6562272" y="2420938"/>
            <a:ext cx="5202691" cy="3530600"/>
          </a:xfrm>
        </p:spPr>
        <p:txBody>
          <a:bodyPr/>
          <a:lstStyle/>
          <a:p>
            <a:r>
              <a:rPr lang="en-US" dirty="0"/>
              <a:t>Click icon to add table</a:t>
            </a:r>
          </a:p>
        </p:txBody>
      </p:sp>
      <p:sp>
        <p:nvSpPr>
          <p:cNvPr id="2" name="Title 1">
            <a:extLst>
              <a:ext uri="{FF2B5EF4-FFF2-40B4-BE49-F238E27FC236}">
                <a16:creationId xmlns:a16="http://schemas.microsoft.com/office/drawing/2014/main" id="{E6832830-A85A-FC97-B8FD-E8212C493059}"/>
              </a:ext>
            </a:extLst>
          </p:cNvPr>
          <p:cNvSpPr>
            <a:spLocks noGrp="1"/>
          </p:cNvSpPr>
          <p:nvPr>
            <p:ph type="title"/>
          </p:nvPr>
        </p:nvSpPr>
        <p:spPr>
          <a:xfrm>
            <a:off x="414338" y="414337"/>
            <a:ext cx="11351328" cy="1507331"/>
          </a:xfrm>
        </p:spPr>
        <p:txBody>
          <a:bodyPr/>
          <a:lstStyle/>
          <a:p>
            <a:r>
              <a:rPr lang="en-US"/>
              <a:t>Click to edit Master title style</a:t>
            </a:r>
            <a:endParaRPr lang="en-GB"/>
          </a:p>
        </p:txBody>
      </p:sp>
      <p:sp>
        <p:nvSpPr>
          <p:cNvPr id="8" name="Date Placeholder 7">
            <a:extLst>
              <a:ext uri="{FF2B5EF4-FFF2-40B4-BE49-F238E27FC236}">
                <a16:creationId xmlns:a16="http://schemas.microsoft.com/office/drawing/2014/main" id="{AA9D908D-BD84-C09E-1C01-B31DB3DF1456}"/>
              </a:ext>
            </a:extLst>
          </p:cNvPr>
          <p:cNvSpPr>
            <a:spLocks noGrp="1"/>
          </p:cNvSpPr>
          <p:nvPr>
            <p:ph type="dt" sz="half" idx="11"/>
          </p:nvPr>
        </p:nvSpPr>
        <p:spPr/>
        <p:txBody>
          <a:bodyPr/>
          <a:lstStyle/>
          <a:p>
            <a:fld id="{8FEB2337-A91E-4165-B592-7359CC18F1DD}" type="datetime8">
              <a:rPr lang="fr-FR" smtClean="0"/>
              <a:t>27/06/2025 15:39</a:t>
            </a:fld>
            <a:endParaRPr lang="fr-FR" dirty="0"/>
          </a:p>
        </p:txBody>
      </p:sp>
      <p:sp>
        <p:nvSpPr>
          <p:cNvPr id="9" name="Footer Placeholder 8">
            <a:extLst>
              <a:ext uri="{FF2B5EF4-FFF2-40B4-BE49-F238E27FC236}">
                <a16:creationId xmlns:a16="http://schemas.microsoft.com/office/drawing/2014/main" id="{7661E9C7-B915-62A8-09EC-6820AA9389BB}"/>
              </a:ext>
            </a:extLst>
          </p:cNvPr>
          <p:cNvSpPr>
            <a:spLocks noGrp="1"/>
          </p:cNvSpPr>
          <p:nvPr>
            <p:ph type="ftr" sz="quarter" idx="12"/>
          </p:nvPr>
        </p:nvSpPr>
        <p:spPr>
          <a:xfrm>
            <a:off x="4071619" y="6452233"/>
            <a:ext cx="4052687" cy="406800"/>
          </a:xfrm>
          <a:prstGeom prst="rect">
            <a:avLst/>
          </a:prstGeom>
        </p:spPr>
        <p:txBody>
          <a:bodyPr/>
          <a:lstStyle/>
          <a:p>
            <a:r>
              <a:rPr lang="fr-FR" dirty="0"/>
              <a:t>Architectures Micro-Services</a:t>
            </a:r>
          </a:p>
        </p:txBody>
      </p:sp>
      <p:sp>
        <p:nvSpPr>
          <p:cNvPr id="10" name="Slide Number Placeholder 9">
            <a:extLst>
              <a:ext uri="{FF2B5EF4-FFF2-40B4-BE49-F238E27FC236}">
                <a16:creationId xmlns:a16="http://schemas.microsoft.com/office/drawing/2014/main" id="{A35AED0F-F44A-6DD3-E9B2-FC8C31631457}"/>
              </a:ext>
            </a:extLst>
          </p:cNvPr>
          <p:cNvSpPr>
            <a:spLocks noGrp="1"/>
          </p:cNvSpPr>
          <p:nvPr>
            <p:ph type="sldNum" sz="quarter" idx="13"/>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Tree>
    <p:extLst>
      <p:ext uri="{BB962C8B-B14F-4D97-AF65-F5344CB8AC3E}">
        <p14:creationId xmlns:p14="http://schemas.microsoft.com/office/powerpoint/2010/main" val="10448211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4 Image - even grid">
    <p:spTree>
      <p:nvGrpSpPr>
        <p:cNvPr id="1" name=""/>
        <p:cNvGrpSpPr/>
        <p:nvPr/>
      </p:nvGrpSpPr>
      <p:grpSpPr>
        <a:xfrm>
          <a:off x="0" y="0"/>
          <a:ext cx="0" cy="0"/>
          <a:chOff x="0" y="0"/>
          <a:chExt cx="0" cy="0"/>
        </a:xfrm>
      </p:grpSpPr>
      <p:pic>
        <p:nvPicPr>
          <p:cNvPr id="5" name="Picture 4" descr="A black grid with white lines&#10;&#10;Description automatically generated">
            <a:extLst>
              <a:ext uri="{FF2B5EF4-FFF2-40B4-BE49-F238E27FC236}">
                <a16:creationId xmlns:a16="http://schemas.microsoft.com/office/drawing/2014/main" id="{B3FDB200-A5A1-453F-5054-59D3F64DADA1}"/>
              </a:ext>
            </a:extLst>
          </p:cNvPr>
          <p:cNvPicPr>
            <a:picLocks noGrp="1" noRot="1" noChangeAspect="1" noMove="1" noResize="1" noEditPoints="1" noAdjustHandles="1" noChangeArrowheads="1" noChangeShapeType="1" noCrop="1"/>
          </p:cNvPicPr>
          <p:nvPr/>
        </p:nvPicPr>
        <p:blipFill>
          <a:blip r:embed="rId2">
            <a:alphaModFix amt="0"/>
          </a:blip>
          <a:stretch>
            <a:fillRect/>
          </a:stretch>
        </p:blipFill>
        <p:spPr>
          <a:xfrm>
            <a:off x="0" y="0"/>
            <a:ext cx="12192000" cy="6858000"/>
          </a:xfrm>
          <a:prstGeom prst="rect">
            <a:avLst/>
          </a:prstGeom>
        </p:spPr>
      </p:pic>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fr-FR" dirty="0"/>
              <a:t>Architectures Micro-Services</a:t>
            </a:r>
          </a:p>
        </p:txBody>
      </p:sp>
      <p:sp>
        <p:nvSpPr>
          <p:cNvPr id="2" name="Picture Placeholder 2">
            <a:extLst>
              <a:ext uri="{FF2B5EF4-FFF2-40B4-BE49-F238E27FC236}">
                <a16:creationId xmlns:a16="http://schemas.microsoft.com/office/drawing/2014/main" id="{C7136743-47EB-D45F-FFAF-EE3D72CC2B02}"/>
              </a:ext>
            </a:extLst>
          </p:cNvPr>
          <p:cNvSpPr>
            <a:spLocks noGrp="1"/>
          </p:cNvSpPr>
          <p:nvPr>
            <p:ph type="pic" idx="14" hasCustomPrompt="1"/>
          </p:nvPr>
        </p:nvSpPr>
        <p:spPr>
          <a:xfrm>
            <a:off x="409306" y="3398520"/>
            <a:ext cx="5477688" cy="2556000"/>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7" name="Picture Placeholder 2">
            <a:extLst>
              <a:ext uri="{FF2B5EF4-FFF2-40B4-BE49-F238E27FC236}">
                <a16:creationId xmlns:a16="http://schemas.microsoft.com/office/drawing/2014/main" id="{FDAF8D66-2B3F-AB39-75B5-00A7F5E68BBD}"/>
              </a:ext>
            </a:extLst>
          </p:cNvPr>
          <p:cNvSpPr>
            <a:spLocks noGrp="1"/>
          </p:cNvSpPr>
          <p:nvPr>
            <p:ph type="pic" idx="16" hasCustomPrompt="1"/>
          </p:nvPr>
        </p:nvSpPr>
        <p:spPr>
          <a:xfrm>
            <a:off x="409306" y="398417"/>
            <a:ext cx="5477688" cy="2556000"/>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8" name="Picture Placeholder 2">
            <a:extLst>
              <a:ext uri="{FF2B5EF4-FFF2-40B4-BE49-F238E27FC236}">
                <a16:creationId xmlns:a16="http://schemas.microsoft.com/office/drawing/2014/main" id="{59E65FAD-1F04-6092-A6EB-42FDFC355126}"/>
              </a:ext>
            </a:extLst>
          </p:cNvPr>
          <p:cNvSpPr>
            <a:spLocks noGrp="1"/>
          </p:cNvSpPr>
          <p:nvPr>
            <p:ph type="pic" idx="17" hasCustomPrompt="1"/>
          </p:nvPr>
        </p:nvSpPr>
        <p:spPr>
          <a:xfrm>
            <a:off x="6305009" y="3398520"/>
            <a:ext cx="5477688" cy="2556000"/>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11" name="Picture Placeholder 2">
            <a:extLst>
              <a:ext uri="{FF2B5EF4-FFF2-40B4-BE49-F238E27FC236}">
                <a16:creationId xmlns:a16="http://schemas.microsoft.com/office/drawing/2014/main" id="{462C30F1-B19C-C57E-9245-D1ABAAFA10B0}"/>
              </a:ext>
            </a:extLst>
          </p:cNvPr>
          <p:cNvSpPr>
            <a:spLocks noGrp="1"/>
          </p:cNvSpPr>
          <p:nvPr>
            <p:ph type="pic" idx="18" hasCustomPrompt="1"/>
          </p:nvPr>
        </p:nvSpPr>
        <p:spPr>
          <a:xfrm>
            <a:off x="6305009" y="398417"/>
            <a:ext cx="5477688" cy="2556000"/>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3" name="Espace réservé de la date 2">
            <a:extLst>
              <a:ext uri="{FF2B5EF4-FFF2-40B4-BE49-F238E27FC236}">
                <a16:creationId xmlns:a16="http://schemas.microsoft.com/office/drawing/2014/main" id="{EAE38747-21A6-533B-5291-9D79BF03A238}"/>
              </a:ext>
            </a:extLst>
          </p:cNvPr>
          <p:cNvSpPr>
            <a:spLocks noGrp="1"/>
          </p:cNvSpPr>
          <p:nvPr>
            <p:ph type="dt" sz="half" idx="19"/>
          </p:nvPr>
        </p:nvSpPr>
        <p:spPr/>
        <p:txBody>
          <a:bodyPr/>
          <a:lstStyle/>
          <a:p>
            <a:fld id="{71ACAC72-DFD2-43E1-8D68-2B1F0CD5ECFF}" type="datetime8">
              <a:rPr lang="fr-FR" smtClean="0"/>
              <a:t>27/06/2025 15:39</a:t>
            </a:fld>
            <a:endParaRPr lang="fr-FR" dirty="0"/>
          </a:p>
        </p:txBody>
      </p:sp>
      <p:sp>
        <p:nvSpPr>
          <p:cNvPr id="6" name="Espace réservé du numéro de diapositive 5">
            <a:extLst>
              <a:ext uri="{FF2B5EF4-FFF2-40B4-BE49-F238E27FC236}">
                <a16:creationId xmlns:a16="http://schemas.microsoft.com/office/drawing/2014/main" id="{01300D72-EC97-6F55-E203-BE046103DB1A}"/>
              </a:ext>
            </a:extLst>
          </p:cNvPr>
          <p:cNvSpPr>
            <a:spLocks noGrp="1"/>
          </p:cNvSpPr>
          <p:nvPr>
            <p:ph type="sldNum" sz="quarter" idx="20"/>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pic>
        <p:nvPicPr>
          <p:cNvPr id="9" name="Picture 8" descr="A black grid with white lines&#10;&#10;Description automatically generated">
            <a:extLst>
              <a:ext uri="{FF2B5EF4-FFF2-40B4-BE49-F238E27FC236}">
                <a16:creationId xmlns:a16="http://schemas.microsoft.com/office/drawing/2014/main" id="{17335AA5-53DF-B39B-B132-C5EAF050A755}"/>
              </a:ext>
            </a:extLst>
          </p:cNvPr>
          <p:cNvPicPr/>
          <p:nvPr/>
        </p:nvPicPr>
        <p:blipFill>
          <a:blip r:embed="rId2">
            <a:alphaModFix amt="0"/>
          </a:blip>
          <a:stretch>
            <a:fillRect/>
          </a:stretch>
        </p:blipFill>
        <p:spPr>
          <a:xfrm>
            <a:off x="0" y="0"/>
            <a:ext cx="12192000" cy="6858000"/>
          </a:xfrm>
          <a:prstGeom prst="rect">
            <a:avLst/>
          </a:prstGeom>
        </p:spPr>
      </p:pic>
      <p:sp>
        <p:nvSpPr>
          <p:cNvPr id="10" name="Text Placeholder 4">
            <a:extLst>
              <a:ext uri="{FF2B5EF4-FFF2-40B4-BE49-F238E27FC236}">
                <a16:creationId xmlns:a16="http://schemas.microsoft.com/office/drawing/2014/main" id="{EB3405C1-61BB-E0AC-313A-82114E62FA33}"/>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0650611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 blank - Ligh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64CD26-F405-213D-F035-F5D3BC0E73BC}"/>
              </a:ext>
            </a:extLst>
          </p:cNvPr>
          <p:cNvSpPr>
            <a:spLocks noGrp="1"/>
          </p:cNvSpPr>
          <p:nvPr>
            <p:ph type="dt" sz="half" idx="10"/>
          </p:nvPr>
        </p:nvSpPr>
        <p:spPr/>
        <p:txBody>
          <a:bodyPr/>
          <a:lstStyle/>
          <a:p>
            <a:fld id="{556FE02A-5400-4442-8F66-A3369D9EA80F}" type="datetime8">
              <a:rPr lang="fr-FR" smtClean="0"/>
              <a:t>27/06/2025 15:39</a:t>
            </a:fld>
            <a:endParaRPr lang="fr-FR" dirty="0"/>
          </a:p>
        </p:txBody>
      </p:sp>
      <p:sp>
        <p:nvSpPr>
          <p:cNvPr id="6" name="Footer Placeholder 5">
            <a:extLst>
              <a:ext uri="{FF2B5EF4-FFF2-40B4-BE49-F238E27FC236}">
                <a16:creationId xmlns:a16="http://schemas.microsoft.com/office/drawing/2014/main" id="{B34A3C18-7382-6B91-6779-5BFEE2BAEB50}"/>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7" name="Slide Number Placeholder 6">
            <a:extLst>
              <a:ext uri="{FF2B5EF4-FFF2-40B4-BE49-F238E27FC236}">
                <a16:creationId xmlns:a16="http://schemas.microsoft.com/office/drawing/2014/main" id="{521091F3-CE10-85D0-2427-6E110410D0E4}"/>
              </a:ext>
            </a:extLst>
          </p:cNvPr>
          <p:cNvSpPr>
            <a:spLocks noGrp="1"/>
          </p:cNvSpPr>
          <p:nvPr>
            <p:ph type="sldNum" sz="quarter" idx="12"/>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3" name="Text Placeholder 4">
            <a:extLst>
              <a:ext uri="{FF2B5EF4-FFF2-40B4-BE49-F238E27FC236}">
                <a16:creationId xmlns:a16="http://schemas.microsoft.com/office/drawing/2014/main" id="{6AAC3F2B-1A9B-8CCA-590A-5A60FB9E89AA}"/>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3790147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End Page - Message - L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2420937"/>
            <a:ext cx="9936956" cy="3622833"/>
          </a:xfrm>
        </p:spPr>
        <p:txBody>
          <a:bodyPr anchor="b"/>
          <a:lstStyle/>
          <a:p>
            <a:r>
              <a:rPr lang="en-GB"/>
              <a:t>Enter Sign-off Message</a:t>
            </a:r>
          </a:p>
        </p:txBody>
      </p:sp>
      <p:pic>
        <p:nvPicPr>
          <p:cNvPr id="5" name="Graphic 4">
            <a:extLst>
              <a:ext uri="{FF2B5EF4-FFF2-40B4-BE49-F238E27FC236}">
                <a16:creationId xmlns:a16="http://schemas.microsoft.com/office/drawing/2014/main" id="{5ACC75F8-5AC5-39FF-6E61-B741036C91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4338" y="0"/>
            <a:ext cx="1333833" cy="914400"/>
          </a:xfrm>
          <a:prstGeom prst="rect">
            <a:avLst/>
          </a:prstGeom>
        </p:spPr>
      </p:pic>
      <p:pic>
        <p:nvPicPr>
          <p:cNvPr id="3" name="Graphic 2">
            <a:extLst>
              <a:ext uri="{FF2B5EF4-FFF2-40B4-BE49-F238E27FC236}">
                <a16:creationId xmlns:a16="http://schemas.microsoft.com/office/drawing/2014/main" id="{7AF3473C-C24E-D997-B32F-4303ABFD0580}"/>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414338" y="0"/>
            <a:ext cx="1333833" cy="914400"/>
          </a:xfrm>
          <a:prstGeom prst="rect">
            <a:avLst/>
          </a:prstGeom>
        </p:spPr>
      </p:pic>
    </p:spTree>
    <p:extLst>
      <p:ext uri="{BB962C8B-B14F-4D97-AF65-F5344CB8AC3E}">
        <p14:creationId xmlns:p14="http://schemas.microsoft.com/office/powerpoint/2010/main" val="4062524350"/>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End Page - Elevate Digitally - Light">
    <p:bg>
      <p:bgRef idx="1001">
        <a:schemeClr val="bg2"/>
      </p:bgRef>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D5162DE9-54AE-711B-89BC-BDEE96BDA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82800" y="2950348"/>
            <a:ext cx="6026400" cy="957304"/>
          </a:xfrm>
          <a:prstGeom prst="rect">
            <a:avLst/>
          </a:prstGeom>
        </p:spPr>
      </p:pic>
    </p:spTree>
    <p:extLst>
      <p:ext uri="{BB962C8B-B14F-4D97-AF65-F5344CB8AC3E}">
        <p14:creationId xmlns:p14="http://schemas.microsoft.com/office/powerpoint/2010/main" val="3526571027"/>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Divider - Message - Sky">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EB5D-E9A6-D61A-D7F1-FD3BC8A5FE79}"/>
              </a:ext>
            </a:extLst>
          </p:cNvPr>
          <p:cNvSpPr>
            <a:spLocks noGrp="1"/>
          </p:cNvSpPr>
          <p:nvPr>
            <p:ph type="ctrTitle" hasCustomPrompt="1"/>
          </p:nvPr>
        </p:nvSpPr>
        <p:spPr>
          <a:xfrm>
            <a:off x="407988" y="2420938"/>
            <a:ext cx="9002412" cy="2522535"/>
          </a:xfrm>
        </p:spPr>
        <p:txBody>
          <a:bodyPr anchor="t">
            <a:noAutofit/>
          </a:bodyPr>
          <a:lstStyle>
            <a:lvl1pPr algn="l">
              <a:defRPr sz="4000"/>
            </a:lvl1pPr>
          </a:lstStyle>
          <a:p>
            <a:r>
              <a:rPr lang="en-GB"/>
              <a:t>Section divider message</a:t>
            </a:r>
          </a:p>
        </p:txBody>
      </p:sp>
      <p:pic>
        <p:nvPicPr>
          <p:cNvPr id="5" name="Graphic 4">
            <a:extLst>
              <a:ext uri="{FF2B5EF4-FFF2-40B4-BE49-F238E27FC236}">
                <a16:creationId xmlns:a16="http://schemas.microsoft.com/office/drawing/2014/main" id="{F259123E-55BC-9A46-6B3F-EA33F6AA94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96638" y="0"/>
            <a:ext cx="907256" cy="907256"/>
          </a:xfrm>
          <a:prstGeom prst="rect">
            <a:avLst/>
          </a:prstGeom>
        </p:spPr>
      </p:pic>
      <p:sp>
        <p:nvSpPr>
          <p:cNvPr id="7" name="Date Placeholder 6">
            <a:extLst>
              <a:ext uri="{FF2B5EF4-FFF2-40B4-BE49-F238E27FC236}">
                <a16:creationId xmlns:a16="http://schemas.microsoft.com/office/drawing/2014/main" id="{36401618-500A-BB4C-01E7-66C919BE3202}"/>
              </a:ext>
            </a:extLst>
          </p:cNvPr>
          <p:cNvSpPr>
            <a:spLocks noGrp="1"/>
          </p:cNvSpPr>
          <p:nvPr>
            <p:ph type="dt" sz="half" idx="10"/>
          </p:nvPr>
        </p:nvSpPr>
        <p:spPr/>
        <p:txBody>
          <a:bodyPr/>
          <a:lstStyle/>
          <a:p>
            <a:fld id="{4655DEFC-7D69-4E8A-8CCA-038BE01DD727}" type="datetime8">
              <a:rPr lang="fr-FR" smtClean="0"/>
              <a:t>27/06/2025 15:39</a:t>
            </a:fld>
            <a:endParaRPr lang="fr-FR" dirty="0"/>
          </a:p>
        </p:txBody>
      </p:sp>
      <p:sp>
        <p:nvSpPr>
          <p:cNvPr id="8" name="Footer Placeholder 7">
            <a:extLst>
              <a:ext uri="{FF2B5EF4-FFF2-40B4-BE49-F238E27FC236}">
                <a16:creationId xmlns:a16="http://schemas.microsoft.com/office/drawing/2014/main" id="{911B7920-2FBB-DF67-3796-2E5A28F983C8}"/>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9" name="Slide Number Placeholder 8">
            <a:extLst>
              <a:ext uri="{FF2B5EF4-FFF2-40B4-BE49-F238E27FC236}">
                <a16:creationId xmlns:a16="http://schemas.microsoft.com/office/drawing/2014/main" id="{C1C8E716-91AE-44F5-2586-AE3D04D2FDC8}"/>
              </a:ext>
            </a:extLst>
          </p:cNvPr>
          <p:cNvSpPr>
            <a:spLocks noGrp="1"/>
          </p:cNvSpPr>
          <p:nvPr>
            <p:ph type="sldNum" sz="quarter" idx="12"/>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pic>
        <p:nvPicPr>
          <p:cNvPr id="3" name="Graphic 2">
            <a:extLst>
              <a:ext uri="{FF2B5EF4-FFF2-40B4-BE49-F238E27FC236}">
                <a16:creationId xmlns:a16="http://schemas.microsoft.com/office/drawing/2014/main" id="{3B2813E0-FFFF-0EA3-F915-4A2F1BF3BF81}"/>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11196638" y="0"/>
            <a:ext cx="907256" cy="907256"/>
          </a:xfrm>
          <a:prstGeom prst="rect">
            <a:avLst/>
          </a:prstGeom>
        </p:spPr>
      </p:pic>
    </p:spTree>
    <p:extLst>
      <p:ext uri="{BB962C8B-B14F-4D97-AF65-F5344CB8AC3E}">
        <p14:creationId xmlns:p14="http://schemas.microsoft.com/office/powerpoint/2010/main" val="22953944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Title Slide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07987" y="4438448"/>
            <a:ext cx="11376026" cy="1250156"/>
          </a:xfrm>
        </p:spPr>
        <p:txBody>
          <a:bodyPr anchor="b">
            <a:noAutofit/>
          </a:bodyPr>
          <a:lstStyle/>
          <a:p>
            <a:r>
              <a:rPr lang="en-GB"/>
              <a:t>Document Title</a:t>
            </a:r>
          </a:p>
        </p:txBody>
      </p:sp>
      <p:pic>
        <p:nvPicPr>
          <p:cNvPr id="5" name="Graphic 4">
            <a:extLst>
              <a:ext uri="{FF2B5EF4-FFF2-40B4-BE49-F238E27FC236}">
                <a16:creationId xmlns:a16="http://schemas.microsoft.com/office/drawing/2014/main" id="{5ACC75F8-5AC5-39FF-6E61-B741036C91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4338" y="0"/>
            <a:ext cx="1333833" cy="914400"/>
          </a:xfrm>
          <a:prstGeom prst="rect">
            <a:avLst/>
          </a:prstGeom>
        </p:spPr>
      </p:pic>
      <p:sp>
        <p:nvSpPr>
          <p:cNvPr id="3" name="Espace réservé de la date 2">
            <a:extLst>
              <a:ext uri="{FF2B5EF4-FFF2-40B4-BE49-F238E27FC236}">
                <a16:creationId xmlns:a16="http://schemas.microsoft.com/office/drawing/2014/main" id="{DF0163F3-FCE8-DFC8-FCE2-84ACF891233C}"/>
              </a:ext>
            </a:extLst>
          </p:cNvPr>
          <p:cNvSpPr>
            <a:spLocks noGrp="1"/>
          </p:cNvSpPr>
          <p:nvPr>
            <p:ph type="dt" sz="half" idx="10"/>
          </p:nvPr>
        </p:nvSpPr>
        <p:spPr>
          <a:xfrm>
            <a:off x="407988" y="5950035"/>
            <a:ext cx="1895803" cy="406800"/>
          </a:xfrm>
        </p:spPr>
        <p:txBody>
          <a:bodyPr vert="horz" wrap="none" lIns="0" tIns="0" rIns="0" bIns="0" rtlCol="0" anchor="t">
            <a:noAutofit/>
          </a:bodyPr>
          <a:lstStyle>
            <a:lvl1pPr>
              <a:defRPr lang="fr-FR" sz="2400" smtClean="0">
                <a:ea typeface="+mj-ea"/>
              </a:defRPr>
            </a:lvl1pPr>
          </a:lstStyle>
          <a:p>
            <a:fld id="{268DC79C-72F1-47C2-AF5A-930565ED2557}" type="datetime8">
              <a:rPr lang="fr-FR" smtClean="0"/>
              <a:t>27/06/2025 15:39</a:t>
            </a:fld>
            <a:endParaRPr lang="fr-FR" dirty="0"/>
          </a:p>
        </p:txBody>
      </p:sp>
      <p:pic>
        <p:nvPicPr>
          <p:cNvPr id="4" name="Graphic 3">
            <a:extLst>
              <a:ext uri="{FF2B5EF4-FFF2-40B4-BE49-F238E27FC236}">
                <a16:creationId xmlns:a16="http://schemas.microsoft.com/office/drawing/2014/main" id="{E2DBCA1E-EC8E-C3AB-034A-916E09949C01}"/>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414338" y="0"/>
            <a:ext cx="1333833" cy="914400"/>
          </a:xfrm>
          <a:prstGeom prst="rect">
            <a:avLst/>
          </a:prstGeom>
        </p:spPr>
      </p:pic>
    </p:spTree>
    <p:extLst>
      <p:ext uri="{BB962C8B-B14F-4D97-AF65-F5344CB8AC3E}">
        <p14:creationId xmlns:p14="http://schemas.microsoft.com/office/powerpoint/2010/main" val="3908849957"/>
      </p:ext>
    </p:extLst>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ivider - Message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EB5D-E9A6-D61A-D7F1-FD3BC8A5FE79}"/>
              </a:ext>
            </a:extLst>
          </p:cNvPr>
          <p:cNvSpPr>
            <a:spLocks noGrp="1"/>
          </p:cNvSpPr>
          <p:nvPr>
            <p:ph type="ctrTitle" hasCustomPrompt="1"/>
          </p:nvPr>
        </p:nvSpPr>
        <p:spPr>
          <a:xfrm>
            <a:off x="407988" y="2420938"/>
            <a:ext cx="9002412" cy="2522535"/>
          </a:xfrm>
        </p:spPr>
        <p:txBody>
          <a:bodyPr anchor="t">
            <a:noAutofit/>
          </a:bodyPr>
          <a:lstStyle>
            <a:lvl1pPr algn="l">
              <a:defRPr sz="4000"/>
            </a:lvl1pPr>
          </a:lstStyle>
          <a:p>
            <a:r>
              <a:rPr lang="en-GB"/>
              <a:t>Section divider message</a:t>
            </a:r>
          </a:p>
        </p:txBody>
      </p:sp>
      <p:sp>
        <p:nvSpPr>
          <p:cNvPr id="4" name="Footer Placeholder 3">
            <a:extLst>
              <a:ext uri="{FF2B5EF4-FFF2-40B4-BE49-F238E27FC236}">
                <a16:creationId xmlns:a16="http://schemas.microsoft.com/office/drawing/2014/main" id="{F83A6DF0-B63C-C123-B280-8C6C42437A9E}"/>
              </a:ext>
            </a:extLst>
          </p:cNvPr>
          <p:cNvSpPr>
            <a:spLocks noGrp="1"/>
          </p:cNvSpPr>
          <p:nvPr>
            <p:ph type="ftr" sz="quarter" idx="10"/>
          </p:nvPr>
        </p:nvSpPr>
        <p:spPr>
          <a:xfrm>
            <a:off x="4071619" y="6452233"/>
            <a:ext cx="4052687" cy="406800"/>
          </a:xfrm>
          <a:prstGeom prst="rect">
            <a:avLst/>
          </a:prstGeom>
        </p:spPr>
        <p:txBody>
          <a:bodyPr/>
          <a:lstStyle/>
          <a:p>
            <a:r>
              <a:rPr lang="fr-FR" dirty="0"/>
              <a:t>Architectures Micro-Services</a:t>
            </a:r>
          </a:p>
        </p:txBody>
      </p:sp>
      <p:pic>
        <p:nvPicPr>
          <p:cNvPr id="5" name="Graphic 4">
            <a:extLst>
              <a:ext uri="{FF2B5EF4-FFF2-40B4-BE49-F238E27FC236}">
                <a16:creationId xmlns:a16="http://schemas.microsoft.com/office/drawing/2014/main" id="{F259123E-55BC-9A46-6B3F-EA33F6AA94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96638" y="0"/>
            <a:ext cx="907256" cy="907256"/>
          </a:xfrm>
          <a:prstGeom prst="rect">
            <a:avLst/>
          </a:prstGeom>
        </p:spPr>
      </p:pic>
      <p:sp>
        <p:nvSpPr>
          <p:cNvPr id="3" name="Espace réservé de la date 2">
            <a:extLst>
              <a:ext uri="{FF2B5EF4-FFF2-40B4-BE49-F238E27FC236}">
                <a16:creationId xmlns:a16="http://schemas.microsoft.com/office/drawing/2014/main" id="{8E41C419-CC55-1A6C-E3DC-C6887E4A4434}"/>
              </a:ext>
            </a:extLst>
          </p:cNvPr>
          <p:cNvSpPr>
            <a:spLocks noGrp="1"/>
          </p:cNvSpPr>
          <p:nvPr>
            <p:ph type="dt" sz="half" idx="11"/>
          </p:nvPr>
        </p:nvSpPr>
        <p:spPr/>
        <p:txBody>
          <a:bodyPr/>
          <a:lstStyle/>
          <a:p>
            <a:fld id="{418342E2-4AAA-4BA9-A9F7-C79C71949799}" type="datetime8">
              <a:rPr lang="fr-FR" smtClean="0"/>
              <a:t>27/06/2025 15:39</a:t>
            </a:fld>
            <a:endParaRPr lang="fr-FR" dirty="0"/>
          </a:p>
        </p:txBody>
      </p:sp>
      <p:sp>
        <p:nvSpPr>
          <p:cNvPr id="6" name="Espace réservé du numéro de diapositive 5">
            <a:extLst>
              <a:ext uri="{FF2B5EF4-FFF2-40B4-BE49-F238E27FC236}">
                <a16:creationId xmlns:a16="http://schemas.microsoft.com/office/drawing/2014/main" id="{0D1047C6-C5EA-D67F-24FB-AC8DBC1F5368}"/>
              </a:ext>
            </a:extLst>
          </p:cNvPr>
          <p:cNvSpPr>
            <a:spLocks noGrp="1"/>
          </p:cNvSpPr>
          <p:nvPr>
            <p:ph type="sldNum" sz="quarter" idx="12"/>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pic>
        <p:nvPicPr>
          <p:cNvPr id="7" name="Graphic 6">
            <a:extLst>
              <a:ext uri="{FF2B5EF4-FFF2-40B4-BE49-F238E27FC236}">
                <a16:creationId xmlns:a16="http://schemas.microsoft.com/office/drawing/2014/main" id="{EFC73608-C160-E3CF-1B65-02A6DA38170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96638" y="0"/>
            <a:ext cx="907256" cy="907256"/>
          </a:xfrm>
          <a:prstGeom prst="rect">
            <a:avLst/>
          </a:prstGeom>
        </p:spPr>
      </p:pic>
    </p:spTree>
    <p:extLst>
      <p:ext uri="{BB962C8B-B14F-4D97-AF65-F5344CB8AC3E}">
        <p14:creationId xmlns:p14="http://schemas.microsoft.com/office/powerpoint/2010/main" val="3459923128"/>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Agenda - Dark">
    <p:bg>
      <p:bgRef idx="1001">
        <a:schemeClr val="bg2"/>
      </p:bgRef>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F2B87135-6AA0-67BA-8E2E-8F09FEF61865}"/>
              </a:ext>
            </a:extLst>
          </p:cNvPr>
          <p:cNvSpPr>
            <a:spLocks noGrp="1"/>
          </p:cNvSpPr>
          <p:nvPr>
            <p:ph type="body" sz="quarter" idx="15"/>
          </p:nvPr>
        </p:nvSpPr>
        <p:spPr>
          <a:xfrm>
            <a:off x="427038" y="3860800"/>
            <a:ext cx="5202237" cy="2090738"/>
          </a:xfrm>
        </p:spPr>
        <p:txBody>
          <a:bodyPr/>
          <a:lstStyle/>
          <a:p>
            <a:pPr lvl="0"/>
            <a:r>
              <a:rPr lang="en-US"/>
              <a:t>Click to edit Master text styles</a:t>
            </a:r>
          </a:p>
        </p:txBody>
      </p:sp>
      <p:sp>
        <p:nvSpPr>
          <p:cNvPr id="6" name="Table Placeholder 5">
            <a:extLst>
              <a:ext uri="{FF2B5EF4-FFF2-40B4-BE49-F238E27FC236}">
                <a16:creationId xmlns:a16="http://schemas.microsoft.com/office/drawing/2014/main" id="{4986AA5A-22D7-4A4A-A290-C115960775EB}"/>
              </a:ext>
            </a:extLst>
          </p:cNvPr>
          <p:cNvSpPr>
            <a:spLocks noGrp="1"/>
          </p:cNvSpPr>
          <p:nvPr>
            <p:ph type="tbl" sz="quarter" idx="14"/>
          </p:nvPr>
        </p:nvSpPr>
        <p:spPr>
          <a:xfrm>
            <a:off x="6562272" y="2420938"/>
            <a:ext cx="5202691" cy="3530600"/>
          </a:xfrm>
        </p:spPr>
        <p:txBody>
          <a:bodyPr/>
          <a:lstStyle/>
          <a:p>
            <a:r>
              <a:rPr lang="en-US" dirty="0"/>
              <a:t>Click icon to add table</a:t>
            </a:r>
          </a:p>
        </p:txBody>
      </p:sp>
      <p:sp>
        <p:nvSpPr>
          <p:cNvPr id="2" name="Title 1">
            <a:extLst>
              <a:ext uri="{FF2B5EF4-FFF2-40B4-BE49-F238E27FC236}">
                <a16:creationId xmlns:a16="http://schemas.microsoft.com/office/drawing/2014/main" id="{E6832830-A85A-FC97-B8FD-E8212C493059}"/>
              </a:ext>
            </a:extLst>
          </p:cNvPr>
          <p:cNvSpPr>
            <a:spLocks noGrp="1"/>
          </p:cNvSpPr>
          <p:nvPr>
            <p:ph type="title"/>
          </p:nvPr>
        </p:nvSpPr>
        <p:spPr>
          <a:xfrm>
            <a:off x="414338" y="414337"/>
            <a:ext cx="11351328" cy="1507331"/>
          </a:xfrm>
        </p:spPr>
        <p:txBody>
          <a:bodyPr/>
          <a:lstStyle/>
          <a:p>
            <a:r>
              <a:rPr lang="en-US"/>
              <a:t>Click to edit Master title style</a:t>
            </a:r>
            <a:endParaRPr lang="en-GB"/>
          </a:p>
        </p:txBody>
      </p:sp>
      <p:sp>
        <p:nvSpPr>
          <p:cNvPr id="8" name="Date Placeholder 7">
            <a:extLst>
              <a:ext uri="{FF2B5EF4-FFF2-40B4-BE49-F238E27FC236}">
                <a16:creationId xmlns:a16="http://schemas.microsoft.com/office/drawing/2014/main" id="{AA9D908D-BD84-C09E-1C01-B31DB3DF1456}"/>
              </a:ext>
            </a:extLst>
          </p:cNvPr>
          <p:cNvSpPr>
            <a:spLocks noGrp="1"/>
          </p:cNvSpPr>
          <p:nvPr>
            <p:ph type="dt" sz="half" idx="11"/>
          </p:nvPr>
        </p:nvSpPr>
        <p:spPr/>
        <p:txBody>
          <a:bodyPr/>
          <a:lstStyle/>
          <a:p>
            <a:fld id="{A8520E57-B793-42F7-814B-66690BE22E9F}" type="datetime8">
              <a:rPr lang="fr-FR" smtClean="0"/>
              <a:t>27/06/2025 15:39</a:t>
            </a:fld>
            <a:endParaRPr lang="fr-FR" dirty="0"/>
          </a:p>
        </p:txBody>
      </p:sp>
      <p:sp>
        <p:nvSpPr>
          <p:cNvPr id="9" name="Footer Placeholder 8">
            <a:extLst>
              <a:ext uri="{FF2B5EF4-FFF2-40B4-BE49-F238E27FC236}">
                <a16:creationId xmlns:a16="http://schemas.microsoft.com/office/drawing/2014/main" id="{7661E9C7-B915-62A8-09EC-6820AA9389BB}"/>
              </a:ext>
            </a:extLst>
          </p:cNvPr>
          <p:cNvSpPr>
            <a:spLocks noGrp="1"/>
          </p:cNvSpPr>
          <p:nvPr>
            <p:ph type="ftr" sz="quarter" idx="12"/>
          </p:nvPr>
        </p:nvSpPr>
        <p:spPr>
          <a:xfrm>
            <a:off x="4071619" y="6452233"/>
            <a:ext cx="4052687" cy="406800"/>
          </a:xfrm>
          <a:prstGeom prst="rect">
            <a:avLst/>
          </a:prstGeom>
        </p:spPr>
        <p:txBody>
          <a:bodyPr/>
          <a:lstStyle/>
          <a:p>
            <a:r>
              <a:rPr lang="fr-FR" dirty="0"/>
              <a:t>Architectures Micro-Services</a:t>
            </a:r>
          </a:p>
        </p:txBody>
      </p:sp>
      <p:sp>
        <p:nvSpPr>
          <p:cNvPr id="10" name="Slide Number Placeholder 9">
            <a:extLst>
              <a:ext uri="{FF2B5EF4-FFF2-40B4-BE49-F238E27FC236}">
                <a16:creationId xmlns:a16="http://schemas.microsoft.com/office/drawing/2014/main" id="{A35AED0F-F44A-6DD3-E9B2-FC8C31631457}"/>
              </a:ext>
            </a:extLst>
          </p:cNvPr>
          <p:cNvSpPr>
            <a:spLocks noGrp="1"/>
          </p:cNvSpPr>
          <p:nvPr>
            <p:ph type="sldNum" sz="quarter" idx="13"/>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Tree>
    <p:extLst>
      <p:ext uri="{BB962C8B-B14F-4D97-AF65-F5344CB8AC3E}">
        <p14:creationId xmlns:p14="http://schemas.microsoft.com/office/powerpoint/2010/main" val="4105782287"/>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 space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11365704" cy="1507331"/>
          </a:xfrm>
        </p:spPr>
        <p:txBody>
          <a:bodyPr/>
          <a:lstStyle/>
          <a:p>
            <a:r>
              <a:rPr lang="en-GB"/>
              <a:t>Title + space</a:t>
            </a:r>
          </a:p>
        </p:txBody>
      </p:sp>
      <p:sp>
        <p:nvSpPr>
          <p:cNvPr id="5" name="Footer Placeholder 4">
            <a:extLst>
              <a:ext uri="{FF2B5EF4-FFF2-40B4-BE49-F238E27FC236}">
                <a16:creationId xmlns:a16="http://schemas.microsoft.com/office/drawing/2014/main" id="{9CA7B79C-7AB6-F978-F6EE-CF2E9A39093A}"/>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3" name="Espace réservé de la date 2">
            <a:extLst>
              <a:ext uri="{FF2B5EF4-FFF2-40B4-BE49-F238E27FC236}">
                <a16:creationId xmlns:a16="http://schemas.microsoft.com/office/drawing/2014/main" id="{5E9DEA8E-E520-8ED5-D670-B099CD69A9AD}"/>
              </a:ext>
            </a:extLst>
          </p:cNvPr>
          <p:cNvSpPr>
            <a:spLocks noGrp="1"/>
          </p:cNvSpPr>
          <p:nvPr>
            <p:ph type="dt" sz="half" idx="12"/>
          </p:nvPr>
        </p:nvSpPr>
        <p:spPr/>
        <p:txBody>
          <a:bodyPr/>
          <a:lstStyle/>
          <a:p>
            <a:fld id="{C2D87450-C9EC-4FC2-B517-600FEE7EF14F}" type="datetime8">
              <a:rPr lang="fr-FR" smtClean="0"/>
              <a:t>27/06/2025 15:39</a:t>
            </a:fld>
            <a:endParaRPr lang="fr-FR" dirty="0"/>
          </a:p>
        </p:txBody>
      </p:sp>
      <p:sp>
        <p:nvSpPr>
          <p:cNvPr id="4" name="Espace réservé du numéro de diapositive 3">
            <a:extLst>
              <a:ext uri="{FF2B5EF4-FFF2-40B4-BE49-F238E27FC236}">
                <a16:creationId xmlns:a16="http://schemas.microsoft.com/office/drawing/2014/main" id="{94A7F747-D69D-E7BE-445D-4365A640BCC1}"/>
              </a:ext>
            </a:extLst>
          </p:cNvPr>
          <p:cNvSpPr>
            <a:spLocks noGrp="1"/>
          </p:cNvSpPr>
          <p:nvPr>
            <p:ph type="sldNum" sz="quarter" idx="13"/>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6" name="Text Placeholder 4">
            <a:extLst>
              <a:ext uri="{FF2B5EF4-FFF2-40B4-BE49-F238E27FC236}">
                <a16:creationId xmlns:a16="http://schemas.microsoft.com/office/drawing/2014/main" id="{53B2A74F-05F5-9609-E614-7FE8B99A1FA2}"/>
              </a:ext>
            </a:extLst>
          </p:cNvPr>
          <p:cNvSpPr>
            <a:spLocks noGrp="1"/>
          </p:cNvSpPr>
          <p:nvPr>
            <p:ph type="body" sz="quarter" idx="14"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468669331"/>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ontent - 1 column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69676" cy="1507331"/>
          </a:xfrm>
        </p:spPr>
        <p:txBody>
          <a:bodyPr/>
          <a:lstStyle>
            <a:lvl1pPr>
              <a:defRPr/>
            </a:lvl1pPr>
          </a:lstStyle>
          <a:p>
            <a:r>
              <a:rPr lang="en-GB"/>
              <a:t>Content – One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11369676" cy="3529013"/>
          </a:xfrm>
        </p:spPr>
        <p:txBody>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fr-FR" dirty="0"/>
              <a:t>Architectures Micro-Services</a:t>
            </a:r>
          </a:p>
        </p:txBody>
      </p:sp>
      <p:sp>
        <p:nvSpPr>
          <p:cNvPr id="5" name="Espace réservé de la date 4">
            <a:extLst>
              <a:ext uri="{FF2B5EF4-FFF2-40B4-BE49-F238E27FC236}">
                <a16:creationId xmlns:a16="http://schemas.microsoft.com/office/drawing/2014/main" id="{139A7121-3F43-E637-A7AA-17D63333258C}"/>
              </a:ext>
            </a:extLst>
          </p:cNvPr>
          <p:cNvSpPr>
            <a:spLocks noGrp="1"/>
          </p:cNvSpPr>
          <p:nvPr>
            <p:ph type="dt" sz="half" idx="11"/>
          </p:nvPr>
        </p:nvSpPr>
        <p:spPr/>
        <p:txBody>
          <a:bodyPr/>
          <a:lstStyle/>
          <a:p>
            <a:fld id="{F2DF4D80-DCD0-4FED-B423-6A8832EF293A}" type="datetime8">
              <a:rPr lang="fr-FR" smtClean="0"/>
              <a:t>27/06/2025 15:39</a:t>
            </a:fld>
            <a:endParaRPr lang="fr-FR" dirty="0"/>
          </a:p>
        </p:txBody>
      </p:sp>
      <p:sp>
        <p:nvSpPr>
          <p:cNvPr id="6" name="Espace réservé du numéro de diapositive 5">
            <a:extLst>
              <a:ext uri="{FF2B5EF4-FFF2-40B4-BE49-F238E27FC236}">
                <a16:creationId xmlns:a16="http://schemas.microsoft.com/office/drawing/2014/main" id="{DD00AE01-A4CC-97BA-BADF-4EC54E5BD4BB}"/>
              </a:ext>
            </a:extLst>
          </p:cNvPr>
          <p:cNvSpPr>
            <a:spLocks noGrp="1"/>
          </p:cNvSpPr>
          <p:nvPr>
            <p:ph type="sldNum" sz="quarter" idx="12"/>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7" name="Text Placeholder 4">
            <a:extLst>
              <a:ext uri="{FF2B5EF4-FFF2-40B4-BE49-F238E27FC236}">
                <a16:creationId xmlns:a16="http://schemas.microsoft.com/office/drawing/2014/main" id="{C35ACEE9-8F30-EF5D-C0E4-1736384556DC}"/>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49851690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 space - Ligh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9AB2DD8-99DF-7C72-114B-1FC8D6804940}"/>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
        <p:nvSpPr>
          <p:cNvPr id="2" name="Title 1">
            <a:extLst>
              <a:ext uri="{FF2B5EF4-FFF2-40B4-BE49-F238E27FC236}">
                <a16:creationId xmlns:a16="http://schemas.microsoft.com/office/drawing/2014/main" id="{E6832830-A85A-FC97-B8FD-E8212C493059}"/>
              </a:ext>
            </a:extLst>
          </p:cNvPr>
          <p:cNvSpPr>
            <a:spLocks noGrp="1"/>
          </p:cNvSpPr>
          <p:nvPr>
            <p:ph type="title"/>
          </p:nvPr>
        </p:nvSpPr>
        <p:spPr>
          <a:xfrm>
            <a:off x="414337" y="414337"/>
            <a:ext cx="11354875" cy="1507331"/>
          </a:xfrm>
        </p:spPr>
        <p:txBody>
          <a:bodyPr/>
          <a:lstStyle>
            <a:lvl1pPr>
              <a:defRPr/>
            </a:lvl1pPr>
          </a:lstStyle>
          <a:p>
            <a:r>
              <a:rPr lang="en-US"/>
              <a:t>Click to edit Master title style</a:t>
            </a:r>
            <a:endParaRPr lang="en-GB"/>
          </a:p>
        </p:txBody>
      </p:sp>
      <p:sp>
        <p:nvSpPr>
          <p:cNvPr id="10" name="Date Placeholder 9">
            <a:extLst>
              <a:ext uri="{FF2B5EF4-FFF2-40B4-BE49-F238E27FC236}">
                <a16:creationId xmlns:a16="http://schemas.microsoft.com/office/drawing/2014/main" id="{2E09F178-C3C0-F398-07CC-A74F8BABC632}"/>
              </a:ext>
            </a:extLst>
          </p:cNvPr>
          <p:cNvSpPr>
            <a:spLocks noGrp="1"/>
          </p:cNvSpPr>
          <p:nvPr>
            <p:ph type="dt" sz="half" idx="10"/>
          </p:nvPr>
        </p:nvSpPr>
        <p:spPr/>
        <p:txBody>
          <a:bodyPr/>
          <a:lstStyle/>
          <a:p>
            <a:fld id="{1DADF7BD-E179-4720-9BB8-EE348CB4C934}" type="datetime8">
              <a:rPr lang="fr-FR" smtClean="0"/>
              <a:t>27/06/2025 15:39</a:t>
            </a:fld>
            <a:endParaRPr lang="fr-FR" dirty="0"/>
          </a:p>
        </p:txBody>
      </p:sp>
      <p:sp>
        <p:nvSpPr>
          <p:cNvPr id="11" name="Footer Placeholder 10">
            <a:extLst>
              <a:ext uri="{FF2B5EF4-FFF2-40B4-BE49-F238E27FC236}">
                <a16:creationId xmlns:a16="http://schemas.microsoft.com/office/drawing/2014/main" id="{06DA4EA5-9899-12DA-E24B-3C50F059B511}"/>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12" name="Slide Number Placeholder 11">
            <a:extLst>
              <a:ext uri="{FF2B5EF4-FFF2-40B4-BE49-F238E27FC236}">
                <a16:creationId xmlns:a16="http://schemas.microsoft.com/office/drawing/2014/main" id="{5FF84CF4-68B3-57ED-F869-C8E959AB2D16}"/>
              </a:ext>
            </a:extLst>
          </p:cNvPr>
          <p:cNvSpPr>
            <a:spLocks noGrp="1"/>
          </p:cNvSpPr>
          <p:nvPr>
            <p:ph type="sldNum" sz="quarter" idx="12"/>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Tree>
    <p:extLst>
      <p:ext uri="{BB962C8B-B14F-4D97-AF65-F5344CB8AC3E}">
        <p14:creationId xmlns:p14="http://schemas.microsoft.com/office/powerpoint/2010/main" val="32256500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ntent - 2 column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69675" cy="1507331"/>
          </a:xfrm>
        </p:spPr>
        <p:txBody>
          <a:bodyPr/>
          <a:lstStyle>
            <a:lvl1pPr>
              <a:defRPr/>
            </a:lvl1pPr>
          </a:lstStyle>
          <a:p>
            <a:r>
              <a:rPr lang="en-GB"/>
              <a:t>Content – Two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8" y="2421731"/>
            <a:ext cx="5202691" cy="3529013"/>
          </a:xfrm>
        </p:spPr>
        <p:txBody>
          <a:bodyPr>
            <a:norm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2">
            <a:extLst>
              <a:ext uri="{FF2B5EF4-FFF2-40B4-BE49-F238E27FC236}">
                <a16:creationId xmlns:a16="http://schemas.microsoft.com/office/drawing/2014/main" id="{8F8BEC9D-2EB5-BC6C-53CD-0F3F434F50AF}"/>
              </a:ext>
            </a:extLst>
          </p:cNvPr>
          <p:cNvSpPr>
            <a:spLocks noGrp="1"/>
          </p:cNvSpPr>
          <p:nvPr>
            <p:ph idx="10"/>
          </p:nvPr>
        </p:nvSpPr>
        <p:spPr>
          <a:xfrm>
            <a:off x="6574971" y="2421731"/>
            <a:ext cx="5202691" cy="3529013"/>
          </a:xfrm>
        </p:spPr>
        <p:txBody>
          <a:bodyPr>
            <a:normAutofit/>
          </a:bodyPr>
          <a:lstStyle>
            <a:lvl1pPr>
              <a:defRPr lang="en-US"/>
            </a:lvl1pPr>
            <a:lvl2pPr>
              <a:defRPr lang="en-US"/>
            </a:lvl2pPr>
            <a:lvl3pPr>
              <a:defRPr lang="en-US"/>
            </a:lvl3pPr>
            <a:lvl4pPr>
              <a:defRPr lang="en-US"/>
            </a:lvl4pPr>
            <a:lvl5pPr>
              <a:defRPr lang="en-GB"/>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74B7ECA5-F496-8C7C-36D8-FF151F6455A6}"/>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6" name="Espace réservé de la date 5">
            <a:extLst>
              <a:ext uri="{FF2B5EF4-FFF2-40B4-BE49-F238E27FC236}">
                <a16:creationId xmlns:a16="http://schemas.microsoft.com/office/drawing/2014/main" id="{25581258-DED0-C345-9135-ECDD21D4EE31}"/>
              </a:ext>
            </a:extLst>
          </p:cNvPr>
          <p:cNvSpPr>
            <a:spLocks noGrp="1"/>
          </p:cNvSpPr>
          <p:nvPr>
            <p:ph type="dt" sz="half" idx="12"/>
          </p:nvPr>
        </p:nvSpPr>
        <p:spPr/>
        <p:txBody>
          <a:bodyPr/>
          <a:lstStyle/>
          <a:p>
            <a:fld id="{9929DFE6-6A44-42C5-978D-818BC7E18FE8}" type="datetime8">
              <a:rPr lang="fr-FR" smtClean="0"/>
              <a:t>27/06/2025 15:39</a:t>
            </a:fld>
            <a:endParaRPr lang="fr-FR" dirty="0"/>
          </a:p>
        </p:txBody>
      </p:sp>
      <p:sp>
        <p:nvSpPr>
          <p:cNvPr id="7" name="Espace réservé du numéro de diapositive 6">
            <a:extLst>
              <a:ext uri="{FF2B5EF4-FFF2-40B4-BE49-F238E27FC236}">
                <a16:creationId xmlns:a16="http://schemas.microsoft.com/office/drawing/2014/main" id="{B596BCFF-761B-7402-1A45-6A9F99FE7A75}"/>
              </a:ext>
            </a:extLst>
          </p:cNvPr>
          <p:cNvSpPr>
            <a:spLocks noGrp="1"/>
          </p:cNvSpPr>
          <p:nvPr>
            <p:ph type="sldNum" sz="quarter" idx="13"/>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8" name="Text Placeholder 4">
            <a:extLst>
              <a:ext uri="{FF2B5EF4-FFF2-40B4-BE49-F238E27FC236}">
                <a16:creationId xmlns:a16="http://schemas.microsoft.com/office/drawing/2014/main" id="{92302B22-D0D2-8D5F-DEE0-7F28FC715598}"/>
              </a:ext>
            </a:extLst>
          </p:cNvPr>
          <p:cNvSpPr>
            <a:spLocks noGrp="1"/>
          </p:cNvSpPr>
          <p:nvPr>
            <p:ph type="body" sz="quarter" idx="14"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255210213"/>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ntent - 3 column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11360894" cy="1507331"/>
          </a:xfrm>
        </p:spPr>
        <p:txBody>
          <a:bodyPr/>
          <a:lstStyle/>
          <a:p>
            <a:r>
              <a:rPr lang="en-GB"/>
              <a:t>Content – Three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1731"/>
            <a:ext cx="3236400" cy="3529013"/>
          </a:xfrm>
        </p:spPr>
        <p:txBody>
          <a:bodyPr>
            <a:noAutofit/>
          </a:bodyPr>
          <a:lstStyle>
            <a:lvl1pPr>
              <a:defRPr lang="en-US" sz="2000" dirty="0"/>
            </a:lvl1pPr>
            <a:lvl2pPr>
              <a:defRPr lang="en-US" sz="1800" dirty="0"/>
            </a:lvl2pPr>
            <a:lvl3pPr>
              <a:defRPr lang="en-US" sz="1800" dirty="0"/>
            </a:lvl3pPr>
            <a:lvl4pPr>
              <a:defRPr lang="en-US" sz="1800" dirty="0"/>
            </a:lvl4pPr>
            <a:lvl5pPr>
              <a:defRPr lang="en-GB" sz="18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8529266" y="2421731"/>
            <a:ext cx="3236400" cy="3529013"/>
          </a:xfrm>
        </p:spPr>
        <p:txBody>
          <a:bodyPr>
            <a:noAutofit/>
          </a:bodyPr>
          <a:lstStyle>
            <a:lvl1pPr>
              <a:defRPr lang="en-US" sz="2000"/>
            </a:lvl1pPr>
            <a:lvl2pPr>
              <a:defRPr lang="en-US" sz="1800"/>
            </a:lvl2pPr>
            <a:lvl3pPr>
              <a:defRPr lang="en-US" sz="1800"/>
            </a:lvl3pPr>
            <a:lvl4pPr>
              <a:defRPr lang="en-US" sz="1800"/>
            </a:lvl4pPr>
            <a:lvl5pPr>
              <a:defRPr lang="en-GB" sz="18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4477800" y="2421731"/>
            <a:ext cx="3236400" cy="3529013"/>
          </a:xfrm>
        </p:spPr>
        <p:txBody>
          <a:bodyPr>
            <a:noAutofit/>
          </a:bodyPr>
          <a:lstStyle>
            <a:lvl1pPr>
              <a:defRPr lang="en-US" sz="2000"/>
            </a:lvl1pPr>
            <a:lvl2pPr>
              <a:defRPr lang="en-US" sz="1800"/>
            </a:lvl2pPr>
            <a:lvl3pPr>
              <a:defRPr lang="en-US" sz="1800"/>
            </a:lvl3pPr>
            <a:lvl4pPr>
              <a:defRPr lang="en-US" sz="1800"/>
            </a:lvl4pPr>
            <a:lvl5pPr>
              <a:defRPr lang="en-GB" sz="18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a:extLst>
              <a:ext uri="{FF2B5EF4-FFF2-40B4-BE49-F238E27FC236}">
                <a16:creationId xmlns:a16="http://schemas.microsoft.com/office/drawing/2014/main" id="{CAEF691F-B0E7-02C5-142D-4B245931A1BE}"/>
              </a:ext>
            </a:extLst>
          </p:cNvPr>
          <p:cNvSpPr>
            <a:spLocks noGrp="1"/>
          </p:cNvSpPr>
          <p:nvPr>
            <p:ph type="dt" sz="half" idx="12"/>
          </p:nvPr>
        </p:nvSpPr>
        <p:spPr/>
        <p:txBody>
          <a:bodyPr/>
          <a:lstStyle/>
          <a:p>
            <a:fld id="{F592DC94-C1AD-480F-B161-CA9379349FFC}" type="datetime8">
              <a:rPr lang="fr-FR" smtClean="0"/>
              <a:t>27/06/2025 15:39</a:t>
            </a:fld>
            <a:endParaRPr lang="fr-FR" dirty="0"/>
          </a:p>
        </p:txBody>
      </p:sp>
      <p:sp>
        <p:nvSpPr>
          <p:cNvPr id="10" name="Footer Placeholder 9">
            <a:extLst>
              <a:ext uri="{FF2B5EF4-FFF2-40B4-BE49-F238E27FC236}">
                <a16:creationId xmlns:a16="http://schemas.microsoft.com/office/drawing/2014/main" id="{1FF3CF1D-2683-BDE3-CB52-D04713FFBD79}"/>
              </a:ext>
            </a:extLst>
          </p:cNvPr>
          <p:cNvSpPr>
            <a:spLocks noGrp="1"/>
          </p:cNvSpPr>
          <p:nvPr>
            <p:ph type="ftr" sz="quarter" idx="13"/>
          </p:nvPr>
        </p:nvSpPr>
        <p:spPr>
          <a:xfrm>
            <a:off x="4071619" y="6452233"/>
            <a:ext cx="4052687" cy="406800"/>
          </a:xfrm>
          <a:prstGeom prst="rect">
            <a:avLst/>
          </a:prstGeom>
        </p:spPr>
        <p:txBody>
          <a:bodyPr/>
          <a:lstStyle/>
          <a:p>
            <a:r>
              <a:rPr lang="fr-FR" dirty="0"/>
              <a:t>Architectures Micro-Services</a:t>
            </a:r>
          </a:p>
        </p:txBody>
      </p:sp>
      <p:sp>
        <p:nvSpPr>
          <p:cNvPr id="11" name="Slide Number Placeholder 10">
            <a:extLst>
              <a:ext uri="{FF2B5EF4-FFF2-40B4-BE49-F238E27FC236}">
                <a16:creationId xmlns:a16="http://schemas.microsoft.com/office/drawing/2014/main" id="{3494686C-C0D3-A821-05C7-D047E0F0B243}"/>
              </a:ext>
            </a:extLst>
          </p:cNvPr>
          <p:cNvSpPr>
            <a:spLocks noGrp="1"/>
          </p:cNvSpPr>
          <p:nvPr>
            <p:ph type="sldNum" sz="quarter" idx="14"/>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4" name="Text Placeholder 4">
            <a:extLst>
              <a:ext uri="{FF2B5EF4-FFF2-40B4-BE49-F238E27FC236}">
                <a16:creationId xmlns:a16="http://schemas.microsoft.com/office/drawing/2014/main" id="{4DF8A6DF-AC94-D490-8574-5F5DCF849682}"/>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726236569"/>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ntent - 3 column - Dark - 1 Light">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062CAE-5313-5A91-5A7C-BD90FA5FD926}"/>
              </a:ext>
            </a:extLst>
          </p:cNvPr>
          <p:cNvSpPr/>
          <p:nvPr/>
        </p:nvSpPr>
        <p:spPr>
          <a:xfrm>
            <a:off x="8124825" y="0"/>
            <a:ext cx="4067175" cy="6443663"/>
          </a:xfrm>
          <a:prstGeom prst="rect">
            <a:avLst/>
          </a:prstGeom>
          <a:solidFill>
            <a:schemeClr val="tx1"/>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latin typeface="TWK Everett Light" panose="020B0204000000000000" pitchFamily="34" charset="77"/>
              <a:cs typeface="TWK Everett Light" panose="020B0204000000000000" pitchFamily="34" charset="77"/>
            </a:endParaRPr>
          </a:p>
        </p:txBody>
      </p:sp>
      <p:sp>
        <p:nvSpPr>
          <p:cNvPr id="4" name="Rectangle 3">
            <a:extLst>
              <a:ext uri="{FF2B5EF4-FFF2-40B4-BE49-F238E27FC236}">
                <a16:creationId xmlns:a16="http://schemas.microsoft.com/office/drawing/2014/main" id="{77319C45-DB6A-00B1-3BC9-DAD14F3212B4}"/>
              </a:ext>
            </a:extLst>
          </p:cNvPr>
          <p:cNvSpPr/>
          <p:nvPr/>
        </p:nvSpPr>
        <p:spPr>
          <a:xfrm>
            <a:off x="8124825" y="0"/>
            <a:ext cx="4067175" cy="6443663"/>
          </a:xfrm>
          <a:prstGeom prst="rect">
            <a:avLst/>
          </a:prstGeom>
          <a:solidFill>
            <a:schemeClr val="tx2"/>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latin typeface="TWK Everett Light" panose="020B0204000000000000" pitchFamily="34" charset="77"/>
              <a:cs typeface="TWK Everett Light" panose="020B0204000000000000" pitchFamily="34" charset="77"/>
            </a:endParaRPr>
          </a:p>
        </p:txBody>
      </p:sp>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7299862" cy="1507331"/>
          </a:xfrm>
        </p:spPr>
        <p:txBody>
          <a:bodyPr/>
          <a:lstStyle>
            <a:lvl1pPr>
              <a:defRPr/>
            </a:lvl1pPr>
          </a:lstStyle>
          <a:p>
            <a:r>
              <a:rPr lang="en-GB"/>
              <a:t>Content – Three column – 1 </a:t>
            </a:r>
            <a:r>
              <a:rPr lang="en-GB" err="1"/>
              <a:t>ligh</a:t>
            </a:r>
            <a:endParaRPr lang="en-GB"/>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1731"/>
            <a:ext cx="3236400" cy="3529013"/>
          </a:xfrm>
        </p:spPr>
        <p:txBody>
          <a:bodyPr>
            <a:noAutofit/>
          </a:bodyPr>
          <a:lstStyle>
            <a:lvl1pPr>
              <a:defRPr lang="en-US" sz="2000" dirty="0"/>
            </a:lvl1pPr>
            <a:lvl2pPr>
              <a:defRPr lang="en-US" sz="1800" dirty="0"/>
            </a:lvl2pPr>
            <a:lvl3pPr>
              <a:defRPr lang="en-US" sz="1800" dirty="0"/>
            </a:lvl3pPr>
            <a:lvl4pPr>
              <a:defRPr lang="en-US" sz="1800" dirty="0"/>
            </a:lvl4pPr>
            <a:lvl5pPr>
              <a:defRPr lang="en-GB" sz="18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8529266" y="2421731"/>
            <a:ext cx="3236400" cy="3529013"/>
          </a:xfrm>
        </p:spPr>
        <p:txBody>
          <a:bodyPr>
            <a:noAutofit/>
          </a:bodyPr>
          <a:lstStyle>
            <a:lvl1pPr>
              <a:defRPr lang="en-US" sz="2000" dirty="0">
                <a:solidFill>
                  <a:schemeClr val="bg2"/>
                </a:solidFill>
              </a:defRPr>
            </a:lvl1pPr>
            <a:lvl2pPr>
              <a:defRPr lang="en-US" sz="1800" dirty="0">
                <a:solidFill>
                  <a:schemeClr val="bg2"/>
                </a:solidFill>
              </a:defRPr>
            </a:lvl2pPr>
            <a:lvl3pPr>
              <a:defRPr lang="en-US" sz="1800" dirty="0">
                <a:solidFill>
                  <a:schemeClr val="bg2"/>
                </a:solidFill>
              </a:defRPr>
            </a:lvl3pPr>
            <a:lvl4pPr>
              <a:defRPr lang="en-US" sz="1800" dirty="0">
                <a:solidFill>
                  <a:schemeClr val="bg2"/>
                </a:solidFill>
              </a:defRPr>
            </a:lvl4pPr>
            <a:lvl5pPr>
              <a:defRPr lang="en-GB" sz="1800" dirty="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4477800" y="2421731"/>
            <a:ext cx="3236400" cy="3529013"/>
          </a:xfrm>
        </p:spPr>
        <p:txBody>
          <a:bodyPr>
            <a:noAutofit/>
          </a:bodyPr>
          <a:lstStyle>
            <a:lvl1pPr>
              <a:defRPr lang="en-US" sz="2000"/>
            </a:lvl1pPr>
            <a:lvl2pPr>
              <a:defRPr lang="en-US" sz="1800"/>
            </a:lvl2pPr>
            <a:lvl3pPr>
              <a:defRPr lang="en-US" sz="1800"/>
            </a:lvl3pPr>
            <a:lvl4pPr>
              <a:defRPr lang="en-US" sz="1800"/>
            </a:lvl4pPr>
            <a:lvl5pPr>
              <a:defRPr lang="en-GB" sz="18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a:extLst>
              <a:ext uri="{FF2B5EF4-FFF2-40B4-BE49-F238E27FC236}">
                <a16:creationId xmlns:a16="http://schemas.microsoft.com/office/drawing/2014/main" id="{CAEF691F-B0E7-02C5-142D-4B245931A1BE}"/>
              </a:ext>
            </a:extLst>
          </p:cNvPr>
          <p:cNvSpPr>
            <a:spLocks noGrp="1"/>
          </p:cNvSpPr>
          <p:nvPr>
            <p:ph type="dt" sz="half" idx="12"/>
          </p:nvPr>
        </p:nvSpPr>
        <p:spPr/>
        <p:txBody>
          <a:bodyPr/>
          <a:lstStyle/>
          <a:p>
            <a:fld id="{DF411B3E-B06E-42A4-A214-087FBF6B2A97}" type="datetime8">
              <a:rPr lang="fr-FR" smtClean="0"/>
              <a:t>27/06/2025 15:39</a:t>
            </a:fld>
            <a:endParaRPr lang="fr-FR" dirty="0"/>
          </a:p>
        </p:txBody>
      </p:sp>
      <p:sp>
        <p:nvSpPr>
          <p:cNvPr id="10" name="Footer Placeholder 9">
            <a:extLst>
              <a:ext uri="{FF2B5EF4-FFF2-40B4-BE49-F238E27FC236}">
                <a16:creationId xmlns:a16="http://schemas.microsoft.com/office/drawing/2014/main" id="{1FF3CF1D-2683-BDE3-CB52-D04713FFBD79}"/>
              </a:ext>
            </a:extLst>
          </p:cNvPr>
          <p:cNvSpPr>
            <a:spLocks noGrp="1"/>
          </p:cNvSpPr>
          <p:nvPr>
            <p:ph type="ftr" sz="quarter" idx="13"/>
          </p:nvPr>
        </p:nvSpPr>
        <p:spPr>
          <a:xfrm>
            <a:off x="4071619" y="6452233"/>
            <a:ext cx="4052687" cy="406800"/>
          </a:xfrm>
          <a:prstGeom prst="rect">
            <a:avLst/>
          </a:prstGeom>
        </p:spPr>
        <p:txBody>
          <a:bodyPr/>
          <a:lstStyle/>
          <a:p>
            <a:r>
              <a:rPr lang="fr-FR" dirty="0"/>
              <a:t>Architectures Micro-Services</a:t>
            </a:r>
          </a:p>
        </p:txBody>
      </p:sp>
      <p:sp>
        <p:nvSpPr>
          <p:cNvPr id="11" name="Slide Number Placeholder 10">
            <a:extLst>
              <a:ext uri="{FF2B5EF4-FFF2-40B4-BE49-F238E27FC236}">
                <a16:creationId xmlns:a16="http://schemas.microsoft.com/office/drawing/2014/main" id="{3494686C-C0D3-A821-05C7-D047E0F0B243}"/>
              </a:ext>
            </a:extLst>
          </p:cNvPr>
          <p:cNvSpPr>
            <a:spLocks noGrp="1"/>
          </p:cNvSpPr>
          <p:nvPr>
            <p:ph type="sldNum" sz="quarter" idx="14"/>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8" name="Text Placeholder 4">
            <a:extLst>
              <a:ext uri="{FF2B5EF4-FFF2-40B4-BE49-F238E27FC236}">
                <a16:creationId xmlns:a16="http://schemas.microsoft.com/office/drawing/2014/main" id="{B54877D1-B691-4340-4DD3-FA6F0AD81CF4}"/>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653293401"/>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ontent - 4 column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11362270" cy="1507331"/>
          </a:xfrm>
        </p:spPr>
        <p:txBody>
          <a:bodyPr/>
          <a:lstStyle/>
          <a:p>
            <a:r>
              <a:rPr lang="en-GB"/>
              <a:t>4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1731"/>
            <a:ext cx="2530339" cy="3771251"/>
          </a:xfrm>
          <a:ln w="12700">
            <a:noFill/>
            <a:extLst>
              <a:ext uri="{C807C97D-BFC1-408E-A445-0C87EB9F89A2}">
                <ask:lineSketchStyleProps xmlns:ask="http://schemas.microsoft.com/office/drawing/2018/sketchyshapes">
                  <ask:type>
                    <ask:lineSketchNone/>
                  </ask:type>
                </ask:lineSketchStyleProps>
              </a:ext>
            </a:extLst>
          </a:ln>
        </p:spPr>
        <p:txBody>
          <a:bodyPr>
            <a:noAutofit/>
          </a:bodyPr>
          <a:lstStyle>
            <a:lvl1pPr>
              <a:defRPr lang="en-US" sz="1800" dirty="0"/>
            </a:lvl1pPr>
            <a:lvl2pPr>
              <a:defRPr lang="en-US" sz="1600" dirty="0"/>
            </a:lvl2pPr>
            <a:lvl3pPr>
              <a:defRPr lang="en-US" sz="1600" dirty="0"/>
            </a:lvl3pPr>
            <a:lvl4pPr>
              <a:defRPr lang="en-US" sz="1600" dirty="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6302644" y="2423029"/>
            <a:ext cx="2530339" cy="3771251"/>
          </a:xfrm>
        </p:spPr>
        <p:txBody>
          <a:bodyPr>
            <a:noAutofit/>
          </a:bodyPr>
          <a:lstStyle>
            <a:lvl1pPr>
              <a:defRPr lang="en-US" sz="1800"/>
            </a:lvl1pPr>
            <a:lvl2pPr>
              <a:defRPr lang="en-US" sz="1600"/>
            </a:lvl2pPr>
            <a:lvl3pPr>
              <a:defRPr lang="en-US" sz="1600"/>
            </a:lvl3pPr>
            <a:lvl4pPr>
              <a:defRPr lang="en-US" sz="160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3359018" y="2421731"/>
            <a:ext cx="2530340" cy="3771251"/>
          </a:xfrm>
        </p:spPr>
        <p:txBody>
          <a:bodyPr>
            <a:noAutofit/>
          </a:bodyPr>
          <a:lstStyle>
            <a:lvl1pPr>
              <a:defRPr lang="en-US" sz="1800"/>
            </a:lvl1pPr>
            <a:lvl2pPr>
              <a:defRPr lang="en-US" sz="1600"/>
            </a:lvl2pPr>
            <a:lvl3pPr>
              <a:defRPr lang="en-US" sz="1600"/>
            </a:lvl3pPr>
            <a:lvl4pPr>
              <a:defRPr lang="en-US" sz="160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fr-FR" dirty="0"/>
              <a:t>Architectures Micro-Services</a:t>
            </a:r>
          </a:p>
        </p:txBody>
      </p:sp>
      <p:sp>
        <p:nvSpPr>
          <p:cNvPr id="10" name="Content Placeholder 2">
            <a:extLst>
              <a:ext uri="{FF2B5EF4-FFF2-40B4-BE49-F238E27FC236}">
                <a16:creationId xmlns:a16="http://schemas.microsoft.com/office/drawing/2014/main" id="{875680AF-BABE-564F-D670-F1ACC78C9F53}"/>
              </a:ext>
            </a:extLst>
          </p:cNvPr>
          <p:cNvSpPr>
            <a:spLocks noGrp="1"/>
          </p:cNvSpPr>
          <p:nvPr>
            <p:ph idx="16"/>
          </p:nvPr>
        </p:nvSpPr>
        <p:spPr>
          <a:xfrm>
            <a:off x="9246269" y="2423029"/>
            <a:ext cx="2530339" cy="3771251"/>
          </a:xfrm>
        </p:spPr>
        <p:txBody>
          <a:bodyPr>
            <a:noAutofit/>
          </a:bodyPr>
          <a:lstStyle>
            <a:lvl1pPr>
              <a:defRPr lang="en-US" sz="1800"/>
            </a:lvl1pPr>
            <a:lvl2pPr>
              <a:defRPr lang="en-US" sz="1600"/>
            </a:lvl2pPr>
            <a:lvl3pPr>
              <a:defRPr lang="en-US" sz="1600"/>
            </a:lvl3pPr>
            <a:lvl4pPr>
              <a:defRPr lang="en-US" sz="160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Espace réservé de la date 4">
            <a:extLst>
              <a:ext uri="{FF2B5EF4-FFF2-40B4-BE49-F238E27FC236}">
                <a16:creationId xmlns:a16="http://schemas.microsoft.com/office/drawing/2014/main" id="{F788BF28-5C55-5620-F8E1-04464FF886B0}"/>
              </a:ext>
            </a:extLst>
          </p:cNvPr>
          <p:cNvSpPr>
            <a:spLocks noGrp="1"/>
          </p:cNvSpPr>
          <p:nvPr>
            <p:ph type="dt" sz="half" idx="17"/>
          </p:nvPr>
        </p:nvSpPr>
        <p:spPr/>
        <p:txBody>
          <a:bodyPr/>
          <a:lstStyle/>
          <a:p>
            <a:fld id="{34801066-D746-4040-8137-B04FDBEB6086}" type="datetime8">
              <a:rPr lang="fr-FR" smtClean="0"/>
              <a:t>27/06/2025 15:39</a:t>
            </a:fld>
            <a:endParaRPr lang="fr-FR" dirty="0"/>
          </a:p>
        </p:txBody>
      </p:sp>
      <p:sp>
        <p:nvSpPr>
          <p:cNvPr id="8" name="Espace réservé du numéro de diapositive 7">
            <a:extLst>
              <a:ext uri="{FF2B5EF4-FFF2-40B4-BE49-F238E27FC236}">
                <a16:creationId xmlns:a16="http://schemas.microsoft.com/office/drawing/2014/main" id="{1632DC78-C71A-D0FB-820A-86BC70B55EC8}"/>
              </a:ext>
            </a:extLst>
          </p:cNvPr>
          <p:cNvSpPr>
            <a:spLocks noGrp="1"/>
          </p:cNvSpPr>
          <p:nvPr>
            <p:ph type="sldNum" sz="quarter" idx="18"/>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cxnSp>
        <p:nvCxnSpPr>
          <p:cNvPr id="9" name="Straight Arrow Connector 8">
            <a:extLst>
              <a:ext uri="{FF2B5EF4-FFF2-40B4-BE49-F238E27FC236}">
                <a16:creationId xmlns:a16="http://schemas.microsoft.com/office/drawing/2014/main" id="{8E400E4A-C673-5648-70DE-490376EA64CF}"/>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1CA20485-BB9D-4067-DE55-7006FD9F55EF}"/>
              </a:ext>
            </a:extLst>
          </p:cNvPr>
          <p:cNvSpPr txBox="1"/>
          <p:nvPr/>
        </p:nvSpPr>
        <p:spPr>
          <a:xfrm>
            <a:off x="3173270" y="-403720"/>
            <a:ext cx="336952" cy="215444"/>
          </a:xfrm>
          <a:prstGeom prst="rect">
            <a:avLst/>
          </a:prstGeom>
          <a:noFill/>
        </p:spPr>
        <p:txBody>
          <a:bodyPr wrap="none" rtlCol="0">
            <a:spAutoFit/>
          </a:bodyPr>
          <a:lstStyle/>
          <a:p>
            <a:r>
              <a:rPr lang="fr-FR" sz="800" dirty="0">
                <a:solidFill>
                  <a:srgbClr val="0F0E2B"/>
                </a:solidFill>
              </a:rPr>
              <a:t>1/4</a:t>
            </a:r>
            <a:endParaRPr lang="en-US" sz="800" dirty="0">
              <a:solidFill>
                <a:srgbClr val="0F0E2B"/>
              </a:solidFill>
            </a:endParaRPr>
          </a:p>
        </p:txBody>
      </p:sp>
      <p:cxnSp>
        <p:nvCxnSpPr>
          <p:cNvPr id="12" name="Straight Arrow Connector 11">
            <a:extLst>
              <a:ext uri="{FF2B5EF4-FFF2-40B4-BE49-F238E27FC236}">
                <a16:creationId xmlns:a16="http://schemas.microsoft.com/office/drawing/2014/main" id="{F5336DC9-BDC3-0DEC-5637-B0097D37CEF1}"/>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10D2778C-F8B5-01EB-D39D-069FC4BC1E30}"/>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06386B0-3131-5A24-0739-B67DF5964E64}"/>
              </a:ext>
            </a:extLst>
          </p:cNvPr>
          <p:cNvSpPr txBox="1"/>
          <p:nvPr/>
        </p:nvSpPr>
        <p:spPr>
          <a:xfrm>
            <a:off x="9077793" y="-403720"/>
            <a:ext cx="365806" cy="215444"/>
          </a:xfrm>
          <a:prstGeom prst="rect">
            <a:avLst/>
          </a:prstGeom>
          <a:noFill/>
        </p:spPr>
        <p:txBody>
          <a:bodyPr wrap="none" rtlCol="0">
            <a:spAutoFit/>
          </a:bodyPr>
          <a:lstStyle/>
          <a:p>
            <a:r>
              <a:rPr lang="fr-FR" sz="800" dirty="0">
                <a:solidFill>
                  <a:srgbClr val="0F0E2B"/>
                </a:solidFill>
              </a:rPr>
              <a:t>3/4</a:t>
            </a:r>
            <a:endParaRPr lang="en-US" sz="800" dirty="0">
              <a:solidFill>
                <a:srgbClr val="0F0E2B"/>
              </a:solidFill>
            </a:endParaRPr>
          </a:p>
        </p:txBody>
      </p:sp>
      <p:cxnSp>
        <p:nvCxnSpPr>
          <p:cNvPr id="15" name="Straight Arrow Connector 14">
            <a:extLst>
              <a:ext uri="{FF2B5EF4-FFF2-40B4-BE49-F238E27FC236}">
                <a16:creationId xmlns:a16="http://schemas.microsoft.com/office/drawing/2014/main" id="{A6FD99C0-E189-D6D4-966C-4B671003A3C5}"/>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 Placeholder 4">
            <a:extLst>
              <a:ext uri="{FF2B5EF4-FFF2-40B4-BE49-F238E27FC236}">
                <a16:creationId xmlns:a16="http://schemas.microsoft.com/office/drawing/2014/main" id="{6C05820C-88AC-4ADB-8636-EBC964B3DB4D}"/>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49451053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980">
          <p15:clr>
            <a:srgbClr val="FBAE40"/>
          </p15:clr>
        </p15:guide>
        <p15:guide id="2" pos="570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ontent - 4 column - Dark - 1 Ligh">
    <p:bg>
      <p:bgRef idx="1001">
        <a:schemeClr val="bg2"/>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9DD830B-F7FC-E1B5-0599-B311B5D12B63}"/>
              </a:ext>
            </a:extLst>
          </p:cNvPr>
          <p:cNvSpPr/>
          <p:nvPr/>
        </p:nvSpPr>
        <p:spPr>
          <a:xfrm>
            <a:off x="9043686" y="0"/>
            <a:ext cx="3148314" cy="6443663"/>
          </a:xfrm>
          <a:prstGeom prst="rect">
            <a:avLst/>
          </a:prstGeom>
          <a:solidFill>
            <a:schemeClr val="tx2"/>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latin typeface="TWK Everett Light" panose="020B0204000000000000" pitchFamily="34" charset="77"/>
              <a:cs typeface="TWK Everett Light" panose="020B0204000000000000" pitchFamily="34" charset="77"/>
            </a:endParaRPr>
          </a:p>
        </p:txBody>
      </p:sp>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8418645" cy="1507331"/>
          </a:xfrm>
        </p:spPr>
        <p:txBody>
          <a:bodyPr/>
          <a:lstStyle>
            <a:lvl1pPr>
              <a:defRPr/>
            </a:lvl1pPr>
          </a:lstStyle>
          <a:p>
            <a:r>
              <a:rPr lang="en-GB"/>
              <a:t>4 Column – 1 Light</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1731"/>
            <a:ext cx="2530339" cy="3771251"/>
          </a:xfrm>
          <a:ln w="12700">
            <a:noFill/>
            <a:extLst>
              <a:ext uri="{C807C97D-BFC1-408E-A445-0C87EB9F89A2}">
                <ask:lineSketchStyleProps xmlns:ask="http://schemas.microsoft.com/office/drawing/2018/sketchyshapes">
                  <ask:type>
                    <ask:lineSketchNone/>
                  </ask:type>
                </ask:lineSketchStyleProps>
              </a:ext>
            </a:extLst>
          </a:ln>
        </p:spPr>
        <p:txBody>
          <a:bodyPr>
            <a:noAutofit/>
          </a:bodyPr>
          <a:lstStyle>
            <a:lvl1pPr>
              <a:defRPr lang="en-US" sz="1800" dirty="0"/>
            </a:lvl1pPr>
            <a:lvl2pPr>
              <a:defRPr lang="en-US" sz="1600" dirty="0"/>
            </a:lvl2pPr>
            <a:lvl3pPr>
              <a:defRPr lang="en-US" sz="1600" dirty="0"/>
            </a:lvl3pPr>
            <a:lvl4pPr>
              <a:defRPr lang="en-US" sz="1600" dirty="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6302644" y="2423029"/>
            <a:ext cx="2530339" cy="3771251"/>
          </a:xfrm>
        </p:spPr>
        <p:txBody>
          <a:bodyPr>
            <a:noAutofit/>
          </a:bodyPr>
          <a:lstStyle>
            <a:lvl1pPr>
              <a:defRPr lang="en-US" sz="1800"/>
            </a:lvl1pPr>
            <a:lvl2pPr>
              <a:defRPr lang="en-US" sz="1600"/>
            </a:lvl2pPr>
            <a:lvl3pPr>
              <a:defRPr lang="en-US" sz="1600"/>
            </a:lvl3pPr>
            <a:lvl4pPr>
              <a:defRPr lang="en-US" sz="160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3359018" y="2421731"/>
            <a:ext cx="2530340" cy="3771251"/>
          </a:xfrm>
        </p:spPr>
        <p:txBody>
          <a:bodyPr>
            <a:noAutofit/>
          </a:bodyPr>
          <a:lstStyle>
            <a:lvl1pPr>
              <a:defRPr lang="en-US" sz="1800"/>
            </a:lvl1pPr>
            <a:lvl2pPr>
              <a:defRPr lang="en-US" sz="1600"/>
            </a:lvl2pPr>
            <a:lvl3pPr>
              <a:defRPr lang="en-US" sz="1600"/>
            </a:lvl3pPr>
            <a:lvl4pPr>
              <a:defRPr lang="en-US" sz="160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fr-FR" dirty="0"/>
              <a:t>Architectures Micro-Services</a:t>
            </a:r>
          </a:p>
        </p:txBody>
      </p:sp>
      <p:sp>
        <p:nvSpPr>
          <p:cNvPr id="10" name="Content Placeholder 2">
            <a:extLst>
              <a:ext uri="{FF2B5EF4-FFF2-40B4-BE49-F238E27FC236}">
                <a16:creationId xmlns:a16="http://schemas.microsoft.com/office/drawing/2014/main" id="{875680AF-BABE-564F-D670-F1ACC78C9F53}"/>
              </a:ext>
            </a:extLst>
          </p:cNvPr>
          <p:cNvSpPr>
            <a:spLocks noGrp="1"/>
          </p:cNvSpPr>
          <p:nvPr>
            <p:ph idx="16"/>
          </p:nvPr>
        </p:nvSpPr>
        <p:spPr>
          <a:xfrm>
            <a:off x="9246269" y="2423029"/>
            <a:ext cx="2530339" cy="3771251"/>
          </a:xfrm>
        </p:spPr>
        <p:txBody>
          <a:bodyPr>
            <a:noAutofit/>
          </a:bodyPr>
          <a:lstStyle>
            <a:lvl1pPr>
              <a:defRPr lang="en-US" sz="1800" dirty="0">
                <a:solidFill>
                  <a:schemeClr val="bg2"/>
                </a:solidFill>
              </a:defRPr>
            </a:lvl1pPr>
            <a:lvl2pPr>
              <a:defRPr lang="en-US" sz="1600" dirty="0">
                <a:solidFill>
                  <a:schemeClr val="bg2"/>
                </a:solidFill>
              </a:defRPr>
            </a:lvl2pPr>
            <a:lvl3pPr>
              <a:defRPr lang="en-US" sz="1600" dirty="0">
                <a:solidFill>
                  <a:schemeClr val="bg2"/>
                </a:solidFill>
              </a:defRPr>
            </a:lvl3pPr>
            <a:lvl4pPr>
              <a:defRPr lang="en-US" sz="1600" dirty="0">
                <a:solidFill>
                  <a:schemeClr val="bg2"/>
                </a:solidFill>
              </a:defRPr>
            </a:lvl4pPr>
            <a:lvl5pPr>
              <a:defRPr lang="en-GB" sz="1600" dirty="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Espace réservé de la date 4">
            <a:extLst>
              <a:ext uri="{FF2B5EF4-FFF2-40B4-BE49-F238E27FC236}">
                <a16:creationId xmlns:a16="http://schemas.microsoft.com/office/drawing/2014/main" id="{F788BF28-5C55-5620-F8E1-04464FF886B0}"/>
              </a:ext>
            </a:extLst>
          </p:cNvPr>
          <p:cNvSpPr>
            <a:spLocks noGrp="1"/>
          </p:cNvSpPr>
          <p:nvPr>
            <p:ph type="dt" sz="half" idx="17"/>
          </p:nvPr>
        </p:nvSpPr>
        <p:spPr/>
        <p:txBody>
          <a:bodyPr/>
          <a:lstStyle/>
          <a:p>
            <a:fld id="{A0A4E032-0FE0-4E51-989A-EB09799190DA}" type="datetime8">
              <a:rPr lang="fr-FR" smtClean="0"/>
              <a:t>27/06/2025 15:39</a:t>
            </a:fld>
            <a:endParaRPr lang="fr-FR" dirty="0"/>
          </a:p>
        </p:txBody>
      </p:sp>
      <p:sp>
        <p:nvSpPr>
          <p:cNvPr id="8" name="Espace réservé du numéro de diapositive 7">
            <a:extLst>
              <a:ext uri="{FF2B5EF4-FFF2-40B4-BE49-F238E27FC236}">
                <a16:creationId xmlns:a16="http://schemas.microsoft.com/office/drawing/2014/main" id="{1632DC78-C71A-D0FB-820A-86BC70B55EC8}"/>
              </a:ext>
            </a:extLst>
          </p:cNvPr>
          <p:cNvSpPr>
            <a:spLocks noGrp="1"/>
          </p:cNvSpPr>
          <p:nvPr>
            <p:ph type="sldNum" sz="quarter" idx="18"/>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cxnSp>
        <p:nvCxnSpPr>
          <p:cNvPr id="12" name="Straight Arrow Connector 11">
            <a:extLst>
              <a:ext uri="{FF2B5EF4-FFF2-40B4-BE49-F238E27FC236}">
                <a16:creationId xmlns:a16="http://schemas.microsoft.com/office/drawing/2014/main" id="{9AF77901-D874-E44D-AB0D-19D507381590}"/>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0A0AFD48-9C67-B75B-F3D0-EAE940ACDE22}"/>
              </a:ext>
            </a:extLst>
          </p:cNvPr>
          <p:cNvSpPr txBox="1"/>
          <p:nvPr/>
        </p:nvSpPr>
        <p:spPr>
          <a:xfrm>
            <a:off x="3173270" y="-403720"/>
            <a:ext cx="336952" cy="215444"/>
          </a:xfrm>
          <a:prstGeom prst="rect">
            <a:avLst/>
          </a:prstGeom>
          <a:noFill/>
        </p:spPr>
        <p:txBody>
          <a:bodyPr wrap="none" rtlCol="0">
            <a:spAutoFit/>
          </a:bodyPr>
          <a:lstStyle/>
          <a:p>
            <a:r>
              <a:rPr lang="fr-FR" sz="800" dirty="0">
                <a:solidFill>
                  <a:srgbClr val="0F0E2B"/>
                </a:solidFill>
              </a:rPr>
              <a:t>1/4</a:t>
            </a:r>
            <a:endParaRPr lang="en-US" sz="800" dirty="0">
              <a:solidFill>
                <a:srgbClr val="0F0E2B"/>
              </a:solidFill>
            </a:endParaRPr>
          </a:p>
        </p:txBody>
      </p:sp>
      <p:cxnSp>
        <p:nvCxnSpPr>
          <p:cNvPr id="14" name="Straight Arrow Connector 13">
            <a:extLst>
              <a:ext uri="{FF2B5EF4-FFF2-40B4-BE49-F238E27FC236}">
                <a16:creationId xmlns:a16="http://schemas.microsoft.com/office/drawing/2014/main" id="{3EE60CF5-1640-AD77-B8D5-B1691C291211}"/>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9486BAA0-FF14-84ED-C596-A15891A83833}"/>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8CDA9524-C78B-99E9-FC9E-C8192170F2FE}"/>
              </a:ext>
            </a:extLst>
          </p:cNvPr>
          <p:cNvSpPr txBox="1"/>
          <p:nvPr/>
        </p:nvSpPr>
        <p:spPr>
          <a:xfrm>
            <a:off x="9077793" y="-403720"/>
            <a:ext cx="365806" cy="215444"/>
          </a:xfrm>
          <a:prstGeom prst="rect">
            <a:avLst/>
          </a:prstGeom>
          <a:noFill/>
        </p:spPr>
        <p:txBody>
          <a:bodyPr wrap="none" rtlCol="0">
            <a:spAutoFit/>
          </a:bodyPr>
          <a:lstStyle/>
          <a:p>
            <a:r>
              <a:rPr lang="fr-FR" sz="800" dirty="0">
                <a:solidFill>
                  <a:srgbClr val="0F0E2B"/>
                </a:solidFill>
              </a:rPr>
              <a:t>3/4</a:t>
            </a:r>
            <a:endParaRPr lang="en-US" sz="800" dirty="0">
              <a:solidFill>
                <a:srgbClr val="0F0E2B"/>
              </a:solidFill>
            </a:endParaRPr>
          </a:p>
        </p:txBody>
      </p:sp>
      <p:cxnSp>
        <p:nvCxnSpPr>
          <p:cNvPr id="17" name="Straight Arrow Connector 16">
            <a:extLst>
              <a:ext uri="{FF2B5EF4-FFF2-40B4-BE49-F238E27FC236}">
                <a16:creationId xmlns:a16="http://schemas.microsoft.com/office/drawing/2014/main" id="{44FDADC8-321D-37FF-F27B-8B98723D2253}"/>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 Placeholder 4">
            <a:extLst>
              <a:ext uri="{FF2B5EF4-FFF2-40B4-BE49-F238E27FC236}">
                <a16:creationId xmlns:a16="http://schemas.microsoft.com/office/drawing/2014/main" id="{6FDCA569-8C21-DD77-0E85-95A07AF22B62}"/>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61847690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1980">
          <p15:clr>
            <a:srgbClr val="FBAE40"/>
          </p15:clr>
        </p15:guide>
        <p15:guide id="2" pos="570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ext - 2 Column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p:txBody>
          <a:bodyPr/>
          <a:lstStyle/>
          <a:p>
            <a:r>
              <a:rPr lang="en-GB"/>
              <a:t>Text - Two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11365703" cy="3529013"/>
          </a:xfrm>
        </p:spPr>
        <p:txBody>
          <a:bodyPr numCol="2" spcCol="720000">
            <a:no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fr-FR" dirty="0"/>
              <a:t>Architectures Micro-Services</a:t>
            </a:r>
          </a:p>
        </p:txBody>
      </p:sp>
      <p:sp>
        <p:nvSpPr>
          <p:cNvPr id="5" name="Espace réservé de la date 4">
            <a:extLst>
              <a:ext uri="{FF2B5EF4-FFF2-40B4-BE49-F238E27FC236}">
                <a16:creationId xmlns:a16="http://schemas.microsoft.com/office/drawing/2014/main" id="{811987D2-02FE-46A6-13FC-53B9CB952BD7}"/>
              </a:ext>
            </a:extLst>
          </p:cNvPr>
          <p:cNvSpPr>
            <a:spLocks noGrp="1"/>
          </p:cNvSpPr>
          <p:nvPr>
            <p:ph type="dt" sz="half" idx="11"/>
          </p:nvPr>
        </p:nvSpPr>
        <p:spPr/>
        <p:txBody>
          <a:bodyPr/>
          <a:lstStyle/>
          <a:p>
            <a:fld id="{A5A2A712-79EE-45CB-A684-A369CCDA9FB4}" type="datetime8">
              <a:rPr lang="fr-FR" smtClean="0"/>
              <a:t>27/06/2025 15:39</a:t>
            </a:fld>
            <a:endParaRPr lang="fr-FR" dirty="0"/>
          </a:p>
        </p:txBody>
      </p:sp>
      <p:sp>
        <p:nvSpPr>
          <p:cNvPr id="6" name="Espace réservé du numéro de diapositive 5">
            <a:extLst>
              <a:ext uri="{FF2B5EF4-FFF2-40B4-BE49-F238E27FC236}">
                <a16:creationId xmlns:a16="http://schemas.microsoft.com/office/drawing/2014/main" id="{A349AE92-9AF6-A3A4-C495-8A24615DC7BD}"/>
              </a:ext>
            </a:extLst>
          </p:cNvPr>
          <p:cNvSpPr>
            <a:spLocks noGrp="1"/>
          </p:cNvSpPr>
          <p:nvPr>
            <p:ph type="sldNum" sz="quarter" idx="12"/>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7" name="Text Placeholder 4">
            <a:extLst>
              <a:ext uri="{FF2B5EF4-FFF2-40B4-BE49-F238E27FC236}">
                <a16:creationId xmlns:a16="http://schemas.microsoft.com/office/drawing/2014/main" id="{79818AED-3E86-3FE9-EDD5-0C20E8D77084}"/>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693194382"/>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ext - 3 Column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p:txBody>
          <a:bodyPr/>
          <a:lstStyle/>
          <a:p>
            <a:r>
              <a:rPr lang="en-GB"/>
              <a:t>Text - Three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11365703" cy="3529013"/>
          </a:xfrm>
        </p:spPr>
        <p:txBody>
          <a:bodyPr numCol="3" spcCol="720000">
            <a:no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fr-FR" dirty="0"/>
              <a:t>Architectures Micro-Services</a:t>
            </a:r>
          </a:p>
        </p:txBody>
      </p:sp>
      <p:sp>
        <p:nvSpPr>
          <p:cNvPr id="5" name="Espace réservé de la date 4">
            <a:extLst>
              <a:ext uri="{FF2B5EF4-FFF2-40B4-BE49-F238E27FC236}">
                <a16:creationId xmlns:a16="http://schemas.microsoft.com/office/drawing/2014/main" id="{3E6EBEC6-035F-53F9-6A5F-A16C92465E1C}"/>
              </a:ext>
            </a:extLst>
          </p:cNvPr>
          <p:cNvSpPr>
            <a:spLocks noGrp="1"/>
          </p:cNvSpPr>
          <p:nvPr>
            <p:ph type="dt" sz="half" idx="11"/>
          </p:nvPr>
        </p:nvSpPr>
        <p:spPr/>
        <p:txBody>
          <a:bodyPr/>
          <a:lstStyle/>
          <a:p>
            <a:fld id="{BD14700D-482D-4FE1-A980-FCADFA9A9BD6}" type="datetime8">
              <a:rPr lang="fr-FR" smtClean="0"/>
              <a:t>27/06/2025 15:39</a:t>
            </a:fld>
            <a:endParaRPr lang="fr-FR" dirty="0"/>
          </a:p>
        </p:txBody>
      </p:sp>
      <p:sp>
        <p:nvSpPr>
          <p:cNvPr id="6" name="Espace réservé du numéro de diapositive 5">
            <a:extLst>
              <a:ext uri="{FF2B5EF4-FFF2-40B4-BE49-F238E27FC236}">
                <a16:creationId xmlns:a16="http://schemas.microsoft.com/office/drawing/2014/main" id="{DFBE16B2-A76D-6F2D-DF06-E8BC7085FA26}"/>
              </a:ext>
            </a:extLst>
          </p:cNvPr>
          <p:cNvSpPr>
            <a:spLocks noGrp="1"/>
          </p:cNvSpPr>
          <p:nvPr>
            <p:ph type="sldNum" sz="quarter" idx="12"/>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7" name="Text Placeholder 4">
            <a:extLst>
              <a:ext uri="{FF2B5EF4-FFF2-40B4-BE49-F238E27FC236}">
                <a16:creationId xmlns:a16="http://schemas.microsoft.com/office/drawing/2014/main" id="{AC95B87E-0563-B192-B412-524DDC09155B}"/>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842657734"/>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ext + Image - 2/3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7296147" cy="1507331"/>
          </a:xfrm>
        </p:spPr>
        <p:txBody>
          <a:bodyPr/>
          <a:lstStyle/>
          <a:p>
            <a:r>
              <a:rPr lang="en-GB"/>
              <a:t>Text + image – One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7296146" cy="3529013"/>
          </a:xfrm>
        </p:spPr>
        <p:txBody>
          <a:bodyPr>
            <a:norm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9CA7B79C-7AB6-F978-F6EE-CF2E9A39093A}"/>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4" name="Picture Placeholder 2">
            <a:extLst>
              <a:ext uri="{FF2B5EF4-FFF2-40B4-BE49-F238E27FC236}">
                <a16:creationId xmlns:a16="http://schemas.microsoft.com/office/drawing/2014/main" id="{1D36CA07-E8B6-DC86-0766-0C18452E56EA}"/>
              </a:ext>
            </a:extLst>
          </p:cNvPr>
          <p:cNvSpPr>
            <a:spLocks noGrp="1" noChangeAspect="1"/>
          </p:cNvSpPr>
          <p:nvPr>
            <p:ph type="pic" idx="12" hasCustomPrompt="1"/>
          </p:nvPr>
        </p:nvSpPr>
        <p:spPr>
          <a:xfrm>
            <a:off x="8124306" y="0"/>
            <a:ext cx="4067694"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6" name="Espace réservé de la date 5">
            <a:extLst>
              <a:ext uri="{FF2B5EF4-FFF2-40B4-BE49-F238E27FC236}">
                <a16:creationId xmlns:a16="http://schemas.microsoft.com/office/drawing/2014/main" id="{1A0AA8CF-3A4C-2400-5CAD-C4CEE458DFDF}"/>
              </a:ext>
            </a:extLst>
          </p:cNvPr>
          <p:cNvSpPr>
            <a:spLocks noGrp="1"/>
          </p:cNvSpPr>
          <p:nvPr>
            <p:ph type="dt" sz="half" idx="13"/>
          </p:nvPr>
        </p:nvSpPr>
        <p:spPr/>
        <p:txBody>
          <a:bodyPr/>
          <a:lstStyle/>
          <a:p>
            <a:fld id="{1EE0A481-B8DD-44AC-AA41-9EFC7BFFDDF2}" type="datetime8">
              <a:rPr lang="fr-FR" smtClean="0"/>
              <a:t>27/06/2025 15:39</a:t>
            </a:fld>
            <a:endParaRPr lang="fr-FR" dirty="0"/>
          </a:p>
        </p:txBody>
      </p:sp>
      <p:sp>
        <p:nvSpPr>
          <p:cNvPr id="7" name="Espace réservé du numéro de diapositive 6">
            <a:extLst>
              <a:ext uri="{FF2B5EF4-FFF2-40B4-BE49-F238E27FC236}">
                <a16:creationId xmlns:a16="http://schemas.microsoft.com/office/drawing/2014/main" id="{532B4101-1FF0-93B0-44D9-9F68C760E2A1}"/>
              </a:ext>
            </a:extLst>
          </p:cNvPr>
          <p:cNvSpPr>
            <a:spLocks noGrp="1"/>
          </p:cNvSpPr>
          <p:nvPr>
            <p:ph type="sldNum" sz="quarter" idx="14"/>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8" name="Text Placeholder 4">
            <a:extLst>
              <a:ext uri="{FF2B5EF4-FFF2-40B4-BE49-F238E27FC236}">
                <a16:creationId xmlns:a16="http://schemas.microsoft.com/office/drawing/2014/main" id="{4463D533-1201-DF31-C71F-8A00E23262E0}"/>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80151316"/>
      </p:ext>
    </p:extLst>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 Image - 1/2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5267322" cy="1507331"/>
          </a:xfrm>
        </p:spPr>
        <p:txBody>
          <a:bodyPr/>
          <a:lstStyle/>
          <a:p>
            <a:r>
              <a:rPr lang="en-GB"/>
              <a:t>Text + image – One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5267323" cy="3529013"/>
          </a:xfrm>
        </p:spPr>
        <p:txBody>
          <a:bodyPr>
            <a:norm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9CA7B79C-7AB6-F978-F6EE-CF2E9A39093A}"/>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4" name="Picture Placeholder 2">
            <a:extLst>
              <a:ext uri="{FF2B5EF4-FFF2-40B4-BE49-F238E27FC236}">
                <a16:creationId xmlns:a16="http://schemas.microsoft.com/office/drawing/2014/main" id="{1D36CA07-E8B6-DC86-0766-0C18452E56EA}"/>
              </a:ext>
            </a:extLst>
          </p:cNvPr>
          <p:cNvSpPr>
            <a:spLocks noGrp="1" noChangeAspect="1"/>
          </p:cNvSpPr>
          <p:nvPr>
            <p:ph type="pic" idx="12" hasCustomPrompt="1"/>
          </p:nvPr>
        </p:nvSpPr>
        <p:spPr>
          <a:xfrm>
            <a:off x="6096000" y="0"/>
            <a:ext cx="6096000"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6" name="Espace réservé de la date 5">
            <a:extLst>
              <a:ext uri="{FF2B5EF4-FFF2-40B4-BE49-F238E27FC236}">
                <a16:creationId xmlns:a16="http://schemas.microsoft.com/office/drawing/2014/main" id="{5BF78A28-95C9-74D7-B78E-24D901144BA4}"/>
              </a:ext>
            </a:extLst>
          </p:cNvPr>
          <p:cNvSpPr>
            <a:spLocks noGrp="1"/>
          </p:cNvSpPr>
          <p:nvPr>
            <p:ph type="dt" sz="half" idx="13"/>
          </p:nvPr>
        </p:nvSpPr>
        <p:spPr/>
        <p:txBody>
          <a:bodyPr/>
          <a:lstStyle/>
          <a:p>
            <a:fld id="{9F4330CC-B7FA-41AA-898C-E2B7D3CC4AE1}" type="datetime8">
              <a:rPr lang="fr-FR" smtClean="0"/>
              <a:t>27/06/2025 15:39</a:t>
            </a:fld>
            <a:endParaRPr lang="fr-FR" dirty="0"/>
          </a:p>
        </p:txBody>
      </p:sp>
      <p:sp>
        <p:nvSpPr>
          <p:cNvPr id="7" name="Espace réservé du numéro de diapositive 6">
            <a:extLst>
              <a:ext uri="{FF2B5EF4-FFF2-40B4-BE49-F238E27FC236}">
                <a16:creationId xmlns:a16="http://schemas.microsoft.com/office/drawing/2014/main" id="{2AEF1ED4-3759-6817-4F35-7BA2C9C6EDAD}"/>
              </a:ext>
            </a:extLst>
          </p:cNvPr>
          <p:cNvSpPr>
            <a:spLocks noGrp="1"/>
          </p:cNvSpPr>
          <p:nvPr>
            <p:ph type="sldNum" sz="quarter" idx="14"/>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8" name="Text Placeholder 4">
            <a:extLst>
              <a:ext uri="{FF2B5EF4-FFF2-40B4-BE49-F238E27FC236}">
                <a16:creationId xmlns:a16="http://schemas.microsoft.com/office/drawing/2014/main" id="{303F3368-4BB5-8B4D-D135-1FE77F1E0EDD}"/>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503826081"/>
      </p:ext>
    </p:extLst>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 Image - 1/3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9" y="406522"/>
            <a:ext cx="3242422" cy="1507331"/>
          </a:xfrm>
        </p:spPr>
        <p:txBody>
          <a:bodyPr/>
          <a:lstStyle/>
          <a:p>
            <a:r>
              <a:rPr lang="en-GB"/>
              <a:t>Text + image – One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8" y="2421731"/>
            <a:ext cx="3242423" cy="3529013"/>
          </a:xfrm>
        </p:spPr>
        <p:txBody>
          <a:bodyPr>
            <a:norm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9CA7B79C-7AB6-F978-F6EE-CF2E9A39093A}"/>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4" name="Picture Placeholder 2">
            <a:extLst>
              <a:ext uri="{FF2B5EF4-FFF2-40B4-BE49-F238E27FC236}">
                <a16:creationId xmlns:a16="http://schemas.microsoft.com/office/drawing/2014/main" id="{1D36CA07-E8B6-DC86-0766-0C18452E56EA}"/>
              </a:ext>
            </a:extLst>
          </p:cNvPr>
          <p:cNvSpPr>
            <a:spLocks noGrp="1" noChangeAspect="1"/>
          </p:cNvSpPr>
          <p:nvPr>
            <p:ph type="pic" idx="12" hasCustomPrompt="1"/>
          </p:nvPr>
        </p:nvSpPr>
        <p:spPr>
          <a:xfrm>
            <a:off x="4071100" y="0"/>
            <a:ext cx="8120900"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6" name="Espace réservé de la date 5">
            <a:extLst>
              <a:ext uri="{FF2B5EF4-FFF2-40B4-BE49-F238E27FC236}">
                <a16:creationId xmlns:a16="http://schemas.microsoft.com/office/drawing/2014/main" id="{151D4537-5763-7274-E84F-9795616327DC}"/>
              </a:ext>
            </a:extLst>
          </p:cNvPr>
          <p:cNvSpPr>
            <a:spLocks noGrp="1"/>
          </p:cNvSpPr>
          <p:nvPr>
            <p:ph type="dt" sz="half" idx="13"/>
          </p:nvPr>
        </p:nvSpPr>
        <p:spPr/>
        <p:txBody>
          <a:bodyPr/>
          <a:lstStyle/>
          <a:p>
            <a:fld id="{5E31B93D-00E8-4E42-8652-31770FACDE07}" type="datetime8">
              <a:rPr lang="fr-FR" smtClean="0"/>
              <a:t>27/06/2025 15:39</a:t>
            </a:fld>
            <a:endParaRPr lang="fr-FR" dirty="0"/>
          </a:p>
        </p:txBody>
      </p:sp>
      <p:sp>
        <p:nvSpPr>
          <p:cNvPr id="7" name="Espace réservé du numéro de diapositive 6">
            <a:extLst>
              <a:ext uri="{FF2B5EF4-FFF2-40B4-BE49-F238E27FC236}">
                <a16:creationId xmlns:a16="http://schemas.microsoft.com/office/drawing/2014/main" id="{E5D3E84B-0F24-D7EB-EB17-EC8330348A8D}"/>
              </a:ext>
            </a:extLst>
          </p:cNvPr>
          <p:cNvSpPr>
            <a:spLocks noGrp="1"/>
          </p:cNvSpPr>
          <p:nvPr>
            <p:ph type="sldNum" sz="quarter" idx="14"/>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8" name="Text Placeholder 4">
            <a:extLst>
              <a:ext uri="{FF2B5EF4-FFF2-40B4-BE49-F238E27FC236}">
                <a16:creationId xmlns:a16="http://schemas.microsoft.com/office/drawing/2014/main" id="{3948750A-61E2-E9BF-E61C-5C06003EC4B3}"/>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946142135"/>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 1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p:nvPr>
        </p:nvSpPr>
        <p:spPr>
          <a:xfrm>
            <a:off x="414338" y="414337"/>
            <a:ext cx="11351328" cy="1507331"/>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8" y="2421731"/>
            <a:ext cx="11354875" cy="3529013"/>
          </a:xfrm>
        </p:spPr>
        <p:txBody>
          <a:bodyPr>
            <a:noAutofit/>
          </a:bodyPr>
          <a:lstStyle>
            <a:lvl1pPr>
              <a:defRPr lang="en-US" dirty="0"/>
            </a:lvl1pPr>
            <a:lvl2pPr>
              <a:defRPr lang="en-US" dirty="0"/>
            </a:lvl2pPr>
            <a:lvl3pPr marL="539750" indent="-276225">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D69358C-A27E-B62F-A6F3-86FA03F3BE94}"/>
              </a:ext>
            </a:extLst>
          </p:cNvPr>
          <p:cNvSpPr>
            <a:spLocks noGrp="1"/>
          </p:cNvSpPr>
          <p:nvPr>
            <p:ph type="dt" sz="half" idx="10"/>
          </p:nvPr>
        </p:nvSpPr>
        <p:spPr/>
        <p:txBody>
          <a:bodyPr/>
          <a:lstStyle/>
          <a:p>
            <a:fld id="{BFAE6876-6B06-4C3B-A883-E3F8D6B337FA}" type="datetime8">
              <a:rPr lang="fr-FR" smtClean="0"/>
              <a:t>27/06/2025 15:39</a:t>
            </a:fld>
            <a:endParaRPr lang="fr-FR" dirty="0"/>
          </a:p>
        </p:txBody>
      </p:sp>
      <p:sp>
        <p:nvSpPr>
          <p:cNvPr id="8" name="Footer Placeholder 7">
            <a:extLst>
              <a:ext uri="{FF2B5EF4-FFF2-40B4-BE49-F238E27FC236}">
                <a16:creationId xmlns:a16="http://schemas.microsoft.com/office/drawing/2014/main" id="{9D4DB57D-0FD0-93D9-118C-033B62D002D0}"/>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9" name="Slide Number Placeholder 8">
            <a:extLst>
              <a:ext uri="{FF2B5EF4-FFF2-40B4-BE49-F238E27FC236}">
                <a16:creationId xmlns:a16="http://schemas.microsoft.com/office/drawing/2014/main" id="{AD32497B-0A59-BF44-83CB-7C80BE050E6E}"/>
              </a:ext>
            </a:extLst>
          </p:cNvPr>
          <p:cNvSpPr>
            <a:spLocks noGrp="1"/>
          </p:cNvSpPr>
          <p:nvPr>
            <p:ph type="sldNum" sz="quarter" idx="12"/>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5" name="Text Placeholder 4">
            <a:extLst>
              <a:ext uri="{FF2B5EF4-FFF2-40B4-BE49-F238E27FC236}">
                <a16:creationId xmlns:a16="http://schemas.microsoft.com/office/drawing/2014/main" id="{B29B1B84-BFA9-3151-0FC0-6CBEE4F5FA0F}"/>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89191863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2 Column Text + Image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7296147" cy="1507331"/>
          </a:xfrm>
        </p:spPr>
        <p:txBody>
          <a:bodyPr/>
          <a:lstStyle/>
          <a:p>
            <a:r>
              <a:rPr lang="en-GB"/>
              <a:t>Text + image – Two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7296148" cy="3529013"/>
          </a:xfrm>
        </p:spPr>
        <p:txBody>
          <a:bodyPr numCol="2" spcCol="720000">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fr-FR" dirty="0"/>
              <a:t>Architectures Micro-Services</a:t>
            </a:r>
          </a:p>
        </p:txBody>
      </p:sp>
      <p:sp>
        <p:nvSpPr>
          <p:cNvPr id="5" name="Picture Placeholder 2">
            <a:extLst>
              <a:ext uri="{FF2B5EF4-FFF2-40B4-BE49-F238E27FC236}">
                <a16:creationId xmlns:a16="http://schemas.microsoft.com/office/drawing/2014/main" id="{E1D46A77-34AD-D49B-0041-12764C564290}"/>
              </a:ext>
            </a:extLst>
          </p:cNvPr>
          <p:cNvSpPr>
            <a:spLocks noGrp="1" noChangeAspect="1"/>
          </p:cNvSpPr>
          <p:nvPr>
            <p:ph type="pic" idx="12" hasCustomPrompt="1"/>
          </p:nvPr>
        </p:nvSpPr>
        <p:spPr>
          <a:xfrm>
            <a:off x="8124306" y="0"/>
            <a:ext cx="4067694"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6" name="Espace réservé de la date 5">
            <a:extLst>
              <a:ext uri="{FF2B5EF4-FFF2-40B4-BE49-F238E27FC236}">
                <a16:creationId xmlns:a16="http://schemas.microsoft.com/office/drawing/2014/main" id="{FEF608F6-D9E6-5421-EB8F-09BF58B580D1}"/>
              </a:ext>
            </a:extLst>
          </p:cNvPr>
          <p:cNvSpPr>
            <a:spLocks noGrp="1"/>
          </p:cNvSpPr>
          <p:nvPr>
            <p:ph type="dt" sz="half" idx="13"/>
          </p:nvPr>
        </p:nvSpPr>
        <p:spPr/>
        <p:txBody>
          <a:bodyPr/>
          <a:lstStyle/>
          <a:p>
            <a:fld id="{079EABDF-7B87-4B19-A4D5-39CE010BBD2C}" type="datetime8">
              <a:rPr lang="fr-FR" smtClean="0"/>
              <a:t>27/06/2025 15:39</a:t>
            </a:fld>
            <a:endParaRPr lang="fr-FR" dirty="0"/>
          </a:p>
        </p:txBody>
      </p:sp>
      <p:sp>
        <p:nvSpPr>
          <p:cNvPr id="7" name="Espace réservé du numéro de diapositive 6">
            <a:extLst>
              <a:ext uri="{FF2B5EF4-FFF2-40B4-BE49-F238E27FC236}">
                <a16:creationId xmlns:a16="http://schemas.microsoft.com/office/drawing/2014/main" id="{CAEFE881-1246-E032-F623-9AFD3B4AD9CD}"/>
              </a:ext>
            </a:extLst>
          </p:cNvPr>
          <p:cNvSpPr>
            <a:spLocks noGrp="1"/>
          </p:cNvSpPr>
          <p:nvPr>
            <p:ph type="sldNum" sz="quarter" idx="14"/>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8" name="Text Placeholder 4">
            <a:extLst>
              <a:ext uri="{FF2B5EF4-FFF2-40B4-BE49-F238E27FC236}">
                <a16:creationId xmlns:a16="http://schemas.microsoft.com/office/drawing/2014/main" id="{4B7E906C-249E-1429-E5CF-F115DAFAF88C}"/>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796688414"/>
      </p:ext>
    </p:extLst>
  </p:cSld>
  <p:clrMapOvr>
    <a:overrideClrMapping bg1="dk1" tx1="lt1" bg2="dk2" tx2="lt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Highlights - Text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74371"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fr-FR"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p:nvPr>
        </p:nvSpPr>
        <p:spPr>
          <a:xfrm>
            <a:off x="407989" y="4945223"/>
            <a:ext cx="3236400" cy="720000"/>
          </a:xfrm>
        </p:spPr>
        <p:txBody>
          <a:bodyPr lIns="144000" anchor="b">
            <a:normAutofit/>
          </a:bodyPr>
          <a:lstStyle>
            <a:lvl1pPr marL="0" indent="0">
              <a:buNone/>
              <a:defRPr sz="140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p:nvPr>
        </p:nvSpPr>
        <p:spPr>
          <a:xfrm>
            <a:off x="4477800" y="4945223"/>
            <a:ext cx="3236400" cy="720000"/>
          </a:xfrm>
        </p:spPr>
        <p:txBody>
          <a:bodyPr lIns="144000" anchor="b">
            <a:normAutofit/>
          </a:bodyPr>
          <a:lstStyle>
            <a:lvl1pPr marL="0" indent="0">
              <a:buNone/>
              <a:defRPr sz="140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4477800"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p:nvPr>
        </p:nvSpPr>
        <p:spPr>
          <a:xfrm>
            <a:off x="8552308" y="4945223"/>
            <a:ext cx="3236400" cy="720000"/>
          </a:xfrm>
        </p:spPr>
        <p:txBody>
          <a:bodyPr lIns="144000" anchor="b">
            <a:normAutofit/>
          </a:bodyPr>
          <a:lstStyle>
            <a:lvl1pPr marL="0" indent="0">
              <a:buNone/>
              <a:defRPr sz="140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8552308"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0D7B8E9E-268A-4804-873E-052D5560C3A0}" type="datetime8">
              <a:rPr lang="fr-FR" smtClean="0"/>
              <a:t>27/06/2025 15:39</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cxnSp>
        <p:nvCxnSpPr>
          <p:cNvPr id="6" name="Straight Connector 5">
            <a:extLst>
              <a:ext uri="{FF2B5EF4-FFF2-40B4-BE49-F238E27FC236}">
                <a16:creationId xmlns:a16="http://schemas.microsoft.com/office/drawing/2014/main" id="{15918356-92FF-DAB8-FB96-6BC3B7BABFD5}"/>
              </a:ext>
            </a:extLst>
          </p:cNvPr>
          <p:cNvCxnSpPr>
            <a:cxnSpLocks/>
          </p:cNvCxnSpPr>
          <p:nvPr/>
        </p:nvCxnSpPr>
        <p:spPr>
          <a:xfrm>
            <a:off x="4073299"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20DC89F-279D-4DC8-C25B-F0FBC76DDA29}"/>
              </a:ext>
            </a:extLst>
          </p:cNvPr>
          <p:cNvCxnSpPr>
            <a:cxnSpLocks/>
          </p:cNvCxnSpPr>
          <p:nvPr/>
        </p:nvCxnSpPr>
        <p:spPr>
          <a:xfrm>
            <a:off x="8129190"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8" name="Text Placeholder 4">
            <a:extLst>
              <a:ext uri="{FF2B5EF4-FFF2-40B4-BE49-F238E27FC236}">
                <a16:creationId xmlns:a16="http://schemas.microsoft.com/office/drawing/2014/main" id="{8051570A-BC52-1D0E-162B-D3F7E60106B7}"/>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445088029"/>
      </p:ext>
    </p:extLst>
  </p:cSld>
  <p:clrMapOvr>
    <a:overrideClrMapping bg1="dk1" tx1="lt1" bg2="dk2" tx2="lt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Highlights - 3 Figures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74369"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fr-FR"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hasCustomPrompt="1"/>
          </p:nvPr>
        </p:nvSpPr>
        <p:spPr>
          <a:xfrm>
            <a:off x="407989" y="4945223"/>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hasCustomPrompt="1"/>
          </p:nvPr>
        </p:nvSpPr>
        <p:spPr>
          <a:xfrm>
            <a:off x="4477800" y="4945223"/>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4477800"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hasCustomPrompt="1"/>
          </p:nvPr>
        </p:nvSpPr>
        <p:spPr>
          <a:xfrm>
            <a:off x="8552308" y="4945223"/>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8552308"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0356B731-D5F9-48AF-B391-CB3290B5929D}" type="datetime8">
              <a:rPr lang="fr-FR" smtClean="0"/>
              <a:t>27/06/2025 15:39</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cxnSp>
        <p:nvCxnSpPr>
          <p:cNvPr id="6" name="Straight Connector 5">
            <a:extLst>
              <a:ext uri="{FF2B5EF4-FFF2-40B4-BE49-F238E27FC236}">
                <a16:creationId xmlns:a16="http://schemas.microsoft.com/office/drawing/2014/main" id="{15918356-92FF-DAB8-FB96-6BC3B7BABFD5}"/>
              </a:ext>
            </a:extLst>
          </p:cNvPr>
          <p:cNvCxnSpPr>
            <a:cxnSpLocks/>
          </p:cNvCxnSpPr>
          <p:nvPr/>
        </p:nvCxnSpPr>
        <p:spPr>
          <a:xfrm>
            <a:off x="4073299"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20DC89F-279D-4DC8-C25B-F0FBC76DDA29}"/>
              </a:ext>
            </a:extLst>
          </p:cNvPr>
          <p:cNvCxnSpPr>
            <a:cxnSpLocks/>
          </p:cNvCxnSpPr>
          <p:nvPr/>
        </p:nvCxnSpPr>
        <p:spPr>
          <a:xfrm>
            <a:off x="8129190"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8" name="Text Placeholder 4">
            <a:extLst>
              <a:ext uri="{FF2B5EF4-FFF2-40B4-BE49-F238E27FC236}">
                <a16:creationId xmlns:a16="http://schemas.microsoft.com/office/drawing/2014/main" id="{D860915D-8F0B-5965-C262-A10243971ED8}"/>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785024609"/>
      </p:ext>
    </p:extLst>
  </p:cSld>
  <p:clrMapOvr>
    <a:overrideClrMapping bg1="dk1" tx1="lt1" bg2="dk2" tx2="lt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Highlights - 4 Figures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65705"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fr-FR"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hasCustomPrompt="1"/>
          </p:nvPr>
        </p:nvSpPr>
        <p:spPr>
          <a:xfrm>
            <a:off x="407989" y="4945223"/>
            <a:ext cx="25200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hasCustomPrompt="1"/>
          </p:nvPr>
        </p:nvSpPr>
        <p:spPr>
          <a:xfrm>
            <a:off x="3359997" y="4945223"/>
            <a:ext cx="25200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3359997"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hasCustomPrompt="1"/>
          </p:nvPr>
        </p:nvSpPr>
        <p:spPr>
          <a:xfrm>
            <a:off x="6312005" y="4945223"/>
            <a:ext cx="25200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6312005"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A7DE1CC6-1C21-44C2-BD01-7444C80CC0D1}" type="datetime8">
              <a:rPr lang="fr-FR" smtClean="0"/>
              <a:t>27/06/2025 15:39</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cxnSp>
        <p:nvCxnSpPr>
          <p:cNvPr id="6" name="Straight Connector 5">
            <a:extLst>
              <a:ext uri="{FF2B5EF4-FFF2-40B4-BE49-F238E27FC236}">
                <a16:creationId xmlns:a16="http://schemas.microsoft.com/office/drawing/2014/main" id="{15918356-92FF-DAB8-FB96-6BC3B7BABFD5}"/>
              </a:ext>
            </a:extLst>
          </p:cNvPr>
          <p:cNvCxnSpPr>
            <a:cxnSpLocks/>
          </p:cNvCxnSpPr>
          <p:nvPr/>
        </p:nvCxnSpPr>
        <p:spPr>
          <a:xfrm>
            <a:off x="3143993" y="4189848"/>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8" name="Text Placeholder 2">
            <a:extLst>
              <a:ext uri="{FF2B5EF4-FFF2-40B4-BE49-F238E27FC236}">
                <a16:creationId xmlns:a16="http://schemas.microsoft.com/office/drawing/2014/main" id="{483366D4-8509-1C69-0C60-3933039D7624}"/>
              </a:ext>
            </a:extLst>
          </p:cNvPr>
          <p:cNvSpPr>
            <a:spLocks noGrp="1"/>
          </p:cNvSpPr>
          <p:nvPr>
            <p:ph type="body" idx="26" hasCustomPrompt="1"/>
          </p:nvPr>
        </p:nvSpPr>
        <p:spPr>
          <a:xfrm>
            <a:off x="9264013" y="4945223"/>
            <a:ext cx="25200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9" name="Text Placeholder 2">
            <a:extLst>
              <a:ext uri="{FF2B5EF4-FFF2-40B4-BE49-F238E27FC236}">
                <a16:creationId xmlns:a16="http://schemas.microsoft.com/office/drawing/2014/main" id="{C215A5E2-4F14-CA0F-4290-EF885CA6CEBB}"/>
              </a:ext>
            </a:extLst>
          </p:cNvPr>
          <p:cNvSpPr>
            <a:spLocks noGrp="1"/>
          </p:cNvSpPr>
          <p:nvPr>
            <p:ph type="body" idx="27"/>
          </p:nvPr>
        </p:nvSpPr>
        <p:spPr>
          <a:xfrm>
            <a:off x="9264013"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cxnSp>
        <p:nvCxnSpPr>
          <p:cNvPr id="10" name="Straight Connector 9">
            <a:extLst>
              <a:ext uri="{FF2B5EF4-FFF2-40B4-BE49-F238E27FC236}">
                <a16:creationId xmlns:a16="http://schemas.microsoft.com/office/drawing/2014/main" id="{1448A9C4-2723-B825-5E15-56A807EA07CF}"/>
              </a:ext>
            </a:extLst>
          </p:cNvPr>
          <p:cNvCxnSpPr>
            <a:cxnSpLocks/>
          </p:cNvCxnSpPr>
          <p:nvPr/>
        </p:nvCxnSpPr>
        <p:spPr>
          <a:xfrm>
            <a:off x="6096001" y="4189848"/>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8556FF48-9160-BB95-C2F9-976F23F0AB4D}"/>
              </a:ext>
            </a:extLst>
          </p:cNvPr>
          <p:cNvCxnSpPr>
            <a:cxnSpLocks/>
          </p:cNvCxnSpPr>
          <p:nvPr/>
        </p:nvCxnSpPr>
        <p:spPr>
          <a:xfrm>
            <a:off x="9048009" y="4189848"/>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7" name="Text Placeholder 4">
            <a:extLst>
              <a:ext uri="{FF2B5EF4-FFF2-40B4-BE49-F238E27FC236}">
                <a16:creationId xmlns:a16="http://schemas.microsoft.com/office/drawing/2014/main" id="{6A0BDBE6-29A1-71AA-4E31-C9182EFFD3F6}"/>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618345397"/>
      </p:ext>
    </p:extLst>
  </p:cSld>
  <p:clrMapOvr>
    <a:overrideClrMapping bg1="dk1" tx1="lt1" bg2="dk2" tx2="lt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Highlights - 6 Figures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74367"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fr-FR"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hasCustomPrompt="1"/>
          </p:nvPr>
        </p:nvSpPr>
        <p:spPr>
          <a:xfrm>
            <a:off x="407989" y="4945223"/>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hasCustomPrompt="1"/>
          </p:nvPr>
        </p:nvSpPr>
        <p:spPr>
          <a:xfrm>
            <a:off x="4477800" y="4945223"/>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4477800"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hasCustomPrompt="1"/>
          </p:nvPr>
        </p:nvSpPr>
        <p:spPr>
          <a:xfrm>
            <a:off x="8552308" y="4945223"/>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8552308"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6E599368-3BB4-4093-9500-82D7AAC503F8}" type="datetime8">
              <a:rPr lang="fr-FR" smtClean="0"/>
              <a:t>27/06/2025 15:39</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8" name="Text Placeholder 2">
            <a:extLst>
              <a:ext uri="{FF2B5EF4-FFF2-40B4-BE49-F238E27FC236}">
                <a16:creationId xmlns:a16="http://schemas.microsoft.com/office/drawing/2014/main" id="{977CBA06-FA4D-4A94-00DD-FFA9BDE34BB8}"/>
              </a:ext>
            </a:extLst>
          </p:cNvPr>
          <p:cNvSpPr>
            <a:spLocks noGrp="1"/>
          </p:cNvSpPr>
          <p:nvPr>
            <p:ph type="body" idx="26" hasCustomPrompt="1"/>
          </p:nvPr>
        </p:nvSpPr>
        <p:spPr>
          <a:xfrm>
            <a:off x="399323" y="3172957"/>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9" name="Text Placeholder 2">
            <a:extLst>
              <a:ext uri="{FF2B5EF4-FFF2-40B4-BE49-F238E27FC236}">
                <a16:creationId xmlns:a16="http://schemas.microsoft.com/office/drawing/2014/main" id="{FA0DF995-600F-9185-689A-250B01AEFA29}"/>
              </a:ext>
            </a:extLst>
          </p:cNvPr>
          <p:cNvSpPr>
            <a:spLocks noGrp="1"/>
          </p:cNvSpPr>
          <p:nvPr>
            <p:ph type="body" idx="27"/>
          </p:nvPr>
        </p:nvSpPr>
        <p:spPr>
          <a:xfrm>
            <a:off x="399323" y="2417582"/>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0" name="Text Placeholder 2">
            <a:extLst>
              <a:ext uri="{FF2B5EF4-FFF2-40B4-BE49-F238E27FC236}">
                <a16:creationId xmlns:a16="http://schemas.microsoft.com/office/drawing/2014/main" id="{073088C5-F12F-9695-161D-C4BBBE26EB5C}"/>
              </a:ext>
            </a:extLst>
          </p:cNvPr>
          <p:cNvSpPr>
            <a:spLocks noGrp="1"/>
          </p:cNvSpPr>
          <p:nvPr>
            <p:ph type="body" idx="28" hasCustomPrompt="1"/>
          </p:nvPr>
        </p:nvSpPr>
        <p:spPr>
          <a:xfrm>
            <a:off x="4469134" y="3172957"/>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11" name="Text Placeholder 2">
            <a:extLst>
              <a:ext uri="{FF2B5EF4-FFF2-40B4-BE49-F238E27FC236}">
                <a16:creationId xmlns:a16="http://schemas.microsoft.com/office/drawing/2014/main" id="{0D843059-A780-DC8C-56BB-70F48743736F}"/>
              </a:ext>
            </a:extLst>
          </p:cNvPr>
          <p:cNvSpPr>
            <a:spLocks noGrp="1"/>
          </p:cNvSpPr>
          <p:nvPr>
            <p:ph type="body" idx="29"/>
          </p:nvPr>
        </p:nvSpPr>
        <p:spPr>
          <a:xfrm>
            <a:off x="4469134" y="2417582"/>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2" name="Text Placeholder 2">
            <a:extLst>
              <a:ext uri="{FF2B5EF4-FFF2-40B4-BE49-F238E27FC236}">
                <a16:creationId xmlns:a16="http://schemas.microsoft.com/office/drawing/2014/main" id="{713AFCB3-CEF1-8CAD-C957-395725CD7BE3}"/>
              </a:ext>
            </a:extLst>
          </p:cNvPr>
          <p:cNvSpPr>
            <a:spLocks noGrp="1"/>
          </p:cNvSpPr>
          <p:nvPr>
            <p:ph type="body" idx="30" hasCustomPrompt="1"/>
          </p:nvPr>
        </p:nvSpPr>
        <p:spPr>
          <a:xfrm>
            <a:off x="8543642" y="3172957"/>
            <a:ext cx="3236400" cy="720000"/>
          </a:xfrm>
        </p:spPr>
        <p:txBody>
          <a:bodyPr lIns="144000" anchor="b">
            <a:noAutofit/>
          </a:bodyPr>
          <a:lstStyle>
            <a:lvl1pPr marL="0" indent="0">
              <a:buNone/>
              <a:defRPr sz="4800" b="1">
                <a:solidFill>
                  <a:schemeClr val="accent2"/>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13" name="Text Placeholder 2">
            <a:extLst>
              <a:ext uri="{FF2B5EF4-FFF2-40B4-BE49-F238E27FC236}">
                <a16:creationId xmlns:a16="http://schemas.microsoft.com/office/drawing/2014/main" id="{8D5AD507-DFF7-CE3D-B568-0BEC3FA19EF9}"/>
              </a:ext>
            </a:extLst>
          </p:cNvPr>
          <p:cNvSpPr>
            <a:spLocks noGrp="1"/>
          </p:cNvSpPr>
          <p:nvPr>
            <p:ph type="body" idx="31"/>
          </p:nvPr>
        </p:nvSpPr>
        <p:spPr>
          <a:xfrm>
            <a:off x="8543642" y="2417582"/>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cxnSp>
        <p:nvCxnSpPr>
          <p:cNvPr id="17" name="Straight Connector 16">
            <a:extLst>
              <a:ext uri="{FF2B5EF4-FFF2-40B4-BE49-F238E27FC236}">
                <a16:creationId xmlns:a16="http://schemas.microsoft.com/office/drawing/2014/main" id="{CE9EB904-F3D6-3FD1-40D0-CB20ED2E3DB2}"/>
              </a:ext>
            </a:extLst>
          </p:cNvPr>
          <p:cNvCxnSpPr>
            <a:cxnSpLocks/>
          </p:cNvCxnSpPr>
          <p:nvPr/>
        </p:nvCxnSpPr>
        <p:spPr>
          <a:xfrm>
            <a:off x="4073299"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AF8CA076-C3BD-2FE4-7B64-03984E89CB15}"/>
              </a:ext>
            </a:extLst>
          </p:cNvPr>
          <p:cNvCxnSpPr>
            <a:cxnSpLocks/>
          </p:cNvCxnSpPr>
          <p:nvPr/>
        </p:nvCxnSpPr>
        <p:spPr>
          <a:xfrm>
            <a:off x="8129190"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BAEEBDAE-64CA-5107-784F-A1A58E2A8ACE}"/>
              </a:ext>
            </a:extLst>
          </p:cNvPr>
          <p:cNvCxnSpPr>
            <a:cxnSpLocks/>
          </p:cNvCxnSpPr>
          <p:nvPr/>
        </p:nvCxnSpPr>
        <p:spPr>
          <a:xfrm>
            <a:off x="4073525" y="2417582"/>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B7D7C90-9E09-E9DA-7ACA-43F5789F5BA6}"/>
              </a:ext>
            </a:extLst>
          </p:cNvPr>
          <p:cNvCxnSpPr>
            <a:cxnSpLocks/>
          </p:cNvCxnSpPr>
          <p:nvPr/>
        </p:nvCxnSpPr>
        <p:spPr>
          <a:xfrm>
            <a:off x="8129416" y="2417582"/>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6" name="Text Placeholder 4">
            <a:extLst>
              <a:ext uri="{FF2B5EF4-FFF2-40B4-BE49-F238E27FC236}">
                <a16:creationId xmlns:a16="http://schemas.microsoft.com/office/drawing/2014/main" id="{239E5C51-B096-6534-466B-CCAEB8801151}"/>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661996566"/>
      </p:ext>
    </p:extLst>
  </p:cSld>
  <p:clrMapOvr>
    <a:overrideClrMapping bg1="dk1" tx1="lt1" bg2="dk2" tx2="lt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Content - blank - Dark">
    <p:bg>
      <p:bgRef idx="1001">
        <a:schemeClr val="bg2"/>
      </p:bgRef>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fr-FR" dirty="0"/>
              <a:t>Architectures Micro-Services</a:t>
            </a:r>
          </a:p>
        </p:txBody>
      </p:sp>
      <p:sp>
        <p:nvSpPr>
          <p:cNvPr id="2" name="Espace réservé de la date 1">
            <a:extLst>
              <a:ext uri="{FF2B5EF4-FFF2-40B4-BE49-F238E27FC236}">
                <a16:creationId xmlns:a16="http://schemas.microsoft.com/office/drawing/2014/main" id="{6DA3A50D-B84A-F7A8-B010-BD5F4344E3C1}"/>
              </a:ext>
            </a:extLst>
          </p:cNvPr>
          <p:cNvSpPr>
            <a:spLocks noGrp="1"/>
          </p:cNvSpPr>
          <p:nvPr>
            <p:ph type="dt" sz="half" idx="11"/>
          </p:nvPr>
        </p:nvSpPr>
        <p:spPr/>
        <p:txBody>
          <a:bodyPr/>
          <a:lstStyle/>
          <a:p>
            <a:fld id="{BF1B6DB6-74CE-41EB-824E-6C15D97A6BF7}" type="datetime8">
              <a:rPr lang="fr-FR" smtClean="0"/>
              <a:t>27/06/2025 15:39</a:t>
            </a:fld>
            <a:endParaRPr lang="fr-FR" dirty="0"/>
          </a:p>
        </p:txBody>
      </p:sp>
      <p:sp>
        <p:nvSpPr>
          <p:cNvPr id="3" name="Espace réservé du numéro de diapositive 2">
            <a:extLst>
              <a:ext uri="{FF2B5EF4-FFF2-40B4-BE49-F238E27FC236}">
                <a16:creationId xmlns:a16="http://schemas.microsoft.com/office/drawing/2014/main" id="{5CC48478-4B68-D589-72E3-035A11D5455A}"/>
              </a:ext>
            </a:extLst>
          </p:cNvPr>
          <p:cNvSpPr>
            <a:spLocks noGrp="1"/>
          </p:cNvSpPr>
          <p:nvPr>
            <p:ph type="sldNum" sz="quarter" idx="12"/>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5" name="Text Placeholder 4">
            <a:extLst>
              <a:ext uri="{FF2B5EF4-FFF2-40B4-BE49-F238E27FC236}">
                <a16:creationId xmlns:a16="http://schemas.microsoft.com/office/drawing/2014/main" id="{D6657464-C027-3E77-351F-748178B4BD07}"/>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300312661"/>
      </p:ext>
    </p:extLst>
  </p:cSld>
  <p:clrMapOvr>
    <a:overrideClrMapping bg1="dk1" tx1="lt1" bg2="dk2" tx2="lt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End Page - Message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2420937"/>
            <a:ext cx="9936956" cy="3622833"/>
          </a:xfrm>
        </p:spPr>
        <p:txBody>
          <a:bodyPr anchor="b"/>
          <a:lstStyle/>
          <a:p>
            <a:r>
              <a:rPr lang="en-GB"/>
              <a:t>Enter Sign-off Message</a:t>
            </a:r>
          </a:p>
        </p:txBody>
      </p:sp>
      <p:pic>
        <p:nvPicPr>
          <p:cNvPr id="5" name="Graphic 4">
            <a:extLst>
              <a:ext uri="{FF2B5EF4-FFF2-40B4-BE49-F238E27FC236}">
                <a16:creationId xmlns:a16="http://schemas.microsoft.com/office/drawing/2014/main" id="{5ACC75F8-5AC5-39FF-6E61-B741036C91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4338" y="0"/>
            <a:ext cx="1333833" cy="914400"/>
          </a:xfrm>
          <a:prstGeom prst="rect">
            <a:avLst/>
          </a:prstGeom>
        </p:spPr>
      </p:pic>
      <p:pic>
        <p:nvPicPr>
          <p:cNvPr id="3" name="Graphic 2">
            <a:extLst>
              <a:ext uri="{FF2B5EF4-FFF2-40B4-BE49-F238E27FC236}">
                <a16:creationId xmlns:a16="http://schemas.microsoft.com/office/drawing/2014/main" id="{7AF3473C-C24E-D997-B32F-4303ABFD0580}"/>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414338" y="0"/>
            <a:ext cx="1333833" cy="914400"/>
          </a:xfrm>
          <a:prstGeom prst="rect">
            <a:avLst/>
          </a:prstGeom>
        </p:spPr>
      </p:pic>
    </p:spTree>
    <p:extLst>
      <p:ext uri="{BB962C8B-B14F-4D97-AF65-F5344CB8AC3E}">
        <p14:creationId xmlns:p14="http://schemas.microsoft.com/office/powerpoint/2010/main" val="3639223453"/>
      </p:ext>
    </p:extLst>
  </p:cSld>
  <p:clrMapOvr>
    <a:overrideClrMapping bg1="dk1" tx1="lt1" bg2="dk2" tx2="lt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End Page - Elevate Digitally - Dark">
    <p:bg>
      <p:bgRef idx="1001">
        <a:schemeClr val="bg2"/>
      </p:bgRef>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6F06E9B-73CB-3BCE-5217-BF1C5D8ED9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82742" y="2950491"/>
            <a:ext cx="6026400" cy="957304"/>
          </a:xfrm>
          <a:prstGeom prst="rect">
            <a:avLst/>
          </a:prstGeom>
        </p:spPr>
      </p:pic>
    </p:spTree>
    <p:extLst>
      <p:ext uri="{BB962C8B-B14F-4D97-AF65-F5344CB8AC3E}">
        <p14:creationId xmlns:p14="http://schemas.microsoft.com/office/powerpoint/2010/main" val="1959503777"/>
      </p:ext>
    </p:extLst>
  </p:cSld>
  <p:clrMapOvr>
    <a:overrideClrMapping bg1="dk1" tx1="lt1" bg2="dk2" tx2="lt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1_Content - 3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8"/>
            <a:ext cx="11360894" cy="440369"/>
          </a:xfrm>
        </p:spPr>
        <p:txBody>
          <a:bodyPr/>
          <a:lstStyle>
            <a:lvl1pPr>
              <a:defRPr sz="2800" b="1"/>
            </a:lvl1pPr>
          </a:lstStyle>
          <a:p>
            <a:r>
              <a:rPr lang="en-GB"/>
              <a:t>Content – Three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8" y="992777"/>
            <a:ext cx="11360893" cy="4957968"/>
          </a:xfrm>
        </p:spPr>
        <p:txBody>
          <a:bodyPr>
            <a:noAutofit/>
          </a:bodyPr>
          <a:lstStyle>
            <a:lvl1pPr>
              <a:defRPr lang="en-US" sz="1400" b="1" dirty="0"/>
            </a:lvl1pPr>
            <a:lvl2pPr>
              <a:defRPr lang="en-US" sz="1200" b="0" dirty="0"/>
            </a:lvl2pPr>
            <a:lvl3pPr>
              <a:defRPr lang="en-US" sz="1200" dirty="0"/>
            </a:lvl3pPr>
            <a:lvl4pPr>
              <a:defRPr lang="en-US" sz="1200" dirty="0"/>
            </a:lvl4pPr>
            <a:lvl5pPr>
              <a:defRPr lang="en-GB"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a:extLst>
              <a:ext uri="{FF2B5EF4-FFF2-40B4-BE49-F238E27FC236}">
                <a16:creationId xmlns:a16="http://schemas.microsoft.com/office/drawing/2014/main" id="{CAEF691F-B0E7-02C5-142D-4B245931A1BE}"/>
              </a:ext>
            </a:extLst>
          </p:cNvPr>
          <p:cNvSpPr>
            <a:spLocks noGrp="1"/>
          </p:cNvSpPr>
          <p:nvPr>
            <p:ph type="dt" sz="half" idx="12"/>
          </p:nvPr>
        </p:nvSpPr>
        <p:spPr/>
        <p:txBody>
          <a:bodyPr/>
          <a:lstStyle/>
          <a:p>
            <a:fld id="{59D04410-DA30-4B9B-BFD7-B94A02EE08CF}" type="datetime8">
              <a:rPr lang="fr-FR" smtClean="0"/>
              <a:t>27/06/2025 15:39</a:t>
            </a:fld>
            <a:endParaRPr lang="fr-FR" dirty="0"/>
          </a:p>
        </p:txBody>
      </p:sp>
      <p:sp>
        <p:nvSpPr>
          <p:cNvPr id="10" name="Footer Placeholder 9">
            <a:extLst>
              <a:ext uri="{FF2B5EF4-FFF2-40B4-BE49-F238E27FC236}">
                <a16:creationId xmlns:a16="http://schemas.microsoft.com/office/drawing/2014/main" id="{1FF3CF1D-2683-BDE3-CB52-D04713FFBD79}"/>
              </a:ext>
            </a:extLst>
          </p:cNvPr>
          <p:cNvSpPr>
            <a:spLocks noGrp="1"/>
          </p:cNvSpPr>
          <p:nvPr>
            <p:ph type="ftr" sz="quarter" idx="13"/>
          </p:nvPr>
        </p:nvSpPr>
        <p:spPr>
          <a:xfrm>
            <a:off x="4071619" y="6452233"/>
            <a:ext cx="4052687" cy="406800"/>
          </a:xfrm>
          <a:prstGeom prst="rect">
            <a:avLst/>
          </a:prstGeom>
        </p:spPr>
        <p:txBody>
          <a:bodyPr/>
          <a:lstStyle/>
          <a:p>
            <a:r>
              <a:rPr lang="fr-FR" dirty="0"/>
              <a:t>Architectures Micro-Services</a:t>
            </a:r>
          </a:p>
        </p:txBody>
      </p:sp>
      <p:sp>
        <p:nvSpPr>
          <p:cNvPr id="11" name="Slide Number Placeholder 10">
            <a:extLst>
              <a:ext uri="{FF2B5EF4-FFF2-40B4-BE49-F238E27FC236}">
                <a16:creationId xmlns:a16="http://schemas.microsoft.com/office/drawing/2014/main" id="{3494686C-C0D3-A821-05C7-D047E0F0B243}"/>
              </a:ext>
            </a:extLst>
          </p:cNvPr>
          <p:cNvSpPr>
            <a:spLocks noGrp="1"/>
          </p:cNvSpPr>
          <p:nvPr>
            <p:ph type="sldNum" sz="quarter" idx="14"/>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5" name="Text Placeholder 4">
            <a:extLst>
              <a:ext uri="{FF2B5EF4-FFF2-40B4-BE49-F238E27FC236}">
                <a16:creationId xmlns:a16="http://schemas.microsoft.com/office/drawing/2014/main" id="{202AFBA0-8D0C-335D-0677-E8F63CC8D508}"/>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3117899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CB59D-C5C1-A833-E8CB-42E3337255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6D5D583E-C6D4-4DE0-F5F5-58228FA18C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766502AD-4E07-0008-92F1-A09B8F447F39}"/>
              </a:ext>
            </a:extLst>
          </p:cNvPr>
          <p:cNvSpPr>
            <a:spLocks noGrp="1"/>
          </p:cNvSpPr>
          <p:nvPr>
            <p:ph type="dt" sz="half" idx="10"/>
          </p:nvPr>
        </p:nvSpPr>
        <p:spPr/>
        <p:txBody>
          <a:bodyPr/>
          <a:lstStyle/>
          <a:p>
            <a:fld id="{D66B2152-A54E-4DAD-8B4C-07DA1F9D1019}" type="datetime8">
              <a:rPr lang="fr-FR" smtClean="0"/>
              <a:t>27/06/2025 15:39</a:t>
            </a:fld>
            <a:endParaRPr lang="fr-FR" dirty="0"/>
          </a:p>
        </p:txBody>
      </p:sp>
      <p:sp>
        <p:nvSpPr>
          <p:cNvPr id="5" name="Footer Placeholder 4">
            <a:extLst>
              <a:ext uri="{FF2B5EF4-FFF2-40B4-BE49-F238E27FC236}">
                <a16:creationId xmlns:a16="http://schemas.microsoft.com/office/drawing/2014/main" id="{40D6A7C5-7A12-7070-9A33-F7F307C90CD0}"/>
              </a:ext>
            </a:extLst>
          </p:cNvPr>
          <p:cNvSpPr>
            <a:spLocks noGrp="1"/>
          </p:cNvSpPr>
          <p:nvPr>
            <p:ph type="ftr" sz="quarter" idx="11"/>
          </p:nvPr>
        </p:nvSpPr>
        <p:spPr/>
        <p:txBody>
          <a:bodyPr/>
          <a:lstStyle/>
          <a:p>
            <a:r>
              <a:rPr lang="fr-FR" dirty="0"/>
              <a:t>Architectures Micro-Services</a:t>
            </a:r>
          </a:p>
        </p:txBody>
      </p:sp>
      <p:sp>
        <p:nvSpPr>
          <p:cNvPr id="6" name="Slide Number Placeholder 5">
            <a:extLst>
              <a:ext uri="{FF2B5EF4-FFF2-40B4-BE49-F238E27FC236}">
                <a16:creationId xmlns:a16="http://schemas.microsoft.com/office/drawing/2014/main" id="{F804F980-96BD-2F65-CA07-52BFE51EA2B3}"/>
              </a:ext>
            </a:extLst>
          </p:cNvPr>
          <p:cNvSpPr>
            <a:spLocks noGrp="1"/>
          </p:cNvSpPr>
          <p:nvPr>
            <p:ph type="sldNum" sz="quarter" idx="12"/>
          </p:nvPr>
        </p:nvSpPr>
        <p:spPr/>
        <p:txBody>
          <a:bodyPr/>
          <a:lstStyle/>
          <a:p>
            <a:fld id="{D45383A3-69D5-4E2F-A1AB-69ED5D96D69B}" type="slidenum">
              <a:rPr lang="fr-FR" smtClean="0"/>
              <a:t>‹#›</a:t>
            </a:fld>
            <a:endParaRPr lang="fr-FR" dirty="0"/>
          </a:p>
        </p:txBody>
      </p:sp>
    </p:spTree>
    <p:extLst>
      <p:ext uri="{BB962C8B-B14F-4D97-AF65-F5344CB8AC3E}">
        <p14:creationId xmlns:p14="http://schemas.microsoft.com/office/powerpoint/2010/main" val="2553936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 2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p:nvPr>
        </p:nvSpPr>
        <p:spPr>
          <a:xfrm>
            <a:off x="414338" y="414337"/>
            <a:ext cx="11351328" cy="1507331"/>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8" y="2421731"/>
            <a:ext cx="5202691" cy="3529013"/>
          </a:xfrm>
        </p:spPr>
        <p:txBody>
          <a:bodyPr>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2">
            <a:extLst>
              <a:ext uri="{FF2B5EF4-FFF2-40B4-BE49-F238E27FC236}">
                <a16:creationId xmlns:a16="http://schemas.microsoft.com/office/drawing/2014/main" id="{8F8BEC9D-2EB5-BC6C-53CD-0F3F434F50AF}"/>
              </a:ext>
            </a:extLst>
          </p:cNvPr>
          <p:cNvSpPr>
            <a:spLocks noGrp="1"/>
          </p:cNvSpPr>
          <p:nvPr>
            <p:ph idx="10"/>
          </p:nvPr>
        </p:nvSpPr>
        <p:spPr>
          <a:xfrm>
            <a:off x="6574971" y="2421731"/>
            <a:ext cx="5202691" cy="3529013"/>
          </a:xfrm>
        </p:spPr>
        <p:txBody>
          <a:bodyPr>
            <a:no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Date Placeholder 7">
            <a:extLst>
              <a:ext uri="{FF2B5EF4-FFF2-40B4-BE49-F238E27FC236}">
                <a16:creationId xmlns:a16="http://schemas.microsoft.com/office/drawing/2014/main" id="{AA9D908D-BD84-C09E-1C01-B31DB3DF1456}"/>
              </a:ext>
            </a:extLst>
          </p:cNvPr>
          <p:cNvSpPr>
            <a:spLocks noGrp="1"/>
          </p:cNvSpPr>
          <p:nvPr>
            <p:ph type="dt" sz="half" idx="11"/>
          </p:nvPr>
        </p:nvSpPr>
        <p:spPr/>
        <p:txBody>
          <a:bodyPr/>
          <a:lstStyle/>
          <a:p>
            <a:fld id="{A7FDCF0F-022F-43D9-BA3C-45CF948E0867}" type="datetime8">
              <a:rPr lang="fr-FR" smtClean="0"/>
              <a:t>27/06/2025 15:39</a:t>
            </a:fld>
            <a:endParaRPr lang="fr-FR" dirty="0"/>
          </a:p>
        </p:txBody>
      </p:sp>
      <p:sp>
        <p:nvSpPr>
          <p:cNvPr id="9" name="Footer Placeholder 8">
            <a:extLst>
              <a:ext uri="{FF2B5EF4-FFF2-40B4-BE49-F238E27FC236}">
                <a16:creationId xmlns:a16="http://schemas.microsoft.com/office/drawing/2014/main" id="{7661E9C7-B915-62A8-09EC-6820AA9389BB}"/>
              </a:ext>
            </a:extLst>
          </p:cNvPr>
          <p:cNvSpPr>
            <a:spLocks noGrp="1"/>
          </p:cNvSpPr>
          <p:nvPr>
            <p:ph type="ftr" sz="quarter" idx="12"/>
          </p:nvPr>
        </p:nvSpPr>
        <p:spPr>
          <a:xfrm>
            <a:off x="4071619" y="6452233"/>
            <a:ext cx="4052687" cy="406800"/>
          </a:xfrm>
          <a:prstGeom prst="rect">
            <a:avLst/>
          </a:prstGeom>
        </p:spPr>
        <p:txBody>
          <a:bodyPr/>
          <a:lstStyle/>
          <a:p>
            <a:r>
              <a:rPr lang="fr-FR" dirty="0"/>
              <a:t>Architectures Micro-Services</a:t>
            </a:r>
          </a:p>
        </p:txBody>
      </p:sp>
      <p:sp>
        <p:nvSpPr>
          <p:cNvPr id="10" name="Slide Number Placeholder 9">
            <a:extLst>
              <a:ext uri="{FF2B5EF4-FFF2-40B4-BE49-F238E27FC236}">
                <a16:creationId xmlns:a16="http://schemas.microsoft.com/office/drawing/2014/main" id="{A35AED0F-F44A-6DD3-E9B2-FC8C31631457}"/>
              </a:ext>
            </a:extLst>
          </p:cNvPr>
          <p:cNvSpPr>
            <a:spLocks noGrp="1"/>
          </p:cNvSpPr>
          <p:nvPr>
            <p:ph type="sldNum" sz="quarter" idx="13"/>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6" name="Text Placeholder 4">
            <a:extLst>
              <a:ext uri="{FF2B5EF4-FFF2-40B4-BE49-F238E27FC236}">
                <a16:creationId xmlns:a16="http://schemas.microsoft.com/office/drawing/2014/main" id="{40D7F7AA-5F6C-F2EB-4340-4E55D2971F70}"/>
              </a:ext>
            </a:extLst>
          </p:cNvPr>
          <p:cNvSpPr>
            <a:spLocks noGrp="1"/>
          </p:cNvSpPr>
          <p:nvPr>
            <p:ph type="body" sz="quarter" idx="14"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22588097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Front Page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07988" y="4438448"/>
            <a:ext cx="11375450" cy="1250156"/>
          </a:xfrm>
        </p:spPr>
        <p:txBody>
          <a:bodyPr anchor="b">
            <a:noAutofit/>
          </a:bodyPr>
          <a:lstStyle>
            <a:lvl1pPr>
              <a:defRPr>
                <a:solidFill>
                  <a:schemeClr val="tx2"/>
                </a:solidFill>
              </a:defRPr>
            </a:lvl1pPr>
          </a:lstStyle>
          <a:p>
            <a:r>
              <a:rPr lang="en-GB"/>
              <a:t>Document Title</a:t>
            </a:r>
          </a:p>
        </p:txBody>
      </p:sp>
      <p:pic>
        <p:nvPicPr>
          <p:cNvPr id="5" name="Graphic 4">
            <a:extLst>
              <a:ext uri="{FF2B5EF4-FFF2-40B4-BE49-F238E27FC236}">
                <a16:creationId xmlns:a16="http://schemas.microsoft.com/office/drawing/2014/main" id="{5ACC75F8-5AC5-39FF-6E61-B741036C91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4338" y="0"/>
            <a:ext cx="1333833" cy="914400"/>
          </a:xfrm>
          <a:prstGeom prst="rect">
            <a:avLst/>
          </a:prstGeom>
        </p:spPr>
      </p:pic>
      <p:sp>
        <p:nvSpPr>
          <p:cNvPr id="3" name="Espace réservé de la date 2">
            <a:extLst>
              <a:ext uri="{FF2B5EF4-FFF2-40B4-BE49-F238E27FC236}">
                <a16:creationId xmlns:a16="http://schemas.microsoft.com/office/drawing/2014/main" id="{8A0E60A3-A3F4-7F98-7BCA-1C7E74EA9C4D}"/>
              </a:ext>
            </a:extLst>
          </p:cNvPr>
          <p:cNvSpPr>
            <a:spLocks noGrp="1"/>
          </p:cNvSpPr>
          <p:nvPr>
            <p:ph type="dt" sz="half" idx="10"/>
          </p:nvPr>
        </p:nvSpPr>
        <p:spPr>
          <a:xfrm>
            <a:off x="407988" y="5950035"/>
            <a:ext cx="1895803" cy="406800"/>
          </a:xfrm>
        </p:spPr>
        <p:txBody>
          <a:bodyPr vert="horz" wrap="none" lIns="0" tIns="0" rIns="0" bIns="0" rtlCol="0" anchor="t">
            <a:noAutofit/>
          </a:bodyPr>
          <a:lstStyle>
            <a:lvl1pPr>
              <a:defRPr lang="fr-FR" sz="2400" smtClean="0">
                <a:solidFill>
                  <a:schemeClr val="tx2"/>
                </a:solidFill>
                <a:ea typeface="+mj-ea"/>
              </a:defRPr>
            </a:lvl1pPr>
          </a:lstStyle>
          <a:p>
            <a:pPr>
              <a:lnSpc>
                <a:spcPct val="90000"/>
              </a:lnSpc>
              <a:spcBef>
                <a:spcPct val="0"/>
              </a:spcBef>
            </a:pPr>
            <a:fld id="{9D68F184-ADAA-49F8-8038-6F9DA95E6DF9}" type="datetime8">
              <a:rPr lang="fr-FR" smtClean="0"/>
              <a:t>27/06/2025 15:39</a:t>
            </a:fld>
            <a:endParaRPr lang="en-US" dirty="0"/>
          </a:p>
        </p:txBody>
      </p:sp>
      <p:pic>
        <p:nvPicPr>
          <p:cNvPr id="4" name="Graphic 3">
            <a:extLst>
              <a:ext uri="{FF2B5EF4-FFF2-40B4-BE49-F238E27FC236}">
                <a16:creationId xmlns:a16="http://schemas.microsoft.com/office/drawing/2014/main" id="{B1AA1A93-9CFD-54AC-F7CB-D676C610730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4338" y="0"/>
            <a:ext cx="1333833" cy="914400"/>
          </a:xfrm>
          <a:prstGeom prst="rect">
            <a:avLst/>
          </a:prstGeom>
        </p:spPr>
      </p:pic>
    </p:spTree>
    <p:extLst>
      <p:ext uri="{BB962C8B-B14F-4D97-AF65-F5344CB8AC3E}">
        <p14:creationId xmlns:p14="http://schemas.microsoft.com/office/powerpoint/2010/main" val="186411765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Divider - Message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EB5D-E9A6-D61A-D7F1-FD3BC8A5FE79}"/>
              </a:ext>
            </a:extLst>
          </p:cNvPr>
          <p:cNvSpPr>
            <a:spLocks noGrp="1"/>
          </p:cNvSpPr>
          <p:nvPr>
            <p:ph type="ctrTitle" hasCustomPrompt="1"/>
          </p:nvPr>
        </p:nvSpPr>
        <p:spPr>
          <a:xfrm>
            <a:off x="407988" y="2420938"/>
            <a:ext cx="9002412" cy="2522535"/>
          </a:xfrm>
        </p:spPr>
        <p:txBody>
          <a:bodyPr anchor="t">
            <a:noAutofit/>
          </a:bodyPr>
          <a:lstStyle>
            <a:lvl1pPr algn="l">
              <a:defRPr sz="4000"/>
            </a:lvl1pPr>
          </a:lstStyle>
          <a:p>
            <a:r>
              <a:rPr lang="en-GB"/>
              <a:t>Section divider message</a:t>
            </a:r>
          </a:p>
        </p:txBody>
      </p:sp>
      <p:pic>
        <p:nvPicPr>
          <p:cNvPr id="5" name="Graphic 4">
            <a:extLst>
              <a:ext uri="{FF2B5EF4-FFF2-40B4-BE49-F238E27FC236}">
                <a16:creationId xmlns:a16="http://schemas.microsoft.com/office/drawing/2014/main" id="{F259123E-55BC-9A46-6B3F-EA33F6AA94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96638" y="0"/>
            <a:ext cx="907256" cy="907256"/>
          </a:xfrm>
          <a:prstGeom prst="rect">
            <a:avLst/>
          </a:prstGeom>
        </p:spPr>
      </p:pic>
      <p:sp>
        <p:nvSpPr>
          <p:cNvPr id="7" name="Date Placeholder 6">
            <a:extLst>
              <a:ext uri="{FF2B5EF4-FFF2-40B4-BE49-F238E27FC236}">
                <a16:creationId xmlns:a16="http://schemas.microsoft.com/office/drawing/2014/main" id="{CFD1FAA3-A45E-562D-4A95-75B9BEDF0210}"/>
              </a:ext>
            </a:extLst>
          </p:cNvPr>
          <p:cNvSpPr>
            <a:spLocks noGrp="1"/>
          </p:cNvSpPr>
          <p:nvPr>
            <p:ph type="dt" sz="half" idx="10"/>
          </p:nvPr>
        </p:nvSpPr>
        <p:spPr/>
        <p:txBody>
          <a:bodyPr/>
          <a:lstStyle/>
          <a:p>
            <a:fld id="{834CD93C-E96C-418D-BBE2-8737364B02CE}" type="datetime8">
              <a:rPr lang="fr-FR" smtClean="0"/>
              <a:t>27/06/2025 15:39</a:t>
            </a:fld>
            <a:endParaRPr lang="fr-FR" dirty="0"/>
          </a:p>
        </p:txBody>
      </p:sp>
      <p:sp>
        <p:nvSpPr>
          <p:cNvPr id="8" name="Footer Placeholder 7">
            <a:extLst>
              <a:ext uri="{FF2B5EF4-FFF2-40B4-BE49-F238E27FC236}">
                <a16:creationId xmlns:a16="http://schemas.microsoft.com/office/drawing/2014/main" id="{5A6EF201-4CED-B9EA-C62E-3E816A1C6BDD}"/>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9" name="Slide Number Placeholder 8">
            <a:extLst>
              <a:ext uri="{FF2B5EF4-FFF2-40B4-BE49-F238E27FC236}">
                <a16:creationId xmlns:a16="http://schemas.microsoft.com/office/drawing/2014/main" id="{CBE8BBD9-8077-2960-7D5A-96103E679D88}"/>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pic>
        <p:nvPicPr>
          <p:cNvPr id="3" name="Graphic 2">
            <a:extLst>
              <a:ext uri="{FF2B5EF4-FFF2-40B4-BE49-F238E27FC236}">
                <a16:creationId xmlns:a16="http://schemas.microsoft.com/office/drawing/2014/main" id="{920CE40E-C4D7-4E1B-21DA-B0DF1DFBF55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96638" y="0"/>
            <a:ext cx="907256" cy="907256"/>
          </a:xfrm>
          <a:prstGeom prst="rect">
            <a:avLst/>
          </a:prstGeom>
        </p:spPr>
      </p:pic>
    </p:spTree>
    <p:extLst>
      <p:ext uri="{BB962C8B-B14F-4D97-AF65-F5344CB8AC3E}">
        <p14:creationId xmlns:p14="http://schemas.microsoft.com/office/powerpoint/2010/main" val="50027313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 - Light">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F2B87135-6AA0-67BA-8E2E-8F09FEF61865}"/>
              </a:ext>
            </a:extLst>
          </p:cNvPr>
          <p:cNvSpPr>
            <a:spLocks noGrp="1"/>
          </p:cNvSpPr>
          <p:nvPr>
            <p:ph type="body" sz="quarter" idx="15"/>
          </p:nvPr>
        </p:nvSpPr>
        <p:spPr>
          <a:xfrm>
            <a:off x="427038" y="3860800"/>
            <a:ext cx="5202237" cy="2090738"/>
          </a:xfrm>
        </p:spPr>
        <p:txBody>
          <a:bodyPr/>
          <a:lstStyle/>
          <a:p>
            <a:pPr lvl="0"/>
            <a:r>
              <a:rPr lang="en-US"/>
              <a:t>Click to edit Master text styles</a:t>
            </a:r>
          </a:p>
        </p:txBody>
      </p:sp>
      <p:sp>
        <p:nvSpPr>
          <p:cNvPr id="6" name="Table Placeholder 5">
            <a:extLst>
              <a:ext uri="{FF2B5EF4-FFF2-40B4-BE49-F238E27FC236}">
                <a16:creationId xmlns:a16="http://schemas.microsoft.com/office/drawing/2014/main" id="{4986AA5A-22D7-4A4A-A290-C115960775EB}"/>
              </a:ext>
            </a:extLst>
          </p:cNvPr>
          <p:cNvSpPr>
            <a:spLocks noGrp="1"/>
          </p:cNvSpPr>
          <p:nvPr>
            <p:ph type="tbl" sz="quarter" idx="14"/>
          </p:nvPr>
        </p:nvSpPr>
        <p:spPr>
          <a:xfrm>
            <a:off x="6562272" y="2420938"/>
            <a:ext cx="5202691" cy="3530600"/>
          </a:xfrm>
        </p:spPr>
        <p:txBody>
          <a:bodyPr/>
          <a:lstStyle/>
          <a:p>
            <a:r>
              <a:rPr lang="en-US" dirty="0"/>
              <a:t>Click icon to add table</a:t>
            </a:r>
          </a:p>
        </p:txBody>
      </p:sp>
      <p:sp>
        <p:nvSpPr>
          <p:cNvPr id="2" name="Title 1">
            <a:extLst>
              <a:ext uri="{FF2B5EF4-FFF2-40B4-BE49-F238E27FC236}">
                <a16:creationId xmlns:a16="http://schemas.microsoft.com/office/drawing/2014/main" id="{E6832830-A85A-FC97-B8FD-E8212C493059}"/>
              </a:ext>
            </a:extLst>
          </p:cNvPr>
          <p:cNvSpPr>
            <a:spLocks noGrp="1"/>
          </p:cNvSpPr>
          <p:nvPr>
            <p:ph type="title"/>
          </p:nvPr>
        </p:nvSpPr>
        <p:spPr>
          <a:xfrm>
            <a:off x="414338" y="414337"/>
            <a:ext cx="11351328" cy="1507331"/>
          </a:xfrm>
        </p:spPr>
        <p:txBody>
          <a:bodyPr/>
          <a:lstStyle/>
          <a:p>
            <a:r>
              <a:rPr lang="en-US"/>
              <a:t>Click to edit Master title style</a:t>
            </a:r>
            <a:endParaRPr lang="en-GB"/>
          </a:p>
        </p:txBody>
      </p:sp>
      <p:sp>
        <p:nvSpPr>
          <p:cNvPr id="8" name="Date Placeholder 7">
            <a:extLst>
              <a:ext uri="{FF2B5EF4-FFF2-40B4-BE49-F238E27FC236}">
                <a16:creationId xmlns:a16="http://schemas.microsoft.com/office/drawing/2014/main" id="{AA9D908D-BD84-C09E-1C01-B31DB3DF1456}"/>
              </a:ext>
            </a:extLst>
          </p:cNvPr>
          <p:cNvSpPr>
            <a:spLocks noGrp="1"/>
          </p:cNvSpPr>
          <p:nvPr>
            <p:ph type="dt" sz="half" idx="11"/>
          </p:nvPr>
        </p:nvSpPr>
        <p:spPr/>
        <p:txBody>
          <a:bodyPr/>
          <a:lstStyle/>
          <a:p>
            <a:fld id="{3446669B-EA46-4094-AA27-1D7C9BEC7F19}" type="datetime8">
              <a:rPr lang="fr-FR" smtClean="0"/>
              <a:t>27/06/2025 15:39</a:t>
            </a:fld>
            <a:endParaRPr lang="fr-FR" dirty="0"/>
          </a:p>
        </p:txBody>
      </p:sp>
      <p:sp>
        <p:nvSpPr>
          <p:cNvPr id="9" name="Footer Placeholder 8">
            <a:extLst>
              <a:ext uri="{FF2B5EF4-FFF2-40B4-BE49-F238E27FC236}">
                <a16:creationId xmlns:a16="http://schemas.microsoft.com/office/drawing/2014/main" id="{7661E9C7-B915-62A8-09EC-6820AA9389BB}"/>
              </a:ext>
            </a:extLst>
          </p:cNvPr>
          <p:cNvSpPr>
            <a:spLocks noGrp="1"/>
          </p:cNvSpPr>
          <p:nvPr>
            <p:ph type="ftr" sz="quarter" idx="12"/>
          </p:nvPr>
        </p:nvSpPr>
        <p:spPr>
          <a:xfrm>
            <a:off x="4071619" y="6452233"/>
            <a:ext cx="4052687" cy="406800"/>
          </a:xfrm>
          <a:prstGeom prst="rect">
            <a:avLst/>
          </a:prstGeom>
        </p:spPr>
        <p:txBody>
          <a:bodyPr/>
          <a:lstStyle/>
          <a:p>
            <a:r>
              <a:rPr lang="fr-FR" dirty="0"/>
              <a:t>Architectures Micro-Services</a:t>
            </a:r>
          </a:p>
        </p:txBody>
      </p:sp>
      <p:sp>
        <p:nvSpPr>
          <p:cNvPr id="10" name="Slide Number Placeholder 9">
            <a:extLst>
              <a:ext uri="{FF2B5EF4-FFF2-40B4-BE49-F238E27FC236}">
                <a16:creationId xmlns:a16="http://schemas.microsoft.com/office/drawing/2014/main" id="{A35AED0F-F44A-6DD3-E9B2-FC8C31631457}"/>
              </a:ext>
            </a:extLst>
          </p:cNvPr>
          <p:cNvSpPr>
            <a:spLocks noGrp="1"/>
          </p:cNvSpPr>
          <p:nvPr>
            <p:ph type="sldNum" sz="quarter" idx="13"/>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Tree>
    <p:extLst>
      <p:ext uri="{BB962C8B-B14F-4D97-AF65-F5344CB8AC3E}">
        <p14:creationId xmlns:p14="http://schemas.microsoft.com/office/powerpoint/2010/main" val="160590570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 space - Ligh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9AB2DD8-99DF-7C72-114B-1FC8D6804940}"/>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
        <p:nvSpPr>
          <p:cNvPr id="2" name="Title 1">
            <a:extLst>
              <a:ext uri="{FF2B5EF4-FFF2-40B4-BE49-F238E27FC236}">
                <a16:creationId xmlns:a16="http://schemas.microsoft.com/office/drawing/2014/main" id="{E6832830-A85A-FC97-B8FD-E8212C493059}"/>
              </a:ext>
            </a:extLst>
          </p:cNvPr>
          <p:cNvSpPr>
            <a:spLocks noGrp="1"/>
          </p:cNvSpPr>
          <p:nvPr>
            <p:ph type="title"/>
          </p:nvPr>
        </p:nvSpPr>
        <p:spPr>
          <a:xfrm>
            <a:off x="414337" y="414337"/>
            <a:ext cx="11354875" cy="1507331"/>
          </a:xfrm>
        </p:spPr>
        <p:txBody>
          <a:bodyPr/>
          <a:lstStyle>
            <a:lvl1pPr>
              <a:defRPr/>
            </a:lvl1pPr>
          </a:lstStyle>
          <a:p>
            <a:r>
              <a:rPr lang="en-US"/>
              <a:t>Click to edit Master title style</a:t>
            </a:r>
            <a:endParaRPr lang="en-GB"/>
          </a:p>
        </p:txBody>
      </p:sp>
      <p:sp>
        <p:nvSpPr>
          <p:cNvPr id="10" name="Date Placeholder 9">
            <a:extLst>
              <a:ext uri="{FF2B5EF4-FFF2-40B4-BE49-F238E27FC236}">
                <a16:creationId xmlns:a16="http://schemas.microsoft.com/office/drawing/2014/main" id="{2E09F178-C3C0-F398-07CC-A74F8BABC632}"/>
              </a:ext>
            </a:extLst>
          </p:cNvPr>
          <p:cNvSpPr>
            <a:spLocks noGrp="1"/>
          </p:cNvSpPr>
          <p:nvPr>
            <p:ph type="dt" sz="half" idx="10"/>
          </p:nvPr>
        </p:nvSpPr>
        <p:spPr/>
        <p:txBody>
          <a:bodyPr/>
          <a:lstStyle/>
          <a:p>
            <a:fld id="{7CB99F57-2C8D-416D-A2E1-8ECD032FE3AD}" type="datetime8">
              <a:rPr lang="fr-FR" smtClean="0"/>
              <a:t>27/06/2025 15:39</a:t>
            </a:fld>
            <a:endParaRPr lang="fr-FR" dirty="0"/>
          </a:p>
        </p:txBody>
      </p:sp>
      <p:sp>
        <p:nvSpPr>
          <p:cNvPr id="11" name="Footer Placeholder 10">
            <a:extLst>
              <a:ext uri="{FF2B5EF4-FFF2-40B4-BE49-F238E27FC236}">
                <a16:creationId xmlns:a16="http://schemas.microsoft.com/office/drawing/2014/main" id="{06DA4EA5-9899-12DA-E24B-3C50F059B511}"/>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12" name="Slide Number Placeholder 11">
            <a:extLst>
              <a:ext uri="{FF2B5EF4-FFF2-40B4-BE49-F238E27FC236}">
                <a16:creationId xmlns:a16="http://schemas.microsoft.com/office/drawing/2014/main" id="{5FF84CF4-68B3-57ED-F869-C8E959AB2D16}"/>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Tree>
    <p:extLst>
      <p:ext uri="{BB962C8B-B14F-4D97-AF65-F5344CB8AC3E}">
        <p14:creationId xmlns:p14="http://schemas.microsoft.com/office/powerpoint/2010/main" val="181694344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Content - 1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p:nvPr>
        </p:nvSpPr>
        <p:spPr>
          <a:xfrm>
            <a:off x="414338" y="414337"/>
            <a:ext cx="11351328" cy="1507331"/>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8" y="2421731"/>
            <a:ext cx="11354875" cy="3529013"/>
          </a:xfrm>
        </p:spPr>
        <p:txBody>
          <a:bodyPr>
            <a:noAutofit/>
          </a:bodyPr>
          <a:lstStyle>
            <a:lvl1pPr>
              <a:defRPr lang="en-US" dirty="0"/>
            </a:lvl1pPr>
            <a:lvl2pPr>
              <a:defRPr lang="en-US" dirty="0"/>
            </a:lvl2pPr>
            <a:lvl3pPr marL="539750" indent="-276225">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D69358C-A27E-B62F-A6F3-86FA03F3BE94}"/>
              </a:ext>
            </a:extLst>
          </p:cNvPr>
          <p:cNvSpPr>
            <a:spLocks noGrp="1"/>
          </p:cNvSpPr>
          <p:nvPr>
            <p:ph type="dt" sz="half" idx="10"/>
          </p:nvPr>
        </p:nvSpPr>
        <p:spPr/>
        <p:txBody>
          <a:bodyPr/>
          <a:lstStyle/>
          <a:p>
            <a:fld id="{3511723E-56BF-4BA9-8DCA-1BF325A31F50}" type="datetime8">
              <a:rPr lang="fr-FR" smtClean="0"/>
              <a:t>27/06/2025 15:39</a:t>
            </a:fld>
            <a:endParaRPr lang="fr-FR" dirty="0"/>
          </a:p>
        </p:txBody>
      </p:sp>
      <p:sp>
        <p:nvSpPr>
          <p:cNvPr id="8" name="Footer Placeholder 7">
            <a:extLst>
              <a:ext uri="{FF2B5EF4-FFF2-40B4-BE49-F238E27FC236}">
                <a16:creationId xmlns:a16="http://schemas.microsoft.com/office/drawing/2014/main" id="{9D4DB57D-0FD0-93D9-118C-033B62D002D0}"/>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9" name="Slide Number Placeholder 8">
            <a:extLst>
              <a:ext uri="{FF2B5EF4-FFF2-40B4-BE49-F238E27FC236}">
                <a16:creationId xmlns:a16="http://schemas.microsoft.com/office/drawing/2014/main" id="{AD32497B-0A59-BF44-83CB-7C80BE050E6E}"/>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5" name="Text Placeholder 4">
            <a:extLst>
              <a:ext uri="{FF2B5EF4-FFF2-40B4-BE49-F238E27FC236}">
                <a16:creationId xmlns:a16="http://schemas.microsoft.com/office/drawing/2014/main" id="{B29B1B84-BFA9-3151-0FC0-6CBEE4F5FA0F}"/>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62229389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Content - 2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p:nvPr>
        </p:nvSpPr>
        <p:spPr>
          <a:xfrm>
            <a:off x="414338" y="414337"/>
            <a:ext cx="11351328" cy="1507331"/>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8" y="2421731"/>
            <a:ext cx="5202691" cy="3529013"/>
          </a:xfrm>
        </p:spPr>
        <p:txBody>
          <a:bodyPr>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2">
            <a:extLst>
              <a:ext uri="{FF2B5EF4-FFF2-40B4-BE49-F238E27FC236}">
                <a16:creationId xmlns:a16="http://schemas.microsoft.com/office/drawing/2014/main" id="{8F8BEC9D-2EB5-BC6C-53CD-0F3F434F50AF}"/>
              </a:ext>
            </a:extLst>
          </p:cNvPr>
          <p:cNvSpPr>
            <a:spLocks noGrp="1"/>
          </p:cNvSpPr>
          <p:nvPr>
            <p:ph idx="10"/>
          </p:nvPr>
        </p:nvSpPr>
        <p:spPr>
          <a:xfrm>
            <a:off x="6574971" y="2421731"/>
            <a:ext cx="5202691" cy="3529013"/>
          </a:xfrm>
        </p:spPr>
        <p:txBody>
          <a:bodyPr>
            <a:no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Date Placeholder 7">
            <a:extLst>
              <a:ext uri="{FF2B5EF4-FFF2-40B4-BE49-F238E27FC236}">
                <a16:creationId xmlns:a16="http://schemas.microsoft.com/office/drawing/2014/main" id="{AA9D908D-BD84-C09E-1C01-B31DB3DF1456}"/>
              </a:ext>
            </a:extLst>
          </p:cNvPr>
          <p:cNvSpPr>
            <a:spLocks noGrp="1"/>
          </p:cNvSpPr>
          <p:nvPr>
            <p:ph type="dt" sz="half" idx="11"/>
          </p:nvPr>
        </p:nvSpPr>
        <p:spPr/>
        <p:txBody>
          <a:bodyPr/>
          <a:lstStyle/>
          <a:p>
            <a:fld id="{DAAC1E1D-B651-4561-B926-4DE578E0FE5D}" type="datetime8">
              <a:rPr lang="fr-FR" smtClean="0"/>
              <a:t>27/06/2025 15:39</a:t>
            </a:fld>
            <a:endParaRPr lang="fr-FR" dirty="0"/>
          </a:p>
        </p:txBody>
      </p:sp>
      <p:sp>
        <p:nvSpPr>
          <p:cNvPr id="9" name="Footer Placeholder 8">
            <a:extLst>
              <a:ext uri="{FF2B5EF4-FFF2-40B4-BE49-F238E27FC236}">
                <a16:creationId xmlns:a16="http://schemas.microsoft.com/office/drawing/2014/main" id="{7661E9C7-B915-62A8-09EC-6820AA9389BB}"/>
              </a:ext>
            </a:extLst>
          </p:cNvPr>
          <p:cNvSpPr>
            <a:spLocks noGrp="1"/>
          </p:cNvSpPr>
          <p:nvPr>
            <p:ph type="ftr" sz="quarter" idx="12"/>
          </p:nvPr>
        </p:nvSpPr>
        <p:spPr>
          <a:xfrm>
            <a:off x="4071619" y="6452233"/>
            <a:ext cx="4052687" cy="406800"/>
          </a:xfrm>
          <a:prstGeom prst="rect">
            <a:avLst/>
          </a:prstGeom>
        </p:spPr>
        <p:txBody>
          <a:bodyPr/>
          <a:lstStyle/>
          <a:p>
            <a:r>
              <a:rPr lang="fr-FR" dirty="0"/>
              <a:t>Architectures Micro-Services</a:t>
            </a:r>
          </a:p>
        </p:txBody>
      </p:sp>
      <p:sp>
        <p:nvSpPr>
          <p:cNvPr id="10" name="Slide Number Placeholder 9">
            <a:extLst>
              <a:ext uri="{FF2B5EF4-FFF2-40B4-BE49-F238E27FC236}">
                <a16:creationId xmlns:a16="http://schemas.microsoft.com/office/drawing/2014/main" id="{A35AED0F-F44A-6DD3-E9B2-FC8C31631457}"/>
              </a:ext>
            </a:extLst>
          </p:cNvPr>
          <p:cNvSpPr>
            <a:spLocks noGrp="1"/>
          </p:cNvSpPr>
          <p:nvPr>
            <p:ph type="sldNum" sz="quarter" idx="13"/>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6" name="Text Placeholder 4">
            <a:extLst>
              <a:ext uri="{FF2B5EF4-FFF2-40B4-BE49-F238E27FC236}">
                <a16:creationId xmlns:a16="http://schemas.microsoft.com/office/drawing/2014/main" id="{40D7F7AA-5F6C-F2EB-4340-4E55D2971F70}"/>
              </a:ext>
            </a:extLst>
          </p:cNvPr>
          <p:cNvSpPr>
            <a:spLocks noGrp="1"/>
          </p:cNvSpPr>
          <p:nvPr>
            <p:ph type="body" sz="quarter" idx="14"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14928682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1_Content - 3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8"/>
            <a:ext cx="11360894" cy="440369"/>
          </a:xfrm>
        </p:spPr>
        <p:txBody>
          <a:bodyPr/>
          <a:lstStyle>
            <a:lvl1pPr>
              <a:defRPr sz="2800" b="1"/>
            </a:lvl1pPr>
          </a:lstStyle>
          <a:p>
            <a:r>
              <a:rPr lang="en-GB"/>
              <a:t>Content – Three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8" y="992777"/>
            <a:ext cx="11360893" cy="4957968"/>
          </a:xfrm>
        </p:spPr>
        <p:txBody>
          <a:bodyPr>
            <a:noAutofit/>
          </a:bodyPr>
          <a:lstStyle>
            <a:lvl1pPr>
              <a:defRPr lang="en-US" sz="1400" b="1" dirty="0"/>
            </a:lvl1pPr>
            <a:lvl2pPr>
              <a:defRPr lang="en-US" sz="1200" b="0" dirty="0"/>
            </a:lvl2pPr>
            <a:lvl3pPr>
              <a:defRPr lang="en-US" sz="1200" dirty="0"/>
            </a:lvl3pPr>
            <a:lvl4pPr>
              <a:defRPr lang="en-US" sz="1200" dirty="0"/>
            </a:lvl4pPr>
            <a:lvl5pPr>
              <a:defRPr lang="en-GB"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a:extLst>
              <a:ext uri="{FF2B5EF4-FFF2-40B4-BE49-F238E27FC236}">
                <a16:creationId xmlns:a16="http://schemas.microsoft.com/office/drawing/2014/main" id="{CAEF691F-B0E7-02C5-142D-4B245931A1BE}"/>
              </a:ext>
            </a:extLst>
          </p:cNvPr>
          <p:cNvSpPr>
            <a:spLocks noGrp="1"/>
          </p:cNvSpPr>
          <p:nvPr>
            <p:ph type="dt" sz="half" idx="12"/>
          </p:nvPr>
        </p:nvSpPr>
        <p:spPr/>
        <p:txBody>
          <a:bodyPr/>
          <a:lstStyle/>
          <a:p>
            <a:fld id="{20D472DC-23AE-4CB7-B2D4-B3E67CA13858}" type="datetime8">
              <a:rPr lang="fr-FR" smtClean="0"/>
              <a:t>27/06/2025 15:39</a:t>
            </a:fld>
            <a:endParaRPr lang="fr-FR" dirty="0"/>
          </a:p>
        </p:txBody>
      </p:sp>
      <p:sp>
        <p:nvSpPr>
          <p:cNvPr id="10" name="Footer Placeholder 9">
            <a:extLst>
              <a:ext uri="{FF2B5EF4-FFF2-40B4-BE49-F238E27FC236}">
                <a16:creationId xmlns:a16="http://schemas.microsoft.com/office/drawing/2014/main" id="{1FF3CF1D-2683-BDE3-CB52-D04713FFBD79}"/>
              </a:ext>
            </a:extLst>
          </p:cNvPr>
          <p:cNvSpPr>
            <a:spLocks noGrp="1"/>
          </p:cNvSpPr>
          <p:nvPr>
            <p:ph type="ftr" sz="quarter" idx="13"/>
          </p:nvPr>
        </p:nvSpPr>
        <p:spPr>
          <a:xfrm>
            <a:off x="4071619" y="6452233"/>
            <a:ext cx="4052687" cy="406800"/>
          </a:xfrm>
          <a:prstGeom prst="rect">
            <a:avLst/>
          </a:prstGeom>
        </p:spPr>
        <p:txBody>
          <a:bodyPr/>
          <a:lstStyle/>
          <a:p>
            <a:r>
              <a:rPr lang="fr-FR" dirty="0"/>
              <a:t>Architectures Micro-Services</a:t>
            </a:r>
          </a:p>
        </p:txBody>
      </p:sp>
      <p:sp>
        <p:nvSpPr>
          <p:cNvPr id="11" name="Slide Number Placeholder 10">
            <a:extLst>
              <a:ext uri="{FF2B5EF4-FFF2-40B4-BE49-F238E27FC236}">
                <a16:creationId xmlns:a16="http://schemas.microsoft.com/office/drawing/2014/main" id="{3494686C-C0D3-A821-05C7-D047E0F0B243}"/>
              </a:ext>
            </a:extLst>
          </p:cNvPr>
          <p:cNvSpPr>
            <a:spLocks noGrp="1"/>
          </p:cNvSpPr>
          <p:nvPr>
            <p:ph type="sldNum" sz="quarter" idx="14"/>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5" name="Text Placeholder 4">
            <a:extLst>
              <a:ext uri="{FF2B5EF4-FFF2-40B4-BE49-F238E27FC236}">
                <a16:creationId xmlns:a16="http://schemas.microsoft.com/office/drawing/2014/main" id="{202AFBA0-8D0C-335D-0677-E8F63CC8D508}"/>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91887964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ontent - 3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11360894" cy="1507331"/>
          </a:xfrm>
        </p:spPr>
        <p:txBody>
          <a:bodyPr/>
          <a:lstStyle/>
          <a:p>
            <a:r>
              <a:rPr lang="en-GB"/>
              <a:t>Content – Three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1731"/>
            <a:ext cx="3236400" cy="3529013"/>
          </a:xfrm>
        </p:spPr>
        <p:txBody>
          <a:bodyPr>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8529266" y="2421731"/>
            <a:ext cx="3236400" cy="3529013"/>
          </a:xfrm>
        </p:spPr>
        <p:txBody>
          <a:bodyPr>
            <a:no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4477800" y="2421731"/>
            <a:ext cx="3236400" cy="3529013"/>
          </a:xfrm>
        </p:spPr>
        <p:txBody>
          <a:bodyPr>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a:extLst>
              <a:ext uri="{FF2B5EF4-FFF2-40B4-BE49-F238E27FC236}">
                <a16:creationId xmlns:a16="http://schemas.microsoft.com/office/drawing/2014/main" id="{CAEF691F-B0E7-02C5-142D-4B245931A1BE}"/>
              </a:ext>
            </a:extLst>
          </p:cNvPr>
          <p:cNvSpPr>
            <a:spLocks noGrp="1"/>
          </p:cNvSpPr>
          <p:nvPr>
            <p:ph type="dt" sz="half" idx="12"/>
          </p:nvPr>
        </p:nvSpPr>
        <p:spPr/>
        <p:txBody>
          <a:bodyPr/>
          <a:lstStyle/>
          <a:p>
            <a:fld id="{672FB573-28FA-45F8-8E9D-A778A18230F8}" type="datetime8">
              <a:rPr lang="fr-FR" smtClean="0"/>
              <a:t>27/06/2025 15:39</a:t>
            </a:fld>
            <a:endParaRPr lang="fr-FR" dirty="0"/>
          </a:p>
        </p:txBody>
      </p:sp>
      <p:sp>
        <p:nvSpPr>
          <p:cNvPr id="10" name="Footer Placeholder 9">
            <a:extLst>
              <a:ext uri="{FF2B5EF4-FFF2-40B4-BE49-F238E27FC236}">
                <a16:creationId xmlns:a16="http://schemas.microsoft.com/office/drawing/2014/main" id="{1FF3CF1D-2683-BDE3-CB52-D04713FFBD79}"/>
              </a:ext>
            </a:extLst>
          </p:cNvPr>
          <p:cNvSpPr>
            <a:spLocks noGrp="1"/>
          </p:cNvSpPr>
          <p:nvPr>
            <p:ph type="ftr" sz="quarter" idx="13"/>
          </p:nvPr>
        </p:nvSpPr>
        <p:spPr>
          <a:xfrm>
            <a:off x="4071619" y="6452233"/>
            <a:ext cx="4052687" cy="406800"/>
          </a:xfrm>
          <a:prstGeom prst="rect">
            <a:avLst/>
          </a:prstGeom>
        </p:spPr>
        <p:txBody>
          <a:bodyPr/>
          <a:lstStyle/>
          <a:p>
            <a:r>
              <a:rPr lang="fr-FR" dirty="0"/>
              <a:t>Architectures Micro-Services</a:t>
            </a:r>
          </a:p>
        </p:txBody>
      </p:sp>
      <p:sp>
        <p:nvSpPr>
          <p:cNvPr id="11" name="Slide Number Placeholder 10">
            <a:extLst>
              <a:ext uri="{FF2B5EF4-FFF2-40B4-BE49-F238E27FC236}">
                <a16:creationId xmlns:a16="http://schemas.microsoft.com/office/drawing/2014/main" id="{3494686C-C0D3-A821-05C7-D047E0F0B243}"/>
              </a:ext>
            </a:extLst>
          </p:cNvPr>
          <p:cNvSpPr>
            <a:spLocks noGrp="1"/>
          </p:cNvSpPr>
          <p:nvPr>
            <p:ph type="sldNum" sz="quarter" idx="14"/>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5" name="Text Placeholder 4">
            <a:extLst>
              <a:ext uri="{FF2B5EF4-FFF2-40B4-BE49-F238E27FC236}">
                <a16:creationId xmlns:a16="http://schemas.microsoft.com/office/drawing/2014/main" id="{202AFBA0-8D0C-335D-0677-E8F63CC8D508}"/>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81738522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Content - 3 column - Light - 1 Dar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DD012DC-9210-7911-D228-758F7879AD49}"/>
              </a:ext>
            </a:extLst>
          </p:cNvPr>
          <p:cNvSpPr>
            <a:spLocks noGrp="1" noRot="1" noMove="1" noResize="1" noEditPoints="1" noAdjustHandles="1" noChangeArrowheads="1" noChangeShapeType="1"/>
          </p:cNvSpPr>
          <p:nvPr/>
        </p:nvSpPr>
        <p:spPr>
          <a:xfrm>
            <a:off x="8124306" y="0"/>
            <a:ext cx="4067694" cy="6443663"/>
          </a:xfrm>
          <a:prstGeom prst="rect">
            <a:avLst/>
          </a:prstGeom>
          <a:solidFill>
            <a:schemeClr val="tx2"/>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latin typeface="TWK Everett Light" panose="020B0204000000000000" pitchFamily="34" charset="77"/>
              <a:cs typeface="TWK Everett Light" panose="020B0204000000000000" pitchFamily="34" charset="77"/>
            </a:endParaRPr>
          </a:p>
        </p:txBody>
      </p:sp>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7299862" cy="1507331"/>
          </a:xfrm>
        </p:spPr>
        <p:txBody>
          <a:bodyPr/>
          <a:lstStyle>
            <a:lvl1pPr>
              <a:defRPr/>
            </a:lvl1pPr>
          </a:lstStyle>
          <a:p>
            <a:r>
              <a:rPr lang="en-GB"/>
              <a:t>Content – Three column – 1 Dark</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1731"/>
            <a:ext cx="3236400" cy="3529013"/>
          </a:xfrm>
        </p:spPr>
        <p:txBody>
          <a:bodyPr>
            <a:noAutofit/>
          </a:bodyPr>
          <a:lstStyle>
            <a:lvl1pPr>
              <a:defRPr lang="en-US" sz="1800" dirty="0"/>
            </a:lvl1pPr>
            <a:lvl2pPr>
              <a:defRPr lang="en-US" sz="1600" dirty="0"/>
            </a:lvl2pPr>
            <a:lvl3pPr>
              <a:defRPr lang="en-US" sz="1600" dirty="0"/>
            </a:lvl3pPr>
            <a:lvl4pPr>
              <a:defRPr lang="en-US" sz="1600" dirty="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8529266" y="2421731"/>
            <a:ext cx="3236400" cy="3529013"/>
          </a:xfrm>
        </p:spPr>
        <p:txBody>
          <a:bodyPr>
            <a:noAutofit/>
          </a:bodyPr>
          <a:lstStyle>
            <a:lvl1pPr>
              <a:defRPr lang="en-US" sz="1800" dirty="0">
                <a:solidFill>
                  <a:schemeClr val="bg1"/>
                </a:solidFill>
              </a:defRPr>
            </a:lvl1pPr>
            <a:lvl2pPr>
              <a:defRPr lang="en-US" sz="1600" dirty="0">
                <a:solidFill>
                  <a:schemeClr val="bg1"/>
                </a:solidFill>
              </a:defRPr>
            </a:lvl2pPr>
            <a:lvl3pPr>
              <a:defRPr lang="en-US" sz="1600" dirty="0">
                <a:solidFill>
                  <a:schemeClr val="bg1"/>
                </a:solidFill>
              </a:defRPr>
            </a:lvl3pPr>
            <a:lvl4pPr>
              <a:defRPr lang="en-US" sz="1600" dirty="0">
                <a:solidFill>
                  <a:schemeClr val="bg1"/>
                </a:solidFill>
              </a:defRPr>
            </a:lvl4pPr>
            <a:lvl5pPr>
              <a:defRPr lang="en-GB" sz="1600" dirty="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4477800" y="2421731"/>
            <a:ext cx="3236400" cy="3529013"/>
          </a:xfrm>
        </p:spPr>
        <p:txBody>
          <a:bodyPr>
            <a:noAutofit/>
          </a:bodyPr>
          <a:lstStyle>
            <a:lvl1pPr>
              <a:defRPr lang="en-US" sz="1800" dirty="0"/>
            </a:lvl1pPr>
            <a:lvl2pPr>
              <a:defRPr lang="en-US" sz="1600" dirty="0"/>
            </a:lvl2pPr>
            <a:lvl3pPr>
              <a:defRPr lang="en-US" sz="1600" dirty="0"/>
            </a:lvl3pPr>
            <a:lvl4pPr>
              <a:defRPr lang="en-US" sz="1600" dirty="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a:extLst>
              <a:ext uri="{FF2B5EF4-FFF2-40B4-BE49-F238E27FC236}">
                <a16:creationId xmlns:a16="http://schemas.microsoft.com/office/drawing/2014/main" id="{CAEF691F-B0E7-02C5-142D-4B245931A1BE}"/>
              </a:ext>
            </a:extLst>
          </p:cNvPr>
          <p:cNvSpPr>
            <a:spLocks noGrp="1"/>
          </p:cNvSpPr>
          <p:nvPr>
            <p:ph type="dt" sz="half" idx="12"/>
          </p:nvPr>
        </p:nvSpPr>
        <p:spPr/>
        <p:txBody>
          <a:bodyPr/>
          <a:lstStyle/>
          <a:p>
            <a:fld id="{7DBEC770-98B7-4A46-B251-F8EA7A5A72F0}" type="datetime8">
              <a:rPr lang="fr-FR" smtClean="0"/>
              <a:t>27/06/2025 15:39</a:t>
            </a:fld>
            <a:endParaRPr lang="fr-FR" dirty="0"/>
          </a:p>
        </p:txBody>
      </p:sp>
      <p:sp>
        <p:nvSpPr>
          <p:cNvPr id="10" name="Footer Placeholder 9">
            <a:extLst>
              <a:ext uri="{FF2B5EF4-FFF2-40B4-BE49-F238E27FC236}">
                <a16:creationId xmlns:a16="http://schemas.microsoft.com/office/drawing/2014/main" id="{1FF3CF1D-2683-BDE3-CB52-D04713FFBD79}"/>
              </a:ext>
            </a:extLst>
          </p:cNvPr>
          <p:cNvSpPr>
            <a:spLocks noGrp="1"/>
          </p:cNvSpPr>
          <p:nvPr>
            <p:ph type="ftr" sz="quarter" idx="13"/>
          </p:nvPr>
        </p:nvSpPr>
        <p:spPr>
          <a:xfrm>
            <a:off x="4071619" y="6452233"/>
            <a:ext cx="4052687" cy="406800"/>
          </a:xfrm>
          <a:prstGeom prst="rect">
            <a:avLst/>
          </a:prstGeom>
        </p:spPr>
        <p:txBody>
          <a:bodyPr/>
          <a:lstStyle/>
          <a:p>
            <a:r>
              <a:rPr lang="fr-FR" dirty="0"/>
              <a:t>Architectures Micro-Services</a:t>
            </a:r>
          </a:p>
        </p:txBody>
      </p:sp>
      <p:sp>
        <p:nvSpPr>
          <p:cNvPr id="11" name="Slide Number Placeholder 10">
            <a:extLst>
              <a:ext uri="{FF2B5EF4-FFF2-40B4-BE49-F238E27FC236}">
                <a16:creationId xmlns:a16="http://schemas.microsoft.com/office/drawing/2014/main" id="{3494686C-C0D3-A821-05C7-D047E0F0B243}"/>
              </a:ext>
            </a:extLst>
          </p:cNvPr>
          <p:cNvSpPr>
            <a:spLocks noGrp="1"/>
          </p:cNvSpPr>
          <p:nvPr>
            <p:ph type="sldNum" sz="quarter" idx="14"/>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4DDB7902-8EE9-E38B-151B-4F6C277CA743}"/>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407507560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Content - 4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11362270" cy="1507331"/>
          </a:xfrm>
        </p:spPr>
        <p:txBody>
          <a:bodyPr/>
          <a:lstStyle/>
          <a:p>
            <a:r>
              <a:rPr lang="en-GB"/>
              <a:t>4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1731"/>
            <a:ext cx="2530339" cy="3771251"/>
          </a:xfrm>
          <a:ln w="12700">
            <a:noFill/>
            <a:extLst>
              <a:ext uri="{C807C97D-BFC1-408E-A445-0C87EB9F89A2}">
                <ask:lineSketchStyleProps xmlns:ask="http://schemas.microsoft.com/office/drawing/2018/sketchyshapes">
                  <ask:type>
                    <ask:lineSketchNone/>
                  </ask:type>
                </ask:lineSketchStyleProps>
              </a:ext>
            </a:extLst>
          </a:ln>
        </p:spPr>
        <p:txBody>
          <a:bodyPr>
            <a:noAutofit/>
          </a:bodyPr>
          <a:lstStyle>
            <a:lvl1pPr>
              <a:defRPr lang="en-US" sz="1600" dirty="0"/>
            </a:lvl1pPr>
            <a:lvl2pPr>
              <a:defRPr lang="en-US" sz="1400" dirty="0"/>
            </a:lvl2pPr>
            <a:lvl3pPr>
              <a:defRPr lang="en-US" sz="1400" dirty="0"/>
            </a:lvl3pPr>
            <a:lvl4pPr>
              <a:defRPr lang="en-US" sz="1400" dirty="0"/>
            </a:lvl4pPr>
            <a:lvl5pPr>
              <a:defRPr lang="en-GB"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6302644" y="2423029"/>
            <a:ext cx="2530339" cy="3771251"/>
          </a:xfrm>
        </p:spPr>
        <p:txBody>
          <a:bodyPr>
            <a:noAutofit/>
          </a:bodyPr>
          <a:lstStyle>
            <a:lvl1pPr>
              <a:defRPr lang="en-US" sz="1600"/>
            </a:lvl1pPr>
            <a:lvl2pPr>
              <a:defRPr lang="en-US" sz="1400"/>
            </a:lvl2pPr>
            <a:lvl3pPr>
              <a:defRPr lang="en-US" sz="1400"/>
            </a:lvl3pPr>
            <a:lvl4pPr>
              <a:defRPr lang="en-US" sz="1400"/>
            </a:lvl4pPr>
            <a:lvl5pPr>
              <a:defRPr lang="en-GB"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3359018" y="2421731"/>
            <a:ext cx="2530340" cy="3771251"/>
          </a:xfrm>
        </p:spPr>
        <p:txBody>
          <a:bodyPr>
            <a:noAutofit/>
          </a:bodyPr>
          <a:lstStyle>
            <a:lvl1pPr>
              <a:defRPr lang="en-US" sz="1600"/>
            </a:lvl1pPr>
            <a:lvl2pPr>
              <a:defRPr lang="en-US" sz="1400"/>
            </a:lvl2pPr>
            <a:lvl3pPr>
              <a:defRPr lang="en-US" sz="1400"/>
            </a:lvl3pPr>
            <a:lvl4pPr>
              <a:defRPr lang="en-US" sz="1400"/>
            </a:lvl4pPr>
            <a:lvl5pPr>
              <a:defRPr lang="en-GB"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2">
            <a:extLst>
              <a:ext uri="{FF2B5EF4-FFF2-40B4-BE49-F238E27FC236}">
                <a16:creationId xmlns:a16="http://schemas.microsoft.com/office/drawing/2014/main" id="{875680AF-BABE-564F-D670-F1ACC78C9F53}"/>
              </a:ext>
            </a:extLst>
          </p:cNvPr>
          <p:cNvSpPr>
            <a:spLocks noGrp="1"/>
          </p:cNvSpPr>
          <p:nvPr>
            <p:ph idx="16"/>
          </p:nvPr>
        </p:nvSpPr>
        <p:spPr>
          <a:xfrm>
            <a:off x="9246269" y="2423029"/>
            <a:ext cx="2530339" cy="3771251"/>
          </a:xfrm>
        </p:spPr>
        <p:txBody>
          <a:bodyPr>
            <a:noAutofit/>
          </a:bodyPr>
          <a:lstStyle>
            <a:lvl1pPr>
              <a:defRPr lang="en-US" sz="1600" dirty="0"/>
            </a:lvl1pPr>
            <a:lvl2pPr>
              <a:defRPr lang="en-US" sz="1400" dirty="0"/>
            </a:lvl2pPr>
            <a:lvl3pPr>
              <a:defRPr lang="en-US" sz="1400" dirty="0"/>
            </a:lvl3pPr>
            <a:lvl4pPr>
              <a:defRPr lang="en-US" sz="1400" dirty="0"/>
            </a:lvl4pPr>
            <a:lvl5pPr>
              <a:defRPr lang="en-GB"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a:extLst>
              <a:ext uri="{FF2B5EF4-FFF2-40B4-BE49-F238E27FC236}">
                <a16:creationId xmlns:a16="http://schemas.microsoft.com/office/drawing/2014/main" id="{1579B8EB-6FD0-3B5E-3067-AE398389C955}"/>
              </a:ext>
            </a:extLst>
          </p:cNvPr>
          <p:cNvSpPr>
            <a:spLocks noGrp="1"/>
          </p:cNvSpPr>
          <p:nvPr>
            <p:ph type="dt" sz="half" idx="17"/>
          </p:nvPr>
        </p:nvSpPr>
        <p:spPr/>
        <p:txBody>
          <a:bodyPr/>
          <a:lstStyle/>
          <a:p>
            <a:fld id="{52D35AE5-C680-4D7D-A3DA-A90E9AAA0CAB}" type="datetime8">
              <a:rPr lang="fr-FR" smtClean="0"/>
              <a:t>27/06/2025 15:39</a:t>
            </a:fld>
            <a:endParaRPr lang="fr-FR" dirty="0"/>
          </a:p>
        </p:txBody>
      </p:sp>
      <p:sp>
        <p:nvSpPr>
          <p:cNvPr id="11" name="Footer Placeholder 10">
            <a:extLst>
              <a:ext uri="{FF2B5EF4-FFF2-40B4-BE49-F238E27FC236}">
                <a16:creationId xmlns:a16="http://schemas.microsoft.com/office/drawing/2014/main" id="{6BB69CC1-473F-B9C1-E999-61B772924AE4}"/>
              </a:ext>
            </a:extLst>
          </p:cNvPr>
          <p:cNvSpPr>
            <a:spLocks noGrp="1"/>
          </p:cNvSpPr>
          <p:nvPr>
            <p:ph type="ftr" sz="quarter" idx="18"/>
          </p:nvPr>
        </p:nvSpPr>
        <p:spPr>
          <a:xfrm>
            <a:off x="4071619" y="6452233"/>
            <a:ext cx="4052687" cy="406800"/>
          </a:xfrm>
          <a:prstGeom prst="rect">
            <a:avLst/>
          </a:prstGeom>
        </p:spPr>
        <p:txBody>
          <a:bodyPr/>
          <a:lstStyle/>
          <a:p>
            <a:r>
              <a:rPr lang="fr-FR" dirty="0"/>
              <a:t>Architectures Micro-Services</a:t>
            </a:r>
          </a:p>
        </p:txBody>
      </p:sp>
      <p:sp>
        <p:nvSpPr>
          <p:cNvPr id="13" name="Slide Number Placeholder 12">
            <a:extLst>
              <a:ext uri="{FF2B5EF4-FFF2-40B4-BE49-F238E27FC236}">
                <a16:creationId xmlns:a16="http://schemas.microsoft.com/office/drawing/2014/main" id="{9F03F0A4-7F0D-B0C8-8856-F81A5C3B1E6E}"/>
              </a:ext>
            </a:extLst>
          </p:cNvPr>
          <p:cNvSpPr>
            <a:spLocks noGrp="1"/>
          </p:cNvSpPr>
          <p:nvPr>
            <p:ph type="sldNum" sz="quarter" idx="19"/>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cxnSp>
        <p:nvCxnSpPr>
          <p:cNvPr id="4" name="Straight Arrow Connector 3">
            <a:extLst>
              <a:ext uri="{FF2B5EF4-FFF2-40B4-BE49-F238E27FC236}">
                <a16:creationId xmlns:a16="http://schemas.microsoft.com/office/drawing/2014/main" id="{8B1F19C2-9E2D-FB27-55D9-87C74AD9A28A}"/>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BDAC7ED1-B7AC-40E1-4409-A2F6AD2EE602}"/>
              </a:ext>
            </a:extLst>
          </p:cNvPr>
          <p:cNvSpPr txBox="1"/>
          <p:nvPr/>
        </p:nvSpPr>
        <p:spPr>
          <a:xfrm>
            <a:off x="3173270" y="-403720"/>
            <a:ext cx="336952" cy="215444"/>
          </a:xfrm>
          <a:prstGeom prst="rect">
            <a:avLst/>
          </a:prstGeom>
          <a:noFill/>
        </p:spPr>
        <p:txBody>
          <a:bodyPr wrap="none" rtlCol="0">
            <a:spAutoFit/>
          </a:bodyPr>
          <a:lstStyle/>
          <a:p>
            <a:r>
              <a:rPr lang="fr-FR" sz="800" dirty="0">
                <a:solidFill>
                  <a:srgbClr val="0F0E2B"/>
                </a:solidFill>
              </a:rPr>
              <a:t>1/4</a:t>
            </a:r>
            <a:endParaRPr lang="en-US" sz="800" dirty="0">
              <a:solidFill>
                <a:srgbClr val="0F0E2B"/>
              </a:solidFill>
            </a:endParaRPr>
          </a:p>
        </p:txBody>
      </p:sp>
      <p:cxnSp>
        <p:nvCxnSpPr>
          <p:cNvPr id="8" name="Straight Arrow Connector 7">
            <a:extLst>
              <a:ext uri="{FF2B5EF4-FFF2-40B4-BE49-F238E27FC236}">
                <a16:creationId xmlns:a16="http://schemas.microsoft.com/office/drawing/2014/main" id="{CE28F1E0-2AC2-0CA7-9633-1141BE4ECF0A}"/>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E45A193C-FA7D-BB44-6FCF-D8AEC488BD75}"/>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67B19B21-3B83-D763-17AE-A0002F122A8D}"/>
              </a:ext>
            </a:extLst>
          </p:cNvPr>
          <p:cNvSpPr txBox="1"/>
          <p:nvPr/>
        </p:nvSpPr>
        <p:spPr>
          <a:xfrm>
            <a:off x="9077793" y="-403720"/>
            <a:ext cx="365806" cy="215444"/>
          </a:xfrm>
          <a:prstGeom prst="rect">
            <a:avLst/>
          </a:prstGeom>
          <a:noFill/>
        </p:spPr>
        <p:txBody>
          <a:bodyPr wrap="none" rtlCol="0">
            <a:spAutoFit/>
          </a:bodyPr>
          <a:lstStyle/>
          <a:p>
            <a:r>
              <a:rPr lang="fr-FR" sz="800" dirty="0">
                <a:solidFill>
                  <a:srgbClr val="0F0E2B"/>
                </a:solidFill>
              </a:rPr>
              <a:t>3/4</a:t>
            </a:r>
            <a:endParaRPr lang="en-US" sz="800" dirty="0">
              <a:solidFill>
                <a:srgbClr val="0F0E2B"/>
              </a:solidFill>
            </a:endParaRPr>
          </a:p>
        </p:txBody>
      </p:sp>
      <p:cxnSp>
        <p:nvCxnSpPr>
          <p:cNvPr id="16" name="Straight Arrow Connector 15">
            <a:extLst>
              <a:ext uri="{FF2B5EF4-FFF2-40B4-BE49-F238E27FC236}">
                <a16:creationId xmlns:a16="http://schemas.microsoft.com/office/drawing/2014/main" id="{1918D885-79BC-8292-41FD-E8EE2B0B5104}"/>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 Placeholder 4">
            <a:extLst>
              <a:ext uri="{FF2B5EF4-FFF2-40B4-BE49-F238E27FC236}">
                <a16:creationId xmlns:a16="http://schemas.microsoft.com/office/drawing/2014/main" id="{66046D7C-85A4-1EAB-DFB2-B3BB80C9070B}"/>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367897683"/>
      </p:ext>
    </p:extLst>
  </p:cSld>
  <p:clrMapOvr>
    <a:masterClrMapping/>
  </p:clrMapOvr>
  <p:extLst>
    <p:ext uri="{DCECCB84-F9BA-43D5-87BE-67443E8EF086}">
      <p15:sldGuideLst xmlns:p15="http://schemas.microsoft.com/office/powerpoint/2012/main">
        <p15:guide id="1" pos="1980">
          <p15:clr>
            <a:srgbClr val="FBAE40"/>
          </p15:clr>
        </p15:guide>
        <p15:guide id="2" pos="570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 3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11360894" cy="1507331"/>
          </a:xfrm>
        </p:spPr>
        <p:txBody>
          <a:bodyPr/>
          <a:lstStyle/>
          <a:p>
            <a:r>
              <a:rPr lang="en-GB"/>
              <a:t>Content – Three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1731"/>
            <a:ext cx="3236400" cy="3529013"/>
          </a:xfrm>
        </p:spPr>
        <p:txBody>
          <a:bodyPr>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8529266" y="2421731"/>
            <a:ext cx="3236400" cy="3529013"/>
          </a:xfrm>
        </p:spPr>
        <p:txBody>
          <a:bodyPr>
            <a:no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4477800" y="2421731"/>
            <a:ext cx="3236400" cy="3529013"/>
          </a:xfrm>
        </p:spPr>
        <p:txBody>
          <a:bodyPr>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a:extLst>
              <a:ext uri="{FF2B5EF4-FFF2-40B4-BE49-F238E27FC236}">
                <a16:creationId xmlns:a16="http://schemas.microsoft.com/office/drawing/2014/main" id="{CAEF691F-B0E7-02C5-142D-4B245931A1BE}"/>
              </a:ext>
            </a:extLst>
          </p:cNvPr>
          <p:cNvSpPr>
            <a:spLocks noGrp="1"/>
          </p:cNvSpPr>
          <p:nvPr>
            <p:ph type="dt" sz="half" idx="12"/>
          </p:nvPr>
        </p:nvSpPr>
        <p:spPr/>
        <p:txBody>
          <a:bodyPr/>
          <a:lstStyle/>
          <a:p>
            <a:fld id="{4F51A53A-F03A-4989-A06F-BB811ACAB54A}" type="datetime8">
              <a:rPr lang="fr-FR" smtClean="0"/>
              <a:t>27/06/2025 15:39</a:t>
            </a:fld>
            <a:endParaRPr lang="fr-FR" dirty="0"/>
          </a:p>
        </p:txBody>
      </p:sp>
      <p:sp>
        <p:nvSpPr>
          <p:cNvPr id="10" name="Footer Placeholder 9">
            <a:extLst>
              <a:ext uri="{FF2B5EF4-FFF2-40B4-BE49-F238E27FC236}">
                <a16:creationId xmlns:a16="http://schemas.microsoft.com/office/drawing/2014/main" id="{1FF3CF1D-2683-BDE3-CB52-D04713FFBD79}"/>
              </a:ext>
            </a:extLst>
          </p:cNvPr>
          <p:cNvSpPr>
            <a:spLocks noGrp="1"/>
          </p:cNvSpPr>
          <p:nvPr>
            <p:ph type="ftr" sz="quarter" idx="13"/>
          </p:nvPr>
        </p:nvSpPr>
        <p:spPr>
          <a:xfrm>
            <a:off x="4071619" y="6452233"/>
            <a:ext cx="4052687" cy="406800"/>
          </a:xfrm>
          <a:prstGeom prst="rect">
            <a:avLst/>
          </a:prstGeom>
        </p:spPr>
        <p:txBody>
          <a:bodyPr/>
          <a:lstStyle/>
          <a:p>
            <a:r>
              <a:rPr lang="fr-FR" dirty="0"/>
              <a:t>Architectures Micro-Services</a:t>
            </a:r>
          </a:p>
        </p:txBody>
      </p:sp>
      <p:sp>
        <p:nvSpPr>
          <p:cNvPr id="11" name="Slide Number Placeholder 10">
            <a:extLst>
              <a:ext uri="{FF2B5EF4-FFF2-40B4-BE49-F238E27FC236}">
                <a16:creationId xmlns:a16="http://schemas.microsoft.com/office/drawing/2014/main" id="{3494686C-C0D3-A821-05C7-D047E0F0B243}"/>
              </a:ext>
            </a:extLst>
          </p:cNvPr>
          <p:cNvSpPr>
            <a:spLocks noGrp="1"/>
          </p:cNvSpPr>
          <p:nvPr>
            <p:ph type="sldNum" sz="quarter" idx="14"/>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5" name="Text Placeholder 4">
            <a:extLst>
              <a:ext uri="{FF2B5EF4-FFF2-40B4-BE49-F238E27FC236}">
                <a16:creationId xmlns:a16="http://schemas.microsoft.com/office/drawing/2014/main" id="{202AFBA0-8D0C-335D-0677-E8F63CC8D508}"/>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18132161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Content - 4 column - Light - 1 dark (optio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BEA4DB0-D06F-1743-E16E-3E862FEA1A9E}"/>
              </a:ext>
            </a:extLst>
          </p:cNvPr>
          <p:cNvSpPr/>
          <p:nvPr/>
        </p:nvSpPr>
        <p:spPr>
          <a:xfrm>
            <a:off x="9043686" y="0"/>
            <a:ext cx="3148314" cy="6443663"/>
          </a:xfrm>
          <a:prstGeom prst="rect">
            <a:avLst/>
          </a:prstGeom>
          <a:solidFill>
            <a:schemeClr val="tx1"/>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latin typeface="TWK Everett Light" panose="020B0204000000000000" pitchFamily="34" charset="77"/>
              <a:cs typeface="TWK Everett Light" panose="020B0204000000000000" pitchFamily="34" charset="77"/>
            </a:endParaRPr>
          </a:p>
        </p:txBody>
      </p:sp>
      <p:sp>
        <p:nvSpPr>
          <p:cNvPr id="9" name="Rectangle 8">
            <a:extLst>
              <a:ext uri="{FF2B5EF4-FFF2-40B4-BE49-F238E27FC236}">
                <a16:creationId xmlns:a16="http://schemas.microsoft.com/office/drawing/2014/main" id="{2B55FADF-9CFC-2D03-FA72-C3B4C3A832C3}"/>
              </a:ext>
            </a:extLst>
          </p:cNvPr>
          <p:cNvSpPr>
            <a:spLocks noGrp="1" noRot="1" noMove="1" noResize="1" noEditPoints="1" noAdjustHandles="1" noChangeArrowheads="1" noChangeShapeType="1"/>
          </p:cNvSpPr>
          <p:nvPr/>
        </p:nvSpPr>
        <p:spPr>
          <a:xfrm>
            <a:off x="9043686" y="0"/>
            <a:ext cx="3148314" cy="6443663"/>
          </a:xfrm>
          <a:prstGeom prst="rect">
            <a:avLst/>
          </a:prstGeom>
          <a:solidFill>
            <a:schemeClr val="tx2"/>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latin typeface="TWK Everett Light" panose="020B0204000000000000" pitchFamily="34" charset="77"/>
              <a:cs typeface="TWK Everett Light" panose="020B0204000000000000" pitchFamily="34" charset="77"/>
            </a:endParaRPr>
          </a:p>
        </p:txBody>
      </p:sp>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09410" y="414337"/>
            <a:ext cx="8423573" cy="1507331"/>
          </a:xfrm>
        </p:spPr>
        <p:txBody>
          <a:bodyPr/>
          <a:lstStyle>
            <a:lvl1pPr>
              <a:defRPr/>
            </a:lvl1pPr>
          </a:lstStyle>
          <a:p>
            <a:r>
              <a:rPr lang="en-GB"/>
              <a:t>4 Column – 1 Dark</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3029"/>
            <a:ext cx="2530339" cy="3772044"/>
          </a:xfrm>
          <a:ln w="12700">
            <a:noFill/>
            <a:extLst>
              <a:ext uri="{C807C97D-BFC1-408E-A445-0C87EB9F89A2}">
                <ask:lineSketchStyleProps xmlns:ask="http://schemas.microsoft.com/office/drawing/2018/sketchyshapes">
                  <ask:type>
                    <ask:lineSketchNone/>
                  </ask:type>
                </ask:lineSketchStyleProps>
              </a:ext>
            </a:extLst>
          </a:ln>
        </p:spPr>
        <p:txBody>
          <a:bodyPr>
            <a:noAutofit/>
          </a:bodyPr>
          <a:lstStyle>
            <a:lvl1pPr>
              <a:defRPr lang="en-US" sz="1600" dirty="0"/>
            </a:lvl1pPr>
            <a:lvl2pPr>
              <a:defRPr lang="en-US" sz="1400" dirty="0"/>
            </a:lvl2pPr>
            <a:lvl3pPr>
              <a:defRPr lang="en-US" sz="1400" dirty="0"/>
            </a:lvl3pPr>
            <a:lvl4pPr>
              <a:defRPr lang="en-US" sz="1400" dirty="0"/>
            </a:lvl4pPr>
            <a:lvl5pPr>
              <a:defRPr lang="en-GB"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6302644" y="2425120"/>
            <a:ext cx="2530339" cy="3771251"/>
          </a:xfrm>
        </p:spPr>
        <p:txBody>
          <a:bodyPr>
            <a:noAutofit/>
          </a:bodyPr>
          <a:lstStyle>
            <a:lvl1pPr>
              <a:defRPr lang="en-US" sz="1600"/>
            </a:lvl1pPr>
            <a:lvl2pPr>
              <a:defRPr lang="en-US" sz="1400"/>
            </a:lvl2pPr>
            <a:lvl3pPr>
              <a:defRPr lang="en-US" sz="1400"/>
            </a:lvl3pPr>
            <a:lvl4pPr>
              <a:defRPr lang="en-US" sz="1400"/>
            </a:lvl4pPr>
            <a:lvl5pPr>
              <a:defRPr lang="en-GB"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3359018" y="2423822"/>
            <a:ext cx="2530340" cy="3771251"/>
          </a:xfrm>
        </p:spPr>
        <p:txBody>
          <a:bodyPr>
            <a:noAutofit/>
          </a:bodyPr>
          <a:lstStyle>
            <a:lvl1pPr>
              <a:defRPr lang="en-US" sz="1600"/>
            </a:lvl1pPr>
            <a:lvl2pPr>
              <a:defRPr lang="en-US" sz="1400"/>
            </a:lvl2pPr>
            <a:lvl3pPr>
              <a:defRPr lang="en-US" sz="1400"/>
            </a:lvl3pPr>
            <a:lvl4pPr>
              <a:defRPr lang="en-US" sz="1400"/>
            </a:lvl4pPr>
            <a:lvl5pPr>
              <a:defRPr lang="en-GB"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2">
            <a:extLst>
              <a:ext uri="{FF2B5EF4-FFF2-40B4-BE49-F238E27FC236}">
                <a16:creationId xmlns:a16="http://schemas.microsoft.com/office/drawing/2014/main" id="{875680AF-BABE-564F-D670-F1ACC78C9F53}"/>
              </a:ext>
            </a:extLst>
          </p:cNvPr>
          <p:cNvSpPr>
            <a:spLocks noGrp="1"/>
          </p:cNvSpPr>
          <p:nvPr>
            <p:ph idx="16"/>
          </p:nvPr>
        </p:nvSpPr>
        <p:spPr>
          <a:xfrm>
            <a:off x="9246269" y="2423029"/>
            <a:ext cx="2530339" cy="3771251"/>
          </a:xfrm>
        </p:spPr>
        <p:txBody>
          <a:bodyPr>
            <a:noAutofit/>
          </a:bodyPr>
          <a:lstStyle>
            <a:lvl1pPr>
              <a:defRPr lang="en-US" sz="1600" dirty="0">
                <a:solidFill>
                  <a:schemeClr val="bg2"/>
                </a:solidFill>
              </a:defRPr>
            </a:lvl1pPr>
            <a:lvl2pPr>
              <a:defRPr lang="en-US" sz="1400" dirty="0">
                <a:solidFill>
                  <a:schemeClr val="bg2"/>
                </a:solidFill>
              </a:defRPr>
            </a:lvl2pPr>
            <a:lvl3pPr>
              <a:defRPr lang="en-US" sz="1400" dirty="0">
                <a:solidFill>
                  <a:schemeClr val="bg2"/>
                </a:solidFill>
              </a:defRPr>
            </a:lvl3pPr>
            <a:lvl4pPr>
              <a:defRPr lang="en-US" sz="1400" dirty="0">
                <a:solidFill>
                  <a:schemeClr val="bg2"/>
                </a:solidFill>
              </a:defRPr>
            </a:lvl4pPr>
            <a:lvl5pPr>
              <a:defRPr lang="en-GB" sz="1400" dirty="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Date Placeholder 15">
            <a:extLst>
              <a:ext uri="{FF2B5EF4-FFF2-40B4-BE49-F238E27FC236}">
                <a16:creationId xmlns:a16="http://schemas.microsoft.com/office/drawing/2014/main" id="{D95571AF-7E86-82C2-433B-DE590813524E}"/>
              </a:ext>
            </a:extLst>
          </p:cNvPr>
          <p:cNvSpPr>
            <a:spLocks noGrp="1"/>
          </p:cNvSpPr>
          <p:nvPr>
            <p:ph type="dt" sz="half" idx="17"/>
          </p:nvPr>
        </p:nvSpPr>
        <p:spPr/>
        <p:txBody>
          <a:bodyPr/>
          <a:lstStyle/>
          <a:p>
            <a:fld id="{1CCE3D2C-2F87-41F2-B958-7D5A6494A85F}" type="datetime8">
              <a:rPr lang="fr-FR" smtClean="0"/>
              <a:t>27/06/2025 15:39</a:t>
            </a:fld>
            <a:endParaRPr lang="fr-FR" dirty="0"/>
          </a:p>
        </p:txBody>
      </p:sp>
      <p:sp>
        <p:nvSpPr>
          <p:cNvPr id="17" name="Footer Placeholder 16">
            <a:extLst>
              <a:ext uri="{FF2B5EF4-FFF2-40B4-BE49-F238E27FC236}">
                <a16:creationId xmlns:a16="http://schemas.microsoft.com/office/drawing/2014/main" id="{44A739DD-1C85-8E26-3B2C-AB5CDA9CC1CB}"/>
              </a:ext>
            </a:extLst>
          </p:cNvPr>
          <p:cNvSpPr>
            <a:spLocks noGrp="1"/>
          </p:cNvSpPr>
          <p:nvPr>
            <p:ph type="ftr" sz="quarter" idx="18"/>
          </p:nvPr>
        </p:nvSpPr>
        <p:spPr>
          <a:xfrm>
            <a:off x="4071619" y="6452233"/>
            <a:ext cx="4052687" cy="406800"/>
          </a:xfrm>
          <a:prstGeom prst="rect">
            <a:avLst/>
          </a:prstGeom>
        </p:spPr>
        <p:txBody>
          <a:bodyPr/>
          <a:lstStyle/>
          <a:p>
            <a:r>
              <a:rPr lang="fr-FR" dirty="0"/>
              <a:t>Architectures Micro-Services</a:t>
            </a:r>
          </a:p>
        </p:txBody>
      </p:sp>
      <p:sp>
        <p:nvSpPr>
          <p:cNvPr id="18" name="Slide Number Placeholder 17">
            <a:extLst>
              <a:ext uri="{FF2B5EF4-FFF2-40B4-BE49-F238E27FC236}">
                <a16:creationId xmlns:a16="http://schemas.microsoft.com/office/drawing/2014/main" id="{9746DE34-61DF-3AC5-FCD8-DB95833A09F1}"/>
              </a:ext>
            </a:extLst>
          </p:cNvPr>
          <p:cNvSpPr>
            <a:spLocks noGrp="1"/>
          </p:cNvSpPr>
          <p:nvPr>
            <p:ph type="sldNum" sz="quarter" idx="19"/>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cxnSp>
        <p:nvCxnSpPr>
          <p:cNvPr id="5" name="Straight Arrow Connector 4">
            <a:extLst>
              <a:ext uri="{FF2B5EF4-FFF2-40B4-BE49-F238E27FC236}">
                <a16:creationId xmlns:a16="http://schemas.microsoft.com/office/drawing/2014/main" id="{467348F2-BAAF-7E37-61A1-397C848527F8}"/>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9FECFBBC-386C-8A32-DA38-CF8430AF8C16}"/>
              </a:ext>
            </a:extLst>
          </p:cNvPr>
          <p:cNvSpPr txBox="1"/>
          <p:nvPr/>
        </p:nvSpPr>
        <p:spPr>
          <a:xfrm>
            <a:off x="3173270" y="-403720"/>
            <a:ext cx="336952" cy="215444"/>
          </a:xfrm>
          <a:prstGeom prst="rect">
            <a:avLst/>
          </a:prstGeom>
          <a:noFill/>
        </p:spPr>
        <p:txBody>
          <a:bodyPr wrap="none" rtlCol="0">
            <a:spAutoFit/>
          </a:bodyPr>
          <a:lstStyle/>
          <a:p>
            <a:r>
              <a:rPr lang="fr-FR" sz="800" dirty="0">
                <a:solidFill>
                  <a:srgbClr val="0F0E2B"/>
                </a:solidFill>
              </a:rPr>
              <a:t>1/4</a:t>
            </a:r>
            <a:endParaRPr lang="en-US" sz="800" dirty="0">
              <a:solidFill>
                <a:srgbClr val="0F0E2B"/>
              </a:solidFill>
            </a:endParaRPr>
          </a:p>
        </p:txBody>
      </p:sp>
      <p:cxnSp>
        <p:nvCxnSpPr>
          <p:cNvPr id="11" name="Straight Arrow Connector 10">
            <a:extLst>
              <a:ext uri="{FF2B5EF4-FFF2-40B4-BE49-F238E27FC236}">
                <a16:creationId xmlns:a16="http://schemas.microsoft.com/office/drawing/2014/main" id="{B02C8996-05B1-C29C-9B0E-58E398859346}"/>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8A3DF3EC-3558-C0CA-698A-7EEC82EFB4B8}"/>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1D24778E-1B0E-7BA3-6A38-BFC4A5BC1CB5}"/>
              </a:ext>
            </a:extLst>
          </p:cNvPr>
          <p:cNvSpPr txBox="1"/>
          <p:nvPr/>
        </p:nvSpPr>
        <p:spPr>
          <a:xfrm>
            <a:off x="9077793" y="-403720"/>
            <a:ext cx="365806" cy="215444"/>
          </a:xfrm>
          <a:prstGeom prst="rect">
            <a:avLst/>
          </a:prstGeom>
          <a:noFill/>
        </p:spPr>
        <p:txBody>
          <a:bodyPr wrap="none" rtlCol="0">
            <a:spAutoFit/>
          </a:bodyPr>
          <a:lstStyle/>
          <a:p>
            <a:r>
              <a:rPr lang="fr-FR" sz="800" dirty="0">
                <a:solidFill>
                  <a:srgbClr val="0F0E2B"/>
                </a:solidFill>
              </a:rPr>
              <a:t>3/4</a:t>
            </a:r>
            <a:endParaRPr lang="en-US" sz="800" dirty="0">
              <a:solidFill>
                <a:srgbClr val="0F0E2B"/>
              </a:solidFill>
            </a:endParaRPr>
          </a:p>
        </p:txBody>
      </p:sp>
      <p:cxnSp>
        <p:nvCxnSpPr>
          <p:cNvPr id="14" name="Straight Arrow Connector 13">
            <a:extLst>
              <a:ext uri="{FF2B5EF4-FFF2-40B4-BE49-F238E27FC236}">
                <a16:creationId xmlns:a16="http://schemas.microsoft.com/office/drawing/2014/main" id="{0558D0A8-EC5C-B05C-40BA-7DED23BA0AA8}"/>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 Placeholder 4">
            <a:extLst>
              <a:ext uri="{FF2B5EF4-FFF2-40B4-BE49-F238E27FC236}">
                <a16:creationId xmlns:a16="http://schemas.microsoft.com/office/drawing/2014/main" id="{3D25EC07-25EE-0B9C-DB34-71D48E71794F}"/>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330112172"/>
      </p:ext>
    </p:extLst>
  </p:cSld>
  <p:clrMapOvr>
    <a:masterClrMapping/>
  </p:clrMapOvr>
  <p:extLst>
    <p:ext uri="{DCECCB84-F9BA-43D5-87BE-67443E8EF086}">
      <p15:sldGuideLst xmlns:p15="http://schemas.microsoft.com/office/powerpoint/2012/main">
        <p15:guide id="1" pos="1980">
          <p15:clr>
            <a:srgbClr val="FBAE40"/>
          </p15:clr>
        </p15:guide>
        <p15:guide id="2" pos="570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xt split - 2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p:txBody>
          <a:bodyPr/>
          <a:lstStyle/>
          <a:p>
            <a:r>
              <a:rPr lang="en-GB"/>
              <a:t>Text - Two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11365703" cy="3529013"/>
          </a:xfrm>
        </p:spPr>
        <p:txBody>
          <a:bodyPr numCol="2" spcCol="720000">
            <a:no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FD12877-FD39-5B6C-6B20-597D3256471E}"/>
              </a:ext>
            </a:extLst>
          </p:cNvPr>
          <p:cNvSpPr>
            <a:spLocks noGrp="1"/>
          </p:cNvSpPr>
          <p:nvPr>
            <p:ph type="dt" sz="half" idx="10"/>
          </p:nvPr>
        </p:nvSpPr>
        <p:spPr/>
        <p:txBody>
          <a:bodyPr/>
          <a:lstStyle/>
          <a:p>
            <a:fld id="{F29D36C5-B68F-4C4D-9BE1-69543C945D9A}" type="datetime8">
              <a:rPr lang="fr-FR" smtClean="0"/>
              <a:t>27/06/2025 15:39</a:t>
            </a:fld>
            <a:endParaRPr lang="fr-FR" dirty="0"/>
          </a:p>
        </p:txBody>
      </p:sp>
      <p:sp>
        <p:nvSpPr>
          <p:cNvPr id="8" name="Footer Placeholder 7">
            <a:extLst>
              <a:ext uri="{FF2B5EF4-FFF2-40B4-BE49-F238E27FC236}">
                <a16:creationId xmlns:a16="http://schemas.microsoft.com/office/drawing/2014/main" id="{D303129F-CC1A-DBC4-9B88-E27C1D62F7E6}"/>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9" name="Slide Number Placeholder 8">
            <a:extLst>
              <a:ext uri="{FF2B5EF4-FFF2-40B4-BE49-F238E27FC236}">
                <a16:creationId xmlns:a16="http://schemas.microsoft.com/office/drawing/2014/main" id="{E040F024-006D-8631-F5D8-29C5B362567B}"/>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6" name="Text Placeholder 4">
            <a:extLst>
              <a:ext uri="{FF2B5EF4-FFF2-40B4-BE49-F238E27FC236}">
                <a16:creationId xmlns:a16="http://schemas.microsoft.com/office/drawing/2014/main" id="{449634A9-BD2A-5833-21EE-2A53895574D3}"/>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42352447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xt - 3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p:txBody>
          <a:bodyPr/>
          <a:lstStyle/>
          <a:p>
            <a:r>
              <a:rPr lang="en-GB"/>
              <a:t>Text - Three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11365703" cy="3529013"/>
          </a:xfrm>
        </p:spPr>
        <p:txBody>
          <a:bodyPr numCol="3" spcCol="720000">
            <a:noAutofit/>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6729298-BBFF-6FB0-7D39-5B3C55ACAE54}"/>
              </a:ext>
            </a:extLst>
          </p:cNvPr>
          <p:cNvSpPr>
            <a:spLocks noGrp="1"/>
          </p:cNvSpPr>
          <p:nvPr>
            <p:ph type="dt" sz="half" idx="10"/>
          </p:nvPr>
        </p:nvSpPr>
        <p:spPr/>
        <p:txBody>
          <a:bodyPr/>
          <a:lstStyle/>
          <a:p>
            <a:fld id="{DDAE7BEC-817B-401C-81E3-237978ABDBFA}" type="datetime8">
              <a:rPr lang="fr-FR" smtClean="0"/>
              <a:t>27/06/2025 15:39</a:t>
            </a:fld>
            <a:endParaRPr lang="fr-FR" dirty="0"/>
          </a:p>
        </p:txBody>
      </p:sp>
      <p:sp>
        <p:nvSpPr>
          <p:cNvPr id="8" name="Footer Placeholder 7">
            <a:extLst>
              <a:ext uri="{FF2B5EF4-FFF2-40B4-BE49-F238E27FC236}">
                <a16:creationId xmlns:a16="http://schemas.microsoft.com/office/drawing/2014/main" id="{35E47FFD-D2F4-717B-C4E6-A3388F8A8D29}"/>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9" name="Slide Number Placeholder 8">
            <a:extLst>
              <a:ext uri="{FF2B5EF4-FFF2-40B4-BE49-F238E27FC236}">
                <a16:creationId xmlns:a16="http://schemas.microsoft.com/office/drawing/2014/main" id="{4FC3C272-D7F8-889C-00ED-E0A1258CA476}"/>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6" name="Text Placeholder 4">
            <a:extLst>
              <a:ext uri="{FF2B5EF4-FFF2-40B4-BE49-F238E27FC236}">
                <a16:creationId xmlns:a16="http://schemas.microsoft.com/office/drawing/2014/main" id="{FBB9AD17-AEC0-65E6-927E-71E2E5BA5F16}"/>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34973131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xt + Image - 2/3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7282712" cy="1507331"/>
          </a:xfrm>
        </p:spPr>
        <p:txBody>
          <a:bodyPr/>
          <a:lstStyle>
            <a:lvl1pPr>
              <a:defRPr/>
            </a:lvl1pPr>
          </a:lstStyle>
          <a:p>
            <a:r>
              <a:rPr lang="en-GB"/>
              <a:t>Text + image – One column</a:t>
            </a:r>
          </a:p>
        </p:txBody>
      </p:sp>
      <p:sp>
        <p:nvSpPr>
          <p:cNvPr id="4" name="Picture Placeholder 2">
            <a:extLst>
              <a:ext uri="{FF2B5EF4-FFF2-40B4-BE49-F238E27FC236}">
                <a16:creationId xmlns:a16="http://schemas.microsoft.com/office/drawing/2014/main" id="{1D36CA07-E8B6-DC86-0766-0C18452E56EA}"/>
              </a:ext>
            </a:extLst>
          </p:cNvPr>
          <p:cNvSpPr>
            <a:spLocks noGrp="1" noChangeAspect="1"/>
          </p:cNvSpPr>
          <p:nvPr>
            <p:ph type="pic" idx="12" hasCustomPrompt="1"/>
          </p:nvPr>
        </p:nvSpPr>
        <p:spPr>
          <a:xfrm>
            <a:off x="8124307" y="0"/>
            <a:ext cx="4067694"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11" name="Text Placeholder 10">
            <a:extLst>
              <a:ext uri="{FF2B5EF4-FFF2-40B4-BE49-F238E27FC236}">
                <a16:creationId xmlns:a16="http://schemas.microsoft.com/office/drawing/2014/main" id="{F48BE118-8EC2-3655-7E48-991FA8220CC0}"/>
              </a:ext>
            </a:extLst>
          </p:cNvPr>
          <p:cNvSpPr>
            <a:spLocks noGrp="1"/>
          </p:cNvSpPr>
          <p:nvPr>
            <p:ph type="body" sz="quarter" idx="15"/>
          </p:nvPr>
        </p:nvSpPr>
        <p:spPr>
          <a:xfrm>
            <a:off x="414338" y="2435225"/>
            <a:ext cx="7282713" cy="3527425"/>
          </a:xfrm>
        </p:spPr>
        <p:txBody>
          <a:bodyPr wrap="square"/>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11">
            <a:extLst>
              <a:ext uri="{FF2B5EF4-FFF2-40B4-BE49-F238E27FC236}">
                <a16:creationId xmlns:a16="http://schemas.microsoft.com/office/drawing/2014/main" id="{2F644925-86BE-79F4-DDCF-9DF324FD911C}"/>
              </a:ext>
            </a:extLst>
          </p:cNvPr>
          <p:cNvSpPr>
            <a:spLocks noGrp="1"/>
          </p:cNvSpPr>
          <p:nvPr>
            <p:ph type="dt" sz="half" idx="16"/>
          </p:nvPr>
        </p:nvSpPr>
        <p:spPr/>
        <p:txBody>
          <a:bodyPr/>
          <a:lstStyle/>
          <a:p>
            <a:fld id="{D8FF696E-1C0B-4E5A-9ADC-D03923C8C87A}" type="datetime8">
              <a:rPr lang="fr-FR" smtClean="0"/>
              <a:t>27/06/2025 15:39</a:t>
            </a:fld>
            <a:endParaRPr lang="fr-FR" dirty="0"/>
          </a:p>
        </p:txBody>
      </p:sp>
      <p:sp>
        <p:nvSpPr>
          <p:cNvPr id="13" name="Footer Placeholder 12">
            <a:extLst>
              <a:ext uri="{FF2B5EF4-FFF2-40B4-BE49-F238E27FC236}">
                <a16:creationId xmlns:a16="http://schemas.microsoft.com/office/drawing/2014/main" id="{99D2A287-A294-148A-8116-F41C58B33995}"/>
              </a:ext>
            </a:extLst>
          </p:cNvPr>
          <p:cNvSpPr>
            <a:spLocks noGrp="1"/>
          </p:cNvSpPr>
          <p:nvPr>
            <p:ph type="ftr" sz="quarter" idx="17"/>
          </p:nvPr>
        </p:nvSpPr>
        <p:spPr>
          <a:xfrm>
            <a:off x="4071619" y="6452233"/>
            <a:ext cx="4052687" cy="406800"/>
          </a:xfrm>
          <a:prstGeom prst="rect">
            <a:avLst/>
          </a:prstGeom>
        </p:spPr>
        <p:txBody>
          <a:bodyPr/>
          <a:lstStyle/>
          <a:p>
            <a:r>
              <a:rPr lang="fr-FR" dirty="0"/>
              <a:t>Architectures Micro-Services</a:t>
            </a:r>
          </a:p>
        </p:txBody>
      </p:sp>
      <p:sp>
        <p:nvSpPr>
          <p:cNvPr id="14" name="Slide Number Placeholder 13">
            <a:extLst>
              <a:ext uri="{FF2B5EF4-FFF2-40B4-BE49-F238E27FC236}">
                <a16:creationId xmlns:a16="http://schemas.microsoft.com/office/drawing/2014/main" id="{998393FE-E3BB-1289-B357-F4A5024C9876}"/>
              </a:ext>
            </a:extLst>
          </p:cNvPr>
          <p:cNvSpPr>
            <a:spLocks noGrp="1"/>
          </p:cNvSpPr>
          <p:nvPr>
            <p:ph type="sldNum" sz="quarter" idx="18"/>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6" name="Text Placeholder 4">
            <a:extLst>
              <a:ext uri="{FF2B5EF4-FFF2-40B4-BE49-F238E27FC236}">
                <a16:creationId xmlns:a16="http://schemas.microsoft.com/office/drawing/2014/main" id="{45575BE1-B011-B793-57F2-90D4D80D3632}"/>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5535468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ext + Image - 1/2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5220554" cy="1507331"/>
          </a:xfrm>
        </p:spPr>
        <p:txBody>
          <a:bodyPr/>
          <a:lstStyle/>
          <a:p>
            <a:r>
              <a:rPr lang="en-GB"/>
              <a:t>Text + image – One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5220555" cy="3529013"/>
          </a:xfrm>
        </p:spPr>
        <p:txBody>
          <a:bodyPr>
            <a:norm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Picture Placeholder 2">
            <a:extLst>
              <a:ext uri="{FF2B5EF4-FFF2-40B4-BE49-F238E27FC236}">
                <a16:creationId xmlns:a16="http://schemas.microsoft.com/office/drawing/2014/main" id="{1D36CA07-E8B6-DC86-0766-0C18452E56EA}"/>
              </a:ext>
            </a:extLst>
          </p:cNvPr>
          <p:cNvSpPr>
            <a:spLocks noGrp="1" noChangeAspect="1"/>
          </p:cNvSpPr>
          <p:nvPr>
            <p:ph type="pic" idx="12" hasCustomPrompt="1"/>
          </p:nvPr>
        </p:nvSpPr>
        <p:spPr>
          <a:xfrm>
            <a:off x="6096000" y="0"/>
            <a:ext cx="6096000"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8" name="Date Placeholder 7">
            <a:extLst>
              <a:ext uri="{FF2B5EF4-FFF2-40B4-BE49-F238E27FC236}">
                <a16:creationId xmlns:a16="http://schemas.microsoft.com/office/drawing/2014/main" id="{BF93B9CA-F5DC-3A79-1E56-590F732415E0}"/>
              </a:ext>
            </a:extLst>
          </p:cNvPr>
          <p:cNvSpPr>
            <a:spLocks noGrp="1"/>
          </p:cNvSpPr>
          <p:nvPr>
            <p:ph type="dt" sz="half" idx="13"/>
          </p:nvPr>
        </p:nvSpPr>
        <p:spPr/>
        <p:txBody>
          <a:bodyPr/>
          <a:lstStyle/>
          <a:p>
            <a:fld id="{356BCC45-0F91-49D1-9E8F-253F953EA3DD}" type="datetime8">
              <a:rPr lang="fr-FR" smtClean="0"/>
              <a:t>27/06/2025 15:39</a:t>
            </a:fld>
            <a:endParaRPr lang="fr-FR" dirty="0"/>
          </a:p>
        </p:txBody>
      </p:sp>
      <p:sp>
        <p:nvSpPr>
          <p:cNvPr id="9" name="Footer Placeholder 8">
            <a:extLst>
              <a:ext uri="{FF2B5EF4-FFF2-40B4-BE49-F238E27FC236}">
                <a16:creationId xmlns:a16="http://schemas.microsoft.com/office/drawing/2014/main" id="{DB265926-9DE7-D42A-6D47-E5630E38A306}"/>
              </a:ext>
            </a:extLst>
          </p:cNvPr>
          <p:cNvSpPr>
            <a:spLocks noGrp="1"/>
          </p:cNvSpPr>
          <p:nvPr>
            <p:ph type="ftr" sz="quarter" idx="14"/>
          </p:nvPr>
        </p:nvSpPr>
        <p:spPr>
          <a:xfrm>
            <a:off x="4071619" y="6452233"/>
            <a:ext cx="4052687" cy="406800"/>
          </a:xfrm>
          <a:prstGeom prst="rect">
            <a:avLst/>
          </a:prstGeom>
        </p:spPr>
        <p:txBody>
          <a:bodyPr/>
          <a:lstStyle/>
          <a:p>
            <a:r>
              <a:rPr lang="fr-FR" dirty="0"/>
              <a:t>Architectures Micro-Services</a:t>
            </a:r>
          </a:p>
        </p:txBody>
      </p:sp>
      <p:sp>
        <p:nvSpPr>
          <p:cNvPr id="10" name="Slide Number Placeholder 9">
            <a:extLst>
              <a:ext uri="{FF2B5EF4-FFF2-40B4-BE49-F238E27FC236}">
                <a16:creationId xmlns:a16="http://schemas.microsoft.com/office/drawing/2014/main" id="{C43F7C0C-51D9-AA89-DCBA-1EF9F408A130}"/>
              </a:ext>
            </a:extLst>
          </p:cNvPr>
          <p:cNvSpPr>
            <a:spLocks noGrp="1"/>
          </p:cNvSpPr>
          <p:nvPr>
            <p:ph type="sldNum" sz="quarter" idx="1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7" name="Text Placeholder 4">
            <a:extLst>
              <a:ext uri="{FF2B5EF4-FFF2-40B4-BE49-F238E27FC236}">
                <a16:creationId xmlns:a16="http://schemas.microsoft.com/office/drawing/2014/main" id="{9A0507B9-7BCA-E607-9785-B6831599844A}"/>
              </a:ext>
            </a:extLst>
          </p:cNvPr>
          <p:cNvSpPr>
            <a:spLocks noGrp="1"/>
          </p:cNvSpPr>
          <p:nvPr>
            <p:ph type="body" sz="quarter" idx="16"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80639727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ext + Image - 1/3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06522"/>
            <a:ext cx="3245901" cy="1507331"/>
          </a:xfrm>
        </p:spPr>
        <p:txBody>
          <a:bodyPr/>
          <a:lstStyle/>
          <a:p>
            <a:r>
              <a:rPr lang="en-GB"/>
              <a:t>Text + image – One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8" y="2421731"/>
            <a:ext cx="3245902" cy="3529013"/>
          </a:xfrm>
        </p:spPr>
        <p:txBody>
          <a:bodyPr>
            <a:norm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9CA7B79C-7AB6-F978-F6EE-CF2E9A39093A}"/>
              </a:ext>
            </a:extLst>
          </p:cNvPr>
          <p:cNvSpPr>
            <a:spLocks noGrp="1"/>
          </p:cNvSpPr>
          <p:nvPr>
            <p:ph type="ftr" sz="quarter" idx="11"/>
          </p:nvPr>
        </p:nvSpPr>
        <p:spPr>
          <a:xfrm>
            <a:off x="4071619" y="6452233"/>
            <a:ext cx="4052687" cy="406800"/>
          </a:xfrm>
          <a:prstGeom prst="rect">
            <a:avLst/>
          </a:prstGeom>
        </p:spPr>
        <p:txBody>
          <a:bodyPr/>
          <a:lstStyle/>
          <a:p>
            <a:r>
              <a:rPr lang="en-GB" dirty="0"/>
              <a:t>Architectures Micro-Services</a:t>
            </a:r>
          </a:p>
        </p:txBody>
      </p:sp>
      <p:sp>
        <p:nvSpPr>
          <p:cNvPr id="4" name="Picture Placeholder 2">
            <a:extLst>
              <a:ext uri="{FF2B5EF4-FFF2-40B4-BE49-F238E27FC236}">
                <a16:creationId xmlns:a16="http://schemas.microsoft.com/office/drawing/2014/main" id="{1D36CA07-E8B6-DC86-0766-0C18452E56EA}"/>
              </a:ext>
            </a:extLst>
          </p:cNvPr>
          <p:cNvSpPr>
            <a:spLocks noGrp="1" noChangeAspect="1"/>
          </p:cNvSpPr>
          <p:nvPr>
            <p:ph type="pic" idx="12" hasCustomPrompt="1"/>
          </p:nvPr>
        </p:nvSpPr>
        <p:spPr>
          <a:xfrm>
            <a:off x="4071101" y="0"/>
            <a:ext cx="8120900"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6" name="Espace réservé de la date 5">
            <a:extLst>
              <a:ext uri="{FF2B5EF4-FFF2-40B4-BE49-F238E27FC236}">
                <a16:creationId xmlns:a16="http://schemas.microsoft.com/office/drawing/2014/main" id="{521930EB-9892-5DD9-FEC9-F015C09F2EA7}"/>
              </a:ext>
            </a:extLst>
          </p:cNvPr>
          <p:cNvSpPr>
            <a:spLocks noGrp="1"/>
          </p:cNvSpPr>
          <p:nvPr>
            <p:ph type="dt" sz="half" idx="13"/>
          </p:nvPr>
        </p:nvSpPr>
        <p:spPr/>
        <p:txBody>
          <a:bodyPr/>
          <a:lstStyle/>
          <a:p>
            <a:fld id="{6AF68DC1-CED1-428C-803A-BCBB9086FFE8}" type="datetime8">
              <a:rPr lang="fr-FR" smtClean="0"/>
              <a:t>27/06/2025 15:39</a:t>
            </a:fld>
            <a:endParaRPr lang="fr-FR" dirty="0"/>
          </a:p>
        </p:txBody>
      </p:sp>
      <p:sp>
        <p:nvSpPr>
          <p:cNvPr id="7" name="Espace réservé du numéro de diapositive 6">
            <a:extLst>
              <a:ext uri="{FF2B5EF4-FFF2-40B4-BE49-F238E27FC236}">
                <a16:creationId xmlns:a16="http://schemas.microsoft.com/office/drawing/2014/main" id="{486E6959-ABF1-4A9C-BC10-375594C0D97E}"/>
              </a:ext>
            </a:extLst>
          </p:cNvPr>
          <p:cNvSpPr>
            <a:spLocks noGrp="1"/>
          </p:cNvSpPr>
          <p:nvPr>
            <p:ph type="sldNum" sz="quarter" idx="14"/>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10" name="Text Placeholder 4">
            <a:extLst>
              <a:ext uri="{FF2B5EF4-FFF2-40B4-BE49-F238E27FC236}">
                <a16:creationId xmlns:a16="http://schemas.microsoft.com/office/drawing/2014/main" id="{1643A57F-DBCA-B9A8-E374-41136D7BF7BD}"/>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47343406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2 Column Text + Image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7296682" cy="1507331"/>
          </a:xfrm>
        </p:spPr>
        <p:txBody>
          <a:bodyPr/>
          <a:lstStyle/>
          <a:p>
            <a:r>
              <a:rPr lang="en-GB"/>
              <a:t>Text + image – Two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7296683" cy="3529013"/>
          </a:xfrm>
        </p:spPr>
        <p:txBody>
          <a:bodyPr numCol="2" spcCol="720000">
            <a:noAutofit/>
          </a:bodyPr>
          <a:lstStyle>
            <a:lvl1pPr>
              <a:defRPr lang="en-US"/>
            </a:lvl1pPr>
            <a:lvl2pPr>
              <a:defRPr lang="en-US"/>
            </a:lvl2pPr>
            <a:lvl3pPr>
              <a:defRPr lang="en-US"/>
            </a:lvl3pPr>
            <a:lvl4pPr>
              <a:defRPr lang="en-US"/>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5" name="Picture Placeholder 2">
            <a:extLst>
              <a:ext uri="{FF2B5EF4-FFF2-40B4-BE49-F238E27FC236}">
                <a16:creationId xmlns:a16="http://schemas.microsoft.com/office/drawing/2014/main" id="{E1D46A77-34AD-D49B-0041-12764C564290}"/>
              </a:ext>
            </a:extLst>
          </p:cNvPr>
          <p:cNvSpPr>
            <a:spLocks noGrp="1" noChangeAspect="1"/>
          </p:cNvSpPr>
          <p:nvPr>
            <p:ph type="pic" idx="12" hasCustomPrompt="1"/>
          </p:nvPr>
        </p:nvSpPr>
        <p:spPr>
          <a:xfrm>
            <a:off x="8124824" y="0"/>
            <a:ext cx="4067175" cy="6450013"/>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 (or leave it blank)</a:t>
            </a:r>
          </a:p>
        </p:txBody>
      </p:sp>
      <p:sp>
        <p:nvSpPr>
          <p:cNvPr id="6" name="Espace réservé de la date 5">
            <a:extLst>
              <a:ext uri="{FF2B5EF4-FFF2-40B4-BE49-F238E27FC236}">
                <a16:creationId xmlns:a16="http://schemas.microsoft.com/office/drawing/2014/main" id="{7227BB38-644B-EC8F-B8E6-ED7AA00A9E69}"/>
              </a:ext>
            </a:extLst>
          </p:cNvPr>
          <p:cNvSpPr>
            <a:spLocks noGrp="1"/>
          </p:cNvSpPr>
          <p:nvPr>
            <p:ph type="dt" sz="half" idx="13"/>
          </p:nvPr>
        </p:nvSpPr>
        <p:spPr/>
        <p:txBody>
          <a:bodyPr/>
          <a:lstStyle/>
          <a:p>
            <a:fld id="{BC5B89C5-AAEE-4266-903C-F4029B44CBCF}" type="datetime8">
              <a:rPr lang="fr-FR" smtClean="0"/>
              <a:t>27/06/2025 15:39</a:t>
            </a:fld>
            <a:endParaRPr lang="fr-FR" dirty="0"/>
          </a:p>
        </p:txBody>
      </p:sp>
      <p:sp>
        <p:nvSpPr>
          <p:cNvPr id="7" name="Espace réservé du numéro de diapositive 6">
            <a:extLst>
              <a:ext uri="{FF2B5EF4-FFF2-40B4-BE49-F238E27FC236}">
                <a16:creationId xmlns:a16="http://schemas.microsoft.com/office/drawing/2014/main" id="{3E2801D7-2E7A-7C9A-9937-5016D33163FF}"/>
              </a:ext>
            </a:extLst>
          </p:cNvPr>
          <p:cNvSpPr>
            <a:spLocks noGrp="1"/>
          </p:cNvSpPr>
          <p:nvPr>
            <p:ph type="sldNum" sz="quarter" idx="14"/>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10" name="Text Placeholder 4">
            <a:extLst>
              <a:ext uri="{FF2B5EF4-FFF2-40B4-BE49-F238E27FC236}">
                <a16:creationId xmlns:a16="http://schemas.microsoft.com/office/drawing/2014/main" id="{6AB5E92B-4570-BD21-F175-5E3EA9D6D237}"/>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419346528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Highlights - Text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74370"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en-GB"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p:nvPr>
        </p:nvSpPr>
        <p:spPr>
          <a:xfrm>
            <a:off x="407989" y="4945223"/>
            <a:ext cx="3236400" cy="720000"/>
          </a:xfrm>
        </p:spPr>
        <p:txBody>
          <a:bodyPr lIns="144000" anchor="b">
            <a:normAutofit/>
          </a:bodyPr>
          <a:lstStyle>
            <a:lvl1pPr marL="0" indent="0">
              <a:buNone/>
              <a:defRPr sz="140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p:nvPr>
        </p:nvSpPr>
        <p:spPr>
          <a:xfrm>
            <a:off x="4477800" y="4945223"/>
            <a:ext cx="3236400" cy="720000"/>
          </a:xfrm>
        </p:spPr>
        <p:txBody>
          <a:bodyPr lIns="144000" anchor="b">
            <a:normAutofit/>
          </a:bodyPr>
          <a:lstStyle>
            <a:lvl1pPr marL="0" indent="0">
              <a:buNone/>
              <a:defRPr sz="140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4477800"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p:nvPr>
        </p:nvSpPr>
        <p:spPr>
          <a:xfrm>
            <a:off x="8552308" y="4945223"/>
            <a:ext cx="3236400" cy="720000"/>
          </a:xfrm>
        </p:spPr>
        <p:txBody>
          <a:bodyPr lIns="144000" anchor="b">
            <a:normAutofit/>
          </a:bodyPr>
          <a:lstStyle>
            <a:lvl1pPr marL="0" indent="0">
              <a:buNone/>
              <a:defRPr sz="1400">
                <a:solidFill>
                  <a:schemeClr val="tx2"/>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8552308"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03CB1082-20FD-4FD2-8A41-FB5276C07851}" type="datetime8">
              <a:rPr lang="fr-FR" smtClean="0"/>
              <a:t>27/06/2025 15:39</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cxnSp>
        <p:nvCxnSpPr>
          <p:cNvPr id="6" name="Straight Connector 5">
            <a:extLst>
              <a:ext uri="{FF2B5EF4-FFF2-40B4-BE49-F238E27FC236}">
                <a16:creationId xmlns:a16="http://schemas.microsoft.com/office/drawing/2014/main" id="{15918356-92FF-DAB8-FB96-6BC3B7BABFD5}"/>
              </a:ext>
            </a:extLst>
          </p:cNvPr>
          <p:cNvCxnSpPr>
            <a:cxnSpLocks/>
          </p:cNvCxnSpPr>
          <p:nvPr/>
        </p:nvCxnSpPr>
        <p:spPr>
          <a:xfrm>
            <a:off x="4073299"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20DC89F-279D-4DC8-C25B-F0FBC76DDA29}"/>
              </a:ext>
            </a:extLst>
          </p:cNvPr>
          <p:cNvCxnSpPr>
            <a:cxnSpLocks/>
          </p:cNvCxnSpPr>
          <p:nvPr/>
        </p:nvCxnSpPr>
        <p:spPr>
          <a:xfrm>
            <a:off x="8129190"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10" name="Text Placeholder 4">
            <a:extLst>
              <a:ext uri="{FF2B5EF4-FFF2-40B4-BE49-F238E27FC236}">
                <a16:creationId xmlns:a16="http://schemas.microsoft.com/office/drawing/2014/main" id="{E9C68732-0683-F9D7-E73C-59D1A0EFCAB3}"/>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414693059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Highlights - 3 Figures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65705"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en-GB"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hasCustomPrompt="1"/>
          </p:nvPr>
        </p:nvSpPr>
        <p:spPr>
          <a:xfrm>
            <a:off x="407989" y="4945223"/>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hasCustomPrompt="1"/>
          </p:nvPr>
        </p:nvSpPr>
        <p:spPr>
          <a:xfrm>
            <a:off x="4477800" y="4945223"/>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4477800"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hasCustomPrompt="1"/>
          </p:nvPr>
        </p:nvSpPr>
        <p:spPr>
          <a:xfrm>
            <a:off x="8552308" y="4945223"/>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8552308"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FEB37B8A-7B49-4DAF-ABB4-577BB021CF02}" type="datetime8">
              <a:rPr lang="fr-FR" smtClean="0"/>
              <a:t>27/06/2025 15:39</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cxnSp>
        <p:nvCxnSpPr>
          <p:cNvPr id="6" name="Straight Connector 5">
            <a:extLst>
              <a:ext uri="{FF2B5EF4-FFF2-40B4-BE49-F238E27FC236}">
                <a16:creationId xmlns:a16="http://schemas.microsoft.com/office/drawing/2014/main" id="{15918356-92FF-DAB8-FB96-6BC3B7BABFD5}"/>
              </a:ext>
            </a:extLst>
          </p:cNvPr>
          <p:cNvCxnSpPr>
            <a:cxnSpLocks/>
          </p:cNvCxnSpPr>
          <p:nvPr/>
        </p:nvCxnSpPr>
        <p:spPr>
          <a:xfrm>
            <a:off x="4073299"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20DC89F-279D-4DC8-C25B-F0FBC76DDA29}"/>
              </a:ext>
            </a:extLst>
          </p:cNvPr>
          <p:cNvCxnSpPr>
            <a:cxnSpLocks/>
          </p:cNvCxnSpPr>
          <p:nvPr/>
        </p:nvCxnSpPr>
        <p:spPr>
          <a:xfrm>
            <a:off x="8129190"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10" name="Text Placeholder 4">
            <a:extLst>
              <a:ext uri="{FF2B5EF4-FFF2-40B4-BE49-F238E27FC236}">
                <a16:creationId xmlns:a16="http://schemas.microsoft.com/office/drawing/2014/main" id="{E2F792B6-9B20-5DF0-BF96-103C6AFFBF12}"/>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06074836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Highlights - 4 Figures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69676"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en-GB"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hasCustomPrompt="1"/>
          </p:nvPr>
        </p:nvSpPr>
        <p:spPr>
          <a:xfrm>
            <a:off x="407989" y="4945223"/>
            <a:ext cx="25200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hasCustomPrompt="1"/>
          </p:nvPr>
        </p:nvSpPr>
        <p:spPr>
          <a:xfrm>
            <a:off x="3359997" y="4945223"/>
            <a:ext cx="25200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3359997"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hasCustomPrompt="1"/>
          </p:nvPr>
        </p:nvSpPr>
        <p:spPr>
          <a:xfrm>
            <a:off x="6312005" y="4945223"/>
            <a:ext cx="25200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6312005"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273227D0-0CA7-4A4B-A77B-9F78690A979F}" type="datetime8">
              <a:rPr lang="fr-FR" smtClean="0"/>
              <a:t>27/06/2025 15:39</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cxnSp>
        <p:nvCxnSpPr>
          <p:cNvPr id="6" name="Straight Connector 5">
            <a:extLst>
              <a:ext uri="{FF2B5EF4-FFF2-40B4-BE49-F238E27FC236}">
                <a16:creationId xmlns:a16="http://schemas.microsoft.com/office/drawing/2014/main" id="{15918356-92FF-DAB8-FB96-6BC3B7BABFD5}"/>
              </a:ext>
            </a:extLst>
          </p:cNvPr>
          <p:cNvCxnSpPr>
            <a:cxnSpLocks/>
          </p:cNvCxnSpPr>
          <p:nvPr/>
        </p:nvCxnSpPr>
        <p:spPr>
          <a:xfrm>
            <a:off x="3143993" y="4189848"/>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8" name="Text Placeholder 2">
            <a:extLst>
              <a:ext uri="{FF2B5EF4-FFF2-40B4-BE49-F238E27FC236}">
                <a16:creationId xmlns:a16="http://schemas.microsoft.com/office/drawing/2014/main" id="{483366D4-8509-1C69-0C60-3933039D7624}"/>
              </a:ext>
            </a:extLst>
          </p:cNvPr>
          <p:cNvSpPr>
            <a:spLocks noGrp="1"/>
          </p:cNvSpPr>
          <p:nvPr>
            <p:ph type="body" idx="26" hasCustomPrompt="1"/>
          </p:nvPr>
        </p:nvSpPr>
        <p:spPr>
          <a:xfrm>
            <a:off x="9264013" y="4945223"/>
            <a:ext cx="25200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9" name="Text Placeholder 2">
            <a:extLst>
              <a:ext uri="{FF2B5EF4-FFF2-40B4-BE49-F238E27FC236}">
                <a16:creationId xmlns:a16="http://schemas.microsoft.com/office/drawing/2014/main" id="{C215A5E2-4F14-CA0F-4290-EF885CA6CEBB}"/>
              </a:ext>
            </a:extLst>
          </p:cNvPr>
          <p:cNvSpPr>
            <a:spLocks noGrp="1"/>
          </p:cNvSpPr>
          <p:nvPr>
            <p:ph type="body" idx="27"/>
          </p:nvPr>
        </p:nvSpPr>
        <p:spPr>
          <a:xfrm>
            <a:off x="9264013" y="4189848"/>
            <a:ext cx="25200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cxnSp>
        <p:nvCxnSpPr>
          <p:cNvPr id="10" name="Straight Connector 9">
            <a:extLst>
              <a:ext uri="{FF2B5EF4-FFF2-40B4-BE49-F238E27FC236}">
                <a16:creationId xmlns:a16="http://schemas.microsoft.com/office/drawing/2014/main" id="{1448A9C4-2723-B825-5E15-56A807EA07CF}"/>
              </a:ext>
            </a:extLst>
          </p:cNvPr>
          <p:cNvCxnSpPr>
            <a:cxnSpLocks/>
          </p:cNvCxnSpPr>
          <p:nvPr/>
        </p:nvCxnSpPr>
        <p:spPr>
          <a:xfrm>
            <a:off x="6096001" y="4189848"/>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8556FF48-9160-BB95-C2F9-976F23F0AB4D}"/>
              </a:ext>
            </a:extLst>
          </p:cNvPr>
          <p:cNvCxnSpPr>
            <a:cxnSpLocks/>
          </p:cNvCxnSpPr>
          <p:nvPr/>
        </p:nvCxnSpPr>
        <p:spPr>
          <a:xfrm>
            <a:off x="9048009" y="4189848"/>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12" name="Text Placeholder 4">
            <a:extLst>
              <a:ext uri="{FF2B5EF4-FFF2-40B4-BE49-F238E27FC236}">
                <a16:creationId xmlns:a16="http://schemas.microsoft.com/office/drawing/2014/main" id="{8C31BA9D-A4CA-43AD-6457-B1745FED4E1A}"/>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10179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 3 column - Light - 1 Dar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DD012DC-9210-7911-D228-758F7879AD49}"/>
              </a:ext>
            </a:extLst>
          </p:cNvPr>
          <p:cNvSpPr>
            <a:spLocks noGrp="1" noRot="1" noMove="1" noResize="1" noEditPoints="1" noAdjustHandles="1" noChangeArrowheads="1" noChangeShapeType="1"/>
          </p:cNvSpPr>
          <p:nvPr/>
        </p:nvSpPr>
        <p:spPr>
          <a:xfrm>
            <a:off x="8124306" y="0"/>
            <a:ext cx="4067694" cy="6443663"/>
          </a:xfrm>
          <a:prstGeom prst="rect">
            <a:avLst/>
          </a:prstGeom>
          <a:solidFill>
            <a:schemeClr val="tx2"/>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latin typeface="TWK Everett Light" panose="020B0204000000000000" pitchFamily="34" charset="77"/>
              <a:cs typeface="TWK Everett Light" panose="020B0204000000000000" pitchFamily="34" charset="77"/>
            </a:endParaRPr>
          </a:p>
        </p:txBody>
      </p:sp>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7299862" cy="1507331"/>
          </a:xfrm>
        </p:spPr>
        <p:txBody>
          <a:bodyPr/>
          <a:lstStyle>
            <a:lvl1pPr>
              <a:defRPr/>
            </a:lvl1pPr>
          </a:lstStyle>
          <a:p>
            <a:r>
              <a:rPr lang="en-GB"/>
              <a:t>Content – Three column – 1 Dark</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1731"/>
            <a:ext cx="3236400" cy="3529013"/>
          </a:xfrm>
        </p:spPr>
        <p:txBody>
          <a:bodyPr>
            <a:noAutofit/>
          </a:bodyPr>
          <a:lstStyle>
            <a:lvl1pPr>
              <a:defRPr lang="en-US" sz="1800" dirty="0"/>
            </a:lvl1pPr>
            <a:lvl2pPr>
              <a:defRPr lang="en-US" sz="1600" dirty="0"/>
            </a:lvl2pPr>
            <a:lvl3pPr>
              <a:defRPr lang="en-US" sz="1600" dirty="0"/>
            </a:lvl3pPr>
            <a:lvl4pPr>
              <a:defRPr lang="en-US" sz="1600" dirty="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8529266" y="2421731"/>
            <a:ext cx="3236400" cy="3529013"/>
          </a:xfrm>
        </p:spPr>
        <p:txBody>
          <a:bodyPr>
            <a:noAutofit/>
          </a:bodyPr>
          <a:lstStyle>
            <a:lvl1pPr>
              <a:defRPr lang="en-US" sz="1800" dirty="0">
                <a:solidFill>
                  <a:schemeClr val="bg1"/>
                </a:solidFill>
              </a:defRPr>
            </a:lvl1pPr>
            <a:lvl2pPr>
              <a:defRPr lang="en-US" sz="1600" dirty="0">
                <a:solidFill>
                  <a:schemeClr val="bg1"/>
                </a:solidFill>
              </a:defRPr>
            </a:lvl2pPr>
            <a:lvl3pPr>
              <a:defRPr lang="en-US" sz="1600" dirty="0">
                <a:solidFill>
                  <a:schemeClr val="bg1"/>
                </a:solidFill>
              </a:defRPr>
            </a:lvl3pPr>
            <a:lvl4pPr>
              <a:defRPr lang="en-US" sz="1600" dirty="0">
                <a:solidFill>
                  <a:schemeClr val="bg1"/>
                </a:solidFill>
              </a:defRPr>
            </a:lvl4pPr>
            <a:lvl5pPr>
              <a:defRPr lang="en-GB" sz="1600" dirty="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4477800" y="2421731"/>
            <a:ext cx="3236400" cy="3529013"/>
          </a:xfrm>
        </p:spPr>
        <p:txBody>
          <a:bodyPr>
            <a:noAutofit/>
          </a:bodyPr>
          <a:lstStyle>
            <a:lvl1pPr>
              <a:defRPr lang="en-US" sz="1800" dirty="0"/>
            </a:lvl1pPr>
            <a:lvl2pPr>
              <a:defRPr lang="en-US" sz="1600" dirty="0"/>
            </a:lvl2pPr>
            <a:lvl3pPr>
              <a:defRPr lang="en-US" sz="1600" dirty="0"/>
            </a:lvl3pPr>
            <a:lvl4pPr>
              <a:defRPr lang="en-US" sz="1600" dirty="0"/>
            </a:lvl4pPr>
            <a:lvl5pPr>
              <a:defRPr lang="en-GB"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a:extLst>
              <a:ext uri="{FF2B5EF4-FFF2-40B4-BE49-F238E27FC236}">
                <a16:creationId xmlns:a16="http://schemas.microsoft.com/office/drawing/2014/main" id="{CAEF691F-B0E7-02C5-142D-4B245931A1BE}"/>
              </a:ext>
            </a:extLst>
          </p:cNvPr>
          <p:cNvSpPr>
            <a:spLocks noGrp="1"/>
          </p:cNvSpPr>
          <p:nvPr>
            <p:ph type="dt" sz="half" idx="12"/>
          </p:nvPr>
        </p:nvSpPr>
        <p:spPr/>
        <p:txBody>
          <a:bodyPr/>
          <a:lstStyle/>
          <a:p>
            <a:fld id="{E07ADF4D-5A96-405D-8EA6-9D823B3CB0BF}" type="datetime8">
              <a:rPr lang="fr-FR" smtClean="0"/>
              <a:t>27/06/2025 15:39</a:t>
            </a:fld>
            <a:endParaRPr lang="fr-FR" dirty="0"/>
          </a:p>
        </p:txBody>
      </p:sp>
      <p:sp>
        <p:nvSpPr>
          <p:cNvPr id="10" name="Footer Placeholder 9">
            <a:extLst>
              <a:ext uri="{FF2B5EF4-FFF2-40B4-BE49-F238E27FC236}">
                <a16:creationId xmlns:a16="http://schemas.microsoft.com/office/drawing/2014/main" id="{1FF3CF1D-2683-BDE3-CB52-D04713FFBD79}"/>
              </a:ext>
            </a:extLst>
          </p:cNvPr>
          <p:cNvSpPr>
            <a:spLocks noGrp="1"/>
          </p:cNvSpPr>
          <p:nvPr>
            <p:ph type="ftr" sz="quarter" idx="13"/>
          </p:nvPr>
        </p:nvSpPr>
        <p:spPr>
          <a:xfrm>
            <a:off x="4071619" y="6452233"/>
            <a:ext cx="4052687" cy="406800"/>
          </a:xfrm>
          <a:prstGeom prst="rect">
            <a:avLst/>
          </a:prstGeom>
        </p:spPr>
        <p:txBody>
          <a:bodyPr/>
          <a:lstStyle/>
          <a:p>
            <a:r>
              <a:rPr lang="fr-FR" dirty="0"/>
              <a:t>Architectures Micro-Services</a:t>
            </a:r>
          </a:p>
        </p:txBody>
      </p:sp>
      <p:sp>
        <p:nvSpPr>
          <p:cNvPr id="11" name="Slide Number Placeholder 10">
            <a:extLst>
              <a:ext uri="{FF2B5EF4-FFF2-40B4-BE49-F238E27FC236}">
                <a16:creationId xmlns:a16="http://schemas.microsoft.com/office/drawing/2014/main" id="{3494686C-C0D3-A821-05C7-D047E0F0B243}"/>
              </a:ext>
            </a:extLst>
          </p:cNvPr>
          <p:cNvSpPr>
            <a:spLocks noGrp="1"/>
          </p:cNvSpPr>
          <p:nvPr>
            <p:ph type="sldNum" sz="quarter" idx="14"/>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sp>
        <p:nvSpPr>
          <p:cNvPr id="8" name="Text Placeholder 4">
            <a:extLst>
              <a:ext uri="{FF2B5EF4-FFF2-40B4-BE49-F238E27FC236}">
                <a16:creationId xmlns:a16="http://schemas.microsoft.com/office/drawing/2014/main" id="{4DDB7902-8EE9-E38B-151B-4F6C277CA743}"/>
              </a:ext>
            </a:extLst>
          </p:cNvPr>
          <p:cNvSpPr>
            <a:spLocks noGrp="1"/>
          </p:cNvSpPr>
          <p:nvPr>
            <p:ph type="body" sz="quarter" idx="15"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99940452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Highlights - 6 Figures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65702" cy="1507331"/>
          </a:xfrm>
        </p:spPr>
        <p:txBody>
          <a:bodyPr/>
          <a:lstStyle/>
          <a:p>
            <a:r>
              <a:rPr lang="en-GB"/>
              <a:t>Highlights</a:t>
            </a:r>
          </a:p>
        </p:txBody>
      </p:sp>
      <p:sp>
        <p:nvSpPr>
          <p:cNvPr id="4" name="Footer Placeholder 3">
            <a:extLst>
              <a:ext uri="{FF2B5EF4-FFF2-40B4-BE49-F238E27FC236}">
                <a16:creationId xmlns:a16="http://schemas.microsoft.com/office/drawing/2014/main" id="{B7151AE4-45E1-C164-C3A4-E74108B627DA}"/>
              </a:ext>
            </a:extLst>
          </p:cNvPr>
          <p:cNvSpPr>
            <a:spLocks noGrp="1"/>
          </p:cNvSpPr>
          <p:nvPr>
            <p:ph type="ftr" sz="quarter" idx="12"/>
          </p:nvPr>
        </p:nvSpPr>
        <p:spPr>
          <a:xfrm>
            <a:off x="4071619" y="6452233"/>
            <a:ext cx="4052687" cy="406800"/>
          </a:xfrm>
          <a:prstGeom prst="rect">
            <a:avLst/>
          </a:prstGeom>
        </p:spPr>
        <p:txBody>
          <a:bodyPr/>
          <a:lstStyle/>
          <a:p>
            <a:r>
              <a:rPr lang="en-GB" dirty="0"/>
              <a:t>Architectures Micro-Services</a:t>
            </a:r>
          </a:p>
        </p:txBody>
      </p:sp>
      <p:sp>
        <p:nvSpPr>
          <p:cNvPr id="19" name="Text Placeholder 2">
            <a:extLst>
              <a:ext uri="{FF2B5EF4-FFF2-40B4-BE49-F238E27FC236}">
                <a16:creationId xmlns:a16="http://schemas.microsoft.com/office/drawing/2014/main" id="{BFEB9F71-E218-F3F1-FFC4-B24316795DA9}"/>
              </a:ext>
            </a:extLst>
          </p:cNvPr>
          <p:cNvSpPr>
            <a:spLocks noGrp="1"/>
          </p:cNvSpPr>
          <p:nvPr>
            <p:ph type="body" idx="18" hasCustomPrompt="1"/>
          </p:nvPr>
        </p:nvSpPr>
        <p:spPr>
          <a:xfrm>
            <a:off x="407989" y="4945223"/>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0" name="Text Placeholder 2">
            <a:extLst>
              <a:ext uri="{FF2B5EF4-FFF2-40B4-BE49-F238E27FC236}">
                <a16:creationId xmlns:a16="http://schemas.microsoft.com/office/drawing/2014/main" id="{26208E89-CBD7-8001-B428-675A31C33EC8}"/>
              </a:ext>
            </a:extLst>
          </p:cNvPr>
          <p:cNvSpPr>
            <a:spLocks noGrp="1"/>
          </p:cNvSpPr>
          <p:nvPr>
            <p:ph type="body" idx="19"/>
          </p:nvPr>
        </p:nvSpPr>
        <p:spPr>
          <a:xfrm>
            <a:off x="407989"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1" name="Text Placeholder 2">
            <a:extLst>
              <a:ext uri="{FF2B5EF4-FFF2-40B4-BE49-F238E27FC236}">
                <a16:creationId xmlns:a16="http://schemas.microsoft.com/office/drawing/2014/main" id="{EAA4C3E5-89DD-5431-6B90-84B954FBA1BD}"/>
              </a:ext>
            </a:extLst>
          </p:cNvPr>
          <p:cNvSpPr>
            <a:spLocks noGrp="1"/>
          </p:cNvSpPr>
          <p:nvPr>
            <p:ph type="body" idx="20" hasCustomPrompt="1"/>
          </p:nvPr>
        </p:nvSpPr>
        <p:spPr>
          <a:xfrm>
            <a:off x="4477800" y="4945223"/>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2" name="Text Placeholder 2">
            <a:extLst>
              <a:ext uri="{FF2B5EF4-FFF2-40B4-BE49-F238E27FC236}">
                <a16:creationId xmlns:a16="http://schemas.microsoft.com/office/drawing/2014/main" id="{8659FB45-4CE4-21FA-E437-1A1903271E35}"/>
              </a:ext>
            </a:extLst>
          </p:cNvPr>
          <p:cNvSpPr>
            <a:spLocks noGrp="1"/>
          </p:cNvSpPr>
          <p:nvPr>
            <p:ph type="body" idx="21"/>
          </p:nvPr>
        </p:nvSpPr>
        <p:spPr>
          <a:xfrm>
            <a:off x="4477800"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23" name="Text Placeholder 2">
            <a:extLst>
              <a:ext uri="{FF2B5EF4-FFF2-40B4-BE49-F238E27FC236}">
                <a16:creationId xmlns:a16="http://schemas.microsoft.com/office/drawing/2014/main" id="{7AC3EB90-7DFE-5645-0687-9D48DB5C3375}"/>
              </a:ext>
            </a:extLst>
          </p:cNvPr>
          <p:cNvSpPr>
            <a:spLocks noGrp="1"/>
          </p:cNvSpPr>
          <p:nvPr>
            <p:ph type="body" idx="22" hasCustomPrompt="1"/>
          </p:nvPr>
        </p:nvSpPr>
        <p:spPr>
          <a:xfrm>
            <a:off x="8552308" y="4945223"/>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24" name="Text Placeholder 2">
            <a:extLst>
              <a:ext uri="{FF2B5EF4-FFF2-40B4-BE49-F238E27FC236}">
                <a16:creationId xmlns:a16="http://schemas.microsoft.com/office/drawing/2014/main" id="{13BD4DE0-8CC9-7759-9322-D59CF46AA055}"/>
              </a:ext>
            </a:extLst>
          </p:cNvPr>
          <p:cNvSpPr>
            <a:spLocks noGrp="1"/>
          </p:cNvSpPr>
          <p:nvPr>
            <p:ph type="body" idx="23"/>
          </p:nvPr>
        </p:nvSpPr>
        <p:spPr>
          <a:xfrm>
            <a:off x="8552308" y="4189848"/>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3" name="Espace réservé de la date 2">
            <a:extLst>
              <a:ext uri="{FF2B5EF4-FFF2-40B4-BE49-F238E27FC236}">
                <a16:creationId xmlns:a16="http://schemas.microsoft.com/office/drawing/2014/main" id="{EEBDF9BD-1115-7CB2-2F2F-FB1863552B23}"/>
              </a:ext>
            </a:extLst>
          </p:cNvPr>
          <p:cNvSpPr>
            <a:spLocks noGrp="1"/>
          </p:cNvSpPr>
          <p:nvPr>
            <p:ph type="dt" sz="half" idx="24"/>
          </p:nvPr>
        </p:nvSpPr>
        <p:spPr/>
        <p:txBody>
          <a:bodyPr/>
          <a:lstStyle/>
          <a:p>
            <a:fld id="{B39B1B7C-A7C4-4ABF-B39A-A9FDDD7F853A}" type="datetime8">
              <a:rPr lang="fr-FR" smtClean="0"/>
              <a:t>27/06/2025 15:39</a:t>
            </a:fld>
            <a:endParaRPr lang="fr-FR" dirty="0"/>
          </a:p>
        </p:txBody>
      </p:sp>
      <p:sp>
        <p:nvSpPr>
          <p:cNvPr id="5" name="Espace réservé du numéro de diapositive 4">
            <a:extLst>
              <a:ext uri="{FF2B5EF4-FFF2-40B4-BE49-F238E27FC236}">
                <a16:creationId xmlns:a16="http://schemas.microsoft.com/office/drawing/2014/main" id="{D74736B2-FF69-7E11-6ED0-E78B011E0CCC}"/>
              </a:ext>
            </a:extLst>
          </p:cNvPr>
          <p:cNvSpPr>
            <a:spLocks noGrp="1"/>
          </p:cNvSpPr>
          <p:nvPr>
            <p:ph type="sldNum" sz="quarter" idx="2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2">
            <a:extLst>
              <a:ext uri="{FF2B5EF4-FFF2-40B4-BE49-F238E27FC236}">
                <a16:creationId xmlns:a16="http://schemas.microsoft.com/office/drawing/2014/main" id="{977CBA06-FA4D-4A94-00DD-FFA9BDE34BB8}"/>
              </a:ext>
            </a:extLst>
          </p:cNvPr>
          <p:cNvSpPr>
            <a:spLocks noGrp="1"/>
          </p:cNvSpPr>
          <p:nvPr>
            <p:ph type="body" idx="26" hasCustomPrompt="1"/>
          </p:nvPr>
        </p:nvSpPr>
        <p:spPr>
          <a:xfrm>
            <a:off x="399323" y="3172957"/>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9" name="Text Placeholder 2">
            <a:extLst>
              <a:ext uri="{FF2B5EF4-FFF2-40B4-BE49-F238E27FC236}">
                <a16:creationId xmlns:a16="http://schemas.microsoft.com/office/drawing/2014/main" id="{FA0DF995-600F-9185-689A-250B01AEFA29}"/>
              </a:ext>
            </a:extLst>
          </p:cNvPr>
          <p:cNvSpPr>
            <a:spLocks noGrp="1"/>
          </p:cNvSpPr>
          <p:nvPr>
            <p:ph type="body" idx="27"/>
          </p:nvPr>
        </p:nvSpPr>
        <p:spPr>
          <a:xfrm>
            <a:off x="399323" y="2417582"/>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0" name="Text Placeholder 2">
            <a:extLst>
              <a:ext uri="{FF2B5EF4-FFF2-40B4-BE49-F238E27FC236}">
                <a16:creationId xmlns:a16="http://schemas.microsoft.com/office/drawing/2014/main" id="{073088C5-F12F-9695-161D-C4BBBE26EB5C}"/>
              </a:ext>
            </a:extLst>
          </p:cNvPr>
          <p:cNvSpPr>
            <a:spLocks noGrp="1"/>
          </p:cNvSpPr>
          <p:nvPr>
            <p:ph type="body" idx="28" hasCustomPrompt="1"/>
          </p:nvPr>
        </p:nvSpPr>
        <p:spPr>
          <a:xfrm>
            <a:off x="4469134" y="3172957"/>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11" name="Text Placeholder 2">
            <a:extLst>
              <a:ext uri="{FF2B5EF4-FFF2-40B4-BE49-F238E27FC236}">
                <a16:creationId xmlns:a16="http://schemas.microsoft.com/office/drawing/2014/main" id="{0D843059-A780-DC8C-56BB-70F48743736F}"/>
              </a:ext>
            </a:extLst>
          </p:cNvPr>
          <p:cNvSpPr>
            <a:spLocks noGrp="1"/>
          </p:cNvSpPr>
          <p:nvPr>
            <p:ph type="body" idx="29"/>
          </p:nvPr>
        </p:nvSpPr>
        <p:spPr>
          <a:xfrm>
            <a:off x="4469134" y="2417582"/>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2" name="Text Placeholder 2">
            <a:extLst>
              <a:ext uri="{FF2B5EF4-FFF2-40B4-BE49-F238E27FC236}">
                <a16:creationId xmlns:a16="http://schemas.microsoft.com/office/drawing/2014/main" id="{713AFCB3-CEF1-8CAD-C957-395725CD7BE3}"/>
              </a:ext>
            </a:extLst>
          </p:cNvPr>
          <p:cNvSpPr>
            <a:spLocks noGrp="1"/>
          </p:cNvSpPr>
          <p:nvPr>
            <p:ph type="body" idx="30" hasCustomPrompt="1"/>
          </p:nvPr>
        </p:nvSpPr>
        <p:spPr>
          <a:xfrm>
            <a:off x="8543642" y="3172957"/>
            <a:ext cx="3236400" cy="720000"/>
          </a:xfrm>
        </p:spPr>
        <p:txBody>
          <a:bodyPr lIns="144000" anchor="b">
            <a:noAutofit/>
          </a:bodyPr>
          <a:lstStyle>
            <a:lvl1pPr marL="0" indent="0">
              <a:buNone/>
              <a:defRPr sz="4800" b="1">
                <a:solidFill>
                  <a:schemeClr val="accent1"/>
                </a:solidFill>
                <a:latin typeface="TWK Everett Medium" panose="020B0204000000000000" pitchFamily="34" charset="0"/>
                <a:cs typeface="TWK Everett Medium" panose="020B0204000000000000" pitchFamily="34"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X</a:t>
            </a:r>
          </a:p>
        </p:txBody>
      </p:sp>
      <p:sp>
        <p:nvSpPr>
          <p:cNvPr id="13" name="Text Placeholder 2">
            <a:extLst>
              <a:ext uri="{FF2B5EF4-FFF2-40B4-BE49-F238E27FC236}">
                <a16:creationId xmlns:a16="http://schemas.microsoft.com/office/drawing/2014/main" id="{8D5AD507-DFF7-CE3D-B568-0BEC3FA19EF9}"/>
              </a:ext>
            </a:extLst>
          </p:cNvPr>
          <p:cNvSpPr>
            <a:spLocks noGrp="1"/>
          </p:cNvSpPr>
          <p:nvPr>
            <p:ph type="body" idx="31"/>
          </p:nvPr>
        </p:nvSpPr>
        <p:spPr>
          <a:xfrm>
            <a:off x="8543642" y="2417582"/>
            <a:ext cx="3236400" cy="720000"/>
          </a:xfrm>
        </p:spPr>
        <p:txBody>
          <a:bodyPr lIns="144000" anchor="t">
            <a:normAutofit/>
          </a:bodyPr>
          <a:lstStyle>
            <a:lvl1pPr marL="0" indent="0">
              <a:buNone/>
              <a:defRPr sz="1400" b="1" i="0">
                <a:solidFill>
                  <a:schemeClr val="tx2"/>
                </a:solidFill>
                <a:latin typeface="TWK Everett" panose="020B0204000000000000" pitchFamily="34" charset="77"/>
                <a:cs typeface="TWK Everett" panose="020B0204000000000000" pitchFamily="34" charset="77"/>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cxnSp>
        <p:nvCxnSpPr>
          <p:cNvPr id="17" name="Straight Connector 16">
            <a:extLst>
              <a:ext uri="{FF2B5EF4-FFF2-40B4-BE49-F238E27FC236}">
                <a16:creationId xmlns:a16="http://schemas.microsoft.com/office/drawing/2014/main" id="{CE9EB904-F3D6-3FD1-40D0-CB20ED2E3DB2}"/>
              </a:ext>
            </a:extLst>
          </p:cNvPr>
          <p:cNvCxnSpPr>
            <a:cxnSpLocks/>
          </p:cNvCxnSpPr>
          <p:nvPr/>
        </p:nvCxnSpPr>
        <p:spPr>
          <a:xfrm>
            <a:off x="4073299"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AF8CA076-C3BD-2FE4-7B64-03984E89CB15}"/>
              </a:ext>
            </a:extLst>
          </p:cNvPr>
          <p:cNvCxnSpPr>
            <a:cxnSpLocks/>
          </p:cNvCxnSpPr>
          <p:nvPr/>
        </p:nvCxnSpPr>
        <p:spPr>
          <a:xfrm>
            <a:off x="8129190" y="4193507"/>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BAEEBDAE-64CA-5107-784F-A1A58E2A8ACE}"/>
              </a:ext>
            </a:extLst>
          </p:cNvPr>
          <p:cNvCxnSpPr>
            <a:cxnSpLocks/>
          </p:cNvCxnSpPr>
          <p:nvPr/>
        </p:nvCxnSpPr>
        <p:spPr>
          <a:xfrm>
            <a:off x="4073525" y="2417582"/>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B7D7C90-9E09-E9DA-7ACA-43F5789F5BA6}"/>
              </a:ext>
            </a:extLst>
          </p:cNvPr>
          <p:cNvCxnSpPr>
            <a:cxnSpLocks/>
          </p:cNvCxnSpPr>
          <p:nvPr/>
        </p:nvCxnSpPr>
        <p:spPr>
          <a:xfrm>
            <a:off x="8129416" y="2417582"/>
            <a:ext cx="0" cy="1440000"/>
          </a:xfrm>
          <a:prstGeom prst="line">
            <a:avLst/>
          </a:prstGeom>
          <a:ln w="12700">
            <a:solidFill>
              <a:schemeClr val="tx2"/>
            </a:solidFill>
          </a:ln>
        </p:spPr>
        <p:style>
          <a:lnRef idx="2">
            <a:schemeClr val="accent1"/>
          </a:lnRef>
          <a:fillRef idx="0">
            <a:schemeClr val="accent1"/>
          </a:fillRef>
          <a:effectRef idx="1">
            <a:schemeClr val="accent1"/>
          </a:effectRef>
          <a:fontRef idx="minor">
            <a:schemeClr val="tx1"/>
          </a:fontRef>
        </p:style>
      </p:cxnSp>
      <p:sp>
        <p:nvSpPr>
          <p:cNvPr id="7" name="Text Placeholder 4">
            <a:extLst>
              <a:ext uri="{FF2B5EF4-FFF2-40B4-BE49-F238E27FC236}">
                <a16:creationId xmlns:a16="http://schemas.microsoft.com/office/drawing/2014/main" id="{02B45CC3-16B3-94F6-D25B-0E4F2DD10D2C}"/>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62200302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1 Image - frame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6" name="Picture Placeholder 2">
            <a:extLst>
              <a:ext uri="{FF2B5EF4-FFF2-40B4-BE49-F238E27FC236}">
                <a16:creationId xmlns:a16="http://schemas.microsoft.com/office/drawing/2014/main" id="{C11DF7BA-B89B-F9AD-ED1D-8C2B6710047C}"/>
              </a:ext>
            </a:extLst>
          </p:cNvPr>
          <p:cNvSpPr>
            <a:spLocks noGrp="1" noChangeAspect="1"/>
          </p:cNvSpPr>
          <p:nvPr>
            <p:ph type="pic" idx="13" hasCustomPrompt="1"/>
          </p:nvPr>
        </p:nvSpPr>
        <p:spPr>
          <a:xfrm>
            <a:off x="407325" y="408079"/>
            <a:ext cx="11363498" cy="5541871"/>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2" name="Espace réservé de la date 1">
            <a:extLst>
              <a:ext uri="{FF2B5EF4-FFF2-40B4-BE49-F238E27FC236}">
                <a16:creationId xmlns:a16="http://schemas.microsoft.com/office/drawing/2014/main" id="{2A01814A-33D8-9895-8F2C-0FFBACF6D553}"/>
              </a:ext>
            </a:extLst>
          </p:cNvPr>
          <p:cNvSpPr>
            <a:spLocks noGrp="1"/>
          </p:cNvSpPr>
          <p:nvPr>
            <p:ph type="dt" sz="half" idx="14"/>
          </p:nvPr>
        </p:nvSpPr>
        <p:spPr/>
        <p:txBody>
          <a:bodyPr/>
          <a:lstStyle/>
          <a:p>
            <a:fld id="{3029CC2E-E1D8-4CDC-94F1-90BA2ECC7897}" type="datetime8">
              <a:rPr lang="fr-FR" smtClean="0"/>
              <a:t>27/06/2025 15:39</a:t>
            </a:fld>
            <a:endParaRPr lang="fr-FR" dirty="0"/>
          </a:p>
        </p:txBody>
      </p:sp>
      <p:sp>
        <p:nvSpPr>
          <p:cNvPr id="5" name="Espace réservé du numéro de diapositive 4">
            <a:extLst>
              <a:ext uri="{FF2B5EF4-FFF2-40B4-BE49-F238E27FC236}">
                <a16:creationId xmlns:a16="http://schemas.microsoft.com/office/drawing/2014/main" id="{34DD1B2B-EE01-E3E2-40B1-942BE0DF9AE7}"/>
              </a:ext>
            </a:extLst>
          </p:cNvPr>
          <p:cNvSpPr>
            <a:spLocks noGrp="1"/>
          </p:cNvSpPr>
          <p:nvPr>
            <p:ph type="sldNum" sz="quarter" idx="1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7" name="Text Placeholder 4">
            <a:extLst>
              <a:ext uri="{FF2B5EF4-FFF2-40B4-BE49-F238E27FC236}">
                <a16:creationId xmlns:a16="http://schemas.microsoft.com/office/drawing/2014/main" id="{BB8E603A-C1DB-E3FF-8C76-B7ED2979C540}"/>
              </a:ext>
            </a:extLst>
          </p:cNvPr>
          <p:cNvSpPr>
            <a:spLocks noGrp="1"/>
          </p:cNvSpPr>
          <p:nvPr>
            <p:ph type="body" sz="quarter" idx="16"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5447589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 Image - full size">
    <p:spTree>
      <p:nvGrpSpPr>
        <p:cNvPr id="1" name=""/>
        <p:cNvGrpSpPr/>
        <p:nvPr/>
      </p:nvGrpSpPr>
      <p:grpSpPr>
        <a:xfrm>
          <a:off x="0" y="0"/>
          <a:ext cx="0" cy="0"/>
          <a:chOff x="0" y="0"/>
          <a:chExt cx="0" cy="0"/>
        </a:xfrm>
      </p:grpSpPr>
      <p:pic>
        <p:nvPicPr>
          <p:cNvPr id="3" name="Picture 2" descr="A graph with white lines on it&#10;&#10;Description automatically generated">
            <a:extLst>
              <a:ext uri="{FF2B5EF4-FFF2-40B4-BE49-F238E27FC236}">
                <a16:creationId xmlns:a16="http://schemas.microsoft.com/office/drawing/2014/main" id="{BE24DBB3-38C1-ABF1-7FBA-1AC14CFAE031}"/>
              </a:ext>
            </a:extLst>
          </p:cNvPr>
          <p:cNvPicPr>
            <a:picLocks noGrp="1" noRot="1" noChangeAspect="1" noMove="1" noResize="1" noEditPoints="1" noAdjustHandles="1" noChangeArrowheads="1" noChangeShapeType="1" noCrop="1"/>
          </p:cNvPicPr>
          <p:nvPr/>
        </p:nvPicPr>
        <p:blipFill>
          <a:blip r:embed="rId2">
            <a:alphaModFix amt="0"/>
          </a:blip>
          <a:stretch>
            <a:fillRect/>
          </a:stretch>
        </p:blipFill>
        <p:spPr>
          <a:xfrm>
            <a:off x="0" y="0"/>
            <a:ext cx="12192000" cy="6858000"/>
          </a:xfrm>
          <a:prstGeom prst="rect">
            <a:avLst/>
          </a:prstGeom>
        </p:spPr>
      </p:pic>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6" name="Picture Placeholder 2">
            <a:extLst>
              <a:ext uri="{FF2B5EF4-FFF2-40B4-BE49-F238E27FC236}">
                <a16:creationId xmlns:a16="http://schemas.microsoft.com/office/drawing/2014/main" id="{C11DF7BA-B89B-F9AD-ED1D-8C2B6710047C}"/>
              </a:ext>
            </a:extLst>
          </p:cNvPr>
          <p:cNvSpPr>
            <a:spLocks noGrp="1" noChangeAspect="1"/>
          </p:cNvSpPr>
          <p:nvPr>
            <p:ph type="pic" idx="13" hasCustomPrompt="1"/>
          </p:nvPr>
        </p:nvSpPr>
        <p:spPr>
          <a:xfrm>
            <a:off x="0" y="0"/>
            <a:ext cx="12192000" cy="6449219"/>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2" name="Espace réservé de la date 1">
            <a:extLst>
              <a:ext uri="{FF2B5EF4-FFF2-40B4-BE49-F238E27FC236}">
                <a16:creationId xmlns:a16="http://schemas.microsoft.com/office/drawing/2014/main" id="{6688866A-A4EE-5692-137F-D22B1102FF88}"/>
              </a:ext>
            </a:extLst>
          </p:cNvPr>
          <p:cNvSpPr>
            <a:spLocks noGrp="1"/>
          </p:cNvSpPr>
          <p:nvPr>
            <p:ph type="dt" sz="half" idx="14"/>
          </p:nvPr>
        </p:nvSpPr>
        <p:spPr/>
        <p:txBody>
          <a:bodyPr/>
          <a:lstStyle/>
          <a:p>
            <a:fld id="{88CEF56E-923D-4FC5-B150-474F3C98D2DB}" type="datetime8">
              <a:rPr lang="fr-FR" smtClean="0"/>
              <a:t>27/06/2025 15:39</a:t>
            </a:fld>
            <a:endParaRPr lang="fr-FR" dirty="0"/>
          </a:p>
        </p:txBody>
      </p:sp>
      <p:sp>
        <p:nvSpPr>
          <p:cNvPr id="5" name="Espace réservé du numéro de diapositive 4">
            <a:extLst>
              <a:ext uri="{FF2B5EF4-FFF2-40B4-BE49-F238E27FC236}">
                <a16:creationId xmlns:a16="http://schemas.microsoft.com/office/drawing/2014/main" id="{3D38CFFD-5788-770E-49D6-141D00B3CD03}"/>
              </a:ext>
            </a:extLst>
          </p:cNvPr>
          <p:cNvSpPr>
            <a:spLocks noGrp="1"/>
          </p:cNvSpPr>
          <p:nvPr>
            <p:ph type="sldNum" sz="quarter" idx="1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26EB285C-0008-A71F-72EE-6CFED59CD1C0}"/>
              </a:ext>
            </a:extLst>
          </p:cNvPr>
          <p:cNvSpPr>
            <a:spLocks noGrp="1"/>
          </p:cNvSpPr>
          <p:nvPr>
            <p:ph type="body" sz="quarter" idx="16"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69312144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1 Image - left aligne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6" name="Picture Placeholder 2">
            <a:extLst>
              <a:ext uri="{FF2B5EF4-FFF2-40B4-BE49-F238E27FC236}">
                <a16:creationId xmlns:a16="http://schemas.microsoft.com/office/drawing/2014/main" id="{C11DF7BA-B89B-F9AD-ED1D-8C2B6710047C}"/>
              </a:ext>
            </a:extLst>
          </p:cNvPr>
          <p:cNvSpPr>
            <a:spLocks noGrp="1" noChangeAspect="1"/>
          </p:cNvSpPr>
          <p:nvPr>
            <p:ph type="pic" idx="13" hasCustomPrompt="1"/>
          </p:nvPr>
        </p:nvSpPr>
        <p:spPr>
          <a:xfrm>
            <a:off x="415636" y="408079"/>
            <a:ext cx="9531440" cy="5541871"/>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2" name="Espace réservé de la date 1">
            <a:extLst>
              <a:ext uri="{FF2B5EF4-FFF2-40B4-BE49-F238E27FC236}">
                <a16:creationId xmlns:a16="http://schemas.microsoft.com/office/drawing/2014/main" id="{89111D53-C911-4638-6017-BBB2B9DDC295}"/>
              </a:ext>
            </a:extLst>
          </p:cNvPr>
          <p:cNvSpPr>
            <a:spLocks noGrp="1"/>
          </p:cNvSpPr>
          <p:nvPr>
            <p:ph type="dt" sz="half" idx="14"/>
          </p:nvPr>
        </p:nvSpPr>
        <p:spPr/>
        <p:txBody>
          <a:bodyPr/>
          <a:lstStyle/>
          <a:p>
            <a:fld id="{952A6817-90B5-4C3A-925A-D66B069A87AC}" type="datetime8">
              <a:rPr lang="fr-FR" smtClean="0"/>
              <a:t>27/06/2025 15:39</a:t>
            </a:fld>
            <a:endParaRPr lang="fr-FR" dirty="0"/>
          </a:p>
        </p:txBody>
      </p:sp>
      <p:sp>
        <p:nvSpPr>
          <p:cNvPr id="5" name="Espace réservé du numéro de diapositive 4">
            <a:extLst>
              <a:ext uri="{FF2B5EF4-FFF2-40B4-BE49-F238E27FC236}">
                <a16:creationId xmlns:a16="http://schemas.microsoft.com/office/drawing/2014/main" id="{F1DC319D-1358-C118-B3EA-6431129EA8E2}"/>
              </a:ext>
            </a:extLst>
          </p:cNvPr>
          <p:cNvSpPr>
            <a:spLocks noGrp="1"/>
          </p:cNvSpPr>
          <p:nvPr>
            <p:ph type="sldNum" sz="quarter" idx="1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7" name="Text Placeholder 4">
            <a:extLst>
              <a:ext uri="{FF2B5EF4-FFF2-40B4-BE49-F238E27FC236}">
                <a16:creationId xmlns:a16="http://schemas.microsoft.com/office/drawing/2014/main" id="{AB6893E6-7F23-4FED-9426-01E4C50E47BE}"/>
              </a:ext>
            </a:extLst>
          </p:cNvPr>
          <p:cNvSpPr>
            <a:spLocks noGrp="1"/>
          </p:cNvSpPr>
          <p:nvPr>
            <p:ph type="body" sz="quarter" idx="16"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87053737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1 Image - right aligned">
    <p:spTree>
      <p:nvGrpSpPr>
        <p:cNvPr id="1" name=""/>
        <p:cNvGrpSpPr/>
        <p:nvPr/>
      </p:nvGrpSpPr>
      <p:grpSpPr>
        <a:xfrm>
          <a:off x="0" y="0"/>
          <a:ext cx="0" cy="0"/>
          <a:chOff x="0" y="0"/>
          <a:chExt cx="0" cy="0"/>
        </a:xfrm>
      </p:grpSpPr>
      <p:pic>
        <p:nvPicPr>
          <p:cNvPr id="3" name="Picture 2" descr="A graph with white lines on it&#10;&#10;Description automatically generated">
            <a:extLst>
              <a:ext uri="{FF2B5EF4-FFF2-40B4-BE49-F238E27FC236}">
                <a16:creationId xmlns:a16="http://schemas.microsoft.com/office/drawing/2014/main" id="{BE24DBB3-38C1-ABF1-7FBA-1AC14CFAE031}"/>
              </a:ext>
            </a:extLst>
          </p:cNvPr>
          <p:cNvPicPr>
            <a:picLocks noGrp="1" noRot="1" noChangeAspect="1" noMove="1" noResize="1" noEditPoints="1" noAdjustHandles="1" noChangeArrowheads="1" noChangeShapeType="1" noCrop="1"/>
          </p:cNvPicPr>
          <p:nvPr/>
        </p:nvPicPr>
        <p:blipFill>
          <a:blip r:embed="rId2">
            <a:alphaModFix amt="0"/>
          </a:blip>
          <a:stretch>
            <a:fillRect/>
          </a:stretch>
        </p:blipFill>
        <p:spPr>
          <a:xfrm>
            <a:off x="0" y="0"/>
            <a:ext cx="12192000" cy="6858000"/>
          </a:xfrm>
          <a:prstGeom prst="rect">
            <a:avLst/>
          </a:prstGeom>
        </p:spPr>
      </p:pic>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9" name="Picture Placeholder 2">
            <a:extLst>
              <a:ext uri="{FF2B5EF4-FFF2-40B4-BE49-F238E27FC236}">
                <a16:creationId xmlns:a16="http://schemas.microsoft.com/office/drawing/2014/main" id="{AA8872C7-0A25-4219-AC5F-59B7220AD048}"/>
              </a:ext>
            </a:extLst>
          </p:cNvPr>
          <p:cNvSpPr>
            <a:spLocks noGrp="1" noChangeAspect="1"/>
          </p:cNvSpPr>
          <p:nvPr>
            <p:ph type="pic" idx="14" hasCustomPrompt="1"/>
          </p:nvPr>
        </p:nvSpPr>
        <p:spPr>
          <a:xfrm>
            <a:off x="4073525" y="408079"/>
            <a:ext cx="7697297" cy="5541871"/>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2" name="Espace réservé de la date 1">
            <a:extLst>
              <a:ext uri="{FF2B5EF4-FFF2-40B4-BE49-F238E27FC236}">
                <a16:creationId xmlns:a16="http://schemas.microsoft.com/office/drawing/2014/main" id="{D14CF05B-8971-F891-1ABC-56CE354F6A20}"/>
              </a:ext>
            </a:extLst>
          </p:cNvPr>
          <p:cNvSpPr>
            <a:spLocks noGrp="1"/>
          </p:cNvSpPr>
          <p:nvPr>
            <p:ph type="dt" sz="half" idx="15"/>
          </p:nvPr>
        </p:nvSpPr>
        <p:spPr/>
        <p:txBody>
          <a:bodyPr/>
          <a:lstStyle/>
          <a:p>
            <a:fld id="{B77C875F-6590-4F29-817E-6DED3C693F66}" type="datetime8">
              <a:rPr lang="fr-FR" smtClean="0"/>
              <a:t>27/06/2025 15:39</a:t>
            </a:fld>
            <a:endParaRPr lang="fr-FR" dirty="0"/>
          </a:p>
        </p:txBody>
      </p:sp>
      <p:sp>
        <p:nvSpPr>
          <p:cNvPr id="5" name="Espace réservé du numéro de diapositive 4">
            <a:extLst>
              <a:ext uri="{FF2B5EF4-FFF2-40B4-BE49-F238E27FC236}">
                <a16:creationId xmlns:a16="http://schemas.microsoft.com/office/drawing/2014/main" id="{0432156F-C1B6-49BF-5A9F-0D94A0AD8A46}"/>
              </a:ext>
            </a:extLst>
          </p:cNvPr>
          <p:cNvSpPr>
            <a:spLocks noGrp="1"/>
          </p:cNvSpPr>
          <p:nvPr>
            <p:ph type="sldNum" sz="quarter" idx="16"/>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7" name="Text Placeholder 4">
            <a:extLst>
              <a:ext uri="{FF2B5EF4-FFF2-40B4-BE49-F238E27FC236}">
                <a16:creationId xmlns:a16="http://schemas.microsoft.com/office/drawing/2014/main" id="{C671FC1C-7171-152A-28C9-BAFB8AFF4E0C}"/>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333427930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2 Image - edg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5" name="Picture Placeholder 2">
            <a:extLst>
              <a:ext uri="{FF2B5EF4-FFF2-40B4-BE49-F238E27FC236}">
                <a16:creationId xmlns:a16="http://schemas.microsoft.com/office/drawing/2014/main" id="{E1D46A77-34AD-D49B-0041-12764C564290}"/>
              </a:ext>
            </a:extLst>
          </p:cNvPr>
          <p:cNvSpPr>
            <a:spLocks noGrp="1" noChangeAspect="1"/>
          </p:cNvSpPr>
          <p:nvPr>
            <p:ph type="pic" idx="12" hasCustomPrompt="1"/>
          </p:nvPr>
        </p:nvSpPr>
        <p:spPr>
          <a:xfrm>
            <a:off x="4487865" y="408079"/>
            <a:ext cx="7704135" cy="6041934"/>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6" name="Picture Placeholder 2">
            <a:extLst>
              <a:ext uri="{FF2B5EF4-FFF2-40B4-BE49-F238E27FC236}">
                <a16:creationId xmlns:a16="http://schemas.microsoft.com/office/drawing/2014/main" id="{C11DF7BA-B89B-F9AD-ED1D-8C2B6710047C}"/>
              </a:ext>
            </a:extLst>
          </p:cNvPr>
          <p:cNvSpPr>
            <a:spLocks noGrp="1" noChangeAspect="1"/>
          </p:cNvSpPr>
          <p:nvPr>
            <p:ph type="pic" idx="13" hasCustomPrompt="1"/>
          </p:nvPr>
        </p:nvSpPr>
        <p:spPr>
          <a:xfrm>
            <a:off x="1" y="408079"/>
            <a:ext cx="4073524" cy="6041934"/>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2" name="Espace réservé de la date 1">
            <a:extLst>
              <a:ext uri="{FF2B5EF4-FFF2-40B4-BE49-F238E27FC236}">
                <a16:creationId xmlns:a16="http://schemas.microsoft.com/office/drawing/2014/main" id="{A58F3D6E-97E9-B130-BCC5-B750AD322846}"/>
              </a:ext>
            </a:extLst>
          </p:cNvPr>
          <p:cNvSpPr>
            <a:spLocks noGrp="1"/>
          </p:cNvSpPr>
          <p:nvPr>
            <p:ph type="dt" sz="half" idx="14"/>
          </p:nvPr>
        </p:nvSpPr>
        <p:spPr/>
        <p:txBody>
          <a:bodyPr/>
          <a:lstStyle/>
          <a:p>
            <a:fld id="{E781CB38-D68C-4F53-9F67-B3CBEFE855BA}" type="datetime8">
              <a:rPr lang="fr-FR" smtClean="0"/>
              <a:t>27/06/2025 15:39</a:t>
            </a:fld>
            <a:endParaRPr lang="fr-FR" dirty="0"/>
          </a:p>
        </p:txBody>
      </p:sp>
      <p:sp>
        <p:nvSpPr>
          <p:cNvPr id="3" name="Espace réservé du numéro de diapositive 2">
            <a:extLst>
              <a:ext uri="{FF2B5EF4-FFF2-40B4-BE49-F238E27FC236}">
                <a16:creationId xmlns:a16="http://schemas.microsoft.com/office/drawing/2014/main" id="{6769AFEE-F6B8-C7BA-92B0-597FB148789E}"/>
              </a:ext>
            </a:extLst>
          </p:cNvPr>
          <p:cNvSpPr>
            <a:spLocks noGrp="1"/>
          </p:cNvSpPr>
          <p:nvPr>
            <p:ph type="sldNum" sz="quarter" idx="1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11AE4333-8E93-A582-9136-34B31BD2716B}"/>
              </a:ext>
            </a:extLst>
          </p:cNvPr>
          <p:cNvSpPr>
            <a:spLocks noGrp="1"/>
          </p:cNvSpPr>
          <p:nvPr>
            <p:ph type="body" sz="quarter" idx="16"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49393240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2 Image - fr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5" name="Picture Placeholder 2">
            <a:extLst>
              <a:ext uri="{FF2B5EF4-FFF2-40B4-BE49-F238E27FC236}">
                <a16:creationId xmlns:a16="http://schemas.microsoft.com/office/drawing/2014/main" id="{E1D46A77-34AD-D49B-0041-12764C564290}"/>
              </a:ext>
            </a:extLst>
          </p:cNvPr>
          <p:cNvSpPr>
            <a:spLocks noGrp="1" noChangeAspect="1"/>
          </p:cNvSpPr>
          <p:nvPr>
            <p:ph type="pic" idx="12" hasCustomPrompt="1"/>
          </p:nvPr>
        </p:nvSpPr>
        <p:spPr>
          <a:xfrm>
            <a:off x="8124306" y="408079"/>
            <a:ext cx="3659616" cy="5541871"/>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6" name="Picture Placeholder 2">
            <a:extLst>
              <a:ext uri="{FF2B5EF4-FFF2-40B4-BE49-F238E27FC236}">
                <a16:creationId xmlns:a16="http://schemas.microsoft.com/office/drawing/2014/main" id="{C11DF7BA-B89B-F9AD-ED1D-8C2B6710047C}"/>
              </a:ext>
            </a:extLst>
          </p:cNvPr>
          <p:cNvSpPr>
            <a:spLocks noGrp="1" noChangeAspect="1"/>
          </p:cNvSpPr>
          <p:nvPr>
            <p:ph type="pic" idx="13" hasCustomPrompt="1"/>
          </p:nvPr>
        </p:nvSpPr>
        <p:spPr>
          <a:xfrm>
            <a:off x="422322" y="408079"/>
            <a:ext cx="7302406" cy="5541871"/>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2" name="Espace réservé de la date 1">
            <a:extLst>
              <a:ext uri="{FF2B5EF4-FFF2-40B4-BE49-F238E27FC236}">
                <a16:creationId xmlns:a16="http://schemas.microsoft.com/office/drawing/2014/main" id="{4E601C03-8EC0-26C3-4065-C541DCBE9F46}"/>
              </a:ext>
            </a:extLst>
          </p:cNvPr>
          <p:cNvSpPr>
            <a:spLocks noGrp="1"/>
          </p:cNvSpPr>
          <p:nvPr>
            <p:ph type="dt" sz="half" idx="14"/>
          </p:nvPr>
        </p:nvSpPr>
        <p:spPr/>
        <p:txBody>
          <a:bodyPr/>
          <a:lstStyle/>
          <a:p>
            <a:fld id="{B360CF8D-182F-4E6E-9D01-E2E88E43CB06}" type="datetime8">
              <a:rPr lang="fr-FR" smtClean="0"/>
              <a:t>27/06/2025 15:39</a:t>
            </a:fld>
            <a:endParaRPr lang="fr-FR" dirty="0"/>
          </a:p>
        </p:txBody>
      </p:sp>
      <p:sp>
        <p:nvSpPr>
          <p:cNvPr id="3" name="Espace réservé du numéro de diapositive 2">
            <a:extLst>
              <a:ext uri="{FF2B5EF4-FFF2-40B4-BE49-F238E27FC236}">
                <a16:creationId xmlns:a16="http://schemas.microsoft.com/office/drawing/2014/main" id="{5C7224EB-35E5-2470-E854-319CD22E7D6F}"/>
              </a:ext>
            </a:extLst>
          </p:cNvPr>
          <p:cNvSpPr>
            <a:spLocks noGrp="1"/>
          </p:cNvSpPr>
          <p:nvPr>
            <p:ph type="sldNum" sz="quarter" idx="1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5E89128D-55BB-EAF1-1B45-17C41071C6F9}"/>
              </a:ext>
            </a:extLst>
          </p:cNvPr>
          <p:cNvSpPr>
            <a:spLocks noGrp="1"/>
          </p:cNvSpPr>
          <p:nvPr>
            <p:ph type="body" sz="quarter" idx="16"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94598779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2 Image - offse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5" name="Picture Placeholder 2">
            <a:extLst>
              <a:ext uri="{FF2B5EF4-FFF2-40B4-BE49-F238E27FC236}">
                <a16:creationId xmlns:a16="http://schemas.microsoft.com/office/drawing/2014/main" id="{E1D46A77-34AD-D49B-0041-12764C564290}"/>
              </a:ext>
            </a:extLst>
          </p:cNvPr>
          <p:cNvSpPr>
            <a:spLocks noGrp="1" noChangeAspect="1"/>
          </p:cNvSpPr>
          <p:nvPr>
            <p:ph type="pic" idx="12" hasCustomPrompt="1"/>
          </p:nvPr>
        </p:nvSpPr>
        <p:spPr>
          <a:xfrm>
            <a:off x="5611906" y="1919591"/>
            <a:ext cx="6172015" cy="4030359"/>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6" name="Picture Placeholder 2">
            <a:extLst>
              <a:ext uri="{FF2B5EF4-FFF2-40B4-BE49-F238E27FC236}">
                <a16:creationId xmlns:a16="http://schemas.microsoft.com/office/drawing/2014/main" id="{C11DF7BA-B89B-F9AD-ED1D-8C2B6710047C}"/>
              </a:ext>
            </a:extLst>
          </p:cNvPr>
          <p:cNvSpPr>
            <a:spLocks noGrp="1" noChangeAspect="1"/>
          </p:cNvSpPr>
          <p:nvPr>
            <p:ph type="pic" idx="13" hasCustomPrompt="1"/>
          </p:nvPr>
        </p:nvSpPr>
        <p:spPr>
          <a:xfrm>
            <a:off x="408080" y="403411"/>
            <a:ext cx="4737661" cy="5546539"/>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3" name="Espace réservé de la date 2">
            <a:extLst>
              <a:ext uri="{FF2B5EF4-FFF2-40B4-BE49-F238E27FC236}">
                <a16:creationId xmlns:a16="http://schemas.microsoft.com/office/drawing/2014/main" id="{453B655B-7A0D-BC44-5A49-4D2FBE18856B}"/>
              </a:ext>
            </a:extLst>
          </p:cNvPr>
          <p:cNvSpPr>
            <a:spLocks noGrp="1"/>
          </p:cNvSpPr>
          <p:nvPr>
            <p:ph type="dt" sz="half" idx="14"/>
          </p:nvPr>
        </p:nvSpPr>
        <p:spPr/>
        <p:txBody>
          <a:bodyPr/>
          <a:lstStyle/>
          <a:p>
            <a:fld id="{80C3BD90-A10A-4809-BC82-40DC6E7EAF98}" type="datetime8">
              <a:rPr lang="fr-FR" smtClean="0"/>
              <a:t>27/06/2025 15:39</a:t>
            </a:fld>
            <a:endParaRPr lang="fr-FR" dirty="0"/>
          </a:p>
        </p:txBody>
      </p:sp>
      <p:sp>
        <p:nvSpPr>
          <p:cNvPr id="7" name="Espace réservé du numéro de diapositive 6">
            <a:extLst>
              <a:ext uri="{FF2B5EF4-FFF2-40B4-BE49-F238E27FC236}">
                <a16:creationId xmlns:a16="http://schemas.microsoft.com/office/drawing/2014/main" id="{1108888C-52C1-B0B3-6A20-024D55893A40}"/>
              </a:ext>
            </a:extLst>
          </p:cNvPr>
          <p:cNvSpPr>
            <a:spLocks noGrp="1"/>
          </p:cNvSpPr>
          <p:nvPr>
            <p:ph type="sldNum" sz="quarter" idx="15"/>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FE6ECAAC-D312-2638-C806-6536DB705076}"/>
              </a:ext>
            </a:extLst>
          </p:cNvPr>
          <p:cNvSpPr>
            <a:spLocks noGrp="1"/>
          </p:cNvSpPr>
          <p:nvPr>
            <p:ph type="body" sz="quarter" idx="16"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99658098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3 Image - equal">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6" name="Picture Placeholder 2">
            <a:extLst>
              <a:ext uri="{FF2B5EF4-FFF2-40B4-BE49-F238E27FC236}">
                <a16:creationId xmlns:a16="http://schemas.microsoft.com/office/drawing/2014/main" id="{C11DF7BA-B89B-F9AD-ED1D-8C2B6710047C}"/>
              </a:ext>
            </a:extLst>
          </p:cNvPr>
          <p:cNvSpPr>
            <a:spLocks noGrp="1" noChangeAspect="1"/>
          </p:cNvSpPr>
          <p:nvPr>
            <p:ph type="pic" idx="13" hasCustomPrompt="1"/>
          </p:nvPr>
        </p:nvSpPr>
        <p:spPr>
          <a:xfrm>
            <a:off x="408080" y="403412"/>
            <a:ext cx="3456438" cy="5546538"/>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2" name="Picture Placeholder 2">
            <a:extLst>
              <a:ext uri="{FF2B5EF4-FFF2-40B4-BE49-F238E27FC236}">
                <a16:creationId xmlns:a16="http://schemas.microsoft.com/office/drawing/2014/main" id="{C7136743-47EB-D45F-FFAF-EE3D72CC2B02}"/>
              </a:ext>
            </a:extLst>
          </p:cNvPr>
          <p:cNvSpPr>
            <a:spLocks noGrp="1" noChangeAspect="1"/>
          </p:cNvSpPr>
          <p:nvPr>
            <p:ph type="pic" idx="14" hasCustomPrompt="1"/>
          </p:nvPr>
        </p:nvSpPr>
        <p:spPr>
          <a:xfrm>
            <a:off x="4255822" y="403413"/>
            <a:ext cx="3663121" cy="5546537"/>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10" name="Picture Placeholder 2">
            <a:extLst>
              <a:ext uri="{FF2B5EF4-FFF2-40B4-BE49-F238E27FC236}">
                <a16:creationId xmlns:a16="http://schemas.microsoft.com/office/drawing/2014/main" id="{F568C3EB-5FB5-D35C-B9A4-ACC3253B8CCA}"/>
              </a:ext>
            </a:extLst>
          </p:cNvPr>
          <p:cNvSpPr>
            <a:spLocks noGrp="1" noChangeAspect="1"/>
          </p:cNvSpPr>
          <p:nvPr>
            <p:ph type="pic" idx="15" hasCustomPrompt="1"/>
          </p:nvPr>
        </p:nvSpPr>
        <p:spPr>
          <a:xfrm>
            <a:off x="8336958" y="403413"/>
            <a:ext cx="3443084" cy="5546537"/>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3" name="Espace réservé de la date 2">
            <a:extLst>
              <a:ext uri="{FF2B5EF4-FFF2-40B4-BE49-F238E27FC236}">
                <a16:creationId xmlns:a16="http://schemas.microsoft.com/office/drawing/2014/main" id="{152BBA95-F74E-B0B5-DECD-1EDC50C60EB5}"/>
              </a:ext>
            </a:extLst>
          </p:cNvPr>
          <p:cNvSpPr>
            <a:spLocks noGrp="1"/>
          </p:cNvSpPr>
          <p:nvPr>
            <p:ph type="dt" sz="half" idx="16"/>
          </p:nvPr>
        </p:nvSpPr>
        <p:spPr/>
        <p:txBody>
          <a:bodyPr/>
          <a:lstStyle/>
          <a:p>
            <a:fld id="{E0327B39-9EC2-4F38-AE60-CB34DF4387DB}" type="datetime8">
              <a:rPr lang="fr-FR" smtClean="0"/>
              <a:t>27/06/2025 15:39</a:t>
            </a:fld>
            <a:endParaRPr lang="fr-FR" dirty="0"/>
          </a:p>
        </p:txBody>
      </p:sp>
      <p:sp>
        <p:nvSpPr>
          <p:cNvPr id="5" name="Espace réservé du numéro de diapositive 4">
            <a:extLst>
              <a:ext uri="{FF2B5EF4-FFF2-40B4-BE49-F238E27FC236}">
                <a16:creationId xmlns:a16="http://schemas.microsoft.com/office/drawing/2014/main" id="{BCBBBD90-FAEB-7D56-0101-DD28DC01945D}"/>
              </a:ext>
            </a:extLst>
          </p:cNvPr>
          <p:cNvSpPr>
            <a:spLocks noGrp="1"/>
          </p:cNvSpPr>
          <p:nvPr>
            <p:ph type="sldNum" sz="quarter" idx="17"/>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8" name="Text Placeholder 4">
            <a:extLst>
              <a:ext uri="{FF2B5EF4-FFF2-40B4-BE49-F238E27FC236}">
                <a16:creationId xmlns:a16="http://schemas.microsoft.com/office/drawing/2014/main" id="{CB0EF10F-5EEF-6A81-1C9B-149B27AF1861}"/>
              </a:ext>
            </a:extLst>
          </p:cNvPr>
          <p:cNvSpPr>
            <a:spLocks noGrp="1"/>
          </p:cNvSpPr>
          <p:nvPr>
            <p:ph type="body" sz="quarter" idx="18"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13176273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3 Image - 1 large">
    <p:spTree>
      <p:nvGrpSpPr>
        <p:cNvPr id="1" name=""/>
        <p:cNvGrpSpPr/>
        <p:nvPr/>
      </p:nvGrpSpPr>
      <p:grpSpPr>
        <a:xfrm>
          <a:off x="0" y="0"/>
          <a:ext cx="0" cy="0"/>
          <a:chOff x="0" y="0"/>
          <a:chExt cx="0" cy="0"/>
        </a:xfrm>
      </p:grpSpPr>
      <p:pic>
        <p:nvPicPr>
          <p:cNvPr id="6" name="Picture 5" descr="A graph with white lines on it&#10;&#10;Description automatically generated">
            <a:extLst>
              <a:ext uri="{FF2B5EF4-FFF2-40B4-BE49-F238E27FC236}">
                <a16:creationId xmlns:a16="http://schemas.microsoft.com/office/drawing/2014/main" id="{973BF543-8901-5A5C-2903-1D8E3E47CA98}"/>
              </a:ext>
            </a:extLst>
          </p:cNvPr>
          <p:cNvPicPr>
            <a:picLocks noGrp="1" noRot="1" noChangeAspect="1" noMove="1" noResize="1" noEditPoints="1" noAdjustHandles="1" noChangeArrowheads="1" noChangeShapeType="1" noCrop="1"/>
          </p:cNvPicPr>
          <p:nvPr/>
        </p:nvPicPr>
        <p:blipFill>
          <a:blip r:embed="rId2">
            <a:alphaModFix amt="0"/>
          </a:blip>
          <a:stretch>
            <a:fillRect/>
          </a:stretch>
        </p:blipFill>
        <p:spPr>
          <a:xfrm>
            <a:off x="0" y="0"/>
            <a:ext cx="12192000" cy="6858000"/>
          </a:xfrm>
          <a:prstGeom prst="rect">
            <a:avLst/>
          </a:prstGeom>
        </p:spPr>
      </p:pic>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7" name="Picture Placeholder 2">
            <a:extLst>
              <a:ext uri="{FF2B5EF4-FFF2-40B4-BE49-F238E27FC236}">
                <a16:creationId xmlns:a16="http://schemas.microsoft.com/office/drawing/2014/main" id="{FDAF8D66-2B3F-AB39-75B5-00A7F5E68BBD}"/>
              </a:ext>
            </a:extLst>
          </p:cNvPr>
          <p:cNvSpPr>
            <a:spLocks noGrp="1"/>
          </p:cNvSpPr>
          <p:nvPr>
            <p:ph type="pic" idx="16" hasCustomPrompt="1"/>
          </p:nvPr>
        </p:nvSpPr>
        <p:spPr>
          <a:xfrm>
            <a:off x="409309" y="398417"/>
            <a:ext cx="3253007" cy="2577770"/>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11" name="Picture Placeholder 2">
            <a:extLst>
              <a:ext uri="{FF2B5EF4-FFF2-40B4-BE49-F238E27FC236}">
                <a16:creationId xmlns:a16="http://schemas.microsoft.com/office/drawing/2014/main" id="{462C30F1-B19C-C57E-9245-D1ABAAFA10B0}"/>
              </a:ext>
            </a:extLst>
          </p:cNvPr>
          <p:cNvSpPr>
            <a:spLocks noGrp="1" noChangeAspect="1"/>
          </p:cNvSpPr>
          <p:nvPr>
            <p:ph type="pic" idx="18" hasCustomPrompt="1"/>
          </p:nvPr>
        </p:nvSpPr>
        <p:spPr>
          <a:xfrm>
            <a:off x="4071619" y="398416"/>
            <a:ext cx="7711078" cy="5562545"/>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3" name="Espace réservé de la date 2">
            <a:extLst>
              <a:ext uri="{FF2B5EF4-FFF2-40B4-BE49-F238E27FC236}">
                <a16:creationId xmlns:a16="http://schemas.microsoft.com/office/drawing/2014/main" id="{BC8915EF-0D3E-6417-9B26-6C210E9AEDBF}"/>
              </a:ext>
            </a:extLst>
          </p:cNvPr>
          <p:cNvSpPr>
            <a:spLocks noGrp="1"/>
          </p:cNvSpPr>
          <p:nvPr>
            <p:ph type="dt" sz="half" idx="19"/>
          </p:nvPr>
        </p:nvSpPr>
        <p:spPr/>
        <p:txBody>
          <a:bodyPr/>
          <a:lstStyle/>
          <a:p>
            <a:fld id="{ABF4ACA6-1AD6-480A-9ADB-D8EBCF4FFFAE}" type="datetime8">
              <a:rPr lang="fr-FR" smtClean="0"/>
              <a:t>27/06/2025 15:39</a:t>
            </a:fld>
            <a:endParaRPr lang="fr-FR" dirty="0"/>
          </a:p>
        </p:txBody>
      </p:sp>
      <p:sp>
        <p:nvSpPr>
          <p:cNvPr id="5" name="Espace réservé du numéro de diapositive 4">
            <a:extLst>
              <a:ext uri="{FF2B5EF4-FFF2-40B4-BE49-F238E27FC236}">
                <a16:creationId xmlns:a16="http://schemas.microsoft.com/office/drawing/2014/main" id="{D2D63037-DF6E-71FB-2A82-D08B81A4EF10}"/>
              </a:ext>
            </a:extLst>
          </p:cNvPr>
          <p:cNvSpPr>
            <a:spLocks noGrp="1"/>
          </p:cNvSpPr>
          <p:nvPr>
            <p:ph type="sldNum" sz="quarter" idx="20"/>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10" name="Picture Placeholder 2">
            <a:extLst>
              <a:ext uri="{FF2B5EF4-FFF2-40B4-BE49-F238E27FC236}">
                <a16:creationId xmlns:a16="http://schemas.microsoft.com/office/drawing/2014/main" id="{84B24282-4307-AECD-097B-FBF13F4E659E}"/>
              </a:ext>
            </a:extLst>
          </p:cNvPr>
          <p:cNvSpPr>
            <a:spLocks noGrp="1"/>
          </p:cNvSpPr>
          <p:nvPr>
            <p:ph type="pic" idx="21" hasCustomPrompt="1"/>
          </p:nvPr>
        </p:nvSpPr>
        <p:spPr>
          <a:xfrm>
            <a:off x="409309" y="3383191"/>
            <a:ext cx="3253007" cy="2577770"/>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8" name="Text Placeholder 4">
            <a:extLst>
              <a:ext uri="{FF2B5EF4-FFF2-40B4-BE49-F238E27FC236}">
                <a16:creationId xmlns:a16="http://schemas.microsoft.com/office/drawing/2014/main" id="{D32CA6D4-5A92-294D-5A04-8B27474F5380}"/>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370641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 4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11362270" cy="1507331"/>
          </a:xfrm>
        </p:spPr>
        <p:txBody>
          <a:bodyPr/>
          <a:lstStyle/>
          <a:p>
            <a:r>
              <a:rPr lang="en-GB"/>
              <a:t>4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9" y="2421731"/>
            <a:ext cx="2530339" cy="3771251"/>
          </a:xfrm>
          <a:ln w="12700">
            <a:noFill/>
            <a:extLst>
              <a:ext uri="{C807C97D-BFC1-408E-A445-0C87EB9F89A2}">
                <ask:lineSketchStyleProps xmlns:ask="http://schemas.microsoft.com/office/drawing/2018/sketchyshapes">
                  <ask:type>
                    <ask:lineSketchNone/>
                  </ask:type>
                </ask:lineSketchStyleProps>
              </a:ext>
            </a:extLst>
          </a:ln>
        </p:spPr>
        <p:txBody>
          <a:bodyPr>
            <a:noAutofit/>
          </a:bodyPr>
          <a:lstStyle>
            <a:lvl1pPr>
              <a:defRPr lang="en-US" sz="1600" dirty="0"/>
            </a:lvl1pPr>
            <a:lvl2pPr>
              <a:defRPr lang="en-US" sz="1400" dirty="0"/>
            </a:lvl2pPr>
            <a:lvl3pPr>
              <a:defRPr lang="en-US" sz="1400" dirty="0"/>
            </a:lvl3pPr>
            <a:lvl4pPr>
              <a:defRPr lang="en-US" sz="1400" dirty="0"/>
            </a:lvl4pPr>
            <a:lvl5pPr>
              <a:defRPr lang="en-GB"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2">
            <a:extLst>
              <a:ext uri="{FF2B5EF4-FFF2-40B4-BE49-F238E27FC236}">
                <a16:creationId xmlns:a16="http://schemas.microsoft.com/office/drawing/2014/main" id="{C0FCB6C6-4D62-3A49-B17B-3F31C4791C76}"/>
              </a:ext>
            </a:extLst>
          </p:cNvPr>
          <p:cNvSpPr>
            <a:spLocks noGrp="1"/>
          </p:cNvSpPr>
          <p:nvPr>
            <p:ph idx="10"/>
          </p:nvPr>
        </p:nvSpPr>
        <p:spPr>
          <a:xfrm>
            <a:off x="6302644" y="2423029"/>
            <a:ext cx="2530339" cy="3771251"/>
          </a:xfrm>
        </p:spPr>
        <p:txBody>
          <a:bodyPr>
            <a:noAutofit/>
          </a:bodyPr>
          <a:lstStyle>
            <a:lvl1pPr>
              <a:defRPr lang="en-US" sz="1600"/>
            </a:lvl1pPr>
            <a:lvl2pPr>
              <a:defRPr lang="en-US" sz="1400"/>
            </a:lvl2pPr>
            <a:lvl3pPr>
              <a:defRPr lang="en-US" sz="1400"/>
            </a:lvl3pPr>
            <a:lvl4pPr>
              <a:defRPr lang="en-US" sz="1400"/>
            </a:lvl4pPr>
            <a:lvl5pPr>
              <a:defRPr lang="en-GB"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B2686B33-A5F6-9A41-B16C-7E503485E1F4}"/>
              </a:ext>
            </a:extLst>
          </p:cNvPr>
          <p:cNvSpPr>
            <a:spLocks noGrp="1"/>
          </p:cNvSpPr>
          <p:nvPr>
            <p:ph idx="11"/>
          </p:nvPr>
        </p:nvSpPr>
        <p:spPr>
          <a:xfrm>
            <a:off x="3359018" y="2421731"/>
            <a:ext cx="2530340" cy="3771251"/>
          </a:xfrm>
        </p:spPr>
        <p:txBody>
          <a:bodyPr>
            <a:noAutofit/>
          </a:bodyPr>
          <a:lstStyle>
            <a:lvl1pPr>
              <a:defRPr lang="en-US" sz="1600"/>
            </a:lvl1pPr>
            <a:lvl2pPr>
              <a:defRPr lang="en-US" sz="1400"/>
            </a:lvl2pPr>
            <a:lvl3pPr>
              <a:defRPr lang="en-US" sz="1400"/>
            </a:lvl3pPr>
            <a:lvl4pPr>
              <a:defRPr lang="en-US" sz="1400"/>
            </a:lvl4pPr>
            <a:lvl5pPr>
              <a:defRPr lang="en-GB"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2">
            <a:extLst>
              <a:ext uri="{FF2B5EF4-FFF2-40B4-BE49-F238E27FC236}">
                <a16:creationId xmlns:a16="http://schemas.microsoft.com/office/drawing/2014/main" id="{875680AF-BABE-564F-D670-F1ACC78C9F53}"/>
              </a:ext>
            </a:extLst>
          </p:cNvPr>
          <p:cNvSpPr>
            <a:spLocks noGrp="1"/>
          </p:cNvSpPr>
          <p:nvPr>
            <p:ph idx="16"/>
          </p:nvPr>
        </p:nvSpPr>
        <p:spPr>
          <a:xfrm>
            <a:off x="9246269" y="2423029"/>
            <a:ext cx="2530339" cy="3771251"/>
          </a:xfrm>
        </p:spPr>
        <p:txBody>
          <a:bodyPr>
            <a:noAutofit/>
          </a:bodyPr>
          <a:lstStyle>
            <a:lvl1pPr>
              <a:defRPr lang="en-US" sz="1600" dirty="0"/>
            </a:lvl1pPr>
            <a:lvl2pPr>
              <a:defRPr lang="en-US" sz="1400" dirty="0"/>
            </a:lvl2pPr>
            <a:lvl3pPr>
              <a:defRPr lang="en-US" sz="1400" dirty="0"/>
            </a:lvl3pPr>
            <a:lvl4pPr>
              <a:defRPr lang="en-US" sz="1400" dirty="0"/>
            </a:lvl4pPr>
            <a:lvl5pPr>
              <a:defRPr lang="en-GB"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a:extLst>
              <a:ext uri="{FF2B5EF4-FFF2-40B4-BE49-F238E27FC236}">
                <a16:creationId xmlns:a16="http://schemas.microsoft.com/office/drawing/2014/main" id="{1579B8EB-6FD0-3B5E-3067-AE398389C955}"/>
              </a:ext>
            </a:extLst>
          </p:cNvPr>
          <p:cNvSpPr>
            <a:spLocks noGrp="1"/>
          </p:cNvSpPr>
          <p:nvPr>
            <p:ph type="dt" sz="half" idx="17"/>
          </p:nvPr>
        </p:nvSpPr>
        <p:spPr/>
        <p:txBody>
          <a:bodyPr/>
          <a:lstStyle/>
          <a:p>
            <a:fld id="{60B6D6B8-2234-41A4-9311-38DDCA55912D}" type="datetime8">
              <a:rPr lang="fr-FR" smtClean="0"/>
              <a:t>27/06/2025 15:39</a:t>
            </a:fld>
            <a:endParaRPr lang="fr-FR" dirty="0"/>
          </a:p>
        </p:txBody>
      </p:sp>
      <p:sp>
        <p:nvSpPr>
          <p:cNvPr id="11" name="Footer Placeholder 10">
            <a:extLst>
              <a:ext uri="{FF2B5EF4-FFF2-40B4-BE49-F238E27FC236}">
                <a16:creationId xmlns:a16="http://schemas.microsoft.com/office/drawing/2014/main" id="{6BB69CC1-473F-B9C1-E999-61B772924AE4}"/>
              </a:ext>
            </a:extLst>
          </p:cNvPr>
          <p:cNvSpPr>
            <a:spLocks noGrp="1"/>
          </p:cNvSpPr>
          <p:nvPr>
            <p:ph type="ftr" sz="quarter" idx="18"/>
          </p:nvPr>
        </p:nvSpPr>
        <p:spPr>
          <a:xfrm>
            <a:off x="4071619" y="6452233"/>
            <a:ext cx="4052687" cy="406800"/>
          </a:xfrm>
          <a:prstGeom prst="rect">
            <a:avLst/>
          </a:prstGeom>
        </p:spPr>
        <p:txBody>
          <a:bodyPr/>
          <a:lstStyle/>
          <a:p>
            <a:r>
              <a:rPr lang="fr-FR" dirty="0"/>
              <a:t>Architectures Micro-Services</a:t>
            </a:r>
          </a:p>
        </p:txBody>
      </p:sp>
      <p:sp>
        <p:nvSpPr>
          <p:cNvPr id="13" name="Slide Number Placeholder 12">
            <a:extLst>
              <a:ext uri="{FF2B5EF4-FFF2-40B4-BE49-F238E27FC236}">
                <a16:creationId xmlns:a16="http://schemas.microsoft.com/office/drawing/2014/main" id="{9F03F0A4-7F0D-B0C8-8856-F81A5C3B1E6E}"/>
              </a:ext>
            </a:extLst>
          </p:cNvPr>
          <p:cNvSpPr>
            <a:spLocks noGrp="1"/>
          </p:cNvSpPr>
          <p:nvPr>
            <p:ph type="sldNum" sz="quarter" idx="19"/>
          </p:nvPr>
        </p:nvSpPr>
        <p:spPr>
          <a:xfrm>
            <a:off x="11780042" y="6452233"/>
            <a:ext cx="411955" cy="406800"/>
          </a:xfrm>
          <a:prstGeom prst="rect">
            <a:avLst/>
          </a:prstGeom>
        </p:spPr>
        <p:txBody>
          <a:bodyPr/>
          <a:lstStyle/>
          <a:p>
            <a:fld id="{D45383A3-69D5-4E2F-A1AB-69ED5D96D69B}" type="slidenum">
              <a:rPr lang="fr-FR" smtClean="0"/>
              <a:t>‹#›</a:t>
            </a:fld>
            <a:endParaRPr lang="fr-FR" dirty="0"/>
          </a:p>
        </p:txBody>
      </p:sp>
      <p:cxnSp>
        <p:nvCxnSpPr>
          <p:cNvPr id="4" name="Straight Arrow Connector 3">
            <a:extLst>
              <a:ext uri="{FF2B5EF4-FFF2-40B4-BE49-F238E27FC236}">
                <a16:creationId xmlns:a16="http://schemas.microsoft.com/office/drawing/2014/main" id="{8B1F19C2-9E2D-FB27-55D9-87C74AD9A28A}"/>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BDAC7ED1-B7AC-40E1-4409-A2F6AD2EE602}"/>
              </a:ext>
            </a:extLst>
          </p:cNvPr>
          <p:cNvSpPr txBox="1"/>
          <p:nvPr/>
        </p:nvSpPr>
        <p:spPr>
          <a:xfrm>
            <a:off x="3173270" y="-403720"/>
            <a:ext cx="336952" cy="215444"/>
          </a:xfrm>
          <a:prstGeom prst="rect">
            <a:avLst/>
          </a:prstGeom>
          <a:noFill/>
        </p:spPr>
        <p:txBody>
          <a:bodyPr wrap="none" rtlCol="0">
            <a:spAutoFit/>
          </a:bodyPr>
          <a:lstStyle/>
          <a:p>
            <a:r>
              <a:rPr lang="fr-FR" sz="800" dirty="0">
                <a:solidFill>
                  <a:srgbClr val="0F0E2B"/>
                </a:solidFill>
              </a:rPr>
              <a:t>1/4</a:t>
            </a:r>
            <a:endParaRPr lang="en-US" sz="800" dirty="0">
              <a:solidFill>
                <a:srgbClr val="0F0E2B"/>
              </a:solidFill>
            </a:endParaRPr>
          </a:p>
        </p:txBody>
      </p:sp>
      <p:cxnSp>
        <p:nvCxnSpPr>
          <p:cNvPr id="8" name="Straight Arrow Connector 7">
            <a:extLst>
              <a:ext uri="{FF2B5EF4-FFF2-40B4-BE49-F238E27FC236}">
                <a16:creationId xmlns:a16="http://schemas.microsoft.com/office/drawing/2014/main" id="{CE28F1E0-2AC2-0CA7-9633-1141BE4ECF0A}"/>
              </a:ext>
            </a:extLst>
          </p:cNvPr>
          <p:cNvCxnSpPr>
            <a:cxnSpLocks/>
          </p:cNvCxnSpPr>
          <p:nvPr/>
        </p:nvCxnSpPr>
        <p:spPr>
          <a:xfrm>
            <a:off x="3146435"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E45A193C-FA7D-BB44-6FCF-D8AEC488BD75}"/>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67B19B21-3B83-D763-17AE-A0002F122A8D}"/>
              </a:ext>
            </a:extLst>
          </p:cNvPr>
          <p:cNvSpPr txBox="1"/>
          <p:nvPr/>
        </p:nvSpPr>
        <p:spPr>
          <a:xfrm>
            <a:off x="9077793" y="-403720"/>
            <a:ext cx="365806" cy="215444"/>
          </a:xfrm>
          <a:prstGeom prst="rect">
            <a:avLst/>
          </a:prstGeom>
          <a:noFill/>
        </p:spPr>
        <p:txBody>
          <a:bodyPr wrap="none" rtlCol="0">
            <a:spAutoFit/>
          </a:bodyPr>
          <a:lstStyle/>
          <a:p>
            <a:r>
              <a:rPr lang="fr-FR" sz="800" dirty="0">
                <a:solidFill>
                  <a:srgbClr val="0F0E2B"/>
                </a:solidFill>
              </a:rPr>
              <a:t>3/4</a:t>
            </a:r>
            <a:endParaRPr lang="en-US" sz="800" dirty="0">
              <a:solidFill>
                <a:srgbClr val="0F0E2B"/>
              </a:solidFill>
            </a:endParaRPr>
          </a:p>
        </p:txBody>
      </p:sp>
      <p:cxnSp>
        <p:nvCxnSpPr>
          <p:cNvPr id="16" name="Straight Arrow Connector 15">
            <a:extLst>
              <a:ext uri="{FF2B5EF4-FFF2-40B4-BE49-F238E27FC236}">
                <a16:creationId xmlns:a16="http://schemas.microsoft.com/office/drawing/2014/main" id="{1918D885-79BC-8292-41FD-E8EE2B0B5104}"/>
              </a:ext>
            </a:extLst>
          </p:cNvPr>
          <p:cNvCxnSpPr>
            <a:cxnSpLocks/>
          </p:cNvCxnSpPr>
          <p:nvPr/>
        </p:nvCxnSpPr>
        <p:spPr>
          <a:xfrm>
            <a:off x="905095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 Placeholder 4">
            <a:extLst>
              <a:ext uri="{FF2B5EF4-FFF2-40B4-BE49-F238E27FC236}">
                <a16:creationId xmlns:a16="http://schemas.microsoft.com/office/drawing/2014/main" id="{66046D7C-85A4-1EAB-DFB2-B3BB80C9070B}"/>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1071510122"/>
      </p:ext>
    </p:extLst>
  </p:cSld>
  <p:clrMapOvr>
    <a:masterClrMapping/>
  </p:clrMapOvr>
  <p:extLst>
    <p:ext uri="{DCECCB84-F9BA-43D5-87BE-67443E8EF086}">
      <p15:sldGuideLst xmlns:p15="http://schemas.microsoft.com/office/powerpoint/2012/main">
        <p15:guide id="1" pos="1980">
          <p15:clr>
            <a:srgbClr val="FBAE40"/>
          </p15:clr>
        </p15:guide>
        <p15:guide id="2" pos="5700">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4 Image - even grid">
    <p:spTree>
      <p:nvGrpSpPr>
        <p:cNvPr id="1" name=""/>
        <p:cNvGrpSpPr/>
        <p:nvPr/>
      </p:nvGrpSpPr>
      <p:grpSpPr>
        <a:xfrm>
          <a:off x="0" y="0"/>
          <a:ext cx="0" cy="0"/>
          <a:chOff x="0" y="0"/>
          <a:chExt cx="0" cy="0"/>
        </a:xfrm>
      </p:grpSpPr>
      <p:pic>
        <p:nvPicPr>
          <p:cNvPr id="5" name="Picture 4" descr="A black grid with white lines&#10;&#10;Description automatically generated">
            <a:extLst>
              <a:ext uri="{FF2B5EF4-FFF2-40B4-BE49-F238E27FC236}">
                <a16:creationId xmlns:a16="http://schemas.microsoft.com/office/drawing/2014/main" id="{B3FDB200-A5A1-453F-5054-59D3F64DADA1}"/>
              </a:ext>
            </a:extLst>
          </p:cNvPr>
          <p:cNvPicPr>
            <a:picLocks noGrp="1" noRot="1" noChangeAspect="1" noMove="1" noResize="1" noEditPoints="1" noAdjustHandles="1" noChangeArrowheads="1" noChangeShapeType="1" noCrop="1"/>
          </p:cNvPicPr>
          <p:nvPr/>
        </p:nvPicPr>
        <p:blipFill>
          <a:blip r:embed="rId2">
            <a:alphaModFix amt="0"/>
          </a:blip>
          <a:stretch>
            <a:fillRect/>
          </a:stretch>
        </p:blipFill>
        <p:spPr>
          <a:xfrm>
            <a:off x="0" y="0"/>
            <a:ext cx="12192000" cy="6858000"/>
          </a:xfrm>
          <a:prstGeom prst="rect">
            <a:avLst/>
          </a:prstGeom>
        </p:spPr>
      </p:pic>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2" name="Picture Placeholder 2">
            <a:extLst>
              <a:ext uri="{FF2B5EF4-FFF2-40B4-BE49-F238E27FC236}">
                <a16:creationId xmlns:a16="http://schemas.microsoft.com/office/drawing/2014/main" id="{C7136743-47EB-D45F-FFAF-EE3D72CC2B02}"/>
              </a:ext>
            </a:extLst>
          </p:cNvPr>
          <p:cNvSpPr>
            <a:spLocks noGrp="1"/>
          </p:cNvSpPr>
          <p:nvPr>
            <p:ph type="pic" idx="14" hasCustomPrompt="1"/>
          </p:nvPr>
        </p:nvSpPr>
        <p:spPr>
          <a:xfrm>
            <a:off x="409306" y="3398520"/>
            <a:ext cx="5477688" cy="2556000"/>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7" name="Picture Placeholder 2">
            <a:extLst>
              <a:ext uri="{FF2B5EF4-FFF2-40B4-BE49-F238E27FC236}">
                <a16:creationId xmlns:a16="http://schemas.microsoft.com/office/drawing/2014/main" id="{FDAF8D66-2B3F-AB39-75B5-00A7F5E68BBD}"/>
              </a:ext>
            </a:extLst>
          </p:cNvPr>
          <p:cNvSpPr>
            <a:spLocks noGrp="1"/>
          </p:cNvSpPr>
          <p:nvPr>
            <p:ph type="pic" idx="16" hasCustomPrompt="1"/>
          </p:nvPr>
        </p:nvSpPr>
        <p:spPr>
          <a:xfrm>
            <a:off x="409306" y="398417"/>
            <a:ext cx="5477688" cy="2556000"/>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8" name="Picture Placeholder 2">
            <a:extLst>
              <a:ext uri="{FF2B5EF4-FFF2-40B4-BE49-F238E27FC236}">
                <a16:creationId xmlns:a16="http://schemas.microsoft.com/office/drawing/2014/main" id="{59E65FAD-1F04-6092-A6EB-42FDFC355126}"/>
              </a:ext>
            </a:extLst>
          </p:cNvPr>
          <p:cNvSpPr>
            <a:spLocks noGrp="1"/>
          </p:cNvSpPr>
          <p:nvPr>
            <p:ph type="pic" idx="17" hasCustomPrompt="1"/>
          </p:nvPr>
        </p:nvSpPr>
        <p:spPr>
          <a:xfrm>
            <a:off x="6305009" y="3398520"/>
            <a:ext cx="5477688" cy="2556000"/>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11" name="Picture Placeholder 2">
            <a:extLst>
              <a:ext uri="{FF2B5EF4-FFF2-40B4-BE49-F238E27FC236}">
                <a16:creationId xmlns:a16="http://schemas.microsoft.com/office/drawing/2014/main" id="{462C30F1-B19C-C57E-9245-D1ABAAFA10B0}"/>
              </a:ext>
            </a:extLst>
          </p:cNvPr>
          <p:cNvSpPr>
            <a:spLocks noGrp="1"/>
          </p:cNvSpPr>
          <p:nvPr>
            <p:ph type="pic" idx="18" hasCustomPrompt="1"/>
          </p:nvPr>
        </p:nvSpPr>
        <p:spPr>
          <a:xfrm>
            <a:off x="6305009" y="398417"/>
            <a:ext cx="5477688" cy="2556000"/>
          </a:xfrm>
        </p:spPr>
        <p:txBody>
          <a:bodyPr lIns="0" tIns="900000" anchor="ctr">
            <a:noAutofit/>
          </a:bodyPr>
          <a:lstStyle>
            <a:lvl1pPr marL="0" indent="0" algn="ctr">
              <a:buNone/>
              <a:defRPr sz="2000">
                <a:solidFill>
                  <a:schemeClr val="tx2">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Add image</a:t>
            </a:r>
          </a:p>
        </p:txBody>
      </p:sp>
      <p:sp>
        <p:nvSpPr>
          <p:cNvPr id="3" name="Espace réservé de la date 2">
            <a:extLst>
              <a:ext uri="{FF2B5EF4-FFF2-40B4-BE49-F238E27FC236}">
                <a16:creationId xmlns:a16="http://schemas.microsoft.com/office/drawing/2014/main" id="{EAE38747-21A6-533B-5291-9D79BF03A238}"/>
              </a:ext>
            </a:extLst>
          </p:cNvPr>
          <p:cNvSpPr>
            <a:spLocks noGrp="1"/>
          </p:cNvSpPr>
          <p:nvPr>
            <p:ph type="dt" sz="half" idx="19"/>
          </p:nvPr>
        </p:nvSpPr>
        <p:spPr/>
        <p:txBody>
          <a:bodyPr/>
          <a:lstStyle/>
          <a:p>
            <a:fld id="{EC2397AF-4CDE-4A0D-B352-76C768E85C8B}" type="datetime8">
              <a:rPr lang="fr-FR" smtClean="0"/>
              <a:t>27/06/2025 15:39</a:t>
            </a:fld>
            <a:endParaRPr lang="fr-FR" dirty="0"/>
          </a:p>
        </p:txBody>
      </p:sp>
      <p:sp>
        <p:nvSpPr>
          <p:cNvPr id="6" name="Espace réservé du numéro de diapositive 5">
            <a:extLst>
              <a:ext uri="{FF2B5EF4-FFF2-40B4-BE49-F238E27FC236}">
                <a16:creationId xmlns:a16="http://schemas.microsoft.com/office/drawing/2014/main" id="{01300D72-EC97-6F55-E203-BE046103DB1A}"/>
              </a:ext>
            </a:extLst>
          </p:cNvPr>
          <p:cNvSpPr>
            <a:spLocks noGrp="1"/>
          </p:cNvSpPr>
          <p:nvPr>
            <p:ph type="sldNum" sz="quarter" idx="20"/>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pic>
        <p:nvPicPr>
          <p:cNvPr id="9" name="Picture 8" descr="A black grid with white lines&#10;&#10;Description automatically generated">
            <a:extLst>
              <a:ext uri="{FF2B5EF4-FFF2-40B4-BE49-F238E27FC236}">
                <a16:creationId xmlns:a16="http://schemas.microsoft.com/office/drawing/2014/main" id="{17335AA5-53DF-B39B-B132-C5EAF050A755}"/>
              </a:ext>
            </a:extLst>
          </p:cNvPr>
          <p:cNvPicPr/>
          <p:nvPr/>
        </p:nvPicPr>
        <p:blipFill>
          <a:blip r:embed="rId2">
            <a:alphaModFix amt="0"/>
          </a:blip>
          <a:stretch>
            <a:fillRect/>
          </a:stretch>
        </p:blipFill>
        <p:spPr>
          <a:xfrm>
            <a:off x="0" y="0"/>
            <a:ext cx="12192000" cy="6858000"/>
          </a:xfrm>
          <a:prstGeom prst="rect">
            <a:avLst/>
          </a:prstGeom>
        </p:spPr>
      </p:pic>
      <p:sp>
        <p:nvSpPr>
          <p:cNvPr id="10" name="Text Placeholder 4">
            <a:extLst>
              <a:ext uri="{FF2B5EF4-FFF2-40B4-BE49-F238E27FC236}">
                <a16:creationId xmlns:a16="http://schemas.microsoft.com/office/drawing/2014/main" id="{EB3405C1-61BB-E0AC-313A-82114E62FA33}"/>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53061774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Content - blank - Ligh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64CD26-F405-213D-F035-F5D3BC0E73BC}"/>
              </a:ext>
            </a:extLst>
          </p:cNvPr>
          <p:cNvSpPr>
            <a:spLocks noGrp="1"/>
          </p:cNvSpPr>
          <p:nvPr>
            <p:ph type="dt" sz="half" idx="10"/>
          </p:nvPr>
        </p:nvSpPr>
        <p:spPr/>
        <p:txBody>
          <a:bodyPr/>
          <a:lstStyle/>
          <a:p>
            <a:fld id="{79E29AB7-1B3E-492C-B09A-50EB6F521803}" type="datetime8">
              <a:rPr lang="fr-FR" smtClean="0"/>
              <a:t>27/06/2025 15:39</a:t>
            </a:fld>
            <a:endParaRPr lang="fr-FR" dirty="0"/>
          </a:p>
        </p:txBody>
      </p:sp>
      <p:sp>
        <p:nvSpPr>
          <p:cNvPr id="6" name="Footer Placeholder 5">
            <a:extLst>
              <a:ext uri="{FF2B5EF4-FFF2-40B4-BE49-F238E27FC236}">
                <a16:creationId xmlns:a16="http://schemas.microsoft.com/office/drawing/2014/main" id="{B34A3C18-7382-6B91-6779-5BFEE2BAEB50}"/>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7" name="Slide Number Placeholder 6">
            <a:extLst>
              <a:ext uri="{FF2B5EF4-FFF2-40B4-BE49-F238E27FC236}">
                <a16:creationId xmlns:a16="http://schemas.microsoft.com/office/drawing/2014/main" id="{521091F3-CE10-85D0-2427-6E110410D0E4}"/>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3" name="Text Placeholder 4">
            <a:extLst>
              <a:ext uri="{FF2B5EF4-FFF2-40B4-BE49-F238E27FC236}">
                <a16:creationId xmlns:a16="http://schemas.microsoft.com/office/drawing/2014/main" id="{6AAC3F2B-1A9B-8CCA-590A-5A60FB9E89AA}"/>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44548254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p:cSld name="End Page - Message - L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2420937"/>
            <a:ext cx="9936956" cy="3622833"/>
          </a:xfrm>
        </p:spPr>
        <p:txBody>
          <a:bodyPr anchor="b"/>
          <a:lstStyle/>
          <a:p>
            <a:r>
              <a:rPr lang="en-GB"/>
              <a:t>Enter Sign-off Message</a:t>
            </a:r>
          </a:p>
        </p:txBody>
      </p:sp>
      <p:pic>
        <p:nvPicPr>
          <p:cNvPr id="5" name="Graphic 4">
            <a:extLst>
              <a:ext uri="{FF2B5EF4-FFF2-40B4-BE49-F238E27FC236}">
                <a16:creationId xmlns:a16="http://schemas.microsoft.com/office/drawing/2014/main" id="{5ACC75F8-5AC5-39FF-6E61-B741036C91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4338" y="0"/>
            <a:ext cx="1333833" cy="914400"/>
          </a:xfrm>
          <a:prstGeom prst="rect">
            <a:avLst/>
          </a:prstGeom>
        </p:spPr>
      </p:pic>
      <p:pic>
        <p:nvPicPr>
          <p:cNvPr id="3" name="Graphic 2">
            <a:extLst>
              <a:ext uri="{FF2B5EF4-FFF2-40B4-BE49-F238E27FC236}">
                <a16:creationId xmlns:a16="http://schemas.microsoft.com/office/drawing/2014/main" id="{7AF3473C-C24E-D997-B32F-4303ABFD0580}"/>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414338" y="0"/>
            <a:ext cx="1333833" cy="914400"/>
          </a:xfrm>
          <a:prstGeom prst="rect">
            <a:avLst/>
          </a:prstGeom>
        </p:spPr>
      </p:pic>
    </p:spTree>
    <p:extLst>
      <p:ext uri="{BB962C8B-B14F-4D97-AF65-F5344CB8AC3E}">
        <p14:creationId xmlns:p14="http://schemas.microsoft.com/office/powerpoint/2010/main" val="3260322706"/>
      </p:ext>
    </p:extLst>
  </p:cSld>
  <p:clrMapOvr>
    <a:overrideClrMapping bg1="lt1" tx1="dk1" bg2="lt2" tx2="dk2" accent1="accent1" accent2="accent2" accent3="accent3" accent4="accent4" accent5="accent5" accent6="accent6" hlink="hlink" folHlink="folHlink"/>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p:cSld name="End Page - Elevate Digitally - Light">
    <p:bg>
      <p:bgRef idx="1001">
        <a:schemeClr val="bg2"/>
      </p:bgRef>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D5162DE9-54AE-711B-89BC-BDEE96BDAE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82800" y="2950348"/>
            <a:ext cx="6026400" cy="957304"/>
          </a:xfrm>
          <a:prstGeom prst="rect">
            <a:avLst/>
          </a:prstGeom>
        </p:spPr>
      </p:pic>
    </p:spTree>
    <p:extLst>
      <p:ext uri="{BB962C8B-B14F-4D97-AF65-F5344CB8AC3E}">
        <p14:creationId xmlns:p14="http://schemas.microsoft.com/office/powerpoint/2010/main" val="1175852479"/>
      </p:ext>
    </p:extLst>
  </p:cSld>
  <p:clrMapOvr>
    <a:overrideClrMapping bg1="lt1" tx1="dk1" bg2="lt2" tx2="dk2" accent1="accent1" accent2="accent2" accent3="accent3" accent4="accent4" accent5="accent5" accent6="accent6" hlink="hlink" folHlink="folHlink"/>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Divider - Message - Sky">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EB5D-E9A6-D61A-D7F1-FD3BC8A5FE79}"/>
              </a:ext>
            </a:extLst>
          </p:cNvPr>
          <p:cNvSpPr>
            <a:spLocks noGrp="1"/>
          </p:cNvSpPr>
          <p:nvPr>
            <p:ph type="ctrTitle" hasCustomPrompt="1"/>
          </p:nvPr>
        </p:nvSpPr>
        <p:spPr>
          <a:xfrm>
            <a:off x="407988" y="2420938"/>
            <a:ext cx="9002412" cy="2522535"/>
          </a:xfrm>
        </p:spPr>
        <p:txBody>
          <a:bodyPr anchor="t">
            <a:noAutofit/>
          </a:bodyPr>
          <a:lstStyle>
            <a:lvl1pPr algn="l">
              <a:defRPr sz="4000"/>
            </a:lvl1pPr>
          </a:lstStyle>
          <a:p>
            <a:r>
              <a:rPr lang="en-GB"/>
              <a:t>Section divider message</a:t>
            </a:r>
          </a:p>
        </p:txBody>
      </p:sp>
      <p:pic>
        <p:nvPicPr>
          <p:cNvPr id="5" name="Graphic 4">
            <a:extLst>
              <a:ext uri="{FF2B5EF4-FFF2-40B4-BE49-F238E27FC236}">
                <a16:creationId xmlns:a16="http://schemas.microsoft.com/office/drawing/2014/main" id="{F259123E-55BC-9A46-6B3F-EA33F6AA94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96638" y="0"/>
            <a:ext cx="907256" cy="907256"/>
          </a:xfrm>
          <a:prstGeom prst="rect">
            <a:avLst/>
          </a:prstGeom>
        </p:spPr>
      </p:pic>
      <p:sp>
        <p:nvSpPr>
          <p:cNvPr id="7" name="Date Placeholder 6">
            <a:extLst>
              <a:ext uri="{FF2B5EF4-FFF2-40B4-BE49-F238E27FC236}">
                <a16:creationId xmlns:a16="http://schemas.microsoft.com/office/drawing/2014/main" id="{36401618-500A-BB4C-01E7-66C919BE3202}"/>
              </a:ext>
            </a:extLst>
          </p:cNvPr>
          <p:cNvSpPr>
            <a:spLocks noGrp="1"/>
          </p:cNvSpPr>
          <p:nvPr>
            <p:ph type="dt" sz="half" idx="10"/>
          </p:nvPr>
        </p:nvSpPr>
        <p:spPr/>
        <p:txBody>
          <a:bodyPr/>
          <a:lstStyle/>
          <a:p>
            <a:fld id="{2C7FBAF5-7D7C-431B-B9B4-74B5E38A0BBD}" type="datetime8">
              <a:rPr lang="fr-FR" smtClean="0"/>
              <a:t>27/06/2025 15:39</a:t>
            </a:fld>
            <a:endParaRPr lang="fr-FR" dirty="0"/>
          </a:p>
        </p:txBody>
      </p:sp>
      <p:sp>
        <p:nvSpPr>
          <p:cNvPr id="8" name="Footer Placeholder 7">
            <a:extLst>
              <a:ext uri="{FF2B5EF4-FFF2-40B4-BE49-F238E27FC236}">
                <a16:creationId xmlns:a16="http://schemas.microsoft.com/office/drawing/2014/main" id="{911B7920-2FBB-DF67-3796-2E5A28F983C8}"/>
              </a:ext>
            </a:extLst>
          </p:cNvPr>
          <p:cNvSpPr>
            <a:spLocks noGrp="1"/>
          </p:cNvSpPr>
          <p:nvPr>
            <p:ph type="ftr" sz="quarter" idx="11"/>
          </p:nvPr>
        </p:nvSpPr>
        <p:spPr>
          <a:xfrm>
            <a:off x="4071619" y="6452233"/>
            <a:ext cx="4052687" cy="406800"/>
          </a:xfrm>
          <a:prstGeom prst="rect">
            <a:avLst/>
          </a:prstGeom>
        </p:spPr>
        <p:txBody>
          <a:bodyPr/>
          <a:lstStyle/>
          <a:p>
            <a:r>
              <a:rPr lang="fr-FR" dirty="0"/>
              <a:t>Architectures Micro-Services</a:t>
            </a:r>
          </a:p>
        </p:txBody>
      </p:sp>
      <p:sp>
        <p:nvSpPr>
          <p:cNvPr id="9" name="Slide Number Placeholder 8">
            <a:extLst>
              <a:ext uri="{FF2B5EF4-FFF2-40B4-BE49-F238E27FC236}">
                <a16:creationId xmlns:a16="http://schemas.microsoft.com/office/drawing/2014/main" id="{C1C8E716-91AE-44F5-2586-AE3D04D2FDC8}"/>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pic>
        <p:nvPicPr>
          <p:cNvPr id="3" name="Graphic 2">
            <a:extLst>
              <a:ext uri="{FF2B5EF4-FFF2-40B4-BE49-F238E27FC236}">
                <a16:creationId xmlns:a16="http://schemas.microsoft.com/office/drawing/2014/main" id="{3B2813E0-FFFF-0EA3-F915-4A2F1BF3BF81}"/>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11196638" y="0"/>
            <a:ext cx="907256" cy="907256"/>
          </a:xfrm>
          <a:prstGeom prst="rect">
            <a:avLst/>
          </a:prstGeom>
        </p:spPr>
      </p:pic>
    </p:spTree>
    <p:extLst>
      <p:ext uri="{BB962C8B-B14F-4D97-AF65-F5344CB8AC3E}">
        <p14:creationId xmlns:p14="http://schemas.microsoft.com/office/powerpoint/2010/main" val="348793317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p:cSld name="Title Slide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07987" y="4438448"/>
            <a:ext cx="11376026" cy="1250156"/>
          </a:xfrm>
        </p:spPr>
        <p:txBody>
          <a:bodyPr anchor="b">
            <a:noAutofit/>
          </a:bodyPr>
          <a:lstStyle/>
          <a:p>
            <a:r>
              <a:rPr lang="en-GB"/>
              <a:t>Document Title</a:t>
            </a:r>
          </a:p>
        </p:txBody>
      </p:sp>
      <p:pic>
        <p:nvPicPr>
          <p:cNvPr id="5" name="Graphic 4">
            <a:extLst>
              <a:ext uri="{FF2B5EF4-FFF2-40B4-BE49-F238E27FC236}">
                <a16:creationId xmlns:a16="http://schemas.microsoft.com/office/drawing/2014/main" id="{5ACC75F8-5AC5-39FF-6E61-B741036C91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4338" y="0"/>
            <a:ext cx="1333833" cy="914400"/>
          </a:xfrm>
          <a:prstGeom prst="rect">
            <a:avLst/>
          </a:prstGeom>
        </p:spPr>
      </p:pic>
      <p:sp>
        <p:nvSpPr>
          <p:cNvPr id="3" name="Espace réservé de la date 2">
            <a:extLst>
              <a:ext uri="{FF2B5EF4-FFF2-40B4-BE49-F238E27FC236}">
                <a16:creationId xmlns:a16="http://schemas.microsoft.com/office/drawing/2014/main" id="{DF0163F3-FCE8-DFC8-FCE2-84ACF891233C}"/>
              </a:ext>
            </a:extLst>
          </p:cNvPr>
          <p:cNvSpPr>
            <a:spLocks noGrp="1"/>
          </p:cNvSpPr>
          <p:nvPr>
            <p:ph type="dt" sz="half" idx="10"/>
          </p:nvPr>
        </p:nvSpPr>
        <p:spPr>
          <a:xfrm>
            <a:off x="407988" y="5950035"/>
            <a:ext cx="1895803" cy="406800"/>
          </a:xfrm>
        </p:spPr>
        <p:txBody>
          <a:bodyPr vert="horz" wrap="none" lIns="0" tIns="0" rIns="0" bIns="0" rtlCol="0" anchor="t">
            <a:noAutofit/>
          </a:bodyPr>
          <a:lstStyle>
            <a:lvl1pPr>
              <a:defRPr lang="fr-FR" sz="2400" smtClean="0">
                <a:ea typeface="+mj-ea"/>
              </a:defRPr>
            </a:lvl1pPr>
          </a:lstStyle>
          <a:p>
            <a:pPr>
              <a:lnSpc>
                <a:spcPct val="90000"/>
              </a:lnSpc>
              <a:spcBef>
                <a:spcPct val="0"/>
              </a:spcBef>
            </a:pPr>
            <a:fld id="{AE99C86F-8FB8-4BCC-AC26-63E265484712}" type="datetime8">
              <a:rPr lang="fr-FR" smtClean="0"/>
              <a:t>27/06/2025 15:39</a:t>
            </a:fld>
            <a:endParaRPr lang="fr-FR" dirty="0"/>
          </a:p>
        </p:txBody>
      </p:sp>
      <p:pic>
        <p:nvPicPr>
          <p:cNvPr id="4" name="Graphic 3">
            <a:extLst>
              <a:ext uri="{FF2B5EF4-FFF2-40B4-BE49-F238E27FC236}">
                <a16:creationId xmlns:a16="http://schemas.microsoft.com/office/drawing/2014/main" id="{E2DBCA1E-EC8E-C3AB-034A-916E09949C01}"/>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414338" y="0"/>
            <a:ext cx="1333833" cy="914400"/>
          </a:xfrm>
          <a:prstGeom prst="rect">
            <a:avLst/>
          </a:prstGeom>
        </p:spPr>
      </p:pic>
    </p:spTree>
    <p:extLst>
      <p:ext uri="{BB962C8B-B14F-4D97-AF65-F5344CB8AC3E}">
        <p14:creationId xmlns:p14="http://schemas.microsoft.com/office/powerpoint/2010/main" val="3936011758"/>
      </p:ext>
    </p:extLst>
  </p:cSld>
  <p:clrMapOvr>
    <a:overrideClrMapping bg1="dk1" tx1="lt1" bg2="dk2" tx2="lt2" accent1="accent1" accent2="accent2" accent3="accent3" accent4="accent4" accent5="accent5" accent6="accent6" hlink="hlink" folHlink="folHlink"/>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Divider - Message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8EB5D-E9A6-D61A-D7F1-FD3BC8A5FE79}"/>
              </a:ext>
            </a:extLst>
          </p:cNvPr>
          <p:cNvSpPr>
            <a:spLocks noGrp="1"/>
          </p:cNvSpPr>
          <p:nvPr>
            <p:ph type="ctrTitle" hasCustomPrompt="1"/>
          </p:nvPr>
        </p:nvSpPr>
        <p:spPr>
          <a:xfrm>
            <a:off x="407988" y="2420938"/>
            <a:ext cx="9002412" cy="2522535"/>
          </a:xfrm>
        </p:spPr>
        <p:txBody>
          <a:bodyPr anchor="t">
            <a:noAutofit/>
          </a:bodyPr>
          <a:lstStyle>
            <a:lvl1pPr algn="l">
              <a:defRPr sz="4000"/>
            </a:lvl1pPr>
          </a:lstStyle>
          <a:p>
            <a:r>
              <a:rPr lang="en-GB"/>
              <a:t>Section divider message</a:t>
            </a:r>
          </a:p>
        </p:txBody>
      </p:sp>
      <p:sp>
        <p:nvSpPr>
          <p:cNvPr id="4" name="Footer Placeholder 3">
            <a:extLst>
              <a:ext uri="{FF2B5EF4-FFF2-40B4-BE49-F238E27FC236}">
                <a16:creationId xmlns:a16="http://schemas.microsoft.com/office/drawing/2014/main" id="{F83A6DF0-B63C-C123-B280-8C6C42437A9E}"/>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pic>
        <p:nvPicPr>
          <p:cNvPr id="5" name="Graphic 4">
            <a:extLst>
              <a:ext uri="{FF2B5EF4-FFF2-40B4-BE49-F238E27FC236}">
                <a16:creationId xmlns:a16="http://schemas.microsoft.com/office/drawing/2014/main" id="{F259123E-55BC-9A46-6B3F-EA33F6AA94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96638" y="0"/>
            <a:ext cx="907256" cy="907256"/>
          </a:xfrm>
          <a:prstGeom prst="rect">
            <a:avLst/>
          </a:prstGeom>
        </p:spPr>
      </p:pic>
      <p:sp>
        <p:nvSpPr>
          <p:cNvPr id="3" name="Espace réservé de la date 2">
            <a:extLst>
              <a:ext uri="{FF2B5EF4-FFF2-40B4-BE49-F238E27FC236}">
                <a16:creationId xmlns:a16="http://schemas.microsoft.com/office/drawing/2014/main" id="{8E41C419-CC55-1A6C-E3DC-C6887E4A4434}"/>
              </a:ext>
            </a:extLst>
          </p:cNvPr>
          <p:cNvSpPr>
            <a:spLocks noGrp="1"/>
          </p:cNvSpPr>
          <p:nvPr>
            <p:ph type="dt" sz="half" idx="11"/>
          </p:nvPr>
        </p:nvSpPr>
        <p:spPr/>
        <p:txBody>
          <a:bodyPr/>
          <a:lstStyle/>
          <a:p>
            <a:fld id="{AE981324-16E8-4648-A9E2-132F5126AD12}" type="datetime8">
              <a:rPr lang="fr-FR" smtClean="0"/>
              <a:t>27/06/2025 15:39</a:t>
            </a:fld>
            <a:endParaRPr lang="fr-FR" dirty="0"/>
          </a:p>
        </p:txBody>
      </p:sp>
      <p:sp>
        <p:nvSpPr>
          <p:cNvPr id="6" name="Espace réservé du numéro de diapositive 5">
            <a:extLst>
              <a:ext uri="{FF2B5EF4-FFF2-40B4-BE49-F238E27FC236}">
                <a16:creationId xmlns:a16="http://schemas.microsoft.com/office/drawing/2014/main" id="{0D1047C6-C5EA-D67F-24FB-AC8DBC1F5368}"/>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pic>
        <p:nvPicPr>
          <p:cNvPr id="7" name="Graphic 6">
            <a:extLst>
              <a:ext uri="{FF2B5EF4-FFF2-40B4-BE49-F238E27FC236}">
                <a16:creationId xmlns:a16="http://schemas.microsoft.com/office/drawing/2014/main" id="{EFC73608-C160-E3CF-1B65-02A6DA38170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96638" y="0"/>
            <a:ext cx="907256" cy="907256"/>
          </a:xfrm>
          <a:prstGeom prst="rect">
            <a:avLst/>
          </a:prstGeom>
        </p:spPr>
      </p:pic>
    </p:spTree>
    <p:extLst>
      <p:ext uri="{BB962C8B-B14F-4D97-AF65-F5344CB8AC3E}">
        <p14:creationId xmlns:p14="http://schemas.microsoft.com/office/powerpoint/2010/main" val="1720969413"/>
      </p:ext>
    </p:extLst>
  </p:cSld>
  <p:clrMapOvr>
    <a:overrideClrMapping bg1="dk1" tx1="lt1" bg2="dk2" tx2="lt2" accent1="accent1" accent2="accent2" accent3="accent3" accent4="accent4" accent5="accent5" accent6="accent6" hlink="hlink" folHlink="folHlink"/>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Agenda - Dark">
    <p:bg>
      <p:bgRef idx="1001">
        <a:schemeClr val="bg2"/>
      </p:bgRef>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F2B87135-6AA0-67BA-8E2E-8F09FEF61865}"/>
              </a:ext>
            </a:extLst>
          </p:cNvPr>
          <p:cNvSpPr>
            <a:spLocks noGrp="1"/>
          </p:cNvSpPr>
          <p:nvPr>
            <p:ph type="body" sz="quarter" idx="15"/>
          </p:nvPr>
        </p:nvSpPr>
        <p:spPr>
          <a:xfrm>
            <a:off x="427038" y="3860800"/>
            <a:ext cx="5202237" cy="2090738"/>
          </a:xfrm>
        </p:spPr>
        <p:txBody>
          <a:bodyPr/>
          <a:lstStyle/>
          <a:p>
            <a:pPr lvl="0"/>
            <a:r>
              <a:rPr lang="en-US"/>
              <a:t>Click to edit Master text styles</a:t>
            </a:r>
          </a:p>
        </p:txBody>
      </p:sp>
      <p:sp>
        <p:nvSpPr>
          <p:cNvPr id="6" name="Table Placeholder 5">
            <a:extLst>
              <a:ext uri="{FF2B5EF4-FFF2-40B4-BE49-F238E27FC236}">
                <a16:creationId xmlns:a16="http://schemas.microsoft.com/office/drawing/2014/main" id="{4986AA5A-22D7-4A4A-A290-C115960775EB}"/>
              </a:ext>
            </a:extLst>
          </p:cNvPr>
          <p:cNvSpPr>
            <a:spLocks noGrp="1"/>
          </p:cNvSpPr>
          <p:nvPr>
            <p:ph type="tbl" sz="quarter" idx="14"/>
          </p:nvPr>
        </p:nvSpPr>
        <p:spPr>
          <a:xfrm>
            <a:off x="6562272" y="2420938"/>
            <a:ext cx="5202691" cy="3530600"/>
          </a:xfrm>
        </p:spPr>
        <p:txBody>
          <a:bodyPr/>
          <a:lstStyle/>
          <a:p>
            <a:r>
              <a:rPr lang="en-US" dirty="0"/>
              <a:t>Click icon to add table</a:t>
            </a:r>
          </a:p>
        </p:txBody>
      </p:sp>
      <p:sp>
        <p:nvSpPr>
          <p:cNvPr id="2" name="Title 1">
            <a:extLst>
              <a:ext uri="{FF2B5EF4-FFF2-40B4-BE49-F238E27FC236}">
                <a16:creationId xmlns:a16="http://schemas.microsoft.com/office/drawing/2014/main" id="{E6832830-A85A-FC97-B8FD-E8212C493059}"/>
              </a:ext>
            </a:extLst>
          </p:cNvPr>
          <p:cNvSpPr>
            <a:spLocks noGrp="1"/>
          </p:cNvSpPr>
          <p:nvPr>
            <p:ph type="title"/>
          </p:nvPr>
        </p:nvSpPr>
        <p:spPr>
          <a:xfrm>
            <a:off x="414338" y="414337"/>
            <a:ext cx="11351328" cy="1507331"/>
          </a:xfrm>
        </p:spPr>
        <p:txBody>
          <a:bodyPr/>
          <a:lstStyle/>
          <a:p>
            <a:r>
              <a:rPr lang="en-US"/>
              <a:t>Click to edit Master title style</a:t>
            </a:r>
            <a:endParaRPr lang="en-GB"/>
          </a:p>
        </p:txBody>
      </p:sp>
      <p:sp>
        <p:nvSpPr>
          <p:cNvPr id="8" name="Date Placeholder 7">
            <a:extLst>
              <a:ext uri="{FF2B5EF4-FFF2-40B4-BE49-F238E27FC236}">
                <a16:creationId xmlns:a16="http://schemas.microsoft.com/office/drawing/2014/main" id="{AA9D908D-BD84-C09E-1C01-B31DB3DF1456}"/>
              </a:ext>
            </a:extLst>
          </p:cNvPr>
          <p:cNvSpPr>
            <a:spLocks noGrp="1"/>
          </p:cNvSpPr>
          <p:nvPr>
            <p:ph type="dt" sz="half" idx="11"/>
          </p:nvPr>
        </p:nvSpPr>
        <p:spPr/>
        <p:txBody>
          <a:bodyPr/>
          <a:lstStyle/>
          <a:p>
            <a:fld id="{661E5622-3783-49B0-8F4F-F0299F181744}" type="datetime8">
              <a:rPr lang="fr-FR" smtClean="0"/>
              <a:t>27/06/2025 15:39</a:t>
            </a:fld>
            <a:endParaRPr lang="fr-FR" dirty="0"/>
          </a:p>
        </p:txBody>
      </p:sp>
      <p:sp>
        <p:nvSpPr>
          <p:cNvPr id="9" name="Footer Placeholder 8">
            <a:extLst>
              <a:ext uri="{FF2B5EF4-FFF2-40B4-BE49-F238E27FC236}">
                <a16:creationId xmlns:a16="http://schemas.microsoft.com/office/drawing/2014/main" id="{7661E9C7-B915-62A8-09EC-6820AA9389BB}"/>
              </a:ext>
            </a:extLst>
          </p:cNvPr>
          <p:cNvSpPr>
            <a:spLocks noGrp="1"/>
          </p:cNvSpPr>
          <p:nvPr>
            <p:ph type="ftr" sz="quarter" idx="12"/>
          </p:nvPr>
        </p:nvSpPr>
        <p:spPr>
          <a:xfrm>
            <a:off x="4071619" y="6452233"/>
            <a:ext cx="4052687" cy="406800"/>
          </a:xfrm>
          <a:prstGeom prst="rect">
            <a:avLst/>
          </a:prstGeom>
        </p:spPr>
        <p:txBody>
          <a:bodyPr/>
          <a:lstStyle/>
          <a:p>
            <a:r>
              <a:rPr lang="fr-FR" dirty="0"/>
              <a:t>Architectures Micro-Services</a:t>
            </a:r>
          </a:p>
        </p:txBody>
      </p:sp>
      <p:sp>
        <p:nvSpPr>
          <p:cNvPr id="10" name="Slide Number Placeholder 9">
            <a:extLst>
              <a:ext uri="{FF2B5EF4-FFF2-40B4-BE49-F238E27FC236}">
                <a16:creationId xmlns:a16="http://schemas.microsoft.com/office/drawing/2014/main" id="{A35AED0F-F44A-6DD3-E9B2-FC8C31631457}"/>
              </a:ext>
            </a:extLst>
          </p:cNvPr>
          <p:cNvSpPr>
            <a:spLocks noGrp="1"/>
          </p:cNvSpPr>
          <p:nvPr>
            <p:ph type="sldNum" sz="quarter" idx="13"/>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Tree>
    <p:extLst>
      <p:ext uri="{BB962C8B-B14F-4D97-AF65-F5344CB8AC3E}">
        <p14:creationId xmlns:p14="http://schemas.microsoft.com/office/powerpoint/2010/main" val="4075160784"/>
      </p:ext>
    </p:extLst>
  </p:cSld>
  <p:clrMapOvr>
    <a:overrideClrMapping bg1="dk1" tx1="lt1" bg2="dk2" tx2="lt2" accent1="accent1" accent2="accent2" accent3="accent3" accent4="accent4" accent5="accent5" accent6="accent6" hlink="hlink" folHlink="folHlink"/>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le + space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8" y="414337"/>
            <a:ext cx="11365704" cy="1507331"/>
          </a:xfrm>
        </p:spPr>
        <p:txBody>
          <a:bodyPr/>
          <a:lstStyle/>
          <a:p>
            <a:r>
              <a:rPr lang="en-GB"/>
              <a:t>Title + space</a:t>
            </a:r>
          </a:p>
        </p:txBody>
      </p:sp>
      <p:sp>
        <p:nvSpPr>
          <p:cNvPr id="5" name="Footer Placeholder 4">
            <a:extLst>
              <a:ext uri="{FF2B5EF4-FFF2-40B4-BE49-F238E27FC236}">
                <a16:creationId xmlns:a16="http://schemas.microsoft.com/office/drawing/2014/main" id="{9CA7B79C-7AB6-F978-F6EE-CF2E9A39093A}"/>
              </a:ext>
            </a:extLst>
          </p:cNvPr>
          <p:cNvSpPr>
            <a:spLocks noGrp="1"/>
          </p:cNvSpPr>
          <p:nvPr>
            <p:ph type="ftr" sz="quarter" idx="11"/>
          </p:nvPr>
        </p:nvSpPr>
        <p:spPr>
          <a:xfrm>
            <a:off x="4071619" y="6452233"/>
            <a:ext cx="4052687" cy="406800"/>
          </a:xfrm>
          <a:prstGeom prst="rect">
            <a:avLst/>
          </a:prstGeom>
        </p:spPr>
        <p:txBody>
          <a:bodyPr/>
          <a:lstStyle/>
          <a:p>
            <a:r>
              <a:rPr lang="en-GB" dirty="0"/>
              <a:t>Architectures Micro-Services</a:t>
            </a:r>
          </a:p>
        </p:txBody>
      </p:sp>
      <p:sp>
        <p:nvSpPr>
          <p:cNvPr id="3" name="Espace réservé de la date 2">
            <a:extLst>
              <a:ext uri="{FF2B5EF4-FFF2-40B4-BE49-F238E27FC236}">
                <a16:creationId xmlns:a16="http://schemas.microsoft.com/office/drawing/2014/main" id="{5E9DEA8E-E520-8ED5-D670-B099CD69A9AD}"/>
              </a:ext>
            </a:extLst>
          </p:cNvPr>
          <p:cNvSpPr>
            <a:spLocks noGrp="1"/>
          </p:cNvSpPr>
          <p:nvPr>
            <p:ph type="dt" sz="half" idx="12"/>
          </p:nvPr>
        </p:nvSpPr>
        <p:spPr/>
        <p:txBody>
          <a:bodyPr/>
          <a:lstStyle/>
          <a:p>
            <a:fld id="{56BEAC45-4B43-4E57-9595-FA74B4C1F797}" type="datetime8">
              <a:rPr lang="fr-FR" smtClean="0"/>
              <a:t>27/06/2025 15:39</a:t>
            </a:fld>
            <a:endParaRPr lang="fr-FR" dirty="0"/>
          </a:p>
        </p:txBody>
      </p:sp>
      <p:sp>
        <p:nvSpPr>
          <p:cNvPr id="4" name="Espace réservé du numéro de diapositive 3">
            <a:extLst>
              <a:ext uri="{FF2B5EF4-FFF2-40B4-BE49-F238E27FC236}">
                <a16:creationId xmlns:a16="http://schemas.microsoft.com/office/drawing/2014/main" id="{94A7F747-D69D-E7BE-445D-4365A640BCC1}"/>
              </a:ext>
            </a:extLst>
          </p:cNvPr>
          <p:cNvSpPr>
            <a:spLocks noGrp="1"/>
          </p:cNvSpPr>
          <p:nvPr>
            <p:ph type="sldNum" sz="quarter" idx="13"/>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6" name="Text Placeholder 4">
            <a:extLst>
              <a:ext uri="{FF2B5EF4-FFF2-40B4-BE49-F238E27FC236}">
                <a16:creationId xmlns:a16="http://schemas.microsoft.com/office/drawing/2014/main" id="{53B2A74F-05F5-9609-E614-7FE8B99A1FA2}"/>
              </a:ext>
            </a:extLst>
          </p:cNvPr>
          <p:cNvSpPr>
            <a:spLocks noGrp="1"/>
          </p:cNvSpPr>
          <p:nvPr>
            <p:ph type="body" sz="quarter" idx="14"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2513466441"/>
      </p:ext>
    </p:extLst>
  </p:cSld>
  <p:clrMapOvr>
    <a:overrideClrMapping bg1="dk1" tx1="lt1" bg2="dk2" tx2="lt2" accent1="accent1" accent2="accent2" accent3="accent3" accent4="accent4" accent5="accent5" accent6="accent6" hlink="hlink" folHlink="folHlink"/>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ontent - 1 column -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32830-A85A-FC97-B8FD-E8212C493059}"/>
              </a:ext>
            </a:extLst>
          </p:cNvPr>
          <p:cNvSpPr>
            <a:spLocks noGrp="1"/>
          </p:cNvSpPr>
          <p:nvPr>
            <p:ph type="title" hasCustomPrompt="1"/>
          </p:nvPr>
        </p:nvSpPr>
        <p:spPr>
          <a:xfrm>
            <a:off x="414337" y="414337"/>
            <a:ext cx="11369676" cy="1507331"/>
          </a:xfrm>
        </p:spPr>
        <p:txBody>
          <a:bodyPr/>
          <a:lstStyle>
            <a:lvl1pPr>
              <a:defRPr/>
            </a:lvl1pPr>
          </a:lstStyle>
          <a:p>
            <a:r>
              <a:rPr lang="en-GB"/>
              <a:t>Content – One column</a:t>
            </a:r>
          </a:p>
        </p:txBody>
      </p:sp>
      <p:sp>
        <p:nvSpPr>
          <p:cNvPr id="3" name="Content Placeholder 2">
            <a:extLst>
              <a:ext uri="{FF2B5EF4-FFF2-40B4-BE49-F238E27FC236}">
                <a16:creationId xmlns:a16="http://schemas.microsoft.com/office/drawing/2014/main" id="{65D59F67-5C9B-35CA-99D9-68E17D3B6747}"/>
              </a:ext>
            </a:extLst>
          </p:cNvPr>
          <p:cNvSpPr>
            <a:spLocks noGrp="1"/>
          </p:cNvSpPr>
          <p:nvPr>
            <p:ph idx="1"/>
          </p:nvPr>
        </p:nvSpPr>
        <p:spPr>
          <a:xfrm>
            <a:off x="414337" y="2421731"/>
            <a:ext cx="11369676" cy="3529013"/>
          </a:xfrm>
        </p:spPr>
        <p:txBody>
          <a:bodyPr/>
          <a:lstStyle>
            <a:lvl1pPr>
              <a:defRPr lang="en-US" dirty="0"/>
            </a:lvl1pPr>
            <a:lvl2pPr>
              <a:defRPr lang="en-US" dirty="0"/>
            </a:lvl2pPr>
            <a:lvl3pPr>
              <a:defRPr lang="en-US" dirty="0"/>
            </a:lvl3pPr>
            <a:lvl4pPr>
              <a:defRPr lang="en-US" dirty="0"/>
            </a:lvl4pPr>
            <a:lvl5pPr>
              <a:defRPr lang="en-GB"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FDCCE074-280D-E3DA-0754-A10998DD11A2}"/>
              </a:ext>
            </a:extLst>
          </p:cNvPr>
          <p:cNvSpPr>
            <a:spLocks noGrp="1"/>
          </p:cNvSpPr>
          <p:nvPr>
            <p:ph type="ftr" sz="quarter" idx="10"/>
          </p:nvPr>
        </p:nvSpPr>
        <p:spPr>
          <a:xfrm>
            <a:off x="4071619" y="6452233"/>
            <a:ext cx="4052687" cy="406800"/>
          </a:xfrm>
          <a:prstGeom prst="rect">
            <a:avLst/>
          </a:prstGeom>
        </p:spPr>
        <p:txBody>
          <a:bodyPr/>
          <a:lstStyle/>
          <a:p>
            <a:r>
              <a:rPr lang="en-GB" dirty="0"/>
              <a:t>Architectures Micro-Services</a:t>
            </a:r>
          </a:p>
        </p:txBody>
      </p:sp>
      <p:sp>
        <p:nvSpPr>
          <p:cNvPr id="5" name="Espace réservé de la date 4">
            <a:extLst>
              <a:ext uri="{FF2B5EF4-FFF2-40B4-BE49-F238E27FC236}">
                <a16:creationId xmlns:a16="http://schemas.microsoft.com/office/drawing/2014/main" id="{139A7121-3F43-E637-A7AA-17D63333258C}"/>
              </a:ext>
            </a:extLst>
          </p:cNvPr>
          <p:cNvSpPr>
            <a:spLocks noGrp="1"/>
          </p:cNvSpPr>
          <p:nvPr>
            <p:ph type="dt" sz="half" idx="11"/>
          </p:nvPr>
        </p:nvSpPr>
        <p:spPr/>
        <p:txBody>
          <a:bodyPr/>
          <a:lstStyle/>
          <a:p>
            <a:fld id="{65A6F1CD-19C3-45DA-B86D-3E080E0A2FCD}" type="datetime8">
              <a:rPr lang="fr-FR" smtClean="0"/>
              <a:t>27/06/2025 15:39</a:t>
            </a:fld>
            <a:endParaRPr lang="fr-FR" dirty="0"/>
          </a:p>
        </p:txBody>
      </p:sp>
      <p:sp>
        <p:nvSpPr>
          <p:cNvPr id="6" name="Espace réservé du numéro de diapositive 5">
            <a:extLst>
              <a:ext uri="{FF2B5EF4-FFF2-40B4-BE49-F238E27FC236}">
                <a16:creationId xmlns:a16="http://schemas.microsoft.com/office/drawing/2014/main" id="{DD00AE01-A4CC-97BA-BADF-4EC54E5BD4BB}"/>
              </a:ext>
            </a:extLst>
          </p:cNvPr>
          <p:cNvSpPr>
            <a:spLocks noGrp="1"/>
          </p:cNvSpPr>
          <p:nvPr>
            <p:ph type="sldNum" sz="quarter" idx="12"/>
          </p:nvPr>
        </p:nvSpPr>
        <p:spPr>
          <a:xfrm>
            <a:off x="11780042" y="6452233"/>
            <a:ext cx="411955" cy="406800"/>
          </a:xfrm>
          <a:prstGeom prst="rect">
            <a:avLst/>
          </a:prstGeom>
        </p:spPr>
        <p:txBody>
          <a:bodyPr/>
          <a:lstStyle/>
          <a:p>
            <a:fld id="{C560CD57-A0BE-4480-8136-EA13F02193C3}" type="slidenum">
              <a:rPr lang="fr-FR" smtClean="0"/>
              <a:pPr/>
              <a:t>‹#›</a:t>
            </a:fld>
            <a:endParaRPr lang="fr-FR" dirty="0"/>
          </a:p>
        </p:txBody>
      </p:sp>
      <p:sp>
        <p:nvSpPr>
          <p:cNvPr id="7" name="Text Placeholder 4">
            <a:extLst>
              <a:ext uri="{FF2B5EF4-FFF2-40B4-BE49-F238E27FC236}">
                <a16:creationId xmlns:a16="http://schemas.microsoft.com/office/drawing/2014/main" id="{C35ACEE9-8F30-EF5D-C0E4-1736384556DC}"/>
              </a:ext>
            </a:extLst>
          </p:cNvPr>
          <p:cNvSpPr>
            <a:spLocks noGrp="1"/>
          </p:cNvSpPr>
          <p:nvPr>
            <p:ph type="body" sz="quarter" idx="13" hasCustomPrompt="1"/>
          </p:nvPr>
        </p:nvSpPr>
        <p:spPr>
          <a:xfrm>
            <a:off x="407988" y="65881"/>
            <a:ext cx="11376025" cy="287338"/>
          </a:xfrm>
          <a:noFill/>
        </p:spPr>
        <p:txBody>
          <a:bodyPr wrap="none" lIns="0" tIns="0" rIns="180000" bIns="0" rtlCol="0" anchor="ctr">
            <a:noAutofit/>
          </a:bodyPr>
          <a:lstStyle>
            <a:lvl1pPr>
              <a:defRPr lang="en-US" sz="1000" dirty="0" smtClean="0">
                <a:solidFill>
                  <a:schemeClr val="tx2"/>
                </a:solidFill>
              </a:defRPr>
            </a:lvl1pPr>
          </a:lstStyle>
          <a:p>
            <a:pPr lvl="0"/>
            <a:r>
              <a:rPr lang="en-US"/>
              <a:t>Click to add Section title (or leave it blank)</a:t>
            </a:r>
          </a:p>
        </p:txBody>
      </p:sp>
    </p:spTree>
    <p:extLst>
      <p:ext uri="{BB962C8B-B14F-4D97-AF65-F5344CB8AC3E}">
        <p14:creationId xmlns:p14="http://schemas.microsoft.com/office/powerpoint/2010/main" val="58217952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image" Target="../media/image3.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image" Target="../media/image1.png"/><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image" Target="../media/image4.svg"/><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47" Type="http://schemas.openxmlformats.org/officeDocument/2006/relationships/slideLayout" Target="../slideLayouts/slideLayout106.xml"/><Relationship Id="rId50" Type="http://schemas.openxmlformats.org/officeDocument/2006/relationships/slideLayout" Target="../slideLayouts/slideLayout109.xml"/><Relationship Id="rId55" Type="http://schemas.openxmlformats.org/officeDocument/2006/relationships/slideLayout" Target="../slideLayouts/slideLayout114.xml"/><Relationship Id="rId63" Type="http://schemas.openxmlformats.org/officeDocument/2006/relationships/image" Target="../media/image4.svg"/><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9" Type="http://schemas.openxmlformats.org/officeDocument/2006/relationships/slideLayout" Target="../slideLayouts/slideLayout88.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45" Type="http://schemas.openxmlformats.org/officeDocument/2006/relationships/slideLayout" Target="../slideLayouts/slideLayout104.xml"/><Relationship Id="rId53" Type="http://schemas.openxmlformats.org/officeDocument/2006/relationships/slideLayout" Target="../slideLayouts/slideLayout112.xml"/><Relationship Id="rId58" Type="http://schemas.openxmlformats.org/officeDocument/2006/relationships/slideLayout" Target="../slideLayouts/slideLayout117.xml"/><Relationship Id="rId5" Type="http://schemas.openxmlformats.org/officeDocument/2006/relationships/slideLayout" Target="../slideLayouts/slideLayout64.xml"/><Relationship Id="rId61" Type="http://schemas.openxmlformats.org/officeDocument/2006/relationships/image" Target="../media/image2.svg"/><Relationship Id="rId19" Type="http://schemas.openxmlformats.org/officeDocument/2006/relationships/slideLayout" Target="../slideLayouts/slideLayout7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slideLayout" Target="../slideLayouts/slideLayout102.xml"/><Relationship Id="rId48" Type="http://schemas.openxmlformats.org/officeDocument/2006/relationships/slideLayout" Target="../slideLayouts/slideLayout107.xml"/><Relationship Id="rId56" Type="http://schemas.openxmlformats.org/officeDocument/2006/relationships/slideLayout" Target="../slideLayouts/slideLayout115.xml"/><Relationship Id="rId8" Type="http://schemas.openxmlformats.org/officeDocument/2006/relationships/slideLayout" Target="../slideLayouts/slideLayout67.xml"/><Relationship Id="rId51" Type="http://schemas.openxmlformats.org/officeDocument/2006/relationships/slideLayout" Target="../slideLayouts/slideLayout110.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 Id="rId46" Type="http://schemas.openxmlformats.org/officeDocument/2006/relationships/slideLayout" Target="../slideLayouts/slideLayout105.xml"/><Relationship Id="rId59" Type="http://schemas.openxmlformats.org/officeDocument/2006/relationships/theme" Target="../theme/theme2.xml"/><Relationship Id="rId20" Type="http://schemas.openxmlformats.org/officeDocument/2006/relationships/slideLayout" Target="../slideLayouts/slideLayout79.xml"/><Relationship Id="rId41" Type="http://schemas.openxmlformats.org/officeDocument/2006/relationships/slideLayout" Target="../slideLayouts/slideLayout100.xml"/><Relationship Id="rId54" Type="http://schemas.openxmlformats.org/officeDocument/2006/relationships/slideLayout" Target="../slideLayouts/slideLayout113.xml"/><Relationship Id="rId62" Type="http://schemas.openxmlformats.org/officeDocument/2006/relationships/image" Target="../media/image3.png"/><Relationship Id="rId1" Type="http://schemas.openxmlformats.org/officeDocument/2006/relationships/slideLayout" Target="../slideLayouts/slideLayout60.xml"/><Relationship Id="rId6" Type="http://schemas.openxmlformats.org/officeDocument/2006/relationships/slideLayout" Target="../slideLayouts/slideLayout65.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49" Type="http://schemas.openxmlformats.org/officeDocument/2006/relationships/slideLayout" Target="../slideLayouts/slideLayout108.xml"/><Relationship Id="rId57" Type="http://schemas.openxmlformats.org/officeDocument/2006/relationships/slideLayout" Target="../slideLayouts/slideLayout116.xml"/><Relationship Id="rId10" Type="http://schemas.openxmlformats.org/officeDocument/2006/relationships/slideLayout" Target="../slideLayouts/slideLayout69.xml"/><Relationship Id="rId31" Type="http://schemas.openxmlformats.org/officeDocument/2006/relationships/slideLayout" Target="../slideLayouts/slideLayout90.xml"/><Relationship Id="rId44" Type="http://schemas.openxmlformats.org/officeDocument/2006/relationships/slideLayout" Target="../slideLayouts/slideLayout103.xml"/><Relationship Id="rId52" Type="http://schemas.openxmlformats.org/officeDocument/2006/relationships/slideLayout" Target="../slideLayouts/slideLayout111.xml"/><Relationship Id="rId60" Type="http://schemas.openxmlformats.org/officeDocument/2006/relationships/image" Target="../media/image1.png"/><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30.xml"/><Relationship Id="rId18" Type="http://schemas.openxmlformats.org/officeDocument/2006/relationships/slideLayout" Target="../slideLayouts/slideLayout135.xml"/><Relationship Id="rId26" Type="http://schemas.openxmlformats.org/officeDocument/2006/relationships/slideLayout" Target="../slideLayouts/slideLayout143.xml"/><Relationship Id="rId39" Type="http://schemas.openxmlformats.org/officeDocument/2006/relationships/slideLayout" Target="../slideLayouts/slideLayout156.xml"/><Relationship Id="rId21" Type="http://schemas.openxmlformats.org/officeDocument/2006/relationships/slideLayout" Target="../slideLayouts/slideLayout138.xml"/><Relationship Id="rId34" Type="http://schemas.openxmlformats.org/officeDocument/2006/relationships/slideLayout" Target="../slideLayouts/slideLayout151.xml"/><Relationship Id="rId42" Type="http://schemas.openxmlformats.org/officeDocument/2006/relationships/slideLayout" Target="../slideLayouts/slideLayout159.xml"/><Relationship Id="rId47" Type="http://schemas.openxmlformats.org/officeDocument/2006/relationships/slideLayout" Target="../slideLayouts/slideLayout164.xml"/><Relationship Id="rId50" Type="http://schemas.openxmlformats.org/officeDocument/2006/relationships/slideLayout" Target="../slideLayouts/slideLayout167.xml"/><Relationship Id="rId55" Type="http://schemas.openxmlformats.org/officeDocument/2006/relationships/slideLayout" Target="../slideLayouts/slideLayout172.xml"/><Relationship Id="rId7" Type="http://schemas.openxmlformats.org/officeDocument/2006/relationships/slideLayout" Target="../slideLayouts/slideLayout124.xml"/><Relationship Id="rId2" Type="http://schemas.openxmlformats.org/officeDocument/2006/relationships/slideLayout" Target="../slideLayouts/slideLayout119.xml"/><Relationship Id="rId16" Type="http://schemas.openxmlformats.org/officeDocument/2006/relationships/slideLayout" Target="../slideLayouts/slideLayout133.xml"/><Relationship Id="rId29" Type="http://schemas.openxmlformats.org/officeDocument/2006/relationships/slideLayout" Target="../slideLayouts/slideLayout146.xml"/><Relationship Id="rId11" Type="http://schemas.openxmlformats.org/officeDocument/2006/relationships/slideLayout" Target="../slideLayouts/slideLayout128.xml"/><Relationship Id="rId24" Type="http://schemas.openxmlformats.org/officeDocument/2006/relationships/slideLayout" Target="../slideLayouts/slideLayout141.xml"/><Relationship Id="rId32" Type="http://schemas.openxmlformats.org/officeDocument/2006/relationships/slideLayout" Target="../slideLayouts/slideLayout149.xml"/><Relationship Id="rId37" Type="http://schemas.openxmlformats.org/officeDocument/2006/relationships/slideLayout" Target="../slideLayouts/slideLayout154.xml"/><Relationship Id="rId40" Type="http://schemas.openxmlformats.org/officeDocument/2006/relationships/slideLayout" Target="../slideLayouts/slideLayout157.xml"/><Relationship Id="rId45" Type="http://schemas.openxmlformats.org/officeDocument/2006/relationships/slideLayout" Target="../slideLayouts/slideLayout162.xml"/><Relationship Id="rId53" Type="http://schemas.openxmlformats.org/officeDocument/2006/relationships/slideLayout" Target="../slideLayouts/slideLayout170.xml"/><Relationship Id="rId58" Type="http://schemas.openxmlformats.org/officeDocument/2006/relationships/theme" Target="../theme/theme3.xml"/><Relationship Id="rId5" Type="http://schemas.openxmlformats.org/officeDocument/2006/relationships/slideLayout" Target="../slideLayouts/slideLayout122.xml"/><Relationship Id="rId61" Type="http://schemas.openxmlformats.org/officeDocument/2006/relationships/image" Target="../media/image3.png"/><Relationship Id="rId19" Type="http://schemas.openxmlformats.org/officeDocument/2006/relationships/slideLayout" Target="../slideLayouts/slideLayout136.xml"/><Relationship Id="rId14" Type="http://schemas.openxmlformats.org/officeDocument/2006/relationships/slideLayout" Target="../slideLayouts/slideLayout131.xml"/><Relationship Id="rId22" Type="http://schemas.openxmlformats.org/officeDocument/2006/relationships/slideLayout" Target="../slideLayouts/slideLayout139.xml"/><Relationship Id="rId27" Type="http://schemas.openxmlformats.org/officeDocument/2006/relationships/slideLayout" Target="../slideLayouts/slideLayout144.xml"/><Relationship Id="rId30" Type="http://schemas.openxmlformats.org/officeDocument/2006/relationships/slideLayout" Target="../slideLayouts/slideLayout147.xml"/><Relationship Id="rId35" Type="http://schemas.openxmlformats.org/officeDocument/2006/relationships/slideLayout" Target="../slideLayouts/slideLayout152.xml"/><Relationship Id="rId43" Type="http://schemas.openxmlformats.org/officeDocument/2006/relationships/slideLayout" Target="../slideLayouts/slideLayout160.xml"/><Relationship Id="rId48" Type="http://schemas.openxmlformats.org/officeDocument/2006/relationships/slideLayout" Target="../slideLayouts/slideLayout165.xml"/><Relationship Id="rId56" Type="http://schemas.openxmlformats.org/officeDocument/2006/relationships/slideLayout" Target="../slideLayouts/slideLayout173.xml"/><Relationship Id="rId8" Type="http://schemas.openxmlformats.org/officeDocument/2006/relationships/slideLayout" Target="../slideLayouts/slideLayout125.xml"/><Relationship Id="rId51" Type="http://schemas.openxmlformats.org/officeDocument/2006/relationships/slideLayout" Target="../slideLayouts/slideLayout168.xml"/><Relationship Id="rId3" Type="http://schemas.openxmlformats.org/officeDocument/2006/relationships/slideLayout" Target="../slideLayouts/slideLayout120.xml"/><Relationship Id="rId12" Type="http://schemas.openxmlformats.org/officeDocument/2006/relationships/slideLayout" Target="../slideLayouts/slideLayout129.xml"/><Relationship Id="rId17" Type="http://schemas.openxmlformats.org/officeDocument/2006/relationships/slideLayout" Target="../slideLayouts/slideLayout134.xml"/><Relationship Id="rId25" Type="http://schemas.openxmlformats.org/officeDocument/2006/relationships/slideLayout" Target="../slideLayouts/slideLayout142.xml"/><Relationship Id="rId33" Type="http://schemas.openxmlformats.org/officeDocument/2006/relationships/slideLayout" Target="../slideLayouts/slideLayout150.xml"/><Relationship Id="rId38" Type="http://schemas.openxmlformats.org/officeDocument/2006/relationships/slideLayout" Target="../slideLayouts/slideLayout155.xml"/><Relationship Id="rId46" Type="http://schemas.openxmlformats.org/officeDocument/2006/relationships/slideLayout" Target="../slideLayouts/slideLayout163.xml"/><Relationship Id="rId59" Type="http://schemas.openxmlformats.org/officeDocument/2006/relationships/image" Target="../media/image1.png"/><Relationship Id="rId20" Type="http://schemas.openxmlformats.org/officeDocument/2006/relationships/slideLayout" Target="../slideLayouts/slideLayout137.xml"/><Relationship Id="rId41" Type="http://schemas.openxmlformats.org/officeDocument/2006/relationships/slideLayout" Target="../slideLayouts/slideLayout158.xml"/><Relationship Id="rId54" Type="http://schemas.openxmlformats.org/officeDocument/2006/relationships/slideLayout" Target="../slideLayouts/slideLayout171.xml"/><Relationship Id="rId62" Type="http://schemas.openxmlformats.org/officeDocument/2006/relationships/image" Target="../media/image4.svg"/><Relationship Id="rId1" Type="http://schemas.openxmlformats.org/officeDocument/2006/relationships/slideLayout" Target="../slideLayouts/slideLayout118.xml"/><Relationship Id="rId6" Type="http://schemas.openxmlformats.org/officeDocument/2006/relationships/slideLayout" Target="../slideLayouts/slideLayout123.xml"/><Relationship Id="rId15" Type="http://schemas.openxmlformats.org/officeDocument/2006/relationships/slideLayout" Target="../slideLayouts/slideLayout132.xml"/><Relationship Id="rId23" Type="http://schemas.openxmlformats.org/officeDocument/2006/relationships/slideLayout" Target="../slideLayouts/slideLayout140.xml"/><Relationship Id="rId28" Type="http://schemas.openxmlformats.org/officeDocument/2006/relationships/slideLayout" Target="../slideLayouts/slideLayout145.xml"/><Relationship Id="rId36" Type="http://schemas.openxmlformats.org/officeDocument/2006/relationships/slideLayout" Target="../slideLayouts/slideLayout153.xml"/><Relationship Id="rId49" Type="http://schemas.openxmlformats.org/officeDocument/2006/relationships/slideLayout" Target="../slideLayouts/slideLayout166.xml"/><Relationship Id="rId57" Type="http://schemas.openxmlformats.org/officeDocument/2006/relationships/slideLayout" Target="../slideLayouts/slideLayout174.xml"/><Relationship Id="rId10" Type="http://schemas.openxmlformats.org/officeDocument/2006/relationships/slideLayout" Target="../slideLayouts/slideLayout127.xml"/><Relationship Id="rId31" Type="http://schemas.openxmlformats.org/officeDocument/2006/relationships/slideLayout" Target="../slideLayouts/slideLayout148.xml"/><Relationship Id="rId44" Type="http://schemas.openxmlformats.org/officeDocument/2006/relationships/slideLayout" Target="../slideLayouts/slideLayout161.xml"/><Relationship Id="rId52" Type="http://schemas.openxmlformats.org/officeDocument/2006/relationships/slideLayout" Target="../slideLayouts/slideLayout169.xml"/><Relationship Id="rId60" Type="http://schemas.openxmlformats.org/officeDocument/2006/relationships/image" Target="../media/image2.svg"/><Relationship Id="rId4" Type="http://schemas.openxmlformats.org/officeDocument/2006/relationships/slideLayout" Target="../slideLayouts/slideLayout121.xml"/><Relationship Id="rId9" Type="http://schemas.openxmlformats.org/officeDocument/2006/relationships/slideLayout" Target="../slideLayouts/slideLayout1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52" name="TextBox 51">
            <a:extLst>
              <a:ext uri="{FF2B5EF4-FFF2-40B4-BE49-F238E27FC236}">
                <a16:creationId xmlns:a16="http://schemas.microsoft.com/office/drawing/2014/main" id="{64915BA0-01E8-09DB-6C61-1210E06D20B1}"/>
              </a:ext>
            </a:extLst>
          </p:cNvPr>
          <p:cNvSpPr txBox="1"/>
          <p:nvPr/>
        </p:nvSpPr>
        <p:spPr>
          <a:xfrm>
            <a:off x="9931288" y="6443663"/>
            <a:ext cx="2216530" cy="414337"/>
          </a:xfrm>
          <a:prstGeom prst="rect">
            <a:avLst/>
          </a:prstGeom>
          <a:noFill/>
        </p:spPr>
        <p:txBody>
          <a:bodyPr vert="horz" wrap="none" lIns="180000" tIns="0" rIns="180000" bIns="0" rtlCol="0" anchor="ctr">
            <a:noAutofit/>
          </a:bodyPr>
          <a:lstStyle>
            <a:defPPr>
              <a:defRPr lang="en-US"/>
            </a:defPPr>
            <a:lvl1pPr indent="0">
              <a:lnSpc>
                <a:spcPct val="100000"/>
              </a:lnSpc>
              <a:spcBef>
                <a:spcPts val="1200"/>
              </a:spcBef>
              <a:buClr>
                <a:schemeClr val="accent2"/>
              </a:buClr>
              <a:buFont typeface="TWK Everett Light" panose="020B0204000000000000" pitchFamily="34" charset="0"/>
              <a:buNone/>
              <a:defRPr sz="1000" b="0" i="0">
                <a:latin typeface="TWK Everett Light" panose="020B0204000000000000" pitchFamily="34" charset="77"/>
                <a:cs typeface="TWK Everett Light" panose="020B0204000000000000" pitchFamily="34" charset="77"/>
              </a:defRPr>
            </a:lvl1pPr>
            <a:lvl2pPr marL="269875" indent="-269875">
              <a:lnSpc>
                <a:spcPct val="100000"/>
              </a:lnSpc>
              <a:spcBef>
                <a:spcPts val="500"/>
              </a:spcBef>
              <a:buClr>
                <a:schemeClr val="accent2"/>
              </a:buClr>
              <a:buSzPct val="160000"/>
              <a:buFont typeface="TWK Everett Light" panose="020B0204000000000000" pitchFamily="34" charset="0"/>
              <a:buChar char="-"/>
              <a:tabLst>
                <a:tab pos="360363" algn="l"/>
              </a:tabLst>
              <a:defRPr sz="2000" b="0" i="0">
                <a:solidFill>
                  <a:schemeClr val="tx2"/>
                </a:solidFill>
                <a:latin typeface="TWK Everett Light" panose="020B0204000000000000" pitchFamily="34" charset="77"/>
                <a:cs typeface="TWK Everett Light" panose="020B0204000000000000" pitchFamily="34" charset="77"/>
              </a:defRPr>
            </a:lvl2pPr>
            <a:lvl3pPr marL="539750" indent="-276225">
              <a:lnSpc>
                <a:spcPct val="100000"/>
              </a:lnSpc>
              <a:spcBef>
                <a:spcPts val="500"/>
              </a:spcBef>
              <a:buClr>
                <a:schemeClr val="accent2"/>
              </a:buClr>
              <a:buSzPct val="160000"/>
              <a:buFont typeface="TWK Everett Light" panose="020B0204000000000000" pitchFamily="34" charset="0"/>
              <a:buChar char="-"/>
              <a:tabLst/>
              <a:defRPr sz="2000" b="0" i="0">
                <a:solidFill>
                  <a:schemeClr val="tx2"/>
                </a:solidFill>
                <a:latin typeface="TWK Everett Light" panose="020B0204000000000000" pitchFamily="34" charset="77"/>
                <a:cs typeface="TWK Everett Light" panose="020B0204000000000000" pitchFamily="34" charset="77"/>
              </a:defRPr>
            </a:lvl3pPr>
            <a:lvl4pPr marL="808038" indent="-269875">
              <a:lnSpc>
                <a:spcPct val="100000"/>
              </a:lnSpc>
              <a:spcBef>
                <a:spcPts val="500"/>
              </a:spcBef>
              <a:buClr>
                <a:schemeClr val="accent2"/>
              </a:buClr>
              <a:buSzPct val="160000"/>
              <a:buFont typeface="TWK Everett Light" panose="020B0204000000000000" pitchFamily="34" charset="0"/>
              <a:buChar char="-"/>
              <a:tabLst/>
              <a:defRPr sz="2000" b="0" i="0">
                <a:solidFill>
                  <a:schemeClr val="tx2"/>
                </a:solidFill>
                <a:latin typeface="TWK Everett Light" panose="020B0204000000000000" pitchFamily="34" charset="77"/>
                <a:cs typeface="TWK Everett Light" panose="020B0204000000000000" pitchFamily="34" charset="77"/>
              </a:defRPr>
            </a:lvl4pPr>
            <a:lvl5pPr marL="808038" indent="269875">
              <a:lnSpc>
                <a:spcPct val="100000"/>
              </a:lnSpc>
              <a:spcBef>
                <a:spcPts val="500"/>
              </a:spcBef>
              <a:buClr>
                <a:schemeClr val="accent2"/>
              </a:buClr>
              <a:buSzPct val="160000"/>
              <a:buFont typeface="TWK Everett Light" panose="020B0204000000000000" pitchFamily="34" charset="0"/>
              <a:buChar char="-"/>
              <a:tabLst>
                <a:tab pos="715963" algn="l"/>
                <a:tab pos="1076325" algn="l"/>
              </a:tabLst>
              <a:defRPr sz="2000" b="0" i="0">
                <a:solidFill>
                  <a:schemeClr val="tx2"/>
                </a:solidFill>
                <a:latin typeface="TWK Everett Light" panose="020B0204000000000000" pitchFamily="34" charset="0"/>
                <a:cs typeface="TWK Everett Light" panose="020B0204000000000000"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noProof="0" dirty="0"/>
              <a:t>C2 - Restricted</a:t>
            </a:r>
          </a:p>
        </p:txBody>
      </p:sp>
      <p:sp>
        <p:nvSpPr>
          <p:cNvPr id="5" name="Espace réservé de la date 4">
            <a:extLst>
              <a:ext uri="{FF2B5EF4-FFF2-40B4-BE49-F238E27FC236}">
                <a16:creationId xmlns:a16="http://schemas.microsoft.com/office/drawing/2014/main" id="{18298AFC-65D0-902A-A7A5-BD9C9212C11F}"/>
              </a:ext>
            </a:extLst>
          </p:cNvPr>
          <p:cNvSpPr>
            <a:spLocks noGrp="1"/>
          </p:cNvSpPr>
          <p:nvPr>
            <p:ph type="dt" sz="half" idx="2"/>
          </p:nvPr>
        </p:nvSpPr>
        <p:spPr>
          <a:xfrm>
            <a:off x="8124825" y="6452233"/>
            <a:ext cx="1822251" cy="406800"/>
          </a:xfrm>
          <a:prstGeom prst="rect">
            <a:avLst/>
          </a:prstGeom>
          <a:noFill/>
        </p:spPr>
        <p:txBody>
          <a:bodyPr wrap="square" lIns="180000" tIns="0" rIns="180000" bIns="0" rtlCol="0" anchor="ctr">
            <a:noAutofit/>
          </a:bodyPr>
          <a:lstStyle>
            <a:lvl1pPr>
              <a:defRPr lang="en-US" sz="1000" b="0" i="0" smtClean="0">
                <a:latin typeface="TWK Everett Light" panose="020B0204000000000000" pitchFamily="34" charset="77"/>
                <a:cs typeface="TWK Everett Light" panose="020B0204000000000000" pitchFamily="34" charset="77"/>
              </a:defRPr>
            </a:lvl1pPr>
          </a:lstStyle>
          <a:p>
            <a:fld id="{76A6DB49-A263-4F69-A3A6-406C59B59CD5}" type="datetime8">
              <a:rPr lang="fr-FR" smtClean="0"/>
              <a:t>27/06/2025 15:39</a:t>
            </a:fld>
            <a:endParaRPr lang="fr-FR" dirty="0"/>
          </a:p>
        </p:txBody>
      </p:sp>
      <p:sp>
        <p:nvSpPr>
          <p:cNvPr id="2" name="Title Placeholder 1">
            <a:extLst>
              <a:ext uri="{FF2B5EF4-FFF2-40B4-BE49-F238E27FC236}">
                <a16:creationId xmlns:a16="http://schemas.microsoft.com/office/drawing/2014/main" id="{75E4902D-9BF0-3342-340B-D23705B94708}"/>
              </a:ext>
            </a:extLst>
          </p:cNvPr>
          <p:cNvSpPr>
            <a:spLocks noGrp="1"/>
          </p:cNvSpPr>
          <p:nvPr>
            <p:ph type="title"/>
          </p:nvPr>
        </p:nvSpPr>
        <p:spPr>
          <a:xfrm>
            <a:off x="414338" y="414337"/>
            <a:ext cx="11365704" cy="1507331"/>
          </a:xfrm>
          <a:prstGeom prst="rect">
            <a:avLst/>
          </a:prstGeom>
        </p:spPr>
        <p:txBody>
          <a:bodyPr vert="horz" lIns="0" tIns="0" rIns="0" bIns="0" rtlCol="0" anchor="t">
            <a:noAutofit/>
          </a:bodyPr>
          <a:lstStyle/>
          <a:p>
            <a:r>
              <a:rPr lang="en-GB"/>
              <a:t>Master slide - Do not edit</a:t>
            </a:r>
          </a:p>
        </p:txBody>
      </p:sp>
      <p:sp>
        <p:nvSpPr>
          <p:cNvPr id="3" name="Text Placeholder 2">
            <a:extLst>
              <a:ext uri="{FF2B5EF4-FFF2-40B4-BE49-F238E27FC236}">
                <a16:creationId xmlns:a16="http://schemas.microsoft.com/office/drawing/2014/main" id="{5BEDA8E2-88B8-79E4-B5FD-FDDE6BD1DF39}"/>
              </a:ext>
            </a:extLst>
          </p:cNvPr>
          <p:cNvSpPr>
            <a:spLocks noGrp="1"/>
          </p:cNvSpPr>
          <p:nvPr>
            <p:ph type="body" idx="1"/>
          </p:nvPr>
        </p:nvSpPr>
        <p:spPr>
          <a:xfrm>
            <a:off x="414338" y="2421731"/>
            <a:ext cx="11365704" cy="3529013"/>
          </a:xfrm>
          <a:prstGeom prst="rect">
            <a:avLst/>
          </a:prstGeom>
        </p:spPr>
        <p:txBody>
          <a:bodyPr vert="horz" lIns="0" tIns="0" rIns="0" bIns="0" rtlCol="0">
            <a:normAutofit/>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GB" noProof="0"/>
          </a:p>
        </p:txBody>
      </p:sp>
      <p:cxnSp>
        <p:nvCxnSpPr>
          <p:cNvPr id="13" name="Straight Connector 12">
            <a:extLst>
              <a:ext uri="{FF2B5EF4-FFF2-40B4-BE49-F238E27FC236}">
                <a16:creationId xmlns:a16="http://schemas.microsoft.com/office/drawing/2014/main" id="{68D1141F-5BE0-0482-671A-52F67D5BE306}"/>
              </a:ext>
            </a:extLst>
          </p:cNvPr>
          <p:cNvCxnSpPr>
            <a:cxnSpLocks/>
          </p:cNvCxnSpPr>
          <p:nvPr/>
        </p:nvCxnSpPr>
        <p:spPr>
          <a:xfrm>
            <a:off x="9955362" y="6450013"/>
            <a:ext cx="0" cy="41433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662A664F-60C5-FCBA-B562-E73997E5C443}"/>
              </a:ext>
            </a:extLst>
          </p:cNvPr>
          <p:cNvCxnSpPr>
            <a:cxnSpLocks/>
          </p:cNvCxnSpPr>
          <p:nvPr/>
        </p:nvCxnSpPr>
        <p:spPr>
          <a:xfrm>
            <a:off x="11780042" y="6450013"/>
            <a:ext cx="0" cy="41433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E3AC6FF-E779-90C8-8B23-7B83BF868D03}"/>
              </a:ext>
            </a:extLst>
          </p:cNvPr>
          <p:cNvCxnSpPr>
            <a:cxnSpLocks/>
          </p:cNvCxnSpPr>
          <p:nvPr/>
        </p:nvCxnSpPr>
        <p:spPr>
          <a:xfrm>
            <a:off x="8126550" y="6450013"/>
            <a:ext cx="0" cy="41433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D59752CA-A78F-C6CA-CBBC-1EFA0A3F01CC}"/>
              </a:ext>
            </a:extLst>
          </p:cNvPr>
          <p:cNvCxnSpPr>
            <a:cxnSpLocks/>
          </p:cNvCxnSpPr>
          <p:nvPr/>
        </p:nvCxnSpPr>
        <p:spPr>
          <a:xfrm>
            <a:off x="4073650" y="6450013"/>
            <a:ext cx="0" cy="41433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pic>
        <p:nvPicPr>
          <p:cNvPr id="22" name="Graphic 21">
            <a:extLst>
              <a:ext uri="{FF2B5EF4-FFF2-40B4-BE49-F238E27FC236}">
                <a16:creationId xmlns:a16="http://schemas.microsoft.com/office/drawing/2014/main" id="{33594D20-54D5-D98C-6173-7927B822981E}"/>
              </a:ext>
            </a:extLst>
          </p:cNvPr>
          <p:cNvPicPr>
            <a:picLocks noChangeAspect="1"/>
          </p:cNvPicPr>
          <p:nvPr/>
        </p:nvPicPr>
        <p:blipFill>
          <a:blip r:embed="rId61">
            <a:extLst>
              <a:ext uri="{96DAC541-7B7A-43D3-8B79-37D633B846F1}">
                <asvg:svgBlip xmlns:asvg="http://schemas.microsoft.com/office/drawing/2016/SVG/main" r:embed="rId62"/>
              </a:ext>
            </a:extLst>
          </a:blip>
          <a:stretch>
            <a:fillRect/>
          </a:stretch>
        </p:blipFill>
        <p:spPr>
          <a:xfrm>
            <a:off x="409410" y="6519023"/>
            <a:ext cx="413481" cy="283459"/>
          </a:xfrm>
          <a:prstGeom prst="rect">
            <a:avLst/>
          </a:prstGeom>
        </p:spPr>
      </p:pic>
      <p:sp>
        <p:nvSpPr>
          <p:cNvPr id="4" name="Footer Placeholder 3">
            <a:extLst>
              <a:ext uri="{FF2B5EF4-FFF2-40B4-BE49-F238E27FC236}">
                <a16:creationId xmlns:a16="http://schemas.microsoft.com/office/drawing/2014/main" id="{7EC6C218-4370-97B1-8313-13B132685426}"/>
              </a:ext>
            </a:extLst>
          </p:cNvPr>
          <p:cNvSpPr>
            <a:spLocks noGrp="1"/>
          </p:cNvSpPr>
          <p:nvPr>
            <p:ph type="ftr" sz="quarter" idx="3"/>
          </p:nvPr>
        </p:nvSpPr>
        <p:spPr>
          <a:xfrm>
            <a:off x="4071619" y="6452233"/>
            <a:ext cx="4052687" cy="406800"/>
          </a:xfrm>
          <a:prstGeom prst="rect">
            <a:avLst/>
          </a:prstGeom>
          <a:noFill/>
        </p:spPr>
        <p:txBody>
          <a:bodyPr wrap="square" lIns="180000" tIns="0" rIns="180000" bIns="0" rtlCol="0" anchor="ctr">
            <a:noAutofit/>
          </a:bodyPr>
          <a:lstStyle>
            <a:lvl1pPr>
              <a:defRPr lang="en-GB" sz="1000" b="0" i="0" smtClean="0">
                <a:latin typeface="TWK Everett Light" panose="020B0204000000000000" pitchFamily="34" charset="77"/>
                <a:cs typeface="TWK Everett Light" panose="020B0204000000000000" pitchFamily="34" charset="77"/>
              </a:defRPr>
            </a:lvl1pPr>
          </a:lstStyle>
          <a:p>
            <a:r>
              <a:rPr lang="fr-FR" dirty="0"/>
              <a:t>Architectures Micro-Services</a:t>
            </a:r>
          </a:p>
        </p:txBody>
      </p:sp>
      <p:sp>
        <p:nvSpPr>
          <p:cNvPr id="6" name="Espace réservé du numéro de diapositive 5">
            <a:extLst>
              <a:ext uri="{FF2B5EF4-FFF2-40B4-BE49-F238E27FC236}">
                <a16:creationId xmlns:a16="http://schemas.microsoft.com/office/drawing/2014/main" id="{74B6E966-C577-7C75-0D67-51E545EF8B3F}"/>
              </a:ext>
            </a:extLst>
          </p:cNvPr>
          <p:cNvSpPr>
            <a:spLocks noGrp="1"/>
          </p:cNvSpPr>
          <p:nvPr>
            <p:ph type="sldNum" sz="quarter" idx="4"/>
          </p:nvPr>
        </p:nvSpPr>
        <p:spPr>
          <a:xfrm>
            <a:off x="11780042" y="6452233"/>
            <a:ext cx="411955" cy="406800"/>
          </a:xfrm>
          <a:prstGeom prst="rect">
            <a:avLst/>
          </a:prstGeom>
          <a:noFill/>
        </p:spPr>
        <p:txBody>
          <a:bodyPr wrap="none" lIns="108000" tIns="0" rIns="180000" bIns="0" rtlCol="0" anchor="ctr">
            <a:noAutofit/>
          </a:bodyPr>
          <a:lstStyle>
            <a:lvl1pPr>
              <a:defRPr lang="en-US" sz="1000" b="0" i="0" smtClean="0">
                <a:latin typeface="TWK Everett Light" panose="020B0204000000000000" pitchFamily="34" charset="77"/>
                <a:cs typeface="TWK Everett Light" panose="020B0204000000000000" pitchFamily="34" charset="77"/>
              </a:defRPr>
            </a:lvl1pPr>
          </a:lstStyle>
          <a:p>
            <a:fld id="{D45383A3-69D5-4E2F-A1AB-69ED5D96D69B}" type="slidenum">
              <a:rPr lang="fr-FR" smtClean="0"/>
              <a:t>‹#›</a:t>
            </a:fld>
            <a:endParaRPr lang="fr-FR" dirty="0"/>
          </a:p>
        </p:txBody>
      </p:sp>
      <p:sp>
        <p:nvSpPr>
          <p:cNvPr id="7" name="Rectangle 6">
            <a:extLst>
              <a:ext uri="{FF2B5EF4-FFF2-40B4-BE49-F238E27FC236}">
                <a16:creationId xmlns:a16="http://schemas.microsoft.com/office/drawing/2014/main" id="{6C752E2D-E473-115A-EF19-A8DA25BC8CBE}"/>
              </a:ext>
            </a:extLst>
          </p:cNvPr>
          <p:cNvSpPr/>
          <p:nvPr/>
        </p:nvSpPr>
        <p:spPr>
          <a:xfrm>
            <a:off x="-1486015" y="988890"/>
            <a:ext cx="756000" cy="322395"/>
          </a:xfrm>
          <a:prstGeom prst="rect">
            <a:avLst/>
          </a:prstGeom>
          <a:solidFill>
            <a:srgbClr val="0F0E2B"/>
          </a:solidFill>
          <a:ln>
            <a:noFill/>
          </a:ln>
        </p:spPr>
        <p:style>
          <a:lnRef idx="2">
            <a:schemeClr val="dk1">
              <a:shade val="15000"/>
            </a:schemeClr>
          </a:lnRef>
          <a:fillRef idx="1">
            <a:schemeClr val="dk1"/>
          </a:fillRef>
          <a:effectRef idx="0">
            <a:schemeClr val="dk1"/>
          </a:effectRef>
          <a:fontRef idx="minor">
            <a:schemeClr val="lt1"/>
          </a:fontRef>
        </p:style>
        <p:txBody>
          <a:bodyPr wrap="none" lIns="36000" rtlCol="0" anchor="ctr"/>
          <a:lstStyle/>
          <a:p>
            <a:pPr algn="l"/>
            <a:r>
              <a:rPr lang="en-US" sz="800" b="0" noProof="0" dirty="0">
                <a:solidFill>
                  <a:srgbClr val="FFFFFF"/>
                </a:solidFill>
                <a:latin typeface="TWK Everett Light" panose="020B0204000000000000" pitchFamily="34" charset="77"/>
                <a:cs typeface="TWK Everett Light" panose="020B0204000000000000" pitchFamily="34" charset="77"/>
              </a:rPr>
              <a:t>Midnight Blue</a:t>
            </a:r>
          </a:p>
          <a:p>
            <a:pPr algn="l"/>
            <a:r>
              <a:rPr lang="en-US" sz="800" b="0" noProof="0" dirty="0">
                <a:solidFill>
                  <a:srgbClr val="FFFFFF"/>
                </a:solidFill>
                <a:latin typeface="TWK Everett Light" panose="020B0204000000000000" pitchFamily="34" charset="77"/>
                <a:cs typeface="TWK Everett Light" panose="020B0204000000000000" pitchFamily="34" charset="77"/>
              </a:rPr>
              <a:t>#0F0E2B</a:t>
            </a:r>
          </a:p>
        </p:txBody>
      </p:sp>
      <p:sp>
        <p:nvSpPr>
          <p:cNvPr id="8" name="Rectangle 7">
            <a:extLst>
              <a:ext uri="{FF2B5EF4-FFF2-40B4-BE49-F238E27FC236}">
                <a16:creationId xmlns:a16="http://schemas.microsoft.com/office/drawing/2014/main" id="{9CC52DF8-46B1-39F5-FF6A-95072D969603}"/>
              </a:ext>
            </a:extLst>
          </p:cNvPr>
          <p:cNvSpPr/>
          <p:nvPr/>
        </p:nvSpPr>
        <p:spPr>
          <a:xfrm>
            <a:off x="-1486015" y="659260"/>
            <a:ext cx="756000" cy="322395"/>
          </a:xfrm>
          <a:prstGeom prst="rect">
            <a:avLst/>
          </a:prstGeom>
          <a:solidFill>
            <a:srgbClr val="FFFAF0"/>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000000"/>
                </a:solidFill>
                <a:latin typeface="TWK Everett Light" panose="020B0204000000000000" pitchFamily="34" charset="77"/>
                <a:cs typeface="TWK Everett Light" panose="020B0204000000000000" pitchFamily="34" charset="77"/>
              </a:rPr>
              <a:t>Cream</a:t>
            </a:r>
          </a:p>
          <a:p>
            <a:pPr algn="l"/>
            <a:r>
              <a:rPr lang="en-US" sz="800" b="0" noProof="0" dirty="0">
                <a:solidFill>
                  <a:srgbClr val="000000"/>
                </a:solidFill>
                <a:latin typeface="TWK Everett Light" panose="020B0204000000000000" pitchFamily="34" charset="77"/>
                <a:cs typeface="TWK Everett Light" panose="020B0204000000000000" pitchFamily="34" charset="77"/>
              </a:rPr>
              <a:t>#FFFAF0</a:t>
            </a:r>
          </a:p>
        </p:txBody>
      </p:sp>
      <p:sp>
        <p:nvSpPr>
          <p:cNvPr id="9" name="Rectangle 8">
            <a:extLst>
              <a:ext uri="{FF2B5EF4-FFF2-40B4-BE49-F238E27FC236}">
                <a16:creationId xmlns:a16="http://schemas.microsoft.com/office/drawing/2014/main" id="{AE85BC8D-93D4-39BC-BE5C-86E07E5D64C7}"/>
              </a:ext>
            </a:extLst>
          </p:cNvPr>
          <p:cNvSpPr/>
          <p:nvPr/>
        </p:nvSpPr>
        <p:spPr>
          <a:xfrm>
            <a:off x="-1486015" y="3085134"/>
            <a:ext cx="756000" cy="322395"/>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FFFAF0"/>
                </a:solidFill>
                <a:latin typeface="TWK Everett Light" panose="020B0204000000000000" pitchFamily="34" charset="77"/>
                <a:cs typeface="TWK Everett Light" panose="020B0204000000000000" pitchFamily="34" charset="77"/>
              </a:rPr>
              <a:t>Accent 5</a:t>
            </a:r>
          </a:p>
        </p:txBody>
      </p:sp>
      <p:sp>
        <p:nvSpPr>
          <p:cNvPr id="10" name="Rectangle 9">
            <a:extLst>
              <a:ext uri="{FF2B5EF4-FFF2-40B4-BE49-F238E27FC236}">
                <a16:creationId xmlns:a16="http://schemas.microsoft.com/office/drawing/2014/main" id="{ABF672AF-6A45-3C50-50CC-ABBD046E6805}"/>
              </a:ext>
            </a:extLst>
          </p:cNvPr>
          <p:cNvSpPr/>
          <p:nvPr/>
        </p:nvSpPr>
        <p:spPr>
          <a:xfrm>
            <a:off x="-1486015" y="1318520"/>
            <a:ext cx="756000" cy="322395"/>
          </a:xfrm>
          <a:prstGeom prst="rect">
            <a:avLst/>
          </a:prstGeom>
          <a:solidFill>
            <a:srgbClr val="6DA5FF"/>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000000"/>
                </a:solidFill>
                <a:latin typeface="TWK Everett Light" panose="020B0204000000000000" pitchFamily="34" charset="77"/>
                <a:cs typeface="TWK Everett Light" panose="020B0204000000000000" pitchFamily="34" charset="77"/>
              </a:rPr>
              <a:t>Sky Blue</a:t>
            </a:r>
          </a:p>
          <a:p>
            <a:pPr algn="l"/>
            <a:r>
              <a:rPr lang="en-US" sz="800" b="0" noProof="0" dirty="0">
                <a:solidFill>
                  <a:srgbClr val="000000"/>
                </a:solidFill>
                <a:latin typeface="TWK Everett Light" panose="020B0204000000000000" pitchFamily="34" charset="77"/>
                <a:cs typeface="TWK Everett Light" panose="020B0204000000000000" pitchFamily="34" charset="77"/>
              </a:rPr>
              <a:t>#6DA5FF</a:t>
            </a:r>
          </a:p>
        </p:txBody>
      </p:sp>
      <p:sp>
        <p:nvSpPr>
          <p:cNvPr id="12" name="Rectangle 11">
            <a:extLst>
              <a:ext uri="{FF2B5EF4-FFF2-40B4-BE49-F238E27FC236}">
                <a16:creationId xmlns:a16="http://schemas.microsoft.com/office/drawing/2014/main" id="{7991BC94-071F-F1C7-E946-8EB3A58E7A64}"/>
              </a:ext>
            </a:extLst>
          </p:cNvPr>
          <p:cNvSpPr/>
          <p:nvPr/>
        </p:nvSpPr>
        <p:spPr>
          <a:xfrm>
            <a:off x="-1472598" y="329630"/>
            <a:ext cx="756000" cy="322395"/>
          </a:xfrm>
          <a:prstGeom prst="rect">
            <a:avLst/>
          </a:prstGeom>
          <a:solidFill>
            <a:srgbClr val="000000"/>
          </a:solidFill>
          <a:ln>
            <a:noFill/>
          </a:ln>
        </p:spPr>
        <p:style>
          <a:lnRef idx="2">
            <a:schemeClr val="dk1">
              <a:shade val="15000"/>
            </a:schemeClr>
          </a:lnRef>
          <a:fillRef idx="1">
            <a:schemeClr val="dk1"/>
          </a:fillRef>
          <a:effectRef idx="0">
            <a:schemeClr val="dk1"/>
          </a:effectRef>
          <a:fontRef idx="minor">
            <a:schemeClr val="lt1"/>
          </a:fontRef>
        </p:style>
        <p:txBody>
          <a:bodyPr wrap="none" lIns="36000" rtlCol="0" anchor="ctr"/>
          <a:lstStyle/>
          <a:p>
            <a:pPr algn="l"/>
            <a:r>
              <a:rPr lang="en-US" sz="800" b="0" noProof="0" dirty="0">
                <a:solidFill>
                  <a:srgbClr val="FFFFFF"/>
                </a:solidFill>
                <a:latin typeface="TWK Everett Light" panose="020B0204000000000000" pitchFamily="34" charset="77"/>
                <a:cs typeface="TWK Everett Light" panose="020B0204000000000000" pitchFamily="34" charset="77"/>
              </a:rPr>
              <a:t>Black</a:t>
            </a:r>
          </a:p>
          <a:p>
            <a:pPr algn="l"/>
            <a:r>
              <a:rPr lang="en-US" sz="800" b="0" noProof="0" dirty="0">
                <a:solidFill>
                  <a:srgbClr val="FFFFFF"/>
                </a:solidFill>
                <a:latin typeface="TWK Everett Light" panose="020B0204000000000000" pitchFamily="34" charset="77"/>
                <a:cs typeface="TWK Everett Light" panose="020B0204000000000000" pitchFamily="34" charset="77"/>
              </a:rPr>
              <a:t>#000000</a:t>
            </a:r>
          </a:p>
        </p:txBody>
      </p:sp>
      <p:sp>
        <p:nvSpPr>
          <p:cNvPr id="15" name="Rectangle 14">
            <a:extLst>
              <a:ext uri="{FF2B5EF4-FFF2-40B4-BE49-F238E27FC236}">
                <a16:creationId xmlns:a16="http://schemas.microsoft.com/office/drawing/2014/main" id="{BA5AEE0E-A8EA-752E-798D-EDD49802464E}"/>
              </a:ext>
            </a:extLst>
          </p:cNvPr>
          <p:cNvSpPr/>
          <p:nvPr/>
        </p:nvSpPr>
        <p:spPr>
          <a:xfrm>
            <a:off x="-1472598" y="0"/>
            <a:ext cx="756000" cy="322395"/>
          </a:xfrm>
          <a:prstGeom prst="rect">
            <a:avLst/>
          </a:prstGeom>
          <a:solidFill>
            <a:srgbClr val="FFFFFF"/>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000000"/>
                </a:solidFill>
                <a:latin typeface="TWK Everett Light" panose="020B0204000000000000" pitchFamily="34" charset="77"/>
                <a:cs typeface="TWK Everett Light" panose="020B0204000000000000" pitchFamily="34" charset="77"/>
              </a:rPr>
              <a:t>White</a:t>
            </a:r>
          </a:p>
          <a:p>
            <a:pPr algn="l"/>
            <a:r>
              <a:rPr lang="en-US" sz="800" b="0" noProof="0" dirty="0">
                <a:solidFill>
                  <a:srgbClr val="000000"/>
                </a:solidFill>
                <a:latin typeface="TWK Everett Light" panose="020B0204000000000000" pitchFamily="34" charset="77"/>
                <a:cs typeface="TWK Everett Light" panose="020B0204000000000000" pitchFamily="34" charset="77"/>
              </a:rPr>
              <a:t>#FFFFFF</a:t>
            </a:r>
          </a:p>
        </p:txBody>
      </p:sp>
      <p:sp>
        <p:nvSpPr>
          <p:cNvPr id="18" name="Rectangle 17">
            <a:extLst>
              <a:ext uri="{FF2B5EF4-FFF2-40B4-BE49-F238E27FC236}">
                <a16:creationId xmlns:a16="http://schemas.microsoft.com/office/drawing/2014/main" id="{6614E579-1C5E-02BE-A67D-17A04A9A131B}"/>
              </a:ext>
            </a:extLst>
          </p:cNvPr>
          <p:cNvSpPr/>
          <p:nvPr/>
        </p:nvSpPr>
        <p:spPr>
          <a:xfrm>
            <a:off x="-1486015" y="3410584"/>
            <a:ext cx="756000" cy="322395"/>
          </a:xfrm>
          <a:prstGeom prst="rect">
            <a:avLst/>
          </a:prstGeom>
          <a:solidFill>
            <a:schemeClr val="accent6"/>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FFFAF0"/>
                </a:solidFill>
                <a:latin typeface="TWK Everett Light" panose="020B0204000000000000" pitchFamily="34" charset="77"/>
                <a:cs typeface="TWK Everett Light" panose="020B0204000000000000" pitchFamily="34" charset="77"/>
              </a:rPr>
              <a:t>Accent 6</a:t>
            </a:r>
          </a:p>
        </p:txBody>
      </p:sp>
      <p:sp>
        <p:nvSpPr>
          <p:cNvPr id="20" name="Rectangle 19">
            <a:extLst>
              <a:ext uri="{FF2B5EF4-FFF2-40B4-BE49-F238E27FC236}">
                <a16:creationId xmlns:a16="http://schemas.microsoft.com/office/drawing/2014/main" id="{1407AAC5-242F-622A-0F5B-C134DA7E3653}"/>
              </a:ext>
            </a:extLst>
          </p:cNvPr>
          <p:cNvSpPr/>
          <p:nvPr/>
        </p:nvSpPr>
        <p:spPr>
          <a:xfrm>
            <a:off x="-1486015" y="1648151"/>
            <a:ext cx="756000" cy="322395"/>
          </a:xfrm>
          <a:prstGeom prst="rect">
            <a:avLst/>
          </a:prstGeom>
          <a:solidFill>
            <a:srgbClr val="1F24E8"/>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FFFFFF"/>
                </a:solidFill>
                <a:latin typeface="TWK Everett Light" panose="020B0204000000000000" pitchFamily="34" charset="77"/>
                <a:cs typeface="TWK Everett Light" panose="020B0204000000000000" pitchFamily="34" charset="77"/>
              </a:rPr>
              <a:t>Cobalt Blue</a:t>
            </a:r>
          </a:p>
          <a:p>
            <a:pPr algn="l"/>
            <a:r>
              <a:rPr lang="en-US" sz="800" b="0" noProof="0" dirty="0">
                <a:solidFill>
                  <a:srgbClr val="FFFFFF"/>
                </a:solidFill>
                <a:latin typeface="TWK Everett Light" panose="020B0204000000000000" pitchFamily="34" charset="77"/>
                <a:cs typeface="TWK Everett Light" panose="020B0204000000000000" pitchFamily="34" charset="77"/>
              </a:rPr>
              <a:t>#1F24E8</a:t>
            </a:r>
          </a:p>
        </p:txBody>
      </p:sp>
      <p:sp>
        <p:nvSpPr>
          <p:cNvPr id="23" name="Rectangle 22">
            <a:extLst>
              <a:ext uri="{FF2B5EF4-FFF2-40B4-BE49-F238E27FC236}">
                <a16:creationId xmlns:a16="http://schemas.microsoft.com/office/drawing/2014/main" id="{3012796F-D85D-663D-8B49-3D6D94AD18A3}"/>
              </a:ext>
            </a:extLst>
          </p:cNvPr>
          <p:cNvSpPr/>
          <p:nvPr/>
        </p:nvSpPr>
        <p:spPr>
          <a:xfrm>
            <a:off x="-1486015" y="2759683"/>
            <a:ext cx="756000" cy="322395"/>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FFFAF0"/>
                </a:solidFill>
                <a:latin typeface="TWK Everett Light" panose="020B0204000000000000" pitchFamily="34" charset="77"/>
                <a:cs typeface="TWK Everett Light" panose="020B0204000000000000" pitchFamily="34" charset="77"/>
              </a:rPr>
              <a:t>Accent 4</a:t>
            </a:r>
          </a:p>
        </p:txBody>
      </p:sp>
      <p:cxnSp>
        <p:nvCxnSpPr>
          <p:cNvPr id="25" name="Straight Arrow Connector 24">
            <a:extLst>
              <a:ext uri="{FF2B5EF4-FFF2-40B4-BE49-F238E27FC236}">
                <a16:creationId xmlns:a16="http://schemas.microsoft.com/office/drawing/2014/main" id="{54A501EC-27CD-B2EA-603D-C12FF36DBFE9}"/>
              </a:ext>
            </a:extLst>
          </p:cNvPr>
          <p:cNvCxnSpPr>
            <a:cxnSpLocks/>
          </p:cNvCxnSpPr>
          <p:nvPr/>
        </p:nvCxnSpPr>
        <p:spPr>
          <a:xfrm>
            <a:off x="409410"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27549DC0-0C37-9C23-11A6-EF844B76E366}"/>
              </a:ext>
            </a:extLst>
          </p:cNvPr>
          <p:cNvSpPr txBox="1"/>
          <p:nvPr/>
        </p:nvSpPr>
        <p:spPr>
          <a:xfrm>
            <a:off x="449580" y="-465275"/>
            <a:ext cx="646331" cy="338554"/>
          </a:xfrm>
          <a:prstGeom prst="rect">
            <a:avLst/>
          </a:prstGeom>
          <a:noFill/>
        </p:spPr>
        <p:txBody>
          <a:bodyPr wrap="none" rtlCol="0">
            <a:spAutoFit/>
          </a:bodyPr>
          <a:lstStyle/>
          <a:p>
            <a:r>
              <a:rPr lang="fr-FR" sz="800" dirty="0">
                <a:solidFill>
                  <a:srgbClr val="0F0E2B"/>
                </a:solidFill>
              </a:rPr>
              <a:t>LEFT </a:t>
            </a:r>
          </a:p>
          <a:p>
            <a:r>
              <a:rPr lang="fr-FR" sz="800" dirty="0">
                <a:solidFill>
                  <a:srgbClr val="0F0E2B"/>
                </a:solidFill>
              </a:rPr>
              <a:t>MARGIN</a:t>
            </a:r>
            <a:endParaRPr lang="en-US" sz="800" dirty="0">
              <a:solidFill>
                <a:srgbClr val="0F0E2B"/>
              </a:solidFill>
            </a:endParaRPr>
          </a:p>
        </p:txBody>
      </p:sp>
      <p:cxnSp>
        <p:nvCxnSpPr>
          <p:cNvPr id="27" name="Straight Arrow Connector 26">
            <a:extLst>
              <a:ext uri="{FF2B5EF4-FFF2-40B4-BE49-F238E27FC236}">
                <a16:creationId xmlns:a16="http://schemas.microsoft.com/office/drawing/2014/main" id="{71E34F39-72C4-1AC2-9221-8A54A2D8DE69}"/>
              </a:ext>
            </a:extLst>
          </p:cNvPr>
          <p:cNvCxnSpPr>
            <a:cxnSpLocks/>
          </p:cNvCxnSpPr>
          <p:nvPr/>
        </p:nvCxnSpPr>
        <p:spPr>
          <a:xfrm>
            <a:off x="11784483"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B7822C89-0213-02F1-3DA7-67E7C8007C3D}"/>
              </a:ext>
            </a:extLst>
          </p:cNvPr>
          <p:cNvSpPr txBox="1"/>
          <p:nvPr/>
        </p:nvSpPr>
        <p:spPr>
          <a:xfrm>
            <a:off x="11824653" y="-465275"/>
            <a:ext cx="646331" cy="338554"/>
          </a:xfrm>
          <a:prstGeom prst="rect">
            <a:avLst/>
          </a:prstGeom>
          <a:noFill/>
        </p:spPr>
        <p:txBody>
          <a:bodyPr wrap="none" rtlCol="0">
            <a:spAutoFit/>
          </a:bodyPr>
          <a:lstStyle/>
          <a:p>
            <a:r>
              <a:rPr lang="fr-FR" sz="800" dirty="0">
                <a:solidFill>
                  <a:srgbClr val="0F0E2B"/>
                </a:solidFill>
              </a:rPr>
              <a:t>RIGHT </a:t>
            </a:r>
          </a:p>
          <a:p>
            <a:r>
              <a:rPr lang="fr-FR" sz="800" dirty="0">
                <a:solidFill>
                  <a:srgbClr val="0F0E2B"/>
                </a:solidFill>
              </a:rPr>
              <a:t>MARGIN</a:t>
            </a:r>
            <a:endParaRPr lang="en-US" sz="800" dirty="0">
              <a:solidFill>
                <a:srgbClr val="0F0E2B"/>
              </a:solidFill>
            </a:endParaRPr>
          </a:p>
        </p:txBody>
      </p:sp>
      <p:cxnSp>
        <p:nvCxnSpPr>
          <p:cNvPr id="29" name="Straight Arrow Connector 28">
            <a:extLst>
              <a:ext uri="{FF2B5EF4-FFF2-40B4-BE49-F238E27FC236}">
                <a16:creationId xmlns:a16="http://schemas.microsoft.com/office/drawing/2014/main" id="{607C0A06-D84D-1594-0307-040CDCC26B7F}"/>
              </a:ext>
            </a:extLst>
          </p:cNvPr>
          <p:cNvCxnSpPr>
            <a:cxnSpLocks/>
          </p:cNvCxnSpPr>
          <p:nvPr/>
        </p:nvCxnSpPr>
        <p:spPr>
          <a:xfrm rot="5400000">
            <a:off x="12500614" y="5801581"/>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910E1EEB-1892-37B9-9102-105754A5878C}"/>
              </a:ext>
            </a:extLst>
          </p:cNvPr>
          <p:cNvSpPr txBox="1"/>
          <p:nvPr/>
        </p:nvSpPr>
        <p:spPr>
          <a:xfrm>
            <a:off x="12350143" y="5954733"/>
            <a:ext cx="662361" cy="215444"/>
          </a:xfrm>
          <a:prstGeom prst="rect">
            <a:avLst/>
          </a:prstGeom>
          <a:noFill/>
        </p:spPr>
        <p:txBody>
          <a:bodyPr wrap="none" rtlCol="0">
            <a:spAutoFit/>
          </a:bodyPr>
          <a:lstStyle/>
          <a:p>
            <a:r>
              <a:rPr lang="fr-FR" sz="800" dirty="0">
                <a:solidFill>
                  <a:srgbClr val="0F0E2B"/>
                </a:solidFill>
              </a:rPr>
              <a:t>BOTTOM</a:t>
            </a:r>
            <a:endParaRPr lang="en-US" sz="800" dirty="0">
              <a:solidFill>
                <a:srgbClr val="0F0E2B"/>
              </a:solidFill>
            </a:endParaRPr>
          </a:p>
        </p:txBody>
      </p:sp>
      <p:cxnSp>
        <p:nvCxnSpPr>
          <p:cNvPr id="32" name="Straight Arrow Connector 31">
            <a:extLst>
              <a:ext uri="{FF2B5EF4-FFF2-40B4-BE49-F238E27FC236}">
                <a16:creationId xmlns:a16="http://schemas.microsoft.com/office/drawing/2014/main" id="{61C1C36C-4667-A819-8A98-3EDFFD38C780}"/>
              </a:ext>
            </a:extLst>
          </p:cNvPr>
          <p:cNvCxnSpPr>
            <a:cxnSpLocks/>
          </p:cNvCxnSpPr>
          <p:nvPr/>
        </p:nvCxnSpPr>
        <p:spPr>
          <a:xfrm rot="5400000">
            <a:off x="12500614" y="2270484"/>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4CD99EFD-0596-9F46-48BA-80BCAE06F369}"/>
              </a:ext>
            </a:extLst>
          </p:cNvPr>
          <p:cNvSpPr txBox="1"/>
          <p:nvPr/>
        </p:nvSpPr>
        <p:spPr>
          <a:xfrm>
            <a:off x="12350143" y="2166090"/>
            <a:ext cx="404278" cy="215444"/>
          </a:xfrm>
          <a:prstGeom prst="rect">
            <a:avLst/>
          </a:prstGeom>
          <a:noFill/>
        </p:spPr>
        <p:txBody>
          <a:bodyPr wrap="none" rtlCol="0">
            <a:spAutoFit/>
          </a:bodyPr>
          <a:lstStyle/>
          <a:p>
            <a:r>
              <a:rPr lang="fr-FR" sz="800" dirty="0">
                <a:solidFill>
                  <a:srgbClr val="0F0E2B"/>
                </a:solidFill>
              </a:rPr>
              <a:t>TOP</a:t>
            </a:r>
            <a:endParaRPr lang="en-US" sz="800" dirty="0">
              <a:solidFill>
                <a:srgbClr val="0F0E2B"/>
              </a:solidFill>
            </a:endParaRPr>
          </a:p>
        </p:txBody>
      </p:sp>
      <p:cxnSp>
        <p:nvCxnSpPr>
          <p:cNvPr id="37" name="Straight Arrow Connector 36">
            <a:extLst>
              <a:ext uri="{FF2B5EF4-FFF2-40B4-BE49-F238E27FC236}">
                <a16:creationId xmlns:a16="http://schemas.microsoft.com/office/drawing/2014/main" id="{409CE779-719E-23A6-5013-440DBF19B091}"/>
              </a:ext>
            </a:extLst>
          </p:cNvPr>
          <p:cNvCxnSpPr>
            <a:cxnSpLocks/>
          </p:cNvCxnSpPr>
          <p:nvPr/>
        </p:nvCxnSpPr>
        <p:spPr>
          <a:xfrm>
            <a:off x="407240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E716C49F-33F4-CB9C-560E-74AA4A7585DE}"/>
              </a:ext>
            </a:extLst>
          </p:cNvPr>
          <p:cNvSpPr txBox="1"/>
          <p:nvPr/>
        </p:nvSpPr>
        <p:spPr>
          <a:xfrm>
            <a:off x="4099243" y="-403720"/>
            <a:ext cx="340158" cy="215444"/>
          </a:xfrm>
          <a:prstGeom prst="rect">
            <a:avLst/>
          </a:prstGeom>
          <a:noFill/>
        </p:spPr>
        <p:txBody>
          <a:bodyPr wrap="none" rtlCol="0">
            <a:spAutoFit/>
          </a:bodyPr>
          <a:lstStyle/>
          <a:p>
            <a:r>
              <a:rPr lang="fr-FR" sz="800" dirty="0">
                <a:solidFill>
                  <a:srgbClr val="0F0E2B"/>
                </a:solidFill>
              </a:rPr>
              <a:t>1/3</a:t>
            </a:r>
            <a:endParaRPr lang="en-US" sz="800" dirty="0">
              <a:solidFill>
                <a:srgbClr val="0F0E2B"/>
              </a:solidFill>
            </a:endParaRPr>
          </a:p>
        </p:txBody>
      </p:sp>
      <p:cxnSp>
        <p:nvCxnSpPr>
          <p:cNvPr id="41" name="Straight Arrow Connector 40">
            <a:extLst>
              <a:ext uri="{FF2B5EF4-FFF2-40B4-BE49-F238E27FC236}">
                <a16:creationId xmlns:a16="http://schemas.microsoft.com/office/drawing/2014/main" id="{121E6AC7-E32A-56C7-3F41-B3C45712C21B}"/>
              </a:ext>
            </a:extLst>
          </p:cNvPr>
          <p:cNvCxnSpPr>
            <a:cxnSpLocks/>
          </p:cNvCxnSpPr>
          <p:nvPr/>
        </p:nvCxnSpPr>
        <p:spPr>
          <a:xfrm>
            <a:off x="8125687"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F1B0BFF2-2A42-15A5-57C2-4399F9093DA7}"/>
              </a:ext>
            </a:extLst>
          </p:cNvPr>
          <p:cNvSpPr txBox="1"/>
          <p:nvPr/>
        </p:nvSpPr>
        <p:spPr>
          <a:xfrm>
            <a:off x="8170266" y="-403720"/>
            <a:ext cx="369012" cy="215444"/>
          </a:xfrm>
          <a:prstGeom prst="rect">
            <a:avLst/>
          </a:prstGeom>
          <a:noFill/>
        </p:spPr>
        <p:txBody>
          <a:bodyPr wrap="none" rtlCol="0">
            <a:spAutoFit/>
          </a:bodyPr>
          <a:lstStyle/>
          <a:p>
            <a:r>
              <a:rPr lang="fr-FR" sz="800" dirty="0">
                <a:solidFill>
                  <a:srgbClr val="0F0E2B"/>
                </a:solidFill>
              </a:rPr>
              <a:t>2/3</a:t>
            </a:r>
            <a:endParaRPr lang="en-US" sz="800" dirty="0">
              <a:solidFill>
                <a:srgbClr val="0F0E2B"/>
              </a:solidFill>
            </a:endParaRPr>
          </a:p>
        </p:txBody>
      </p:sp>
      <p:cxnSp>
        <p:nvCxnSpPr>
          <p:cNvPr id="43" name="Straight Arrow Connector 42">
            <a:extLst>
              <a:ext uri="{FF2B5EF4-FFF2-40B4-BE49-F238E27FC236}">
                <a16:creationId xmlns:a16="http://schemas.microsoft.com/office/drawing/2014/main" id="{2E8EFA58-0BAE-A74E-9EF5-0757A3E45F7C}"/>
              </a:ext>
            </a:extLst>
          </p:cNvPr>
          <p:cNvCxnSpPr>
            <a:cxnSpLocks/>
          </p:cNvCxnSpPr>
          <p:nvPr/>
        </p:nvCxnSpPr>
        <p:spPr>
          <a:xfrm>
            <a:off x="6097233"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F993DAE8-456F-B7CC-61DD-E4B9A403616B}"/>
              </a:ext>
            </a:extLst>
          </p:cNvPr>
          <p:cNvSpPr txBox="1"/>
          <p:nvPr/>
        </p:nvSpPr>
        <p:spPr>
          <a:xfrm>
            <a:off x="6147527" y="-403720"/>
            <a:ext cx="340158" cy="215444"/>
          </a:xfrm>
          <a:prstGeom prst="rect">
            <a:avLst/>
          </a:prstGeom>
          <a:noFill/>
        </p:spPr>
        <p:txBody>
          <a:bodyPr wrap="none" rtlCol="0">
            <a:spAutoFit/>
          </a:bodyPr>
          <a:lstStyle/>
          <a:p>
            <a:r>
              <a:rPr lang="fr-FR" sz="800" dirty="0">
                <a:solidFill>
                  <a:srgbClr val="0F0E2B"/>
                </a:solidFill>
              </a:rPr>
              <a:t>1/2</a:t>
            </a:r>
            <a:endParaRPr lang="en-US" sz="800" dirty="0">
              <a:solidFill>
                <a:srgbClr val="0F0E2B"/>
              </a:solidFill>
            </a:endParaRPr>
          </a:p>
        </p:txBody>
      </p:sp>
      <p:sp>
        <p:nvSpPr>
          <p:cNvPr id="24" name="Rectangle 23">
            <a:extLst>
              <a:ext uri="{FF2B5EF4-FFF2-40B4-BE49-F238E27FC236}">
                <a16:creationId xmlns:a16="http://schemas.microsoft.com/office/drawing/2014/main" id="{1909036B-FD58-A47E-1963-DDEFD038E17E}"/>
              </a:ext>
            </a:extLst>
          </p:cNvPr>
          <p:cNvSpPr/>
          <p:nvPr/>
        </p:nvSpPr>
        <p:spPr>
          <a:xfrm>
            <a:off x="-1486015" y="2434232"/>
            <a:ext cx="756000" cy="322395"/>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FFFFFF"/>
                </a:solidFill>
                <a:latin typeface="TWK Everett Light" panose="020B0204000000000000" pitchFamily="34" charset="77"/>
                <a:cs typeface="TWK Everett Light" panose="020B0204000000000000" pitchFamily="34" charset="77"/>
              </a:rPr>
              <a:t>Accent 1</a:t>
            </a:r>
          </a:p>
        </p:txBody>
      </p:sp>
      <p:pic>
        <p:nvPicPr>
          <p:cNvPr id="36" name="Graphic 35">
            <a:extLst>
              <a:ext uri="{FF2B5EF4-FFF2-40B4-BE49-F238E27FC236}">
                <a16:creationId xmlns:a16="http://schemas.microsoft.com/office/drawing/2014/main" id="{25ED75B0-6D51-F17B-457F-F99999076C84}"/>
              </a:ext>
            </a:extLst>
          </p:cNvPr>
          <p:cNvPicPr>
            <a:picLocks noChangeAspect="1"/>
          </p:cNvPicPr>
          <p:nvPr/>
        </p:nvPicPr>
        <p:blipFill>
          <a:blip r:embed="rId63">
            <a:extLst>
              <a:ext uri="{96DAC541-7B7A-43D3-8B79-37D633B846F1}">
                <asvg:svgBlip xmlns:asvg="http://schemas.microsoft.com/office/drawing/2016/SVG/main" r:embed="rId64"/>
              </a:ext>
            </a:extLst>
          </a:blip>
          <a:stretch>
            <a:fillRect/>
          </a:stretch>
        </p:blipFill>
        <p:spPr>
          <a:xfrm>
            <a:off x="409410" y="6519023"/>
            <a:ext cx="413481" cy="283459"/>
          </a:xfrm>
          <a:prstGeom prst="rect">
            <a:avLst/>
          </a:prstGeom>
        </p:spPr>
      </p:pic>
      <p:cxnSp>
        <p:nvCxnSpPr>
          <p:cNvPr id="39" name="Straight Arrow Connector 38">
            <a:extLst>
              <a:ext uri="{FF2B5EF4-FFF2-40B4-BE49-F238E27FC236}">
                <a16:creationId xmlns:a16="http://schemas.microsoft.com/office/drawing/2014/main" id="{A4E6079B-3DF8-9FF1-D3E7-E97A1916916D}"/>
              </a:ext>
            </a:extLst>
          </p:cNvPr>
          <p:cNvCxnSpPr>
            <a:cxnSpLocks/>
          </p:cNvCxnSpPr>
          <p:nvPr/>
        </p:nvCxnSpPr>
        <p:spPr>
          <a:xfrm>
            <a:off x="409410" y="-446468"/>
            <a:ext cx="0" cy="300941"/>
          </a:xfrm>
          <a:prstGeom prst="straightConnector1">
            <a:avLst/>
          </a:prstGeom>
          <a:ln>
            <a:solidFill>
              <a:srgbClr val="0F0E2B"/>
            </a:solidFill>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07933FBF-64A4-C42A-7466-9011997C1BDA}"/>
              </a:ext>
            </a:extLst>
          </p:cNvPr>
          <p:cNvCxnSpPr>
            <a:cxnSpLocks/>
          </p:cNvCxnSpPr>
          <p:nvPr/>
        </p:nvCxnSpPr>
        <p:spPr>
          <a:xfrm>
            <a:off x="11784483" y="-446468"/>
            <a:ext cx="0" cy="300941"/>
          </a:xfrm>
          <a:prstGeom prst="straightConnector1">
            <a:avLst/>
          </a:prstGeom>
          <a:ln>
            <a:solidFill>
              <a:srgbClr val="0F0E2B"/>
            </a:solidFill>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9B238278-399B-50DB-E174-BC1814A2BAA6}"/>
              </a:ext>
            </a:extLst>
          </p:cNvPr>
          <p:cNvCxnSpPr>
            <a:cxnSpLocks/>
          </p:cNvCxnSpPr>
          <p:nvPr/>
        </p:nvCxnSpPr>
        <p:spPr>
          <a:xfrm rot="5400000">
            <a:off x="12500614" y="5801581"/>
            <a:ext cx="0" cy="300941"/>
          </a:xfrm>
          <a:prstGeom prst="straightConnector1">
            <a:avLst/>
          </a:prstGeom>
          <a:ln>
            <a:solidFill>
              <a:srgbClr val="0F0E2B"/>
            </a:solidFill>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6F248C9F-3037-5469-9267-5014A1B2C932}"/>
              </a:ext>
            </a:extLst>
          </p:cNvPr>
          <p:cNvCxnSpPr>
            <a:cxnSpLocks/>
          </p:cNvCxnSpPr>
          <p:nvPr/>
        </p:nvCxnSpPr>
        <p:spPr>
          <a:xfrm rot="5400000">
            <a:off x="12500614" y="2270484"/>
            <a:ext cx="0" cy="300941"/>
          </a:xfrm>
          <a:prstGeom prst="straightConnector1">
            <a:avLst/>
          </a:prstGeom>
          <a:ln>
            <a:solidFill>
              <a:srgbClr val="0F0E2B"/>
            </a:solidFill>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958B3490-AFB0-8C96-A0AD-7931F4E34962}"/>
              </a:ext>
            </a:extLst>
          </p:cNvPr>
          <p:cNvCxnSpPr>
            <a:cxnSpLocks/>
          </p:cNvCxnSpPr>
          <p:nvPr/>
        </p:nvCxnSpPr>
        <p:spPr>
          <a:xfrm>
            <a:off x="4072408" y="-446468"/>
            <a:ext cx="0" cy="300941"/>
          </a:xfrm>
          <a:prstGeom prst="straightConnector1">
            <a:avLst/>
          </a:prstGeom>
          <a:ln>
            <a:solidFill>
              <a:srgbClr val="0F0E2B"/>
            </a:solidFill>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724B4E72-0BD5-64BE-4557-83083C6FEF26}"/>
              </a:ext>
            </a:extLst>
          </p:cNvPr>
          <p:cNvCxnSpPr>
            <a:cxnSpLocks/>
          </p:cNvCxnSpPr>
          <p:nvPr/>
        </p:nvCxnSpPr>
        <p:spPr>
          <a:xfrm>
            <a:off x="8125687" y="-446468"/>
            <a:ext cx="0" cy="300941"/>
          </a:xfrm>
          <a:prstGeom prst="straightConnector1">
            <a:avLst/>
          </a:prstGeom>
          <a:ln>
            <a:solidFill>
              <a:srgbClr val="0F0E2B"/>
            </a:solidFill>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636F3007-B40C-AD4D-49ED-7D7AC15023A2}"/>
              </a:ext>
            </a:extLst>
          </p:cNvPr>
          <p:cNvCxnSpPr>
            <a:cxnSpLocks/>
          </p:cNvCxnSpPr>
          <p:nvPr/>
        </p:nvCxnSpPr>
        <p:spPr>
          <a:xfrm>
            <a:off x="6097233" y="-446468"/>
            <a:ext cx="0" cy="300941"/>
          </a:xfrm>
          <a:prstGeom prst="straightConnector1">
            <a:avLst/>
          </a:prstGeom>
          <a:ln>
            <a:solidFill>
              <a:srgbClr val="0F0E2B"/>
            </a:solidFill>
            <a:tailEnd type="triangle"/>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BD23FD05-8A82-0687-079B-80D4C030735F}"/>
              </a:ext>
            </a:extLst>
          </p:cNvPr>
          <p:cNvSpPr/>
          <p:nvPr/>
        </p:nvSpPr>
        <p:spPr>
          <a:xfrm>
            <a:off x="-1486015" y="2434232"/>
            <a:ext cx="756000" cy="322395"/>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0F0E2B"/>
                </a:solidFill>
                <a:latin typeface="TWK Everett Light" panose="020B0204000000000000" pitchFamily="34" charset="77"/>
                <a:cs typeface="TWK Everett Light" panose="020B0204000000000000" pitchFamily="34" charset="77"/>
              </a:rPr>
              <a:t>Accent 3</a:t>
            </a:r>
          </a:p>
        </p:txBody>
      </p:sp>
      <p:sp>
        <p:nvSpPr>
          <p:cNvPr id="69" name="Rectangle 68">
            <a:extLst>
              <a:ext uri="{FF2B5EF4-FFF2-40B4-BE49-F238E27FC236}">
                <a16:creationId xmlns:a16="http://schemas.microsoft.com/office/drawing/2014/main" id="{D04A0CBF-6A92-D6CF-9720-9846E51E7F4C}"/>
              </a:ext>
            </a:extLst>
          </p:cNvPr>
          <p:cNvSpPr/>
          <p:nvPr/>
        </p:nvSpPr>
        <p:spPr>
          <a:xfrm>
            <a:off x="-1486015" y="4464354"/>
            <a:ext cx="756000" cy="322395"/>
          </a:xfrm>
          <a:prstGeom prst="rect">
            <a:avLst/>
          </a:prstGeom>
          <a:solidFill>
            <a:srgbClr val="936D13"/>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1" noProof="0" dirty="0">
                <a:solidFill>
                  <a:srgbClr val="FFFFFF"/>
                </a:solidFill>
                <a:latin typeface="TWK Everett Light" panose="020B0204000000000000" pitchFamily="34" charset="77"/>
                <a:cs typeface="TWK Everett Light" panose="020B0204000000000000" pitchFamily="34" charset="77"/>
              </a:rPr>
              <a:t>Amber</a:t>
            </a:r>
          </a:p>
        </p:txBody>
      </p:sp>
      <p:sp>
        <p:nvSpPr>
          <p:cNvPr id="70" name="Rectangle 69">
            <a:extLst>
              <a:ext uri="{FF2B5EF4-FFF2-40B4-BE49-F238E27FC236}">
                <a16:creationId xmlns:a16="http://schemas.microsoft.com/office/drawing/2014/main" id="{2998E555-6EA3-2151-6EA4-A9F561F9B426}"/>
              </a:ext>
            </a:extLst>
          </p:cNvPr>
          <p:cNvSpPr/>
          <p:nvPr/>
        </p:nvSpPr>
        <p:spPr>
          <a:xfrm>
            <a:off x="-1486015" y="4789804"/>
            <a:ext cx="756000" cy="322395"/>
          </a:xfrm>
          <a:prstGeom prst="rect">
            <a:avLst/>
          </a:prstGeom>
          <a:solidFill>
            <a:srgbClr val="3E793C"/>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1" noProof="0" dirty="0">
                <a:solidFill>
                  <a:srgbClr val="FFFFFF"/>
                </a:solidFill>
                <a:latin typeface="TWK Everett Light" panose="020B0204000000000000" pitchFamily="34" charset="77"/>
                <a:cs typeface="TWK Everett Light" panose="020B0204000000000000" pitchFamily="34" charset="77"/>
              </a:rPr>
              <a:t>Green</a:t>
            </a:r>
          </a:p>
        </p:txBody>
      </p:sp>
      <p:sp>
        <p:nvSpPr>
          <p:cNvPr id="71" name="Rectangle 70">
            <a:extLst>
              <a:ext uri="{FF2B5EF4-FFF2-40B4-BE49-F238E27FC236}">
                <a16:creationId xmlns:a16="http://schemas.microsoft.com/office/drawing/2014/main" id="{1E1A1266-0913-2241-139B-8BC1FA8B77EC}"/>
              </a:ext>
            </a:extLst>
          </p:cNvPr>
          <p:cNvSpPr/>
          <p:nvPr/>
        </p:nvSpPr>
        <p:spPr>
          <a:xfrm>
            <a:off x="-1486015" y="4138903"/>
            <a:ext cx="756000" cy="322395"/>
          </a:xfrm>
          <a:prstGeom prst="rect">
            <a:avLst/>
          </a:prstGeom>
          <a:solidFill>
            <a:srgbClr val="A62B2B"/>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1" noProof="0" dirty="0">
                <a:solidFill>
                  <a:srgbClr val="FFFFFF"/>
                </a:solidFill>
                <a:latin typeface="TWK Everett Light" panose="020B0204000000000000" pitchFamily="34" charset="77"/>
                <a:cs typeface="TWK Everett Light" panose="020B0204000000000000" pitchFamily="34" charset="77"/>
              </a:rPr>
              <a:t>Red</a:t>
            </a:r>
          </a:p>
        </p:txBody>
      </p:sp>
      <p:sp>
        <p:nvSpPr>
          <p:cNvPr id="72" name="TextBox 71">
            <a:extLst>
              <a:ext uri="{FF2B5EF4-FFF2-40B4-BE49-F238E27FC236}">
                <a16:creationId xmlns:a16="http://schemas.microsoft.com/office/drawing/2014/main" id="{34D8EE4A-6909-A78E-0829-F012A049DC06}"/>
              </a:ext>
            </a:extLst>
          </p:cNvPr>
          <p:cNvSpPr txBox="1"/>
          <p:nvPr/>
        </p:nvSpPr>
        <p:spPr>
          <a:xfrm rot="16200000">
            <a:off x="-2219994" y="4440886"/>
            <a:ext cx="1090805" cy="369332"/>
          </a:xfrm>
          <a:prstGeom prst="rect">
            <a:avLst/>
          </a:prstGeom>
          <a:noFill/>
        </p:spPr>
        <p:txBody>
          <a:bodyPr wrap="square" rtlCol="0">
            <a:spAutoFit/>
          </a:bodyPr>
          <a:lstStyle/>
          <a:p>
            <a:pPr algn="ctr"/>
            <a:r>
              <a:rPr lang="en-US" sz="900" noProof="0" dirty="0">
                <a:solidFill>
                  <a:srgbClr val="0F0E2B"/>
                </a:solidFill>
              </a:rPr>
              <a:t>Use only when necessary</a:t>
            </a:r>
          </a:p>
        </p:txBody>
      </p:sp>
      <p:sp>
        <p:nvSpPr>
          <p:cNvPr id="73" name="TextBox 72">
            <a:extLst>
              <a:ext uri="{FF2B5EF4-FFF2-40B4-BE49-F238E27FC236}">
                <a16:creationId xmlns:a16="http://schemas.microsoft.com/office/drawing/2014/main" id="{82B62E8D-8C2C-C725-E39F-DB055F3C8339}"/>
              </a:ext>
            </a:extLst>
          </p:cNvPr>
          <p:cNvSpPr txBox="1"/>
          <p:nvPr/>
        </p:nvSpPr>
        <p:spPr>
          <a:xfrm rot="16200000">
            <a:off x="-2044725" y="869857"/>
            <a:ext cx="878767" cy="230832"/>
          </a:xfrm>
          <a:prstGeom prst="rect">
            <a:avLst/>
          </a:prstGeom>
          <a:noFill/>
        </p:spPr>
        <p:txBody>
          <a:bodyPr wrap="none" rtlCol="0">
            <a:spAutoFit/>
          </a:bodyPr>
          <a:lstStyle/>
          <a:p>
            <a:r>
              <a:rPr lang="en-US" sz="900" noProof="0" dirty="0">
                <a:solidFill>
                  <a:srgbClr val="0F0E2B"/>
                </a:solidFill>
              </a:rPr>
              <a:t>Brand colors</a:t>
            </a:r>
          </a:p>
        </p:txBody>
      </p:sp>
      <p:sp>
        <p:nvSpPr>
          <p:cNvPr id="74" name="TextBox 73">
            <a:extLst>
              <a:ext uri="{FF2B5EF4-FFF2-40B4-BE49-F238E27FC236}">
                <a16:creationId xmlns:a16="http://schemas.microsoft.com/office/drawing/2014/main" id="{B446436A-A746-43B7-4115-9F4375B09753}"/>
              </a:ext>
            </a:extLst>
          </p:cNvPr>
          <p:cNvSpPr txBox="1"/>
          <p:nvPr/>
        </p:nvSpPr>
        <p:spPr>
          <a:xfrm rot="16200000">
            <a:off x="-1991826" y="2968190"/>
            <a:ext cx="772969" cy="230832"/>
          </a:xfrm>
          <a:prstGeom prst="rect">
            <a:avLst/>
          </a:prstGeom>
          <a:noFill/>
        </p:spPr>
        <p:txBody>
          <a:bodyPr wrap="none" rtlCol="0">
            <a:spAutoFit/>
          </a:bodyPr>
          <a:lstStyle/>
          <a:p>
            <a:r>
              <a:rPr lang="en-US" sz="900" noProof="0" dirty="0">
                <a:solidFill>
                  <a:srgbClr val="0F0E2B"/>
                </a:solidFill>
              </a:rPr>
              <a:t>Additional </a:t>
            </a:r>
          </a:p>
        </p:txBody>
      </p:sp>
      <p:sp>
        <p:nvSpPr>
          <p:cNvPr id="16" name="TextBox 15">
            <a:extLst>
              <a:ext uri="{FF2B5EF4-FFF2-40B4-BE49-F238E27FC236}">
                <a16:creationId xmlns:a16="http://schemas.microsoft.com/office/drawing/2014/main" id="{CA21624E-74DF-B169-083A-25A0E00C5972}"/>
              </a:ext>
            </a:extLst>
          </p:cNvPr>
          <p:cNvSpPr txBox="1"/>
          <p:nvPr/>
        </p:nvSpPr>
        <p:spPr>
          <a:xfrm>
            <a:off x="-1683529" y="6655633"/>
            <a:ext cx="891591" cy="215444"/>
          </a:xfrm>
          <a:prstGeom prst="rect">
            <a:avLst/>
          </a:prstGeom>
          <a:noFill/>
        </p:spPr>
        <p:txBody>
          <a:bodyPr wrap="none" rtlCol="0">
            <a:spAutoFit/>
          </a:bodyPr>
          <a:lstStyle/>
          <a:p>
            <a:r>
              <a:rPr lang="fr-FR" sz="800" dirty="0">
                <a:solidFill>
                  <a:schemeClr val="bg1">
                    <a:lumMod val="85000"/>
                  </a:schemeClr>
                </a:solidFill>
              </a:rPr>
              <a:t>Template v1.0</a:t>
            </a:r>
            <a:endParaRPr lang="en-US" sz="800" dirty="0">
              <a:solidFill>
                <a:schemeClr val="bg1">
                  <a:lumMod val="85000"/>
                </a:schemeClr>
              </a:solidFill>
            </a:endParaRPr>
          </a:p>
        </p:txBody>
      </p:sp>
    </p:spTree>
    <p:extLst>
      <p:ext uri="{BB962C8B-B14F-4D97-AF65-F5344CB8AC3E}">
        <p14:creationId xmlns:p14="http://schemas.microsoft.com/office/powerpoint/2010/main" val="1836190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Lst>
  <p:hf hdr="0"/>
  <p:txStyles>
    <p:titleStyle>
      <a:lvl1pPr algn="l" defTabSz="914400" rtl="0" eaLnBrk="1" latinLnBrk="0" hangingPunct="1">
        <a:lnSpc>
          <a:spcPct val="90000"/>
        </a:lnSpc>
        <a:spcBef>
          <a:spcPct val="0"/>
        </a:spcBef>
        <a:buNone/>
        <a:defRPr sz="4000" b="0" i="0" kern="1200">
          <a:solidFill>
            <a:schemeClr val="tx2"/>
          </a:solidFill>
          <a:latin typeface="TWK Everett Light" panose="020B0204000000000000" pitchFamily="34" charset="77"/>
          <a:ea typeface="+mj-ea"/>
          <a:cs typeface="TWK Everett Light" panose="020B0204000000000000" pitchFamily="34" charset="77"/>
        </a:defRPr>
      </a:lvl1pPr>
    </p:titleStyle>
    <p:bodyStyle>
      <a:lvl1pPr marL="0" indent="0" algn="l" defTabSz="914400" rtl="0" eaLnBrk="1" latinLnBrk="0" hangingPunct="1">
        <a:lnSpc>
          <a:spcPct val="100000"/>
        </a:lnSpc>
        <a:spcBef>
          <a:spcPts val="1200"/>
        </a:spcBef>
        <a:buClr>
          <a:schemeClr val="accent2"/>
        </a:buClr>
        <a:buFont typeface="TWK Everett Light" panose="020B0204000000000000" pitchFamily="34" charset="0"/>
        <a:buNone/>
        <a:defRPr sz="2400" b="0" i="0" kern="1200">
          <a:solidFill>
            <a:schemeClr val="tx2"/>
          </a:solidFill>
          <a:latin typeface="TWK Everett Light" panose="020B0204000000000000" pitchFamily="34" charset="77"/>
          <a:ea typeface="+mn-ea"/>
          <a:cs typeface="TWK Everett Light" panose="020B0204000000000000" pitchFamily="34" charset="77"/>
        </a:defRPr>
      </a:lvl1pPr>
      <a:lvl2pPr marL="269875" indent="-269875" algn="l" defTabSz="914400" rtl="0" eaLnBrk="1" latinLnBrk="0" hangingPunct="1">
        <a:lnSpc>
          <a:spcPct val="100000"/>
        </a:lnSpc>
        <a:spcBef>
          <a:spcPts val="500"/>
        </a:spcBef>
        <a:buClr>
          <a:schemeClr val="accent2"/>
        </a:buClr>
        <a:buSzPct val="160000"/>
        <a:buFont typeface="TWK Everett Light" panose="020B0204000000000000" pitchFamily="34" charset="0"/>
        <a:buChar char="-"/>
        <a:tabLst>
          <a:tab pos="360363" algn="l"/>
        </a:tabLst>
        <a:defRPr sz="2000" b="0" i="0" kern="1200">
          <a:solidFill>
            <a:schemeClr val="tx2"/>
          </a:solidFill>
          <a:latin typeface="TWK Everett Light" panose="020B0204000000000000" pitchFamily="34" charset="77"/>
          <a:ea typeface="+mn-ea"/>
          <a:cs typeface="TWK Everett Light" panose="020B0204000000000000" pitchFamily="34" charset="77"/>
        </a:defRPr>
      </a:lvl2pPr>
      <a:lvl3pPr marL="539750" indent="-276225" algn="l" defTabSz="914400" rtl="0" eaLnBrk="1" latinLnBrk="0" hangingPunct="1">
        <a:lnSpc>
          <a:spcPct val="100000"/>
        </a:lnSpc>
        <a:spcBef>
          <a:spcPts val="500"/>
        </a:spcBef>
        <a:buClr>
          <a:schemeClr val="accent2"/>
        </a:buClr>
        <a:buSzPct val="160000"/>
        <a:buFont typeface="TWK Everett Light" panose="020B0204000000000000" pitchFamily="34" charset="0"/>
        <a:buChar char="-"/>
        <a:tabLst/>
        <a:defRPr sz="2000" b="0" i="0" kern="1200">
          <a:solidFill>
            <a:schemeClr val="tx2"/>
          </a:solidFill>
          <a:latin typeface="TWK Everett Light" panose="020B0204000000000000" pitchFamily="34" charset="77"/>
          <a:ea typeface="+mn-ea"/>
          <a:cs typeface="TWK Everett Light" panose="020B0204000000000000" pitchFamily="34" charset="77"/>
        </a:defRPr>
      </a:lvl3pPr>
      <a:lvl4pPr marL="808038" indent="-269875" algn="l" defTabSz="914400" rtl="0" eaLnBrk="1" latinLnBrk="0" hangingPunct="1">
        <a:lnSpc>
          <a:spcPct val="100000"/>
        </a:lnSpc>
        <a:spcBef>
          <a:spcPts val="500"/>
        </a:spcBef>
        <a:buClr>
          <a:schemeClr val="accent2"/>
        </a:buClr>
        <a:buSzPct val="160000"/>
        <a:buFont typeface="TWK Everett Light" panose="020B0204000000000000" pitchFamily="34" charset="0"/>
        <a:buChar char="-"/>
        <a:tabLst/>
        <a:defRPr sz="2000" b="0" i="0" kern="1200">
          <a:solidFill>
            <a:schemeClr val="tx2"/>
          </a:solidFill>
          <a:latin typeface="TWK Everett Light" panose="020B0204000000000000" pitchFamily="34" charset="77"/>
          <a:ea typeface="+mn-ea"/>
          <a:cs typeface="TWK Everett Light" panose="020B0204000000000000" pitchFamily="34" charset="77"/>
        </a:defRPr>
      </a:lvl4pPr>
      <a:lvl5pPr marL="808038" indent="269875" algn="l" defTabSz="914400" rtl="0" eaLnBrk="1" latinLnBrk="0" hangingPunct="1">
        <a:lnSpc>
          <a:spcPct val="100000"/>
        </a:lnSpc>
        <a:spcBef>
          <a:spcPts val="500"/>
        </a:spcBef>
        <a:buClr>
          <a:schemeClr val="accent2"/>
        </a:buClr>
        <a:buSzPct val="160000"/>
        <a:buFont typeface="TWK Everett Light" panose="020B0204000000000000" pitchFamily="34" charset="0"/>
        <a:buChar char="-"/>
        <a:tabLst>
          <a:tab pos="715963" algn="l"/>
          <a:tab pos="1076325" algn="l"/>
        </a:tabLst>
        <a:defRPr sz="2000" b="0" i="0" kern="1200">
          <a:solidFill>
            <a:schemeClr val="tx2"/>
          </a:solidFill>
          <a:latin typeface="TWK Everett Light" panose="020B0204000000000000" pitchFamily="34" charset="0"/>
          <a:ea typeface="+mn-ea"/>
          <a:cs typeface="TWK Everett Light" panose="020B0204000000000000"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8" orient="horz" pos="1525">
          <p15:clr>
            <a:srgbClr val="F26B43"/>
          </p15:clr>
        </p15:guide>
        <p15:guide id="9" pos="257">
          <p15:clr>
            <a:srgbClr val="F26B43"/>
          </p15:clr>
        </p15:guide>
        <p15:guide id="10" pos="7423">
          <p15:clr>
            <a:srgbClr val="F26B43"/>
          </p15:clr>
        </p15:guide>
        <p15:guide id="11" orient="horz" pos="3748">
          <p15:clr>
            <a:srgbClr val="F26B43"/>
          </p15:clr>
        </p15:guide>
        <p15:guide id="12" pos="5118">
          <p15:clr>
            <a:srgbClr val="F26B43"/>
          </p15:clr>
        </p15:guide>
        <p15:guide id="13" pos="2566">
          <p15:clr>
            <a:srgbClr val="F26B43"/>
          </p15:clr>
        </p15:guide>
        <p15:guide id="14"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52" name="TextBox 51">
            <a:extLst>
              <a:ext uri="{FF2B5EF4-FFF2-40B4-BE49-F238E27FC236}">
                <a16:creationId xmlns:a16="http://schemas.microsoft.com/office/drawing/2014/main" id="{64915BA0-01E8-09DB-6C61-1210E06D20B1}"/>
              </a:ext>
            </a:extLst>
          </p:cNvPr>
          <p:cNvSpPr txBox="1"/>
          <p:nvPr/>
        </p:nvSpPr>
        <p:spPr>
          <a:xfrm>
            <a:off x="9931288" y="6443663"/>
            <a:ext cx="2216530" cy="414337"/>
          </a:xfrm>
          <a:prstGeom prst="rect">
            <a:avLst/>
          </a:prstGeom>
          <a:noFill/>
        </p:spPr>
        <p:txBody>
          <a:bodyPr vert="horz" wrap="none" lIns="180000" tIns="0" rIns="180000" bIns="0" rtlCol="0" anchor="ctr">
            <a:noAutofit/>
          </a:bodyPr>
          <a:lstStyle>
            <a:defPPr>
              <a:defRPr lang="en-US"/>
            </a:defPPr>
            <a:lvl1pPr indent="0">
              <a:lnSpc>
                <a:spcPct val="100000"/>
              </a:lnSpc>
              <a:spcBef>
                <a:spcPts val="1200"/>
              </a:spcBef>
              <a:buClr>
                <a:schemeClr val="accent2"/>
              </a:buClr>
              <a:buFont typeface="TWK Everett Light" panose="020B0204000000000000" pitchFamily="34" charset="0"/>
              <a:buNone/>
              <a:defRPr sz="1000" b="0" i="0">
                <a:latin typeface="TWK Everett Light" panose="020B0204000000000000" pitchFamily="34" charset="77"/>
                <a:cs typeface="TWK Everett Light" panose="020B0204000000000000" pitchFamily="34" charset="77"/>
              </a:defRPr>
            </a:lvl1pPr>
            <a:lvl2pPr marL="269875" indent="-269875">
              <a:lnSpc>
                <a:spcPct val="100000"/>
              </a:lnSpc>
              <a:spcBef>
                <a:spcPts val="500"/>
              </a:spcBef>
              <a:buClr>
                <a:schemeClr val="accent2"/>
              </a:buClr>
              <a:buSzPct val="160000"/>
              <a:buFont typeface="TWK Everett Light" panose="020B0204000000000000" pitchFamily="34" charset="0"/>
              <a:buChar char="-"/>
              <a:tabLst>
                <a:tab pos="360363" algn="l"/>
              </a:tabLst>
              <a:defRPr sz="2000" b="0" i="0">
                <a:solidFill>
                  <a:schemeClr val="tx2"/>
                </a:solidFill>
                <a:latin typeface="TWK Everett Light" panose="020B0204000000000000" pitchFamily="34" charset="77"/>
                <a:cs typeface="TWK Everett Light" panose="020B0204000000000000" pitchFamily="34" charset="77"/>
              </a:defRPr>
            </a:lvl2pPr>
            <a:lvl3pPr marL="539750" indent="-276225">
              <a:lnSpc>
                <a:spcPct val="100000"/>
              </a:lnSpc>
              <a:spcBef>
                <a:spcPts val="500"/>
              </a:spcBef>
              <a:buClr>
                <a:schemeClr val="accent2"/>
              </a:buClr>
              <a:buSzPct val="160000"/>
              <a:buFont typeface="TWK Everett Light" panose="020B0204000000000000" pitchFamily="34" charset="0"/>
              <a:buChar char="-"/>
              <a:tabLst/>
              <a:defRPr sz="2000" b="0" i="0">
                <a:solidFill>
                  <a:schemeClr val="tx2"/>
                </a:solidFill>
                <a:latin typeface="TWK Everett Light" panose="020B0204000000000000" pitchFamily="34" charset="77"/>
                <a:cs typeface="TWK Everett Light" panose="020B0204000000000000" pitchFamily="34" charset="77"/>
              </a:defRPr>
            </a:lvl3pPr>
            <a:lvl4pPr marL="808038" indent="-269875">
              <a:lnSpc>
                <a:spcPct val="100000"/>
              </a:lnSpc>
              <a:spcBef>
                <a:spcPts val="500"/>
              </a:spcBef>
              <a:buClr>
                <a:schemeClr val="accent2"/>
              </a:buClr>
              <a:buSzPct val="160000"/>
              <a:buFont typeface="TWK Everett Light" panose="020B0204000000000000" pitchFamily="34" charset="0"/>
              <a:buChar char="-"/>
              <a:tabLst/>
              <a:defRPr sz="2000" b="0" i="0">
                <a:solidFill>
                  <a:schemeClr val="tx2"/>
                </a:solidFill>
                <a:latin typeface="TWK Everett Light" panose="020B0204000000000000" pitchFamily="34" charset="77"/>
                <a:cs typeface="TWK Everett Light" panose="020B0204000000000000" pitchFamily="34" charset="77"/>
              </a:defRPr>
            </a:lvl4pPr>
            <a:lvl5pPr marL="808038" indent="269875">
              <a:lnSpc>
                <a:spcPct val="100000"/>
              </a:lnSpc>
              <a:spcBef>
                <a:spcPts val="500"/>
              </a:spcBef>
              <a:buClr>
                <a:schemeClr val="accent2"/>
              </a:buClr>
              <a:buSzPct val="160000"/>
              <a:buFont typeface="TWK Everett Light" panose="020B0204000000000000" pitchFamily="34" charset="0"/>
              <a:buChar char="-"/>
              <a:tabLst>
                <a:tab pos="715963" algn="l"/>
                <a:tab pos="1076325" algn="l"/>
              </a:tabLst>
              <a:defRPr sz="2000" b="0" i="0">
                <a:solidFill>
                  <a:schemeClr val="tx2"/>
                </a:solidFill>
                <a:latin typeface="TWK Everett Light" panose="020B0204000000000000" pitchFamily="34" charset="0"/>
                <a:cs typeface="TWK Everett Light" panose="020B0204000000000000"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noProof="0" dirty="0"/>
              <a:t>C2 - Restricted</a:t>
            </a:r>
          </a:p>
        </p:txBody>
      </p:sp>
      <p:sp>
        <p:nvSpPr>
          <p:cNvPr id="5" name="Espace réservé de la date 4">
            <a:extLst>
              <a:ext uri="{FF2B5EF4-FFF2-40B4-BE49-F238E27FC236}">
                <a16:creationId xmlns:a16="http://schemas.microsoft.com/office/drawing/2014/main" id="{18298AFC-65D0-902A-A7A5-BD9C9212C11F}"/>
              </a:ext>
            </a:extLst>
          </p:cNvPr>
          <p:cNvSpPr>
            <a:spLocks noGrp="1"/>
          </p:cNvSpPr>
          <p:nvPr>
            <p:ph type="dt" sz="half" idx="2"/>
          </p:nvPr>
        </p:nvSpPr>
        <p:spPr>
          <a:xfrm>
            <a:off x="8124825" y="6452233"/>
            <a:ext cx="1822251" cy="406800"/>
          </a:xfrm>
          <a:prstGeom prst="rect">
            <a:avLst/>
          </a:prstGeom>
          <a:noFill/>
        </p:spPr>
        <p:txBody>
          <a:bodyPr wrap="square" lIns="180000" tIns="0" rIns="180000" bIns="0" rtlCol="0" anchor="ctr">
            <a:noAutofit/>
          </a:bodyPr>
          <a:lstStyle>
            <a:lvl1pPr>
              <a:defRPr lang="en-US" sz="1000" b="0" i="0" smtClean="0">
                <a:latin typeface="TWK Everett Light" panose="020B0204000000000000" pitchFamily="34" charset="77"/>
                <a:cs typeface="TWK Everett Light" panose="020B0204000000000000" pitchFamily="34" charset="77"/>
              </a:defRPr>
            </a:lvl1pPr>
          </a:lstStyle>
          <a:p>
            <a:fld id="{F3721477-15B6-4503-89D0-7004D6F94EA7}" type="datetime8">
              <a:rPr lang="fr-FR" smtClean="0"/>
              <a:t>27/06/2025 15:39</a:t>
            </a:fld>
            <a:endParaRPr lang="fr-FR" dirty="0"/>
          </a:p>
        </p:txBody>
      </p:sp>
      <p:sp>
        <p:nvSpPr>
          <p:cNvPr id="2" name="Title Placeholder 1">
            <a:extLst>
              <a:ext uri="{FF2B5EF4-FFF2-40B4-BE49-F238E27FC236}">
                <a16:creationId xmlns:a16="http://schemas.microsoft.com/office/drawing/2014/main" id="{75E4902D-9BF0-3342-340B-D23705B94708}"/>
              </a:ext>
            </a:extLst>
          </p:cNvPr>
          <p:cNvSpPr>
            <a:spLocks noGrp="1"/>
          </p:cNvSpPr>
          <p:nvPr>
            <p:ph type="title"/>
          </p:nvPr>
        </p:nvSpPr>
        <p:spPr>
          <a:xfrm>
            <a:off x="414338" y="414337"/>
            <a:ext cx="11365704" cy="1507331"/>
          </a:xfrm>
          <a:prstGeom prst="rect">
            <a:avLst/>
          </a:prstGeom>
        </p:spPr>
        <p:txBody>
          <a:bodyPr vert="horz" lIns="0" tIns="0" rIns="0" bIns="0" rtlCol="0" anchor="t">
            <a:noAutofit/>
          </a:bodyPr>
          <a:lstStyle/>
          <a:p>
            <a:r>
              <a:rPr lang="en-GB"/>
              <a:t>Master slide - Do not edit</a:t>
            </a:r>
          </a:p>
        </p:txBody>
      </p:sp>
      <p:sp>
        <p:nvSpPr>
          <p:cNvPr id="3" name="Text Placeholder 2">
            <a:extLst>
              <a:ext uri="{FF2B5EF4-FFF2-40B4-BE49-F238E27FC236}">
                <a16:creationId xmlns:a16="http://schemas.microsoft.com/office/drawing/2014/main" id="{5BEDA8E2-88B8-79E4-B5FD-FDDE6BD1DF39}"/>
              </a:ext>
            </a:extLst>
          </p:cNvPr>
          <p:cNvSpPr>
            <a:spLocks noGrp="1"/>
          </p:cNvSpPr>
          <p:nvPr>
            <p:ph type="body" idx="1"/>
          </p:nvPr>
        </p:nvSpPr>
        <p:spPr>
          <a:xfrm>
            <a:off x="414338" y="2421731"/>
            <a:ext cx="11365704" cy="3529013"/>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cxnSp>
        <p:nvCxnSpPr>
          <p:cNvPr id="13" name="Straight Connector 12">
            <a:extLst>
              <a:ext uri="{FF2B5EF4-FFF2-40B4-BE49-F238E27FC236}">
                <a16:creationId xmlns:a16="http://schemas.microsoft.com/office/drawing/2014/main" id="{68D1141F-5BE0-0482-671A-52F67D5BE306}"/>
              </a:ext>
            </a:extLst>
          </p:cNvPr>
          <p:cNvCxnSpPr>
            <a:cxnSpLocks/>
          </p:cNvCxnSpPr>
          <p:nvPr/>
        </p:nvCxnSpPr>
        <p:spPr>
          <a:xfrm>
            <a:off x="9955362" y="6450013"/>
            <a:ext cx="0" cy="41433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662A664F-60C5-FCBA-B562-E73997E5C443}"/>
              </a:ext>
            </a:extLst>
          </p:cNvPr>
          <p:cNvCxnSpPr>
            <a:cxnSpLocks/>
          </p:cNvCxnSpPr>
          <p:nvPr/>
        </p:nvCxnSpPr>
        <p:spPr>
          <a:xfrm>
            <a:off x="11780042" y="6450013"/>
            <a:ext cx="0" cy="41433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E3AC6FF-E779-90C8-8B23-7B83BF868D03}"/>
              </a:ext>
            </a:extLst>
          </p:cNvPr>
          <p:cNvCxnSpPr>
            <a:cxnSpLocks/>
          </p:cNvCxnSpPr>
          <p:nvPr/>
        </p:nvCxnSpPr>
        <p:spPr>
          <a:xfrm>
            <a:off x="8126550" y="6450013"/>
            <a:ext cx="0" cy="41433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D59752CA-A78F-C6CA-CBBC-1EFA0A3F01CC}"/>
              </a:ext>
            </a:extLst>
          </p:cNvPr>
          <p:cNvCxnSpPr>
            <a:cxnSpLocks/>
          </p:cNvCxnSpPr>
          <p:nvPr/>
        </p:nvCxnSpPr>
        <p:spPr>
          <a:xfrm>
            <a:off x="4073650" y="6450013"/>
            <a:ext cx="0" cy="41433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pic>
        <p:nvPicPr>
          <p:cNvPr id="22" name="Graphic 21">
            <a:extLst>
              <a:ext uri="{FF2B5EF4-FFF2-40B4-BE49-F238E27FC236}">
                <a16:creationId xmlns:a16="http://schemas.microsoft.com/office/drawing/2014/main" id="{33594D20-54D5-D98C-6173-7927B822981E}"/>
              </a:ext>
            </a:extLst>
          </p:cNvPr>
          <p:cNvPicPr>
            <a:picLocks noChangeAspect="1"/>
          </p:cNvPicPr>
          <p:nvPr/>
        </p:nvPicPr>
        <p:blipFill>
          <a:blip r:embed="rId60">
            <a:extLst>
              <a:ext uri="{96DAC541-7B7A-43D3-8B79-37D633B846F1}">
                <asvg:svgBlip xmlns:asvg="http://schemas.microsoft.com/office/drawing/2016/SVG/main" r:embed="rId61"/>
              </a:ext>
            </a:extLst>
          </a:blip>
          <a:stretch>
            <a:fillRect/>
          </a:stretch>
        </p:blipFill>
        <p:spPr>
          <a:xfrm>
            <a:off x="409410" y="6519023"/>
            <a:ext cx="413481" cy="283459"/>
          </a:xfrm>
          <a:prstGeom prst="rect">
            <a:avLst/>
          </a:prstGeom>
        </p:spPr>
      </p:pic>
      <p:sp>
        <p:nvSpPr>
          <p:cNvPr id="4" name="Footer Placeholder 3">
            <a:extLst>
              <a:ext uri="{FF2B5EF4-FFF2-40B4-BE49-F238E27FC236}">
                <a16:creationId xmlns:a16="http://schemas.microsoft.com/office/drawing/2014/main" id="{7EC6C218-4370-97B1-8313-13B132685426}"/>
              </a:ext>
            </a:extLst>
          </p:cNvPr>
          <p:cNvSpPr>
            <a:spLocks noGrp="1"/>
          </p:cNvSpPr>
          <p:nvPr>
            <p:ph type="ftr" sz="quarter" idx="3"/>
          </p:nvPr>
        </p:nvSpPr>
        <p:spPr>
          <a:xfrm>
            <a:off x="4071619" y="6452233"/>
            <a:ext cx="4052687" cy="406800"/>
          </a:xfrm>
          <a:prstGeom prst="rect">
            <a:avLst/>
          </a:prstGeom>
          <a:noFill/>
        </p:spPr>
        <p:txBody>
          <a:bodyPr wrap="square" lIns="180000" tIns="0" rIns="180000" bIns="0" rtlCol="0" anchor="ctr">
            <a:noAutofit/>
          </a:bodyPr>
          <a:lstStyle>
            <a:lvl1pPr>
              <a:defRPr lang="en-GB" sz="1000" b="0" i="0" smtClean="0">
                <a:latin typeface="TWK Everett Light" panose="020B0204000000000000" pitchFamily="34" charset="77"/>
                <a:cs typeface="TWK Everett Light" panose="020B0204000000000000" pitchFamily="34" charset="77"/>
              </a:defRPr>
            </a:lvl1pPr>
          </a:lstStyle>
          <a:p>
            <a:r>
              <a:rPr lang="fr-FR" dirty="0"/>
              <a:t>Architectures Micro-Services</a:t>
            </a:r>
          </a:p>
        </p:txBody>
      </p:sp>
      <p:sp>
        <p:nvSpPr>
          <p:cNvPr id="6" name="Espace réservé du numéro de diapositive 5">
            <a:extLst>
              <a:ext uri="{FF2B5EF4-FFF2-40B4-BE49-F238E27FC236}">
                <a16:creationId xmlns:a16="http://schemas.microsoft.com/office/drawing/2014/main" id="{74B6E966-C577-7C75-0D67-51E545EF8B3F}"/>
              </a:ext>
            </a:extLst>
          </p:cNvPr>
          <p:cNvSpPr>
            <a:spLocks noGrp="1"/>
          </p:cNvSpPr>
          <p:nvPr>
            <p:ph type="sldNum" sz="quarter" idx="4"/>
          </p:nvPr>
        </p:nvSpPr>
        <p:spPr>
          <a:xfrm>
            <a:off x="11780042" y="6452233"/>
            <a:ext cx="411955" cy="406800"/>
          </a:xfrm>
          <a:prstGeom prst="rect">
            <a:avLst/>
          </a:prstGeom>
          <a:noFill/>
        </p:spPr>
        <p:txBody>
          <a:bodyPr wrap="none" lIns="108000" tIns="0" rIns="180000" bIns="0" rtlCol="0" anchor="ctr">
            <a:noAutofit/>
          </a:bodyPr>
          <a:lstStyle>
            <a:lvl1pPr>
              <a:defRPr lang="en-US" sz="1000" b="0" i="0" smtClean="0">
                <a:latin typeface="TWK Everett Light" panose="020B0204000000000000" pitchFamily="34" charset="77"/>
                <a:cs typeface="TWK Everett Light" panose="020B0204000000000000" pitchFamily="34" charset="77"/>
              </a:defRPr>
            </a:lvl1pPr>
          </a:lstStyle>
          <a:p>
            <a:fld id="{C560CD57-A0BE-4480-8136-EA13F02193C3}" type="slidenum">
              <a:rPr lang="fr-FR" smtClean="0"/>
              <a:pPr/>
              <a:t>‹#›</a:t>
            </a:fld>
            <a:endParaRPr lang="fr-FR" dirty="0"/>
          </a:p>
        </p:txBody>
      </p:sp>
      <p:sp>
        <p:nvSpPr>
          <p:cNvPr id="7" name="Rectangle 6">
            <a:extLst>
              <a:ext uri="{FF2B5EF4-FFF2-40B4-BE49-F238E27FC236}">
                <a16:creationId xmlns:a16="http://schemas.microsoft.com/office/drawing/2014/main" id="{6C752E2D-E473-115A-EF19-A8DA25BC8CBE}"/>
              </a:ext>
            </a:extLst>
          </p:cNvPr>
          <p:cNvSpPr/>
          <p:nvPr/>
        </p:nvSpPr>
        <p:spPr>
          <a:xfrm>
            <a:off x="-1486015" y="988890"/>
            <a:ext cx="756000" cy="322395"/>
          </a:xfrm>
          <a:prstGeom prst="rect">
            <a:avLst/>
          </a:prstGeom>
          <a:solidFill>
            <a:srgbClr val="0F0E2B"/>
          </a:solidFill>
          <a:ln>
            <a:noFill/>
          </a:ln>
        </p:spPr>
        <p:style>
          <a:lnRef idx="2">
            <a:schemeClr val="dk1">
              <a:shade val="15000"/>
            </a:schemeClr>
          </a:lnRef>
          <a:fillRef idx="1">
            <a:schemeClr val="dk1"/>
          </a:fillRef>
          <a:effectRef idx="0">
            <a:schemeClr val="dk1"/>
          </a:effectRef>
          <a:fontRef idx="minor">
            <a:schemeClr val="lt1"/>
          </a:fontRef>
        </p:style>
        <p:txBody>
          <a:bodyPr wrap="none" lIns="36000" rtlCol="0" anchor="ctr"/>
          <a:lstStyle/>
          <a:p>
            <a:pPr algn="l"/>
            <a:r>
              <a:rPr lang="en-US" sz="800" b="0" noProof="0" dirty="0">
                <a:solidFill>
                  <a:srgbClr val="FFFFFF"/>
                </a:solidFill>
                <a:latin typeface="TWK Everett Light" panose="020B0204000000000000" pitchFamily="34" charset="77"/>
                <a:cs typeface="TWK Everett Light" panose="020B0204000000000000" pitchFamily="34" charset="77"/>
              </a:rPr>
              <a:t>Midnight Blue</a:t>
            </a:r>
          </a:p>
          <a:p>
            <a:pPr algn="l"/>
            <a:r>
              <a:rPr lang="en-US" sz="800" b="0" noProof="0" dirty="0">
                <a:solidFill>
                  <a:srgbClr val="FFFFFF"/>
                </a:solidFill>
                <a:latin typeface="TWK Everett Light" panose="020B0204000000000000" pitchFamily="34" charset="77"/>
                <a:cs typeface="TWK Everett Light" panose="020B0204000000000000" pitchFamily="34" charset="77"/>
              </a:rPr>
              <a:t>#0F0E2B</a:t>
            </a:r>
          </a:p>
        </p:txBody>
      </p:sp>
      <p:sp>
        <p:nvSpPr>
          <p:cNvPr id="8" name="Rectangle 7">
            <a:extLst>
              <a:ext uri="{FF2B5EF4-FFF2-40B4-BE49-F238E27FC236}">
                <a16:creationId xmlns:a16="http://schemas.microsoft.com/office/drawing/2014/main" id="{9CC52DF8-46B1-39F5-FF6A-95072D969603}"/>
              </a:ext>
            </a:extLst>
          </p:cNvPr>
          <p:cNvSpPr/>
          <p:nvPr/>
        </p:nvSpPr>
        <p:spPr>
          <a:xfrm>
            <a:off x="-1486015" y="659260"/>
            <a:ext cx="756000" cy="322395"/>
          </a:xfrm>
          <a:prstGeom prst="rect">
            <a:avLst/>
          </a:prstGeom>
          <a:solidFill>
            <a:srgbClr val="FFFAF0"/>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000000"/>
                </a:solidFill>
                <a:latin typeface="TWK Everett Light" panose="020B0204000000000000" pitchFamily="34" charset="77"/>
                <a:cs typeface="TWK Everett Light" panose="020B0204000000000000" pitchFamily="34" charset="77"/>
              </a:rPr>
              <a:t>Cream</a:t>
            </a:r>
          </a:p>
          <a:p>
            <a:pPr algn="l"/>
            <a:r>
              <a:rPr lang="en-US" sz="800" b="0" noProof="0" dirty="0">
                <a:solidFill>
                  <a:srgbClr val="000000"/>
                </a:solidFill>
                <a:latin typeface="TWK Everett Light" panose="020B0204000000000000" pitchFamily="34" charset="77"/>
                <a:cs typeface="TWK Everett Light" panose="020B0204000000000000" pitchFamily="34" charset="77"/>
              </a:rPr>
              <a:t>#FFFAF0</a:t>
            </a:r>
          </a:p>
        </p:txBody>
      </p:sp>
      <p:sp>
        <p:nvSpPr>
          <p:cNvPr id="9" name="Rectangle 8">
            <a:extLst>
              <a:ext uri="{FF2B5EF4-FFF2-40B4-BE49-F238E27FC236}">
                <a16:creationId xmlns:a16="http://schemas.microsoft.com/office/drawing/2014/main" id="{AE85BC8D-93D4-39BC-BE5C-86E07E5D64C7}"/>
              </a:ext>
            </a:extLst>
          </p:cNvPr>
          <p:cNvSpPr/>
          <p:nvPr/>
        </p:nvSpPr>
        <p:spPr>
          <a:xfrm>
            <a:off x="-1486015" y="3085134"/>
            <a:ext cx="756000" cy="322395"/>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FFFAF0"/>
                </a:solidFill>
                <a:latin typeface="TWK Everett Light" panose="020B0204000000000000" pitchFamily="34" charset="77"/>
                <a:cs typeface="TWK Everett Light" panose="020B0204000000000000" pitchFamily="34" charset="77"/>
              </a:rPr>
              <a:t>Accent 5</a:t>
            </a:r>
          </a:p>
        </p:txBody>
      </p:sp>
      <p:sp>
        <p:nvSpPr>
          <p:cNvPr id="10" name="Rectangle 9">
            <a:extLst>
              <a:ext uri="{FF2B5EF4-FFF2-40B4-BE49-F238E27FC236}">
                <a16:creationId xmlns:a16="http://schemas.microsoft.com/office/drawing/2014/main" id="{ABF672AF-6A45-3C50-50CC-ABBD046E6805}"/>
              </a:ext>
            </a:extLst>
          </p:cNvPr>
          <p:cNvSpPr/>
          <p:nvPr/>
        </p:nvSpPr>
        <p:spPr>
          <a:xfrm>
            <a:off x="-1486015" y="1318520"/>
            <a:ext cx="756000" cy="322395"/>
          </a:xfrm>
          <a:prstGeom prst="rect">
            <a:avLst/>
          </a:prstGeom>
          <a:solidFill>
            <a:srgbClr val="6DA5FF"/>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000000"/>
                </a:solidFill>
                <a:latin typeface="TWK Everett Light" panose="020B0204000000000000" pitchFamily="34" charset="77"/>
                <a:cs typeface="TWK Everett Light" panose="020B0204000000000000" pitchFamily="34" charset="77"/>
              </a:rPr>
              <a:t>Sky Blue</a:t>
            </a:r>
          </a:p>
          <a:p>
            <a:pPr algn="l"/>
            <a:r>
              <a:rPr lang="en-US" sz="800" b="0" noProof="0" dirty="0">
                <a:solidFill>
                  <a:srgbClr val="000000"/>
                </a:solidFill>
                <a:latin typeface="TWK Everett Light" panose="020B0204000000000000" pitchFamily="34" charset="77"/>
                <a:cs typeface="TWK Everett Light" panose="020B0204000000000000" pitchFamily="34" charset="77"/>
              </a:rPr>
              <a:t>#6DA5FF</a:t>
            </a:r>
          </a:p>
        </p:txBody>
      </p:sp>
      <p:sp>
        <p:nvSpPr>
          <p:cNvPr id="12" name="Rectangle 11">
            <a:extLst>
              <a:ext uri="{FF2B5EF4-FFF2-40B4-BE49-F238E27FC236}">
                <a16:creationId xmlns:a16="http://schemas.microsoft.com/office/drawing/2014/main" id="{7991BC94-071F-F1C7-E946-8EB3A58E7A64}"/>
              </a:ext>
            </a:extLst>
          </p:cNvPr>
          <p:cNvSpPr/>
          <p:nvPr/>
        </p:nvSpPr>
        <p:spPr>
          <a:xfrm>
            <a:off x="-1472598" y="329630"/>
            <a:ext cx="756000" cy="322395"/>
          </a:xfrm>
          <a:prstGeom prst="rect">
            <a:avLst/>
          </a:prstGeom>
          <a:solidFill>
            <a:srgbClr val="000000"/>
          </a:solidFill>
          <a:ln>
            <a:noFill/>
          </a:ln>
        </p:spPr>
        <p:style>
          <a:lnRef idx="2">
            <a:schemeClr val="dk1">
              <a:shade val="15000"/>
            </a:schemeClr>
          </a:lnRef>
          <a:fillRef idx="1">
            <a:schemeClr val="dk1"/>
          </a:fillRef>
          <a:effectRef idx="0">
            <a:schemeClr val="dk1"/>
          </a:effectRef>
          <a:fontRef idx="minor">
            <a:schemeClr val="lt1"/>
          </a:fontRef>
        </p:style>
        <p:txBody>
          <a:bodyPr wrap="none" lIns="36000" rtlCol="0" anchor="ctr"/>
          <a:lstStyle/>
          <a:p>
            <a:pPr algn="l"/>
            <a:r>
              <a:rPr lang="en-US" sz="800" b="0" noProof="0" dirty="0">
                <a:solidFill>
                  <a:srgbClr val="FFFFFF"/>
                </a:solidFill>
                <a:latin typeface="TWK Everett Light" panose="020B0204000000000000" pitchFamily="34" charset="77"/>
                <a:cs typeface="TWK Everett Light" panose="020B0204000000000000" pitchFamily="34" charset="77"/>
              </a:rPr>
              <a:t>Black</a:t>
            </a:r>
          </a:p>
          <a:p>
            <a:pPr algn="l"/>
            <a:r>
              <a:rPr lang="en-US" sz="800" b="0" noProof="0" dirty="0">
                <a:solidFill>
                  <a:srgbClr val="FFFFFF"/>
                </a:solidFill>
                <a:latin typeface="TWK Everett Light" panose="020B0204000000000000" pitchFamily="34" charset="77"/>
                <a:cs typeface="TWK Everett Light" panose="020B0204000000000000" pitchFamily="34" charset="77"/>
              </a:rPr>
              <a:t>#000000</a:t>
            </a:r>
          </a:p>
        </p:txBody>
      </p:sp>
      <p:sp>
        <p:nvSpPr>
          <p:cNvPr id="15" name="Rectangle 14">
            <a:extLst>
              <a:ext uri="{FF2B5EF4-FFF2-40B4-BE49-F238E27FC236}">
                <a16:creationId xmlns:a16="http://schemas.microsoft.com/office/drawing/2014/main" id="{BA5AEE0E-A8EA-752E-798D-EDD49802464E}"/>
              </a:ext>
            </a:extLst>
          </p:cNvPr>
          <p:cNvSpPr/>
          <p:nvPr/>
        </p:nvSpPr>
        <p:spPr>
          <a:xfrm>
            <a:off x="-1472598" y="0"/>
            <a:ext cx="756000" cy="322395"/>
          </a:xfrm>
          <a:prstGeom prst="rect">
            <a:avLst/>
          </a:prstGeom>
          <a:solidFill>
            <a:srgbClr val="FFFFFF"/>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000000"/>
                </a:solidFill>
                <a:latin typeface="TWK Everett Light" panose="020B0204000000000000" pitchFamily="34" charset="77"/>
                <a:cs typeface="TWK Everett Light" panose="020B0204000000000000" pitchFamily="34" charset="77"/>
              </a:rPr>
              <a:t>White</a:t>
            </a:r>
          </a:p>
          <a:p>
            <a:pPr algn="l"/>
            <a:r>
              <a:rPr lang="en-US" sz="800" b="0" noProof="0" dirty="0">
                <a:solidFill>
                  <a:srgbClr val="000000"/>
                </a:solidFill>
                <a:latin typeface="TWK Everett Light" panose="020B0204000000000000" pitchFamily="34" charset="77"/>
                <a:cs typeface="TWK Everett Light" panose="020B0204000000000000" pitchFamily="34" charset="77"/>
              </a:rPr>
              <a:t>#FFFFFF</a:t>
            </a:r>
          </a:p>
        </p:txBody>
      </p:sp>
      <p:sp>
        <p:nvSpPr>
          <p:cNvPr id="18" name="Rectangle 17">
            <a:extLst>
              <a:ext uri="{FF2B5EF4-FFF2-40B4-BE49-F238E27FC236}">
                <a16:creationId xmlns:a16="http://schemas.microsoft.com/office/drawing/2014/main" id="{6614E579-1C5E-02BE-A67D-17A04A9A131B}"/>
              </a:ext>
            </a:extLst>
          </p:cNvPr>
          <p:cNvSpPr/>
          <p:nvPr/>
        </p:nvSpPr>
        <p:spPr>
          <a:xfrm>
            <a:off x="-1486015" y="3410584"/>
            <a:ext cx="756000" cy="322395"/>
          </a:xfrm>
          <a:prstGeom prst="rect">
            <a:avLst/>
          </a:prstGeom>
          <a:solidFill>
            <a:schemeClr val="accent6"/>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FFFAF0"/>
                </a:solidFill>
                <a:latin typeface="TWK Everett Light" panose="020B0204000000000000" pitchFamily="34" charset="77"/>
                <a:cs typeface="TWK Everett Light" panose="020B0204000000000000" pitchFamily="34" charset="77"/>
              </a:rPr>
              <a:t>Accent 6</a:t>
            </a:r>
          </a:p>
        </p:txBody>
      </p:sp>
      <p:sp>
        <p:nvSpPr>
          <p:cNvPr id="20" name="Rectangle 19">
            <a:extLst>
              <a:ext uri="{FF2B5EF4-FFF2-40B4-BE49-F238E27FC236}">
                <a16:creationId xmlns:a16="http://schemas.microsoft.com/office/drawing/2014/main" id="{1407AAC5-242F-622A-0F5B-C134DA7E3653}"/>
              </a:ext>
            </a:extLst>
          </p:cNvPr>
          <p:cNvSpPr/>
          <p:nvPr/>
        </p:nvSpPr>
        <p:spPr>
          <a:xfrm>
            <a:off x="-1486015" y="1648151"/>
            <a:ext cx="756000" cy="322395"/>
          </a:xfrm>
          <a:prstGeom prst="rect">
            <a:avLst/>
          </a:prstGeom>
          <a:solidFill>
            <a:srgbClr val="1F24E8"/>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FFFFFF"/>
                </a:solidFill>
                <a:latin typeface="TWK Everett Light" panose="020B0204000000000000" pitchFamily="34" charset="77"/>
                <a:cs typeface="TWK Everett Light" panose="020B0204000000000000" pitchFamily="34" charset="77"/>
              </a:rPr>
              <a:t>Cobalt Blue</a:t>
            </a:r>
          </a:p>
          <a:p>
            <a:pPr algn="l"/>
            <a:r>
              <a:rPr lang="en-US" sz="800" b="0" noProof="0" dirty="0">
                <a:solidFill>
                  <a:srgbClr val="FFFFFF"/>
                </a:solidFill>
                <a:latin typeface="TWK Everett Light" panose="020B0204000000000000" pitchFamily="34" charset="77"/>
                <a:cs typeface="TWK Everett Light" panose="020B0204000000000000" pitchFamily="34" charset="77"/>
              </a:rPr>
              <a:t>#1F24E8</a:t>
            </a:r>
          </a:p>
        </p:txBody>
      </p:sp>
      <p:sp>
        <p:nvSpPr>
          <p:cNvPr id="23" name="Rectangle 22">
            <a:extLst>
              <a:ext uri="{FF2B5EF4-FFF2-40B4-BE49-F238E27FC236}">
                <a16:creationId xmlns:a16="http://schemas.microsoft.com/office/drawing/2014/main" id="{3012796F-D85D-663D-8B49-3D6D94AD18A3}"/>
              </a:ext>
            </a:extLst>
          </p:cNvPr>
          <p:cNvSpPr/>
          <p:nvPr/>
        </p:nvSpPr>
        <p:spPr>
          <a:xfrm>
            <a:off x="-1486015" y="2759683"/>
            <a:ext cx="756000" cy="322395"/>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FFFAF0"/>
                </a:solidFill>
                <a:latin typeface="TWK Everett Light" panose="020B0204000000000000" pitchFamily="34" charset="77"/>
                <a:cs typeface="TWK Everett Light" panose="020B0204000000000000" pitchFamily="34" charset="77"/>
              </a:rPr>
              <a:t>Accent 4</a:t>
            </a:r>
          </a:p>
        </p:txBody>
      </p:sp>
      <p:cxnSp>
        <p:nvCxnSpPr>
          <p:cNvPr id="25" name="Straight Arrow Connector 24">
            <a:extLst>
              <a:ext uri="{FF2B5EF4-FFF2-40B4-BE49-F238E27FC236}">
                <a16:creationId xmlns:a16="http://schemas.microsoft.com/office/drawing/2014/main" id="{54A501EC-27CD-B2EA-603D-C12FF36DBFE9}"/>
              </a:ext>
            </a:extLst>
          </p:cNvPr>
          <p:cNvCxnSpPr>
            <a:cxnSpLocks/>
          </p:cNvCxnSpPr>
          <p:nvPr/>
        </p:nvCxnSpPr>
        <p:spPr>
          <a:xfrm>
            <a:off x="409410"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27549DC0-0C37-9C23-11A6-EF844B76E366}"/>
              </a:ext>
            </a:extLst>
          </p:cNvPr>
          <p:cNvSpPr txBox="1"/>
          <p:nvPr/>
        </p:nvSpPr>
        <p:spPr>
          <a:xfrm>
            <a:off x="449580" y="-465275"/>
            <a:ext cx="646331" cy="338554"/>
          </a:xfrm>
          <a:prstGeom prst="rect">
            <a:avLst/>
          </a:prstGeom>
          <a:noFill/>
        </p:spPr>
        <p:txBody>
          <a:bodyPr wrap="none" rtlCol="0">
            <a:spAutoFit/>
          </a:bodyPr>
          <a:lstStyle/>
          <a:p>
            <a:r>
              <a:rPr lang="fr-FR" sz="800" dirty="0">
                <a:solidFill>
                  <a:srgbClr val="0F0E2B"/>
                </a:solidFill>
              </a:rPr>
              <a:t>LEFT </a:t>
            </a:r>
          </a:p>
          <a:p>
            <a:r>
              <a:rPr lang="fr-FR" sz="800" dirty="0">
                <a:solidFill>
                  <a:srgbClr val="0F0E2B"/>
                </a:solidFill>
              </a:rPr>
              <a:t>MARGIN</a:t>
            </a:r>
            <a:endParaRPr lang="en-US" sz="800" dirty="0">
              <a:solidFill>
                <a:srgbClr val="0F0E2B"/>
              </a:solidFill>
            </a:endParaRPr>
          </a:p>
        </p:txBody>
      </p:sp>
      <p:cxnSp>
        <p:nvCxnSpPr>
          <p:cNvPr id="27" name="Straight Arrow Connector 26">
            <a:extLst>
              <a:ext uri="{FF2B5EF4-FFF2-40B4-BE49-F238E27FC236}">
                <a16:creationId xmlns:a16="http://schemas.microsoft.com/office/drawing/2014/main" id="{71E34F39-72C4-1AC2-9221-8A54A2D8DE69}"/>
              </a:ext>
            </a:extLst>
          </p:cNvPr>
          <p:cNvCxnSpPr>
            <a:cxnSpLocks/>
          </p:cNvCxnSpPr>
          <p:nvPr/>
        </p:nvCxnSpPr>
        <p:spPr>
          <a:xfrm>
            <a:off x="11784483"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B7822C89-0213-02F1-3DA7-67E7C8007C3D}"/>
              </a:ext>
            </a:extLst>
          </p:cNvPr>
          <p:cNvSpPr txBox="1"/>
          <p:nvPr/>
        </p:nvSpPr>
        <p:spPr>
          <a:xfrm>
            <a:off x="11824653" y="-465275"/>
            <a:ext cx="646331" cy="338554"/>
          </a:xfrm>
          <a:prstGeom prst="rect">
            <a:avLst/>
          </a:prstGeom>
          <a:noFill/>
        </p:spPr>
        <p:txBody>
          <a:bodyPr wrap="none" rtlCol="0">
            <a:spAutoFit/>
          </a:bodyPr>
          <a:lstStyle/>
          <a:p>
            <a:r>
              <a:rPr lang="fr-FR" sz="800" dirty="0">
                <a:solidFill>
                  <a:srgbClr val="0F0E2B"/>
                </a:solidFill>
              </a:rPr>
              <a:t>RIGHT </a:t>
            </a:r>
          </a:p>
          <a:p>
            <a:r>
              <a:rPr lang="fr-FR" sz="800" dirty="0">
                <a:solidFill>
                  <a:srgbClr val="0F0E2B"/>
                </a:solidFill>
              </a:rPr>
              <a:t>MARGIN</a:t>
            </a:r>
            <a:endParaRPr lang="en-US" sz="800" dirty="0">
              <a:solidFill>
                <a:srgbClr val="0F0E2B"/>
              </a:solidFill>
            </a:endParaRPr>
          </a:p>
        </p:txBody>
      </p:sp>
      <p:cxnSp>
        <p:nvCxnSpPr>
          <p:cNvPr id="29" name="Straight Arrow Connector 28">
            <a:extLst>
              <a:ext uri="{FF2B5EF4-FFF2-40B4-BE49-F238E27FC236}">
                <a16:creationId xmlns:a16="http://schemas.microsoft.com/office/drawing/2014/main" id="{607C0A06-D84D-1594-0307-040CDCC26B7F}"/>
              </a:ext>
            </a:extLst>
          </p:cNvPr>
          <p:cNvCxnSpPr>
            <a:cxnSpLocks/>
          </p:cNvCxnSpPr>
          <p:nvPr/>
        </p:nvCxnSpPr>
        <p:spPr>
          <a:xfrm rot="5400000">
            <a:off x="12500614" y="5801581"/>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910E1EEB-1892-37B9-9102-105754A5878C}"/>
              </a:ext>
            </a:extLst>
          </p:cNvPr>
          <p:cNvSpPr txBox="1"/>
          <p:nvPr/>
        </p:nvSpPr>
        <p:spPr>
          <a:xfrm>
            <a:off x="12350143" y="5954733"/>
            <a:ext cx="662361" cy="215444"/>
          </a:xfrm>
          <a:prstGeom prst="rect">
            <a:avLst/>
          </a:prstGeom>
          <a:noFill/>
        </p:spPr>
        <p:txBody>
          <a:bodyPr wrap="none" rtlCol="0">
            <a:spAutoFit/>
          </a:bodyPr>
          <a:lstStyle/>
          <a:p>
            <a:r>
              <a:rPr lang="fr-FR" sz="800" dirty="0">
                <a:solidFill>
                  <a:srgbClr val="0F0E2B"/>
                </a:solidFill>
              </a:rPr>
              <a:t>BOTTOM</a:t>
            </a:r>
            <a:endParaRPr lang="en-US" sz="800" dirty="0">
              <a:solidFill>
                <a:srgbClr val="0F0E2B"/>
              </a:solidFill>
            </a:endParaRPr>
          </a:p>
        </p:txBody>
      </p:sp>
      <p:cxnSp>
        <p:nvCxnSpPr>
          <p:cNvPr id="32" name="Straight Arrow Connector 31">
            <a:extLst>
              <a:ext uri="{FF2B5EF4-FFF2-40B4-BE49-F238E27FC236}">
                <a16:creationId xmlns:a16="http://schemas.microsoft.com/office/drawing/2014/main" id="{61C1C36C-4667-A819-8A98-3EDFFD38C780}"/>
              </a:ext>
            </a:extLst>
          </p:cNvPr>
          <p:cNvCxnSpPr>
            <a:cxnSpLocks/>
          </p:cNvCxnSpPr>
          <p:nvPr/>
        </p:nvCxnSpPr>
        <p:spPr>
          <a:xfrm rot="5400000">
            <a:off x="12500614" y="2270484"/>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4CD99EFD-0596-9F46-48BA-80BCAE06F369}"/>
              </a:ext>
            </a:extLst>
          </p:cNvPr>
          <p:cNvSpPr txBox="1"/>
          <p:nvPr/>
        </p:nvSpPr>
        <p:spPr>
          <a:xfrm>
            <a:off x="12350143" y="2166090"/>
            <a:ext cx="404278" cy="215444"/>
          </a:xfrm>
          <a:prstGeom prst="rect">
            <a:avLst/>
          </a:prstGeom>
          <a:noFill/>
        </p:spPr>
        <p:txBody>
          <a:bodyPr wrap="none" rtlCol="0">
            <a:spAutoFit/>
          </a:bodyPr>
          <a:lstStyle/>
          <a:p>
            <a:r>
              <a:rPr lang="fr-FR" sz="800" dirty="0">
                <a:solidFill>
                  <a:srgbClr val="0F0E2B"/>
                </a:solidFill>
              </a:rPr>
              <a:t>TOP</a:t>
            </a:r>
            <a:endParaRPr lang="en-US" sz="800" dirty="0">
              <a:solidFill>
                <a:srgbClr val="0F0E2B"/>
              </a:solidFill>
            </a:endParaRPr>
          </a:p>
        </p:txBody>
      </p:sp>
      <p:cxnSp>
        <p:nvCxnSpPr>
          <p:cNvPr id="37" name="Straight Arrow Connector 36">
            <a:extLst>
              <a:ext uri="{FF2B5EF4-FFF2-40B4-BE49-F238E27FC236}">
                <a16:creationId xmlns:a16="http://schemas.microsoft.com/office/drawing/2014/main" id="{409CE779-719E-23A6-5013-440DBF19B091}"/>
              </a:ext>
            </a:extLst>
          </p:cNvPr>
          <p:cNvCxnSpPr>
            <a:cxnSpLocks/>
          </p:cNvCxnSpPr>
          <p:nvPr/>
        </p:nvCxnSpPr>
        <p:spPr>
          <a:xfrm>
            <a:off x="407240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E716C49F-33F4-CB9C-560E-74AA4A7585DE}"/>
              </a:ext>
            </a:extLst>
          </p:cNvPr>
          <p:cNvSpPr txBox="1"/>
          <p:nvPr/>
        </p:nvSpPr>
        <p:spPr>
          <a:xfrm>
            <a:off x="4099243" y="-403720"/>
            <a:ext cx="340158" cy="215444"/>
          </a:xfrm>
          <a:prstGeom prst="rect">
            <a:avLst/>
          </a:prstGeom>
          <a:noFill/>
        </p:spPr>
        <p:txBody>
          <a:bodyPr wrap="none" rtlCol="0">
            <a:spAutoFit/>
          </a:bodyPr>
          <a:lstStyle/>
          <a:p>
            <a:r>
              <a:rPr lang="fr-FR" sz="800" dirty="0">
                <a:solidFill>
                  <a:srgbClr val="0F0E2B"/>
                </a:solidFill>
              </a:rPr>
              <a:t>1/3</a:t>
            </a:r>
            <a:endParaRPr lang="en-US" sz="800" dirty="0">
              <a:solidFill>
                <a:srgbClr val="0F0E2B"/>
              </a:solidFill>
            </a:endParaRPr>
          </a:p>
        </p:txBody>
      </p:sp>
      <p:cxnSp>
        <p:nvCxnSpPr>
          <p:cNvPr id="41" name="Straight Arrow Connector 40">
            <a:extLst>
              <a:ext uri="{FF2B5EF4-FFF2-40B4-BE49-F238E27FC236}">
                <a16:creationId xmlns:a16="http://schemas.microsoft.com/office/drawing/2014/main" id="{121E6AC7-E32A-56C7-3F41-B3C45712C21B}"/>
              </a:ext>
            </a:extLst>
          </p:cNvPr>
          <p:cNvCxnSpPr>
            <a:cxnSpLocks/>
          </p:cNvCxnSpPr>
          <p:nvPr/>
        </p:nvCxnSpPr>
        <p:spPr>
          <a:xfrm>
            <a:off x="8125687"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F1B0BFF2-2A42-15A5-57C2-4399F9093DA7}"/>
              </a:ext>
            </a:extLst>
          </p:cNvPr>
          <p:cNvSpPr txBox="1"/>
          <p:nvPr/>
        </p:nvSpPr>
        <p:spPr>
          <a:xfrm>
            <a:off x="8170266" y="-403720"/>
            <a:ext cx="369012" cy="215444"/>
          </a:xfrm>
          <a:prstGeom prst="rect">
            <a:avLst/>
          </a:prstGeom>
          <a:noFill/>
        </p:spPr>
        <p:txBody>
          <a:bodyPr wrap="none" rtlCol="0">
            <a:spAutoFit/>
          </a:bodyPr>
          <a:lstStyle/>
          <a:p>
            <a:r>
              <a:rPr lang="fr-FR" sz="800" dirty="0">
                <a:solidFill>
                  <a:srgbClr val="0F0E2B"/>
                </a:solidFill>
              </a:rPr>
              <a:t>2/3</a:t>
            </a:r>
            <a:endParaRPr lang="en-US" sz="800" dirty="0">
              <a:solidFill>
                <a:srgbClr val="0F0E2B"/>
              </a:solidFill>
            </a:endParaRPr>
          </a:p>
        </p:txBody>
      </p:sp>
      <p:cxnSp>
        <p:nvCxnSpPr>
          <p:cNvPr id="43" name="Straight Arrow Connector 42">
            <a:extLst>
              <a:ext uri="{FF2B5EF4-FFF2-40B4-BE49-F238E27FC236}">
                <a16:creationId xmlns:a16="http://schemas.microsoft.com/office/drawing/2014/main" id="{2E8EFA58-0BAE-A74E-9EF5-0757A3E45F7C}"/>
              </a:ext>
            </a:extLst>
          </p:cNvPr>
          <p:cNvCxnSpPr>
            <a:cxnSpLocks/>
          </p:cNvCxnSpPr>
          <p:nvPr/>
        </p:nvCxnSpPr>
        <p:spPr>
          <a:xfrm>
            <a:off x="6097233"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F993DAE8-456F-B7CC-61DD-E4B9A403616B}"/>
              </a:ext>
            </a:extLst>
          </p:cNvPr>
          <p:cNvSpPr txBox="1"/>
          <p:nvPr/>
        </p:nvSpPr>
        <p:spPr>
          <a:xfrm>
            <a:off x="6147527" y="-403720"/>
            <a:ext cx="340158" cy="215444"/>
          </a:xfrm>
          <a:prstGeom prst="rect">
            <a:avLst/>
          </a:prstGeom>
          <a:noFill/>
        </p:spPr>
        <p:txBody>
          <a:bodyPr wrap="none" rtlCol="0">
            <a:spAutoFit/>
          </a:bodyPr>
          <a:lstStyle/>
          <a:p>
            <a:r>
              <a:rPr lang="fr-FR" sz="800" dirty="0">
                <a:solidFill>
                  <a:srgbClr val="0F0E2B"/>
                </a:solidFill>
              </a:rPr>
              <a:t>1/2</a:t>
            </a:r>
            <a:endParaRPr lang="en-US" sz="800" dirty="0">
              <a:solidFill>
                <a:srgbClr val="0F0E2B"/>
              </a:solidFill>
            </a:endParaRPr>
          </a:p>
        </p:txBody>
      </p:sp>
      <p:sp>
        <p:nvSpPr>
          <p:cNvPr id="24" name="Rectangle 23">
            <a:extLst>
              <a:ext uri="{FF2B5EF4-FFF2-40B4-BE49-F238E27FC236}">
                <a16:creationId xmlns:a16="http://schemas.microsoft.com/office/drawing/2014/main" id="{1909036B-FD58-A47E-1963-DDEFD038E17E}"/>
              </a:ext>
            </a:extLst>
          </p:cNvPr>
          <p:cNvSpPr/>
          <p:nvPr/>
        </p:nvSpPr>
        <p:spPr>
          <a:xfrm>
            <a:off x="-1486015" y="2434232"/>
            <a:ext cx="756000" cy="322395"/>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FFFFFF"/>
                </a:solidFill>
                <a:latin typeface="TWK Everett Light" panose="020B0204000000000000" pitchFamily="34" charset="77"/>
                <a:cs typeface="TWK Everett Light" panose="020B0204000000000000" pitchFamily="34" charset="77"/>
              </a:rPr>
              <a:t>Accent 1</a:t>
            </a:r>
          </a:p>
        </p:txBody>
      </p:sp>
      <p:pic>
        <p:nvPicPr>
          <p:cNvPr id="36" name="Graphic 35">
            <a:extLst>
              <a:ext uri="{FF2B5EF4-FFF2-40B4-BE49-F238E27FC236}">
                <a16:creationId xmlns:a16="http://schemas.microsoft.com/office/drawing/2014/main" id="{25ED75B0-6D51-F17B-457F-F99999076C84}"/>
              </a:ext>
            </a:extLst>
          </p:cNvPr>
          <p:cNvPicPr>
            <a:picLocks noChangeAspect="1"/>
          </p:cNvPicPr>
          <p:nvPr/>
        </p:nvPicPr>
        <p:blipFill>
          <a:blip r:embed="rId62">
            <a:extLst>
              <a:ext uri="{96DAC541-7B7A-43D3-8B79-37D633B846F1}">
                <asvg:svgBlip xmlns:asvg="http://schemas.microsoft.com/office/drawing/2016/SVG/main" r:embed="rId63"/>
              </a:ext>
            </a:extLst>
          </a:blip>
          <a:stretch>
            <a:fillRect/>
          </a:stretch>
        </p:blipFill>
        <p:spPr>
          <a:xfrm>
            <a:off x="409410" y="6519023"/>
            <a:ext cx="413481" cy="283459"/>
          </a:xfrm>
          <a:prstGeom prst="rect">
            <a:avLst/>
          </a:prstGeom>
        </p:spPr>
      </p:pic>
      <p:cxnSp>
        <p:nvCxnSpPr>
          <p:cNvPr id="39" name="Straight Arrow Connector 38">
            <a:extLst>
              <a:ext uri="{FF2B5EF4-FFF2-40B4-BE49-F238E27FC236}">
                <a16:creationId xmlns:a16="http://schemas.microsoft.com/office/drawing/2014/main" id="{A4E6079B-3DF8-9FF1-D3E7-E97A1916916D}"/>
              </a:ext>
            </a:extLst>
          </p:cNvPr>
          <p:cNvCxnSpPr>
            <a:cxnSpLocks/>
          </p:cNvCxnSpPr>
          <p:nvPr/>
        </p:nvCxnSpPr>
        <p:spPr>
          <a:xfrm>
            <a:off x="409410" y="-446468"/>
            <a:ext cx="0" cy="300941"/>
          </a:xfrm>
          <a:prstGeom prst="straightConnector1">
            <a:avLst/>
          </a:prstGeom>
          <a:ln>
            <a:solidFill>
              <a:srgbClr val="0F0E2B"/>
            </a:solidFill>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07933FBF-64A4-C42A-7466-9011997C1BDA}"/>
              </a:ext>
            </a:extLst>
          </p:cNvPr>
          <p:cNvCxnSpPr>
            <a:cxnSpLocks/>
          </p:cNvCxnSpPr>
          <p:nvPr/>
        </p:nvCxnSpPr>
        <p:spPr>
          <a:xfrm>
            <a:off x="11784483" y="-446468"/>
            <a:ext cx="0" cy="300941"/>
          </a:xfrm>
          <a:prstGeom prst="straightConnector1">
            <a:avLst/>
          </a:prstGeom>
          <a:ln>
            <a:solidFill>
              <a:srgbClr val="0F0E2B"/>
            </a:solidFill>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9B238278-399B-50DB-E174-BC1814A2BAA6}"/>
              </a:ext>
            </a:extLst>
          </p:cNvPr>
          <p:cNvCxnSpPr>
            <a:cxnSpLocks/>
          </p:cNvCxnSpPr>
          <p:nvPr/>
        </p:nvCxnSpPr>
        <p:spPr>
          <a:xfrm rot="5400000">
            <a:off x="12500614" y="5801581"/>
            <a:ext cx="0" cy="300941"/>
          </a:xfrm>
          <a:prstGeom prst="straightConnector1">
            <a:avLst/>
          </a:prstGeom>
          <a:ln>
            <a:solidFill>
              <a:srgbClr val="0F0E2B"/>
            </a:solidFill>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6F248C9F-3037-5469-9267-5014A1B2C932}"/>
              </a:ext>
            </a:extLst>
          </p:cNvPr>
          <p:cNvCxnSpPr>
            <a:cxnSpLocks/>
          </p:cNvCxnSpPr>
          <p:nvPr/>
        </p:nvCxnSpPr>
        <p:spPr>
          <a:xfrm rot="5400000">
            <a:off x="12500614" y="2270484"/>
            <a:ext cx="0" cy="300941"/>
          </a:xfrm>
          <a:prstGeom prst="straightConnector1">
            <a:avLst/>
          </a:prstGeom>
          <a:ln>
            <a:solidFill>
              <a:srgbClr val="0F0E2B"/>
            </a:solidFill>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958B3490-AFB0-8C96-A0AD-7931F4E34962}"/>
              </a:ext>
            </a:extLst>
          </p:cNvPr>
          <p:cNvCxnSpPr>
            <a:cxnSpLocks/>
          </p:cNvCxnSpPr>
          <p:nvPr/>
        </p:nvCxnSpPr>
        <p:spPr>
          <a:xfrm>
            <a:off x="4072408" y="-446468"/>
            <a:ext cx="0" cy="300941"/>
          </a:xfrm>
          <a:prstGeom prst="straightConnector1">
            <a:avLst/>
          </a:prstGeom>
          <a:ln>
            <a:solidFill>
              <a:srgbClr val="0F0E2B"/>
            </a:solidFill>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724B4E72-0BD5-64BE-4557-83083C6FEF26}"/>
              </a:ext>
            </a:extLst>
          </p:cNvPr>
          <p:cNvCxnSpPr>
            <a:cxnSpLocks/>
          </p:cNvCxnSpPr>
          <p:nvPr/>
        </p:nvCxnSpPr>
        <p:spPr>
          <a:xfrm>
            <a:off x="8125687" y="-446468"/>
            <a:ext cx="0" cy="300941"/>
          </a:xfrm>
          <a:prstGeom prst="straightConnector1">
            <a:avLst/>
          </a:prstGeom>
          <a:ln>
            <a:solidFill>
              <a:srgbClr val="0F0E2B"/>
            </a:solidFill>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636F3007-B40C-AD4D-49ED-7D7AC15023A2}"/>
              </a:ext>
            </a:extLst>
          </p:cNvPr>
          <p:cNvCxnSpPr>
            <a:cxnSpLocks/>
          </p:cNvCxnSpPr>
          <p:nvPr/>
        </p:nvCxnSpPr>
        <p:spPr>
          <a:xfrm>
            <a:off x="6097233" y="-446468"/>
            <a:ext cx="0" cy="300941"/>
          </a:xfrm>
          <a:prstGeom prst="straightConnector1">
            <a:avLst/>
          </a:prstGeom>
          <a:ln>
            <a:solidFill>
              <a:srgbClr val="0F0E2B"/>
            </a:solidFill>
            <a:tailEnd type="triangle"/>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BD23FD05-8A82-0687-079B-80D4C030735F}"/>
              </a:ext>
            </a:extLst>
          </p:cNvPr>
          <p:cNvSpPr/>
          <p:nvPr/>
        </p:nvSpPr>
        <p:spPr>
          <a:xfrm>
            <a:off x="-1486015" y="2434232"/>
            <a:ext cx="756000" cy="322395"/>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0F0E2B"/>
                </a:solidFill>
                <a:latin typeface="TWK Everett Light" panose="020B0204000000000000" pitchFamily="34" charset="77"/>
                <a:cs typeface="TWK Everett Light" panose="020B0204000000000000" pitchFamily="34" charset="77"/>
              </a:rPr>
              <a:t>Accent 3</a:t>
            </a:r>
          </a:p>
        </p:txBody>
      </p:sp>
      <p:sp>
        <p:nvSpPr>
          <p:cNvPr id="69" name="Rectangle 68">
            <a:extLst>
              <a:ext uri="{FF2B5EF4-FFF2-40B4-BE49-F238E27FC236}">
                <a16:creationId xmlns:a16="http://schemas.microsoft.com/office/drawing/2014/main" id="{D04A0CBF-6A92-D6CF-9720-9846E51E7F4C}"/>
              </a:ext>
            </a:extLst>
          </p:cNvPr>
          <p:cNvSpPr/>
          <p:nvPr/>
        </p:nvSpPr>
        <p:spPr>
          <a:xfrm>
            <a:off x="-1486015" y="4464354"/>
            <a:ext cx="756000" cy="322395"/>
          </a:xfrm>
          <a:prstGeom prst="rect">
            <a:avLst/>
          </a:prstGeom>
          <a:solidFill>
            <a:srgbClr val="936D13"/>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1" noProof="0" dirty="0">
                <a:solidFill>
                  <a:srgbClr val="FFFFFF"/>
                </a:solidFill>
                <a:latin typeface="TWK Everett Light" panose="020B0204000000000000" pitchFamily="34" charset="77"/>
                <a:cs typeface="TWK Everett Light" panose="020B0204000000000000" pitchFamily="34" charset="77"/>
              </a:rPr>
              <a:t>Amber</a:t>
            </a:r>
          </a:p>
        </p:txBody>
      </p:sp>
      <p:sp>
        <p:nvSpPr>
          <p:cNvPr id="70" name="Rectangle 69">
            <a:extLst>
              <a:ext uri="{FF2B5EF4-FFF2-40B4-BE49-F238E27FC236}">
                <a16:creationId xmlns:a16="http://schemas.microsoft.com/office/drawing/2014/main" id="{2998E555-6EA3-2151-6EA4-A9F561F9B426}"/>
              </a:ext>
            </a:extLst>
          </p:cNvPr>
          <p:cNvSpPr/>
          <p:nvPr/>
        </p:nvSpPr>
        <p:spPr>
          <a:xfrm>
            <a:off x="-1486015" y="4789804"/>
            <a:ext cx="756000" cy="322395"/>
          </a:xfrm>
          <a:prstGeom prst="rect">
            <a:avLst/>
          </a:prstGeom>
          <a:solidFill>
            <a:srgbClr val="3E793C"/>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1" noProof="0" dirty="0">
                <a:solidFill>
                  <a:srgbClr val="FFFFFF"/>
                </a:solidFill>
                <a:latin typeface="TWK Everett Light" panose="020B0204000000000000" pitchFamily="34" charset="77"/>
                <a:cs typeface="TWK Everett Light" panose="020B0204000000000000" pitchFamily="34" charset="77"/>
              </a:rPr>
              <a:t>Green</a:t>
            </a:r>
          </a:p>
        </p:txBody>
      </p:sp>
      <p:sp>
        <p:nvSpPr>
          <p:cNvPr id="71" name="Rectangle 70">
            <a:extLst>
              <a:ext uri="{FF2B5EF4-FFF2-40B4-BE49-F238E27FC236}">
                <a16:creationId xmlns:a16="http://schemas.microsoft.com/office/drawing/2014/main" id="{1E1A1266-0913-2241-139B-8BC1FA8B77EC}"/>
              </a:ext>
            </a:extLst>
          </p:cNvPr>
          <p:cNvSpPr/>
          <p:nvPr/>
        </p:nvSpPr>
        <p:spPr>
          <a:xfrm>
            <a:off x="-1486015" y="4138903"/>
            <a:ext cx="756000" cy="322395"/>
          </a:xfrm>
          <a:prstGeom prst="rect">
            <a:avLst/>
          </a:prstGeom>
          <a:solidFill>
            <a:srgbClr val="A62B2B"/>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1" noProof="0" dirty="0">
                <a:solidFill>
                  <a:srgbClr val="FFFFFF"/>
                </a:solidFill>
                <a:latin typeface="TWK Everett Light" panose="020B0204000000000000" pitchFamily="34" charset="77"/>
                <a:cs typeface="TWK Everett Light" panose="020B0204000000000000" pitchFamily="34" charset="77"/>
              </a:rPr>
              <a:t>Red</a:t>
            </a:r>
          </a:p>
        </p:txBody>
      </p:sp>
      <p:sp>
        <p:nvSpPr>
          <p:cNvPr id="72" name="TextBox 71">
            <a:extLst>
              <a:ext uri="{FF2B5EF4-FFF2-40B4-BE49-F238E27FC236}">
                <a16:creationId xmlns:a16="http://schemas.microsoft.com/office/drawing/2014/main" id="{34D8EE4A-6909-A78E-0829-F012A049DC06}"/>
              </a:ext>
            </a:extLst>
          </p:cNvPr>
          <p:cNvSpPr txBox="1"/>
          <p:nvPr/>
        </p:nvSpPr>
        <p:spPr>
          <a:xfrm rot="16200000">
            <a:off x="-2219994" y="4440886"/>
            <a:ext cx="1090805" cy="369332"/>
          </a:xfrm>
          <a:prstGeom prst="rect">
            <a:avLst/>
          </a:prstGeom>
          <a:noFill/>
        </p:spPr>
        <p:txBody>
          <a:bodyPr wrap="square" rtlCol="0">
            <a:spAutoFit/>
          </a:bodyPr>
          <a:lstStyle/>
          <a:p>
            <a:pPr algn="ctr"/>
            <a:r>
              <a:rPr lang="en-US" sz="900" noProof="0" dirty="0">
                <a:solidFill>
                  <a:srgbClr val="0F0E2B"/>
                </a:solidFill>
              </a:rPr>
              <a:t>Use only when necessary</a:t>
            </a:r>
          </a:p>
        </p:txBody>
      </p:sp>
      <p:sp>
        <p:nvSpPr>
          <p:cNvPr id="73" name="TextBox 72">
            <a:extLst>
              <a:ext uri="{FF2B5EF4-FFF2-40B4-BE49-F238E27FC236}">
                <a16:creationId xmlns:a16="http://schemas.microsoft.com/office/drawing/2014/main" id="{82B62E8D-8C2C-C725-E39F-DB055F3C8339}"/>
              </a:ext>
            </a:extLst>
          </p:cNvPr>
          <p:cNvSpPr txBox="1"/>
          <p:nvPr/>
        </p:nvSpPr>
        <p:spPr>
          <a:xfrm rot="16200000">
            <a:off x="-2044725" y="869857"/>
            <a:ext cx="878767" cy="230832"/>
          </a:xfrm>
          <a:prstGeom prst="rect">
            <a:avLst/>
          </a:prstGeom>
          <a:noFill/>
        </p:spPr>
        <p:txBody>
          <a:bodyPr wrap="none" rtlCol="0">
            <a:spAutoFit/>
          </a:bodyPr>
          <a:lstStyle/>
          <a:p>
            <a:r>
              <a:rPr lang="en-US" sz="900" noProof="0" dirty="0">
                <a:solidFill>
                  <a:srgbClr val="0F0E2B"/>
                </a:solidFill>
              </a:rPr>
              <a:t>Brand colors</a:t>
            </a:r>
          </a:p>
        </p:txBody>
      </p:sp>
      <p:sp>
        <p:nvSpPr>
          <p:cNvPr id="74" name="TextBox 73">
            <a:extLst>
              <a:ext uri="{FF2B5EF4-FFF2-40B4-BE49-F238E27FC236}">
                <a16:creationId xmlns:a16="http://schemas.microsoft.com/office/drawing/2014/main" id="{B446436A-A746-43B7-4115-9F4375B09753}"/>
              </a:ext>
            </a:extLst>
          </p:cNvPr>
          <p:cNvSpPr txBox="1"/>
          <p:nvPr/>
        </p:nvSpPr>
        <p:spPr>
          <a:xfrm rot="16200000">
            <a:off x="-1991826" y="2968190"/>
            <a:ext cx="772969" cy="230832"/>
          </a:xfrm>
          <a:prstGeom prst="rect">
            <a:avLst/>
          </a:prstGeom>
          <a:noFill/>
        </p:spPr>
        <p:txBody>
          <a:bodyPr wrap="none" rtlCol="0">
            <a:spAutoFit/>
          </a:bodyPr>
          <a:lstStyle/>
          <a:p>
            <a:r>
              <a:rPr lang="en-US" sz="900" noProof="0" dirty="0">
                <a:solidFill>
                  <a:srgbClr val="0F0E2B"/>
                </a:solidFill>
              </a:rPr>
              <a:t>Additional </a:t>
            </a:r>
          </a:p>
        </p:txBody>
      </p:sp>
      <p:sp>
        <p:nvSpPr>
          <p:cNvPr id="16" name="TextBox 15">
            <a:extLst>
              <a:ext uri="{FF2B5EF4-FFF2-40B4-BE49-F238E27FC236}">
                <a16:creationId xmlns:a16="http://schemas.microsoft.com/office/drawing/2014/main" id="{CA21624E-74DF-B169-083A-25A0E00C5972}"/>
              </a:ext>
            </a:extLst>
          </p:cNvPr>
          <p:cNvSpPr txBox="1"/>
          <p:nvPr/>
        </p:nvSpPr>
        <p:spPr>
          <a:xfrm>
            <a:off x="-1683529" y="6655633"/>
            <a:ext cx="891591" cy="215444"/>
          </a:xfrm>
          <a:prstGeom prst="rect">
            <a:avLst/>
          </a:prstGeom>
          <a:noFill/>
        </p:spPr>
        <p:txBody>
          <a:bodyPr wrap="none" rtlCol="0">
            <a:spAutoFit/>
          </a:bodyPr>
          <a:lstStyle/>
          <a:p>
            <a:r>
              <a:rPr lang="fr-FR" sz="800" dirty="0">
                <a:solidFill>
                  <a:schemeClr val="bg1">
                    <a:lumMod val="85000"/>
                  </a:schemeClr>
                </a:solidFill>
              </a:rPr>
              <a:t>Template v1.0</a:t>
            </a:r>
            <a:endParaRPr lang="en-US" sz="800" dirty="0">
              <a:solidFill>
                <a:schemeClr val="bg1">
                  <a:lumMod val="85000"/>
                </a:schemeClr>
              </a:solidFill>
            </a:endParaRPr>
          </a:p>
        </p:txBody>
      </p:sp>
    </p:spTree>
    <p:extLst>
      <p:ext uri="{BB962C8B-B14F-4D97-AF65-F5344CB8AC3E}">
        <p14:creationId xmlns:p14="http://schemas.microsoft.com/office/powerpoint/2010/main" val="281513121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39" r:id="rId19"/>
    <p:sldLayoutId id="2147483740" r:id="rId20"/>
    <p:sldLayoutId id="2147483741" r:id="rId21"/>
    <p:sldLayoutId id="2147483742" r:id="rId22"/>
    <p:sldLayoutId id="2147483743" r:id="rId23"/>
    <p:sldLayoutId id="2147483744" r:id="rId24"/>
    <p:sldLayoutId id="2147483745" r:id="rId25"/>
    <p:sldLayoutId id="2147483746" r:id="rId26"/>
    <p:sldLayoutId id="2147483747" r:id="rId27"/>
    <p:sldLayoutId id="2147483748" r:id="rId28"/>
    <p:sldLayoutId id="2147483749" r:id="rId29"/>
    <p:sldLayoutId id="2147483750" r:id="rId30"/>
    <p:sldLayoutId id="2147483751" r:id="rId31"/>
    <p:sldLayoutId id="2147483752" r:id="rId32"/>
    <p:sldLayoutId id="2147483753" r:id="rId33"/>
    <p:sldLayoutId id="2147483754" r:id="rId34"/>
    <p:sldLayoutId id="2147483755" r:id="rId35"/>
    <p:sldLayoutId id="2147483756" r:id="rId36"/>
    <p:sldLayoutId id="2147483757" r:id="rId37"/>
    <p:sldLayoutId id="2147483758" r:id="rId38"/>
    <p:sldLayoutId id="2147483759" r:id="rId39"/>
    <p:sldLayoutId id="2147483760" r:id="rId40"/>
    <p:sldLayoutId id="2147483761" r:id="rId41"/>
    <p:sldLayoutId id="2147483762" r:id="rId42"/>
    <p:sldLayoutId id="2147483763" r:id="rId43"/>
    <p:sldLayoutId id="2147483764" r:id="rId44"/>
    <p:sldLayoutId id="2147483765" r:id="rId45"/>
    <p:sldLayoutId id="2147483766" r:id="rId46"/>
    <p:sldLayoutId id="2147483767" r:id="rId47"/>
    <p:sldLayoutId id="2147483768" r:id="rId48"/>
    <p:sldLayoutId id="2147483769" r:id="rId49"/>
    <p:sldLayoutId id="2147483770" r:id="rId50"/>
    <p:sldLayoutId id="2147483771" r:id="rId51"/>
    <p:sldLayoutId id="2147483772" r:id="rId52"/>
    <p:sldLayoutId id="2147483773" r:id="rId53"/>
    <p:sldLayoutId id="2147483774" r:id="rId54"/>
    <p:sldLayoutId id="2147483775" r:id="rId55"/>
    <p:sldLayoutId id="2147483776" r:id="rId56"/>
    <p:sldLayoutId id="2147483777" r:id="rId57"/>
    <p:sldLayoutId id="2147483778" r:id="rId58"/>
  </p:sldLayoutIdLst>
  <p:hf hdr="0"/>
  <p:txStyles>
    <p:titleStyle>
      <a:lvl1pPr algn="l" defTabSz="914400" rtl="0" eaLnBrk="1" latinLnBrk="0" hangingPunct="1">
        <a:lnSpc>
          <a:spcPct val="90000"/>
        </a:lnSpc>
        <a:spcBef>
          <a:spcPct val="0"/>
        </a:spcBef>
        <a:buNone/>
        <a:defRPr sz="4000" b="0" i="0" kern="1200">
          <a:solidFill>
            <a:schemeClr val="tx2"/>
          </a:solidFill>
          <a:latin typeface="TWK Everett Light" panose="020B0204000000000000" pitchFamily="34" charset="77"/>
          <a:ea typeface="+mj-ea"/>
          <a:cs typeface="TWK Everett Light" panose="020B0204000000000000" pitchFamily="34" charset="77"/>
        </a:defRPr>
      </a:lvl1pPr>
    </p:titleStyle>
    <p:bodyStyle>
      <a:lvl1pPr marL="0" indent="0" algn="l" defTabSz="914400" rtl="0" eaLnBrk="1" latinLnBrk="0" hangingPunct="1">
        <a:lnSpc>
          <a:spcPct val="100000"/>
        </a:lnSpc>
        <a:spcBef>
          <a:spcPts val="1200"/>
        </a:spcBef>
        <a:buClr>
          <a:schemeClr val="accent2"/>
        </a:buClr>
        <a:buFont typeface="TWK Everett Light" panose="020B0204000000000000" pitchFamily="34" charset="0"/>
        <a:buNone/>
        <a:defRPr sz="2400" b="0" i="0" kern="1200">
          <a:solidFill>
            <a:schemeClr val="tx2"/>
          </a:solidFill>
          <a:latin typeface="TWK Everett Light" panose="020B0204000000000000" pitchFamily="34" charset="77"/>
          <a:ea typeface="+mn-ea"/>
          <a:cs typeface="TWK Everett Light" panose="020B0204000000000000" pitchFamily="34" charset="77"/>
        </a:defRPr>
      </a:lvl1pPr>
      <a:lvl2pPr marL="269875" indent="-269875" algn="l" defTabSz="914400" rtl="0" eaLnBrk="1" latinLnBrk="0" hangingPunct="1">
        <a:lnSpc>
          <a:spcPct val="100000"/>
        </a:lnSpc>
        <a:spcBef>
          <a:spcPts val="500"/>
        </a:spcBef>
        <a:buClr>
          <a:schemeClr val="accent2"/>
        </a:buClr>
        <a:buSzPct val="160000"/>
        <a:buFont typeface="TWK Everett Light" panose="020B0204000000000000" pitchFamily="34" charset="0"/>
        <a:buChar char="-"/>
        <a:tabLst>
          <a:tab pos="360363" algn="l"/>
        </a:tabLst>
        <a:defRPr sz="2000" b="0" i="0" kern="1200">
          <a:solidFill>
            <a:schemeClr val="tx2"/>
          </a:solidFill>
          <a:latin typeface="TWK Everett Light" panose="020B0204000000000000" pitchFamily="34" charset="77"/>
          <a:ea typeface="+mn-ea"/>
          <a:cs typeface="TWK Everett Light" panose="020B0204000000000000" pitchFamily="34" charset="77"/>
        </a:defRPr>
      </a:lvl2pPr>
      <a:lvl3pPr marL="539750" indent="-276225" algn="l" defTabSz="914400" rtl="0" eaLnBrk="1" latinLnBrk="0" hangingPunct="1">
        <a:lnSpc>
          <a:spcPct val="100000"/>
        </a:lnSpc>
        <a:spcBef>
          <a:spcPts val="500"/>
        </a:spcBef>
        <a:buClr>
          <a:schemeClr val="accent2"/>
        </a:buClr>
        <a:buSzPct val="160000"/>
        <a:buFont typeface="TWK Everett Light" panose="020B0204000000000000" pitchFamily="34" charset="0"/>
        <a:buChar char="-"/>
        <a:tabLst/>
        <a:defRPr sz="2000" b="0" i="0" kern="1200">
          <a:solidFill>
            <a:schemeClr val="tx2"/>
          </a:solidFill>
          <a:latin typeface="TWK Everett Light" panose="020B0204000000000000" pitchFamily="34" charset="77"/>
          <a:ea typeface="+mn-ea"/>
          <a:cs typeface="TWK Everett Light" panose="020B0204000000000000" pitchFamily="34" charset="77"/>
        </a:defRPr>
      </a:lvl3pPr>
      <a:lvl4pPr marL="808038" indent="-269875" algn="l" defTabSz="914400" rtl="0" eaLnBrk="1" latinLnBrk="0" hangingPunct="1">
        <a:lnSpc>
          <a:spcPct val="100000"/>
        </a:lnSpc>
        <a:spcBef>
          <a:spcPts val="500"/>
        </a:spcBef>
        <a:buClr>
          <a:schemeClr val="accent2"/>
        </a:buClr>
        <a:buSzPct val="160000"/>
        <a:buFont typeface="TWK Everett Light" panose="020B0204000000000000" pitchFamily="34" charset="0"/>
        <a:buChar char="-"/>
        <a:tabLst/>
        <a:defRPr sz="2000" b="0" i="0" kern="1200">
          <a:solidFill>
            <a:schemeClr val="tx2"/>
          </a:solidFill>
          <a:latin typeface="TWK Everett Light" panose="020B0204000000000000" pitchFamily="34" charset="77"/>
          <a:ea typeface="+mn-ea"/>
          <a:cs typeface="TWK Everett Light" panose="020B0204000000000000" pitchFamily="34" charset="77"/>
        </a:defRPr>
      </a:lvl4pPr>
      <a:lvl5pPr marL="808038" indent="269875" algn="l" defTabSz="914400" rtl="0" eaLnBrk="1" latinLnBrk="0" hangingPunct="1">
        <a:lnSpc>
          <a:spcPct val="100000"/>
        </a:lnSpc>
        <a:spcBef>
          <a:spcPts val="500"/>
        </a:spcBef>
        <a:buClr>
          <a:schemeClr val="accent2"/>
        </a:buClr>
        <a:buSzPct val="160000"/>
        <a:buFont typeface="TWK Everett Light" panose="020B0204000000000000" pitchFamily="34" charset="0"/>
        <a:buChar char="-"/>
        <a:tabLst>
          <a:tab pos="715963" algn="l"/>
          <a:tab pos="1076325" algn="l"/>
        </a:tabLst>
        <a:defRPr sz="2000" b="0" i="0" kern="1200">
          <a:solidFill>
            <a:schemeClr val="tx2"/>
          </a:solidFill>
          <a:latin typeface="TWK Everett Light" panose="020B0204000000000000" pitchFamily="34" charset="0"/>
          <a:ea typeface="+mn-ea"/>
          <a:cs typeface="TWK Everett Light" panose="020B0204000000000000"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8" orient="horz" pos="1525">
          <p15:clr>
            <a:srgbClr val="F26B43"/>
          </p15:clr>
        </p15:guide>
        <p15:guide id="9" pos="257">
          <p15:clr>
            <a:srgbClr val="F26B43"/>
          </p15:clr>
        </p15:guide>
        <p15:guide id="10" pos="7423">
          <p15:clr>
            <a:srgbClr val="F26B43"/>
          </p15:clr>
        </p15:guide>
        <p15:guide id="11" orient="horz" pos="3748">
          <p15:clr>
            <a:srgbClr val="F26B43"/>
          </p15:clr>
        </p15:guide>
        <p15:guide id="12" pos="5118">
          <p15:clr>
            <a:srgbClr val="F26B43"/>
          </p15:clr>
        </p15:guide>
        <p15:guide id="13" pos="2566">
          <p15:clr>
            <a:srgbClr val="F26B43"/>
          </p15:clr>
        </p15:guide>
        <p15:guide id="14"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52" name="TextBox 51">
            <a:extLst>
              <a:ext uri="{FF2B5EF4-FFF2-40B4-BE49-F238E27FC236}">
                <a16:creationId xmlns:a16="http://schemas.microsoft.com/office/drawing/2014/main" id="{64915BA0-01E8-09DB-6C61-1210E06D20B1}"/>
              </a:ext>
            </a:extLst>
          </p:cNvPr>
          <p:cNvSpPr txBox="1"/>
          <p:nvPr/>
        </p:nvSpPr>
        <p:spPr>
          <a:xfrm>
            <a:off x="9931288" y="6443663"/>
            <a:ext cx="2216530" cy="414337"/>
          </a:xfrm>
          <a:prstGeom prst="rect">
            <a:avLst/>
          </a:prstGeom>
          <a:noFill/>
        </p:spPr>
        <p:txBody>
          <a:bodyPr vert="horz" wrap="none" lIns="180000" tIns="0" rIns="180000" bIns="0" rtlCol="0" anchor="ctr">
            <a:noAutofit/>
          </a:bodyPr>
          <a:lstStyle>
            <a:defPPr>
              <a:defRPr lang="en-US"/>
            </a:defPPr>
            <a:lvl1pPr indent="0">
              <a:lnSpc>
                <a:spcPct val="100000"/>
              </a:lnSpc>
              <a:spcBef>
                <a:spcPts val="1200"/>
              </a:spcBef>
              <a:buClr>
                <a:schemeClr val="accent2"/>
              </a:buClr>
              <a:buFont typeface="TWK Everett Light" panose="020B0204000000000000" pitchFamily="34" charset="0"/>
              <a:buNone/>
              <a:defRPr sz="1000" b="0" i="0">
                <a:latin typeface="TWK Everett Light" panose="020B0204000000000000" pitchFamily="34" charset="77"/>
                <a:cs typeface="TWK Everett Light" panose="020B0204000000000000" pitchFamily="34" charset="77"/>
              </a:defRPr>
            </a:lvl1pPr>
            <a:lvl2pPr marL="269875" indent="-269875">
              <a:lnSpc>
                <a:spcPct val="100000"/>
              </a:lnSpc>
              <a:spcBef>
                <a:spcPts val="500"/>
              </a:spcBef>
              <a:buClr>
                <a:schemeClr val="accent2"/>
              </a:buClr>
              <a:buSzPct val="160000"/>
              <a:buFont typeface="TWK Everett Light" panose="020B0204000000000000" pitchFamily="34" charset="0"/>
              <a:buChar char="-"/>
              <a:tabLst>
                <a:tab pos="360363" algn="l"/>
              </a:tabLst>
              <a:defRPr sz="2000" b="0" i="0">
                <a:solidFill>
                  <a:schemeClr val="tx2"/>
                </a:solidFill>
                <a:latin typeface="TWK Everett Light" panose="020B0204000000000000" pitchFamily="34" charset="77"/>
                <a:cs typeface="TWK Everett Light" panose="020B0204000000000000" pitchFamily="34" charset="77"/>
              </a:defRPr>
            </a:lvl2pPr>
            <a:lvl3pPr marL="539750" indent="-276225">
              <a:lnSpc>
                <a:spcPct val="100000"/>
              </a:lnSpc>
              <a:spcBef>
                <a:spcPts val="500"/>
              </a:spcBef>
              <a:buClr>
                <a:schemeClr val="accent2"/>
              </a:buClr>
              <a:buSzPct val="160000"/>
              <a:buFont typeface="TWK Everett Light" panose="020B0204000000000000" pitchFamily="34" charset="0"/>
              <a:buChar char="-"/>
              <a:tabLst/>
              <a:defRPr sz="2000" b="0" i="0">
                <a:solidFill>
                  <a:schemeClr val="tx2"/>
                </a:solidFill>
                <a:latin typeface="TWK Everett Light" panose="020B0204000000000000" pitchFamily="34" charset="77"/>
                <a:cs typeface="TWK Everett Light" panose="020B0204000000000000" pitchFamily="34" charset="77"/>
              </a:defRPr>
            </a:lvl3pPr>
            <a:lvl4pPr marL="808038" indent="-269875">
              <a:lnSpc>
                <a:spcPct val="100000"/>
              </a:lnSpc>
              <a:spcBef>
                <a:spcPts val="500"/>
              </a:spcBef>
              <a:buClr>
                <a:schemeClr val="accent2"/>
              </a:buClr>
              <a:buSzPct val="160000"/>
              <a:buFont typeface="TWK Everett Light" panose="020B0204000000000000" pitchFamily="34" charset="0"/>
              <a:buChar char="-"/>
              <a:tabLst/>
              <a:defRPr sz="2000" b="0" i="0">
                <a:solidFill>
                  <a:schemeClr val="tx2"/>
                </a:solidFill>
                <a:latin typeface="TWK Everett Light" panose="020B0204000000000000" pitchFamily="34" charset="77"/>
                <a:cs typeface="TWK Everett Light" panose="020B0204000000000000" pitchFamily="34" charset="77"/>
              </a:defRPr>
            </a:lvl4pPr>
            <a:lvl5pPr marL="808038" indent="269875">
              <a:lnSpc>
                <a:spcPct val="100000"/>
              </a:lnSpc>
              <a:spcBef>
                <a:spcPts val="500"/>
              </a:spcBef>
              <a:buClr>
                <a:schemeClr val="accent2"/>
              </a:buClr>
              <a:buSzPct val="160000"/>
              <a:buFont typeface="TWK Everett Light" panose="020B0204000000000000" pitchFamily="34" charset="0"/>
              <a:buChar char="-"/>
              <a:tabLst>
                <a:tab pos="715963" algn="l"/>
                <a:tab pos="1076325" algn="l"/>
              </a:tabLst>
              <a:defRPr sz="2000" b="0" i="0">
                <a:solidFill>
                  <a:schemeClr val="tx2"/>
                </a:solidFill>
                <a:latin typeface="TWK Everett Light" panose="020B0204000000000000" pitchFamily="34" charset="0"/>
                <a:cs typeface="TWK Everett Light" panose="020B0204000000000000"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noProof="0" dirty="0"/>
              <a:t>C2 - Restricted</a:t>
            </a:r>
          </a:p>
        </p:txBody>
      </p:sp>
      <p:sp>
        <p:nvSpPr>
          <p:cNvPr id="5" name="Espace réservé de la date 4">
            <a:extLst>
              <a:ext uri="{FF2B5EF4-FFF2-40B4-BE49-F238E27FC236}">
                <a16:creationId xmlns:a16="http://schemas.microsoft.com/office/drawing/2014/main" id="{18298AFC-65D0-902A-A7A5-BD9C9212C11F}"/>
              </a:ext>
            </a:extLst>
          </p:cNvPr>
          <p:cNvSpPr>
            <a:spLocks noGrp="1"/>
          </p:cNvSpPr>
          <p:nvPr>
            <p:ph type="dt" sz="half" idx="2"/>
          </p:nvPr>
        </p:nvSpPr>
        <p:spPr>
          <a:xfrm>
            <a:off x="8124825" y="6452233"/>
            <a:ext cx="1822251" cy="406800"/>
          </a:xfrm>
          <a:prstGeom prst="rect">
            <a:avLst/>
          </a:prstGeom>
          <a:noFill/>
        </p:spPr>
        <p:txBody>
          <a:bodyPr wrap="square" lIns="180000" tIns="0" rIns="180000" bIns="0" rtlCol="0" anchor="ctr">
            <a:noAutofit/>
          </a:bodyPr>
          <a:lstStyle>
            <a:lvl1pPr>
              <a:defRPr lang="en-US" sz="1000" b="0" i="0" smtClean="0">
                <a:latin typeface="TWK Everett Light" panose="020B0204000000000000" pitchFamily="34" charset="77"/>
                <a:cs typeface="TWK Everett Light" panose="020B0204000000000000" pitchFamily="34" charset="77"/>
              </a:defRPr>
            </a:lvl1pPr>
          </a:lstStyle>
          <a:p>
            <a:fld id="{21BD79AF-6C39-41C3-9425-BA47979483F9}" type="datetime8">
              <a:rPr lang="fr-FR" smtClean="0"/>
              <a:t>27/06/2025 15:39</a:t>
            </a:fld>
            <a:endParaRPr lang="fr-FR" dirty="0"/>
          </a:p>
        </p:txBody>
      </p:sp>
      <p:sp>
        <p:nvSpPr>
          <p:cNvPr id="2" name="Title Placeholder 1">
            <a:extLst>
              <a:ext uri="{FF2B5EF4-FFF2-40B4-BE49-F238E27FC236}">
                <a16:creationId xmlns:a16="http://schemas.microsoft.com/office/drawing/2014/main" id="{75E4902D-9BF0-3342-340B-D23705B94708}"/>
              </a:ext>
            </a:extLst>
          </p:cNvPr>
          <p:cNvSpPr>
            <a:spLocks noGrp="1"/>
          </p:cNvSpPr>
          <p:nvPr>
            <p:ph type="title"/>
          </p:nvPr>
        </p:nvSpPr>
        <p:spPr>
          <a:xfrm>
            <a:off x="414338" y="414337"/>
            <a:ext cx="11365704" cy="1507331"/>
          </a:xfrm>
          <a:prstGeom prst="rect">
            <a:avLst/>
          </a:prstGeom>
        </p:spPr>
        <p:txBody>
          <a:bodyPr vert="horz" lIns="0" tIns="0" rIns="0" bIns="0" rtlCol="0" anchor="t">
            <a:noAutofit/>
          </a:bodyPr>
          <a:lstStyle/>
          <a:p>
            <a:r>
              <a:rPr lang="en-GB"/>
              <a:t>Master slide - Do not edit</a:t>
            </a:r>
          </a:p>
        </p:txBody>
      </p:sp>
      <p:sp>
        <p:nvSpPr>
          <p:cNvPr id="3" name="Text Placeholder 2">
            <a:extLst>
              <a:ext uri="{FF2B5EF4-FFF2-40B4-BE49-F238E27FC236}">
                <a16:creationId xmlns:a16="http://schemas.microsoft.com/office/drawing/2014/main" id="{5BEDA8E2-88B8-79E4-B5FD-FDDE6BD1DF39}"/>
              </a:ext>
            </a:extLst>
          </p:cNvPr>
          <p:cNvSpPr>
            <a:spLocks noGrp="1"/>
          </p:cNvSpPr>
          <p:nvPr>
            <p:ph type="body" idx="1"/>
          </p:nvPr>
        </p:nvSpPr>
        <p:spPr>
          <a:xfrm>
            <a:off x="414338" y="2421731"/>
            <a:ext cx="11365704" cy="3529013"/>
          </a:xfrm>
          <a:prstGeom prst="rect">
            <a:avLst/>
          </a:prstGeom>
        </p:spPr>
        <p:txBody>
          <a:bodyPr vert="horz" lIns="0" tIns="0" rIns="0" bIns="0" rtlCol="0">
            <a:normAutofit/>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endParaRPr lang="en-GB" noProof="0"/>
          </a:p>
        </p:txBody>
      </p:sp>
      <p:cxnSp>
        <p:nvCxnSpPr>
          <p:cNvPr id="13" name="Straight Connector 12">
            <a:extLst>
              <a:ext uri="{FF2B5EF4-FFF2-40B4-BE49-F238E27FC236}">
                <a16:creationId xmlns:a16="http://schemas.microsoft.com/office/drawing/2014/main" id="{68D1141F-5BE0-0482-671A-52F67D5BE306}"/>
              </a:ext>
            </a:extLst>
          </p:cNvPr>
          <p:cNvCxnSpPr>
            <a:cxnSpLocks/>
          </p:cNvCxnSpPr>
          <p:nvPr/>
        </p:nvCxnSpPr>
        <p:spPr>
          <a:xfrm>
            <a:off x="9955362" y="6450013"/>
            <a:ext cx="0" cy="41433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662A664F-60C5-FCBA-B562-E73997E5C443}"/>
              </a:ext>
            </a:extLst>
          </p:cNvPr>
          <p:cNvCxnSpPr>
            <a:cxnSpLocks/>
          </p:cNvCxnSpPr>
          <p:nvPr/>
        </p:nvCxnSpPr>
        <p:spPr>
          <a:xfrm>
            <a:off x="11780042" y="6450013"/>
            <a:ext cx="0" cy="41433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E3AC6FF-E779-90C8-8B23-7B83BF868D03}"/>
              </a:ext>
            </a:extLst>
          </p:cNvPr>
          <p:cNvCxnSpPr>
            <a:cxnSpLocks/>
          </p:cNvCxnSpPr>
          <p:nvPr/>
        </p:nvCxnSpPr>
        <p:spPr>
          <a:xfrm>
            <a:off x="8126550" y="6450013"/>
            <a:ext cx="0" cy="41433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D59752CA-A78F-C6CA-CBBC-1EFA0A3F01CC}"/>
              </a:ext>
            </a:extLst>
          </p:cNvPr>
          <p:cNvCxnSpPr>
            <a:cxnSpLocks/>
          </p:cNvCxnSpPr>
          <p:nvPr/>
        </p:nvCxnSpPr>
        <p:spPr>
          <a:xfrm>
            <a:off x="4073650" y="6450013"/>
            <a:ext cx="0" cy="41433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pic>
        <p:nvPicPr>
          <p:cNvPr id="22" name="Graphic 21">
            <a:extLst>
              <a:ext uri="{FF2B5EF4-FFF2-40B4-BE49-F238E27FC236}">
                <a16:creationId xmlns:a16="http://schemas.microsoft.com/office/drawing/2014/main" id="{33594D20-54D5-D98C-6173-7927B822981E}"/>
              </a:ext>
            </a:extLst>
          </p:cNvPr>
          <p:cNvPicPr>
            <a:picLocks noChangeAspect="1"/>
          </p:cNvPicPr>
          <p:nvPr/>
        </p:nvPicPr>
        <p:blipFill>
          <a:blip r:embed="rId59">
            <a:extLst>
              <a:ext uri="{96DAC541-7B7A-43D3-8B79-37D633B846F1}">
                <asvg:svgBlip xmlns:asvg="http://schemas.microsoft.com/office/drawing/2016/SVG/main" r:embed="rId60"/>
              </a:ext>
            </a:extLst>
          </a:blip>
          <a:stretch>
            <a:fillRect/>
          </a:stretch>
        </p:blipFill>
        <p:spPr>
          <a:xfrm>
            <a:off x="409410" y="6519023"/>
            <a:ext cx="413481" cy="283459"/>
          </a:xfrm>
          <a:prstGeom prst="rect">
            <a:avLst/>
          </a:prstGeom>
        </p:spPr>
      </p:pic>
      <p:sp>
        <p:nvSpPr>
          <p:cNvPr id="4" name="Footer Placeholder 3">
            <a:extLst>
              <a:ext uri="{FF2B5EF4-FFF2-40B4-BE49-F238E27FC236}">
                <a16:creationId xmlns:a16="http://schemas.microsoft.com/office/drawing/2014/main" id="{7EC6C218-4370-97B1-8313-13B132685426}"/>
              </a:ext>
            </a:extLst>
          </p:cNvPr>
          <p:cNvSpPr>
            <a:spLocks noGrp="1"/>
          </p:cNvSpPr>
          <p:nvPr>
            <p:ph type="ftr" sz="quarter" idx="3"/>
          </p:nvPr>
        </p:nvSpPr>
        <p:spPr>
          <a:xfrm>
            <a:off x="4071619" y="6452233"/>
            <a:ext cx="4052687" cy="406800"/>
          </a:xfrm>
          <a:prstGeom prst="rect">
            <a:avLst/>
          </a:prstGeom>
          <a:noFill/>
        </p:spPr>
        <p:txBody>
          <a:bodyPr wrap="square" lIns="180000" tIns="0" rIns="180000" bIns="0" rtlCol="0" anchor="ctr">
            <a:noAutofit/>
          </a:bodyPr>
          <a:lstStyle>
            <a:lvl1pPr>
              <a:defRPr lang="en-GB" sz="1000" b="0" i="0" smtClean="0">
                <a:latin typeface="TWK Everett Light" panose="020B0204000000000000" pitchFamily="34" charset="77"/>
                <a:cs typeface="TWK Everett Light" panose="020B0204000000000000" pitchFamily="34" charset="77"/>
              </a:defRPr>
            </a:lvl1pPr>
          </a:lstStyle>
          <a:p>
            <a:r>
              <a:rPr lang="fr-FR" dirty="0"/>
              <a:t>Architectures Micro-Services</a:t>
            </a:r>
          </a:p>
        </p:txBody>
      </p:sp>
      <p:sp>
        <p:nvSpPr>
          <p:cNvPr id="6" name="Espace réservé du numéro de diapositive 5">
            <a:extLst>
              <a:ext uri="{FF2B5EF4-FFF2-40B4-BE49-F238E27FC236}">
                <a16:creationId xmlns:a16="http://schemas.microsoft.com/office/drawing/2014/main" id="{74B6E966-C577-7C75-0D67-51E545EF8B3F}"/>
              </a:ext>
            </a:extLst>
          </p:cNvPr>
          <p:cNvSpPr>
            <a:spLocks noGrp="1"/>
          </p:cNvSpPr>
          <p:nvPr>
            <p:ph type="sldNum" sz="quarter" idx="4"/>
          </p:nvPr>
        </p:nvSpPr>
        <p:spPr>
          <a:xfrm>
            <a:off x="11780042" y="6452233"/>
            <a:ext cx="411955" cy="406800"/>
          </a:xfrm>
          <a:prstGeom prst="rect">
            <a:avLst/>
          </a:prstGeom>
          <a:noFill/>
        </p:spPr>
        <p:txBody>
          <a:bodyPr wrap="none" lIns="108000" tIns="0" rIns="180000" bIns="0" rtlCol="0" anchor="ctr">
            <a:noAutofit/>
          </a:bodyPr>
          <a:lstStyle>
            <a:lvl1pPr>
              <a:defRPr lang="en-US" sz="1000" b="0" i="0" smtClean="0">
                <a:latin typeface="TWK Everett Light" panose="020B0204000000000000" pitchFamily="34" charset="77"/>
                <a:cs typeface="TWK Everett Light" panose="020B0204000000000000" pitchFamily="34" charset="77"/>
              </a:defRPr>
            </a:lvl1pPr>
          </a:lstStyle>
          <a:p>
            <a:fld id="{C560CD57-A0BE-4480-8136-EA13F02193C3}" type="slidenum">
              <a:rPr lang="fr-FR" smtClean="0"/>
              <a:pPr/>
              <a:t>‹#›</a:t>
            </a:fld>
            <a:endParaRPr lang="fr-FR" dirty="0"/>
          </a:p>
        </p:txBody>
      </p:sp>
      <p:sp>
        <p:nvSpPr>
          <p:cNvPr id="7" name="Rectangle 6">
            <a:extLst>
              <a:ext uri="{FF2B5EF4-FFF2-40B4-BE49-F238E27FC236}">
                <a16:creationId xmlns:a16="http://schemas.microsoft.com/office/drawing/2014/main" id="{6C752E2D-E473-115A-EF19-A8DA25BC8CBE}"/>
              </a:ext>
            </a:extLst>
          </p:cNvPr>
          <p:cNvSpPr/>
          <p:nvPr/>
        </p:nvSpPr>
        <p:spPr>
          <a:xfrm>
            <a:off x="-1486015" y="988890"/>
            <a:ext cx="756000" cy="322395"/>
          </a:xfrm>
          <a:prstGeom prst="rect">
            <a:avLst/>
          </a:prstGeom>
          <a:solidFill>
            <a:srgbClr val="0F0E2B"/>
          </a:solidFill>
          <a:ln>
            <a:noFill/>
          </a:ln>
        </p:spPr>
        <p:style>
          <a:lnRef idx="2">
            <a:schemeClr val="dk1">
              <a:shade val="15000"/>
            </a:schemeClr>
          </a:lnRef>
          <a:fillRef idx="1">
            <a:schemeClr val="dk1"/>
          </a:fillRef>
          <a:effectRef idx="0">
            <a:schemeClr val="dk1"/>
          </a:effectRef>
          <a:fontRef idx="minor">
            <a:schemeClr val="lt1"/>
          </a:fontRef>
        </p:style>
        <p:txBody>
          <a:bodyPr wrap="none" lIns="36000" rtlCol="0" anchor="ctr"/>
          <a:lstStyle/>
          <a:p>
            <a:pPr algn="l"/>
            <a:r>
              <a:rPr lang="en-US" sz="800" b="0" noProof="0" dirty="0">
                <a:solidFill>
                  <a:srgbClr val="FFFFFF"/>
                </a:solidFill>
                <a:latin typeface="TWK Everett Light" panose="020B0204000000000000" pitchFamily="34" charset="77"/>
                <a:cs typeface="TWK Everett Light" panose="020B0204000000000000" pitchFamily="34" charset="77"/>
              </a:rPr>
              <a:t>Midnight Blue</a:t>
            </a:r>
          </a:p>
          <a:p>
            <a:pPr algn="l"/>
            <a:r>
              <a:rPr lang="en-US" sz="800" b="0" noProof="0" dirty="0">
                <a:solidFill>
                  <a:srgbClr val="FFFFFF"/>
                </a:solidFill>
                <a:latin typeface="TWK Everett Light" panose="020B0204000000000000" pitchFamily="34" charset="77"/>
                <a:cs typeface="TWK Everett Light" panose="020B0204000000000000" pitchFamily="34" charset="77"/>
              </a:rPr>
              <a:t>#0F0E2B</a:t>
            </a:r>
          </a:p>
        </p:txBody>
      </p:sp>
      <p:sp>
        <p:nvSpPr>
          <p:cNvPr id="8" name="Rectangle 7">
            <a:extLst>
              <a:ext uri="{FF2B5EF4-FFF2-40B4-BE49-F238E27FC236}">
                <a16:creationId xmlns:a16="http://schemas.microsoft.com/office/drawing/2014/main" id="{9CC52DF8-46B1-39F5-FF6A-95072D969603}"/>
              </a:ext>
            </a:extLst>
          </p:cNvPr>
          <p:cNvSpPr/>
          <p:nvPr/>
        </p:nvSpPr>
        <p:spPr>
          <a:xfrm>
            <a:off x="-1486015" y="659260"/>
            <a:ext cx="756000" cy="322395"/>
          </a:xfrm>
          <a:prstGeom prst="rect">
            <a:avLst/>
          </a:prstGeom>
          <a:solidFill>
            <a:srgbClr val="FFFAF0"/>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000000"/>
                </a:solidFill>
                <a:latin typeface="TWK Everett Light" panose="020B0204000000000000" pitchFamily="34" charset="77"/>
                <a:cs typeface="TWK Everett Light" panose="020B0204000000000000" pitchFamily="34" charset="77"/>
              </a:rPr>
              <a:t>Cream</a:t>
            </a:r>
          </a:p>
          <a:p>
            <a:pPr algn="l"/>
            <a:r>
              <a:rPr lang="en-US" sz="800" b="0" noProof="0" dirty="0">
                <a:solidFill>
                  <a:srgbClr val="000000"/>
                </a:solidFill>
                <a:latin typeface="TWK Everett Light" panose="020B0204000000000000" pitchFamily="34" charset="77"/>
                <a:cs typeface="TWK Everett Light" panose="020B0204000000000000" pitchFamily="34" charset="77"/>
              </a:rPr>
              <a:t>#FFFAF0</a:t>
            </a:r>
          </a:p>
        </p:txBody>
      </p:sp>
      <p:sp>
        <p:nvSpPr>
          <p:cNvPr id="9" name="Rectangle 8">
            <a:extLst>
              <a:ext uri="{FF2B5EF4-FFF2-40B4-BE49-F238E27FC236}">
                <a16:creationId xmlns:a16="http://schemas.microsoft.com/office/drawing/2014/main" id="{AE85BC8D-93D4-39BC-BE5C-86E07E5D64C7}"/>
              </a:ext>
            </a:extLst>
          </p:cNvPr>
          <p:cNvSpPr/>
          <p:nvPr/>
        </p:nvSpPr>
        <p:spPr>
          <a:xfrm>
            <a:off x="-1486015" y="3085134"/>
            <a:ext cx="756000" cy="322395"/>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FFFAF0"/>
                </a:solidFill>
                <a:latin typeface="TWK Everett Light" panose="020B0204000000000000" pitchFamily="34" charset="77"/>
                <a:cs typeface="TWK Everett Light" panose="020B0204000000000000" pitchFamily="34" charset="77"/>
              </a:rPr>
              <a:t>Accent 5</a:t>
            </a:r>
          </a:p>
        </p:txBody>
      </p:sp>
      <p:sp>
        <p:nvSpPr>
          <p:cNvPr id="10" name="Rectangle 9">
            <a:extLst>
              <a:ext uri="{FF2B5EF4-FFF2-40B4-BE49-F238E27FC236}">
                <a16:creationId xmlns:a16="http://schemas.microsoft.com/office/drawing/2014/main" id="{ABF672AF-6A45-3C50-50CC-ABBD046E6805}"/>
              </a:ext>
            </a:extLst>
          </p:cNvPr>
          <p:cNvSpPr/>
          <p:nvPr/>
        </p:nvSpPr>
        <p:spPr>
          <a:xfrm>
            <a:off x="-1486015" y="1318520"/>
            <a:ext cx="756000" cy="322395"/>
          </a:xfrm>
          <a:prstGeom prst="rect">
            <a:avLst/>
          </a:prstGeom>
          <a:solidFill>
            <a:srgbClr val="6DA5FF"/>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000000"/>
                </a:solidFill>
                <a:latin typeface="TWK Everett Light" panose="020B0204000000000000" pitchFamily="34" charset="77"/>
                <a:cs typeface="TWK Everett Light" panose="020B0204000000000000" pitchFamily="34" charset="77"/>
              </a:rPr>
              <a:t>Sky Blue</a:t>
            </a:r>
          </a:p>
          <a:p>
            <a:pPr algn="l"/>
            <a:r>
              <a:rPr lang="en-US" sz="800" b="0" noProof="0" dirty="0">
                <a:solidFill>
                  <a:srgbClr val="000000"/>
                </a:solidFill>
                <a:latin typeface="TWK Everett Light" panose="020B0204000000000000" pitchFamily="34" charset="77"/>
                <a:cs typeface="TWK Everett Light" panose="020B0204000000000000" pitchFamily="34" charset="77"/>
              </a:rPr>
              <a:t>#6DA5FF</a:t>
            </a:r>
          </a:p>
        </p:txBody>
      </p:sp>
      <p:sp>
        <p:nvSpPr>
          <p:cNvPr id="12" name="Rectangle 11">
            <a:extLst>
              <a:ext uri="{FF2B5EF4-FFF2-40B4-BE49-F238E27FC236}">
                <a16:creationId xmlns:a16="http://schemas.microsoft.com/office/drawing/2014/main" id="{7991BC94-071F-F1C7-E946-8EB3A58E7A64}"/>
              </a:ext>
            </a:extLst>
          </p:cNvPr>
          <p:cNvSpPr/>
          <p:nvPr/>
        </p:nvSpPr>
        <p:spPr>
          <a:xfrm>
            <a:off x="-1472598" y="329630"/>
            <a:ext cx="756000" cy="322395"/>
          </a:xfrm>
          <a:prstGeom prst="rect">
            <a:avLst/>
          </a:prstGeom>
          <a:solidFill>
            <a:srgbClr val="000000"/>
          </a:solidFill>
          <a:ln>
            <a:noFill/>
          </a:ln>
        </p:spPr>
        <p:style>
          <a:lnRef idx="2">
            <a:schemeClr val="dk1">
              <a:shade val="15000"/>
            </a:schemeClr>
          </a:lnRef>
          <a:fillRef idx="1">
            <a:schemeClr val="dk1"/>
          </a:fillRef>
          <a:effectRef idx="0">
            <a:schemeClr val="dk1"/>
          </a:effectRef>
          <a:fontRef idx="minor">
            <a:schemeClr val="lt1"/>
          </a:fontRef>
        </p:style>
        <p:txBody>
          <a:bodyPr wrap="none" lIns="36000" rtlCol="0" anchor="ctr"/>
          <a:lstStyle/>
          <a:p>
            <a:pPr algn="l"/>
            <a:r>
              <a:rPr lang="en-US" sz="800" b="0" noProof="0" dirty="0">
                <a:solidFill>
                  <a:srgbClr val="FFFFFF"/>
                </a:solidFill>
                <a:latin typeface="TWK Everett Light" panose="020B0204000000000000" pitchFamily="34" charset="77"/>
                <a:cs typeface="TWK Everett Light" panose="020B0204000000000000" pitchFamily="34" charset="77"/>
              </a:rPr>
              <a:t>Black</a:t>
            </a:r>
          </a:p>
          <a:p>
            <a:pPr algn="l"/>
            <a:r>
              <a:rPr lang="en-US" sz="800" b="0" noProof="0" dirty="0">
                <a:solidFill>
                  <a:srgbClr val="FFFFFF"/>
                </a:solidFill>
                <a:latin typeface="TWK Everett Light" panose="020B0204000000000000" pitchFamily="34" charset="77"/>
                <a:cs typeface="TWK Everett Light" panose="020B0204000000000000" pitchFamily="34" charset="77"/>
              </a:rPr>
              <a:t>#000000</a:t>
            </a:r>
          </a:p>
        </p:txBody>
      </p:sp>
      <p:sp>
        <p:nvSpPr>
          <p:cNvPr id="15" name="Rectangle 14">
            <a:extLst>
              <a:ext uri="{FF2B5EF4-FFF2-40B4-BE49-F238E27FC236}">
                <a16:creationId xmlns:a16="http://schemas.microsoft.com/office/drawing/2014/main" id="{BA5AEE0E-A8EA-752E-798D-EDD49802464E}"/>
              </a:ext>
            </a:extLst>
          </p:cNvPr>
          <p:cNvSpPr/>
          <p:nvPr/>
        </p:nvSpPr>
        <p:spPr>
          <a:xfrm>
            <a:off x="-1472598" y="0"/>
            <a:ext cx="756000" cy="322395"/>
          </a:xfrm>
          <a:prstGeom prst="rect">
            <a:avLst/>
          </a:prstGeom>
          <a:solidFill>
            <a:srgbClr val="FFFFFF"/>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000000"/>
                </a:solidFill>
                <a:latin typeface="TWK Everett Light" panose="020B0204000000000000" pitchFamily="34" charset="77"/>
                <a:cs typeface="TWK Everett Light" panose="020B0204000000000000" pitchFamily="34" charset="77"/>
              </a:rPr>
              <a:t>White</a:t>
            </a:r>
          </a:p>
          <a:p>
            <a:pPr algn="l"/>
            <a:r>
              <a:rPr lang="en-US" sz="800" b="0" noProof="0" dirty="0">
                <a:solidFill>
                  <a:srgbClr val="000000"/>
                </a:solidFill>
                <a:latin typeface="TWK Everett Light" panose="020B0204000000000000" pitchFamily="34" charset="77"/>
                <a:cs typeface="TWK Everett Light" panose="020B0204000000000000" pitchFamily="34" charset="77"/>
              </a:rPr>
              <a:t>#FFFFFF</a:t>
            </a:r>
          </a:p>
        </p:txBody>
      </p:sp>
      <p:sp>
        <p:nvSpPr>
          <p:cNvPr id="18" name="Rectangle 17">
            <a:extLst>
              <a:ext uri="{FF2B5EF4-FFF2-40B4-BE49-F238E27FC236}">
                <a16:creationId xmlns:a16="http://schemas.microsoft.com/office/drawing/2014/main" id="{6614E579-1C5E-02BE-A67D-17A04A9A131B}"/>
              </a:ext>
            </a:extLst>
          </p:cNvPr>
          <p:cNvSpPr/>
          <p:nvPr/>
        </p:nvSpPr>
        <p:spPr>
          <a:xfrm>
            <a:off x="-1486015" y="3410584"/>
            <a:ext cx="756000" cy="322395"/>
          </a:xfrm>
          <a:prstGeom prst="rect">
            <a:avLst/>
          </a:prstGeom>
          <a:solidFill>
            <a:schemeClr val="accent6"/>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FFFAF0"/>
                </a:solidFill>
                <a:latin typeface="TWK Everett Light" panose="020B0204000000000000" pitchFamily="34" charset="77"/>
                <a:cs typeface="TWK Everett Light" panose="020B0204000000000000" pitchFamily="34" charset="77"/>
              </a:rPr>
              <a:t>Accent 6</a:t>
            </a:r>
          </a:p>
        </p:txBody>
      </p:sp>
      <p:sp>
        <p:nvSpPr>
          <p:cNvPr id="20" name="Rectangle 19">
            <a:extLst>
              <a:ext uri="{FF2B5EF4-FFF2-40B4-BE49-F238E27FC236}">
                <a16:creationId xmlns:a16="http://schemas.microsoft.com/office/drawing/2014/main" id="{1407AAC5-242F-622A-0F5B-C134DA7E3653}"/>
              </a:ext>
            </a:extLst>
          </p:cNvPr>
          <p:cNvSpPr/>
          <p:nvPr/>
        </p:nvSpPr>
        <p:spPr>
          <a:xfrm>
            <a:off x="-1486015" y="1648151"/>
            <a:ext cx="756000" cy="322395"/>
          </a:xfrm>
          <a:prstGeom prst="rect">
            <a:avLst/>
          </a:prstGeom>
          <a:solidFill>
            <a:srgbClr val="1F24E8"/>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FFFFFF"/>
                </a:solidFill>
                <a:latin typeface="TWK Everett Light" panose="020B0204000000000000" pitchFamily="34" charset="77"/>
                <a:cs typeface="TWK Everett Light" panose="020B0204000000000000" pitchFamily="34" charset="77"/>
              </a:rPr>
              <a:t>Cobalt Blue</a:t>
            </a:r>
          </a:p>
          <a:p>
            <a:pPr algn="l"/>
            <a:r>
              <a:rPr lang="en-US" sz="800" b="0" noProof="0" dirty="0">
                <a:solidFill>
                  <a:srgbClr val="FFFFFF"/>
                </a:solidFill>
                <a:latin typeface="TWK Everett Light" panose="020B0204000000000000" pitchFamily="34" charset="77"/>
                <a:cs typeface="TWK Everett Light" panose="020B0204000000000000" pitchFamily="34" charset="77"/>
              </a:rPr>
              <a:t>#1F24E8</a:t>
            </a:r>
          </a:p>
        </p:txBody>
      </p:sp>
      <p:sp>
        <p:nvSpPr>
          <p:cNvPr id="23" name="Rectangle 22">
            <a:extLst>
              <a:ext uri="{FF2B5EF4-FFF2-40B4-BE49-F238E27FC236}">
                <a16:creationId xmlns:a16="http://schemas.microsoft.com/office/drawing/2014/main" id="{3012796F-D85D-663D-8B49-3D6D94AD18A3}"/>
              </a:ext>
            </a:extLst>
          </p:cNvPr>
          <p:cNvSpPr/>
          <p:nvPr/>
        </p:nvSpPr>
        <p:spPr>
          <a:xfrm>
            <a:off x="-1486015" y="2759683"/>
            <a:ext cx="756000" cy="322395"/>
          </a:xfrm>
          <a:prstGeom prst="rect">
            <a:avLst/>
          </a:prstGeom>
          <a:solidFill>
            <a:schemeClr val="accent4"/>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FFFAF0"/>
                </a:solidFill>
                <a:latin typeface="TWK Everett Light" panose="020B0204000000000000" pitchFamily="34" charset="77"/>
                <a:cs typeface="TWK Everett Light" panose="020B0204000000000000" pitchFamily="34" charset="77"/>
              </a:rPr>
              <a:t>Accent 4</a:t>
            </a:r>
          </a:p>
        </p:txBody>
      </p:sp>
      <p:cxnSp>
        <p:nvCxnSpPr>
          <p:cNvPr id="25" name="Straight Arrow Connector 24">
            <a:extLst>
              <a:ext uri="{FF2B5EF4-FFF2-40B4-BE49-F238E27FC236}">
                <a16:creationId xmlns:a16="http://schemas.microsoft.com/office/drawing/2014/main" id="{54A501EC-27CD-B2EA-603D-C12FF36DBFE9}"/>
              </a:ext>
            </a:extLst>
          </p:cNvPr>
          <p:cNvCxnSpPr>
            <a:cxnSpLocks/>
          </p:cNvCxnSpPr>
          <p:nvPr/>
        </p:nvCxnSpPr>
        <p:spPr>
          <a:xfrm>
            <a:off x="409410"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27549DC0-0C37-9C23-11A6-EF844B76E366}"/>
              </a:ext>
            </a:extLst>
          </p:cNvPr>
          <p:cNvSpPr txBox="1"/>
          <p:nvPr/>
        </p:nvSpPr>
        <p:spPr>
          <a:xfrm>
            <a:off x="449580" y="-465275"/>
            <a:ext cx="646331" cy="338554"/>
          </a:xfrm>
          <a:prstGeom prst="rect">
            <a:avLst/>
          </a:prstGeom>
          <a:noFill/>
        </p:spPr>
        <p:txBody>
          <a:bodyPr wrap="none" rtlCol="0">
            <a:spAutoFit/>
          </a:bodyPr>
          <a:lstStyle/>
          <a:p>
            <a:r>
              <a:rPr lang="fr-FR" sz="800" dirty="0">
                <a:solidFill>
                  <a:srgbClr val="0F0E2B"/>
                </a:solidFill>
              </a:rPr>
              <a:t>LEFT </a:t>
            </a:r>
          </a:p>
          <a:p>
            <a:r>
              <a:rPr lang="fr-FR" sz="800" dirty="0">
                <a:solidFill>
                  <a:srgbClr val="0F0E2B"/>
                </a:solidFill>
              </a:rPr>
              <a:t>MARGIN</a:t>
            </a:r>
            <a:endParaRPr lang="en-US" sz="800" dirty="0">
              <a:solidFill>
                <a:srgbClr val="0F0E2B"/>
              </a:solidFill>
            </a:endParaRPr>
          </a:p>
        </p:txBody>
      </p:sp>
      <p:cxnSp>
        <p:nvCxnSpPr>
          <p:cNvPr id="27" name="Straight Arrow Connector 26">
            <a:extLst>
              <a:ext uri="{FF2B5EF4-FFF2-40B4-BE49-F238E27FC236}">
                <a16:creationId xmlns:a16="http://schemas.microsoft.com/office/drawing/2014/main" id="{71E34F39-72C4-1AC2-9221-8A54A2D8DE69}"/>
              </a:ext>
            </a:extLst>
          </p:cNvPr>
          <p:cNvCxnSpPr>
            <a:cxnSpLocks/>
          </p:cNvCxnSpPr>
          <p:nvPr/>
        </p:nvCxnSpPr>
        <p:spPr>
          <a:xfrm>
            <a:off x="11784483"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B7822C89-0213-02F1-3DA7-67E7C8007C3D}"/>
              </a:ext>
            </a:extLst>
          </p:cNvPr>
          <p:cNvSpPr txBox="1"/>
          <p:nvPr/>
        </p:nvSpPr>
        <p:spPr>
          <a:xfrm>
            <a:off x="11824653" y="-465275"/>
            <a:ext cx="646331" cy="338554"/>
          </a:xfrm>
          <a:prstGeom prst="rect">
            <a:avLst/>
          </a:prstGeom>
          <a:noFill/>
        </p:spPr>
        <p:txBody>
          <a:bodyPr wrap="none" rtlCol="0">
            <a:spAutoFit/>
          </a:bodyPr>
          <a:lstStyle/>
          <a:p>
            <a:r>
              <a:rPr lang="fr-FR" sz="800" dirty="0">
                <a:solidFill>
                  <a:srgbClr val="0F0E2B"/>
                </a:solidFill>
              </a:rPr>
              <a:t>RIGHT </a:t>
            </a:r>
          </a:p>
          <a:p>
            <a:r>
              <a:rPr lang="fr-FR" sz="800" dirty="0">
                <a:solidFill>
                  <a:srgbClr val="0F0E2B"/>
                </a:solidFill>
              </a:rPr>
              <a:t>MARGIN</a:t>
            </a:r>
            <a:endParaRPr lang="en-US" sz="800" dirty="0">
              <a:solidFill>
                <a:srgbClr val="0F0E2B"/>
              </a:solidFill>
            </a:endParaRPr>
          </a:p>
        </p:txBody>
      </p:sp>
      <p:cxnSp>
        <p:nvCxnSpPr>
          <p:cNvPr id="29" name="Straight Arrow Connector 28">
            <a:extLst>
              <a:ext uri="{FF2B5EF4-FFF2-40B4-BE49-F238E27FC236}">
                <a16:creationId xmlns:a16="http://schemas.microsoft.com/office/drawing/2014/main" id="{607C0A06-D84D-1594-0307-040CDCC26B7F}"/>
              </a:ext>
            </a:extLst>
          </p:cNvPr>
          <p:cNvCxnSpPr>
            <a:cxnSpLocks/>
          </p:cNvCxnSpPr>
          <p:nvPr/>
        </p:nvCxnSpPr>
        <p:spPr>
          <a:xfrm rot="5400000">
            <a:off x="12500614" y="5801581"/>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910E1EEB-1892-37B9-9102-105754A5878C}"/>
              </a:ext>
            </a:extLst>
          </p:cNvPr>
          <p:cNvSpPr txBox="1"/>
          <p:nvPr/>
        </p:nvSpPr>
        <p:spPr>
          <a:xfrm>
            <a:off x="12350143" y="5954733"/>
            <a:ext cx="662361" cy="215444"/>
          </a:xfrm>
          <a:prstGeom prst="rect">
            <a:avLst/>
          </a:prstGeom>
          <a:noFill/>
        </p:spPr>
        <p:txBody>
          <a:bodyPr wrap="none" rtlCol="0">
            <a:spAutoFit/>
          </a:bodyPr>
          <a:lstStyle/>
          <a:p>
            <a:r>
              <a:rPr lang="fr-FR" sz="800" dirty="0">
                <a:solidFill>
                  <a:srgbClr val="0F0E2B"/>
                </a:solidFill>
              </a:rPr>
              <a:t>BOTTOM</a:t>
            </a:r>
            <a:endParaRPr lang="en-US" sz="800" dirty="0">
              <a:solidFill>
                <a:srgbClr val="0F0E2B"/>
              </a:solidFill>
            </a:endParaRPr>
          </a:p>
        </p:txBody>
      </p:sp>
      <p:cxnSp>
        <p:nvCxnSpPr>
          <p:cNvPr id="32" name="Straight Arrow Connector 31">
            <a:extLst>
              <a:ext uri="{FF2B5EF4-FFF2-40B4-BE49-F238E27FC236}">
                <a16:creationId xmlns:a16="http://schemas.microsoft.com/office/drawing/2014/main" id="{61C1C36C-4667-A819-8A98-3EDFFD38C780}"/>
              </a:ext>
            </a:extLst>
          </p:cNvPr>
          <p:cNvCxnSpPr>
            <a:cxnSpLocks/>
          </p:cNvCxnSpPr>
          <p:nvPr/>
        </p:nvCxnSpPr>
        <p:spPr>
          <a:xfrm rot="5400000">
            <a:off x="12500614" y="2270484"/>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4CD99EFD-0596-9F46-48BA-80BCAE06F369}"/>
              </a:ext>
            </a:extLst>
          </p:cNvPr>
          <p:cNvSpPr txBox="1"/>
          <p:nvPr/>
        </p:nvSpPr>
        <p:spPr>
          <a:xfrm>
            <a:off x="12350143" y="2166090"/>
            <a:ext cx="404278" cy="215444"/>
          </a:xfrm>
          <a:prstGeom prst="rect">
            <a:avLst/>
          </a:prstGeom>
          <a:noFill/>
        </p:spPr>
        <p:txBody>
          <a:bodyPr wrap="none" rtlCol="0">
            <a:spAutoFit/>
          </a:bodyPr>
          <a:lstStyle/>
          <a:p>
            <a:r>
              <a:rPr lang="fr-FR" sz="800" dirty="0">
                <a:solidFill>
                  <a:srgbClr val="0F0E2B"/>
                </a:solidFill>
              </a:rPr>
              <a:t>TOP</a:t>
            </a:r>
            <a:endParaRPr lang="en-US" sz="800" dirty="0">
              <a:solidFill>
                <a:srgbClr val="0F0E2B"/>
              </a:solidFill>
            </a:endParaRPr>
          </a:p>
        </p:txBody>
      </p:sp>
      <p:cxnSp>
        <p:nvCxnSpPr>
          <p:cNvPr id="37" name="Straight Arrow Connector 36">
            <a:extLst>
              <a:ext uri="{FF2B5EF4-FFF2-40B4-BE49-F238E27FC236}">
                <a16:creationId xmlns:a16="http://schemas.microsoft.com/office/drawing/2014/main" id="{409CE779-719E-23A6-5013-440DBF19B091}"/>
              </a:ext>
            </a:extLst>
          </p:cNvPr>
          <p:cNvCxnSpPr>
            <a:cxnSpLocks/>
          </p:cNvCxnSpPr>
          <p:nvPr/>
        </p:nvCxnSpPr>
        <p:spPr>
          <a:xfrm>
            <a:off x="4072408"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E716C49F-33F4-CB9C-560E-74AA4A7585DE}"/>
              </a:ext>
            </a:extLst>
          </p:cNvPr>
          <p:cNvSpPr txBox="1"/>
          <p:nvPr/>
        </p:nvSpPr>
        <p:spPr>
          <a:xfrm>
            <a:off x="4099243" y="-403720"/>
            <a:ext cx="340158" cy="215444"/>
          </a:xfrm>
          <a:prstGeom prst="rect">
            <a:avLst/>
          </a:prstGeom>
          <a:noFill/>
        </p:spPr>
        <p:txBody>
          <a:bodyPr wrap="none" rtlCol="0">
            <a:spAutoFit/>
          </a:bodyPr>
          <a:lstStyle/>
          <a:p>
            <a:r>
              <a:rPr lang="fr-FR" sz="800" dirty="0">
                <a:solidFill>
                  <a:srgbClr val="0F0E2B"/>
                </a:solidFill>
              </a:rPr>
              <a:t>1/3</a:t>
            </a:r>
            <a:endParaRPr lang="en-US" sz="800" dirty="0">
              <a:solidFill>
                <a:srgbClr val="0F0E2B"/>
              </a:solidFill>
            </a:endParaRPr>
          </a:p>
        </p:txBody>
      </p:sp>
      <p:cxnSp>
        <p:nvCxnSpPr>
          <p:cNvPr id="41" name="Straight Arrow Connector 40">
            <a:extLst>
              <a:ext uri="{FF2B5EF4-FFF2-40B4-BE49-F238E27FC236}">
                <a16:creationId xmlns:a16="http://schemas.microsoft.com/office/drawing/2014/main" id="{121E6AC7-E32A-56C7-3F41-B3C45712C21B}"/>
              </a:ext>
            </a:extLst>
          </p:cNvPr>
          <p:cNvCxnSpPr>
            <a:cxnSpLocks/>
          </p:cNvCxnSpPr>
          <p:nvPr/>
        </p:nvCxnSpPr>
        <p:spPr>
          <a:xfrm>
            <a:off x="8125687"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F1B0BFF2-2A42-15A5-57C2-4399F9093DA7}"/>
              </a:ext>
            </a:extLst>
          </p:cNvPr>
          <p:cNvSpPr txBox="1"/>
          <p:nvPr/>
        </p:nvSpPr>
        <p:spPr>
          <a:xfrm>
            <a:off x="8170266" y="-403720"/>
            <a:ext cx="369012" cy="215444"/>
          </a:xfrm>
          <a:prstGeom prst="rect">
            <a:avLst/>
          </a:prstGeom>
          <a:noFill/>
        </p:spPr>
        <p:txBody>
          <a:bodyPr wrap="none" rtlCol="0">
            <a:spAutoFit/>
          </a:bodyPr>
          <a:lstStyle/>
          <a:p>
            <a:r>
              <a:rPr lang="fr-FR" sz="800" dirty="0">
                <a:solidFill>
                  <a:srgbClr val="0F0E2B"/>
                </a:solidFill>
              </a:rPr>
              <a:t>2/3</a:t>
            </a:r>
            <a:endParaRPr lang="en-US" sz="800" dirty="0">
              <a:solidFill>
                <a:srgbClr val="0F0E2B"/>
              </a:solidFill>
            </a:endParaRPr>
          </a:p>
        </p:txBody>
      </p:sp>
      <p:cxnSp>
        <p:nvCxnSpPr>
          <p:cNvPr id="43" name="Straight Arrow Connector 42">
            <a:extLst>
              <a:ext uri="{FF2B5EF4-FFF2-40B4-BE49-F238E27FC236}">
                <a16:creationId xmlns:a16="http://schemas.microsoft.com/office/drawing/2014/main" id="{2E8EFA58-0BAE-A74E-9EF5-0757A3E45F7C}"/>
              </a:ext>
            </a:extLst>
          </p:cNvPr>
          <p:cNvCxnSpPr>
            <a:cxnSpLocks/>
          </p:cNvCxnSpPr>
          <p:nvPr/>
        </p:nvCxnSpPr>
        <p:spPr>
          <a:xfrm>
            <a:off x="6097233" y="-446468"/>
            <a:ext cx="0" cy="30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F993DAE8-456F-B7CC-61DD-E4B9A403616B}"/>
              </a:ext>
            </a:extLst>
          </p:cNvPr>
          <p:cNvSpPr txBox="1"/>
          <p:nvPr/>
        </p:nvSpPr>
        <p:spPr>
          <a:xfrm>
            <a:off x="6147527" y="-403720"/>
            <a:ext cx="340158" cy="215444"/>
          </a:xfrm>
          <a:prstGeom prst="rect">
            <a:avLst/>
          </a:prstGeom>
          <a:noFill/>
        </p:spPr>
        <p:txBody>
          <a:bodyPr wrap="none" rtlCol="0">
            <a:spAutoFit/>
          </a:bodyPr>
          <a:lstStyle/>
          <a:p>
            <a:r>
              <a:rPr lang="fr-FR" sz="800" dirty="0">
                <a:solidFill>
                  <a:srgbClr val="0F0E2B"/>
                </a:solidFill>
              </a:rPr>
              <a:t>1/2</a:t>
            </a:r>
            <a:endParaRPr lang="en-US" sz="800" dirty="0">
              <a:solidFill>
                <a:srgbClr val="0F0E2B"/>
              </a:solidFill>
            </a:endParaRPr>
          </a:p>
        </p:txBody>
      </p:sp>
      <p:sp>
        <p:nvSpPr>
          <p:cNvPr id="24" name="Rectangle 23">
            <a:extLst>
              <a:ext uri="{FF2B5EF4-FFF2-40B4-BE49-F238E27FC236}">
                <a16:creationId xmlns:a16="http://schemas.microsoft.com/office/drawing/2014/main" id="{1909036B-FD58-A47E-1963-DDEFD038E17E}"/>
              </a:ext>
            </a:extLst>
          </p:cNvPr>
          <p:cNvSpPr/>
          <p:nvPr/>
        </p:nvSpPr>
        <p:spPr>
          <a:xfrm>
            <a:off x="-1486015" y="2434232"/>
            <a:ext cx="756000" cy="322395"/>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FFFFFF"/>
                </a:solidFill>
                <a:latin typeface="TWK Everett Light" panose="020B0204000000000000" pitchFamily="34" charset="77"/>
                <a:cs typeface="TWK Everett Light" panose="020B0204000000000000" pitchFamily="34" charset="77"/>
              </a:rPr>
              <a:t>Accent 1</a:t>
            </a:r>
          </a:p>
        </p:txBody>
      </p:sp>
      <p:pic>
        <p:nvPicPr>
          <p:cNvPr id="36" name="Graphic 35">
            <a:extLst>
              <a:ext uri="{FF2B5EF4-FFF2-40B4-BE49-F238E27FC236}">
                <a16:creationId xmlns:a16="http://schemas.microsoft.com/office/drawing/2014/main" id="{25ED75B0-6D51-F17B-457F-F99999076C84}"/>
              </a:ext>
            </a:extLst>
          </p:cNvPr>
          <p:cNvPicPr>
            <a:picLocks noChangeAspect="1"/>
          </p:cNvPicPr>
          <p:nvPr/>
        </p:nvPicPr>
        <p:blipFill>
          <a:blip r:embed="rId61">
            <a:extLst>
              <a:ext uri="{96DAC541-7B7A-43D3-8B79-37D633B846F1}">
                <asvg:svgBlip xmlns:asvg="http://schemas.microsoft.com/office/drawing/2016/SVG/main" r:embed="rId62"/>
              </a:ext>
            </a:extLst>
          </a:blip>
          <a:stretch>
            <a:fillRect/>
          </a:stretch>
        </p:blipFill>
        <p:spPr>
          <a:xfrm>
            <a:off x="409410" y="6519023"/>
            <a:ext cx="413481" cy="283459"/>
          </a:xfrm>
          <a:prstGeom prst="rect">
            <a:avLst/>
          </a:prstGeom>
        </p:spPr>
      </p:pic>
      <p:cxnSp>
        <p:nvCxnSpPr>
          <p:cNvPr id="39" name="Straight Arrow Connector 38">
            <a:extLst>
              <a:ext uri="{FF2B5EF4-FFF2-40B4-BE49-F238E27FC236}">
                <a16:creationId xmlns:a16="http://schemas.microsoft.com/office/drawing/2014/main" id="{A4E6079B-3DF8-9FF1-D3E7-E97A1916916D}"/>
              </a:ext>
            </a:extLst>
          </p:cNvPr>
          <p:cNvCxnSpPr>
            <a:cxnSpLocks/>
          </p:cNvCxnSpPr>
          <p:nvPr/>
        </p:nvCxnSpPr>
        <p:spPr>
          <a:xfrm>
            <a:off x="409410" y="-446468"/>
            <a:ext cx="0" cy="300941"/>
          </a:xfrm>
          <a:prstGeom prst="straightConnector1">
            <a:avLst/>
          </a:prstGeom>
          <a:ln>
            <a:solidFill>
              <a:srgbClr val="0F0E2B"/>
            </a:solidFill>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07933FBF-64A4-C42A-7466-9011997C1BDA}"/>
              </a:ext>
            </a:extLst>
          </p:cNvPr>
          <p:cNvCxnSpPr>
            <a:cxnSpLocks/>
          </p:cNvCxnSpPr>
          <p:nvPr/>
        </p:nvCxnSpPr>
        <p:spPr>
          <a:xfrm>
            <a:off x="11784483" y="-446468"/>
            <a:ext cx="0" cy="300941"/>
          </a:xfrm>
          <a:prstGeom prst="straightConnector1">
            <a:avLst/>
          </a:prstGeom>
          <a:ln>
            <a:solidFill>
              <a:srgbClr val="0F0E2B"/>
            </a:solidFill>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9B238278-399B-50DB-E174-BC1814A2BAA6}"/>
              </a:ext>
            </a:extLst>
          </p:cNvPr>
          <p:cNvCxnSpPr>
            <a:cxnSpLocks/>
          </p:cNvCxnSpPr>
          <p:nvPr/>
        </p:nvCxnSpPr>
        <p:spPr>
          <a:xfrm rot="5400000">
            <a:off x="12500614" y="5801581"/>
            <a:ext cx="0" cy="300941"/>
          </a:xfrm>
          <a:prstGeom prst="straightConnector1">
            <a:avLst/>
          </a:prstGeom>
          <a:ln>
            <a:solidFill>
              <a:srgbClr val="0F0E2B"/>
            </a:solidFill>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6F248C9F-3037-5469-9267-5014A1B2C932}"/>
              </a:ext>
            </a:extLst>
          </p:cNvPr>
          <p:cNvCxnSpPr>
            <a:cxnSpLocks/>
          </p:cNvCxnSpPr>
          <p:nvPr/>
        </p:nvCxnSpPr>
        <p:spPr>
          <a:xfrm rot="5400000">
            <a:off x="12500614" y="2270484"/>
            <a:ext cx="0" cy="300941"/>
          </a:xfrm>
          <a:prstGeom prst="straightConnector1">
            <a:avLst/>
          </a:prstGeom>
          <a:ln>
            <a:solidFill>
              <a:srgbClr val="0F0E2B"/>
            </a:solidFill>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958B3490-AFB0-8C96-A0AD-7931F4E34962}"/>
              </a:ext>
            </a:extLst>
          </p:cNvPr>
          <p:cNvCxnSpPr>
            <a:cxnSpLocks/>
          </p:cNvCxnSpPr>
          <p:nvPr/>
        </p:nvCxnSpPr>
        <p:spPr>
          <a:xfrm>
            <a:off x="4072408" y="-446468"/>
            <a:ext cx="0" cy="300941"/>
          </a:xfrm>
          <a:prstGeom prst="straightConnector1">
            <a:avLst/>
          </a:prstGeom>
          <a:ln>
            <a:solidFill>
              <a:srgbClr val="0F0E2B"/>
            </a:solidFill>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724B4E72-0BD5-64BE-4557-83083C6FEF26}"/>
              </a:ext>
            </a:extLst>
          </p:cNvPr>
          <p:cNvCxnSpPr>
            <a:cxnSpLocks/>
          </p:cNvCxnSpPr>
          <p:nvPr/>
        </p:nvCxnSpPr>
        <p:spPr>
          <a:xfrm>
            <a:off x="8125687" y="-446468"/>
            <a:ext cx="0" cy="300941"/>
          </a:xfrm>
          <a:prstGeom prst="straightConnector1">
            <a:avLst/>
          </a:prstGeom>
          <a:ln>
            <a:solidFill>
              <a:srgbClr val="0F0E2B"/>
            </a:solidFill>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636F3007-B40C-AD4D-49ED-7D7AC15023A2}"/>
              </a:ext>
            </a:extLst>
          </p:cNvPr>
          <p:cNvCxnSpPr>
            <a:cxnSpLocks/>
          </p:cNvCxnSpPr>
          <p:nvPr/>
        </p:nvCxnSpPr>
        <p:spPr>
          <a:xfrm>
            <a:off x="6097233" y="-446468"/>
            <a:ext cx="0" cy="300941"/>
          </a:xfrm>
          <a:prstGeom prst="straightConnector1">
            <a:avLst/>
          </a:prstGeom>
          <a:ln>
            <a:solidFill>
              <a:srgbClr val="0F0E2B"/>
            </a:solidFill>
            <a:tailEnd type="triangle"/>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BD23FD05-8A82-0687-079B-80D4C030735F}"/>
              </a:ext>
            </a:extLst>
          </p:cNvPr>
          <p:cNvSpPr/>
          <p:nvPr/>
        </p:nvSpPr>
        <p:spPr>
          <a:xfrm>
            <a:off x="-1486015" y="2434232"/>
            <a:ext cx="756000" cy="322395"/>
          </a:xfrm>
          <a:prstGeom prst="rect">
            <a:avLst/>
          </a:prstGeom>
          <a:solidFill>
            <a:schemeClr val="accent3"/>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0" noProof="0" dirty="0">
                <a:solidFill>
                  <a:srgbClr val="0F0E2B"/>
                </a:solidFill>
                <a:latin typeface="TWK Everett Light" panose="020B0204000000000000" pitchFamily="34" charset="77"/>
                <a:cs typeface="TWK Everett Light" panose="020B0204000000000000" pitchFamily="34" charset="77"/>
              </a:rPr>
              <a:t>Accent 3</a:t>
            </a:r>
          </a:p>
        </p:txBody>
      </p:sp>
      <p:sp>
        <p:nvSpPr>
          <p:cNvPr id="69" name="Rectangle 68">
            <a:extLst>
              <a:ext uri="{FF2B5EF4-FFF2-40B4-BE49-F238E27FC236}">
                <a16:creationId xmlns:a16="http://schemas.microsoft.com/office/drawing/2014/main" id="{D04A0CBF-6A92-D6CF-9720-9846E51E7F4C}"/>
              </a:ext>
            </a:extLst>
          </p:cNvPr>
          <p:cNvSpPr/>
          <p:nvPr/>
        </p:nvSpPr>
        <p:spPr>
          <a:xfrm>
            <a:off x="-1486015" y="4464354"/>
            <a:ext cx="756000" cy="322395"/>
          </a:xfrm>
          <a:prstGeom prst="rect">
            <a:avLst/>
          </a:prstGeom>
          <a:solidFill>
            <a:srgbClr val="936D13"/>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1" noProof="0" dirty="0">
                <a:solidFill>
                  <a:srgbClr val="FFFFFF"/>
                </a:solidFill>
                <a:latin typeface="TWK Everett Light" panose="020B0204000000000000" pitchFamily="34" charset="77"/>
                <a:cs typeface="TWK Everett Light" panose="020B0204000000000000" pitchFamily="34" charset="77"/>
              </a:rPr>
              <a:t>Amber</a:t>
            </a:r>
          </a:p>
        </p:txBody>
      </p:sp>
      <p:sp>
        <p:nvSpPr>
          <p:cNvPr id="70" name="Rectangle 69">
            <a:extLst>
              <a:ext uri="{FF2B5EF4-FFF2-40B4-BE49-F238E27FC236}">
                <a16:creationId xmlns:a16="http://schemas.microsoft.com/office/drawing/2014/main" id="{2998E555-6EA3-2151-6EA4-A9F561F9B426}"/>
              </a:ext>
            </a:extLst>
          </p:cNvPr>
          <p:cNvSpPr/>
          <p:nvPr/>
        </p:nvSpPr>
        <p:spPr>
          <a:xfrm>
            <a:off x="-1486015" y="4789804"/>
            <a:ext cx="756000" cy="322395"/>
          </a:xfrm>
          <a:prstGeom prst="rect">
            <a:avLst/>
          </a:prstGeom>
          <a:solidFill>
            <a:srgbClr val="3E793C"/>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1" noProof="0" dirty="0">
                <a:solidFill>
                  <a:srgbClr val="FFFFFF"/>
                </a:solidFill>
                <a:latin typeface="TWK Everett Light" panose="020B0204000000000000" pitchFamily="34" charset="77"/>
                <a:cs typeface="TWK Everett Light" panose="020B0204000000000000" pitchFamily="34" charset="77"/>
              </a:rPr>
              <a:t>Green</a:t>
            </a:r>
          </a:p>
        </p:txBody>
      </p:sp>
      <p:sp>
        <p:nvSpPr>
          <p:cNvPr id="71" name="Rectangle 70">
            <a:extLst>
              <a:ext uri="{FF2B5EF4-FFF2-40B4-BE49-F238E27FC236}">
                <a16:creationId xmlns:a16="http://schemas.microsoft.com/office/drawing/2014/main" id="{1E1A1266-0913-2241-139B-8BC1FA8B77EC}"/>
              </a:ext>
            </a:extLst>
          </p:cNvPr>
          <p:cNvSpPr/>
          <p:nvPr/>
        </p:nvSpPr>
        <p:spPr>
          <a:xfrm>
            <a:off x="-1486015" y="4138903"/>
            <a:ext cx="756000" cy="322395"/>
          </a:xfrm>
          <a:prstGeom prst="rect">
            <a:avLst/>
          </a:prstGeom>
          <a:solidFill>
            <a:srgbClr val="A62B2B"/>
          </a:solidFill>
          <a:ln>
            <a:noFill/>
          </a:ln>
        </p:spPr>
        <p:style>
          <a:lnRef idx="2">
            <a:schemeClr val="dk1"/>
          </a:lnRef>
          <a:fillRef idx="1">
            <a:schemeClr val="lt1"/>
          </a:fillRef>
          <a:effectRef idx="0">
            <a:schemeClr val="dk1"/>
          </a:effectRef>
          <a:fontRef idx="minor">
            <a:schemeClr val="dk1"/>
          </a:fontRef>
        </p:style>
        <p:txBody>
          <a:bodyPr wrap="none" lIns="36000" rtlCol="0" anchor="ctr"/>
          <a:lstStyle/>
          <a:p>
            <a:pPr algn="l"/>
            <a:r>
              <a:rPr lang="en-US" sz="800" b="1" noProof="0" dirty="0">
                <a:solidFill>
                  <a:srgbClr val="FFFFFF"/>
                </a:solidFill>
                <a:latin typeface="TWK Everett Light" panose="020B0204000000000000" pitchFamily="34" charset="77"/>
                <a:cs typeface="TWK Everett Light" panose="020B0204000000000000" pitchFamily="34" charset="77"/>
              </a:rPr>
              <a:t>Red</a:t>
            </a:r>
          </a:p>
        </p:txBody>
      </p:sp>
      <p:sp>
        <p:nvSpPr>
          <p:cNvPr id="72" name="TextBox 71">
            <a:extLst>
              <a:ext uri="{FF2B5EF4-FFF2-40B4-BE49-F238E27FC236}">
                <a16:creationId xmlns:a16="http://schemas.microsoft.com/office/drawing/2014/main" id="{34D8EE4A-6909-A78E-0829-F012A049DC06}"/>
              </a:ext>
            </a:extLst>
          </p:cNvPr>
          <p:cNvSpPr txBox="1"/>
          <p:nvPr/>
        </p:nvSpPr>
        <p:spPr>
          <a:xfrm rot="16200000">
            <a:off x="-2219994" y="4440886"/>
            <a:ext cx="1090805" cy="369332"/>
          </a:xfrm>
          <a:prstGeom prst="rect">
            <a:avLst/>
          </a:prstGeom>
          <a:noFill/>
        </p:spPr>
        <p:txBody>
          <a:bodyPr wrap="square" rtlCol="0">
            <a:spAutoFit/>
          </a:bodyPr>
          <a:lstStyle/>
          <a:p>
            <a:pPr algn="ctr"/>
            <a:r>
              <a:rPr lang="en-US" sz="900" noProof="0" dirty="0">
                <a:solidFill>
                  <a:srgbClr val="0F0E2B"/>
                </a:solidFill>
              </a:rPr>
              <a:t>Use only when necessary</a:t>
            </a:r>
          </a:p>
        </p:txBody>
      </p:sp>
      <p:sp>
        <p:nvSpPr>
          <p:cNvPr id="73" name="TextBox 72">
            <a:extLst>
              <a:ext uri="{FF2B5EF4-FFF2-40B4-BE49-F238E27FC236}">
                <a16:creationId xmlns:a16="http://schemas.microsoft.com/office/drawing/2014/main" id="{82B62E8D-8C2C-C725-E39F-DB055F3C8339}"/>
              </a:ext>
            </a:extLst>
          </p:cNvPr>
          <p:cNvSpPr txBox="1"/>
          <p:nvPr/>
        </p:nvSpPr>
        <p:spPr>
          <a:xfrm rot="16200000">
            <a:off x="-2044725" y="869857"/>
            <a:ext cx="878767" cy="230832"/>
          </a:xfrm>
          <a:prstGeom prst="rect">
            <a:avLst/>
          </a:prstGeom>
          <a:noFill/>
        </p:spPr>
        <p:txBody>
          <a:bodyPr wrap="none" rtlCol="0">
            <a:spAutoFit/>
          </a:bodyPr>
          <a:lstStyle/>
          <a:p>
            <a:r>
              <a:rPr lang="en-US" sz="900" noProof="0" dirty="0">
                <a:solidFill>
                  <a:srgbClr val="0F0E2B"/>
                </a:solidFill>
              </a:rPr>
              <a:t>Brand colors</a:t>
            </a:r>
          </a:p>
        </p:txBody>
      </p:sp>
      <p:sp>
        <p:nvSpPr>
          <p:cNvPr id="74" name="TextBox 73">
            <a:extLst>
              <a:ext uri="{FF2B5EF4-FFF2-40B4-BE49-F238E27FC236}">
                <a16:creationId xmlns:a16="http://schemas.microsoft.com/office/drawing/2014/main" id="{B446436A-A746-43B7-4115-9F4375B09753}"/>
              </a:ext>
            </a:extLst>
          </p:cNvPr>
          <p:cNvSpPr txBox="1"/>
          <p:nvPr/>
        </p:nvSpPr>
        <p:spPr>
          <a:xfrm rot="16200000">
            <a:off x="-1991826" y="2968190"/>
            <a:ext cx="772969" cy="230832"/>
          </a:xfrm>
          <a:prstGeom prst="rect">
            <a:avLst/>
          </a:prstGeom>
          <a:noFill/>
        </p:spPr>
        <p:txBody>
          <a:bodyPr wrap="none" rtlCol="0">
            <a:spAutoFit/>
          </a:bodyPr>
          <a:lstStyle/>
          <a:p>
            <a:r>
              <a:rPr lang="en-US" sz="900" noProof="0" dirty="0">
                <a:solidFill>
                  <a:srgbClr val="0F0E2B"/>
                </a:solidFill>
              </a:rPr>
              <a:t>Additional </a:t>
            </a:r>
          </a:p>
        </p:txBody>
      </p:sp>
      <p:sp>
        <p:nvSpPr>
          <p:cNvPr id="16" name="TextBox 15">
            <a:extLst>
              <a:ext uri="{FF2B5EF4-FFF2-40B4-BE49-F238E27FC236}">
                <a16:creationId xmlns:a16="http://schemas.microsoft.com/office/drawing/2014/main" id="{CA21624E-74DF-B169-083A-25A0E00C5972}"/>
              </a:ext>
            </a:extLst>
          </p:cNvPr>
          <p:cNvSpPr txBox="1"/>
          <p:nvPr/>
        </p:nvSpPr>
        <p:spPr>
          <a:xfrm>
            <a:off x="-1683529" y="6655633"/>
            <a:ext cx="891591" cy="215444"/>
          </a:xfrm>
          <a:prstGeom prst="rect">
            <a:avLst/>
          </a:prstGeom>
          <a:noFill/>
        </p:spPr>
        <p:txBody>
          <a:bodyPr wrap="none" rtlCol="0">
            <a:spAutoFit/>
          </a:bodyPr>
          <a:lstStyle/>
          <a:p>
            <a:r>
              <a:rPr lang="fr-FR" sz="800" dirty="0">
                <a:solidFill>
                  <a:schemeClr val="bg1">
                    <a:lumMod val="85000"/>
                  </a:schemeClr>
                </a:solidFill>
              </a:rPr>
              <a:t>Template v1.0</a:t>
            </a:r>
            <a:endParaRPr lang="en-US" sz="800" dirty="0">
              <a:solidFill>
                <a:schemeClr val="bg1">
                  <a:lumMod val="85000"/>
                </a:schemeClr>
              </a:solidFill>
            </a:endParaRPr>
          </a:p>
        </p:txBody>
      </p:sp>
    </p:spTree>
    <p:extLst>
      <p:ext uri="{BB962C8B-B14F-4D97-AF65-F5344CB8AC3E}">
        <p14:creationId xmlns:p14="http://schemas.microsoft.com/office/powerpoint/2010/main" val="1859510057"/>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 id="2147483797" r:id="rId18"/>
    <p:sldLayoutId id="2147483798" r:id="rId19"/>
    <p:sldLayoutId id="2147483799" r:id="rId20"/>
    <p:sldLayoutId id="2147483800" r:id="rId21"/>
    <p:sldLayoutId id="2147483801" r:id="rId22"/>
    <p:sldLayoutId id="2147483802" r:id="rId23"/>
    <p:sldLayoutId id="2147483803" r:id="rId24"/>
    <p:sldLayoutId id="2147483804" r:id="rId25"/>
    <p:sldLayoutId id="2147483805" r:id="rId26"/>
    <p:sldLayoutId id="2147483806" r:id="rId27"/>
    <p:sldLayoutId id="2147483807" r:id="rId28"/>
    <p:sldLayoutId id="2147483808" r:id="rId29"/>
    <p:sldLayoutId id="2147483809" r:id="rId30"/>
    <p:sldLayoutId id="2147483810" r:id="rId31"/>
    <p:sldLayoutId id="2147483811" r:id="rId32"/>
    <p:sldLayoutId id="2147483812" r:id="rId33"/>
    <p:sldLayoutId id="2147483813" r:id="rId34"/>
    <p:sldLayoutId id="2147483814" r:id="rId35"/>
    <p:sldLayoutId id="2147483815" r:id="rId36"/>
    <p:sldLayoutId id="2147483816" r:id="rId37"/>
    <p:sldLayoutId id="2147483817" r:id="rId38"/>
    <p:sldLayoutId id="2147483818" r:id="rId39"/>
    <p:sldLayoutId id="2147483819" r:id="rId40"/>
    <p:sldLayoutId id="2147483820" r:id="rId41"/>
    <p:sldLayoutId id="2147483821" r:id="rId42"/>
    <p:sldLayoutId id="2147483822" r:id="rId43"/>
    <p:sldLayoutId id="2147483823" r:id="rId44"/>
    <p:sldLayoutId id="2147483824" r:id="rId45"/>
    <p:sldLayoutId id="2147483825" r:id="rId46"/>
    <p:sldLayoutId id="2147483826" r:id="rId47"/>
    <p:sldLayoutId id="2147483827" r:id="rId48"/>
    <p:sldLayoutId id="2147483828" r:id="rId49"/>
    <p:sldLayoutId id="2147483829" r:id="rId50"/>
    <p:sldLayoutId id="2147483830" r:id="rId51"/>
    <p:sldLayoutId id="2147483831" r:id="rId52"/>
    <p:sldLayoutId id="2147483832" r:id="rId53"/>
    <p:sldLayoutId id="2147483833" r:id="rId54"/>
    <p:sldLayoutId id="2147483834" r:id="rId55"/>
    <p:sldLayoutId id="2147483835" r:id="rId56"/>
    <p:sldLayoutId id="2147483836" r:id="rId57"/>
  </p:sldLayoutIdLst>
  <p:hf hdr="0"/>
  <p:txStyles>
    <p:titleStyle>
      <a:lvl1pPr algn="l" defTabSz="914400" rtl="0" eaLnBrk="1" latinLnBrk="0" hangingPunct="1">
        <a:lnSpc>
          <a:spcPct val="90000"/>
        </a:lnSpc>
        <a:spcBef>
          <a:spcPct val="0"/>
        </a:spcBef>
        <a:buNone/>
        <a:defRPr sz="4000" b="0" i="0" kern="1200">
          <a:solidFill>
            <a:schemeClr val="tx2"/>
          </a:solidFill>
          <a:latin typeface="TWK Everett Light" panose="020B0204000000000000" pitchFamily="34" charset="77"/>
          <a:ea typeface="+mj-ea"/>
          <a:cs typeface="TWK Everett Light" panose="020B0204000000000000" pitchFamily="34" charset="77"/>
        </a:defRPr>
      </a:lvl1pPr>
    </p:titleStyle>
    <p:bodyStyle>
      <a:lvl1pPr marL="0" indent="0" algn="l" defTabSz="914400" rtl="0" eaLnBrk="1" latinLnBrk="0" hangingPunct="1">
        <a:lnSpc>
          <a:spcPct val="100000"/>
        </a:lnSpc>
        <a:spcBef>
          <a:spcPts val="1200"/>
        </a:spcBef>
        <a:buClr>
          <a:schemeClr val="accent2"/>
        </a:buClr>
        <a:buFont typeface="TWK Everett Light" panose="020B0204000000000000" pitchFamily="34" charset="0"/>
        <a:buNone/>
        <a:defRPr sz="2400" b="0" i="0" kern="1200">
          <a:solidFill>
            <a:schemeClr val="tx2"/>
          </a:solidFill>
          <a:latin typeface="TWK Everett Light" panose="020B0204000000000000" pitchFamily="34" charset="77"/>
          <a:ea typeface="+mn-ea"/>
          <a:cs typeface="TWK Everett Light" panose="020B0204000000000000" pitchFamily="34" charset="77"/>
        </a:defRPr>
      </a:lvl1pPr>
      <a:lvl2pPr marL="269875" indent="-269875" algn="l" defTabSz="914400" rtl="0" eaLnBrk="1" latinLnBrk="0" hangingPunct="1">
        <a:lnSpc>
          <a:spcPct val="100000"/>
        </a:lnSpc>
        <a:spcBef>
          <a:spcPts val="500"/>
        </a:spcBef>
        <a:buClr>
          <a:schemeClr val="accent2"/>
        </a:buClr>
        <a:buSzPct val="160000"/>
        <a:buFont typeface="TWK Everett Light" panose="020B0204000000000000" pitchFamily="34" charset="0"/>
        <a:buChar char="-"/>
        <a:tabLst>
          <a:tab pos="360363" algn="l"/>
        </a:tabLst>
        <a:defRPr sz="2000" b="0" i="0" kern="1200">
          <a:solidFill>
            <a:schemeClr val="tx2"/>
          </a:solidFill>
          <a:latin typeface="TWK Everett Light" panose="020B0204000000000000" pitchFamily="34" charset="77"/>
          <a:ea typeface="+mn-ea"/>
          <a:cs typeface="TWK Everett Light" panose="020B0204000000000000" pitchFamily="34" charset="77"/>
        </a:defRPr>
      </a:lvl2pPr>
      <a:lvl3pPr marL="539750" indent="-276225" algn="l" defTabSz="914400" rtl="0" eaLnBrk="1" latinLnBrk="0" hangingPunct="1">
        <a:lnSpc>
          <a:spcPct val="100000"/>
        </a:lnSpc>
        <a:spcBef>
          <a:spcPts val="500"/>
        </a:spcBef>
        <a:buClr>
          <a:schemeClr val="accent2"/>
        </a:buClr>
        <a:buSzPct val="160000"/>
        <a:buFont typeface="TWK Everett Light" panose="020B0204000000000000" pitchFamily="34" charset="0"/>
        <a:buChar char="-"/>
        <a:tabLst/>
        <a:defRPr sz="2000" b="0" i="0" kern="1200">
          <a:solidFill>
            <a:schemeClr val="tx2"/>
          </a:solidFill>
          <a:latin typeface="TWK Everett Light" panose="020B0204000000000000" pitchFamily="34" charset="77"/>
          <a:ea typeface="+mn-ea"/>
          <a:cs typeface="TWK Everett Light" panose="020B0204000000000000" pitchFamily="34" charset="77"/>
        </a:defRPr>
      </a:lvl3pPr>
      <a:lvl4pPr marL="808038" indent="-269875" algn="l" defTabSz="914400" rtl="0" eaLnBrk="1" latinLnBrk="0" hangingPunct="1">
        <a:lnSpc>
          <a:spcPct val="100000"/>
        </a:lnSpc>
        <a:spcBef>
          <a:spcPts val="500"/>
        </a:spcBef>
        <a:buClr>
          <a:schemeClr val="accent2"/>
        </a:buClr>
        <a:buSzPct val="160000"/>
        <a:buFont typeface="TWK Everett Light" panose="020B0204000000000000" pitchFamily="34" charset="0"/>
        <a:buChar char="-"/>
        <a:tabLst/>
        <a:defRPr sz="2000" b="0" i="0" kern="1200">
          <a:solidFill>
            <a:schemeClr val="tx2"/>
          </a:solidFill>
          <a:latin typeface="TWK Everett Light" panose="020B0204000000000000" pitchFamily="34" charset="77"/>
          <a:ea typeface="+mn-ea"/>
          <a:cs typeface="TWK Everett Light" panose="020B0204000000000000" pitchFamily="34" charset="77"/>
        </a:defRPr>
      </a:lvl4pPr>
      <a:lvl5pPr marL="808038" indent="269875" algn="l" defTabSz="914400" rtl="0" eaLnBrk="1" latinLnBrk="0" hangingPunct="1">
        <a:lnSpc>
          <a:spcPct val="100000"/>
        </a:lnSpc>
        <a:spcBef>
          <a:spcPts val="500"/>
        </a:spcBef>
        <a:buClr>
          <a:schemeClr val="accent2"/>
        </a:buClr>
        <a:buSzPct val="160000"/>
        <a:buFont typeface="TWK Everett Light" panose="020B0204000000000000" pitchFamily="34" charset="0"/>
        <a:buChar char="-"/>
        <a:tabLst>
          <a:tab pos="715963" algn="l"/>
          <a:tab pos="1076325" algn="l"/>
        </a:tabLst>
        <a:defRPr sz="2000" b="0" i="0" kern="1200">
          <a:solidFill>
            <a:schemeClr val="tx2"/>
          </a:solidFill>
          <a:latin typeface="TWK Everett Light" panose="020B0204000000000000" pitchFamily="34" charset="0"/>
          <a:ea typeface="+mn-ea"/>
          <a:cs typeface="TWK Everett Light" panose="020B0204000000000000"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8" orient="horz" pos="1525">
          <p15:clr>
            <a:srgbClr val="F26B43"/>
          </p15:clr>
        </p15:guide>
        <p15:guide id="9" pos="257">
          <p15:clr>
            <a:srgbClr val="F26B43"/>
          </p15:clr>
        </p15:guide>
        <p15:guide id="10" pos="7423">
          <p15:clr>
            <a:srgbClr val="F26B43"/>
          </p15:clr>
        </p15:guide>
        <p15:guide id="11" orient="horz" pos="3748">
          <p15:clr>
            <a:srgbClr val="F26B43"/>
          </p15:clr>
        </p15:guide>
        <p15:guide id="12" pos="5118">
          <p15:clr>
            <a:srgbClr val="F26B43"/>
          </p15:clr>
        </p15:guide>
        <p15:guide id="13" pos="2566">
          <p15:clr>
            <a:srgbClr val="F26B43"/>
          </p15:clr>
        </p15:guide>
        <p15:guide id="14"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38.png"/><Relationship Id="rId4" Type="http://schemas.openxmlformats.org/officeDocument/2006/relationships/image" Target="../media/image33.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41.sv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73BFC-12B6-47C2-70C6-BE32BA9B6B53}"/>
              </a:ext>
            </a:extLst>
          </p:cNvPr>
          <p:cNvSpPr>
            <a:spLocks noGrp="1"/>
          </p:cNvSpPr>
          <p:nvPr>
            <p:ph type="title"/>
          </p:nvPr>
        </p:nvSpPr>
        <p:spPr/>
        <p:txBody>
          <a:bodyPr/>
          <a:lstStyle/>
          <a:p>
            <a:r>
              <a:rPr lang="fr-FR" noProof="0" dirty="0"/>
              <a:t>Architectures Micro-Services</a:t>
            </a:r>
          </a:p>
        </p:txBody>
      </p:sp>
      <p:pic>
        <p:nvPicPr>
          <p:cNvPr id="1026" name="Picture 2" descr="Microservice Generic gradient fill icon | Freepik">
            <a:extLst>
              <a:ext uri="{FF2B5EF4-FFF2-40B4-BE49-F238E27FC236}">
                <a16:creationId xmlns:a16="http://schemas.microsoft.com/office/drawing/2014/main" id="{6FB51DDB-B590-1836-0EDD-8EE8727C0E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3516" y="752135"/>
            <a:ext cx="3329667" cy="33296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ECECA83-3B08-6952-2875-40CEEB73078E}"/>
              </a:ext>
            </a:extLst>
          </p:cNvPr>
          <p:cNvSpPr txBox="1"/>
          <p:nvPr/>
        </p:nvSpPr>
        <p:spPr>
          <a:xfrm>
            <a:off x="293687" y="5924550"/>
            <a:ext cx="7345363" cy="369332"/>
          </a:xfrm>
          <a:prstGeom prst="rect">
            <a:avLst/>
          </a:prstGeom>
          <a:noFill/>
        </p:spPr>
        <p:txBody>
          <a:bodyPr wrap="square" rtlCol="0">
            <a:spAutoFit/>
          </a:bodyPr>
          <a:lstStyle/>
          <a:p>
            <a:r>
              <a:rPr lang="fr-FR" noProof="0" dirty="0"/>
              <a:t>Présenté par : </a:t>
            </a:r>
            <a:r>
              <a:rPr lang="fr-FR" b="1" noProof="0" dirty="0"/>
              <a:t>Mehdi ARMACHI</a:t>
            </a:r>
          </a:p>
        </p:txBody>
      </p:sp>
    </p:spTree>
    <p:extLst>
      <p:ext uri="{BB962C8B-B14F-4D97-AF65-F5344CB8AC3E}">
        <p14:creationId xmlns:p14="http://schemas.microsoft.com/office/powerpoint/2010/main" val="1492780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EB55BA-E174-628E-6820-CE10EA230474}"/>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02A8C04-27AD-752D-1EBB-4D8B6302D2B2}"/>
              </a:ext>
            </a:extLst>
          </p:cNvPr>
          <p:cNvSpPr>
            <a:spLocks noGrp="1"/>
          </p:cNvSpPr>
          <p:nvPr>
            <p:ph type="body" sz="quarter" idx="13"/>
          </p:nvPr>
        </p:nvSpPr>
        <p:spPr/>
        <p:txBody>
          <a:bodyPr/>
          <a:lstStyle/>
          <a:p>
            <a:r>
              <a:rPr lang="fr-FR" noProof="0" dirty="0"/>
              <a:t>3. Monoliths : Avantages et limites</a:t>
            </a:r>
          </a:p>
        </p:txBody>
      </p:sp>
      <p:sp>
        <p:nvSpPr>
          <p:cNvPr id="4" name="Date Placeholder 3">
            <a:extLst>
              <a:ext uri="{FF2B5EF4-FFF2-40B4-BE49-F238E27FC236}">
                <a16:creationId xmlns:a16="http://schemas.microsoft.com/office/drawing/2014/main" id="{B588DF96-3ACD-0D5F-DD67-F27765686D89}"/>
              </a:ext>
            </a:extLst>
          </p:cNvPr>
          <p:cNvSpPr>
            <a:spLocks noGrp="1"/>
          </p:cNvSpPr>
          <p:nvPr>
            <p:ph type="dt" sz="half" idx="10"/>
          </p:nvPr>
        </p:nvSpPr>
        <p:spPr/>
        <p:txBody>
          <a:bodyPr/>
          <a:lstStyle/>
          <a:p>
            <a:fld id="{1DADF7BD-E179-4720-9BB8-EE348CB4C934}" type="datetime8">
              <a:rPr lang="fr-FR" noProof="0" smtClean="0"/>
              <a:t>27/06/2025 15:39</a:t>
            </a:fld>
            <a:endParaRPr lang="fr-FR" noProof="0" dirty="0"/>
          </a:p>
        </p:txBody>
      </p:sp>
      <p:sp>
        <p:nvSpPr>
          <p:cNvPr id="5" name="Footer Placeholder 4">
            <a:extLst>
              <a:ext uri="{FF2B5EF4-FFF2-40B4-BE49-F238E27FC236}">
                <a16:creationId xmlns:a16="http://schemas.microsoft.com/office/drawing/2014/main" id="{5388405F-1C09-9130-BF40-05382BA8B386}"/>
              </a:ext>
            </a:extLst>
          </p:cNvPr>
          <p:cNvSpPr>
            <a:spLocks noGrp="1"/>
          </p:cNvSpPr>
          <p:nvPr>
            <p:ph type="ftr" sz="quarter" idx="11"/>
          </p:nvPr>
        </p:nvSpPr>
        <p:spPr/>
        <p:txBody>
          <a:bodyPr/>
          <a:lstStyle/>
          <a:p>
            <a:r>
              <a:rPr lang="fr-FR" noProof="0" dirty="0"/>
              <a:t>Architectures Micro-Services</a:t>
            </a:r>
          </a:p>
        </p:txBody>
      </p:sp>
      <p:sp>
        <p:nvSpPr>
          <p:cNvPr id="6" name="Slide Number Placeholder 5">
            <a:extLst>
              <a:ext uri="{FF2B5EF4-FFF2-40B4-BE49-F238E27FC236}">
                <a16:creationId xmlns:a16="http://schemas.microsoft.com/office/drawing/2014/main" id="{23C0877C-34F7-9BD9-88EC-DBD0EFE7ACEE}"/>
              </a:ext>
            </a:extLst>
          </p:cNvPr>
          <p:cNvSpPr>
            <a:spLocks noGrp="1"/>
          </p:cNvSpPr>
          <p:nvPr>
            <p:ph type="sldNum" sz="quarter" idx="12"/>
          </p:nvPr>
        </p:nvSpPr>
        <p:spPr/>
        <p:txBody>
          <a:bodyPr/>
          <a:lstStyle/>
          <a:p>
            <a:fld id="{D45383A3-69D5-4E2F-A1AB-69ED5D96D69B}" type="slidenum">
              <a:rPr lang="fr-FR" noProof="0" smtClean="0"/>
              <a:t>10</a:t>
            </a:fld>
            <a:endParaRPr lang="fr-FR" noProof="0" dirty="0"/>
          </a:p>
        </p:txBody>
      </p:sp>
      <p:pic>
        <p:nvPicPr>
          <p:cNvPr id="8" name="Graphic 7" descr="Thumbs up sign with solid fill">
            <a:extLst>
              <a:ext uri="{FF2B5EF4-FFF2-40B4-BE49-F238E27FC236}">
                <a16:creationId xmlns:a16="http://schemas.microsoft.com/office/drawing/2014/main" id="{A4D4E2C8-B64E-522B-FDE8-89E1179C0E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4245" y="1301620"/>
            <a:ext cx="741784" cy="741784"/>
          </a:xfrm>
          <a:prstGeom prst="rect">
            <a:avLst/>
          </a:prstGeom>
        </p:spPr>
      </p:pic>
      <p:pic>
        <p:nvPicPr>
          <p:cNvPr id="11" name="Graphic 10" descr="Thumbs up sign with solid fill">
            <a:extLst>
              <a:ext uri="{FF2B5EF4-FFF2-40B4-BE49-F238E27FC236}">
                <a16:creationId xmlns:a16="http://schemas.microsoft.com/office/drawing/2014/main" id="{A9AF2E2F-FB1B-BD5C-1738-862BADC90D0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flipV="1">
            <a:off x="6366588" y="1403768"/>
            <a:ext cx="741784" cy="741784"/>
          </a:xfrm>
          <a:prstGeom prst="rect">
            <a:avLst/>
          </a:prstGeom>
        </p:spPr>
      </p:pic>
      <p:sp>
        <p:nvSpPr>
          <p:cNvPr id="12" name="TextBox 11">
            <a:extLst>
              <a:ext uri="{FF2B5EF4-FFF2-40B4-BE49-F238E27FC236}">
                <a16:creationId xmlns:a16="http://schemas.microsoft.com/office/drawing/2014/main" id="{1EB56A98-2D3C-10A3-46C0-25EA276F453B}"/>
              </a:ext>
            </a:extLst>
          </p:cNvPr>
          <p:cNvSpPr txBox="1"/>
          <p:nvPr/>
        </p:nvSpPr>
        <p:spPr>
          <a:xfrm>
            <a:off x="1586205" y="1543828"/>
            <a:ext cx="1739579" cy="461665"/>
          </a:xfrm>
          <a:prstGeom prst="rect">
            <a:avLst/>
          </a:prstGeom>
          <a:noFill/>
        </p:spPr>
        <p:txBody>
          <a:bodyPr wrap="none" rtlCol="0" anchor="ctr">
            <a:spAutoFit/>
          </a:bodyPr>
          <a:lstStyle/>
          <a:p>
            <a:r>
              <a:rPr lang="fr-FR" sz="2400" b="1" noProof="0" dirty="0"/>
              <a:t>Avantages</a:t>
            </a:r>
          </a:p>
        </p:txBody>
      </p:sp>
      <p:sp>
        <p:nvSpPr>
          <p:cNvPr id="13" name="TextBox 12">
            <a:extLst>
              <a:ext uri="{FF2B5EF4-FFF2-40B4-BE49-F238E27FC236}">
                <a16:creationId xmlns:a16="http://schemas.microsoft.com/office/drawing/2014/main" id="{3EC4880F-D365-248A-554E-C478E5120EBC}"/>
              </a:ext>
            </a:extLst>
          </p:cNvPr>
          <p:cNvSpPr txBox="1"/>
          <p:nvPr/>
        </p:nvSpPr>
        <p:spPr>
          <a:xfrm>
            <a:off x="7381425" y="1543339"/>
            <a:ext cx="2201244" cy="461665"/>
          </a:xfrm>
          <a:prstGeom prst="rect">
            <a:avLst/>
          </a:prstGeom>
          <a:noFill/>
        </p:spPr>
        <p:txBody>
          <a:bodyPr wrap="none" rtlCol="0" anchor="ctr">
            <a:spAutoFit/>
          </a:bodyPr>
          <a:lstStyle/>
          <a:p>
            <a:r>
              <a:rPr lang="fr-FR" sz="2400" b="1" noProof="0" dirty="0"/>
              <a:t>Inconvénients</a:t>
            </a:r>
          </a:p>
        </p:txBody>
      </p:sp>
      <p:sp>
        <p:nvSpPr>
          <p:cNvPr id="14" name="TextBox 13">
            <a:extLst>
              <a:ext uri="{FF2B5EF4-FFF2-40B4-BE49-F238E27FC236}">
                <a16:creationId xmlns:a16="http://schemas.microsoft.com/office/drawing/2014/main" id="{5B5798F4-B866-B776-2358-4925524F298B}"/>
              </a:ext>
            </a:extLst>
          </p:cNvPr>
          <p:cNvSpPr txBox="1"/>
          <p:nvPr/>
        </p:nvSpPr>
        <p:spPr>
          <a:xfrm>
            <a:off x="684245" y="2463282"/>
            <a:ext cx="4512906" cy="923330"/>
          </a:xfrm>
          <a:prstGeom prst="rect">
            <a:avLst/>
          </a:prstGeom>
          <a:noFill/>
        </p:spPr>
        <p:txBody>
          <a:bodyPr wrap="square" rtlCol="0">
            <a:spAutoFit/>
          </a:bodyPr>
          <a:lstStyle/>
          <a:p>
            <a:pPr marL="285750" indent="-285750">
              <a:buFont typeface="Arial" panose="020B0604020202020204" pitchFamily="34" charset="0"/>
              <a:buChar char="•"/>
            </a:pPr>
            <a:r>
              <a:rPr lang="fr-FR" noProof="0" dirty="0"/>
              <a:t>Simple à développer et déployer</a:t>
            </a:r>
          </a:p>
          <a:p>
            <a:pPr marL="285750" indent="-285750">
              <a:buFont typeface="Arial" panose="020B0604020202020204" pitchFamily="34" charset="0"/>
              <a:buChar char="•"/>
            </a:pPr>
            <a:endParaRPr lang="fr-FR" noProof="0" dirty="0"/>
          </a:p>
          <a:p>
            <a:pPr marL="285750" indent="-285750">
              <a:buFont typeface="Arial" panose="020B0604020202020204" pitchFamily="34" charset="0"/>
              <a:buChar char="•"/>
            </a:pPr>
            <a:r>
              <a:rPr lang="fr-FR" noProof="0" dirty="0"/>
              <a:t>Moins de complexité technique</a:t>
            </a:r>
          </a:p>
        </p:txBody>
      </p:sp>
      <p:sp>
        <p:nvSpPr>
          <p:cNvPr id="15" name="TextBox 14">
            <a:extLst>
              <a:ext uri="{FF2B5EF4-FFF2-40B4-BE49-F238E27FC236}">
                <a16:creationId xmlns:a16="http://schemas.microsoft.com/office/drawing/2014/main" id="{F269905C-2686-7632-816D-89590EA11FE9}"/>
              </a:ext>
            </a:extLst>
          </p:cNvPr>
          <p:cNvSpPr txBox="1"/>
          <p:nvPr/>
        </p:nvSpPr>
        <p:spPr>
          <a:xfrm>
            <a:off x="6096000" y="2463282"/>
            <a:ext cx="4512906" cy="2031325"/>
          </a:xfrm>
          <a:prstGeom prst="rect">
            <a:avLst/>
          </a:prstGeom>
          <a:noFill/>
        </p:spPr>
        <p:txBody>
          <a:bodyPr wrap="square" rtlCol="0">
            <a:spAutoFit/>
          </a:bodyPr>
          <a:lstStyle/>
          <a:p>
            <a:pPr marL="285750" indent="-285750">
              <a:buFont typeface="Arial" panose="020B0604020202020204" pitchFamily="34" charset="0"/>
              <a:buChar char="•"/>
            </a:pPr>
            <a:r>
              <a:rPr lang="fr-FR" noProof="0" dirty="0"/>
              <a:t>Scalabilité limitée</a:t>
            </a:r>
          </a:p>
          <a:p>
            <a:pPr marL="285750" indent="-285750">
              <a:buFont typeface="Arial" panose="020B0604020202020204" pitchFamily="34" charset="0"/>
              <a:buChar char="•"/>
            </a:pPr>
            <a:endParaRPr lang="fr-FR" noProof="0" dirty="0"/>
          </a:p>
          <a:p>
            <a:pPr marL="285750" indent="-285750">
              <a:buFont typeface="Arial" panose="020B0604020202020204" pitchFamily="34" charset="0"/>
              <a:buChar char="•"/>
            </a:pPr>
            <a:r>
              <a:rPr lang="fr-FR" noProof="0" dirty="0"/>
              <a:t>Difficile à tester / modifier sans effet de bord</a:t>
            </a:r>
          </a:p>
          <a:p>
            <a:pPr marL="285750" indent="-285750">
              <a:buFont typeface="Arial" panose="020B0604020202020204" pitchFamily="34" charset="0"/>
              <a:buChar char="•"/>
            </a:pPr>
            <a:endParaRPr lang="fr-FR" noProof="0" dirty="0"/>
          </a:p>
          <a:p>
            <a:pPr marL="285750" indent="-285750">
              <a:buFont typeface="Arial" panose="020B0604020202020204" pitchFamily="34" charset="0"/>
              <a:buChar char="•"/>
            </a:pPr>
            <a:r>
              <a:rPr lang="fr-FR" noProof="0" dirty="0"/>
              <a:t>Blocages organisationnels (équipe unique)</a:t>
            </a:r>
          </a:p>
        </p:txBody>
      </p:sp>
    </p:spTree>
    <p:extLst>
      <p:ext uri="{BB962C8B-B14F-4D97-AF65-F5344CB8AC3E}">
        <p14:creationId xmlns:p14="http://schemas.microsoft.com/office/powerpoint/2010/main" val="1077022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1A890-7CA7-5F1F-AC78-C03D2205E9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F93F72-B850-BA41-B2E7-80D916DC94E4}"/>
              </a:ext>
            </a:extLst>
          </p:cNvPr>
          <p:cNvSpPr>
            <a:spLocks noGrp="1"/>
          </p:cNvSpPr>
          <p:nvPr>
            <p:ph type="ctrTitle"/>
          </p:nvPr>
        </p:nvSpPr>
        <p:spPr/>
        <p:txBody>
          <a:bodyPr/>
          <a:lstStyle/>
          <a:p>
            <a:r>
              <a:rPr lang="fr-FR" noProof="0" dirty="0"/>
              <a:t>4. Pourquoi décomposer ? Les motivations des microservices</a:t>
            </a:r>
            <a:br>
              <a:rPr lang="fr-FR" noProof="0" dirty="0"/>
            </a:br>
            <a:endParaRPr lang="fr-FR" noProof="0" dirty="0"/>
          </a:p>
        </p:txBody>
      </p:sp>
      <p:sp>
        <p:nvSpPr>
          <p:cNvPr id="3" name="Date Placeholder 2">
            <a:extLst>
              <a:ext uri="{FF2B5EF4-FFF2-40B4-BE49-F238E27FC236}">
                <a16:creationId xmlns:a16="http://schemas.microsoft.com/office/drawing/2014/main" id="{EB459314-B92E-7DA3-C4B8-3E2144347EC8}"/>
              </a:ext>
            </a:extLst>
          </p:cNvPr>
          <p:cNvSpPr>
            <a:spLocks noGrp="1"/>
          </p:cNvSpPr>
          <p:nvPr>
            <p:ph type="dt" sz="half" idx="10"/>
          </p:nvPr>
        </p:nvSpPr>
        <p:spPr/>
        <p:txBody>
          <a:bodyPr/>
          <a:lstStyle/>
          <a:p>
            <a:fld id="{067B4CFE-8BB5-4617-860E-1D6DDECC9D33}" type="datetime8">
              <a:rPr lang="fr-FR" noProof="0" smtClean="0"/>
              <a:t>27/06/2025 15:39</a:t>
            </a:fld>
            <a:endParaRPr lang="fr-FR" noProof="0" dirty="0"/>
          </a:p>
        </p:txBody>
      </p:sp>
      <p:sp>
        <p:nvSpPr>
          <p:cNvPr id="4" name="Footer Placeholder 3">
            <a:extLst>
              <a:ext uri="{FF2B5EF4-FFF2-40B4-BE49-F238E27FC236}">
                <a16:creationId xmlns:a16="http://schemas.microsoft.com/office/drawing/2014/main" id="{B3AF9731-1F7D-73DF-BE8E-8AC73F47C7DF}"/>
              </a:ext>
            </a:extLst>
          </p:cNvPr>
          <p:cNvSpPr>
            <a:spLocks noGrp="1"/>
          </p:cNvSpPr>
          <p:nvPr>
            <p:ph type="ftr" sz="quarter" idx="11"/>
          </p:nvPr>
        </p:nvSpPr>
        <p:spPr/>
        <p:txBody>
          <a:bodyPr/>
          <a:lstStyle/>
          <a:p>
            <a:r>
              <a:rPr lang="fr-FR" noProof="0" dirty="0"/>
              <a:t>Architectures Micro-Services</a:t>
            </a:r>
          </a:p>
        </p:txBody>
      </p:sp>
      <p:sp>
        <p:nvSpPr>
          <p:cNvPr id="5" name="Slide Number Placeholder 4">
            <a:extLst>
              <a:ext uri="{FF2B5EF4-FFF2-40B4-BE49-F238E27FC236}">
                <a16:creationId xmlns:a16="http://schemas.microsoft.com/office/drawing/2014/main" id="{ACE2A033-87F6-6768-16AD-9E23608A5743}"/>
              </a:ext>
            </a:extLst>
          </p:cNvPr>
          <p:cNvSpPr>
            <a:spLocks noGrp="1"/>
          </p:cNvSpPr>
          <p:nvPr>
            <p:ph type="sldNum" sz="quarter" idx="12"/>
          </p:nvPr>
        </p:nvSpPr>
        <p:spPr/>
        <p:txBody>
          <a:bodyPr/>
          <a:lstStyle/>
          <a:p>
            <a:fld id="{D45383A3-69D5-4E2F-A1AB-69ED5D96D69B}" type="slidenum">
              <a:rPr lang="fr-FR" noProof="0" smtClean="0"/>
              <a:t>11</a:t>
            </a:fld>
            <a:endParaRPr lang="fr-FR" noProof="0" dirty="0"/>
          </a:p>
        </p:txBody>
      </p:sp>
    </p:spTree>
    <p:extLst>
      <p:ext uri="{BB962C8B-B14F-4D97-AF65-F5344CB8AC3E}">
        <p14:creationId xmlns:p14="http://schemas.microsoft.com/office/powerpoint/2010/main" val="3332292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EB55BA-E174-628E-6820-CE10EA230474}"/>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02A8C04-27AD-752D-1EBB-4D8B6302D2B2}"/>
              </a:ext>
            </a:extLst>
          </p:cNvPr>
          <p:cNvSpPr>
            <a:spLocks noGrp="1"/>
          </p:cNvSpPr>
          <p:nvPr>
            <p:ph type="body" sz="quarter" idx="13"/>
          </p:nvPr>
        </p:nvSpPr>
        <p:spPr/>
        <p:txBody>
          <a:bodyPr/>
          <a:lstStyle/>
          <a:p>
            <a:r>
              <a:rPr lang="fr-FR" noProof="0" dirty="0"/>
              <a:t>4. Pourquoi décomposer ? Les motivations des microservices</a:t>
            </a:r>
          </a:p>
        </p:txBody>
      </p:sp>
      <p:sp>
        <p:nvSpPr>
          <p:cNvPr id="4" name="Date Placeholder 3">
            <a:extLst>
              <a:ext uri="{FF2B5EF4-FFF2-40B4-BE49-F238E27FC236}">
                <a16:creationId xmlns:a16="http://schemas.microsoft.com/office/drawing/2014/main" id="{B588DF96-3ACD-0D5F-DD67-F27765686D89}"/>
              </a:ext>
            </a:extLst>
          </p:cNvPr>
          <p:cNvSpPr>
            <a:spLocks noGrp="1"/>
          </p:cNvSpPr>
          <p:nvPr>
            <p:ph type="dt" sz="half" idx="10"/>
          </p:nvPr>
        </p:nvSpPr>
        <p:spPr/>
        <p:txBody>
          <a:bodyPr/>
          <a:lstStyle/>
          <a:p>
            <a:fld id="{1DADF7BD-E179-4720-9BB8-EE348CB4C934}" type="datetime8">
              <a:rPr lang="fr-FR" noProof="0" smtClean="0"/>
              <a:t>27/06/2025 15:39</a:t>
            </a:fld>
            <a:endParaRPr lang="fr-FR" noProof="0" dirty="0"/>
          </a:p>
        </p:txBody>
      </p:sp>
      <p:sp>
        <p:nvSpPr>
          <p:cNvPr id="5" name="Footer Placeholder 4">
            <a:extLst>
              <a:ext uri="{FF2B5EF4-FFF2-40B4-BE49-F238E27FC236}">
                <a16:creationId xmlns:a16="http://schemas.microsoft.com/office/drawing/2014/main" id="{5388405F-1C09-9130-BF40-05382BA8B386}"/>
              </a:ext>
            </a:extLst>
          </p:cNvPr>
          <p:cNvSpPr>
            <a:spLocks noGrp="1"/>
          </p:cNvSpPr>
          <p:nvPr>
            <p:ph type="ftr" sz="quarter" idx="11"/>
          </p:nvPr>
        </p:nvSpPr>
        <p:spPr/>
        <p:txBody>
          <a:bodyPr/>
          <a:lstStyle/>
          <a:p>
            <a:r>
              <a:rPr lang="fr-FR" noProof="0" dirty="0"/>
              <a:t>Architectures Micro-Services</a:t>
            </a:r>
          </a:p>
        </p:txBody>
      </p:sp>
      <p:sp>
        <p:nvSpPr>
          <p:cNvPr id="6" name="Slide Number Placeholder 5">
            <a:extLst>
              <a:ext uri="{FF2B5EF4-FFF2-40B4-BE49-F238E27FC236}">
                <a16:creationId xmlns:a16="http://schemas.microsoft.com/office/drawing/2014/main" id="{23C0877C-34F7-9BD9-88EC-DBD0EFE7ACEE}"/>
              </a:ext>
            </a:extLst>
          </p:cNvPr>
          <p:cNvSpPr>
            <a:spLocks noGrp="1"/>
          </p:cNvSpPr>
          <p:nvPr>
            <p:ph type="sldNum" sz="quarter" idx="12"/>
          </p:nvPr>
        </p:nvSpPr>
        <p:spPr/>
        <p:txBody>
          <a:bodyPr/>
          <a:lstStyle/>
          <a:p>
            <a:fld id="{D45383A3-69D5-4E2F-A1AB-69ED5D96D69B}" type="slidenum">
              <a:rPr lang="fr-FR" noProof="0" smtClean="0"/>
              <a:t>12</a:t>
            </a:fld>
            <a:endParaRPr lang="fr-FR" noProof="0" dirty="0"/>
          </a:p>
        </p:txBody>
      </p:sp>
      <p:sp>
        <p:nvSpPr>
          <p:cNvPr id="3" name="TextBox 2">
            <a:extLst>
              <a:ext uri="{FF2B5EF4-FFF2-40B4-BE49-F238E27FC236}">
                <a16:creationId xmlns:a16="http://schemas.microsoft.com/office/drawing/2014/main" id="{F20F7341-4C2A-D3FF-FC62-364F681DD856}"/>
              </a:ext>
            </a:extLst>
          </p:cNvPr>
          <p:cNvSpPr txBox="1"/>
          <p:nvPr/>
        </p:nvSpPr>
        <p:spPr>
          <a:xfrm>
            <a:off x="2377751" y="1145754"/>
            <a:ext cx="7436498" cy="3941272"/>
          </a:xfrm>
          <a:prstGeom prst="rect">
            <a:avLst/>
          </a:prstGeom>
          <a:noFill/>
        </p:spPr>
        <p:txBody>
          <a:bodyPr wrap="square" rtlCol="0">
            <a:spAutoFit/>
          </a:bodyPr>
          <a:lstStyle/>
          <a:p>
            <a:pPr>
              <a:lnSpc>
                <a:spcPct val="200000"/>
              </a:lnSpc>
            </a:pPr>
            <a:r>
              <a:rPr lang="fr-FR" sz="2000" b="1" noProof="0" dirty="0"/>
              <a:t>Pourquoi décomposer ?</a:t>
            </a:r>
          </a:p>
          <a:p>
            <a:pPr>
              <a:lnSpc>
                <a:spcPct val="200000"/>
              </a:lnSpc>
            </a:pPr>
            <a:endParaRPr lang="fr-FR" noProof="0" dirty="0"/>
          </a:p>
          <a:p>
            <a:pPr marL="285750" indent="-285750">
              <a:lnSpc>
                <a:spcPct val="200000"/>
              </a:lnSpc>
              <a:buFont typeface="Arial" panose="020B0604020202020204" pitchFamily="34" charset="0"/>
              <a:buChar char="•"/>
            </a:pPr>
            <a:r>
              <a:rPr lang="fr-FR" noProof="0" dirty="0"/>
              <a:t>Équipes autonomes</a:t>
            </a:r>
          </a:p>
          <a:p>
            <a:pPr marL="285750" indent="-285750">
              <a:lnSpc>
                <a:spcPct val="200000"/>
              </a:lnSpc>
              <a:buFont typeface="Arial" panose="020B0604020202020204" pitchFamily="34" charset="0"/>
              <a:buChar char="•"/>
            </a:pPr>
            <a:r>
              <a:rPr lang="fr-FR" noProof="0" dirty="0"/>
              <a:t>Mise en production fréquente</a:t>
            </a:r>
          </a:p>
          <a:p>
            <a:pPr marL="285750" indent="-285750">
              <a:lnSpc>
                <a:spcPct val="200000"/>
              </a:lnSpc>
              <a:buFont typeface="Arial" panose="020B0604020202020204" pitchFamily="34" charset="0"/>
              <a:buChar char="•"/>
            </a:pPr>
            <a:r>
              <a:rPr lang="fr-FR" noProof="0" dirty="0"/>
              <a:t>Scalabilité ciblée</a:t>
            </a:r>
          </a:p>
          <a:p>
            <a:pPr marL="285750" indent="-285750">
              <a:lnSpc>
                <a:spcPct val="200000"/>
              </a:lnSpc>
              <a:buFont typeface="Arial" panose="020B0604020202020204" pitchFamily="34" charset="0"/>
              <a:buChar char="•"/>
            </a:pPr>
            <a:r>
              <a:rPr lang="fr-FR" noProof="0" dirty="0"/>
              <a:t>Résilience accrue</a:t>
            </a:r>
          </a:p>
          <a:p>
            <a:pPr marL="285750" indent="-285750">
              <a:lnSpc>
                <a:spcPct val="200000"/>
              </a:lnSpc>
              <a:buFont typeface="Arial" panose="020B0604020202020204" pitchFamily="34" charset="0"/>
              <a:buChar char="•"/>
            </a:pPr>
            <a:r>
              <a:rPr lang="fr-FR" noProof="0" dirty="0"/>
              <a:t>Adaptabilité technologique</a:t>
            </a:r>
          </a:p>
        </p:txBody>
      </p:sp>
    </p:spTree>
    <p:extLst>
      <p:ext uri="{BB962C8B-B14F-4D97-AF65-F5344CB8AC3E}">
        <p14:creationId xmlns:p14="http://schemas.microsoft.com/office/powerpoint/2010/main" val="1607976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1A890-7CA7-5F1F-AC78-C03D2205E9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F93F72-B850-BA41-B2E7-80D916DC94E4}"/>
              </a:ext>
            </a:extLst>
          </p:cNvPr>
          <p:cNvSpPr>
            <a:spLocks noGrp="1"/>
          </p:cNvSpPr>
          <p:nvPr>
            <p:ph type="ctrTitle"/>
          </p:nvPr>
        </p:nvSpPr>
        <p:spPr/>
        <p:txBody>
          <a:bodyPr/>
          <a:lstStyle/>
          <a:p>
            <a:r>
              <a:rPr lang="fr-FR" noProof="0" dirty="0"/>
              <a:t>5. Définition d’un microservice</a:t>
            </a:r>
          </a:p>
        </p:txBody>
      </p:sp>
      <p:sp>
        <p:nvSpPr>
          <p:cNvPr id="3" name="Date Placeholder 2">
            <a:extLst>
              <a:ext uri="{FF2B5EF4-FFF2-40B4-BE49-F238E27FC236}">
                <a16:creationId xmlns:a16="http://schemas.microsoft.com/office/drawing/2014/main" id="{EB459314-B92E-7DA3-C4B8-3E2144347EC8}"/>
              </a:ext>
            </a:extLst>
          </p:cNvPr>
          <p:cNvSpPr>
            <a:spLocks noGrp="1"/>
          </p:cNvSpPr>
          <p:nvPr>
            <p:ph type="dt" sz="half" idx="10"/>
          </p:nvPr>
        </p:nvSpPr>
        <p:spPr/>
        <p:txBody>
          <a:bodyPr/>
          <a:lstStyle/>
          <a:p>
            <a:fld id="{067B4CFE-8BB5-4617-860E-1D6DDECC9D33}" type="datetime8">
              <a:rPr lang="fr-FR" noProof="0" smtClean="0"/>
              <a:t>27/06/2025 15:39</a:t>
            </a:fld>
            <a:endParaRPr lang="fr-FR" noProof="0" dirty="0"/>
          </a:p>
        </p:txBody>
      </p:sp>
      <p:sp>
        <p:nvSpPr>
          <p:cNvPr id="4" name="Footer Placeholder 3">
            <a:extLst>
              <a:ext uri="{FF2B5EF4-FFF2-40B4-BE49-F238E27FC236}">
                <a16:creationId xmlns:a16="http://schemas.microsoft.com/office/drawing/2014/main" id="{B3AF9731-1F7D-73DF-BE8E-8AC73F47C7DF}"/>
              </a:ext>
            </a:extLst>
          </p:cNvPr>
          <p:cNvSpPr>
            <a:spLocks noGrp="1"/>
          </p:cNvSpPr>
          <p:nvPr>
            <p:ph type="ftr" sz="quarter" idx="11"/>
          </p:nvPr>
        </p:nvSpPr>
        <p:spPr/>
        <p:txBody>
          <a:bodyPr/>
          <a:lstStyle/>
          <a:p>
            <a:r>
              <a:rPr lang="fr-FR" noProof="0" dirty="0"/>
              <a:t>Architectures Micro-Services</a:t>
            </a:r>
          </a:p>
        </p:txBody>
      </p:sp>
      <p:sp>
        <p:nvSpPr>
          <p:cNvPr id="5" name="Slide Number Placeholder 4">
            <a:extLst>
              <a:ext uri="{FF2B5EF4-FFF2-40B4-BE49-F238E27FC236}">
                <a16:creationId xmlns:a16="http://schemas.microsoft.com/office/drawing/2014/main" id="{ACE2A033-87F6-6768-16AD-9E23608A5743}"/>
              </a:ext>
            </a:extLst>
          </p:cNvPr>
          <p:cNvSpPr>
            <a:spLocks noGrp="1"/>
          </p:cNvSpPr>
          <p:nvPr>
            <p:ph type="sldNum" sz="quarter" idx="12"/>
          </p:nvPr>
        </p:nvSpPr>
        <p:spPr/>
        <p:txBody>
          <a:bodyPr/>
          <a:lstStyle/>
          <a:p>
            <a:fld id="{D45383A3-69D5-4E2F-A1AB-69ED5D96D69B}" type="slidenum">
              <a:rPr lang="fr-FR" noProof="0" smtClean="0"/>
              <a:t>13</a:t>
            </a:fld>
            <a:endParaRPr lang="fr-FR" noProof="0" dirty="0"/>
          </a:p>
        </p:txBody>
      </p:sp>
    </p:spTree>
    <p:extLst>
      <p:ext uri="{BB962C8B-B14F-4D97-AF65-F5344CB8AC3E}">
        <p14:creationId xmlns:p14="http://schemas.microsoft.com/office/powerpoint/2010/main" val="3768378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B71BFD-5FB5-7F83-318C-163288D9117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ECD7C154-1CF8-9C71-3EE6-5C788694FD12}"/>
              </a:ext>
            </a:extLst>
          </p:cNvPr>
          <p:cNvSpPr>
            <a:spLocks noGrp="1"/>
          </p:cNvSpPr>
          <p:nvPr>
            <p:ph type="body" sz="quarter" idx="13"/>
          </p:nvPr>
        </p:nvSpPr>
        <p:spPr/>
        <p:txBody>
          <a:bodyPr/>
          <a:lstStyle/>
          <a:p>
            <a:r>
              <a:rPr lang="fr-FR" noProof="0" dirty="0"/>
              <a:t>5. Définition d’un microservice</a:t>
            </a:r>
          </a:p>
        </p:txBody>
      </p:sp>
      <p:sp>
        <p:nvSpPr>
          <p:cNvPr id="4" name="Date Placeholder 3">
            <a:extLst>
              <a:ext uri="{FF2B5EF4-FFF2-40B4-BE49-F238E27FC236}">
                <a16:creationId xmlns:a16="http://schemas.microsoft.com/office/drawing/2014/main" id="{3611D238-A981-8E52-1B80-7A37324A3FEF}"/>
              </a:ext>
            </a:extLst>
          </p:cNvPr>
          <p:cNvSpPr>
            <a:spLocks noGrp="1"/>
          </p:cNvSpPr>
          <p:nvPr>
            <p:ph type="dt" sz="half" idx="10"/>
          </p:nvPr>
        </p:nvSpPr>
        <p:spPr/>
        <p:txBody>
          <a:bodyPr/>
          <a:lstStyle/>
          <a:p>
            <a:fld id="{1DADF7BD-E179-4720-9BB8-EE348CB4C934}" type="datetime8">
              <a:rPr lang="fr-FR" noProof="0" smtClean="0"/>
              <a:t>27/06/2025 15:39</a:t>
            </a:fld>
            <a:endParaRPr lang="fr-FR" noProof="0" dirty="0"/>
          </a:p>
        </p:txBody>
      </p:sp>
      <p:sp>
        <p:nvSpPr>
          <p:cNvPr id="5" name="Footer Placeholder 4">
            <a:extLst>
              <a:ext uri="{FF2B5EF4-FFF2-40B4-BE49-F238E27FC236}">
                <a16:creationId xmlns:a16="http://schemas.microsoft.com/office/drawing/2014/main" id="{E96FC56E-51AE-F6D0-BE61-8F7B59C8EE61}"/>
              </a:ext>
            </a:extLst>
          </p:cNvPr>
          <p:cNvSpPr>
            <a:spLocks noGrp="1"/>
          </p:cNvSpPr>
          <p:nvPr>
            <p:ph type="ftr" sz="quarter" idx="11"/>
          </p:nvPr>
        </p:nvSpPr>
        <p:spPr/>
        <p:txBody>
          <a:bodyPr/>
          <a:lstStyle/>
          <a:p>
            <a:r>
              <a:rPr lang="fr-FR" noProof="0" dirty="0"/>
              <a:t>Architectures Micro-Services</a:t>
            </a:r>
          </a:p>
        </p:txBody>
      </p:sp>
      <p:sp>
        <p:nvSpPr>
          <p:cNvPr id="6" name="Slide Number Placeholder 5">
            <a:extLst>
              <a:ext uri="{FF2B5EF4-FFF2-40B4-BE49-F238E27FC236}">
                <a16:creationId xmlns:a16="http://schemas.microsoft.com/office/drawing/2014/main" id="{C48D1B9E-D8AC-87B9-28F0-255F761C34A8}"/>
              </a:ext>
            </a:extLst>
          </p:cNvPr>
          <p:cNvSpPr>
            <a:spLocks noGrp="1"/>
          </p:cNvSpPr>
          <p:nvPr>
            <p:ph type="sldNum" sz="quarter" idx="12"/>
          </p:nvPr>
        </p:nvSpPr>
        <p:spPr/>
        <p:txBody>
          <a:bodyPr/>
          <a:lstStyle/>
          <a:p>
            <a:fld id="{D45383A3-69D5-4E2F-A1AB-69ED5D96D69B}" type="slidenum">
              <a:rPr lang="fr-FR" noProof="0" smtClean="0"/>
              <a:t>14</a:t>
            </a:fld>
            <a:endParaRPr lang="fr-FR" noProof="0" dirty="0"/>
          </a:p>
        </p:txBody>
      </p:sp>
      <p:sp>
        <p:nvSpPr>
          <p:cNvPr id="7" name="TextBox 6">
            <a:extLst>
              <a:ext uri="{FF2B5EF4-FFF2-40B4-BE49-F238E27FC236}">
                <a16:creationId xmlns:a16="http://schemas.microsoft.com/office/drawing/2014/main" id="{FDDF26C3-1C81-68EB-D099-059AF5DB03B3}"/>
              </a:ext>
            </a:extLst>
          </p:cNvPr>
          <p:cNvSpPr txBox="1"/>
          <p:nvPr/>
        </p:nvSpPr>
        <p:spPr>
          <a:xfrm>
            <a:off x="889518" y="2276928"/>
            <a:ext cx="5019870" cy="1754326"/>
          </a:xfrm>
          <a:prstGeom prst="rect">
            <a:avLst/>
          </a:prstGeom>
          <a:noFill/>
        </p:spPr>
        <p:txBody>
          <a:bodyPr wrap="square" rtlCol="0">
            <a:spAutoFit/>
          </a:bodyPr>
          <a:lstStyle/>
          <a:p>
            <a:pPr marL="285750" indent="-285750">
              <a:buFont typeface="Arial" panose="020B0604020202020204" pitchFamily="34" charset="0"/>
              <a:buChar char="•"/>
            </a:pPr>
            <a:r>
              <a:rPr lang="fr-FR" noProof="0" dirty="0"/>
              <a:t>Unité déployable indépendante</a:t>
            </a:r>
          </a:p>
          <a:p>
            <a:pPr marL="285750" indent="-285750">
              <a:buFont typeface="Arial" panose="020B0604020202020204" pitchFamily="34" charset="0"/>
              <a:buChar char="•"/>
            </a:pPr>
            <a:endParaRPr lang="fr-FR" noProof="0" dirty="0"/>
          </a:p>
          <a:p>
            <a:pPr marL="285750" indent="-285750">
              <a:buFont typeface="Arial" panose="020B0604020202020204" pitchFamily="34" charset="0"/>
              <a:buChar char="•"/>
            </a:pPr>
            <a:r>
              <a:rPr lang="fr-FR" noProof="0" dirty="0"/>
              <a:t>Responsable d’un domaine fonctionnel spécifique</a:t>
            </a:r>
          </a:p>
          <a:p>
            <a:pPr marL="285750" indent="-285750">
              <a:buFont typeface="Arial" panose="020B0604020202020204" pitchFamily="34" charset="0"/>
              <a:buChar char="•"/>
            </a:pPr>
            <a:endParaRPr lang="fr-FR" noProof="0" dirty="0"/>
          </a:p>
          <a:p>
            <a:pPr marL="285750" indent="-285750">
              <a:buFont typeface="Arial" panose="020B0604020202020204" pitchFamily="34" charset="0"/>
              <a:buChar char="•"/>
            </a:pPr>
            <a:r>
              <a:rPr lang="fr-FR" noProof="0" dirty="0"/>
              <a:t>Communique via API ou message bus</a:t>
            </a:r>
          </a:p>
        </p:txBody>
      </p:sp>
      <p:sp>
        <p:nvSpPr>
          <p:cNvPr id="8" name="TextBox 7">
            <a:extLst>
              <a:ext uri="{FF2B5EF4-FFF2-40B4-BE49-F238E27FC236}">
                <a16:creationId xmlns:a16="http://schemas.microsoft.com/office/drawing/2014/main" id="{17D8C506-935F-59BB-79C8-6B9AE3C40065}"/>
              </a:ext>
            </a:extLst>
          </p:cNvPr>
          <p:cNvSpPr txBox="1"/>
          <p:nvPr/>
        </p:nvSpPr>
        <p:spPr>
          <a:xfrm>
            <a:off x="1894115" y="809530"/>
            <a:ext cx="3853543" cy="461665"/>
          </a:xfrm>
          <a:prstGeom prst="rect">
            <a:avLst/>
          </a:prstGeom>
          <a:noFill/>
        </p:spPr>
        <p:txBody>
          <a:bodyPr wrap="square" rtlCol="0">
            <a:spAutoFit/>
          </a:bodyPr>
          <a:lstStyle/>
          <a:p>
            <a:r>
              <a:rPr lang="fr-FR" sz="2400" b="1" noProof="0" dirty="0"/>
              <a:t>Microservice</a:t>
            </a:r>
          </a:p>
        </p:txBody>
      </p:sp>
      <p:pic>
        <p:nvPicPr>
          <p:cNvPr id="10" name="Graphic 9" descr="Network with solid fill">
            <a:extLst>
              <a:ext uri="{FF2B5EF4-FFF2-40B4-BE49-F238E27FC236}">
                <a16:creationId xmlns:a16="http://schemas.microsoft.com/office/drawing/2014/main" id="{06B69295-7B2C-7DD2-7E2C-E453AD6324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9518" y="583163"/>
            <a:ext cx="914400" cy="914400"/>
          </a:xfrm>
          <a:prstGeom prst="rect">
            <a:avLst/>
          </a:prstGeom>
        </p:spPr>
      </p:pic>
      <p:grpSp>
        <p:nvGrpSpPr>
          <p:cNvPr id="18" name="Group 17">
            <a:extLst>
              <a:ext uri="{FF2B5EF4-FFF2-40B4-BE49-F238E27FC236}">
                <a16:creationId xmlns:a16="http://schemas.microsoft.com/office/drawing/2014/main" id="{FCB9CDA2-002C-CFC9-FCDF-D4D8CEA2E32B}"/>
              </a:ext>
            </a:extLst>
          </p:cNvPr>
          <p:cNvGrpSpPr/>
          <p:nvPr/>
        </p:nvGrpSpPr>
        <p:grpSpPr>
          <a:xfrm>
            <a:off x="6959080" y="2537254"/>
            <a:ext cx="3816221" cy="1233673"/>
            <a:chOff x="4488024" y="4711959"/>
            <a:chExt cx="3816221" cy="1233673"/>
          </a:xfrm>
        </p:grpSpPr>
        <p:sp>
          <p:nvSpPr>
            <p:cNvPr id="17" name="Rectangle: Rounded Corners 16">
              <a:extLst>
                <a:ext uri="{FF2B5EF4-FFF2-40B4-BE49-F238E27FC236}">
                  <a16:creationId xmlns:a16="http://schemas.microsoft.com/office/drawing/2014/main" id="{1EE70BB4-4EE3-46C2-B8DB-6F82B59C518E}"/>
                </a:ext>
              </a:extLst>
            </p:cNvPr>
            <p:cNvSpPr/>
            <p:nvPr/>
          </p:nvSpPr>
          <p:spPr>
            <a:xfrm>
              <a:off x="4488024" y="4711959"/>
              <a:ext cx="3816221" cy="1233673"/>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fr-FR" noProof="0" dirty="0">
                <a:solidFill>
                  <a:schemeClr val="tx1"/>
                </a:solidFill>
                <a:latin typeface="TWK Everett Light" panose="020B0204000000000000" pitchFamily="34" charset="77"/>
                <a:cs typeface="TWK Everett Light" panose="020B0204000000000000" pitchFamily="34" charset="77"/>
              </a:endParaRPr>
            </a:p>
          </p:txBody>
        </p:sp>
        <p:pic>
          <p:nvPicPr>
            <p:cNvPr id="12" name="Graphic 11" descr="Badge Unfollow with solid fill">
              <a:extLst>
                <a:ext uri="{FF2B5EF4-FFF2-40B4-BE49-F238E27FC236}">
                  <a16:creationId xmlns:a16="http://schemas.microsoft.com/office/drawing/2014/main" id="{C1FE3CCE-7981-29F3-D156-A6243245788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81445" y="5413597"/>
              <a:ext cx="388775" cy="388775"/>
            </a:xfrm>
            <a:prstGeom prst="rect">
              <a:avLst/>
            </a:prstGeom>
          </p:spPr>
        </p:pic>
        <p:pic>
          <p:nvPicPr>
            <p:cNvPr id="14" name="Graphic 13" descr="Badge Follow with solid fill">
              <a:extLst>
                <a:ext uri="{FF2B5EF4-FFF2-40B4-BE49-F238E27FC236}">
                  <a16:creationId xmlns:a16="http://schemas.microsoft.com/office/drawing/2014/main" id="{F8FFD727-2F55-FF5A-5135-573CE1C2088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81445" y="4865103"/>
              <a:ext cx="388775" cy="388775"/>
            </a:xfrm>
            <a:prstGeom prst="rect">
              <a:avLst/>
            </a:prstGeom>
          </p:spPr>
        </p:pic>
        <p:sp>
          <p:nvSpPr>
            <p:cNvPr id="15" name="TextBox 14">
              <a:extLst>
                <a:ext uri="{FF2B5EF4-FFF2-40B4-BE49-F238E27FC236}">
                  <a16:creationId xmlns:a16="http://schemas.microsoft.com/office/drawing/2014/main" id="{2D32D927-2DDE-11BA-F327-8B4BC25A5852}"/>
                </a:ext>
              </a:extLst>
            </p:cNvPr>
            <p:cNvSpPr txBox="1"/>
            <p:nvPr/>
          </p:nvSpPr>
          <p:spPr>
            <a:xfrm>
              <a:off x="5172857" y="4862355"/>
              <a:ext cx="2066591" cy="307777"/>
            </a:xfrm>
            <a:prstGeom prst="rect">
              <a:avLst/>
            </a:prstGeom>
            <a:noFill/>
          </p:spPr>
          <p:txBody>
            <a:bodyPr wrap="none" rtlCol="0">
              <a:spAutoFit/>
            </a:bodyPr>
            <a:lstStyle/>
            <a:p>
              <a:r>
                <a:rPr lang="fr-FR" sz="1400" noProof="0" dirty="0"/>
                <a:t>Autonomie, scalabilité</a:t>
              </a:r>
            </a:p>
          </p:txBody>
        </p:sp>
        <p:sp>
          <p:nvSpPr>
            <p:cNvPr id="16" name="TextBox 15">
              <a:extLst>
                <a:ext uri="{FF2B5EF4-FFF2-40B4-BE49-F238E27FC236}">
                  <a16:creationId xmlns:a16="http://schemas.microsoft.com/office/drawing/2014/main" id="{D5A3F44A-23BC-B0A3-835F-C8D57E4A4D06}"/>
                </a:ext>
              </a:extLst>
            </p:cNvPr>
            <p:cNvSpPr txBox="1"/>
            <p:nvPr/>
          </p:nvSpPr>
          <p:spPr>
            <a:xfrm>
              <a:off x="5172857" y="5433040"/>
              <a:ext cx="2951449" cy="307777"/>
            </a:xfrm>
            <a:prstGeom prst="rect">
              <a:avLst/>
            </a:prstGeom>
            <a:noFill/>
          </p:spPr>
          <p:txBody>
            <a:bodyPr wrap="none" rtlCol="0">
              <a:spAutoFit/>
            </a:bodyPr>
            <a:lstStyle/>
            <a:p>
              <a:r>
                <a:rPr lang="fr-FR" sz="1400" noProof="0" dirty="0"/>
                <a:t>Complexité, outillage nécessaire</a:t>
              </a:r>
            </a:p>
          </p:txBody>
        </p:sp>
      </p:grpSp>
    </p:spTree>
    <p:extLst>
      <p:ext uri="{BB962C8B-B14F-4D97-AF65-F5344CB8AC3E}">
        <p14:creationId xmlns:p14="http://schemas.microsoft.com/office/powerpoint/2010/main" val="2996850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CC08F-6CE2-D9F4-EF3C-5F28FAC4EB2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14F0EDF-4C6D-C1B0-7481-EB9836E5976F}"/>
              </a:ext>
            </a:extLst>
          </p:cNvPr>
          <p:cNvSpPr>
            <a:spLocks noGrp="1"/>
          </p:cNvSpPr>
          <p:nvPr>
            <p:ph type="body" sz="quarter" idx="13"/>
          </p:nvPr>
        </p:nvSpPr>
        <p:spPr/>
        <p:txBody>
          <a:bodyPr/>
          <a:lstStyle/>
          <a:p>
            <a:r>
              <a:rPr lang="fr-FR" noProof="0" dirty="0"/>
              <a:t>5. Définition d’un microservice</a:t>
            </a:r>
          </a:p>
        </p:txBody>
      </p:sp>
      <p:sp>
        <p:nvSpPr>
          <p:cNvPr id="4" name="Date Placeholder 3">
            <a:extLst>
              <a:ext uri="{FF2B5EF4-FFF2-40B4-BE49-F238E27FC236}">
                <a16:creationId xmlns:a16="http://schemas.microsoft.com/office/drawing/2014/main" id="{B5DB2F18-DD4A-1E70-398F-43748D65F16B}"/>
              </a:ext>
            </a:extLst>
          </p:cNvPr>
          <p:cNvSpPr>
            <a:spLocks noGrp="1"/>
          </p:cNvSpPr>
          <p:nvPr>
            <p:ph type="dt" sz="half" idx="10"/>
          </p:nvPr>
        </p:nvSpPr>
        <p:spPr/>
        <p:txBody>
          <a:bodyPr/>
          <a:lstStyle/>
          <a:p>
            <a:fld id="{1DADF7BD-E179-4720-9BB8-EE348CB4C934}" type="datetime8">
              <a:rPr lang="fr-FR" noProof="0" smtClean="0"/>
              <a:t>27/06/2025 15:39</a:t>
            </a:fld>
            <a:endParaRPr lang="fr-FR" noProof="0" dirty="0"/>
          </a:p>
        </p:txBody>
      </p:sp>
      <p:sp>
        <p:nvSpPr>
          <p:cNvPr id="5" name="Footer Placeholder 4">
            <a:extLst>
              <a:ext uri="{FF2B5EF4-FFF2-40B4-BE49-F238E27FC236}">
                <a16:creationId xmlns:a16="http://schemas.microsoft.com/office/drawing/2014/main" id="{B0379C4F-23C0-0F53-3765-82AF004EA55B}"/>
              </a:ext>
            </a:extLst>
          </p:cNvPr>
          <p:cNvSpPr>
            <a:spLocks noGrp="1"/>
          </p:cNvSpPr>
          <p:nvPr>
            <p:ph type="ftr" sz="quarter" idx="11"/>
          </p:nvPr>
        </p:nvSpPr>
        <p:spPr/>
        <p:txBody>
          <a:bodyPr/>
          <a:lstStyle/>
          <a:p>
            <a:r>
              <a:rPr lang="fr-FR" noProof="0" dirty="0"/>
              <a:t>Architectures Micro-Services</a:t>
            </a:r>
          </a:p>
        </p:txBody>
      </p:sp>
      <p:sp>
        <p:nvSpPr>
          <p:cNvPr id="6" name="Slide Number Placeholder 5">
            <a:extLst>
              <a:ext uri="{FF2B5EF4-FFF2-40B4-BE49-F238E27FC236}">
                <a16:creationId xmlns:a16="http://schemas.microsoft.com/office/drawing/2014/main" id="{3456EB24-EA17-2910-AF2A-A0D8047FAA9E}"/>
              </a:ext>
            </a:extLst>
          </p:cNvPr>
          <p:cNvSpPr>
            <a:spLocks noGrp="1"/>
          </p:cNvSpPr>
          <p:nvPr>
            <p:ph type="sldNum" sz="quarter" idx="12"/>
          </p:nvPr>
        </p:nvSpPr>
        <p:spPr/>
        <p:txBody>
          <a:bodyPr/>
          <a:lstStyle/>
          <a:p>
            <a:fld id="{D45383A3-69D5-4E2F-A1AB-69ED5D96D69B}" type="slidenum">
              <a:rPr lang="fr-FR" noProof="0" smtClean="0"/>
              <a:t>15</a:t>
            </a:fld>
            <a:endParaRPr lang="fr-FR" noProof="0" dirty="0"/>
          </a:p>
        </p:txBody>
      </p:sp>
      <p:sp>
        <p:nvSpPr>
          <p:cNvPr id="8" name="TextBox 7">
            <a:extLst>
              <a:ext uri="{FF2B5EF4-FFF2-40B4-BE49-F238E27FC236}">
                <a16:creationId xmlns:a16="http://schemas.microsoft.com/office/drawing/2014/main" id="{B7D9DA83-C0D1-9C22-73D1-EBE2D72284B7}"/>
              </a:ext>
            </a:extLst>
          </p:cNvPr>
          <p:cNvSpPr txBox="1"/>
          <p:nvPr/>
        </p:nvSpPr>
        <p:spPr>
          <a:xfrm>
            <a:off x="1894115" y="809530"/>
            <a:ext cx="3853543" cy="461665"/>
          </a:xfrm>
          <a:prstGeom prst="rect">
            <a:avLst/>
          </a:prstGeom>
          <a:noFill/>
        </p:spPr>
        <p:txBody>
          <a:bodyPr wrap="square" rtlCol="0">
            <a:spAutoFit/>
          </a:bodyPr>
          <a:lstStyle/>
          <a:p>
            <a:r>
              <a:rPr lang="fr-FR" sz="2400" b="1" noProof="0" dirty="0"/>
              <a:t>Microservice</a:t>
            </a:r>
          </a:p>
        </p:txBody>
      </p:sp>
      <p:pic>
        <p:nvPicPr>
          <p:cNvPr id="10" name="Graphic 9" descr="Network with solid fill">
            <a:extLst>
              <a:ext uri="{FF2B5EF4-FFF2-40B4-BE49-F238E27FC236}">
                <a16:creationId xmlns:a16="http://schemas.microsoft.com/office/drawing/2014/main" id="{9B190838-A2D5-2171-C097-172B9F5BEA2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9518" y="583163"/>
            <a:ext cx="914400" cy="914400"/>
          </a:xfrm>
          <a:prstGeom prst="rect">
            <a:avLst/>
          </a:prstGeom>
        </p:spPr>
      </p:pic>
      <p:pic>
        <p:nvPicPr>
          <p:cNvPr id="6150" name="Picture 6">
            <a:extLst>
              <a:ext uri="{FF2B5EF4-FFF2-40B4-BE49-F238E27FC236}">
                <a16:creationId xmlns:a16="http://schemas.microsoft.com/office/drawing/2014/main" id="{17C7CCC9-888B-35FD-21E7-D4C2EABBED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699" y="1953874"/>
            <a:ext cx="10896601"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300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649D5-5EAE-71F1-74F7-A3CBA77208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9F8166-FC26-3204-D2CB-E4E621E46789}"/>
              </a:ext>
            </a:extLst>
          </p:cNvPr>
          <p:cNvSpPr>
            <a:spLocks noGrp="1"/>
          </p:cNvSpPr>
          <p:nvPr>
            <p:ph type="ctrTitle"/>
          </p:nvPr>
        </p:nvSpPr>
        <p:spPr/>
        <p:txBody>
          <a:bodyPr/>
          <a:lstStyle/>
          <a:p>
            <a:r>
              <a:rPr lang="fr-FR" noProof="0" dirty="0"/>
              <a:t>6. Microservices : Caractéristiques principales</a:t>
            </a:r>
          </a:p>
        </p:txBody>
      </p:sp>
      <p:sp>
        <p:nvSpPr>
          <p:cNvPr id="3" name="Date Placeholder 2">
            <a:extLst>
              <a:ext uri="{FF2B5EF4-FFF2-40B4-BE49-F238E27FC236}">
                <a16:creationId xmlns:a16="http://schemas.microsoft.com/office/drawing/2014/main" id="{CC49686E-FBE2-ADD5-BB92-185F6111F1E2}"/>
              </a:ext>
            </a:extLst>
          </p:cNvPr>
          <p:cNvSpPr>
            <a:spLocks noGrp="1"/>
          </p:cNvSpPr>
          <p:nvPr>
            <p:ph type="dt" sz="half" idx="10"/>
          </p:nvPr>
        </p:nvSpPr>
        <p:spPr/>
        <p:txBody>
          <a:bodyPr/>
          <a:lstStyle/>
          <a:p>
            <a:fld id="{067B4CFE-8BB5-4617-860E-1D6DDECC9D33}" type="datetime8">
              <a:rPr lang="fr-FR" noProof="0" smtClean="0"/>
              <a:t>27/06/2025 15:39</a:t>
            </a:fld>
            <a:endParaRPr lang="fr-FR" noProof="0" dirty="0"/>
          </a:p>
        </p:txBody>
      </p:sp>
      <p:sp>
        <p:nvSpPr>
          <p:cNvPr id="4" name="Footer Placeholder 3">
            <a:extLst>
              <a:ext uri="{FF2B5EF4-FFF2-40B4-BE49-F238E27FC236}">
                <a16:creationId xmlns:a16="http://schemas.microsoft.com/office/drawing/2014/main" id="{9119A163-DCDB-13E3-C0B2-A2CAC7E9D716}"/>
              </a:ext>
            </a:extLst>
          </p:cNvPr>
          <p:cNvSpPr>
            <a:spLocks noGrp="1"/>
          </p:cNvSpPr>
          <p:nvPr>
            <p:ph type="ftr" sz="quarter" idx="11"/>
          </p:nvPr>
        </p:nvSpPr>
        <p:spPr/>
        <p:txBody>
          <a:bodyPr/>
          <a:lstStyle/>
          <a:p>
            <a:r>
              <a:rPr lang="fr-FR" noProof="0" dirty="0"/>
              <a:t>Architectures Micro-Services</a:t>
            </a:r>
          </a:p>
        </p:txBody>
      </p:sp>
      <p:sp>
        <p:nvSpPr>
          <p:cNvPr id="5" name="Slide Number Placeholder 4">
            <a:extLst>
              <a:ext uri="{FF2B5EF4-FFF2-40B4-BE49-F238E27FC236}">
                <a16:creationId xmlns:a16="http://schemas.microsoft.com/office/drawing/2014/main" id="{635BCDEA-6EA6-9F4B-8C7A-395899166938}"/>
              </a:ext>
            </a:extLst>
          </p:cNvPr>
          <p:cNvSpPr>
            <a:spLocks noGrp="1"/>
          </p:cNvSpPr>
          <p:nvPr>
            <p:ph type="sldNum" sz="quarter" idx="12"/>
          </p:nvPr>
        </p:nvSpPr>
        <p:spPr/>
        <p:txBody>
          <a:bodyPr/>
          <a:lstStyle/>
          <a:p>
            <a:fld id="{D45383A3-69D5-4E2F-A1AB-69ED5D96D69B}" type="slidenum">
              <a:rPr lang="fr-FR" noProof="0" smtClean="0"/>
              <a:t>16</a:t>
            </a:fld>
            <a:endParaRPr lang="fr-FR" noProof="0" dirty="0"/>
          </a:p>
        </p:txBody>
      </p:sp>
    </p:spTree>
    <p:extLst>
      <p:ext uri="{BB962C8B-B14F-4D97-AF65-F5344CB8AC3E}">
        <p14:creationId xmlns:p14="http://schemas.microsoft.com/office/powerpoint/2010/main" val="2349548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C70E2-39F6-768E-83CB-D98F65A04C8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AD3286F-5E28-2DAC-EC61-A642EE3B8D74}"/>
              </a:ext>
            </a:extLst>
          </p:cNvPr>
          <p:cNvSpPr>
            <a:spLocks noGrp="1"/>
          </p:cNvSpPr>
          <p:nvPr>
            <p:ph type="body" sz="quarter" idx="13"/>
          </p:nvPr>
        </p:nvSpPr>
        <p:spPr/>
        <p:txBody>
          <a:bodyPr/>
          <a:lstStyle/>
          <a:p>
            <a:r>
              <a:rPr lang="fr-FR" noProof="0" dirty="0"/>
              <a:t>6. Microservices : Caractéristiques principales</a:t>
            </a:r>
          </a:p>
        </p:txBody>
      </p:sp>
      <p:sp>
        <p:nvSpPr>
          <p:cNvPr id="4" name="Date Placeholder 3">
            <a:extLst>
              <a:ext uri="{FF2B5EF4-FFF2-40B4-BE49-F238E27FC236}">
                <a16:creationId xmlns:a16="http://schemas.microsoft.com/office/drawing/2014/main" id="{2470F6EA-F29E-0FD5-DCC9-B793237F5347}"/>
              </a:ext>
            </a:extLst>
          </p:cNvPr>
          <p:cNvSpPr>
            <a:spLocks noGrp="1"/>
          </p:cNvSpPr>
          <p:nvPr>
            <p:ph type="dt" sz="half" idx="10"/>
          </p:nvPr>
        </p:nvSpPr>
        <p:spPr/>
        <p:txBody>
          <a:bodyPr/>
          <a:lstStyle/>
          <a:p>
            <a:fld id="{1DADF7BD-E179-4720-9BB8-EE348CB4C934}" type="datetime8">
              <a:rPr lang="fr-FR" noProof="0" smtClean="0"/>
              <a:t>27/06/2025 15:39</a:t>
            </a:fld>
            <a:endParaRPr lang="fr-FR" noProof="0" dirty="0"/>
          </a:p>
        </p:txBody>
      </p:sp>
      <p:sp>
        <p:nvSpPr>
          <p:cNvPr id="5" name="Footer Placeholder 4">
            <a:extLst>
              <a:ext uri="{FF2B5EF4-FFF2-40B4-BE49-F238E27FC236}">
                <a16:creationId xmlns:a16="http://schemas.microsoft.com/office/drawing/2014/main" id="{88E2FBE8-29FE-78C6-0EA8-A3510FF314A2}"/>
              </a:ext>
            </a:extLst>
          </p:cNvPr>
          <p:cNvSpPr>
            <a:spLocks noGrp="1"/>
          </p:cNvSpPr>
          <p:nvPr>
            <p:ph type="ftr" sz="quarter" idx="11"/>
          </p:nvPr>
        </p:nvSpPr>
        <p:spPr/>
        <p:txBody>
          <a:bodyPr/>
          <a:lstStyle/>
          <a:p>
            <a:r>
              <a:rPr lang="fr-FR" noProof="0" dirty="0"/>
              <a:t>Architectures Micro-Services</a:t>
            </a:r>
          </a:p>
        </p:txBody>
      </p:sp>
      <p:sp>
        <p:nvSpPr>
          <p:cNvPr id="6" name="Slide Number Placeholder 5">
            <a:extLst>
              <a:ext uri="{FF2B5EF4-FFF2-40B4-BE49-F238E27FC236}">
                <a16:creationId xmlns:a16="http://schemas.microsoft.com/office/drawing/2014/main" id="{70590289-7A6E-4D23-4539-D4FC7FFC0A9D}"/>
              </a:ext>
            </a:extLst>
          </p:cNvPr>
          <p:cNvSpPr>
            <a:spLocks noGrp="1"/>
          </p:cNvSpPr>
          <p:nvPr>
            <p:ph type="sldNum" sz="quarter" idx="12"/>
          </p:nvPr>
        </p:nvSpPr>
        <p:spPr/>
        <p:txBody>
          <a:bodyPr/>
          <a:lstStyle/>
          <a:p>
            <a:fld id="{D45383A3-69D5-4E2F-A1AB-69ED5D96D69B}" type="slidenum">
              <a:rPr lang="fr-FR" noProof="0" smtClean="0"/>
              <a:t>17</a:t>
            </a:fld>
            <a:endParaRPr lang="fr-FR" noProof="0" dirty="0"/>
          </a:p>
        </p:txBody>
      </p:sp>
      <p:graphicFrame>
        <p:nvGraphicFramePr>
          <p:cNvPr id="3" name="Diagram 2">
            <a:extLst>
              <a:ext uri="{FF2B5EF4-FFF2-40B4-BE49-F238E27FC236}">
                <a16:creationId xmlns:a16="http://schemas.microsoft.com/office/drawing/2014/main" id="{66DEDC6E-6CF6-1C4B-8142-04906E1E4550}"/>
              </a:ext>
            </a:extLst>
          </p:cNvPr>
          <p:cNvGraphicFramePr/>
          <p:nvPr>
            <p:extLst>
              <p:ext uri="{D42A27DB-BD31-4B8C-83A1-F6EECF244321}">
                <p14:modId xmlns:p14="http://schemas.microsoft.com/office/powerpoint/2010/main" val="190498490"/>
              </p:ext>
            </p:extLst>
          </p:nvPr>
        </p:nvGraphicFramePr>
        <p:xfrm>
          <a:off x="2517513" y="2371187"/>
          <a:ext cx="7156973" cy="3133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08BB733F-87AF-172A-8CB9-9F4ED0022163}"/>
              </a:ext>
            </a:extLst>
          </p:cNvPr>
          <p:cNvSpPr txBox="1"/>
          <p:nvPr/>
        </p:nvSpPr>
        <p:spPr>
          <a:xfrm>
            <a:off x="407988" y="1371599"/>
            <a:ext cx="3368230" cy="461665"/>
          </a:xfrm>
          <a:prstGeom prst="rect">
            <a:avLst/>
          </a:prstGeom>
          <a:noFill/>
        </p:spPr>
        <p:txBody>
          <a:bodyPr wrap="none" rtlCol="0">
            <a:spAutoFit/>
          </a:bodyPr>
          <a:lstStyle/>
          <a:p>
            <a:r>
              <a:rPr lang="fr-FR" sz="2400" b="1" noProof="0" dirty="0"/>
              <a:t>Caractéristiques clés :</a:t>
            </a:r>
          </a:p>
        </p:txBody>
      </p:sp>
    </p:spTree>
    <p:extLst>
      <p:ext uri="{BB962C8B-B14F-4D97-AF65-F5344CB8AC3E}">
        <p14:creationId xmlns:p14="http://schemas.microsoft.com/office/powerpoint/2010/main" val="4124461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DEBC7-A46D-E6C4-E27B-FF1DFA8EB2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48568E-AC2F-ABD3-55B2-AF4C75913E9B}"/>
              </a:ext>
            </a:extLst>
          </p:cNvPr>
          <p:cNvSpPr>
            <a:spLocks noGrp="1"/>
          </p:cNvSpPr>
          <p:nvPr>
            <p:ph type="ctrTitle"/>
          </p:nvPr>
        </p:nvSpPr>
        <p:spPr/>
        <p:txBody>
          <a:bodyPr/>
          <a:lstStyle/>
          <a:p>
            <a:r>
              <a:rPr lang="fr-FR" noProof="0" dirty="0"/>
              <a:t>7. Comparaison Monolith vs Microservices</a:t>
            </a:r>
          </a:p>
        </p:txBody>
      </p:sp>
      <p:sp>
        <p:nvSpPr>
          <p:cNvPr id="3" name="Date Placeholder 2">
            <a:extLst>
              <a:ext uri="{FF2B5EF4-FFF2-40B4-BE49-F238E27FC236}">
                <a16:creationId xmlns:a16="http://schemas.microsoft.com/office/drawing/2014/main" id="{9AD21D8C-2676-2A3D-468F-12A6E8E31138}"/>
              </a:ext>
            </a:extLst>
          </p:cNvPr>
          <p:cNvSpPr>
            <a:spLocks noGrp="1"/>
          </p:cNvSpPr>
          <p:nvPr>
            <p:ph type="dt" sz="half" idx="10"/>
          </p:nvPr>
        </p:nvSpPr>
        <p:spPr/>
        <p:txBody>
          <a:bodyPr/>
          <a:lstStyle/>
          <a:p>
            <a:fld id="{067B4CFE-8BB5-4617-860E-1D6DDECC9D33}" type="datetime8">
              <a:rPr lang="fr-FR" noProof="0" smtClean="0"/>
              <a:t>27/06/2025 15:39</a:t>
            </a:fld>
            <a:endParaRPr lang="fr-FR" noProof="0" dirty="0"/>
          </a:p>
        </p:txBody>
      </p:sp>
      <p:sp>
        <p:nvSpPr>
          <p:cNvPr id="4" name="Footer Placeholder 3">
            <a:extLst>
              <a:ext uri="{FF2B5EF4-FFF2-40B4-BE49-F238E27FC236}">
                <a16:creationId xmlns:a16="http://schemas.microsoft.com/office/drawing/2014/main" id="{AABE0251-340C-F907-F854-799E873E5821}"/>
              </a:ext>
            </a:extLst>
          </p:cNvPr>
          <p:cNvSpPr>
            <a:spLocks noGrp="1"/>
          </p:cNvSpPr>
          <p:nvPr>
            <p:ph type="ftr" sz="quarter" idx="11"/>
          </p:nvPr>
        </p:nvSpPr>
        <p:spPr/>
        <p:txBody>
          <a:bodyPr/>
          <a:lstStyle/>
          <a:p>
            <a:r>
              <a:rPr lang="fr-FR" noProof="0" dirty="0"/>
              <a:t>Architectures Micro-Services</a:t>
            </a:r>
          </a:p>
        </p:txBody>
      </p:sp>
      <p:sp>
        <p:nvSpPr>
          <p:cNvPr id="5" name="Slide Number Placeholder 4">
            <a:extLst>
              <a:ext uri="{FF2B5EF4-FFF2-40B4-BE49-F238E27FC236}">
                <a16:creationId xmlns:a16="http://schemas.microsoft.com/office/drawing/2014/main" id="{C7AFF08B-9F11-E779-8813-18DEB01FC648}"/>
              </a:ext>
            </a:extLst>
          </p:cNvPr>
          <p:cNvSpPr>
            <a:spLocks noGrp="1"/>
          </p:cNvSpPr>
          <p:nvPr>
            <p:ph type="sldNum" sz="quarter" idx="12"/>
          </p:nvPr>
        </p:nvSpPr>
        <p:spPr/>
        <p:txBody>
          <a:bodyPr/>
          <a:lstStyle/>
          <a:p>
            <a:fld id="{D45383A3-69D5-4E2F-A1AB-69ED5D96D69B}" type="slidenum">
              <a:rPr lang="fr-FR" noProof="0" smtClean="0"/>
              <a:t>18</a:t>
            </a:fld>
            <a:endParaRPr lang="fr-FR" noProof="0" dirty="0"/>
          </a:p>
        </p:txBody>
      </p:sp>
    </p:spTree>
    <p:extLst>
      <p:ext uri="{BB962C8B-B14F-4D97-AF65-F5344CB8AC3E}">
        <p14:creationId xmlns:p14="http://schemas.microsoft.com/office/powerpoint/2010/main" val="2678717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C70E2-39F6-768E-83CB-D98F65A04C8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AD3286F-5E28-2DAC-EC61-A642EE3B8D74}"/>
              </a:ext>
            </a:extLst>
          </p:cNvPr>
          <p:cNvSpPr>
            <a:spLocks noGrp="1"/>
          </p:cNvSpPr>
          <p:nvPr>
            <p:ph type="body" sz="quarter" idx="13"/>
          </p:nvPr>
        </p:nvSpPr>
        <p:spPr/>
        <p:txBody>
          <a:bodyPr/>
          <a:lstStyle/>
          <a:p>
            <a:r>
              <a:rPr lang="fr-FR" noProof="0" dirty="0"/>
              <a:t>7. Comparaison Monolith vs Microservices</a:t>
            </a:r>
          </a:p>
        </p:txBody>
      </p:sp>
      <p:sp>
        <p:nvSpPr>
          <p:cNvPr id="4" name="Date Placeholder 3">
            <a:extLst>
              <a:ext uri="{FF2B5EF4-FFF2-40B4-BE49-F238E27FC236}">
                <a16:creationId xmlns:a16="http://schemas.microsoft.com/office/drawing/2014/main" id="{2470F6EA-F29E-0FD5-DCC9-B793237F5347}"/>
              </a:ext>
            </a:extLst>
          </p:cNvPr>
          <p:cNvSpPr>
            <a:spLocks noGrp="1"/>
          </p:cNvSpPr>
          <p:nvPr>
            <p:ph type="dt" sz="half" idx="10"/>
          </p:nvPr>
        </p:nvSpPr>
        <p:spPr/>
        <p:txBody>
          <a:bodyPr/>
          <a:lstStyle/>
          <a:p>
            <a:fld id="{1DADF7BD-E179-4720-9BB8-EE348CB4C934}" type="datetime8">
              <a:rPr lang="fr-FR" noProof="0" smtClean="0"/>
              <a:t>27/06/2025 15:39</a:t>
            </a:fld>
            <a:endParaRPr lang="fr-FR" noProof="0" dirty="0"/>
          </a:p>
        </p:txBody>
      </p:sp>
      <p:sp>
        <p:nvSpPr>
          <p:cNvPr id="5" name="Footer Placeholder 4">
            <a:extLst>
              <a:ext uri="{FF2B5EF4-FFF2-40B4-BE49-F238E27FC236}">
                <a16:creationId xmlns:a16="http://schemas.microsoft.com/office/drawing/2014/main" id="{88E2FBE8-29FE-78C6-0EA8-A3510FF314A2}"/>
              </a:ext>
            </a:extLst>
          </p:cNvPr>
          <p:cNvSpPr>
            <a:spLocks noGrp="1"/>
          </p:cNvSpPr>
          <p:nvPr>
            <p:ph type="ftr" sz="quarter" idx="11"/>
          </p:nvPr>
        </p:nvSpPr>
        <p:spPr/>
        <p:txBody>
          <a:bodyPr/>
          <a:lstStyle/>
          <a:p>
            <a:r>
              <a:rPr lang="fr-FR" noProof="0" dirty="0"/>
              <a:t>Architectures Micro-Services</a:t>
            </a:r>
          </a:p>
        </p:txBody>
      </p:sp>
      <p:sp>
        <p:nvSpPr>
          <p:cNvPr id="6" name="Slide Number Placeholder 5">
            <a:extLst>
              <a:ext uri="{FF2B5EF4-FFF2-40B4-BE49-F238E27FC236}">
                <a16:creationId xmlns:a16="http://schemas.microsoft.com/office/drawing/2014/main" id="{70590289-7A6E-4D23-4539-D4FC7FFC0A9D}"/>
              </a:ext>
            </a:extLst>
          </p:cNvPr>
          <p:cNvSpPr>
            <a:spLocks noGrp="1"/>
          </p:cNvSpPr>
          <p:nvPr>
            <p:ph type="sldNum" sz="quarter" idx="12"/>
          </p:nvPr>
        </p:nvSpPr>
        <p:spPr/>
        <p:txBody>
          <a:bodyPr/>
          <a:lstStyle/>
          <a:p>
            <a:fld id="{D45383A3-69D5-4E2F-A1AB-69ED5D96D69B}" type="slidenum">
              <a:rPr lang="fr-FR" noProof="0" smtClean="0"/>
              <a:t>19</a:t>
            </a:fld>
            <a:endParaRPr lang="fr-FR" noProof="0" dirty="0"/>
          </a:p>
        </p:txBody>
      </p:sp>
      <p:graphicFrame>
        <p:nvGraphicFramePr>
          <p:cNvPr id="8" name="Table 7">
            <a:extLst>
              <a:ext uri="{FF2B5EF4-FFF2-40B4-BE49-F238E27FC236}">
                <a16:creationId xmlns:a16="http://schemas.microsoft.com/office/drawing/2014/main" id="{ABB2895A-0F9B-B4B7-DFAB-B6AB7403F5B4}"/>
              </a:ext>
            </a:extLst>
          </p:cNvPr>
          <p:cNvGraphicFramePr>
            <a:graphicFrameLocks noGrp="1"/>
          </p:cNvGraphicFramePr>
          <p:nvPr>
            <p:extLst>
              <p:ext uri="{D42A27DB-BD31-4B8C-83A1-F6EECF244321}">
                <p14:modId xmlns:p14="http://schemas.microsoft.com/office/powerpoint/2010/main" val="4101370012"/>
              </p:ext>
            </p:extLst>
          </p:nvPr>
        </p:nvGraphicFramePr>
        <p:xfrm>
          <a:off x="2032000" y="2137919"/>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092973046"/>
                    </a:ext>
                  </a:extLst>
                </a:gridCol>
                <a:gridCol w="2709333">
                  <a:extLst>
                    <a:ext uri="{9D8B030D-6E8A-4147-A177-3AD203B41FA5}">
                      <a16:colId xmlns:a16="http://schemas.microsoft.com/office/drawing/2014/main" val="551225911"/>
                    </a:ext>
                  </a:extLst>
                </a:gridCol>
                <a:gridCol w="2709333">
                  <a:extLst>
                    <a:ext uri="{9D8B030D-6E8A-4147-A177-3AD203B41FA5}">
                      <a16:colId xmlns:a16="http://schemas.microsoft.com/office/drawing/2014/main" val="2992048591"/>
                    </a:ext>
                  </a:extLst>
                </a:gridCol>
              </a:tblGrid>
              <a:tr h="370840">
                <a:tc>
                  <a:txBody>
                    <a:bodyPr/>
                    <a:lstStyle/>
                    <a:p>
                      <a:r>
                        <a:rPr lang="fr-FR" sz="1600" noProof="0" dirty="0"/>
                        <a:t>Critère</a:t>
                      </a:r>
                    </a:p>
                  </a:txBody>
                  <a:tcPr/>
                </a:tc>
                <a:tc>
                  <a:txBody>
                    <a:bodyPr/>
                    <a:lstStyle/>
                    <a:p>
                      <a:r>
                        <a:rPr lang="fr-FR" sz="1600" noProof="0" dirty="0"/>
                        <a:t>Monolith</a:t>
                      </a:r>
                    </a:p>
                  </a:txBody>
                  <a:tcPr/>
                </a:tc>
                <a:tc>
                  <a:txBody>
                    <a:bodyPr/>
                    <a:lstStyle/>
                    <a:p>
                      <a:r>
                        <a:rPr lang="fr-FR" sz="1600" noProof="0" dirty="0"/>
                        <a:t>Microservices</a:t>
                      </a:r>
                    </a:p>
                  </a:txBody>
                  <a:tcPr/>
                </a:tc>
                <a:extLst>
                  <a:ext uri="{0D108BD9-81ED-4DB2-BD59-A6C34878D82A}">
                    <a16:rowId xmlns:a16="http://schemas.microsoft.com/office/drawing/2014/main" val="3979307511"/>
                  </a:ext>
                </a:extLst>
              </a:tr>
              <a:tr h="370840">
                <a:tc>
                  <a:txBody>
                    <a:bodyPr/>
                    <a:lstStyle/>
                    <a:p>
                      <a:r>
                        <a:rPr lang="fr-FR" sz="1600" noProof="0" dirty="0"/>
                        <a:t>Déploiement</a:t>
                      </a:r>
                    </a:p>
                  </a:txBody>
                  <a:tcPr/>
                </a:tc>
                <a:tc>
                  <a:txBody>
                    <a:bodyPr/>
                    <a:lstStyle/>
                    <a:p>
                      <a:r>
                        <a:rPr lang="fr-FR" sz="1600" noProof="0" dirty="0"/>
                        <a:t>Global</a:t>
                      </a:r>
                    </a:p>
                  </a:txBody>
                  <a:tcPr/>
                </a:tc>
                <a:tc>
                  <a:txBody>
                    <a:bodyPr/>
                    <a:lstStyle/>
                    <a:p>
                      <a:r>
                        <a:rPr lang="fr-FR" sz="1600" noProof="0" dirty="0"/>
                        <a:t>Indépendant</a:t>
                      </a:r>
                    </a:p>
                  </a:txBody>
                  <a:tcPr/>
                </a:tc>
                <a:extLst>
                  <a:ext uri="{0D108BD9-81ED-4DB2-BD59-A6C34878D82A}">
                    <a16:rowId xmlns:a16="http://schemas.microsoft.com/office/drawing/2014/main" val="2356583480"/>
                  </a:ext>
                </a:extLst>
              </a:tr>
              <a:tr h="370840">
                <a:tc>
                  <a:txBody>
                    <a:bodyPr/>
                    <a:lstStyle/>
                    <a:p>
                      <a:r>
                        <a:rPr lang="fr-FR" sz="1600" noProof="0" dirty="0"/>
                        <a:t>Complexité initiale</a:t>
                      </a:r>
                    </a:p>
                  </a:txBody>
                  <a:tcPr/>
                </a:tc>
                <a:tc>
                  <a:txBody>
                    <a:bodyPr/>
                    <a:lstStyle/>
                    <a:p>
                      <a:r>
                        <a:rPr lang="fr-FR" sz="1600" noProof="0" dirty="0"/>
                        <a:t>Faible</a:t>
                      </a:r>
                    </a:p>
                  </a:txBody>
                  <a:tcPr/>
                </a:tc>
                <a:tc>
                  <a:txBody>
                    <a:bodyPr/>
                    <a:lstStyle/>
                    <a:p>
                      <a:r>
                        <a:rPr lang="fr-FR" sz="1600" noProof="0" dirty="0"/>
                        <a:t>Élevée</a:t>
                      </a:r>
                    </a:p>
                  </a:txBody>
                  <a:tcPr/>
                </a:tc>
                <a:extLst>
                  <a:ext uri="{0D108BD9-81ED-4DB2-BD59-A6C34878D82A}">
                    <a16:rowId xmlns:a16="http://schemas.microsoft.com/office/drawing/2014/main" val="1524162025"/>
                  </a:ext>
                </a:extLst>
              </a:tr>
              <a:tr h="370840">
                <a:tc>
                  <a:txBody>
                    <a:bodyPr/>
                    <a:lstStyle/>
                    <a:p>
                      <a:r>
                        <a:rPr lang="fr-FR" sz="1600" noProof="0" dirty="0"/>
                        <a:t>Scalabilité</a:t>
                      </a:r>
                    </a:p>
                  </a:txBody>
                  <a:tcPr/>
                </a:tc>
                <a:tc>
                  <a:txBody>
                    <a:bodyPr/>
                    <a:lstStyle/>
                    <a:p>
                      <a:r>
                        <a:rPr lang="fr-FR" sz="1600" noProof="0" dirty="0"/>
                        <a:t>Limitée</a:t>
                      </a:r>
                    </a:p>
                  </a:txBody>
                  <a:tcPr/>
                </a:tc>
                <a:tc>
                  <a:txBody>
                    <a:bodyPr/>
                    <a:lstStyle/>
                    <a:p>
                      <a:r>
                        <a:rPr lang="fr-FR" sz="1600" noProof="0" dirty="0"/>
                        <a:t>Fine-grain</a:t>
                      </a:r>
                    </a:p>
                  </a:txBody>
                  <a:tcPr/>
                </a:tc>
                <a:extLst>
                  <a:ext uri="{0D108BD9-81ED-4DB2-BD59-A6C34878D82A}">
                    <a16:rowId xmlns:a16="http://schemas.microsoft.com/office/drawing/2014/main" val="2418524829"/>
                  </a:ext>
                </a:extLst>
              </a:tr>
              <a:tr h="370840">
                <a:tc>
                  <a:txBody>
                    <a:bodyPr/>
                    <a:lstStyle/>
                    <a:p>
                      <a:r>
                        <a:rPr lang="fr-FR" sz="1600" noProof="0" dirty="0"/>
                        <a:t>Organisation</a:t>
                      </a:r>
                    </a:p>
                  </a:txBody>
                  <a:tcPr/>
                </a:tc>
                <a:tc>
                  <a:txBody>
                    <a:bodyPr/>
                    <a:lstStyle/>
                    <a:p>
                      <a:r>
                        <a:rPr lang="fr-FR" sz="1600" noProof="0" dirty="0"/>
                        <a:t>Centralisée</a:t>
                      </a:r>
                    </a:p>
                  </a:txBody>
                  <a:tcPr/>
                </a:tc>
                <a:tc>
                  <a:txBody>
                    <a:bodyPr/>
                    <a:lstStyle/>
                    <a:p>
                      <a:r>
                        <a:rPr lang="fr-FR" sz="1600" noProof="0" dirty="0"/>
                        <a:t>Équipes autonomes</a:t>
                      </a:r>
                    </a:p>
                  </a:txBody>
                  <a:tcPr/>
                </a:tc>
                <a:extLst>
                  <a:ext uri="{0D108BD9-81ED-4DB2-BD59-A6C34878D82A}">
                    <a16:rowId xmlns:a16="http://schemas.microsoft.com/office/drawing/2014/main" val="3414442514"/>
                  </a:ext>
                </a:extLst>
              </a:tr>
              <a:tr h="370840">
                <a:tc>
                  <a:txBody>
                    <a:bodyPr/>
                    <a:lstStyle/>
                    <a:p>
                      <a:r>
                        <a:rPr lang="fr-FR" sz="1600" noProof="0" dirty="0"/>
                        <a:t>Maintenance</a:t>
                      </a:r>
                    </a:p>
                  </a:txBody>
                  <a:tcPr/>
                </a:tc>
                <a:tc>
                  <a:txBody>
                    <a:bodyPr/>
                    <a:lstStyle/>
                    <a:p>
                      <a:r>
                        <a:rPr lang="fr-FR" sz="1600" noProof="0" dirty="0"/>
                        <a:t>Difficile</a:t>
                      </a:r>
                    </a:p>
                  </a:txBody>
                  <a:tcPr/>
                </a:tc>
                <a:tc>
                  <a:txBody>
                    <a:bodyPr/>
                    <a:lstStyle/>
                    <a:p>
                      <a:r>
                        <a:rPr lang="fr-FR" sz="1600" noProof="0" dirty="0"/>
                        <a:t>Granulaire</a:t>
                      </a:r>
                    </a:p>
                  </a:txBody>
                  <a:tcPr/>
                </a:tc>
                <a:extLst>
                  <a:ext uri="{0D108BD9-81ED-4DB2-BD59-A6C34878D82A}">
                    <a16:rowId xmlns:a16="http://schemas.microsoft.com/office/drawing/2014/main" val="601426668"/>
                  </a:ext>
                </a:extLst>
              </a:tr>
            </a:tbl>
          </a:graphicData>
        </a:graphic>
      </p:graphicFrame>
    </p:spTree>
    <p:extLst>
      <p:ext uri="{BB962C8B-B14F-4D97-AF65-F5344CB8AC3E}">
        <p14:creationId xmlns:p14="http://schemas.microsoft.com/office/powerpoint/2010/main" val="968367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DF15-13E6-84CD-68F2-B5406DC6B121}"/>
              </a:ext>
            </a:extLst>
          </p:cNvPr>
          <p:cNvSpPr>
            <a:spLocks noGrp="1"/>
          </p:cNvSpPr>
          <p:nvPr>
            <p:ph type="ctrTitle"/>
          </p:nvPr>
        </p:nvSpPr>
        <p:spPr>
          <a:xfrm>
            <a:off x="446088" y="906465"/>
            <a:ext cx="9002412" cy="884235"/>
          </a:xfrm>
        </p:spPr>
        <p:txBody>
          <a:bodyPr/>
          <a:lstStyle/>
          <a:p>
            <a:r>
              <a:rPr lang="fr-FR" noProof="0" dirty="0"/>
              <a:t>Qui suis-je ?</a:t>
            </a:r>
          </a:p>
        </p:txBody>
      </p:sp>
      <p:sp>
        <p:nvSpPr>
          <p:cNvPr id="3" name="Date Placeholder 2">
            <a:extLst>
              <a:ext uri="{FF2B5EF4-FFF2-40B4-BE49-F238E27FC236}">
                <a16:creationId xmlns:a16="http://schemas.microsoft.com/office/drawing/2014/main" id="{98161C9B-3406-2FFF-7622-A81AFF67BC20}"/>
              </a:ext>
            </a:extLst>
          </p:cNvPr>
          <p:cNvSpPr>
            <a:spLocks noGrp="1"/>
          </p:cNvSpPr>
          <p:nvPr>
            <p:ph type="dt" sz="half" idx="10"/>
          </p:nvPr>
        </p:nvSpPr>
        <p:spPr/>
        <p:txBody>
          <a:bodyPr/>
          <a:lstStyle/>
          <a:p>
            <a:fld id="{067B4CFE-8BB5-4617-860E-1D6DDECC9D33}" type="datetime8">
              <a:rPr lang="fr-FR" noProof="0" smtClean="0"/>
              <a:t>27/06/2025 15:39</a:t>
            </a:fld>
            <a:endParaRPr lang="fr-FR" noProof="0" dirty="0"/>
          </a:p>
        </p:txBody>
      </p:sp>
      <p:sp>
        <p:nvSpPr>
          <p:cNvPr id="4" name="Footer Placeholder 3">
            <a:extLst>
              <a:ext uri="{FF2B5EF4-FFF2-40B4-BE49-F238E27FC236}">
                <a16:creationId xmlns:a16="http://schemas.microsoft.com/office/drawing/2014/main" id="{73361019-F8C2-E6FB-1F76-BB3378D93AB4}"/>
              </a:ext>
            </a:extLst>
          </p:cNvPr>
          <p:cNvSpPr>
            <a:spLocks noGrp="1"/>
          </p:cNvSpPr>
          <p:nvPr>
            <p:ph type="ftr" sz="quarter" idx="11"/>
          </p:nvPr>
        </p:nvSpPr>
        <p:spPr/>
        <p:txBody>
          <a:bodyPr/>
          <a:lstStyle/>
          <a:p>
            <a:r>
              <a:rPr lang="fr-FR" noProof="0" dirty="0"/>
              <a:t>Architectures Micro-Services</a:t>
            </a:r>
          </a:p>
        </p:txBody>
      </p:sp>
      <p:sp>
        <p:nvSpPr>
          <p:cNvPr id="5" name="Slide Number Placeholder 4">
            <a:extLst>
              <a:ext uri="{FF2B5EF4-FFF2-40B4-BE49-F238E27FC236}">
                <a16:creationId xmlns:a16="http://schemas.microsoft.com/office/drawing/2014/main" id="{AEF8CE31-D7AB-5454-11BC-0996C98ED5A1}"/>
              </a:ext>
            </a:extLst>
          </p:cNvPr>
          <p:cNvSpPr>
            <a:spLocks noGrp="1"/>
          </p:cNvSpPr>
          <p:nvPr>
            <p:ph type="sldNum" sz="quarter" idx="12"/>
          </p:nvPr>
        </p:nvSpPr>
        <p:spPr/>
        <p:txBody>
          <a:bodyPr/>
          <a:lstStyle/>
          <a:p>
            <a:fld id="{D45383A3-69D5-4E2F-A1AB-69ED5D96D69B}" type="slidenum">
              <a:rPr lang="fr-FR" noProof="0" smtClean="0"/>
              <a:t>2</a:t>
            </a:fld>
            <a:endParaRPr lang="fr-FR" noProof="0" dirty="0"/>
          </a:p>
        </p:txBody>
      </p:sp>
      <p:pic>
        <p:nvPicPr>
          <p:cNvPr id="7" name="Picture 6" descr="A person wearing glasses and a white shirt&#10;&#10;AI-generated content may be incorrect.">
            <a:extLst>
              <a:ext uri="{FF2B5EF4-FFF2-40B4-BE49-F238E27FC236}">
                <a16:creationId xmlns:a16="http://schemas.microsoft.com/office/drawing/2014/main" id="{B371BFF1-A129-5492-1634-F427DB4A57B8}"/>
              </a:ext>
            </a:extLst>
          </p:cNvPr>
          <p:cNvPicPr>
            <a:picLocks noChangeAspect="1"/>
          </p:cNvPicPr>
          <p:nvPr/>
        </p:nvPicPr>
        <p:blipFill rotWithShape="1">
          <a:blip r:embed="rId2">
            <a:extLst>
              <a:ext uri="{28A0092B-C50C-407E-A947-70E740481C1C}">
                <a14:useLocalDpi xmlns:a14="http://schemas.microsoft.com/office/drawing/2010/main" val="0"/>
              </a:ext>
            </a:extLst>
          </a:blip>
          <a:srcRect t="256" b="24699"/>
          <a:stretch>
            <a:fillRect/>
          </a:stretch>
        </p:blipFill>
        <p:spPr>
          <a:xfrm>
            <a:off x="1032958" y="2167732"/>
            <a:ext cx="3421084" cy="3421084"/>
          </a:xfrm>
          <a:prstGeom prst="ellipse">
            <a:avLst/>
          </a:prstGeom>
          <a:effectLst>
            <a:outerShdw blurRad="101600" dist="38100" dir="5400000" sx="102000" sy="102000" algn="t" rotWithShape="0">
              <a:prstClr val="black">
                <a:alpha val="6000"/>
              </a:prstClr>
            </a:outerShdw>
            <a:reflection stA="21000" endPos="20000" dist="88900" dir="5400000" sy="-100000" algn="bl" rotWithShape="0"/>
          </a:effectLst>
        </p:spPr>
      </p:pic>
      <p:sp>
        <p:nvSpPr>
          <p:cNvPr id="8" name="TextBox 7">
            <a:extLst>
              <a:ext uri="{FF2B5EF4-FFF2-40B4-BE49-F238E27FC236}">
                <a16:creationId xmlns:a16="http://schemas.microsoft.com/office/drawing/2014/main" id="{81B06EE4-95B4-DEF0-2E0D-DB10F03DAF27}"/>
              </a:ext>
            </a:extLst>
          </p:cNvPr>
          <p:cNvSpPr txBox="1"/>
          <p:nvPr/>
        </p:nvSpPr>
        <p:spPr>
          <a:xfrm>
            <a:off x="5229225" y="2510632"/>
            <a:ext cx="2730235" cy="461665"/>
          </a:xfrm>
          <a:prstGeom prst="rect">
            <a:avLst/>
          </a:prstGeom>
          <a:noFill/>
        </p:spPr>
        <p:txBody>
          <a:bodyPr wrap="none" rtlCol="0">
            <a:spAutoFit/>
          </a:bodyPr>
          <a:lstStyle/>
          <a:p>
            <a:r>
              <a:rPr lang="fr-FR" sz="2400" b="1" noProof="0" dirty="0"/>
              <a:t>Mehdi ARMACHI</a:t>
            </a:r>
          </a:p>
        </p:txBody>
      </p:sp>
      <p:sp>
        <p:nvSpPr>
          <p:cNvPr id="9" name="TextBox 8">
            <a:extLst>
              <a:ext uri="{FF2B5EF4-FFF2-40B4-BE49-F238E27FC236}">
                <a16:creationId xmlns:a16="http://schemas.microsoft.com/office/drawing/2014/main" id="{91BEAE48-EA45-4F86-89C3-6F80019D4391}"/>
              </a:ext>
            </a:extLst>
          </p:cNvPr>
          <p:cNvSpPr txBox="1"/>
          <p:nvPr/>
        </p:nvSpPr>
        <p:spPr>
          <a:xfrm>
            <a:off x="5229225" y="3200400"/>
            <a:ext cx="4219275" cy="188917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sz="1600" noProof="0" dirty="0"/>
              <a:t>Expert Technique</a:t>
            </a:r>
          </a:p>
          <a:p>
            <a:pPr marL="285750" indent="-285750">
              <a:lnSpc>
                <a:spcPct val="150000"/>
              </a:lnSpc>
              <a:buFont typeface="Arial" panose="020B0604020202020204" pitchFamily="34" charset="0"/>
              <a:buChar char="•"/>
            </a:pPr>
            <a:r>
              <a:rPr lang="fr-FR" sz="1600" noProof="0" dirty="0"/>
              <a:t>13 ans d’expérience</a:t>
            </a:r>
          </a:p>
          <a:p>
            <a:pPr marL="285750" indent="-285750">
              <a:lnSpc>
                <a:spcPct val="150000"/>
              </a:lnSpc>
              <a:buFont typeface="Arial" panose="020B0604020202020204" pitchFamily="34" charset="0"/>
              <a:buChar char="•"/>
            </a:pPr>
            <a:r>
              <a:rPr lang="fr-FR" sz="1600" noProof="0" dirty="0"/>
              <a:t>Chez SQLI depuis 2024</a:t>
            </a:r>
          </a:p>
          <a:p>
            <a:pPr marL="285750" indent="-285750">
              <a:lnSpc>
                <a:spcPct val="150000"/>
              </a:lnSpc>
              <a:buFont typeface="Arial" panose="020B0604020202020204" pitchFamily="34" charset="0"/>
              <a:buChar char="•"/>
            </a:pPr>
            <a:r>
              <a:rPr lang="fr-FR" sz="1600" dirty="0"/>
              <a:t>Hobbies: </a:t>
            </a:r>
            <a:r>
              <a:rPr lang="en-US" sz="1600" dirty="0"/>
              <a:t>♟Chess &amp; building SaaS</a:t>
            </a:r>
            <a:endParaRPr lang="fr-FR" sz="1600" noProof="0" dirty="0"/>
          </a:p>
          <a:p>
            <a:pPr marL="285750" indent="-285750">
              <a:lnSpc>
                <a:spcPct val="150000"/>
              </a:lnSpc>
              <a:buFont typeface="Arial" panose="020B0604020202020204" pitchFamily="34" charset="0"/>
              <a:buChar char="•"/>
            </a:pPr>
            <a:r>
              <a:rPr lang="fr-FR" sz="1600" dirty="0"/>
              <a:t>Email: marmachi@sqli.com</a:t>
            </a:r>
            <a:endParaRPr lang="fr-FR" sz="1600" noProof="0" dirty="0"/>
          </a:p>
        </p:txBody>
      </p:sp>
    </p:spTree>
    <p:extLst>
      <p:ext uri="{BB962C8B-B14F-4D97-AF65-F5344CB8AC3E}">
        <p14:creationId xmlns:p14="http://schemas.microsoft.com/office/powerpoint/2010/main" val="727023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83752E-F7DF-A8E5-9BAB-D6445742A1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00D096-3F2C-D795-56EB-3325E4037154}"/>
              </a:ext>
            </a:extLst>
          </p:cNvPr>
          <p:cNvSpPr>
            <a:spLocks noGrp="1"/>
          </p:cNvSpPr>
          <p:nvPr>
            <p:ph type="ctrTitle"/>
          </p:nvPr>
        </p:nvSpPr>
        <p:spPr/>
        <p:txBody>
          <a:bodyPr/>
          <a:lstStyle/>
          <a:p>
            <a:r>
              <a:rPr lang="fr-FR" noProof="0" dirty="0"/>
              <a:t>8. Modular Monolith : définition &amp; intérêt</a:t>
            </a:r>
          </a:p>
        </p:txBody>
      </p:sp>
      <p:sp>
        <p:nvSpPr>
          <p:cNvPr id="3" name="Date Placeholder 2">
            <a:extLst>
              <a:ext uri="{FF2B5EF4-FFF2-40B4-BE49-F238E27FC236}">
                <a16:creationId xmlns:a16="http://schemas.microsoft.com/office/drawing/2014/main" id="{9968BA75-2769-8499-2923-BC8D62B85F2A}"/>
              </a:ext>
            </a:extLst>
          </p:cNvPr>
          <p:cNvSpPr>
            <a:spLocks noGrp="1"/>
          </p:cNvSpPr>
          <p:nvPr>
            <p:ph type="dt" sz="half" idx="10"/>
          </p:nvPr>
        </p:nvSpPr>
        <p:spPr/>
        <p:txBody>
          <a:bodyPr/>
          <a:lstStyle/>
          <a:p>
            <a:fld id="{067B4CFE-8BB5-4617-860E-1D6DDECC9D33}" type="datetime8">
              <a:rPr lang="fr-FR" noProof="0" smtClean="0"/>
              <a:t>27/06/2025 15:39</a:t>
            </a:fld>
            <a:endParaRPr lang="fr-FR" noProof="0" dirty="0"/>
          </a:p>
        </p:txBody>
      </p:sp>
      <p:sp>
        <p:nvSpPr>
          <p:cNvPr id="4" name="Footer Placeholder 3">
            <a:extLst>
              <a:ext uri="{FF2B5EF4-FFF2-40B4-BE49-F238E27FC236}">
                <a16:creationId xmlns:a16="http://schemas.microsoft.com/office/drawing/2014/main" id="{2A02A9F2-1E9C-537E-331E-3EA161934132}"/>
              </a:ext>
            </a:extLst>
          </p:cNvPr>
          <p:cNvSpPr>
            <a:spLocks noGrp="1"/>
          </p:cNvSpPr>
          <p:nvPr>
            <p:ph type="ftr" sz="quarter" idx="11"/>
          </p:nvPr>
        </p:nvSpPr>
        <p:spPr/>
        <p:txBody>
          <a:bodyPr/>
          <a:lstStyle/>
          <a:p>
            <a:r>
              <a:rPr lang="fr-FR" noProof="0" dirty="0"/>
              <a:t>Architectures Micro-Services</a:t>
            </a:r>
          </a:p>
        </p:txBody>
      </p:sp>
      <p:sp>
        <p:nvSpPr>
          <p:cNvPr id="5" name="Slide Number Placeholder 4">
            <a:extLst>
              <a:ext uri="{FF2B5EF4-FFF2-40B4-BE49-F238E27FC236}">
                <a16:creationId xmlns:a16="http://schemas.microsoft.com/office/drawing/2014/main" id="{BE1F5974-2119-DF54-F144-D323AB29DCE3}"/>
              </a:ext>
            </a:extLst>
          </p:cNvPr>
          <p:cNvSpPr>
            <a:spLocks noGrp="1"/>
          </p:cNvSpPr>
          <p:nvPr>
            <p:ph type="sldNum" sz="quarter" idx="12"/>
          </p:nvPr>
        </p:nvSpPr>
        <p:spPr/>
        <p:txBody>
          <a:bodyPr/>
          <a:lstStyle/>
          <a:p>
            <a:fld id="{D45383A3-69D5-4E2F-A1AB-69ED5D96D69B}" type="slidenum">
              <a:rPr lang="fr-FR" noProof="0" smtClean="0"/>
              <a:t>20</a:t>
            </a:fld>
            <a:endParaRPr lang="fr-FR" noProof="0" dirty="0"/>
          </a:p>
        </p:txBody>
      </p:sp>
    </p:spTree>
    <p:extLst>
      <p:ext uri="{BB962C8B-B14F-4D97-AF65-F5344CB8AC3E}">
        <p14:creationId xmlns:p14="http://schemas.microsoft.com/office/powerpoint/2010/main" val="2671844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C70E2-39F6-768E-83CB-D98F65A04C8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AD3286F-5E28-2DAC-EC61-A642EE3B8D74}"/>
              </a:ext>
            </a:extLst>
          </p:cNvPr>
          <p:cNvSpPr>
            <a:spLocks noGrp="1"/>
          </p:cNvSpPr>
          <p:nvPr>
            <p:ph type="body" sz="quarter" idx="13"/>
          </p:nvPr>
        </p:nvSpPr>
        <p:spPr/>
        <p:txBody>
          <a:bodyPr/>
          <a:lstStyle/>
          <a:p>
            <a:r>
              <a:rPr lang="fr-FR" noProof="0" dirty="0"/>
              <a:t>8. Modular Monolith : définition &amp; intérêt</a:t>
            </a:r>
          </a:p>
        </p:txBody>
      </p:sp>
      <p:sp>
        <p:nvSpPr>
          <p:cNvPr id="4" name="Date Placeholder 3">
            <a:extLst>
              <a:ext uri="{FF2B5EF4-FFF2-40B4-BE49-F238E27FC236}">
                <a16:creationId xmlns:a16="http://schemas.microsoft.com/office/drawing/2014/main" id="{2470F6EA-F29E-0FD5-DCC9-B793237F5347}"/>
              </a:ext>
            </a:extLst>
          </p:cNvPr>
          <p:cNvSpPr>
            <a:spLocks noGrp="1"/>
          </p:cNvSpPr>
          <p:nvPr>
            <p:ph type="dt" sz="half" idx="10"/>
          </p:nvPr>
        </p:nvSpPr>
        <p:spPr/>
        <p:txBody>
          <a:bodyPr/>
          <a:lstStyle/>
          <a:p>
            <a:fld id="{1DADF7BD-E179-4720-9BB8-EE348CB4C934}" type="datetime8">
              <a:rPr lang="fr-FR" noProof="0" smtClean="0"/>
              <a:t>27/06/2025 15:39</a:t>
            </a:fld>
            <a:endParaRPr lang="fr-FR" noProof="0" dirty="0"/>
          </a:p>
        </p:txBody>
      </p:sp>
      <p:sp>
        <p:nvSpPr>
          <p:cNvPr id="5" name="Footer Placeholder 4">
            <a:extLst>
              <a:ext uri="{FF2B5EF4-FFF2-40B4-BE49-F238E27FC236}">
                <a16:creationId xmlns:a16="http://schemas.microsoft.com/office/drawing/2014/main" id="{88E2FBE8-29FE-78C6-0EA8-A3510FF314A2}"/>
              </a:ext>
            </a:extLst>
          </p:cNvPr>
          <p:cNvSpPr>
            <a:spLocks noGrp="1"/>
          </p:cNvSpPr>
          <p:nvPr>
            <p:ph type="ftr" sz="quarter" idx="11"/>
          </p:nvPr>
        </p:nvSpPr>
        <p:spPr/>
        <p:txBody>
          <a:bodyPr/>
          <a:lstStyle/>
          <a:p>
            <a:r>
              <a:rPr lang="fr-FR" noProof="0" dirty="0"/>
              <a:t>Architectures Micro-Services</a:t>
            </a:r>
          </a:p>
        </p:txBody>
      </p:sp>
      <p:sp>
        <p:nvSpPr>
          <p:cNvPr id="6" name="Slide Number Placeholder 5">
            <a:extLst>
              <a:ext uri="{FF2B5EF4-FFF2-40B4-BE49-F238E27FC236}">
                <a16:creationId xmlns:a16="http://schemas.microsoft.com/office/drawing/2014/main" id="{70590289-7A6E-4D23-4539-D4FC7FFC0A9D}"/>
              </a:ext>
            </a:extLst>
          </p:cNvPr>
          <p:cNvSpPr>
            <a:spLocks noGrp="1"/>
          </p:cNvSpPr>
          <p:nvPr>
            <p:ph type="sldNum" sz="quarter" idx="12"/>
          </p:nvPr>
        </p:nvSpPr>
        <p:spPr/>
        <p:txBody>
          <a:bodyPr/>
          <a:lstStyle/>
          <a:p>
            <a:fld id="{D45383A3-69D5-4E2F-A1AB-69ED5D96D69B}" type="slidenum">
              <a:rPr lang="fr-FR" noProof="0" smtClean="0"/>
              <a:t>21</a:t>
            </a:fld>
            <a:endParaRPr lang="fr-FR" noProof="0" dirty="0"/>
          </a:p>
        </p:txBody>
      </p:sp>
      <p:pic>
        <p:nvPicPr>
          <p:cNvPr id="7170" name="Picture 2">
            <a:extLst>
              <a:ext uri="{FF2B5EF4-FFF2-40B4-BE49-F238E27FC236}">
                <a16:creationId xmlns:a16="http://schemas.microsoft.com/office/drawing/2014/main" id="{4E4B574A-AB0E-84FC-E36C-747C47395D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38250"/>
            <a:ext cx="12192000" cy="4379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2239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83752E-F7DF-A8E5-9BAB-D6445742A1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00D096-3F2C-D795-56EB-3325E4037154}"/>
              </a:ext>
            </a:extLst>
          </p:cNvPr>
          <p:cNvSpPr>
            <a:spLocks noGrp="1"/>
          </p:cNvSpPr>
          <p:nvPr>
            <p:ph type="ctrTitle"/>
          </p:nvPr>
        </p:nvSpPr>
        <p:spPr/>
        <p:txBody>
          <a:bodyPr/>
          <a:lstStyle/>
          <a:p>
            <a:r>
              <a:rPr lang="fr-FR" noProof="0" dirty="0"/>
              <a:t>9. Quand choisir quoi ?</a:t>
            </a:r>
          </a:p>
        </p:txBody>
      </p:sp>
      <p:sp>
        <p:nvSpPr>
          <p:cNvPr id="3" name="Date Placeholder 2">
            <a:extLst>
              <a:ext uri="{FF2B5EF4-FFF2-40B4-BE49-F238E27FC236}">
                <a16:creationId xmlns:a16="http://schemas.microsoft.com/office/drawing/2014/main" id="{9968BA75-2769-8499-2923-BC8D62B85F2A}"/>
              </a:ext>
            </a:extLst>
          </p:cNvPr>
          <p:cNvSpPr>
            <a:spLocks noGrp="1"/>
          </p:cNvSpPr>
          <p:nvPr>
            <p:ph type="dt" sz="half" idx="10"/>
          </p:nvPr>
        </p:nvSpPr>
        <p:spPr/>
        <p:txBody>
          <a:bodyPr/>
          <a:lstStyle/>
          <a:p>
            <a:fld id="{067B4CFE-8BB5-4617-860E-1D6DDECC9D33}" type="datetime8">
              <a:rPr lang="fr-FR" noProof="0" smtClean="0"/>
              <a:t>27/06/2025 15:39</a:t>
            </a:fld>
            <a:endParaRPr lang="fr-FR" noProof="0" dirty="0"/>
          </a:p>
        </p:txBody>
      </p:sp>
      <p:sp>
        <p:nvSpPr>
          <p:cNvPr id="4" name="Footer Placeholder 3">
            <a:extLst>
              <a:ext uri="{FF2B5EF4-FFF2-40B4-BE49-F238E27FC236}">
                <a16:creationId xmlns:a16="http://schemas.microsoft.com/office/drawing/2014/main" id="{2A02A9F2-1E9C-537E-331E-3EA161934132}"/>
              </a:ext>
            </a:extLst>
          </p:cNvPr>
          <p:cNvSpPr>
            <a:spLocks noGrp="1"/>
          </p:cNvSpPr>
          <p:nvPr>
            <p:ph type="ftr" sz="quarter" idx="11"/>
          </p:nvPr>
        </p:nvSpPr>
        <p:spPr/>
        <p:txBody>
          <a:bodyPr/>
          <a:lstStyle/>
          <a:p>
            <a:r>
              <a:rPr lang="fr-FR" noProof="0" dirty="0"/>
              <a:t>Architectures Micro-Services</a:t>
            </a:r>
          </a:p>
        </p:txBody>
      </p:sp>
      <p:sp>
        <p:nvSpPr>
          <p:cNvPr id="5" name="Slide Number Placeholder 4">
            <a:extLst>
              <a:ext uri="{FF2B5EF4-FFF2-40B4-BE49-F238E27FC236}">
                <a16:creationId xmlns:a16="http://schemas.microsoft.com/office/drawing/2014/main" id="{BE1F5974-2119-DF54-F144-D323AB29DCE3}"/>
              </a:ext>
            </a:extLst>
          </p:cNvPr>
          <p:cNvSpPr>
            <a:spLocks noGrp="1"/>
          </p:cNvSpPr>
          <p:nvPr>
            <p:ph type="sldNum" sz="quarter" idx="12"/>
          </p:nvPr>
        </p:nvSpPr>
        <p:spPr/>
        <p:txBody>
          <a:bodyPr/>
          <a:lstStyle/>
          <a:p>
            <a:fld id="{D45383A3-69D5-4E2F-A1AB-69ED5D96D69B}" type="slidenum">
              <a:rPr lang="fr-FR" noProof="0" smtClean="0"/>
              <a:t>22</a:t>
            </a:fld>
            <a:endParaRPr lang="fr-FR" noProof="0" dirty="0"/>
          </a:p>
        </p:txBody>
      </p:sp>
    </p:spTree>
    <p:extLst>
      <p:ext uri="{BB962C8B-B14F-4D97-AF65-F5344CB8AC3E}">
        <p14:creationId xmlns:p14="http://schemas.microsoft.com/office/powerpoint/2010/main" val="2700223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C70E2-39F6-768E-83CB-D98F65A04C8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AD3286F-5E28-2DAC-EC61-A642EE3B8D74}"/>
              </a:ext>
            </a:extLst>
          </p:cNvPr>
          <p:cNvSpPr>
            <a:spLocks noGrp="1"/>
          </p:cNvSpPr>
          <p:nvPr>
            <p:ph type="body" sz="quarter" idx="13"/>
          </p:nvPr>
        </p:nvSpPr>
        <p:spPr/>
        <p:txBody>
          <a:bodyPr/>
          <a:lstStyle/>
          <a:p>
            <a:r>
              <a:rPr lang="fr-FR" noProof="0" dirty="0"/>
              <a:t>9. Quand choisir quoi?</a:t>
            </a:r>
          </a:p>
        </p:txBody>
      </p:sp>
      <p:sp>
        <p:nvSpPr>
          <p:cNvPr id="4" name="Date Placeholder 3">
            <a:extLst>
              <a:ext uri="{FF2B5EF4-FFF2-40B4-BE49-F238E27FC236}">
                <a16:creationId xmlns:a16="http://schemas.microsoft.com/office/drawing/2014/main" id="{2470F6EA-F29E-0FD5-DCC9-B793237F5347}"/>
              </a:ext>
            </a:extLst>
          </p:cNvPr>
          <p:cNvSpPr>
            <a:spLocks noGrp="1"/>
          </p:cNvSpPr>
          <p:nvPr>
            <p:ph type="dt" sz="half" idx="10"/>
          </p:nvPr>
        </p:nvSpPr>
        <p:spPr/>
        <p:txBody>
          <a:bodyPr/>
          <a:lstStyle/>
          <a:p>
            <a:fld id="{1DADF7BD-E179-4720-9BB8-EE348CB4C934}" type="datetime8">
              <a:rPr lang="fr-FR" noProof="0" smtClean="0"/>
              <a:t>27/06/2025 15:39</a:t>
            </a:fld>
            <a:endParaRPr lang="fr-FR" noProof="0" dirty="0"/>
          </a:p>
        </p:txBody>
      </p:sp>
      <p:sp>
        <p:nvSpPr>
          <p:cNvPr id="5" name="Footer Placeholder 4">
            <a:extLst>
              <a:ext uri="{FF2B5EF4-FFF2-40B4-BE49-F238E27FC236}">
                <a16:creationId xmlns:a16="http://schemas.microsoft.com/office/drawing/2014/main" id="{88E2FBE8-29FE-78C6-0EA8-A3510FF314A2}"/>
              </a:ext>
            </a:extLst>
          </p:cNvPr>
          <p:cNvSpPr>
            <a:spLocks noGrp="1"/>
          </p:cNvSpPr>
          <p:nvPr>
            <p:ph type="ftr" sz="quarter" idx="11"/>
          </p:nvPr>
        </p:nvSpPr>
        <p:spPr/>
        <p:txBody>
          <a:bodyPr/>
          <a:lstStyle/>
          <a:p>
            <a:r>
              <a:rPr lang="fr-FR" noProof="0" dirty="0"/>
              <a:t>Architectures Micro-Services</a:t>
            </a:r>
          </a:p>
        </p:txBody>
      </p:sp>
      <p:sp>
        <p:nvSpPr>
          <p:cNvPr id="6" name="Slide Number Placeholder 5">
            <a:extLst>
              <a:ext uri="{FF2B5EF4-FFF2-40B4-BE49-F238E27FC236}">
                <a16:creationId xmlns:a16="http://schemas.microsoft.com/office/drawing/2014/main" id="{70590289-7A6E-4D23-4539-D4FC7FFC0A9D}"/>
              </a:ext>
            </a:extLst>
          </p:cNvPr>
          <p:cNvSpPr>
            <a:spLocks noGrp="1"/>
          </p:cNvSpPr>
          <p:nvPr>
            <p:ph type="sldNum" sz="quarter" idx="12"/>
          </p:nvPr>
        </p:nvSpPr>
        <p:spPr/>
        <p:txBody>
          <a:bodyPr/>
          <a:lstStyle/>
          <a:p>
            <a:fld id="{D45383A3-69D5-4E2F-A1AB-69ED5D96D69B}" type="slidenum">
              <a:rPr lang="fr-FR" noProof="0" smtClean="0"/>
              <a:t>23</a:t>
            </a:fld>
            <a:endParaRPr lang="fr-FR" noProof="0" dirty="0"/>
          </a:p>
        </p:txBody>
      </p:sp>
      <p:graphicFrame>
        <p:nvGraphicFramePr>
          <p:cNvPr id="3" name="Diagram 2">
            <a:extLst>
              <a:ext uri="{FF2B5EF4-FFF2-40B4-BE49-F238E27FC236}">
                <a16:creationId xmlns:a16="http://schemas.microsoft.com/office/drawing/2014/main" id="{D909ACBD-EAB6-BB6E-8442-81058BC4ED9F}"/>
              </a:ext>
            </a:extLst>
          </p:cNvPr>
          <p:cNvGraphicFramePr/>
          <p:nvPr>
            <p:extLst>
              <p:ext uri="{D42A27DB-BD31-4B8C-83A1-F6EECF244321}">
                <p14:modId xmlns:p14="http://schemas.microsoft.com/office/powerpoint/2010/main" val="2531004926"/>
              </p:ext>
            </p:extLst>
          </p:nvPr>
        </p:nvGraphicFramePr>
        <p:xfrm>
          <a:off x="560551" y="1350287"/>
          <a:ext cx="4957380" cy="44409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id="{9F8FBEE7-60AA-0BB4-2958-FCFF385043B3}"/>
              </a:ext>
            </a:extLst>
          </p:cNvPr>
          <p:cNvGraphicFramePr/>
          <p:nvPr>
            <p:extLst>
              <p:ext uri="{D42A27DB-BD31-4B8C-83A1-F6EECF244321}">
                <p14:modId xmlns:p14="http://schemas.microsoft.com/office/powerpoint/2010/main" val="2545860907"/>
              </p:ext>
            </p:extLst>
          </p:nvPr>
        </p:nvGraphicFramePr>
        <p:xfrm>
          <a:off x="6096000" y="1618447"/>
          <a:ext cx="4957380" cy="33319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425590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83752E-F7DF-A8E5-9BAB-D6445742A1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00D096-3F2C-D795-56EB-3325E4037154}"/>
              </a:ext>
            </a:extLst>
          </p:cNvPr>
          <p:cNvSpPr>
            <a:spLocks noGrp="1"/>
          </p:cNvSpPr>
          <p:nvPr>
            <p:ph type="ctrTitle"/>
          </p:nvPr>
        </p:nvSpPr>
        <p:spPr/>
        <p:txBody>
          <a:bodyPr/>
          <a:lstStyle/>
          <a:p>
            <a:r>
              <a:rPr lang="fr-FR" noProof="0" dirty="0"/>
              <a:t>10. Discussion ouverte</a:t>
            </a:r>
          </a:p>
        </p:txBody>
      </p:sp>
      <p:sp>
        <p:nvSpPr>
          <p:cNvPr id="3" name="Date Placeholder 2">
            <a:extLst>
              <a:ext uri="{FF2B5EF4-FFF2-40B4-BE49-F238E27FC236}">
                <a16:creationId xmlns:a16="http://schemas.microsoft.com/office/drawing/2014/main" id="{9968BA75-2769-8499-2923-BC8D62B85F2A}"/>
              </a:ext>
            </a:extLst>
          </p:cNvPr>
          <p:cNvSpPr>
            <a:spLocks noGrp="1"/>
          </p:cNvSpPr>
          <p:nvPr>
            <p:ph type="dt" sz="half" idx="10"/>
          </p:nvPr>
        </p:nvSpPr>
        <p:spPr/>
        <p:txBody>
          <a:bodyPr/>
          <a:lstStyle/>
          <a:p>
            <a:fld id="{067B4CFE-8BB5-4617-860E-1D6DDECC9D33}" type="datetime8">
              <a:rPr lang="fr-FR" noProof="0" smtClean="0"/>
              <a:t>27/06/2025 15:39</a:t>
            </a:fld>
            <a:endParaRPr lang="fr-FR" noProof="0" dirty="0"/>
          </a:p>
        </p:txBody>
      </p:sp>
      <p:sp>
        <p:nvSpPr>
          <p:cNvPr id="4" name="Footer Placeholder 3">
            <a:extLst>
              <a:ext uri="{FF2B5EF4-FFF2-40B4-BE49-F238E27FC236}">
                <a16:creationId xmlns:a16="http://schemas.microsoft.com/office/drawing/2014/main" id="{2A02A9F2-1E9C-537E-331E-3EA161934132}"/>
              </a:ext>
            </a:extLst>
          </p:cNvPr>
          <p:cNvSpPr>
            <a:spLocks noGrp="1"/>
          </p:cNvSpPr>
          <p:nvPr>
            <p:ph type="ftr" sz="quarter" idx="11"/>
          </p:nvPr>
        </p:nvSpPr>
        <p:spPr/>
        <p:txBody>
          <a:bodyPr/>
          <a:lstStyle/>
          <a:p>
            <a:r>
              <a:rPr lang="fr-FR" noProof="0" dirty="0"/>
              <a:t>Architectures Micro-Services</a:t>
            </a:r>
          </a:p>
        </p:txBody>
      </p:sp>
      <p:sp>
        <p:nvSpPr>
          <p:cNvPr id="5" name="Slide Number Placeholder 4">
            <a:extLst>
              <a:ext uri="{FF2B5EF4-FFF2-40B4-BE49-F238E27FC236}">
                <a16:creationId xmlns:a16="http://schemas.microsoft.com/office/drawing/2014/main" id="{BE1F5974-2119-DF54-F144-D323AB29DCE3}"/>
              </a:ext>
            </a:extLst>
          </p:cNvPr>
          <p:cNvSpPr>
            <a:spLocks noGrp="1"/>
          </p:cNvSpPr>
          <p:nvPr>
            <p:ph type="sldNum" sz="quarter" idx="12"/>
          </p:nvPr>
        </p:nvSpPr>
        <p:spPr/>
        <p:txBody>
          <a:bodyPr/>
          <a:lstStyle/>
          <a:p>
            <a:fld id="{D45383A3-69D5-4E2F-A1AB-69ED5D96D69B}" type="slidenum">
              <a:rPr lang="fr-FR" noProof="0" smtClean="0"/>
              <a:t>24</a:t>
            </a:fld>
            <a:endParaRPr lang="fr-FR" noProof="0" dirty="0"/>
          </a:p>
        </p:txBody>
      </p:sp>
    </p:spTree>
    <p:extLst>
      <p:ext uri="{BB962C8B-B14F-4D97-AF65-F5344CB8AC3E}">
        <p14:creationId xmlns:p14="http://schemas.microsoft.com/office/powerpoint/2010/main" val="214880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C70E2-39F6-768E-83CB-D98F65A04C8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AD3286F-5E28-2DAC-EC61-A642EE3B8D74}"/>
              </a:ext>
            </a:extLst>
          </p:cNvPr>
          <p:cNvSpPr>
            <a:spLocks noGrp="1"/>
          </p:cNvSpPr>
          <p:nvPr>
            <p:ph type="body" sz="quarter" idx="13"/>
          </p:nvPr>
        </p:nvSpPr>
        <p:spPr/>
        <p:txBody>
          <a:bodyPr/>
          <a:lstStyle/>
          <a:p>
            <a:r>
              <a:rPr lang="fr-FR" noProof="0" dirty="0"/>
              <a:t>10. Discussion ouverte</a:t>
            </a:r>
          </a:p>
        </p:txBody>
      </p:sp>
      <p:sp>
        <p:nvSpPr>
          <p:cNvPr id="4" name="Date Placeholder 3">
            <a:extLst>
              <a:ext uri="{FF2B5EF4-FFF2-40B4-BE49-F238E27FC236}">
                <a16:creationId xmlns:a16="http://schemas.microsoft.com/office/drawing/2014/main" id="{2470F6EA-F29E-0FD5-DCC9-B793237F5347}"/>
              </a:ext>
            </a:extLst>
          </p:cNvPr>
          <p:cNvSpPr>
            <a:spLocks noGrp="1"/>
          </p:cNvSpPr>
          <p:nvPr>
            <p:ph type="dt" sz="half" idx="10"/>
          </p:nvPr>
        </p:nvSpPr>
        <p:spPr/>
        <p:txBody>
          <a:bodyPr/>
          <a:lstStyle/>
          <a:p>
            <a:fld id="{1DADF7BD-E179-4720-9BB8-EE348CB4C934}" type="datetime8">
              <a:rPr lang="fr-FR" noProof="0" smtClean="0"/>
              <a:t>27/06/2025 15:39</a:t>
            </a:fld>
            <a:endParaRPr lang="fr-FR" noProof="0" dirty="0"/>
          </a:p>
        </p:txBody>
      </p:sp>
      <p:sp>
        <p:nvSpPr>
          <p:cNvPr id="5" name="Footer Placeholder 4">
            <a:extLst>
              <a:ext uri="{FF2B5EF4-FFF2-40B4-BE49-F238E27FC236}">
                <a16:creationId xmlns:a16="http://schemas.microsoft.com/office/drawing/2014/main" id="{88E2FBE8-29FE-78C6-0EA8-A3510FF314A2}"/>
              </a:ext>
            </a:extLst>
          </p:cNvPr>
          <p:cNvSpPr>
            <a:spLocks noGrp="1"/>
          </p:cNvSpPr>
          <p:nvPr>
            <p:ph type="ftr" sz="quarter" idx="11"/>
          </p:nvPr>
        </p:nvSpPr>
        <p:spPr/>
        <p:txBody>
          <a:bodyPr/>
          <a:lstStyle/>
          <a:p>
            <a:r>
              <a:rPr lang="fr-FR" noProof="0" dirty="0"/>
              <a:t>Architectures Micro-Services</a:t>
            </a:r>
          </a:p>
        </p:txBody>
      </p:sp>
      <p:sp>
        <p:nvSpPr>
          <p:cNvPr id="6" name="Slide Number Placeholder 5">
            <a:extLst>
              <a:ext uri="{FF2B5EF4-FFF2-40B4-BE49-F238E27FC236}">
                <a16:creationId xmlns:a16="http://schemas.microsoft.com/office/drawing/2014/main" id="{70590289-7A6E-4D23-4539-D4FC7FFC0A9D}"/>
              </a:ext>
            </a:extLst>
          </p:cNvPr>
          <p:cNvSpPr>
            <a:spLocks noGrp="1"/>
          </p:cNvSpPr>
          <p:nvPr>
            <p:ph type="sldNum" sz="quarter" idx="12"/>
          </p:nvPr>
        </p:nvSpPr>
        <p:spPr/>
        <p:txBody>
          <a:bodyPr/>
          <a:lstStyle/>
          <a:p>
            <a:fld id="{D45383A3-69D5-4E2F-A1AB-69ED5D96D69B}" type="slidenum">
              <a:rPr lang="fr-FR" noProof="0" smtClean="0"/>
              <a:t>25</a:t>
            </a:fld>
            <a:endParaRPr lang="fr-FR" noProof="0" dirty="0"/>
          </a:p>
        </p:txBody>
      </p:sp>
      <p:pic>
        <p:nvPicPr>
          <p:cNvPr id="10" name="Graphic 9">
            <a:extLst>
              <a:ext uri="{FF2B5EF4-FFF2-40B4-BE49-F238E27FC236}">
                <a16:creationId xmlns:a16="http://schemas.microsoft.com/office/drawing/2014/main" id="{CAA10BAC-DC08-9268-9D61-47598C14FD6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3630" y="1304110"/>
            <a:ext cx="4244740" cy="4249781"/>
          </a:xfrm>
          <a:prstGeom prst="rect">
            <a:avLst/>
          </a:prstGeom>
        </p:spPr>
      </p:pic>
    </p:spTree>
    <p:extLst>
      <p:ext uri="{BB962C8B-B14F-4D97-AF65-F5344CB8AC3E}">
        <p14:creationId xmlns:p14="http://schemas.microsoft.com/office/powerpoint/2010/main" val="987228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6228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63FECA1-4237-9C10-D21C-BFA1BC425795}"/>
              </a:ext>
            </a:extLst>
          </p:cNvPr>
          <p:cNvSpPr>
            <a:spLocks noGrp="1"/>
          </p:cNvSpPr>
          <p:nvPr>
            <p:ph type="ftr" sz="quarter" idx="11"/>
          </p:nvPr>
        </p:nvSpPr>
        <p:spPr/>
        <p:txBody>
          <a:bodyPr/>
          <a:lstStyle/>
          <a:p>
            <a:r>
              <a:rPr lang="fr-FR" noProof="0" dirty="0"/>
              <a:t>Architectures Micro-Services</a:t>
            </a:r>
          </a:p>
        </p:txBody>
      </p:sp>
      <p:sp>
        <p:nvSpPr>
          <p:cNvPr id="5" name="Slide Number Placeholder 4">
            <a:extLst>
              <a:ext uri="{FF2B5EF4-FFF2-40B4-BE49-F238E27FC236}">
                <a16:creationId xmlns:a16="http://schemas.microsoft.com/office/drawing/2014/main" id="{A5D7D357-9FC8-28F2-7630-A61670E1BA6A}"/>
              </a:ext>
            </a:extLst>
          </p:cNvPr>
          <p:cNvSpPr>
            <a:spLocks noGrp="1"/>
          </p:cNvSpPr>
          <p:nvPr>
            <p:ph type="sldNum" sz="quarter" idx="12"/>
          </p:nvPr>
        </p:nvSpPr>
        <p:spPr/>
        <p:txBody>
          <a:bodyPr/>
          <a:lstStyle/>
          <a:p>
            <a:fld id="{D45383A3-69D5-4E2F-A1AB-69ED5D96D69B}" type="slidenum">
              <a:rPr lang="fr-FR" noProof="0" smtClean="0"/>
              <a:t>3</a:t>
            </a:fld>
            <a:endParaRPr lang="fr-FR" noProof="0" dirty="0"/>
          </a:p>
        </p:txBody>
      </p:sp>
      <p:sp>
        <p:nvSpPr>
          <p:cNvPr id="6" name="Date Placeholder 5">
            <a:extLst>
              <a:ext uri="{FF2B5EF4-FFF2-40B4-BE49-F238E27FC236}">
                <a16:creationId xmlns:a16="http://schemas.microsoft.com/office/drawing/2014/main" id="{3EFBB02C-0B64-DDD7-31C9-EF50E99EA92E}"/>
              </a:ext>
            </a:extLst>
          </p:cNvPr>
          <p:cNvSpPr>
            <a:spLocks noGrp="1"/>
          </p:cNvSpPr>
          <p:nvPr>
            <p:ph type="dt" sz="half" idx="10"/>
          </p:nvPr>
        </p:nvSpPr>
        <p:spPr/>
        <p:txBody>
          <a:bodyPr/>
          <a:lstStyle/>
          <a:p>
            <a:fld id="{B77DE086-5CD5-416A-805A-07F92192D58A}" type="datetime8">
              <a:rPr lang="fr-FR" noProof="0" smtClean="0"/>
              <a:t>27/06/2025 15:39</a:t>
            </a:fld>
            <a:endParaRPr lang="fr-FR" noProof="0" dirty="0"/>
          </a:p>
        </p:txBody>
      </p:sp>
      <p:sp>
        <p:nvSpPr>
          <p:cNvPr id="7" name="TextBox 6">
            <a:extLst>
              <a:ext uri="{FF2B5EF4-FFF2-40B4-BE49-F238E27FC236}">
                <a16:creationId xmlns:a16="http://schemas.microsoft.com/office/drawing/2014/main" id="{6F34208E-CD67-83E3-6B71-5E67EE2BAF76}"/>
              </a:ext>
            </a:extLst>
          </p:cNvPr>
          <p:cNvSpPr txBox="1"/>
          <p:nvPr/>
        </p:nvSpPr>
        <p:spPr>
          <a:xfrm>
            <a:off x="354564" y="307910"/>
            <a:ext cx="2739853" cy="646331"/>
          </a:xfrm>
          <a:prstGeom prst="rect">
            <a:avLst/>
          </a:prstGeom>
          <a:noFill/>
        </p:spPr>
        <p:txBody>
          <a:bodyPr wrap="none" rtlCol="0">
            <a:spAutoFit/>
          </a:bodyPr>
          <a:lstStyle/>
          <a:p>
            <a:r>
              <a:rPr lang="fr-FR" sz="3600" b="1" noProof="0" dirty="0"/>
              <a:t>Programme</a:t>
            </a:r>
          </a:p>
        </p:txBody>
      </p:sp>
      <p:sp>
        <p:nvSpPr>
          <p:cNvPr id="8" name="TextBox 7">
            <a:extLst>
              <a:ext uri="{FF2B5EF4-FFF2-40B4-BE49-F238E27FC236}">
                <a16:creationId xmlns:a16="http://schemas.microsoft.com/office/drawing/2014/main" id="{CB1E37D9-BE08-D4EE-CA95-D4A7FA7364A5}"/>
              </a:ext>
            </a:extLst>
          </p:cNvPr>
          <p:cNvSpPr txBox="1"/>
          <p:nvPr/>
        </p:nvSpPr>
        <p:spPr>
          <a:xfrm>
            <a:off x="1423624" y="1805273"/>
            <a:ext cx="7095225" cy="3325719"/>
          </a:xfrm>
          <a:prstGeom prst="rect">
            <a:avLst/>
          </a:prstGeom>
          <a:noFill/>
        </p:spPr>
        <p:txBody>
          <a:bodyPr wrap="square" rtlCol="0">
            <a:spAutoFit/>
          </a:bodyPr>
          <a:lstStyle/>
          <a:p>
            <a:pPr marL="342900" indent="-342900">
              <a:lnSpc>
                <a:spcPct val="200000"/>
              </a:lnSpc>
              <a:buFont typeface="+mj-lt"/>
              <a:buAutoNum type="arabicPeriod"/>
            </a:pPr>
            <a:r>
              <a:rPr lang="fr-FR" noProof="0" dirty="0"/>
              <a:t>Objectifs de la session</a:t>
            </a:r>
          </a:p>
          <a:p>
            <a:pPr marL="342900" indent="-342900">
              <a:lnSpc>
                <a:spcPct val="200000"/>
              </a:lnSpc>
              <a:buFont typeface="+mj-lt"/>
              <a:buAutoNum type="arabicPeriod"/>
            </a:pPr>
            <a:r>
              <a:rPr lang="fr-FR" noProof="0" dirty="0"/>
              <a:t>Définition d’un monolith</a:t>
            </a:r>
          </a:p>
          <a:p>
            <a:pPr marL="342900" indent="-342900">
              <a:lnSpc>
                <a:spcPct val="200000"/>
              </a:lnSpc>
              <a:buFont typeface="+mj-lt"/>
              <a:buAutoNum type="arabicPeriod"/>
            </a:pPr>
            <a:r>
              <a:rPr lang="fr-FR" noProof="0" dirty="0"/>
              <a:t>Monoliths : Avantages et limites</a:t>
            </a:r>
          </a:p>
          <a:p>
            <a:pPr marL="342900" indent="-342900">
              <a:lnSpc>
                <a:spcPct val="200000"/>
              </a:lnSpc>
              <a:buFont typeface="+mj-lt"/>
              <a:buAutoNum type="arabicPeriod"/>
            </a:pPr>
            <a:r>
              <a:rPr lang="fr-FR" noProof="0" dirty="0"/>
              <a:t>Pourquoi décomposer ? Les motivations des microservices</a:t>
            </a:r>
          </a:p>
          <a:p>
            <a:pPr marL="342900" indent="-342900">
              <a:lnSpc>
                <a:spcPct val="200000"/>
              </a:lnSpc>
              <a:buFont typeface="+mj-lt"/>
              <a:buAutoNum type="arabicPeriod"/>
            </a:pPr>
            <a:r>
              <a:rPr lang="fr-FR" noProof="0" dirty="0"/>
              <a:t>Définition d’un microservice</a:t>
            </a:r>
          </a:p>
          <a:p>
            <a:pPr marL="342900" indent="-342900">
              <a:lnSpc>
                <a:spcPct val="200000"/>
              </a:lnSpc>
              <a:buFont typeface="+mj-lt"/>
              <a:buAutoNum type="arabicPeriod"/>
            </a:pPr>
            <a:r>
              <a:rPr lang="fr-FR" noProof="0" dirty="0"/>
              <a:t>Microservices : Caractéristiques principales</a:t>
            </a:r>
          </a:p>
        </p:txBody>
      </p:sp>
    </p:spTree>
    <p:extLst>
      <p:ext uri="{BB962C8B-B14F-4D97-AF65-F5344CB8AC3E}">
        <p14:creationId xmlns:p14="http://schemas.microsoft.com/office/powerpoint/2010/main" val="2148520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1CD98-1A93-F37B-0447-0303B0382641}"/>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DBE7661B-2940-A4FE-771E-D2DC8BCC2FDC}"/>
              </a:ext>
            </a:extLst>
          </p:cNvPr>
          <p:cNvSpPr>
            <a:spLocks noGrp="1"/>
          </p:cNvSpPr>
          <p:nvPr>
            <p:ph type="ftr" sz="quarter" idx="11"/>
          </p:nvPr>
        </p:nvSpPr>
        <p:spPr/>
        <p:txBody>
          <a:bodyPr/>
          <a:lstStyle/>
          <a:p>
            <a:r>
              <a:rPr lang="fr-FR" noProof="0" dirty="0"/>
              <a:t>Architectures Micro-Services</a:t>
            </a:r>
          </a:p>
        </p:txBody>
      </p:sp>
      <p:sp>
        <p:nvSpPr>
          <p:cNvPr id="5" name="Slide Number Placeholder 4">
            <a:extLst>
              <a:ext uri="{FF2B5EF4-FFF2-40B4-BE49-F238E27FC236}">
                <a16:creationId xmlns:a16="http://schemas.microsoft.com/office/drawing/2014/main" id="{A45754D4-1830-2E27-BE99-1A5D71B4066D}"/>
              </a:ext>
            </a:extLst>
          </p:cNvPr>
          <p:cNvSpPr>
            <a:spLocks noGrp="1"/>
          </p:cNvSpPr>
          <p:nvPr>
            <p:ph type="sldNum" sz="quarter" idx="12"/>
          </p:nvPr>
        </p:nvSpPr>
        <p:spPr/>
        <p:txBody>
          <a:bodyPr/>
          <a:lstStyle/>
          <a:p>
            <a:fld id="{D45383A3-69D5-4E2F-A1AB-69ED5D96D69B}" type="slidenum">
              <a:rPr lang="fr-FR" noProof="0" smtClean="0"/>
              <a:t>4</a:t>
            </a:fld>
            <a:endParaRPr lang="fr-FR" noProof="0" dirty="0"/>
          </a:p>
        </p:txBody>
      </p:sp>
      <p:sp>
        <p:nvSpPr>
          <p:cNvPr id="6" name="Date Placeholder 5">
            <a:extLst>
              <a:ext uri="{FF2B5EF4-FFF2-40B4-BE49-F238E27FC236}">
                <a16:creationId xmlns:a16="http://schemas.microsoft.com/office/drawing/2014/main" id="{9780BF7D-3DCB-8FA1-CF9B-1530034562D8}"/>
              </a:ext>
            </a:extLst>
          </p:cNvPr>
          <p:cNvSpPr>
            <a:spLocks noGrp="1"/>
          </p:cNvSpPr>
          <p:nvPr>
            <p:ph type="dt" sz="half" idx="10"/>
          </p:nvPr>
        </p:nvSpPr>
        <p:spPr/>
        <p:txBody>
          <a:bodyPr/>
          <a:lstStyle/>
          <a:p>
            <a:fld id="{B77DE086-5CD5-416A-805A-07F92192D58A}" type="datetime8">
              <a:rPr lang="fr-FR" noProof="0" smtClean="0"/>
              <a:t>27/06/2025 15:39</a:t>
            </a:fld>
            <a:endParaRPr lang="fr-FR" noProof="0" dirty="0"/>
          </a:p>
        </p:txBody>
      </p:sp>
      <p:sp>
        <p:nvSpPr>
          <p:cNvPr id="7" name="TextBox 6">
            <a:extLst>
              <a:ext uri="{FF2B5EF4-FFF2-40B4-BE49-F238E27FC236}">
                <a16:creationId xmlns:a16="http://schemas.microsoft.com/office/drawing/2014/main" id="{FFA05B2E-AB56-FA0F-D362-82024D82FBDF}"/>
              </a:ext>
            </a:extLst>
          </p:cNvPr>
          <p:cNvSpPr txBox="1"/>
          <p:nvPr/>
        </p:nvSpPr>
        <p:spPr>
          <a:xfrm>
            <a:off x="354564" y="307910"/>
            <a:ext cx="2739853" cy="646331"/>
          </a:xfrm>
          <a:prstGeom prst="rect">
            <a:avLst/>
          </a:prstGeom>
          <a:noFill/>
        </p:spPr>
        <p:txBody>
          <a:bodyPr wrap="none" rtlCol="0">
            <a:spAutoFit/>
          </a:bodyPr>
          <a:lstStyle/>
          <a:p>
            <a:r>
              <a:rPr lang="fr-FR" sz="3600" b="1" noProof="0" dirty="0"/>
              <a:t>Programme</a:t>
            </a:r>
          </a:p>
        </p:txBody>
      </p:sp>
      <p:sp>
        <p:nvSpPr>
          <p:cNvPr id="8" name="TextBox 7">
            <a:extLst>
              <a:ext uri="{FF2B5EF4-FFF2-40B4-BE49-F238E27FC236}">
                <a16:creationId xmlns:a16="http://schemas.microsoft.com/office/drawing/2014/main" id="{B290FE21-6940-20CD-D1B7-60D9B00427BE}"/>
              </a:ext>
            </a:extLst>
          </p:cNvPr>
          <p:cNvSpPr txBox="1"/>
          <p:nvPr/>
        </p:nvSpPr>
        <p:spPr>
          <a:xfrm>
            <a:off x="1423624" y="1805273"/>
            <a:ext cx="6479405" cy="2217723"/>
          </a:xfrm>
          <a:prstGeom prst="rect">
            <a:avLst/>
          </a:prstGeom>
          <a:noFill/>
        </p:spPr>
        <p:txBody>
          <a:bodyPr wrap="square" rtlCol="0">
            <a:spAutoFit/>
          </a:bodyPr>
          <a:lstStyle/>
          <a:p>
            <a:pPr marL="342900" indent="-342900">
              <a:lnSpc>
                <a:spcPct val="200000"/>
              </a:lnSpc>
              <a:buFont typeface="+mj-lt"/>
              <a:buAutoNum type="arabicPeriod" startAt="7"/>
            </a:pPr>
            <a:r>
              <a:rPr lang="fr-FR" noProof="0" dirty="0"/>
              <a:t>Comparaison : Monolith vs Microservices</a:t>
            </a:r>
          </a:p>
          <a:p>
            <a:pPr marL="342900" indent="-342900">
              <a:lnSpc>
                <a:spcPct val="200000"/>
              </a:lnSpc>
              <a:buFont typeface="+mj-lt"/>
              <a:buAutoNum type="arabicPeriod" startAt="7"/>
            </a:pPr>
            <a:r>
              <a:rPr lang="fr-FR" noProof="0" dirty="0"/>
              <a:t>Modular Monolith : définition &amp; intérêt</a:t>
            </a:r>
          </a:p>
          <a:p>
            <a:pPr marL="342900" indent="-342900">
              <a:lnSpc>
                <a:spcPct val="200000"/>
              </a:lnSpc>
              <a:buFont typeface="+mj-lt"/>
              <a:buAutoNum type="arabicPeriod" startAt="7"/>
            </a:pPr>
            <a:r>
              <a:rPr lang="fr-FR" noProof="0" dirty="0"/>
              <a:t>Quand choisir quoi ? Critères de décision</a:t>
            </a:r>
          </a:p>
          <a:p>
            <a:pPr marL="342900" indent="-342900">
              <a:lnSpc>
                <a:spcPct val="200000"/>
              </a:lnSpc>
              <a:buFont typeface="+mj-lt"/>
              <a:buAutoNum type="arabicPeriod" startAt="7"/>
            </a:pPr>
            <a:r>
              <a:rPr lang="fr-FR" noProof="0" dirty="0"/>
              <a:t>Discussion ouverte : expériences et idées reçues</a:t>
            </a:r>
          </a:p>
        </p:txBody>
      </p:sp>
    </p:spTree>
    <p:extLst>
      <p:ext uri="{BB962C8B-B14F-4D97-AF65-F5344CB8AC3E}">
        <p14:creationId xmlns:p14="http://schemas.microsoft.com/office/powerpoint/2010/main" val="2914653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F2F85-23E1-0887-E6E7-81DF7AA53901}"/>
              </a:ext>
            </a:extLst>
          </p:cNvPr>
          <p:cNvSpPr>
            <a:spLocks noGrp="1"/>
          </p:cNvSpPr>
          <p:nvPr>
            <p:ph type="ctrTitle"/>
          </p:nvPr>
        </p:nvSpPr>
        <p:spPr/>
        <p:txBody>
          <a:bodyPr/>
          <a:lstStyle/>
          <a:p>
            <a:r>
              <a:rPr lang="fr-FR" noProof="0" dirty="0"/>
              <a:t>1. Objectifs de la session</a:t>
            </a:r>
            <a:br>
              <a:rPr lang="fr-FR" noProof="0" dirty="0"/>
            </a:br>
            <a:endParaRPr lang="fr-FR" noProof="0" dirty="0"/>
          </a:p>
        </p:txBody>
      </p:sp>
      <p:sp>
        <p:nvSpPr>
          <p:cNvPr id="3" name="Date Placeholder 2">
            <a:extLst>
              <a:ext uri="{FF2B5EF4-FFF2-40B4-BE49-F238E27FC236}">
                <a16:creationId xmlns:a16="http://schemas.microsoft.com/office/drawing/2014/main" id="{B0599C61-70EA-2E26-E2CB-1B7771CA2C7A}"/>
              </a:ext>
            </a:extLst>
          </p:cNvPr>
          <p:cNvSpPr>
            <a:spLocks noGrp="1"/>
          </p:cNvSpPr>
          <p:nvPr>
            <p:ph type="dt" sz="half" idx="10"/>
          </p:nvPr>
        </p:nvSpPr>
        <p:spPr/>
        <p:txBody>
          <a:bodyPr/>
          <a:lstStyle/>
          <a:p>
            <a:fld id="{067B4CFE-8BB5-4617-860E-1D6DDECC9D33}" type="datetime8">
              <a:rPr lang="fr-FR" noProof="0" smtClean="0"/>
              <a:t>27/06/2025 15:39</a:t>
            </a:fld>
            <a:endParaRPr lang="fr-FR" noProof="0" dirty="0"/>
          </a:p>
        </p:txBody>
      </p:sp>
      <p:sp>
        <p:nvSpPr>
          <p:cNvPr id="4" name="Footer Placeholder 3">
            <a:extLst>
              <a:ext uri="{FF2B5EF4-FFF2-40B4-BE49-F238E27FC236}">
                <a16:creationId xmlns:a16="http://schemas.microsoft.com/office/drawing/2014/main" id="{CAFFC15C-90FD-C2B2-CDCA-C2CFA5222836}"/>
              </a:ext>
            </a:extLst>
          </p:cNvPr>
          <p:cNvSpPr>
            <a:spLocks noGrp="1"/>
          </p:cNvSpPr>
          <p:nvPr>
            <p:ph type="ftr" sz="quarter" idx="11"/>
          </p:nvPr>
        </p:nvSpPr>
        <p:spPr/>
        <p:txBody>
          <a:bodyPr/>
          <a:lstStyle/>
          <a:p>
            <a:r>
              <a:rPr lang="fr-FR" noProof="0" dirty="0"/>
              <a:t>Architectures Micro-Services</a:t>
            </a:r>
          </a:p>
        </p:txBody>
      </p:sp>
      <p:sp>
        <p:nvSpPr>
          <p:cNvPr id="5" name="Slide Number Placeholder 4">
            <a:extLst>
              <a:ext uri="{FF2B5EF4-FFF2-40B4-BE49-F238E27FC236}">
                <a16:creationId xmlns:a16="http://schemas.microsoft.com/office/drawing/2014/main" id="{084EEB73-611D-801A-FBE8-194240F43DF5}"/>
              </a:ext>
            </a:extLst>
          </p:cNvPr>
          <p:cNvSpPr>
            <a:spLocks noGrp="1"/>
          </p:cNvSpPr>
          <p:nvPr>
            <p:ph type="sldNum" sz="quarter" idx="12"/>
          </p:nvPr>
        </p:nvSpPr>
        <p:spPr/>
        <p:txBody>
          <a:bodyPr/>
          <a:lstStyle/>
          <a:p>
            <a:fld id="{D45383A3-69D5-4E2F-A1AB-69ED5D96D69B}" type="slidenum">
              <a:rPr lang="fr-FR" noProof="0" smtClean="0"/>
              <a:t>5</a:t>
            </a:fld>
            <a:endParaRPr lang="fr-FR" noProof="0" dirty="0"/>
          </a:p>
        </p:txBody>
      </p:sp>
    </p:spTree>
    <p:extLst>
      <p:ext uri="{BB962C8B-B14F-4D97-AF65-F5344CB8AC3E}">
        <p14:creationId xmlns:p14="http://schemas.microsoft.com/office/powerpoint/2010/main" val="1484942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B68BDF-6EA1-BC4E-BBC1-42CE1AFE296D}"/>
              </a:ext>
            </a:extLst>
          </p:cNvPr>
          <p:cNvSpPr>
            <a:spLocks noGrp="1"/>
          </p:cNvSpPr>
          <p:nvPr>
            <p:ph type="body" sz="quarter" idx="13"/>
          </p:nvPr>
        </p:nvSpPr>
        <p:spPr/>
        <p:txBody>
          <a:bodyPr/>
          <a:lstStyle/>
          <a:p>
            <a:r>
              <a:rPr lang="fr-FR" noProof="0" dirty="0"/>
              <a:t>1. Objectifs de la session</a:t>
            </a:r>
          </a:p>
        </p:txBody>
      </p:sp>
      <p:sp>
        <p:nvSpPr>
          <p:cNvPr id="4" name="Date Placeholder 3">
            <a:extLst>
              <a:ext uri="{FF2B5EF4-FFF2-40B4-BE49-F238E27FC236}">
                <a16:creationId xmlns:a16="http://schemas.microsoft.com/office/drawing/2014/main" id="{6D68512D-FD9A-A8F1-75C0-E6F40F97E494}"/>
              </a:ext>
            </a:extLst>
          </p:cNvPr>
          <p:cNvSpPr>
            <a:spLocks noGrp="1"/>
          </p:cNvSpPr>
          <p:nvPr>
            <p:ph type="dt" sz="half" idx="10"/>
          </p:nvPr>
        </p:nvSpPr>
        <p:spPr/>
        <p:txBody>
          <a:bodyPr/>
          <a:lstStyle/>
          <a:p>
            <a:fld id="{1DADF7BD-E179-4720-9BB8-EE348CB4C934}" type="datetime8">
              <a:rPr lang="fr-FR" noProof="0" smtClean="0"/>
              <a:t>27/06/2025 15:39</a:t>
            </a:fld>
            <a:endParaRPr lang="fr-FR" noProof="0" dirty="0"/>
          </a:p>
        </p:txBody>
      </p:sp>
      <p:sp>
        <p:nvSpPr>
          <p:cNvPr id="5" name="Footer Placeholder 4">
            <a:extLst>
              <a:ext uri="{FF2B5EF4-FFF2-40B4-BE49-F238E27FC236}">
                <a16:creationId xmlns:a16="http://schemas.microsoft.com/office/drawing/2014/main" id="{AB665D02-9E67-132D-3F10-EECB87BB9A71}"/>
              </a:ext>
            </a:extLst>
          </p:cNvPr>
          <p:cNvSpPr>
            <a:spLocks noGrp="1"/>
          </p:cNvSpPr>
          <p:nvPr>
            <p:ph type="ftr" sz="quarter" idx="11"/>
          </p:nvPr>
        </p:nvSpPr>
        <p:spPr/>
        <p:txBody>
          <a:bodyPr/>
          <a:lstStyle/>
          <a:p>
            <a:r>
              <a:rPr lang="fr-FR" noProof="0" dirty="0"/>
              <a:t>Architectures Micro-Services</a:t>
            </a:r>
          </a:p>
        </p:txBody>
      </p:sp>
      <p:sp>
        <p:nvSpPr>
          <p:cNvPr id="6" name="Slide Number Placeholder 5">
            <a:extLst>
              <a:ext uri="{FF2B5EF4-FFF2-40B4-BE49-F238E27FC236}">
                <a16:creationId xmlns:a16="http://schemas.microsoft.com/office/drawing/2014/main" id="{0733A38F-91DA-4C64-B4AE-69FA78990656}"/>
              </a:ext>
            </a:extLst>
          </p:cNvPr>
          <p:cNvSpPr>
            <a:spLocks noGrp="1"/>
          </p:cNvSpPr>
          <p:nvPr>
            <p:ph type="sldNum" sz="quarter" idx="12"/>
          </p:nvPr>
        </p:nvSpPr>
        <p:spPr/>
        <p:txBody>
          <a:bodyPr/>
          <a:lstStyle/>
          <a:p>
            <a:fld id="{D45383A3-69D5-4E2F-A1AB-69ED5D96D69B}" type="slidenum">
              <a:rPr lang="fr-FR" noProof="0" smtClean="0"/>
              <a:t>6</a:t>
            </a:fld>
            <a:endParaRPr lang="fr-FR" noProof="0" dirty="0"/>
          </a:p>
        </p:txBody>
      </p:sp>
      <p:graphicFrame>
        <p:nvGraphicFramePr>
          <p:cNvPr id="11" name="Diagram 10">
            <a:extLst>
              <a:ext uri="{FF2B5EF4-FFF2-40B4-BE49-F238E27FC236}">
                <a16:creationId xmlns:a16="http://schemas.microsoft.com/office/drawing/2014/main" id="{8108C922-3704-16C5-B20C-EB8E3015AA6A}"/>
              </a:ext>
            </a:extLst>
          </p:cNvPr>
          <p:cNvGraphicFramePr/>
          <p:nvPr>
            <p:extLst>
              <p:ext uri="{D42A27DB-BD31-4B8C-83A1-F6EECF244321}">
                <p14:modId xmlns:p14="http://schemas.microsoft.com/office/powerpoint/2010/main" val="160270566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118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CEEFC0-8EE5-8F11-83CC-D7F01746F2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8AF3E5-FE28-0F06-DCE7-A3C478846264}"/>
              </a:ext>
            </a:extLst>
          </p:cNvPr>
          <p:cNvSpPr>
            <a:spLocks noGrp="1"/>
          </p:cNvSpPr>
          <p:nvPr>
            <p:ph type="ctrTitle"/>
          </p:nvPr>
        </p:nvSpPr>
        <p:spPr/>
        <p:txBody>
          <a:bodyPr/>
          <a:lstStyle/>
          <a:p>
            <a:r>
              <a:rPr lang="fr-FR" noProof="0" dirty="0"/>
              <a:t>2. Définition d’un monolith</a:t>
            </a:r>
            <a:br>
              <a:rPr lang="fr-FR" noProof="0" dirty="0"/>
            </a:br>
            <a:endParaRPr lang="fr-FR" noProof="0" dirty="0"/>
          </a:p>
        </p:txBody>
      </p:sp>
      <p:sp>
        <p:nvSpPr>
          <p:cNvPr id="3" name="Date Placeholder 2">
            <a:extLst>
              <a:ext uri="{FF2B5EF4-FFF2-40B4-BE49-F238E27FC236}">
                <a16:creationId xmlns:a16="http://schemas.microsoft.com/office/drawing/2014/main" id="{8A83C832-4B6D-BEE1-9A43-0DC3C884403E}"/>
              </a:ext>
            </a:extLst>
          </p:cNvPr>
          <p:cNvSpPr>
            <a:spLocks noGrp="1"/>
          </p:cNvSpPr>
          <p:nvPr>
            <p:ph type="dt" sz="half" idx="10"/>
          </p:nvPr>
        </p:nvSpPr>
        <p:spPr/>
        <p:txBody>
          <a:bodyPr/>
          <a:lstStyle/>
          <a:p>
            <a:fld id="{067B4CFE-8BB5-4617-860E-1D6DDECC9D33}" type="datetime8">
              <a:rPr lang="fr-FR" noProof="0" smtClean="0"/>
              <a:t>27/06/2025 15:39</a:t>
            </a:fld>
            <a:endParaRPr lang="fr-FR" noProof="0" dirty="0"/>
          </a:p>
        </p:txBody>
      </p:sp>
      <p:sp>
        <p:nvSpPr>
          <p:cNvPr id="4" name="Footer Placeholder 3">
            <a:extLst>
              <a:ext uri="{FF2B5EF4-FFF2-40B4-BE49-F238E27FC236}">
                <a16:creationId xmlns:a16="http://schemas.microsoft.com/office/drawing/2014/main" id="{FACF9352-A629-2869-310D-18723E4B5D3C}"/>
              </a:ext>
            </a:extLst>
          </p:cNvPr>
          <p:cNvSpPr>
            <a:spLocks noGrp="1"/>
          </p:cNvSpPr>
          <p:nvPr>
            <p:ph type="ftr" sz="quarter" idx="11"/>
          </p:nvPr>
        </p:nvSpPr>
        <p:spPr/>
        <p:txBody>
          <a:bodyPr/>
          <a:lstStyle/>
          <a:p>
            <a:r>
              <a:rPr lang="fr-FR" noProof="0" dirty="0"/>
              <a:t>Architectures Micro-Services</a:t>
            </a:r>
          </a:p>
        </p:txBody>
      </p:sp>
      <p:sp>
        <p:nvSpPr>
          <p:cNvPr id="5" name="Slide Number Placeholder 4">
            <a:extLst>
              <a:ext uri="{FF2B5EF4-FFF2-40B4-BE49-F238E27FC236}">
                <a16:creationId xmlns:a16="http://schemas.microsoft.com/office/drawing/2014/main" id="{2A84BD9F-54DD-DA68-7178-3CCA4E8C8C30}"/>
              </a:ext>
            </a:extLst>
          </p:cNvPr>
          <p:cNvSpPr>
            <a:spLocks noGrp="1"/>
          </p:cNvSpPr>
          <p:nvPr>
            <p:ph type="sldNum" sz="quarter" idx="12"/>
          </p:nvPr>
        </p:nvSpPr>
        <p:spPr/>
        <p:txBody>
          <a:bodyPr/>
          <a:lstStyle/>
          <a:p>
            <a:fld id="{D45383A3-69D5-4E2F-A1AB-69ED5D96D69B}" type="slidenum">
              <a:rPr lang="fr-FR" noProof="0" smtClean="0"/>
              <a:t>7</a:t>
            </a:fld>
            <a:endParaRPr lang="fr-FR" noProof="0" dirty="0"/>
          </a:p>
        </p:txBody>
      </p:sp>
    </p:spTree>
    <p:extLst>
      <p:ext uri="{BB962C8B-B14F-4D97-AF65-F5344CB8AC3E}">
        <p14:creationId xmlns:p14="http://schemas.microsoft.com/office/powerpoint/2010/main" val="1218883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FDB54-A606-CE28-305D-182BC2D062A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9757FF3-9877-A32F-B4A2-D35DFC350FF5}"/>
              </a:ext>
            </a:extLst>
          </p:cNvPr>
          <p:cNvSpPr>
            <a:spLocks noGrp="1"/>
          </p:cNvSpPr>
          <p:nvPr>
            <p:ph type="body" sz="quarter" idx="13"/>
          </p:nvPr>
        </p:nvSpPr>
        <p:spPr/>
        <p:txBody>
          <a:bodyPr/>
          <a:lstStyle/>
          <a:p>
            <a:r>
              <a:rPr lang="fr-FR" noProof="0" dirty="0"/>
              <a:t>2. Définition d’un monolith</a:t>
            </a:r>
          </a:p>
        </p:txBody>
      </p:sp>
      <p:sp>
        <p:nvSpPr>
          <p:cNvPr id="4" name="Date Placeholder 3">
            <a:extLst>
              <a:ext uri="{FF2B5EF4-FFF2-40B4-BE49-F238E27FC236}">
                <a16:creationId xmlns:a16="http://schemas.microsoft.com/office/drawing/2014/main" id="{EDB6AFA5-08C0-E5DC-FAFC-555300495414}"/>
              </a:ext>
            </a:extLst>
          </p:cNvPr>
          <p:cNvSpPr>
            <a:spLocks noGrp="1"/>
          </p:cNvSpPr>
          <p:nvPr>
            <p:ph type="dt" sz="half" idx="10"/>
          </p:nvPr>
        </p:nvSpPr>
        <p:spPr/>
        <p:txBody>
          <a:bodyPr/>
          <a:lstStyle/>
          <a:p>
            <a:fld id="{1DADF7BD-E179-4720-9BB8-EE348CB4C934}" type="datetime8">
              <a:rPr lang="fr-FR" noProof="0" smtClean="0"/>
              <a:t>27/06/2025 15:39</a:t>
            </a:fld>
            <a:endParaRPr lang="fr-FR" noProof="0" dirty="0"/>
          </a:p>
        </p:txBody>
      </p:sp>
      <p:sp>
        <p:nvSpPr>
          <p:cNvPr id="5" name="Footer Placeholder 4">
            <a:extLst>
              <a:ext uri="{FF2B5EF4-FFF2-40B4-BE49-F238E27FC236}">
                <a16:creationId xmlns:a16="http://schemas.microsoft.com/office/drawing/2014/main" id="{61348CEB-1DA2-8256-E540-0431BF1918D4}"/>
              </a:ext>
            </a:extLst>
          </p:cNvPr>
          <p:cNvSpPr>
            <a:spLocks noGrp="1"/>
          </p:cNvSpPr>
          <p:nvPr>
            <p:ph type="ftr" sz="quarter" idx="11"/>
          </p:nvPr>
        </p:nvSpPr>
        <p:spPr/>
        <p:txBody>
          <a:bodyPr/>
          <a:lstStyle/>
          <a:p>
            <a:r>
              <a:rPr lang="fr-FR" noProof="0" dirty="0"/>
              <a:t>Architectures Micro-Services</a:t>
            </a:r>
          </a:p>
        </p:txBody>
      </p:sp>
      <p:sp>
        <p:nvSpPr>
          <p:cNvPr id="6" name="Slide Number Placeholder 5">
            <a:extLst>
              <a:ext uri="{FF2B5EF4-FFF2-40B4-BE49-F238E27FC236}">
                <a16:creationId xmlns:a16="http://schemas.microsoft.com/office/drawing/2014/main" id="{8807A43B-13BE-6720-5A1F-DE572D2E4772}"/>
              </a:ext>
            </a:extLst>
          </p:cNvPr>
          <p:cNvSpPr>
            <a:spLocks noGrp="1"/>
          </p:cNvSpPr>
          <p:nvPr>
            <p:ph type="sldNum" sz="quarter" idx="12"/>
          </p:nvPr>
        </p:nvSpPr>
        <p:spPr/>
        <p:txBody>
          <a:bodyPr/>
          <a:lstStyle/>
          <a:p>
            <a:fld id="{D45383A3-69D5-4E2F-A1AB-69ED5D96D69B}" type="slidenum">
              <a:rPr lang="fr-FR" noProof="0" smtClean="0"/>
              <a:t>8</a:t>
            </a:fld>
            <a:endParaRPr lang="fr-FR" noProof="0" dirty="0"/>
          </a:p>
        </p:txBody>
      </p:sp>
      <p:pic>
        <p:nvPicPr>
          <p:cNvPr id="2050" name="Picture 2" descr="Monolith vs Microservice Architecture: A Comparison | Camunda">
            <a:extLst>
              <a:ext uri="{FF2B5EF4-FFF2-40B4-BE49-F238E27FC236}">
                <a16:creationId xmlns:a16="http://schemas.microsoft.com/office/drawing/2014/main" id="{FE7CA36C-D6C1-9783-1F2A-7CA2772748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469377"/>
            <a:ext cx="4962525" cy="36766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9ABA9BF-3BE9-BF79-017D-E7A6296E530E}"/>
              </a:ext>
            </a:extLst>
          </p:cNvPr>
          <p:cNvSpPr txBox="1"/>
          <p:nvPr/>
        </p:nvSpPr>
        <p:spPr>
          <a:xfrm>
            <a:off x="594601" y="2292039"/>
            <a:ext cx="4434600" cy="2031325"/>
          </a:xfrm>
          <a:prstGeom prst="rect">
            <a:avLst/>
          </a:prstGeom>
          <a:noFill/>
        </p:spPr>
        <p:txBody>
          <a:bodyPr wrap="square" rtlCol="0">
            <a:spAutoFit/>
          </a:bodyPr>
          <a:lstStyle/>
          <a:p>
            <a:pPr marL="285750" indent="-285750">
              <a:buFont typeface="Arial" panose="020B0604020202020204" pitchFamily="34" charset="0"/>
              <a:buChar char="•"/>
            </a:pPr>
            <a:r>
              <a:rPr lang="fr-FR" noProof="0" dirty="0"/>
              <a:t>Une seule application déployée comme un tout</a:t>
            </a:r>
          </a:p>
          <a:p>
            <a:pPr marL="285750" indent="-285750">
              <a:buFont typeface="Arial" panose="020B0604020202020204" pitchFamily="34" charset="0"/>
              <a:buChar char="•"/>
            </a:pPr>
            <a:endParaRPr lang="fr-FR" noProof="0" dirty="0"/>
          </a:p>
          <a:p>
            <a:pPr marL="285750" indent="-285750">
              <a:buFont typeface="Arial" panose="020B0604020202020204" pitchFamily="34" charset="0"/>
              <a:buChar char="•"/>
            </a:pPr>
            <a:r>
              <a:rPr lang="fr-FR" noProof="0" dirty="0"/>
              <a:t>Composants fortement couplés</a:t>
            </a:r>
          </a:p>
          <a:p>
            <a:pPr marL="285750" indent="-285750">
              <a:buFont typeface="Arial" panose="020B0604020202020204" pitchFamily="34" charset="0"/>
              <a:buChar char="•"/>
            </a:pPr>
            <a:endParaRPr lang="fr-FR" noProof="0" dirty="0"/>
          </a:p>
          <a:p>
            <a:pPr marL="285750" indent="-285750">
              <a:buFont typeface="Arial" panose="020B0604020202020204" pitchFamily="34" charset="0"/>
              <a:buChar char="•"/>
            </a:pPr>
            <a:r>
              <a:rPr lang="fr-FR" noProof="0" dirty="0"/>
              <a:t>Un seul codebase, une seule base de données</a:t>
            </a:r>
          </a:p>
        </p:txBody>
      </p:sp>
    </p:spTree>
    <p:extLst>
      <p:ext uri="{BB962C8B-B14F-4D97-AF65-F5344CB8AC3E}">
        <p14:creationId xmlns:p14="http://schemas.microsoft.com/office/powerpoint/2010/main" val="3706895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89C429-72E6-8BE5-F1DA-12BE1730D6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88D897-55F6-3843-94B5-7758B71786B6}"/>
              </a:ext>
            </a:extLst>
          </p:cNvPr>
          <p:cNvSpPr>
            <a:spLocks noGrp="1"/>
          </p:cNvSpPr>
          <p:nvPr>
            <p:ph type="ctrTitle"/>
          </p:nvPr>
        </p:nvSpPr>
        <p:spPr/>
        <p:txBody>
          <a:bodyPr/>
          <a:lstStyle/>
          <a:p>
            <a:r>
              <a:rPr lang="fr-FR" noProof="0" dirty="0"/>
              <a:t>3. Monoliths : Avantages et limites</a:t>
            </a:r>
            <a:br>
              <a:rPr lang="fr-FR" noProof="0" dirty="0"/>
            </a:br>
            <a:endParaRPr lang="fr-FR" noProof="0" dirty="0"/>
          </a:p>
        </p:txBody>
      </p:sp>
      <p:sp>
        <p:nvSpPr>
          <p:cNvPr id="3" name="Date Placeholder 2">
            <a:extLst>
              <a:ext uri="{FF2B5EF4-FFF2-40B4-BE49-F238E27FC236}">
                <a16:creationId xmlns:a16="http://schemas.microsoft.com/office/drawing/2014/main" id="{14D4280E-C514-9A20-07ED-64910A7AC782}"/>
              </a:ext>
            </a:extLst>
          </p:cNvPr>
          <p:cNvSpPr>
            <a:spLocks noGrp="1"/>
          </p:cNvSpPr>
          <p:nvPr>
            <p:ph type="dt" sz="half" idx="10"/>
          </p:nvPr>
        </p:nvSpPr>
        <p:spPr/>
        <p:txBody>
          <a:bodyPr/>
          <a:lstStyle/>
          <a:p>
            <a:fld id="{067B4CFE-8BB5-4617-860E-1D6DDECC9D33}" type="datetime8">
              <a:rPr lang="fr-FR" noProof="0" smtClean="0"/>
              <a:t>27/06/2025 15:39</a:t>
            </a:fld>
            <a:endParaRPr lang="fr-FR" noProof="0" dirty="0"/>
          </a:p>
        </p:txBody>
      </p:sp>
      <p:sp>
        <p:nvSpPr>
          <p:cNvPr id="4" name="Footer Placeholder 3">
            <a:extLst>
              <a:ext uri="{FF2B5EF4-FFF2-40B4-BE49-F238E27FC236}">
                <a16:creationId xmlns:a16="http://schemas.microsoft.com/office/drawing/2014/main" id="{F9E63498-2F6F-D700-1A86-D7F3D36C0B4A}"/>
              </a:ext>
            </a:extLst>
          </p:cNvPr>
          <p:cNvSpPr>
            <a:spLocks noGrp="1"/>
          </p:cNvSpPr>
          <p:nvPr>
            <p:ph type="ftr" sz="quarter" idx="11"/>
          </p:nvPr>
        </p:nvSpPr>
        <p:spPr/>
        <p:txBody>
          <a:bodyPr/>
          <a:lstStyle/>
          <a:p>
            <a:r>
              <a:rPr lang="fr-FR" noProof="0" dirty="0"/>
              <a:t>Architectures Micro-Services</a:t>
            </a:r>
          </a:p>
        </p:txBody>
      </p:sp>
      <p:sp>
        <p:nvSpPr>
          <p:cNvPr id="5" name="Slide Number Placeholder 4">
            <a:extLst>
              <a:ext uri="{FF2B5EF4-FFF2-40B4-BE49-F238E27FC236}">
                <a16:creationId xmlns:a16="http://schemas.microsoft.com/office/drawing/2014/main" id="{E84EAB93-AA76-4AB2-3979-9F80335508C5}"/>
              </a:ext>
            </a:extLst>
          </p:cNvPr>
          <p:cNvSpPr>
            <a:spLocks noGrp="1"/>
          </p:cNvSpPr>
          <p:nvPr>
            <p:ph type="sldNum" sz="quarter" idx="12"/>
          </p:nvPr>
        </p:nvSpPr>
        <p:spPr/>
        <p:txBody>
          <a:bodyPr/>
          <a:lstStyle/>
          <a:p>
            <a:fld id="{D45383A3-69D5-4E2F-A1AB-69ED5D96D69B}" type="slidenum">
              <a:rPr lang="fr-FR" noProof="0" smtClean="0"/>
              <a:t>9</a:t>
            </a:fld>
            <a:endParaRPr lang="fr-FR" noProof="0" dirty="0"/>
          </a:p>
        </p:txBody>
      </p:sp>
    </p:spTree>
    <p:extLst>
      <p:ext uri="{BB962C8B-B14F-4D97-AF65-F5344CB8AC3E}">
        <p14:creationId xmlns:p14="http://schemas.microsoft.com/office/powerpoint/2010/main" val="3450561604"/>
      </p:ext>
    </p:extLst>
  </p:cSld>
  <p:clrMapOvr>
    <a:masterClrMapping/>
  </p:clrMapOvr>
</p:sld>
</file>

<file path=ppt/theme/theme1.xml><?xml version="1.0" encoding="utf-8"?>
<a:theme xmlns:a="http://schemas.openxmlformats.org/drawingml/2006/main" name="SQLI 2025">
  <a:themeElements>
    <a:clrScheme name="SQLI Elevate. Digitally">
      <a:dk1>
        <a:srgbClr val="000000"/>
      </a:dk1>
      <a:lt1>
        <a:srgbClr val="FFFFFF"/>
      </a:lt1>
      <a:dk2>
        <a:srgbClr val="0F0E2B"/>
      </a:dk2>
      <a:lt2>
        <a:srgbClr val="FFFAF0"/>
      </a:lt2>
      <a:accent1>
        <a:srgbClr val="1F24E9"/>
      </a:accent1>
      <a:accent2>
        <a:srgbClr val="6DA5FF"/>
      </a:accent2>
      <a:accent3>
        <a:srgbClr val="C5D8F6"/>
      </a:accent3>
      <a:accent4>
        <a:srgbClr val="425F8B"/>
      </a:accent4>
      <a:accent5>
        <a:srgbClr val="6164EB"/>
      </a:accent5>
      <a:accent6>
        <a:srgbClr val="8E8FEC"/>
      </a:accent6>
      <a:hlink>
        <a:srgbClr val="1F24E9"/>
      </a:hlink>
      <a:folHlink>
        <a:srgbClr val="6DA5FF"/>
      </a:folHlink>
    </a:clrScheme>
    <a:fontScheme name="SQLI Elevate. Digitally">
      <a:majorFont>
        <a:latin typeface="TWK Everett Light"/>
        <a:ea typeface=""/>
        <a:cs typeface=""/>
      </a:majorFont>
      <a:minorFont>
        <a:latin typeface="TWK Everett Light"/>
        <a:ea typeface=""/>
        <a:cs typeface=""/>
      </a:minorFont>
    </a:fontScheme>
    <a:fmtScheme name="Solides discret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w="9525">
          <a:noFill/>
        </a:ln>
      </a:spPr>
      <a:bodyPr rtlCol="0" anchor="ctr"/>
      <a:lstStyle>
        <a:defPPr algn="ctr">
          <a:defRPr dirty="0">
            <a:solidFill>
              <a:schemeClr val="tx1"/>
            </a:solidFill>
            <a:latin typeface="TWK Everett Light" panose="020B0204000000000000" pitchFamily="34" charset="77"/>
            <a:cs typeface="TWK Everett Light" panose="020B0204000000000000" pitchFamily="34" charset="77"/>
          </a:defRPr>
        </a:defPPr>
      </a:lstStyle>
      <a:style>
        <a:lnRef idx="2">
          <a:schemeClr val="dk1"/>
        </a:lnRef>
        <a:fillRef idx="1">
          <a:schemeClr val="lt1"/>
        </a:fillRef>
        <a:effectRef idx="0">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QLI 2025" id="{659DDBA4-D238-4078-9D6F-9C9FE92CF043}" vid="{F4264617-F7E7-4DB9-8EEA-CD2EC9390A61}"/>
    </a:ext>
  </a:extLst>
</a:theme>
</file>

<file path=ppt/theme/theme2.xml><?xml version="1.0" encoding="utf-8"?>
<a:theme xmlns:a="http://schemas.openxmlformats.org/drawingml/2006/main" name="1_SQLI 2025">
  <a:themeElements>
    <a:clrScheme name="SQLI Elevate. Digitally">
      <a:dk1>
        <a:srgbClr val="000000"/>
      </a:dk1>
      <a:lt1>
        <a:srgbClr val="FFFFFF"/>
      </a:lt1>
      <a:dk2>
        <a:srgbClr val="0F0E2B"/>
      </a:dk2>
      <a:lt2>
        <a:srgbClr val="FFFAF0"/>
      </a:lt2>
      <a:accent1>
        <a:srgbClr val="1F24E9"/>
      </a:accent1>
      <a:accent2>
        <a:srgbClr val="6DA5FF"/>
      </a:accent2>
      <a:accent3>
        <a:srgbClr val="C5D8F6"/>
      </a:accent3>
      <a:accent4>
        <a:srgbClr val="425F8B"/>
      </a:accent4>
      <a:accent5>
        <a:srgbClr val="6164EB"/>
      </a:accent5>
      <a:accent6>
        <a:srgbClr val="8E8FEC"/>
      </a:accent6>
      <a:hlink>
        <a:srgbClr val="1F24E9"/>
      </a:hlink>
      <a:folHlink>
        <a:srgbClr val="6DA5FF"/>
      </a:folHlink>
    </a:clrScheme>
    <a:fontScheme name="SQLI Elevate. Digitally">
      <a:majorFont>
        <a:latin typeface="TWK Everett Light"/>
        <a:ea typeface=""/>
        <a:cs typeface=""/>
      </a:majorFont>
      <a:minorFont>
        <a:latin typeface="TWK Everett Light"/>
        <a:ea typeface=""/>
        <a:cs typeface=""/>
      </a:minorFont>
    </a:fontScheme>
    <a:fmtScheme name="Solides discret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w="9525">
          <a:noFill/>
        </a:ln>
      </a:spPr>
      <a:bodyPr rtlCol="0" anchor="ctr"/>
      <a:lstStyle>
        <a:defPPr algn="ctr">
          <a:defRPr dirty="0">
            <a:solidFill>
              <a:schemeClr val="tx1"/>
            </a:solidFill>
            <a:latin typeface="TWK Everett Light" panose="020B0204000000000000" pitchFamily="34" charset="77"/>
            <a:cs typeface="TWK Everett Light" panose="020B0204000000000000" pitchFamily="34" charset="77"/>
          </a:defRPr>
        </a:defPPr>
      </a:lstStyle>
      <a:style>
        <a:lnRef idx="2">
          <a:schemeClr val="dk1"/>
        </a:lnRef>
        <a:fillRef idx="1">
          <a:schemeClr val="lt1"/>
        </a:fillRef>
        <a:effectRef idx="0">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QLI 2025 new chart" id="{04B12EE4-8B5A-43FF-BCA2-0710ADF40230}" vid="{E4F9DA36-C953-4288-987E-16D3B674A4F8}"/>
    </a:ext>
  </a:extLst>
</a:theme>
</file>

<file path=ppt/theme/theme3.xml><?xml version="1.0" encoding="utf-8"?>
<a:theme xmlns:a="http://schemas.openxmlformats.org/drawingml/2006/main" name="2_SQLI 2025">
  <a:themeElements>
    <a:clrScheme name="SQLI Elevate. Digitally">
      <a:dk1>
        <a:srgbClr val="000000"/>
      </a:dk1>
      <a:lt1>
        <a:srgbClr val="FFFFFF"/>
      </a:lt1>
      <a:dk2>
        <a:srgbClr val="0F0E2B"/>
      </a:dk2>
      <a:lt2>
        <a:srgbClr val="FFFAF0"/>
      </a:lt2>
      <a:accent1>
        <a:srgbClr val="1F24E9"/>
      </a:accent1>
      <a:accent2>
        <a:srgbClr val="6DA5FF"/>
      </a:accent2>
      <a:accent3>
        <a:srgbClr val="C5D8F6"/>
      </a:accent3>
      <a:accent4>
        <a:srgbClr val="425F8B"/>
      </a:accent4>
      <a:accent5>
        <a:srgbClr val="6164EB"/>
      </a:accent5>
      <a:accent6>
        <a:srgbClr val="8E8FEC"/>
      </a:accent6>
      <a:hlink>
        <a:srgbClr val="1F24E9"/>
      </a:hlink>
      <a:folHlink>
        <a:srgbClr val="6DA5FF"/>
      </a:folHlink>
    </a:clrScheme>
    <a:fontScheme name="SQLI Elevate. Digitally">
      <a:majorFont>
        <a:latin typeface="TWK Everett Light"/>
        <a:ea typeface=""/>
        <a:cs typeface=""/>
      </a:majorFont>
      <a:minorFont>
        <a:latin typeface="TWK Everett Light"/>
        <a:ea typeface=""/>
        <a:cs typeface=""/>
      </a:minorFont>
    </a:fontScheme>
    <a:fmtScheme name="Solides discret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w="9525">
          <a:noFill/>
        </a:ln>
      </a:spPr>
      <a:bodyPr rtlCol="0" anchor="ctr"/>
      <a:lstStyle>
        <a:defPPr algn="ctr">
          <a:defRPr dirty="0">
            <a:solidFill>
              <a:schemeClr val="tx1"/>
            </a:solidFill>
            <a:latin typeface="TWK Everett Light" panose="020B0204000000000000" pitchFamily="34" charset="77"/>
            <a:cs typeface="TWK Everett Light" panose="020B0204000000000000" pitchFamily="34" charset="77"/>
          </a:defRPr>
        </a:defPPr>
      </a:lstStyle>
      <a:style>
        <a:lnRef idx="2">
          <a:schemeClr val="dk1"/>
        </a:lnRef>
        <a:fillRef idx="1">
          <a:schemeClr val="lt1"/>
        </a:fillRef>
        <a:effectRef idx="0">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2025_SQLI_PowerPoint_Example_C2 RESTRICTED" id="{836F1F5D-01ED-4676-B80E-8D19DA6897E2}" vid="{3E164D49-FF04-444C-9A64-504A03157BB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FB45DE2D0A0C84C9A9B598B2CCD4824" ma:contentTypeVersion="10" ma:contentTypeDescription="Crée un document." ma:contentTypeScope="" ma:versionID="ee3b017a787aa01bec80425e3709507b">
  <xsd:schema xmlns:xsd="http://www.w3.org/2001/XMLSchema" xmlns:xs="http://www.w3.org/2001/XMLSchema" xmlns:p="http://schemas.microsoft.com/office/2006/metadata/properties" xmlns:ns3="a85ff7e5-55fa-4535-8e40-f4a8599e24fc" targetNamespace="http://schemas.microsoft.com/office/2006/metadata/properties" ma:root="true" ma:fieldsID="3e487cc59492a1202c37fb3618986ebe" ns3:_="">
    <xsd:import namespace="a85ff7e5-55fa-4535-8e40-f4a8599e24fc"/>
    <xsd:element name="properties">
      <xsd:complexType>
        <xsd:sequence>
          <xsd:element name="documentManagement">
            <xsd:complexType>
              <xsd:all>
                <xsd:element ref="ns3:MediaServiceDateTaken" minOccurs="0"/>
                <xsd:element ref="ns3:_activity" minOccurs="0"/>
                <xsd:element ref="ns3:MediaServiceMetadata" minOccurs="0"/>
                <xsd:element ref="ns3:MediaServiceFastMetadata" minOccurs="0"/>
                <xsd:element ref="ns3:MediaServiceSearchProperties" minOccurs="0"/>
                <xsd:element ref="ns3:MediaServiceObjectDetectorVersions"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5ff7e5-55fa-4535-8e40-f4a8599e24fc"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_activity" ma:index="9" nillable="true" ma:displayName="_activity" ma:hidden="true" ma:internalName="_activity">
      <xsd:simpleType>
        <xsd:restriction base="dms:Note"/>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a85ff7e5-55fa-4535-8e40-f4a8599e24fc" xsi:nil="true"/>
  </documentManagement>
</p:properties>
</file>

<file path=customXml/itemProps1.xml><?xml version="1.0" encoding="utf-8"?>
<ds:datastoreItem xmlns:ds="http://schemas.openxmlformats.org/officeDocument/2006/customXml" ds:itemID="{00B5936B-2747-4B54-A642-104A5EE3B0A9}">
  <ds:schemaRefs>
    <ds:schemaRef ds:uri="http://schemas.microsoft.com/sharepoint/v3/contenttype/forms"/>
  </ds:schemaRefs>
</ds:datastoreItem>
</file>

<file path=customXml/itemProps2.xml><?xml version="1.0" encoding="utf-8"?>
<ds:datastoreItem xmlns:ds="http://schemas.openxmlformats.org/officeDocument/2006/customXml" ds:itemID="{8CC44252-8041-42B3-BDD1-892815EA12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5ff7e5-55fa-4535-8e40-f4a8599e24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0124B4-9861-4C30-ABB0-AFA0DE5C0808}">
  <ds:schemaRefs>
    <ds:schemaRef ds:uri="http://www.w3.org/XML/1998/namespace"/>
    <ds:schemaRef ds:uri="http://purl.org/dc/dcmitype/"/>
    <ds:schemaRef ds:uri="http://schemas.microsoft.com/office/2006/metadata/properties"/>
    <ds:schemaRef ds:uri="http://schemas.microsoft.com/office/infopath/2007/PartnerControls"/>
    <ds:schemaRef ds:uri="http://purl.org/dc/terms/"/>
    <ds:schemaRef ds:uri="http://schemas.microsoft.com/office/2006/documentManagement/types"/>
    <ds:schemaRef ds:uri="a85ff7e5-55fa-4535-8e40-f4a8599e24fc"/>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SQLI 2025</Template>
  <TotalTime>231</TotalTime>
  <Words>906</Words>
  <Application>Microsoft Office PowerPoint</Application>
  <PresentationFormat>Widescreen</PresentationFormat>
  <Paragraphs>213</Paragraphs>
  <Slides>26</Slides>
  <Notes>11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26</vt:i4>
      </vt:variant>
    </vt:vector>
  </HeadingPairs>
  <TitlesOfParts>
    <vt:vector size="34" baseType="lpstr">
      <vt:lpstr>Aptos</vt:lpstr>
      <vt:lpstr>Arial</vt:lpstr>
      <vt:lpstr>TWK Everett</vt:lpstr>
      <vt:lpstr>TWK Everett Light</vt:lpstr>
      <vt:lpstr>TWK Everett Medium</vt:lpstr>
      <vt:lpstr>SQLI 2025</vt:lpstr>
      <vt:lpstr>1_SQLI 2025</vt:lpstr>
      <vt:lpstr>2_SQLI 2025</vt:lpstr>
      <vt:lpstr>Architectures Micro-Services</vt:lpstr>
      <vt:lpstr>Qui suis-je ?</vt:lpstr>
      <vt:lpstr>PowerPoint Presentation</vt:lpstr>
      <vt:lpstr>PowerPoint Presentation</vt:lpstr>
      <vt:lpstr>1. Objectifs de la session </vt:lpstr>
      <vt:lpstr>PowerPoint Presentation</vt:lpstr>
      <vt:lpstr>2. Définition d’un monolith </vt:lpstr>
      <vt:lpstr>PowerPoint Presentation</vt:lpstr>
      <vt:lpstr>3. Monoliths : Avantages et limites </vt:lpstr>
      <vt:lpstr>PowerPoint Presentation</vt:lpstr>
      <vt:lpstr>4. Pourquoi décomposer ? Les motivations des microservices </vt:lpstr>
      <vt:lpstr>PowerPoint Presentation</vt:lpstr>
      <vt:lpstr>5. Définition d’un microservice</vt:lpstr>
      <vt:lpstr>PowerPoint Presentation</vt:lpstr>
      <vt:lpstr>PowerPoint Presentation</vt:lpstr>
      <vt:lpstr>6. Microservices : Caractéristiques principales</vt:lpstr>
      <vt:lpstr>PowerPoint Presentation</vt:lpstr>
      <vt:lpstr>7. Comparaison Monolith vs Microservices</vt:lpstr>
      <vt:lpstr>PowerPoint Presentation</vt:lpstr>
      <vt:lpstr>8. Modular Monolith : définition &amp; intérêt</vt:lpstr>
      <vt:lpstr>PowerPoint Presentation</vt:lpstr>
      <vt:lpstr>9. Quand choisir quoi ?</vt:lpstr>
      <vt:lpstr>PowerPoint Presentation</vt:lpstr>
      <vt:lpstr>10. Discussion ouverte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Mehdi Armachi</dc:creator>
  <cp:lastModifiedBy>Mehdi Armachi</cp:lastModifiedBy>
  <cp:revision>3</cp:revision>
  <dcterms:created xsi:type="dcterms:W3CDTF">2025-06-23T13:59:00Z</dcterms:created>
  <dcterms:modified xsi:type="dcterms:W3CDTF">2025-06-27T14:39:42Z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0x010100FFB45DE2D0A0C84C9A9B598B2CCD4824</vt:lpwstr>
  </property>
</Properties>
</file>