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2C3E50"/>
                </a:solidFill>
              </a:defRPr>
            </a:pPr>
            <a:r>
              <a:t>Cryptocurrency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498DB"/>
                </a:solidFill>
              </a:defRPr>
            </a:pPr>
            <a:r>
              <a:t>Based on Q&amp;A Discussion</a:t>
            </a:r>
          </a:p>
          <a:p>
            <a:r>
              <a:t>Generated on: 2025-04-21 00:36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Market_Analysis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generate report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context, it appears that the query is related to generating a report, but the specifics of the report are not clearly defined. The context includes various documents such as a fi...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Total Topics Discussed: 4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Topics: market_price, bitcoin, legal_regulatory, market_analysis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Time Period: 2025-04-21 00:36 to 2025-04-21 00:36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Market_Price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Market_Price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Show me Bitcoin's price trends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market data for BTCUSDT, the current price of Bitcoin is $84,378.00. The 24-hour change is -0.63%, indicating a slight decrease in price over the past day. The 24-hour volume is 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Bitcoin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Bitcoin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tell me about bitcoin regulatory status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context, the regulatory status of Bitcoin is a complex and evolving topic. The documents referenced, such as the "us-crypto-regulatory-whitepaper.pdf" and "Regulatory-Notice-25-0...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Legal_Regulatory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Legal_Regulatory Discussion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C3E50"/>
                </a:solidFill>
              </a:defRPr>
            </a:pPr>
            <a:r>
              <a:t>Q: tell me about bitcoin regulatory status</a:t>
            </a:r>
          </a:p>
          <a:p>
            <a:pPr>
              <a:defRPr sz="1800">
                <a:solidFill>
                  <a:srgbClr val="2C3E50"/>
                </a:solidFill>
              </a:defRPr>
            </a:pPr>
            <a:r>
              <a:t>A: Based on the provided context, the regulatory status of Bitcoin is a complex and evolving topic. The documents referenced, such as the "us-crypto-regulatory-whitepaper.pdf" and "Regulatory-Notice-25-0...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3498DB"/>
                </a:solidFill>
              </a:defRPr>
            </a:pPr>
            <a:r>
              <a:t>Market_Analysis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