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>
                <a:solidFill>
                  <a:srgbClr val="2C3E50"/>
                </a:solidFill>
              </a:defRPr>
            </a:pPr>
            <a:r>
              <a:t>Cryptocurrency Analysis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>
                <a:solidFill>
                  <a:srgbClr val="3498DB"/>
                </a:solidFill>
              </a:defRPr>
            </a:pPr>
            <a:r>
              <a:t>Based on Q&amp;A Discussion</a:t>
            </a:r>
          </a:p>
          <a:p>
            <a:r>
              <a:t>Generated on: 2025-04-21 00:43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Market_Price Discussion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2C3E50"/>
                </a:solidFill>
              </a:defRPr>
            </a:pPr>
            <a:r>
              <a:t>Q: Show me Bitcoin's price trends</a:t>
            </a:r>
          </a:p>
          <a:p>
            <a:pPr>
              <a:defRPr sz="1800">
                <a:solidFill>
                  <a:srgbClr val="2C3E50"/>
                </a:solidFill>
              </a:defRPr>
            </a:pPr>
            <a:r>
              <a:t>A: Based on the provided market data for BTCUSDT, the current price of Bitcoin is $84,378.00. The 24-hour change is -0.63%, indicating a slight decrease in price over the past day. The 24-hour volume is 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Discussion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2C3E50"/>
                </a:solidFill>
              </a:defRPr>
            </a:pPr>
            <a:r>
              <a:t>Total Topics Discussed: 4</a:t>
            </a:r>
          </a:p>
          <a:p>
            <a:pPr>
              <a:defRPr sz="1800">
                <a:solidFill>
                  <a:srgbClr val="2C3E50"/>
                </a:solidFill>
              </a:defRPr>
            </a:pPr>
            <a:r>
              <a:t>Topics: market_analysis, bitcoin, legal_regulatory, market_price</a:t>
            </a:r>
          </a:p>
          <a:p>
            <a:pPr>
              <a:defRPr sz="1800">
                <a:solidFill>
                  <a:srgbClr val="2C3E50"/>
                </a:solidFill>
              </a:defRPr>
            </a:pPr>
            <a:r>
              <a:t>Time Period: 2025-04-21 00:43 to 2025-04-21 00:43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3498DB"/>
                </a:solidFill>
              </a:defRPr>
            </a:pPr>
            <a:r>
              <a:t>Market_Analysis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Market_Analysis Discussion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2C3E50"/>
                </a:solidFill>
              </a:defRPr>
            </a:pPr>
            <a:r>
              <a:t>Q: generate report</a:t>
            </a:r>
          </a:p>
          <a:p>
            <a:pPr>
              <a:defRPr sz="1800">
                <a:solidFill>
                  <a:srgbClr val="2C3E50"/>
                </a:solidFill>
              </a:defRPr>
            </a:pPr>
            <a:r>
              <a:t>A: I apologize, but I can only provide information related to cryptocurrency, blockchain technology, and digital asset due diligence based on the data available in our collections. The question you've as...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3498DB"/>
                </a:solidFill>
              </a:defRPr>
            </a:pPr>
            <a:r>
              <a:t>Bitcoin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Bitcoin Discussion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2C3E50"/>
                </a:solidFill>
              </a:defRPr>
            </a:pPr>
            <a:r>
              <a:t>Q: tell me about bitcoin regulatory status</a:t>
            </a:r>
          </a:p>
          <a:p>
            <a:pPr>
              <a:defRPr sz="1800">
                <a:solidFill>
                  <a:srgbClr val="2C3E50"/>
                </a:solidFill>
              </a:defRPr>
            </a:pPr>
            <a:r>
              <a:t>A: Based on the provided context, the regulatory status of Bitcoin is a complex and multifaceted topic. The context mentions several documents, including regulatory notices, whitepapers, and legal agreem...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3498DB"/>
                </a:solidFill>
              </a:defRPr>
            </a:pPr>
            <a:r>
              <a:t>Legal_Regulatory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Legal_Regulatory Discussion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2C3E50"/>
                </a:solidFill>
              </a:defRPr>
            </a:pPr>
            <a:r>
              <a:t>Q: tell me about bitcoin regulatory status</a:t>
            </a:r>
          </a:p>
          <a:p>
            <a:pPr>
              <a:defRPr sz="1800">
                <a:solidFill>
                  <a:srgbClr val="2C3E50"/>
                </a:solidFill>
              </a:defRPr>
            </a:pPr>
            <a:r>
              <a:t>A: Based on the provided context, the regulatory status of Bitcoin is a complex and multifaceted topic. The context mentions several documents, including regulatory notices, whitepapers, and legal agreem...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3498DB"/>
                </a:solidFill>
              </a:defRPr>
            </a:pPr>
            <a:r>
              <a:t>Market_Price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