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a:solidFill>
                  <a:srgbClr val="2C3E50"/>
                </a:solidFill>
              </a:defRPr>
            </a:pPr>
            <a:r>
              <a:t>Cryptocurrency Analysis Report</a:t>
            </a:r>
          </a:p>
        </p:txBody>
      </p:sp>
      <p:sp>
        <p:nvSpPr>
          <p:cNvPr id="3" name="Subtitle 2"/>
          <p:cNvSpPr>
            <a:spLocks noGrp="1"/>
          </p:cNvSpPr>
          <p:nvPr>
            <p:ph type="subTitle" idx="1"/>
          </p:nvPr>
        </p:nvSpPr>
        <p:spPr/>
        <p:txBody>
          <a:bodyPr/>
          <a:lstStyle/>
          <a:p>
            <a:pPr>
              <a:defRPr sz="2400">
                <a:solidFill>
                  <a:srgbClr val="3498DB"/>
                </a:solidFill>
              </a:defRPr>
            </a:pPr>
            <a:r>
              <a:t>Based on Q&amp;A Discussion</a:t>
            </a:r>
          </a:p>
          <a:p>
            <a:r>
              <a:t>Generated on: 2025-04-21 10:08</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Ysis To Better Understand The Trends And Make Informed Decisions Discussion Points</a:t>
            </a:r>
          </a:p>
        </p:txBody>
      </p:sp>
      <p:sp>
        <p:nvSpPr>
          <p:cNvPr id="3" name="Content Placeholder 2"/>
          <p:cNvSpPr>
            <a:spLocks noGrp="1"/>
          </p:cNvSpPr>
          <p:nvPr>
            <p:ph idx="1"/>
          </p:nvPr>
        </p:nvSpPr>
        <p:spPr/>
        <p:txBody>
          <a:bodyPr/>
          <a:lstStyle/>
          <a:p/>
          <a:p>
            <a:pPr>
              <a:defRPr sz="1800">
                <a:solidFill>
                  <a:srgbClr val="2C3E50"/>
                </a:solidFill>
              </a:defRPr>
            </a:pPr>
            <a:r>
              <a:t>Q: Show me Bitcoin's price trends</a:t>
            </a:r>
          </a:p>
          <a:p>
            <a:pPr>
              <a:defRPr sz="1800">
                <a:solidFill>
                  <a:srgbClr val="2C3E50"/>
                </a:solidFill>
              </a:defRPr>
            </a:pPr>
            <a:r>
              <a:t>A: Based on the provided market data for BTCUSDT, the current price of Bitcoin is $84,378.00. The 24-hour change is -0.63%, indicating a slight decrease in price over the past day. The 24-hour volume is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Ing Market Data And Sentiment Analysis To Better Understand The Tren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Ing Market Data And Sentiment Analysis To Better Understand The Tren Discussion Points</a:t>
            </a:r>
          </a:p>
        </p:txBody>
      </p:sp>
      <p:sp>
        <p:nvSpPr>
          <p:cNvPr id="3" name="Content Placeholder 2"/>
          <p:cNvSpPr>
            <a:spLocks noGrp="1"/>
          </p:cNvSpPr>
          <p:nvPr>
            <p:ph idx="1"/>
          </p:nvPr>
        </p:nvSpPr>
        <p:spPr/>
        <p:txBody>
          <a:bodyPr/>
          <a:lstStyle/>
          <a:p/>
          <a:p>
            <a:pPr>
              <a:defRPr sz="1800">
                <a:solidFill>
                  <a:srgbClr val="2C3E50"/>
                </a:solidFill>
              </a:defRPr>
            </a:pPr>
            <a:r>
              <a:t>Q: Show me Bitcoin's price trends</a:t>
            </a:r>
          </a:p>
          <a:p>
            <a:pPr>
              <a:defRPr sz="1800">
                <a:solidFill>
                  <a:srgbClr val="2C3E50"/>
                </a:solidFill>
              </a:defRPr>
            </a:pPr>
            <a:r>
              <a:t>A: Based on the provided market data for BTCUSDT, the current price of Bitcoin is $84,378.00. The 24-hour change is -0.63%, indicating a slight decrease in price over the past day. The 24-hour volume is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Market Trends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Market Trends Discussion Points</a:t>
            </a:r>
          </a:p>
        </p:txBody>
      </p:sp>
      <p:sp>
        <p:nvSpPr>
          <p:cNvPr id="3" name="Content Placeholder 2"/>
          <p:cNvSpPr>
            <a:spLocks noGrp="1"/>
          </p:cNvSpPr>
          <p:nvPr>
            <p:ph idx="1"/>
          </p:nvPr>
        </p:nvSpPr>
        <p:spPr/>
        <p:txBody>
          <a:bodyPr/>
          <a:lstStyle/>
          <a:p/>
          <a:p>
            <a:pPr>
              <a:defRPr sz="1800">
                <a:solidFill>
                  <a:srgbClr val="2C3E50"/>
                </a:solidFill>
              </a:defRPr>
            </a:pPr>
            <a:r>
              <a:t>Q: Analyze market metrics for BNB</a:t>
            </a:r>
          </a:p>
          <a:p>
            <a:pPr>
              <a:defRPr sz="1800">
                <a:solidFill>
                  <a:srgbClr val="2C3E50"/>
                </a:solidFill>
              </a:defRPr>
            </a:pPr>
            <a:r>
              <a:t>A: Based on the provided context, the market metrics for BNB (Binance Coin) can be analyzed using the time series data for the BNBUSDUSDT trading pair. The data points provided are:</a:t>
            </a:r>
            <a:br/>
            <a:br/>
            <a:r>
              <a:t>- 2021-10-02: Open=$...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Hich Can Contribute To Upward Price Pressure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Hich Can Contribute To Upward Price Pressure Discussion Points</a:t>
            </a:r>
          </a:p>
        </p:txBody>
      </p:sp>
      <p:sp>
        <p:nvSpPr>
          <p:cNvPr id="3" name="Content Placeholder 2"/>
          <p:cNvSpPr>
            <a:spLocks noGrp="1"/>
          </p:cNvSpPr>
          <p:nvPr>
            <p:ph idx="1"/>
          </p:nvPr>
        </p:nvSpPr>
        <p:spPr/>
        <p:txBody>
          <a:bodyPr/>
          <a:lstStyle/>
          <a:p/>
          <a:p>
            <a:pPr>
              <a:defRPr sz="1800">
                <a:solidFill>
                  <a:srgbClr val="2C3E50"/>
                </a:solidFill>
              </a:defRPr>
            </a:pPr>
            <a:r>
              <a:t>Q: Show me Bitcoin's price trends</a:t>
            </a:r>
          </a:p>
          <a:p>
            <a:pPr>
              <a:defRPr sz="1800">
                <a:solidFill>
                  <a:srgbClr val="2C3E50"/>
                </a:solidFill>
              </a:defRPr>
            </a:pPr>
            <a:r>
              <a:t>A: Based on the provided market data for BTCUSDT, the current price of Bitcoin is $84,378.00. The 24-hour change is -0.63%, indicating a slight decrease in price over the past day. The 24-hour volume is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Ne The Exact Timeline Of This Trend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 The Exact Timeline Of This Trend Discussion Points</a:t>
            </a:r>
          </a:p>
        </p:txBody>
      </p:sp>
      <p:sp>
        <p:nvSpPr>
          <p:cNvPr id="3" name="Content Placeholder 2"/>
          <p:cNvSpPr>
            <a:spLocks noGrp="1"/>
          </p:cNvSpPr>
          <p:nvPr>
            <p:ph idx="1"/>
          </p:nvPr>
        </p:nvSpPr>
        <p:spPr/>
        <p:txBody>
          <a:bodyPr/>
          <a:lstStyle/>
          <a:p/>
          <a:p>
            <a:pPr>
              <a:defRPr sz="1800">
                <a:solidFill>
                  <a:srgbClr val="2C3E50"/>
                </a:solidFill>
              </a:defRPr>
            </a:pPr>
            <a:r>
              <a:t>Q: Show me Bitcoin's price trends</a:t>
            </a:r>
          </a:p>
          <a:p>
            <a:pPr>
              <a:defRPr sz="1800">
                <a:solidFill>
                  <a:srgbClr val="2C3E50"/>
                </a:solidFill>
              </a:defRPr>
            </a:pPr>
            <a:r>
              <a:t>A: Based on the provided market data for BTCUSDT, the current price of Bitcoin is $84,378.00. The 24-hour change is -0.63%, indicating a slight decrease in price over the past day. The 24-hour volume is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He Sec Has Noted That Certain Investment Products Or Schemes Involving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 Overview</a:t>
            </a:r>
          </a:p>
        </p:txBody>
      </p:sp>
      <p:sp>
        <p:nvSpPr>
          <p:cNvPr id="3" name="Content Placeholder 2"/>
          <p:cNvSpPr>
            <a:spLocks noGrp="1"/>
          </p:cNvSpPr>
          <p:nvPr>
            <p:ph idx="1"/>
          </p:nvPr>
        </p:nvSpPr>
        <p:spPr/>
        <p:txBody>
          <a:bodyPr/>
          <a:lstStyle/>
          <a:p/>
          <a:p>
            <a:pPr>
              <a:defRPr sz="1800">
                <a:solidFill>
                  <a:srgbClr val="2C3E50"/>
                </a:solidFill>
              </a:defRPr>
            </a:pPr>
            <a:r>
              <a:t>Total Topics Discussed: 84</a:t>
            </a:r>
          </a:p>
          <a:p>
            <a:pPr>
              <a:defRPr sz="1800">
                <a:solidFill>
                  <a:srgbClr val="2C3E50"/>
                </a:solidFill>
              </a:defRPr>
            </a:pPr>
            <a:r>
              <a:t>Topics: nsidered financial legal or investment advice always conduct your o, due diligence, Bitcoin, Blockchain, n has experienced significant price fluctuations throughout its h, ns the fact that the current price is also the all time high at, to understand bitcoin s price trends it s essential to consider, 2 trading volume the volume of bnb t, liquidity, on 2021 10 01 the price increased from 387 50 to 42, bnb which can influence its price movement the legal cases and, Privacy, eries data for the bnbusdusdt trading pair the data points provide, overall bitcoin s price trends appear to be driven by a com, w prices for each day indicate the vo, tion of the commodity futures trading commission cftc the cftc h, low 466 48 close 485 03 volume 113050 00, ysis to better understand the trends and make informed decisions, terms of market dynamics the price of bitcoin can be affected by, be seen with the highest volume on 2021 10 02 at 184 210 00 a, 4 market trends although the data is limi, all time high price and high trading volume may indicate a strong, low 410 80 close 427 10 volume 184210 00, data for btcusdt the current price of bitcoin is 84 378 00 the, ing market data and sentiment analysis to better understand the tren, dicating a slight decrease in price over the past day the 24 hou, DeFi, market trends, hich can contribute to upward price pressure, ne the exact timeline of this trend, ions show me bitcoin s price trends based on the provided market, he sec has noted that certain investment products or schemes involving, Cryptocurrency Trading, Smart Contracts, to enhance our analysis it s essential to consider a, 2 trading volume the volume of bnb traded on each day can, BNB, ding which can contribute to price volatility, r example on 2021 10 02 the price ranged from 410 80 to 438 0, decisions show me bitcoin s price trends based on the provided, low 574 93 close 594 90 volume 82150 00, 1 price volatility the high and lo, Tokenomics, Scalability, risk management, Staking, including the all time high price and high trading volume may, ed context includes sentiment analysis reports legal cases and reg, has reached an all time high price may indicate increasing mains, days we can observe that the price of bnb generally increased fr, Mining, low 381 71 close 421 38 volume 132730 00, Technical Analysis, market data to understand the trends and potential future develop, s been experiencing an upward trend however the ath date is unk, portfolio management, to understand bitcoin s price trends it s essential to con, he context of bitcoin s price trends it s crucial to acknowledge, ment can influence bitcoin s price trends therefore it s cruci, arbitrage, overall cryptocurrency market trends the provided context includ, Regulatory, analyze the price movement of bnb for instance, conditions while the current price is at an all time high it s, including market sentiment trading activity and global economic, overall bitcoin s price trends appear to be driven by, can influence bitcoin s price trends therefore it s crucial to, 1 38 indicating a positive price movement, ver the past day the 24 hour volume is 9 747 128 017 95 which s, Market Analysis, e high price and high trading volume may indicate a strong demand, investment strategy, Security, g new highs the high 24 hour volume suggests that the market is a, 3 price movement the open high l, Ethereum, s that the market is actively trading which can contribute to pric, ow and close prices for each day can be used to, NFT, gests a significant amount of trading activity, overall cryptocurrency market trends however it s crucial to no, low 400 58 close 413 30 volume 77120 00, in the context of bitcoin s price trends it s crucial to ackno, for example the sentiment analysis reports could indicate the ov</a:t>
            </a:r>
          </a:p>
          <a:p>
            <a:pPr>
              <a:defRPr sz="1800">
                <a:solidFill>
                  <a:srgbClr val="2C3E50"/>
                </a:solidFill>
              </a:defRPr>
            </a:pPr>
            <a:r>
              <a:t>Time Period: 2025-04-21 10:06 to 2025-04-21 10:06</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 Sec Has Noted That Certain Investment Products Or Schemes Involving Discussion Points</a:t>
            </a:r>
          </a:p>
        </p:txBody>
      </p:sp>
      <p:sp>
        <p:nvSpPr>
          <p:cNvPr id="3" name="Content Placeholder 2"/>
          <p:cNvSpPr>
            <a:spLocks noGrp="1"/>
          </p:cNvSpPr>
          <p:nvPr>
            <p:ph idx="1"/>
          </p:nvPr>
        </p:nvSpPr>
        <p:spPr/>
        <p:txBody>
          <a:bodyPr/>
          <a:lstStyle/>
          <a:p/>
          <a:p>
            <a:pPr>
              <a:defRPr sz="1800">
                <a:solidFill>
                  <a:srgbClr val="2C3E50"/>
                </a:solidFill>
              </a:defRPr>
            </a:pPr>
            <a:r>
              <a:t>Q: tell me about bitcoin regulatory status</a:t>
            </a:r>
          </a:p>
          <a:p>
            <a:pPr>
              <a:defRPr sz="1800">
                <a:solidFill>
                  <a:srgbClr val="2C3E50"/>
                </a:solidFill>
              </a:defRPr>
            </a:pPr>
            <a:r>
              <a:t>A: Based on the provided context, the regulatory status of Bitcoin is a complex and evolving topic. The documents listed, including the US Crypto Regulatory Whitepaper, Regulatory Notice 25-03, and vario...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Bnb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Bnb Discussion Points</a:t>
            </a:r>
          </a:p>
        </p:txBody>
      </p:sp>
      <p:sp>
        <p:nvSpPr>
          <p:cNvPr id="3" name="Content Placeholder 2"/>
          <p:cNvSpPr>
            <a:spLocks noGrp="1"/>
          </p:cNvSpPr>
          <p:nvPr>
            <p:ph idx="1"/>
          </p:nvPr>
        </p:nvSpPr>
        <p:spPr/>
        <p:txBody>
          <a:bodyPr/>
          <a:lstStyle/>
          <a:p/>
          <a:p>
            <a:pPr>
              <a:defRPr sz="1800">
                <a:solidFill>
                  <a:srgbClr val="2C3E50"/>
                </a:solidFill>
              </a:defRPr>
            </a:pPr>
            <a:r>
              <a:t>Q: Analyze market metrics for BNB</a:t>
            </a:r>
          </a:p>
          <a:p>
            <a:pPr>
              <a:defRPr sz="1800">
                <a:solidFill>
                  <a:srgbClr val="2C3E50"/>
                </a:solidFill>
              </a:defRPr>
            </a:pPr>
            <a:r>
              <a:t>A: Based on the provided context, the market metrics for BNB (Binance Coin) can be analyzed using the time series data for the BNBUSDUSDT trading pair. The data points provided are:</a:t>
            </a:r>
            <a:br/>
            <a:br/>
            <a:r>
              <a:t>- 2021-10-02: Open=$...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Market Data To Understand The Trends And Potential Future Develop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Market Data To Understand The Trends And Potential Future Develop Discussion Points</a:t>
            </a:r>
          </a:p>
        </p:txBody>
      </p:sp>
      <p:sp>
        <p:nvSpPr>
          <p:cNvPr id="3" name="Content Placeholder 2"/>
          <p:cNvSpPr>
            <a:spLocks noGrp="1"/>
          </p:cNvSpPr>
          <p:nvPr>
            <p:ph idx="1"/>
          </p:nvPr>
        </p:nvSpPr>
        <p:spPr/>
        <p:txBody>
          <a:bodyPr/>
          <a:lstStyle/>
          <a:p/>
          <a:p>
            <a:pPr>
              <a:defRPr sz="1800">
                <a:solidFill>
                  <a:srgbClr val="2C3E50"/>
                </a:solidFill>
              </a:defRPr>
            </a:pPr>
            <a:r>
              <a:t>Q: Show me Bitcoin's price trends</a:t>
            </a:r>
          </a:p>
          <a:p>
            <a:pPr>
              <a:defRPr sz="1800">
                <a:solidFill>
                  <a:srgbClr val="2C3E50"/>
                </a:solidFill>
              </a:defRPr>
            </a:pPr>
            <a:r>
              <a:t>A: Based on the provided market data for BTCUSDT, the current price of Bitcoin is $84,378.00. The 24-hour change is -0.63%, indicating a slight decrease in price over the past day. The 24-hour volume is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Regulatory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Regulatory Discussion Points</a:t>
            </a:r>
          </a:p>
        </p:txBody>
      </p:sp>
      <p:sp>
        <p:nvSpPr>
          <p:cNvPr id="3" name="Content Placeholder 2"/>
          <p:cNvSpPr>
            <a:spLocks noGrp="1"/>
          </p:cNvSpPr>
          <p:nvPr>
            <p:ph idx="1"/>
          </p:nvPr>
        </p:nvSpPr>
        <p:spPr/>
        <p:txBody>
          <a:bodyPr/>
          <a:lstStyle/>
          <a:p/>
          <a:p>
            <a:pPr>
              <a:defRPr sz="1800">
                <a:solidFill>
                  <a:srgbClr val="2C3E50"/>
                </a:solidFill>
              </a:defRPr>
            </a:pPr>
            <a:r>
              <a:t>Q: tell me about bitcoin regulatory status</a:t>
            </a:r>
          </a:p>
          <a:p>
            <a:pPr>
              <a:defRPr sz="1800">
                <a:solidFill>
                  <a:srgbClr val="2C3E50"/>
                </a:solidFill>
              </a:defRPr>
            </a:pPr>
            <a:r>
              <a:t>A: Based on the provided context, the regulatory status of Bitcoin is a complex and evolving topic. The documents listed, including the US Crypto Regulatory Whitepaper, Regulatory Notice 25-03, and vario...</a:t>
            </a:r>
          </a:p>
          <a:p>
            <a:pPr>
              <a:defRPr sz="1800">
                <a:solidFill>
                  <a:srgbClr val="2C3E50"/>
                </a:solidFill>
              </a:defRPr>
            </a:pPr>
            <a:r>
              <a:t>Q: Show me Bitcoin's price trends</a:t>
            </a:r>
          </a:p>
          <a:p>
            <a:pPr>
              <a:defRPr sz="1800">
                <a:solidFill>
                  <a:srgbClr val="2C3E50"/>
                </a:solidFill>
              </a:defRPr>
            </a:pPr>
            <a:r>
              <a:t>A: Based on the provided market data for BTCUSDT, the current price of Bitcoin is $84,378.00. The 24-hour change is -0.63%, indicating a slight decrease in price over the past day. The 24-hour volume is ...</a:t>
            </a:r>
          </a:p>
          <a:p>
            <a:pPr>
              <a:defRPr sz="1800">
                <a:solidFill>
                  <a:srgbClr val="2C3E50"/>
                </a:solidFill>
              </a:defRPr>
            </a:pPr>
            <a:r>
              <a:t>Q: Analyze market metrics for BNB</a:t>
            </a:r>
          </a:p>
          <a:p>
            <a:pPr>
              <a:defRPr sz="1800">
                <a:solidFill>
                  <a:srgbClr val="2C3E50"/>
                </a:solidFill>
              </a:defRPr>
            </a:pPr>
            <a:r>
              <a:t>A: Based on the provided context, the market metrics for BNB (Binance Coin) can be analyzed using the time series data for the BNBUSDUSDT trading pair. The data points provided are:</a:t>
            </a:r>
            <a:br/>
            <a:br/>
            <a:r>
              <a:t>- 2021-10-02: Open=$...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Security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Discussion Points</a:t>
            </a:r>
          </a:p>
        </p:txBody>
      </p:sp>
      <p:sp>
        <p:nvSpPr>
          <p:cNvPr id="3" name="Content Placeholder 2"/>
          <p:cNvSpPr>
            <a:spLocks noGrp="1"/>
          </p:cNvSpPr>
          <p:nvPr>
            <p:ph idx="1"/>
          </p:nvPr>
        </p:nvSpPr>
        <p:spPr/>
        <p:txBody>
          <a:bodyPr/>
          <a:lstStyle/>
          <a:p/>
          <a:p>
            <a:pPr>
              <a:defRPr sz="1800">
                <a:solidFill>
                  <a:srgbClr val="2C3E50"/>
                </a:solidFill>
              </a:defRPr>
            </a:pPr>
            <a:r>
              <a:t>Q: tell me about bitcoin regulatory status</a:t>
            </a:r>
          </a:p>
          <a:p>
            <a:pPr>
              <a:defRPr sz="1800">
                <a:solidFill>
                  <a:srgbClr val="2C3E50"/>
                </a:solidFill>
              </a:defRPr>
            </a:pPr>
            <a:r>
              <a:t>A: Based on the provided context, the regulatory status of Bitcoin is a complex and evolving topic. The documents listed, including the US Crypto Regulatory Whitepaper, Regulatory Notice 25-03, and vario...</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Gests A Significant Amount Of Trading Activity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Bitcoin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Gests A Significant Amount Of Trading Activity Discussion Points</a:t>
            </a:r>
          </a:p>
        </p:txBody>
      </p:sp>
      <p:sp>
        <p:nvSpPr>
          <p:cNvPr id="3" name="Content Placeholder 2"/>
          <p:cNvSpPr>
            <a:spLocks noGrp="1"/>
          </p:cNvSpPr>
          <p:nvPr>
            <p:ph idx="1"/>
          </p:nvPr>
        </p:nvSpPr>
        <p:spPr/>
        <p:txBody>
          <a:bodyPr/>
          <a:lstStyle/>
          <a:p/>
          <a:p>
            <a:pPr>
              <a:defRPr sz="1800">
                <a:solidFill>
                  <a:srgbClr val="2C3E50"/>
                </a:solidFill>
              </a:defRPr>
            </a:pPr>
            <a:r>
              <a:t>Q: Show me Bitcoin's price trends</a:t>
            </a:r>
          </a:p>
          <a:p>
            <a:pPr>
              <a:defRPr sz="1800">
                <a:solidFill>
                  <a:srgbClr val="2C3E50"/>
                </a:solidFill>
              </a:defRPr>
            </a:pPr>
            <a:r>
              <a:t>A: Based on the provided market data for BTCUSDT, the current price of Bitcoin is $84,378.00. The 24-hour change is -0.63%, indicating a slight decrease in price over the past day. The 24-hour volume is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Bitcoin Discussion Points</a:t>
            </a:r>
          </a:p>
        </p:txBody>
      </p:sp>
      <p:sp>
        <p:nvSpPr>
          <p:cNvPr id="3" name="Content Placeholder 2"/>
          <p:cNvSpPr>
            <a:spLocks noGrp="1"/>
          </p:cNvSpPr>
          <p:nvPr>
            <p:ph idx="1"/>
          </p:nvPr>
        </p:nvSpPr>
        <p:spPr/>
        <p:txBody>
          <a:bodyPr/>
          <a:lstStyle/>
          <a:p/>
          <a:p>
            <a:pPr>
              <a:defRPr sz="1800">
                <a:solidFill>
                  <a:srgbClr val="2C3E50"/>
                </a:solidFill>
              </a:defRPr>
            </a:pPr>
            <a:r>
              <a:t>Q: tell me about bitcoin regulatory status</a:t>
            </a:r>
          </a:p>
          <a:p>
            <a:pPr>
              <a:defRPr sz="1800">
                <a:solidFill>
                  <a:srgbClr val="2C3E50"/>
                </a:solidFill>
              </a:defRPr>
            </a:pPr>
            <a:r>
              <a:t>A: Based on the provided context, the regulatory status of Bitcoin is a complex and evolving topic. The documents listed, including the US Crypto Regulatory Whitepaper, Regulatory Notice 25-03, and vario...</a:t>
            </a:r>
          </a:p>
          <a:p>
            <a:pPr>
              <a:defRPr sz="1800">
                <a:solidFill>
                  <a:srgbClr val="2C3E50"/>
                </a:solidFill>
              </a:defRPr>
            </a:pPr>
            <a:r>
              <a:t>Q: Show me Bitcoin's price trends</a:t>
            </a:r>
          </a:p>
          <a:p>
            <a:pPr>
              <a:defRPr sz="1800">
                <a:solidFill>
                  <a:srgbClr val="2C3E50"/>
                </a:solidFill>
              </a:defRPr>
            </a:pPr>
            <a:r>
              <a:t>A: Based on the provided market data for BTCUSDT, the current price of Bitcoin is $84,378.00. The 24-hour change is -0.63%, indicating a slight decrease in price over the past day. The 24-hour volume is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N Has Experienced Significant Price Fluctuations Throughout Its H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 Has Experienced Significant Price Fluctuations Throughout Its H Discussion Points</a:t>
            </a:r>
          </a:p>
        </p:txBody>
      </p:sp>
      <p:sp>
        <p:nvSpPr>
          <p:cNvPr id="3" name="Content Placeholder 2"/>
          <p:cNvSpPr>
            <a:spLocks noGrp="1"/>
          </p:cNvSpPr>
          <p:nvPr>
            <p:ph idx="1"/>
          </p:nvPr>
        </p:nvSpPr>
        <p:spPr/>
        <p:txBody>
          <a:bodyPr/>
          <a:lstStyle/>
          <a:p/>
          <a:p>
            <a:pPr>
              <a:defRPr sz="1800">
                <a:solidFill>
                  <a:srgbClr val="2C3E50"/>
                </a:solidFill>
              </a:defRPr>
            </a:pPr>
            <a:r>
              <a:t>Q: Show me Bitcoin's price trends</a:t>
            </a:r>
          </a:p>
          <a:p>
            <a:pPr>
              <a:defRPr sz="1800">
                <a:solidFill>
                  <a:srgbClr val="2C3E50"/>
                </a:solidFill>
              </a:defRPr>
            </a:pPr>
            <a:r>
              <a:t>A: Based on the provided market data for BTCUSDT, the current price of Bitcoin is $84,378.00. The 24-hour change is -0.63%, indicating a slight decrease in price over the past day. The 24-hour volume is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W Prices For Each Day Indicate The Vo Analysis</a:t>
            </a:r>
          </a:p>
        </p:txBody>
      </p:sp>
      <p:sp>
        <p:nvSpPr>
          <p:cNvPr id="3" name="Text Placeholder 2"/>
          <p:cNvSpPr>
            <a:spLocks noGrp="1"/>
          </p:cNvSpPr>
          <p:nvPr>
            <p:ph type="body"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 Prices For Each Day Indicate The Vo Discussion Points</a:t>
            </a:r>
          </a:p>
        </p:txBody>
      </p:sp>
      <p:sp>
        <p:nvSpPr>
          <p:cNvPr id="3" name="Content Placeholder 2"/>
          <p:cNvSpPr>
            <a:spLocks noGrp="1"/>
          </p:cNvSpPr>
          <p:nvPr>
            <p:ph idx="1"/>
          </p:nvPr>
        </p:nvSpPr>
        <p:spPr/>
        <p:txBody>
          <a:bodyPr/>
          <a:lstStyle/>
          <a:p/>
          <a:p>
            <a:pPr>
              <a:defRPr sz="1800">
                <a:solidFill>
                  <a:srgbClr val="2C3E50"/>
                </a:solidFill>
              </a:defRPr>
            </a:pPr>
            <a:r>
              <a:t>Q: Analyze market metrics for BNB</a:t>
            </a:r>
          </a:p>
          <a:p>
            <a:pPr>
              <a:defRPr sz="1800">
                <a:solidFill>
                  <a:srgbClr val="2C3E50"/>
                </a:solidFill>
              </a:defRPr>
            </a:pPr>
            <a:r>
              <a:t>A: Based on the provided context, the market metrics for BNB (Binance Coin) can be analyzed using the time series data for the BNBUSDUSDT trading pair. The data points provided are:</a:t>
            </a:r>
            <a:br/>
            <a:br/>
            <a:r>
              <a:t>- 2021-10-02: Open=$...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solidFill>
                  <a:srgbClr val="3498DB"/>
                </a:solidFill>
              </a:defRPr>
            </a:pPr>
            <a:r>
              <a:t>Ysis To Better Understand The Trends And Make Informed Decisions Analysis</a:t>
            </a:r>
          </a:p>
        </p:txBody>
      </p:sp>
      <p:sp>
        <p:nvSpPr>
          <p:cNvPr id="3" name="Text Placeholder 2"/>
          <p:cNvSpPr>
            <a:spLocks noGrp="1"/>
          </p:cNvSpPr>
          <p:nvPr>
            <p:ph type="body"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