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a:solidFill>
                  <a:srgbClr val="2C3E50"/>
                </a:solidFill>
              </a:defRPr>
            </a:pPr>
            <a:r>
              <a:t>Bitcoin Market Analysis Report</a:t>
            </a:r>
          </a:p>
        </p:txBody>
      </p:sp>
      <p:sp>
        <p:nvSpPr>
          <p:cNvPr id="3" name="Subtitle 2"/>
          <p:cNvSpPr>
            <a:spLocks noGrp="1"/>
          </p:cNvSpPr>
          <p:nvPr>
            <p:ph type="subTitle" idx="1"/>
          </p:nvPr>
        </p:nvSpPr>
        <p:spPr/>
        <p:txBody>
          <a:bodyPr/>
          <a:lstStyle/>
          <a:p>
            <a:pPr>
              <a:defRPr sz="2400">
                <a:solidFill>
                  <a:srgbClr val="3498DB"/>
                </a:solidFill>
              </a:defRPr>
            </a:pPr>
            <a:r>
              <a:t>Analysis of market_analysis</a:t>
            </a:r>
          </a:p>
          <a:p>
            <a:r>
              <a:t>Generated via AI Q&amp;A System</a:t>
            </a:r>
          </a:p>
          <a:p>
            <a:r>
              <a:t>Generated on: 2025-04-20 23:25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lstStyle/>
          <a:p/>
          <a:p>
            <a:pPr>
              <a:defRPr sz="1800">
                <a:solidFill>
                  <a:srgbClr val="2C3E50"/>
                </a:solidFill>
              </a:defRPr>
            </a:pPr>
            <a:r>
              <a:t>• Based on the provided context, it appears that the query is related to generating a report, but the context does not contain sufficient information to provide a detailed answer. The context includes various documents such as financial analyses, legal cases, and agreements, but none of them seem to be directly related to generating a report.</a:t>
            </a:r>
          </a:p>
          <a:p>
            <a:pPr>
              <a:defRPr sz="1800">
                <a:solidFill>
                  <a:srgbClr val="2C3E50"/>
                </a:solidFill>
              </a:defRPr>
            </a:pPr>
            <a:r>
              <a:t>• However, I can provide some general information about report generation in the context of cryptocurrency and due diligence. Reports are an essential tool for investors, researchers, and analysts to understand market trends, assess risks, and make informed decisions. In the cryptocurrency space, reports can include market analysis, sentiment analysis, and financial analysis, among other topics.</a:t>
            </a:r>
          </a:p>
          <a:p>
            <a:pPr>
              <a:defRPr sz="1800">
                <a:solidFill>
                  <a:srgbClr val="2C3E50"/>
                </a:solidFill>
              </a:defRPr>
            </a:pPr>
            <a:r>
              <a:t>• To generate a report, one would typically need to gather relevant data from credible sources, analyze the data, and present the findings in a clear and concise manner. The context provides some examples of documents that could be used as sources for a report, such as financial analyses and legal cases.</a:t>
            </a:r>
          </a:p>
          <a:p>
            <a:pPr>
              <a:defRPr sz="1800">
                <a:solidFill>
                  <a:srgbClr val="2C3E50"/>
                </a:solidFill>
              </a:defRPr>
            </a:pPr>
            <a:r>
              <a:t>• If you could provide more information about the type of report you are trying to generate, I may be able to provide more specific guidance and insights. Alternatively, if you have any questions about cryptocurrency or due diligence, I would be happy to try and assist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