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B8F1DB-4322-411D-BE1D-800208928B76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1FDFBCE-9522-474A-B58A-C4B46B53DA6F}" type="datetime1">
              <a:rPr lang="en-US" smtClean="0"/>
              <a:t>4/25/2025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  <a:endParaRPr lang="en-US"/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30794-FA34-3E1E-0D42-D25F4772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601AA8C-C1C6-4293-BB33-7DEFE4232294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CB3CE-10A9-6443-D01C-ACFEDB02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CE00E-D061-D180-5E1F-9E25C2726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1B60363-8581-8C4C-A7EE-52900330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506790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AE40C9-D0BC-431E-94CA-3A0AFB9CF2DC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948C8-2C4C-3BA7-ED6B-21BB95B1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61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2153D3D-6C97-4D7F-B772-F372108194EF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53903-A49E-7F1C-7D8D-EABCC5118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02433" cy="8734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6091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98EE32-EA07-47DB-A8CB-BEEA4248E79E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AFCEEC-C8A1-A647-CC9C-ADB5FBEFD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311"/>
            <a:ext cx="10515600" cy="57421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3224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8F3DCD7-2315-4B3C-A783-152D4A0443CE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EBC5D8-78BC-9FF2-93EF-F5C94949C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623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14CA0E2-3171-4709-80F4-3E7D9CEDA1F5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50A75-7331-3551-BAE1-311A050A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0712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2B994F-6814-42FC-A99F-20C3AC32CA91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36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E6B8DD-2C22-484C-9134-B065A54C675C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497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601AA8C-C1C6-4293-BB33-7DEFE4232294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53353"/>
      </p:ext>
    </p:extLst>
  </p:cSld>
  <p:clrMapOvr>
    <a:masterClrMapping/>
  </p:clrMapOvr>
  <p:hf sldNum="0"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601AA8C-C1C6-4293-BB33-7DEFE4232294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562491"/>
      </p:ext>
    </p:extLst>
  </p:cSld>
  <p:clrMapOvr>
    <a:masterClrMapping/>
  </p:clrMapOvr>
  <p:hf sldNum="0"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601AA8C-C1C6-4293-BB33-7DEFE4232294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630273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5411B-B4D4-295E-BBEC-2B3FA18F4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601AA8C-C1C6-4293-BB33-7DEFE4232294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F9ECC-7715-025B-F51F-BDC18A67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39BA2-755D-8C13-7543-618FE2A40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8F241CC-DBE3-CF08-6CBA-66E98C980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704811" cy="5908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9127"/>
      </p:ext>
    </p:extLst>
  </p:cSld>
  <p:clrMapOvr>
    <a:masterClrMapping/>
  </p:clrMapOvr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601AA8C-C1C6-4293-BB33-7DEFE4232294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238972"/>
      </p:ext>
    </p:extLst>
  </p:cSld>
  <p:clrMapOvr>
    <a:masterClrMapping/>
  </p:clrMapOvr>
  <p:hf sldNum="0"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601AA8C-C1C6-4293-BB33-7DEFE4232294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74192"/>
      </p:ext>
    </p:extLst>
  </p:cSld>
  <p:clrMapOvr>
    <a:masterClrMapping/>
  </p:clrMapOvr>
  <p:hf sldNum="0"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601AA8C-C1C6-4293-BB33-7DEFE4232294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64891"/>
      </p:ext>
    </p:extLst>
  </p:cSld>
  <p:clrMapOvr>
    <a:masterClrMapping/>
  </p:clrMapOvr>
  <p:hf sldNum="0"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68ACE20-7520-4CBD-AF10-4181E484D505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2752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7010D17-85D8-40AF-A827-D3D53BD21CF7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8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7C593-68DB-B5B2-A2F6-4F5F2FEBA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601AA8C-C1C6-4293-BB33-7DEFE4232294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2C5E7-445F-3DB4-81E5-4DA946BD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1FD5E-9D1C-E3F8-6896-D269E0DFB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E76B313-7879-1582-F851-4A69EFA7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52248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783EC-9C7C-E678-58EC-2021DB440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601AA8C-C1C6-4293-BB33-7DEFE4232294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7B744-876E-653A-995C-BD7819929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FA35A-9476-12AD-312F-353061B1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53DAA64-055E-C8F5-0ED5-052FFCB9C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941975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713601-C888-71C9-5E8F-92D0DBAE8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601AA8C-C1C6-4293-BB33-7DEFE4232294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FC93EF-D3BF-D759-105A-175F55469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800597-2B8A-5748-DDC0-463D3186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B73211C-73A5-9752-3973-E12ADECF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84873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56D4-2494-1201-5962-899C9C9D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9F4A53-57CA-F873-840B-7461B53B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601AA8C-C1C6-4293-BB33-7DEFE4232294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F5897-FB8C-5564-E07D-ECB43745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B98DC-AA5F-3D88-AF93-E336D69E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487185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910BF-FFC8-F662-9F2A-FB4FF6D9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AFE2A55-4918-4B78-B4C1-223F7257E9CD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B0C8D0-2284-61FE-FC30-4F88FA5D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C9ABA-0DAF-482F-0BD9-43EDE571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E123BD-2225-4FE4-0616-9A471821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16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B345-27F6-E6AF-E435-A969AEEB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601AA8C-C1C6-4293-BB33-7DEFE4232294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1390F-0C84-8A60-C75E-00E2B1A02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0A692-85F2-54E1-B3A7-B1D7A510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304A3CC-DB95-B6C0-B8C1-B5409AE79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4491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C8693B-3DD6-45FE-8789-61898B52A928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2F7C2-3CB8-EA3D-4B34-B8D61407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48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BA75A9-9879-BC1C-DBCF-69AF59B64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851073" cy="557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45C55-090C-5C0E-8EE9-97E079AF7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601AA8C-C1C6-4293-BB33-7DEFE4232294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EA5FB-547A-2BC2-48CB-CAC02EDEF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CADFE-8663-3DCC-A2C9-626A0E1EE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10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8" r:id="rId9"/>
    <p:sldLayoutId id="2147483936" r:id="rId10"/>
    <p:sldLayoutId id="2147483938" r:id="rId11"/>
    <p:sldLayoutId id="2147483939" r:id="rId12"/>
    <p:sldLayoutId id="2147483940" r:id="rId13"/>
    <p:sldLayoutId id="2147483941" r:id="rId14"/>
    <p:sldLayoutId id="2147483943" r:id="rId15"/>
    <p:sldLayoutId id="2147483944" r:id="rId16"/>
    <p:sldLayoutId id="2147483945" r:id="rId17"/>
    <p:sldLayoutId id="2147483946" r:id="rId18"/>
    <p:sldLayoutId id="2147483947" r:id="rId19"/>
    <p:sldLayoutId id="2147483948" r:id="rId20"/>
    <p:sldLayoutId id="2147483949" r:id="rId21"/>
    <p:sldLayoutId id="2147483950" r:id="rId22"/>
    <p:sldLayoutId id="2147483951" r:id="rId23"/>
    <p:sldLayoutId id="2147483952" r:id="rId24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E16AC0-189D-B39B-9C97-D1B426FDD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C8693B-3DD6-45FE-8789-61898B52A928}" type="datetime1">
              <a:rPr lang="en-US" smtClean="0"/>
              <a:t>4/25/2025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276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Mehdi ZAIEM</dc:creator>
  <cp:lastModifiedBy>Mehdi ZAIEM</cp:lastModifiedBy>
  <cp:revision>8</cp:revision>
  <dcterms:created xsi:type="dcterms:W3CDTF">2025-04-24T11:39:30Z</dcterms:created>
  <dcterms:modified xsi:type="dcterms:W3CDTF">2025-04-25T13:50:31Z</dcterms:modified>
</cp:coreProperties>
</file>