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6b68263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6b68263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86b68263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86b68263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6b6826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6b6826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6b6826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6b6826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6b68263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6b68263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6b68263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6b68263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86b68263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86b68263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86b68263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86b68263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6b68263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6b68263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6b68263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6b68263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ages.math.cnrs.fr/Modelisation-d-une-epidemie-partie-1.html#nb1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Modeling Covid-19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SIR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Mehdy Hounkonnou and Pol Labarbarie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00" y="459450"/>
            <a:ext cx="7936348" cy="4359076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8280000" dist="6667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https://images.math.cnrs.fr/Modelisation-d-une-epidemie-partie-1.html#nb17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https://www.imperial.ac.uk/media/imperial-college/medicine/sph/ide/gida-fellowships/Imperial-College-COVID19-NPI-modelling-16-03-2020.pdf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SIR Model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43050"/>
            <a:ext cx="7505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1"/>
                </a:solidFill>
              </a:rPr>
              <a:t>Aim : Estimate how the number of individuals in each compartment grows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3000"/>
              <a:t>N = S(t) + I(t) + R(t)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N : Number of people in the population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S : susceptible people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I : Infected people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R: Removed people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equations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77299"/>
            <a:ext cx="3723974" cy="17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600" y="2619955"/>
            <a:ext cx="3038674" cy="1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Euler’s method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General case :                        y’(t) = f(t,y(t)) ,    y(t</a:t>
            </a:r>
            <a:r>
              <a:rPr baseline="-25000" lang="fr"/>
              <a:t>0</a:t>
            </a:r>
            <a:r>
              <a:rPr lang="fr"/>
              <a:t>) = y</a:t>
            </a:r>
            <a:r>
              <a:rPr baseline="-25000" lang="fr"/>
              <a:t>0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 : the size of every step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and set t</a:t>
            </a:r>
            <a:r>
              <a:rPr baseline="-25000" lang="fr"/>
              <a:t>n </a:t>
            </a:r>
            <a:r>
              <a:rPr lang="fr"/>
              <a:t> = t</a:t>
            </a:r>
            <a:r>
              <a:rPr baseline="-25000" lang="fr"/>
              <a:t>0</a:t>
            </a:r>
            <a:r>
              <a:rPr lang="fr"/>
              <a:t> + 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Now one step of the Euler’s method is :  y</a:t>
            </a:r>
            <a:r>
              <a:rPr baseline="-25000" lang="fr"/>
              <a:t>n+1</a:t>
            </a:r>
            <a:r>
              <a:rPr lang="fr"/>
              <a:t> = y</a:t>
            </a:r>
            <a:r>
              <a:rPr baseline="-25000" lang="fr"/>
              <a:t>n</a:t>
            </a:r>
            <a:r>
              <a:rPr lang="fr"/>
              <a:t> + hf(t</a:t>
            </a:r>
            <a:r>
              <a:rPr baseline="-25000" lang="fr"/>
              <a:t>n</a:t>
            </a:r>
            <a:r>
              <a:rPr lang="fr"/>
              <a:t>,y</a:t>
            </a:r>
            <a:r>
              <a:rPr baseline="-25000" lang="fr"/>
              <a:t>n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Applied here : S</a:t>
            </a:r>
            <a:r>
              <a:rPr baseline="-25000" lang="fr"/>
              <a:t>n+1 </a:t>
            </a:r>
            <a:r>
              <a:rPr lang="fr"/>
              <a:t>= S</a:t>
            </a:r>
            <a:r>
              <a:rPr baseline="-25000" lang="fr"/>
              <a:t>n</a:t>
            </a:r>
            <a:r>
              <a:rPr lang="fr"/>
              <a:t> - ꞵS</a:t>
            </a:r>
            <a:r>
              <a:rPr baseline="-25000" lang="fr"/>
              <a:t>n</a:t>
            </a:r>
            <a:r>
              <a:rPr lang="fr"/>
              <a:t>I</a:t>
            </a:r>
            <a:r>
              <a:rPr baseline="-25000" lang="fr"/>
              <a:t>n</a:t>
            </a:r>
            <a:endParaRPr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3697950"/>
            <a:ext cx="7125900" cy="105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SIR model prediction for transmission rate = 0.8 and healing rate = 0.05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050">
                <a:solidFill>
                  <a:srgbClr val="000000"/>
                </a:solidFill>
              </a:rPr>
              <a:t>Source : images.math.cnrs.fr</a:t>
            </a:r>
            <a:endParaRPr sz="12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37125"/>
            <a:ext cx="5223374" cy="30601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7860000" dist="66675">
              <a:srgbClr val="000000">
                <a:alpha val="34000"/>
              </a:srgbClr>
            </a:outerShdw>
          </a:effectLst>
        </p:spPr>
      </p:pic>
      <p:sp>
        <p:nvSpPr>
          <p:cNvPr id="155" name="Google Shape;155;p17"/>
          <p:cNvSpPr txBox="1"/>
          <p:nvPr/>
        </p:nvSpPr>
        <p:spPr>
          <a:xfrm>
            <a:off x="4702625" y="1440175"/>
            <a:ext cx="1006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DECISION MAKING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800"/>
              <a:t>How could we see the effects of decisions under the evolution of the epidemic ?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651050" y="274100"/>
            <a:ext cx="7505700" cy="9546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Changing the transmission rate 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38" y="1479300"/>
            <a:ext cx="8106326" cy="3149926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6060000" dist="4762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Changing the healing rate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199"/>
            <a:ext cx="7505699" cy="24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174275" y="4129500"/>
            <a:ext cx="102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250" y="4156250"/>
            <a:ext cx="666750" cy="25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2075" y="4129500"/>
            <a:ext cx="749129" cy="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1617150"/>
            <a:ext cx="7505700" cy="954600"/>
          </a:xfrm>
          <a:prstGeom prst="rect">
            <a:avLst/>
          </a:prstGeom>
          <a:effectLst>
            <a:outerShdw blurRad="85725" rotWithShape="0" algn="bl" dir="7080000" dist="28575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SIR model’s limits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