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60" r:id="rId4"/>
    <p:sldId id="267" r:id="rId5"/>
    <p:sldId id="262" r:id="rId6"/>
    <p:sldId id="261" r:id="rId7"/>
    <p:sldId id="264" r:id="rId8"/>
    <p:sldId id="278" r:id="rId9"/>
    <p:sldId id="258" r:id="rId10"/>
    <p:sldId id="279" r:id="rId11"/>
    <p:sldId id="280" r:id="rId1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4"/>
    </p:embeddedFont>
    <p:embeddedFont>
      <p:font typeface="Anaheim" panose="02000503000000000000" pitchFamily="2" charset="77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Nunito Light" panose="020F0302020204030204" pitchFamily="34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Medium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1BB"/>
    <a:srgbClr val="853882"/>
    <a:srgbClr val="53D6E4"/>
    <a:srgbClr val="58D2DA"/>
    <a:srgbClr val="4FD8E9"/>
    <a:srgbClr val="4DDAEA"/>
    <a:srgbClr val="FFFFFF"/>
    <a:srgbClr val="DBE1DE"/>
    <a:srgbClr val="0D2947"/>
    <a:srgbClr val="E9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5DD962-CB2E-43AF-AEC8-3D585858710C}">
  <a:tblStyle styleId="{F35DD962-CB2E-43AF-AEC8-3D5858587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7513C6-9CBC-4296-A329-19F40ABE8B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7"/>
    <p:restoredTop sz="86408"/>
  </p:normalViewPr>
  <p:slideViewPr>
    <p:cSldViewPr snapToGrid="0">
      <p:cViewPr>
        <p:scale>
          <a:sx n="92" d="100"/>
          <a:sy n="92" d="100"/>
        </p:scale>
        <p:origin x="1456" y="9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Market value</a:t>
            </a:r>
          </a:p>
        </c:rich>
      </c:tx>
      <c:layout>
        <c:manualLayout>
          <c:xMode val="edge"/>
          <c:yMode val="edge"/>
          <c:x val="0.39511975065616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BD"/>
        </a:p>
      </c:txPr>
    </c:title>
    <c:autoTitleDeleted val="0"/>
    <c:plotArea>
      <c:layout>
        <c:manualLayout>
          <c:layoutTarget val="inner"/>
          <c:xMode val="edge"/>
          <c:yMode val="edge"/>
          <c:x val="0.13658412801153311"/>
          <c:y val="8.8218646247608293E-2"/>
          <c:w val="0.84013759531293797"/>
          <c:h val="0.741483392751801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1982</c:v>
                </c:pt>
                <c:pt idx="1">
                  <c:v>2017</c:v>
                </c:pt>
                <c:pt idx="2">
                  <c:v>2019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2.2599999999999998</c:v>
                </c:pt>
                <c:pt idx="2">
                  <c:v>2.71</c:v>
                </c:pt>
                <c:pt idx="3">
                  <c:v>3.32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EC-4345-AAAD-10930A1830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54109808"/>
        <c:axId val="1463528800"/>
      </c:barChart>
      <c:catAx>
        <c:axId val="155410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D"/>
          </a:p>
        </c:txPr>
        <c:crossAx val="1463528800"/>
        <c:crosses val="autoZero"/>
        <c:auto val="1"/>
        <c:lblAlgn val="ctr"/>
        <c:lblOffset val="100"/>
        <c:noMultiLvlLbl val="0"/>
      </c:catAx>
      <c:valAx>
        <c:axId val="146352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 in $</a:t>
                </a:r>
              </a:p>
            </c:rich>
          </c:tx>
          <c:layout>
            <c:manualLayout>
              <c:xMode val="edge"/>
              <c:yMode val="edge"/>
              <c:x val="1.8009694259616474E-2"/>
              <c:y val="0.431500069741288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D"/>
          </a:p>
        </c:txPr>
        <c:crossAx val="155410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B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35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27c5c389da2_0_2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27c5c389da2_0_2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4" name="Google Shape;265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56631" y="-2017450"/>
            <a:ext cx="13164333" cy="8249313"/>
            <a:chOff x="-2556631" y="-2017450"/>
            <a:chExt cx="13164333" cy="8249313"/>
          </a:xfrm>
        </p:grpSpPr>
        <p:sp>
          <p:nvSpPr>
            <p:cNvPr id="10" name="Google Shape;10;p2"/>
            <p:cNvSpPr/>
            <p:nvPr/>
          </p:nvSpPr>
          <p:spPr>
            <a:xfrm rot="4019555">
              <a:off x="7714479" y="3465823"/>
              <a:ext cx="2718888" cy="2178141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90075" y="-2017450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6077361">
              <a:off x="-2588960" y="2581670"/>
              <a:ext cx="3472139" cy="2781581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73100" cy="15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2223500"/>
            <a:ext cx="46731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24437" y="318203"/>
            <a:ext cx="8687048" cy="4574694"/>
            <a:chOff x="224437" y="318203"/>
            <a:chExt cx="8687048" cy="457469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6530660" y="318203"/>
              <a:ext cx="221303" cy="221303"/>
              <a:chOff x="8139509" y="2665357"/>
              <a:chExt cx="98370" cy="9837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758284" y="3895869"/>
              <a:ext cx="153201" cy="153182"/>
              <a:chOff x="8139509" y="2665357"/>
              <a:chExt cx="98370" cy="9837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5400000">
              <a:off x="7622506" y="140431"/>
              <a:ext cx="43514" cy="399070"/>
              <a:chOff x="8338081" y="2623768"/>
              <a:chExt cx="43514" cy="39907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224437" y="3052021"/>
              <a:ext cx="308279" cy="1840876"/>
              <a:chOff x="5461507" y="1031316"/>
              <a:chExt cx="272356" cy="1626503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31"/>
          <p:cNvGrpSpPr/>
          <p:nvPr/>
        </p:nvGrpSpPr>
        <p:grpSpPr>
          <a:xfrm rot="10800000" flipH="1">
            <a:off x="-1818965" y="-2073989"/>
            <a:ext cx="9778911" cy="9912414"/>
            <a:chOff x="-1847540" y="-2722914"/>
            <a:chExt cx="9778911" cy="9912414"/>
          </a:xfrm>
        </p:grpSpPr>
        <p:sp>
          <p:nvSpPr>
            <p:cNvPr id="1408" name="Google Shape;1408;p31"/>
            <p:cNvSpPr/>
            <p:nvPr/>
          </p:nvSpPr>
          <p:spPr>
            <a:xfrm flipH="1">
              <a:off x="5429970" y="4688100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9" name="Google Shape;1409;p31"/>
            <p:cNvSpPr/>
            <p:nvPr/>
          </p:nvSpPr>
          <p:spPr>
            <a:xfrm rot="4998949" flipH="1">
              <a:off x="-1967093" y="1630307"/>
              <a:ext cx="2719154" cy="2178355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 rot="10185847" flipH="1">
              <a:off x="2537777" y="-2436554"/>
              <a:ext cx="3472060" cy="2781519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1" name="Google Shape;1411;p31"/>
          <p:cNvSpPr txBox="1">
            <a:spLocks noGrp="1"/>
          </p:cNvSpPr>
          <p:nvPr>
            <p:ph type="title" hasCustomPrompt="1"/>
          </p:nvPr>
        </p:nvSpPr>
        <p:spPr>
          <a:xfrm>
            <a:off x="2223600" y="6593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2" name="Google Shape;1412;p31"/>
          <p:cNvSpPr txBox="1">
            <a:spLocks noGrp="1"/>
          </p:cNvSpPr>
          <p:nvPr>
            <p:ph type="subTitle" idx="1"/>
          </p:nvPr>
        </p:nvSpPr>
        <p:spPr>
          <a:xfrm>
            <a:off x="2223600" y="1348250"/>
            <a:ext cx="4696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3" name="Google Shape;1413;p31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115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4" name="Google Shape;1414;p31"/>
          <p:cNvSpPr txBox="1">
            <a:spLocks noGrp="1"/>
          </p:cNvSpPr>
          <p:nvPr>
            <p:ph type="subTitle" idx="3"/>
          </p:nvPr>
        </p:nvSpPr>
        <p:spPr>
          <a:xfrm>
            <a:off x="2223600" y="2700511"/>
            <a:ext cx="4696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5" name="Google Shape;1415;p31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638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6" name="Google Shape;1416;p31"/>
          <p:cNvSpPr txBox="1">
            <a:spLocks noGrp="1"/>
          </p:cNvSpPr>
          <p:nvPr>
            <p:ph type="subTitle" idx="5"/>
          </p:nvPr>
        </p:nvSpPr>
        <p:spPr>
          <a:xfrm>
            <a:off x="2223600" y="4052772"/>
            <a:ext cx="46968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417" name="Google Shape;1417;p31"/>
          <p:cNvGrpSpPr/>
          <p:nvPr/>
        </p:nvGrpSpPr>
        <p:grpSpPr>
          <a:xfrm>
            <a:off x="222779" y="124689"/>
            <a:ext cx="6164520" cy="4884132"/>
            <a:chOff x="194204" y="71403"/>
            <a:chExt cx="6164520" cy="4884132"/>
          </a:xfrm>
        </p:grpSpPr>
        <p:grpSp>
          <p:nvGrpSpPr>
            <p:cNvPr id="1418" name="Google Shape;1418;p31"/>
            <p:cNvGrpSpPr/>
            <p:nvPr/>
          </p:nvGrpSpPr>
          <p:grpSpPr>
            <a:xfrm rot="10800000" flipH="1">
              <a:off x="194204" y="3071146"/>
              <a:ext cx="308279" cy="1840876"/>
              <a:chOff x="5461507" y="1031316"/>
              <a:chExt cx="272356" cy="1626503"/>
            </a:xfrm>
          </p:grpSpPr>
          <p:sp>
            <p:nvSpPr>
              <p:cNvPr id="1419" name="Google Shape;1419;p31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1"/>
            <p:cNvGrpSpPr/>
            <p:nvPr/>
          </p:nvGrpSpPr>
          <p:grpSpPr>
            <a:xfrm rot="-5400000" flipH="1">
              <a:off x="5117563" y="4734243"/>
              <a:ext cx="43514" cy="399070"/>
              <a:chOff x="8338081" y="2623768"/>
              <a:chExt cx="43514" cy="399070"/>
            </a:xfrm>
          </p:grpSpPr>
          <p:sp>
            <p:nvSpPr>
              <p:cNvPr id="1451" name="Google Shape;1451;p31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4" name="Google Shape;1454;p31"/>
            <p:cNvGrpSpPr/>
            <p:nvPr/>
          </p:nvGrpSpPr>
          <p:grpSpPr>
            <a:xfrm flipH="1">
              <a:off x="6205522" y="187981"/>
              <a:ext cx="153201" cy="153182"/>
              <a:chOff x="8139509" y="2665357"/>
              <a:chExt cx="98370" cy="98370"/>
            </a:xfrm>
          </p:grpSpPr>
          <p:sp>
            <p:nvSpPr>
              <p:cNvPr id="1455" name="Google Shape;1455;p31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31"/>
            <p:cNvGrpSpPr/>
            <p:nvPr/>
          </p:nvGrpSpPr>
          <p:grpSpPr>
            <a:xfrm flipH="1">
              <a:off x="5069244" y="71403"/>
              <a:ext cx="221303" cy="221303"/>
              <a:chOff x="8139509" y="2665357"/>
              <a:chExt cx="98370" cy="98370"/>
            </a:xfrm>
          </p:grpSpPr>
          <p:sp>
            <p:nvSpPr>
              <p:cNvPr id="1458" name="Google Shape;1458;p31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33"/>
          <p:cNvGrpSpPr/>
          <p:nvPr/>
        </p:nvGrpSpPr>
        <p:grpSpPr>
          <a:xfrm>
            <a:off x="-1198719" y="-2878161"/>
            <a:ext cx="12184614" cy="6615886"/>
            <a:chOff x="-1198719" y="-2878161"/>
            <a:chExt cx="12184614" cy="6615886"/>
          </a:xfrm>
        </p:grpSpPr>
        <p:sp>
          <p:nvSpPr>
            <p:cNvPr id="1513" name="Google Shape;1513;p33"/>
            <p:cNvSpPr/>
            <p:nvPr/>
          </p:nvSpPr>
          <p:spPr>
            <a:xfrm rot="9258251" flipH="1">
              <a:off x="-767358" y="-2262942"/>
              <a:ext cx="3472183" cy="2781617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 rot="3436436" flipH="1">
              <a:off x="7071251" y="-1090813"/>
              <a:ext cx="2719054" cy="2178274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 flipH="1">
              <a:off x="8484495" y="1236325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6" name="Google Shape;1516;p33"/>
          <p:cNvGrpSpPr/>
          <p:nvPr/>
        </p:nvGrpSpPr>
        <p:grpSpPr>
          <a:xfrm>
            <a:off x="194204" y="187978"/>
            <a:ext cx="8838651" cy="3220907"/>
            <a:chOff x="194204" y="187978"/>
            <a:chExt cx="8838651" cy="3220907"/>
          </a:xfrm>
        </p:grpSpPr>
        <p:grpSp>
          <p:nvGrpSpPr>
            <p:cNvPr id="1517" name="Google Shape;1517;p33"/>
            <p:cNvGrpSpPr/>
            <p:nvPr/>
          </p:nvGrpSpPr>
          <p:grpSpPr>
            <a:xfrm rot="10800000" flipH="1">
              <a:off x="194204" y="269946"/>
              <a:ext cx="308279" cy="1840876"/>
              <a:chOff x="5461507" y="1031316"/>
              <a:chExt cx="272356" cy="1626503"/>
            </a:xfrm>
          </p:grpSpPr>
          <p:sp>
            <p:nvSpPr>
              <p:cNvPr id="1518" name="Google Shape;1518;p33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3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3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3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3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9" name="Google Shape;1549;p33"/>
            <p:cNvGrpSpPr/>
            <p:nvPr/>
          </p:nvGrpSpPr>
          <p:grpSpPr>
            <a:xfrm flipH="1">
              <a:off x="7160494" y="187978"/>
              <a:ext cx="221303" cy="221303"/>
              <a:chOff x="8139509" y="2665357"/>
              <a:chExt cx="98370" cy="98370"/>
            </a:xfrm>
          </p:grpSpPr>
          <p:sp>
            <p:nvSpPr>
              <p:cNvPr id="1550" name="Google Shape;1550;p33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33"/>
            <p:cNvGrpSpPr/>
            <p:nvPr/>
          </p:nvGrpSpPr>
          <p:grpSpPr>
            <a:xfrm flipH="1">
              <a:off x="1576372" y="187981"/>
              <a:ext cx="153201" cy="153182"/>
              <a:chOff x="8139509" y="2665357"/>
              <a:chExt cx="98370" cy="98370"/>
            </a:xfrm>
          </p:grpSpPr>
          <p:sp>
            <p:nvSpPr>
              <p:cNvPr id="1553" name="Google Shape;1553;p33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33"/>
            <p:cNvGrpSpPr/>
            <p:nvPr/>
          </p:nvGrpSpPr>
          <p:grpSpPr>
            <a:xfrm rot="-5400000" flipH="1">
              <a:off x="8811563" y="3187593"/>
              <a:ext cx="43514" cy="399070"/>
              <a:chOff x="8338081" y="2623768"/>
              <a:chExt cx="43514" cy="399070"/>
            </a:xfrm>
          </p:grpSpPr>
          <p:sp>
            <p:nvSpPr>
              <p:cNvPr id="1556" name="Google Shape;1556;p33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34"/>
          <p:cNvGrpSpPr/>
          <p:nvPr/>
        </p:nvGrpSpPr>
        <p:grpSpPr>
          <a:xfrm>
            <a:off x="-1823092" y="-2878161"/>
            <a:ext cx="12782320" cy="7430238"/>
            <a:chOff x="-1823092" y="-2878161"/>
            <a:chExt cx="12782320" cy="7430238"/>
          </a:xfrm>
        </p:grpSpPr>
        <p:grpSp>
          <p:nvGrpSpPr>
            <p:cNvPr id="1561" name="Google Shape;1561;p34"/>
            <p:cNvGrpSpPr/>
            <p:nvPr/>
          </p:nvGrpSpPr>
          <p:grpSpPr>
            <a:xfrm flipH="1">
              <a:off x="-1823092" y="-2878161"/>
              <a:ext cx="12782320" cy="7430238"/>
              <a:chOff x="-1198719" y="-2878161"/>
              <a:chExt cx="12782320" cy="7430238"/>
            </a:xfrm>
          </p:grpSpPr>
          <p:sp>
            <p:nvSpPr>
              <p:cNvPr id="1562" name="Google Shape;1562;p34"/>
              <p:cNvSpPr/>
              <p:nvPr/>
            </p:nvSpPr>
            <p:spPr>
              <a:xfrm rot="9258251" flipH="1">
                <a:off x="-767358" y="-2262942"/>
                <a:ext cx="3472183" cy="2781617"/>
              </a:xfrm>
              <a:custGeom>
                <a:avLst/>
                <a:gdLst/>
                <a:ahLst/>
                <a:cxnLst/>
                <a:rect l="l" t="t" r="r" b="b"/>
                <a:pathLst>
                  <a:path w="87734" h="70285" extrusionOk="0">
                    <a:moveTo>
                      <a:pt x="52673" y="0"/>
                    </a:moveTo>
                    <a:lnTo>
                      <a:pt x="50553" y="163"/>
                    </a:lnTo>
                    <a:lnTo>
                      <a:pt x="48351" y="489"/>
                    </a:lnTo>
                    <a:lnTo>
                      <a:pt x="46231" y="897"/>
                    </a:lnTo>
                    <a:lnTo>
                      <a:pt x="44111" y="1549"/>
                    </a:lnTo>
                    <a:lnTo>
                      <a:pt x="42562" y="2201"/>
                    </a:lnTo>
                    <a:lnTo>
                      <a:pt x="40932" y="3017"/>
                    </a:lnTo>
                    <a:lnTo>
                      <a:pt x="39464" y="3832"/>
                    </a:lnTo>
                    <a:lnTo>
                      <a:pt x="37915" y="4729"/>
                    </a:lnTo>
                    <a:lnTo>
                      <a:pt x="36365" y="5626"/>
                    </a:lnTo>
                    <a:lnTo>
                      <a:pt x="34898" y="6441"/>
                    </a:lnTo>
                    <a:lnTo>
                      <a:pt x="33267" y="7094"/>
                    </a:lnTo>
                    <a:lnTo>
                      <a:pt x="32452" y="7420"/>
                    </a:lnTo>
                    <a:lnTo>
                      <a:pt x="31636" y="7664"/>
                    </a:lnTo>
                    <a:lnTo>
                      <a:pt x="30821" y="7909"/>
                    </a:lnTo>
                    <a:lnTo>
                      <a:pt x="29924" y="7991"/>
                    </a:lnTo>
                    <a:lnTo>
                      <a:pt x="28293" y="7991"/>
                    </a:lnTo>
                    <a:lnTo>
                      <a:pt x="27478" y="7828"/>
                    </a:lnTo>
                    <a:lnTo>
                      <a:pt x="26663" y="7664"/>
                    </a:lnTo>
                    <a:lnTo>
                      <a:pt x="25032" y="7257"/>
                    </a:lnTo>
                    <a:lnTo>
                      <a:pt x="21852" y="6197"/>
                    </a:lnTo>
                    <a:lnTo>
                      <a:pt x="20221" y="5708"/>
                    </a:lnTo>
                    <a:lnTo>
                      <a:pt x="18590" y="5381"/>
                    </a:lnTo>
                    <a:lnTo>
                      <a:pt x="17612" y="5300"/>
                    </a:lnTo>
                    <a:lnTo>
                      <a:pt x="16634" y="5218"/>
                    </a:lnTo>
                    <a:lnTo>
                      <a:pt x="14677" y="5218"/>
                    </a:lnTo>
                    <a:lnTo>
                      <a:pt x="13698" y="5300"/>
                    </a:lnTo>
                    <a:lnTo>
                      <a:pt x="12801" y="5463"/>
                    </a:lnTo>
                    <a:lnTo>
                      <a:pt x="11823" y="5626"/>
                    </a:lnTo>
                    <a:lnTo>
                      <a:pt x="10926" y="5871"/>
                    </a:lnTo>
                    <a:lnTo>
                      <a:pt x="10029" y="6197"/>
                    </a:lnTo>
                    <a:lnTo>
                      <a:pt x="9132" y="6523"/>
                    </a:lnTo>
                    <a:lnTo>
                      <a:pt x="8235" y="6931"/>
                    </a:lnTo>
                    <a:lnTo>
                      <a:pt x="7420" y="7338"/>
                    </a:lnTo>
                    <a:lnTo>
                      <a:pt x="6604" y="7909"/>
                    </a:lnTo>
                    <a:lnTo>
                      <a:pt x="5789" y="8398"/>
                    </a:lnTo>
                    <a:lnTo>
                      <a:pt x="5055" y="9051"/>
                    </a:lnTo>
                    <a:lnTo>
                      <a:pt x="4321" y="9703"/>
                    </a:lnTo>
                    <a:lnTo>
                      <a:pt x="3506" y="10600"/>
                    </a:lnTo>
                    <a:lnTo>
                      <a:pt x="2691" y="11578"/>
                    </a:lnTo>
                    <a:lnTo>
                      <a:pt x="2038" y="12638"/>
                    </a:lnTo>
                    <a:lnTo>
                      <a:pt x="1468" y="13780"/>
                    </a:lnTo>
                    <a:lnTo>
                      <a:pt x="978" y="14840"/>
                    </a:lnTo>
                    <a:lnTo>
                      <a:pt x="571" y="15981"/>
                    </a:lnTo>
                    <a:lnTo>
                      <a:pt x="326" y="17123"/>
                    </a:lnTo>
                    <a:lnTo>
                      <a:pt x="163" y="18264"/>
                    </a:lnTo>
                    <a:lnTo>
                      <a:pt x="0" y="19324"/>
                    </a:lnTo>
                    <a:lnTo>
                      <a:pt x="0" y="20466"/>
                    </a:lnTo>
                    <a:lnTo>
                      <a:pt x="163" y="21607"/>
                    </a:lnTo>
                    <a:lnTo>
                      <a:pt x="326" y="22667"/>
                    </a:lnTo>
                    <a:lnTo>
                      <a:pt x="571" y="23809"/>
                    </a:lnTo>
                    <a:lnTo>
                      <a:pt x="897" y="24869"/>
                    </a:lnTo>
                    <a:lnTo>
                      <a:pt x="1305" y="25929"/>
                    </a:lnTo>
                    <a:lnTo>
                      <a:pt x="1794" y="26907"/>
                    </a:lnTo>
                    <a:lnTo>
                      <a:pt x="2283" y="27886"/>
                    </a:lnTo>
                    <a:lnTo>
                      <a:pt x="2935" y="28864"/>
                    </a:lnTo>
                    <a:lnTo>
                      <a:pt x="3588" y="29761"/>
                    </a:lnTo>
                    <a:lnTo>
                      <a:pt x="4321" y="30658"/>
                    </a:lnTo>
                    <a:lnTo>
                      <a:pt x="5055" y="31473"/>
                    </a:lnTo>
                    <a:lnTo>
                      <a:pt x="5952" y="32289"/>
                    </a:lnTo>
                    <a:lnTo>
                      <a:pt x="6768" y="32941"/>
                    </a:lnTo>
                    <a:lnTo>
                      <a:pt x="7746" y="33675"/>
                    </a:lnTo>
                    <a:lnTo>
                      <a:pt x="8724" y="34246"/>
                    </a:lnTo>
                    <a:lnTo>
                      <a:pt x="9703" y="34735"/>
                    </a:lnTo>
                    <a:lnTo>
                      <a:pt x="10763" y="35224"/>
                    </a:lnTo>
                    <a:lnTo>
                      <a:pt x="11823" y="35632"/>
                    </a:lnTo>
                    <a:lnTo>
                      <a:pt x="12964" y="35876"/>
                    </a:lnTo>
                    <a:lnTo>
                      <a:pt x="14106" y="36121"/>
                    </a:lnTo>
                    <a:lnTo>
                      <a:pt x="15247" y="36284"/>
                    </a:lnTo>
                    <a:lnTo>
                      <a:pt x="17694" y="36284"/>
                    </a:lnTo>
                    <a:lnTo>
                      <a:pt x="18917" y="36121"/>
                    </a:lnTo>
                    <a:lnTo>
                      <a:pt x="20384" y="35795"/>
                    </a:lnTo>
                    <a:lnTo>
                      <a:pt x="21852" y="35387"/>
                    </a:lnTo>
                    <a:lnTo>
                      <a:pt x="24787" y="34490"/>
                    </a:lnTo>
                    <a:lnTo>
                      <a:pt x="26255" y="34164"/>
                    </a:lnTo>
                    <a:lnTo>
                      <a:pt x="27723" y="33919"/>
                    </a:lnTo>
                    <a:lnTo>
                      <a:pt x="29190" y="33756"/>
                    </a:lnTo>
                    <a:lnTo>
                      <a:pt x="29924" y="33756"/>
                    </a:lnTo>
                    <a:lnTo>
                      <a:pt x="30658" y="33838"/>
                    </a:lnTo>
                    <a:lnTo>
                      <a:pt x="31636" y="34082"/>
                    </a:lnTo>
                    <a:lnTo>
                      <a:pt x="32615" y="34327"/>
                    </a:lnTo>
                    <a:lnTo>
                      <a:pt x="33512" y="34735"/>
                    </a:lnTo>
                    <a:lnTo>
                      <a:pt x="34327" y="35224"/>
                    </a:lnTo>
                    <a:lnTo>
                      <a:pt x="35142" y="35795"/>
                    </a:lnTo>
                    <a:lnTo>
                      <a:pt x="35876" y="36447"/>
                    </a:lnTo>
                    <a:lnTo>
                      <a:pt x="36610" y="37099"/>
                    </a:lnTo>
                    <a:lnTo>
                      <a:pt x="37262" y="37915"/>
                    </a:lnTo>
                    <a:lnTo>
                      <a:pt x="37915" y="38730"/>
                    </a:lnTo>
                    <a:lnTo>
                      <a:pt x="38404" y="39545"/>
                    </a:lnTo>
                    <a:lnTo>
                      <a:pt x="38975" y="40442"/>
                    </a:lnTo>
                    <a:lnTo>
                      <a:pt x="39464" y="41421"/>
                    </a:lnTo>
                    <a:lnTo>
                      <a:pt x="39872" y="42318"/>
                    </a:lnTo>
                    <a:lnTo>
                      <a:pt x="40198" y="43296"/>
                    </a:lnTo>
                    <a:lnTo>
                      <a:pt x="40850" y="45253"/>
                    </a:lnTo>
                    <a:lnTo>
                      <a:pt x="41258" y="47210"/>
                    </a:lnTo>
                    <a:lnTo>
                      <a:pt x="41665" y="49248"/>
                    </a:lnTo>
                    <a:lnTo>
                      <a:pt x="42236" y="53244"/>
                    </a:lnTo>
                    <a:lnTo>
                      <a:pt x="42562" y="55282"/>
                    </a:lnTo>
                    <a:lnTo>
                      <a:pt x="42970" y="57239"/>
                    </a:lnTo>
                    <a:lnTo>
                      <a:pt x="43541" y="59196"/>
                    </a:lnTo>
                    <a:lnTo>
                      <a:pt x="44193" y="61071"/>
                    </a:lnTo>
                    <a:lnTo>
                      <a:pt x="44519" y="61887"/>
                    </a:lnTo>
                    <a:lnTo>
                      <a:pt x="44927" y="62620"/>
                    </a:lnTo>
                    <a:lnTo>
                      <a:pt x="45416" y="63354"/>
                    </a:lnTo>
                    <a:lnTo>
                      <a:pt x="45824" y="64007"/>
                    </a:lnTo>
                    <a:lnTo>
                      <a:pt x="46394" y="64659"/>
                    </a:lnTo>
                    <a:lnTo>
                      <a:pt x="46884" y="65311"/>
                    </a:lnTo>
                    <a:lnTo>
                      <a:pt x="48107" y="66371"/>
                    </a:lnTo>
                    <a:lnTo>
                      <a:pt x="49411" y="67350"/>
                    </a:lnTo>
                    <a:lnTo>
                      <a:pt x="50797" y="68165"/>
                    </a:lnTo>
                    <a:lnTo>
                      <a:pt x="52265" y="68817"/>
                    </a:lnTo>
                    <a:lnTo>
                      <a:pt x="53814" y="69388"/>
                    </a:lnTo>
                    <a:lnTo>
                      <a:pt x="55364" y="69796"/>
                    </a:lnTo>
                    <a:lnTo>
                      <a:pt x="57076" y="70122"/>
                    </a:lnTo>
                    <a:lnTo>
                      <a:pt x="58707" y="70285"/>
                    </a:lnTo>
                    <a:lnTo>
                      <a:pt x="62050" y="70285"/>
                    </a:lnTo>
                    <a:lnTo>
                      <a:pt x="63762" y="70040"/>
                    </a:lnTo>
                    <a:lnTo>
                      <a:pt x="65393" y="69796"/>
                    </a:lnTo>
                    <a:lnTo>
                      <a:pt x="66942" y="69388"/>
                    </a:lnTo>
                    <a:lnTo>
                      <a:pt x="68654" y="68817"/>
                    </a:lnTo>
                    <a:lnTo>
                      <a:pt x="70285" y="68165"/>
                    </a:lnTo>
                    <a:lnTo>
                      <a:pt x="71834" y="67350"/>
                    </a:lnTo>
                    <a:lnTo>
                      <a:pt x="73383" y="66534"/>
                    </a:lnTo>
                    <a:lnTo>
                      <a:pt x="74851" y="65556"/>
                    </a:lnTo>
                    <a:lnTo>
                      <a:pt x="76237" y="64414"/>
                    </a:lnTo>
                    <a:lnTo>
                      <a:pt x="77623" y="63273"/>
                    </a:lnTo>
                    <a:lnTo>
                      <a:pt x="78846" y="62050"/>
                    </a:lnTo>
                    <a:lnTo>
                      <a:pt x="80069" y="60745"/>
                    </a:lnTo>
                    <a:lnTo>
                      <a:pt x="81211" y="59359"/>
                    </a:lnTo>
                    <a:lnTo>
                      <a:pt x="82189" y="57891"/>
                    </a:lnTo>
                    <a:lnTo>
                      <a:pt x="83168" y="56424"/>
                    </a:lnTo>
                    <a:lnTo>
                      <a:pt x="84065" y="54874"/>
                    </a:lnTo>
                    <a:lnTo>
                      <a:pt x="84798" y="53244"/>
                    </a:lnTo>
                    <a:lnTo>
                      <a:pt x="85532" y="51613"/>
                    </a:lnTo>
                    <a:lnTo>
                      <a:pt x="86103" y="49901"/>
                    </a:lnTo>
                    <a:lnTo>
                      <a:pt x="86592" y="48188"/>
                    </a:lnTo>
                    <a:lnTo>
                      <a:pt x="87000" y="46476"/>
                    </a:lnTo>
                    <a:lnTo>
                      <a:pt x="87326" y="44764"/>
                    </a:lnTo>
                    <a:lnTo>
                      <a:pt x="87489" y="42970"/>
                    </a:lnTo>
                    <a:lnTo>
                      <a:pt x="87652" y="41258"/>
                    </a:lnTo>
                    <a:lnTo>
                      <a:pt x="87734" y="39464"/>
                    </a:lnTo>
                    <a:lnTo>
                      <a:pt x="87652" y="37670"/>
                    </a:lnTo>
                    <a:lnTo>
                      <a:pt x="87571" y="35876"/>
                    </a:lnTo>
                    <a:lnTo>
                      <a:pt x="87326" y="34164"/>
                    </a:lnTo>
                    <a:lnTo>
                      <a:pt x="87081" y="32370"/>
                    </a:lnTo>
                    <a:lnTo>
                      <a:pt x="86755" y="30658"/>
                    </a:lnTo>
                    <a:lnTo>
                      <a:pt x="86348" y="28864"/>
                    </a:lnTo>
                    <a:lnTo>
                      <a:pt x="85777" y="27152"/>
                    </a:lnTo>
                    <a:lnTo>
                      <a:pt x="85288" y="25521"/>
                    </a:lnTo>
                    <a:lnTo>
                      <a:pt x="84635" y="23809"/>
                    </a:lnTo>
                    <a:lnTo>
                      <a:pt x="83901" y="22178"/>
                    </a:lnTo>
                    <a:lnTo>
                      <a:pt x="83086" y="20384"/>
                    </a:lnTo>
                    <a:lnTo>
                      <a:pt x="82108" y="18672"/>
                    </a:lnTo>
                    <a:lnTo>
                      <a:pt x="81129" y="16960"/>
                    </a:lnTo>
                    <a:lnTo>
                      <a:pt x="79988" y="15247"/>
                    </a:lnTo>
                    <a:lnTo>
                      <a:pt x="78765" y="13617"/>
                    </a:lnTo>
                    <a:lnTo>
                      <a:pt x="77542" y="12067"/>
                    </a:lnTo>
                    <a:lnTo>
                      <a:pt x="76237" y="10600"/>
                    </a:lnTo>
                    <a:lnTo>
                      <a:pt x="74769" y="9214"/>
                    </a:lnTo>
                    <a:lnTo>
                      <a:pt x="73302" y="7828"/>
                    </a:lnTo>
                    <a:lnTo>
                      <a:pt x="71834" y="6604"/>
                    </a:lnTo>
                    <a:lnTo>
                      <a:pt x="70203" y="5463"/>
                    </a:lnTo>
                    <a:lnTo>
                      <a:pt x="68573" y="4403"/>
                    </a:lnTo>
                    <a:lnTo>
                      <a:pt x="66860" y="3425"/>
                    </a:lnTo>
                    <a:lnTo>
                      <a:pt x="65066" y="2528"/>
                    </a:lnTo>
                    <a:lnTo>
                      <a:pt x="63191" y="1794"/>
                    </a:lnTo>
                    <a:lnTo>
                      <a:pt x="61316" y="1142"/>
                    </a:lnTo>
                    <a:lnTo>
                      <a:pt x="59196" y="652"/>
                    </a:lnTo>
                    <a:lnTo>
                      <a:pt x="57076" y="245"/>
                    </a:lnTo>
                    <a:lnTo>
                      <a:pt x="54874" y="82"/>
                    </a:lnTo>
                    <a:lnTo>
                      <a:pt x="52673" y="0"/>
                    </a:lnTo>
                    <a:close/>
                  </a:path>
                </a:pathLst>
              </a:custGeom>
              <a:solidFill>
                <a:srgbClr val="94ABA0">
                  <a:alpha val="30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4"/>
              <p:cNvSpPr/>
              <p:nvPr/>
            </p:nvSpPr>
            <p:spPr>
              <a:xfrm rot="-4918665" flipH="1">
                <a:off x="8955968" y="1964824"/>
                <a:ext cx="2718945" cy="2178187"/>
              </a:xfrm>
              <a:custGeom>
                <a:avLst/>
                <a:gdLst/>
                <a:ahLst/>
                <a:cxnLst/>
                <a:rect l="l" t="t" r="r" b="b"/>
                <a:pathLst>
                  <a:path w="87734" h="70285" extrusionOk="0">
                    <a:moveTo>
                      <a:pt x="52673" y="0"/>
                    </a:moveTo>
                    <a:lnTo>
                      <a:pt x="50553" y="163"/>
                    </a:lnTo>
                    <a:lnTo>
                      <a:pt x="48351" y="489"/>
                    </a:lnTo>
                    <a:lnTo>
                      <a:pt x="46231" y="897"/>
                    </a:lnTo>
                    <a:lnTo>
                      <a:pt x="44111" y="1549"/>
                    </a:lnTo>
                    <a:lnTo>
                      <a:pt x="42562" y="2201"/>
                    </a:lnTo>
                    <a:lnTo>
                      <a:pt x="40932" y="3017"/>
                    </a:lnTo>
                    <a:lnTo>
                      <a:pt x="39464" y="3832"/>
                    </a:lnTo>
                    <a:lnTo>
                      <a:pt x="37915" y="4729"/>
                    </a:lnTo>
                    <a:lnTo>
                      <a:pt x="36365" y="5626"/>
                    </a:lnTo>
                    <a:lnTo>
                      <a:pt x="34898" y="6441"/>
                    </a:lnTo>
                    <a:lnTo>
                      <a:pt x="33267" y="7094"/>
                    </a:lnTo>
                    <a:lnTo>
                      <a:pt x="32452" y="7420"/>
                    </a:lnTo>
                    <a:lnTo>
                      <a:pt x="31636" y="7664"/>
                    </a:lnTo>
                    <a:lnTo>
                      <a:pt x="30821" y="7909"/>
                    </a:lnTo>
                    <a:lnTo>
                      <a:pt x="29924" y="7991"/>
                    </a:lnTo>
                    <a:lnTo>
                      <a:pt x="28293" y="7991"/>
                    </a:lnTo>
                    <a:lnTo>
                      <a:pt x="27478" y="7828"/>
                    </a:lnTo>
                    <a:lnTo>
                      <a:pt x="26663" y="7664"/>
                    </a:lnTo>
                    <a:lnTo>
                      <a:pt x="25032" y="7257"/>
                    </a:lnTo>
                    <a:lnTo>
                      <a:pt x="21852" y="6197"/>
                    </a:lnTo>
                    <a:lnTo>
                      <a:pt x="20221" y="5708"/>
                    </a:lnTo>
                    <a:lnTo>
                      <a:pt x="18590" y="5381"/>
                    </a:lnTo>
                    <a:lnTo>
                      <a:pt x="17612" y="5300"/>
                    </a:lnTo>
                    <a:lnTo>
                      <a:pt x="16634" y="5218"/>
                    </a:lnTo>
                    <a:lnTo>
                      <a:pt x="14677" y="5218"/>
                    </a:lnTo>
                    <a:lnTo>
                      <a:pt x="13698" y="5300"/>
                    </a:lnTo>
                    <a:lnTo>
                      <a:pt x="12801" y="5463"/>
                    </a:lnTo>
                    <a:lnTo>
                      <a:pt x="11823" y="5626"/>
                    </a:lnTo>
                    <a:lnTo>
                      <a:pt x="10926" y="5871"/>
                    </a:lnTo>
                    <a:lnTo>
                      <a:pt x="10029" y="6197"/>
                    </a:lnTo>
                    <a:lnTo>
                      <a:pt x="9132" y="6523"/>
                    </a:lnTo>
                    <a:lnTo>
                      <a:pt x="8235" y="6931"/>
                    </a:lnTo>
                    <a:lnTo>
                      <a:pt x="7420" y="7338"/>
                    </a:lnTo>
                    <a:lnTo>
                      <a:pt x="6604" y="7909"/>
                    </a:lnTo>
                    <a:lnTo>
                      <a:pt x="5789" y="8398"/>
                    </a:lnTo>
                    <a:lnTo>
                      <a:pt x="5055" y="9051"/>
                    </a:lnTo>
                    <a:lnTo>
                      <a:pt x="4321" y="9703"/>
                    </a:lnTo>
                    <a:lnTo>
                      <a:pt x="3506" y="10600"/>
                    </a:lnTo>
                    <a:lnTo>
                      <a:pt x="2691" y="11578"/>
                    </a:lnTo>
                    <a:lnTo>
                      <a:pt x="2038" y="12638"/>
                    </a:lnTo>
                    <a:lnTo>
                      <a:pt x="1468" y="13780"/>
                    </a:lnTo>
                    <a:lnTo>
                      <a:pt x="978" y="14840"/>
                    </a:lnTo>
                    <a:lnTo>
                      <a:pt x="571" y="15981"/>
                    </a:lnTo>
                    <a:lnTo>
                      <a:pt x="326" y="17123"/>
                    </a:lnTo>
                    <a:lnTo>
                      <a:pt x="163" y="18264"/>
                    </a:lnTo>
                    <a:lnTo>
                      <a:pt x="0" y="19324"/>
                    </a:lnTo>
                    <a:lnTo>
                      <a:pt x="0" y="20466"/>
                    </a:lnTo>
                    <a:lnTo>
                      <a:pt x="163" y="21607"/>
                    </a:lnTo>
                    <a:lnTo>
                      <a:pt x="326" y="22667"/>
                    </a:lnTo>
                    <a:lnTo>
                      <a:pt x="571" y="23809"/>
                    </a:lnTo>
                    <a:lnTo>
                      <a:pt x="897" y="24869"/>
                    </a:lnTo>
                    <a:lnTo>
                      <a:pt x="1305" y="25929"/>
                    </a:lnTo>
                    <a:lnTo>
                      <a:pt x="1794" y="26907"/>
                    </a:lnTo>
                    <a:lnTo>
                      <a:pt x="2283" y="27886"/>
                    </a:lnTo>
                    <a:lnTo>
                      <a:pt x="2935" y="28864"/>
                    </a:lnTo>
                    <a:lnTo>
                      <a:pt x="3588" y="29761"/>
                    </a:lnTo>
                    <a:lnTo>
                      <a:pt x="4321" y="30658"/>
                    </a:lnTo>
                    <a:lnTo>
                      <a:pt x="5055" y="31473"/>
                    </a:lnTo>
                    <a:lnTo>
                      <a:pt x="5952" y="32289"/>
                    </a:lnTo>
                    <a:lnTo>
                      <a:pt x="6768" y="32941"/>
                    </a:lnTo>
                    <a:lnTo>
                      <a:pt x="7746" y="33675"/>
                    </a:lnTo>
                    <a:lnTo>
                      <a:pt x="8724" y="34246"/>
                    </a:lnTo>
                    <a:lnTo>
                      <a:pt x="9703" y="34735"/>
                    </a:lnTo>
                    <a:lnTo>
                      <a:pt x="10763" y="35224"/>
                    </a:lnTo>
                    <a:lnTo>
                      <a:pt x="11823" y="35632"/>
                    </a:lnTo>
                    <a:lnTo>
                      <a:pt x="12964" y="35876"/>
                    </a:lnTo>
                    <a:lnTo>
                      <a:pt x="14106" y="36121"/>
                    </a:lnTo>
                    <a:lnTo>
                      <a:pt x="15247" y="36284"/>
                    </a:lnTo>
                    <a:lnTo>
                      <a:pt x="17694" y="36284"/>
                    </a:lnTo>
                    <a:lnTo>
                      <a:pt x="18917" y="36121"/>
                    </a:lnTo>
                    <a:lnTo>
                      <a:pt x="20384" y="35795"/>
                    </a:lnTo>
                    <a:lnTo>
                      <a:pt x="21852" y="35387"/>
                    </a:lnTo>
                    <a:lnTo>
                      <a:pt x="24787" y="34490"/>
                    </a:lnTo>
                    <a:lnTo>
                      <a:pt x="26255" y="34164"/>
                    </a:lnTo>
                    <a:lnTo>
                      <a:pt x="27723" y="33919"/>
                    </a:lnTo>
                    <a:lnTo>
                      <a:pt x="29190" y="33756"/>
                    </a:lnTo>
                    <a:lnTo>
                      <a:pt x="29924" y="33756"/>
                    </a:lnTo>
                    <a:lnTo>
                      <a:pt x="30658" y="33838"/>
                    </a:lnTo>
                    <a:lnTo>
                      <a:pt x="31636" y="34082"/>
                    </a:lnTo>
                    <a:lnTo>
                      <a:pt x="32615" y="34327"/>
                    </a:lnTo>
                    <a:lnTo>
                      <a:pt x="33512" y="34735"/>
                    </a:lnTo>
                    <a:lnTo>
                      <a:pt x="34327" y="35224"/>
                    </a:lnTo>
                    <a:lnTo>
                      <a:pt x="35142" y="35795"/>
                    </a:lnTo>
                    <a:lnTo>
                      <a:pt x="35876" y="36447"/>
                    </a:lnTo>
                    <a:lnTo>
                      <a:pt x="36610" y="37099"/>
                    </a:lnTo>
                    <a:lnTo>
                      <a:pt x="37262" y="37915"/>
                    </a:lnTo>
                    <a:lnTo>
                      <a:pt x="37915" y="38730"/>
                    </a:lnTo>
                    <a:lnTo>
                      <a:pt x="38404" y="39545"/>
                    </a:lnTo>
                    <a:lnTo>
                      <a:pt x="38975" y="40442"/>
                    </a:lnTo>
                    <a:lnTo>
                      <a:pt x="39464" y="41421"/>
                    </a:lnTo>
                    <a:lnTo>
                      <a:pt x="39872" y="42318"/>
                    </a:lnTo>
                    <a:lnTo>
                      <a:pt x="40198" y="43296"/>
                    </a:lnTo>
                    <a:lnTo>
                      <a:pt x="40850" y="45253"/>
                    </a:lnTo>
                    <a:lnTo>
                      <a:pt x="41258" y="47210"/>
                    </a:lnTo>
                    <a:lnTo>
                      <a:pt x="41665" y="49248"/>
                    </a:lnTo>
                    <a:lnTo>
                      <a:pt x="42236" y="53244"/>
                    </a:lnTo>
                    <a:lnTo>
                      <a:pt x="42562" y="55282"/>
                    </a:lnTo>
                    <a:lnTo>
                      <a:pt x="42970" y="57239"/>
                    </a:lnTo>
                    <a:lnTo>
                      <a:pt x="43541" y="59196"/>
                    </a:lnTo>
                    <a:lnTo>
                      <a:pt x="44193" y="61071"/>
                    </a:lnTo>
                    <a:lnTo>
                      <a:pt x="44519" y="61887"/>
                    </a:lnTo>
                    <a:lnTo>
                      <a:pt x="44927" y="62620"/>
                    </a:lnTo>
                    <a:lnTo>
                      <a:pt x="45416" y="63354"/>
                    </a:lnTo>
                    <a:lnTo>
                      <a:pt x="45824" y="64007"/>
                    </a:lnTo>
                    <a:lnTo>
                      <a:pt x="46394" y="64659"/>
                    </a:lnTo>
                    <a:lnTo>
                      <a:pt x="46884" y="65311"/>
                    </a:lnTo>
                    <a:lnTo>
                      <a:pt x="48107" y="66371"/>
                    </a:lnTo>
                    <a:lnTo>
                      <a:pt x="49411" y="67350"/>
                    </a:lnTo>
                    <a:lnTo>
                      <a:pt x="50797" y="68165"/>
                    </a:lnTo>
                    <a:lnTo>
                      <a:pt x="52265" y="68817"/>
                    </a:lnTo>
                    <a:lnTo>
                      <a:pt x="53814" y="69388"/>
                    </a:lnTo>
                    <a:lnTo>
                      <a:pt x="55364" y="69796"/>
                    </a:lnTo>
                    <a:lnTo>
                      <a:pt x="57076" y="70122"/>
                    </a:lnTo>
                    <a:lnTo>
                      <a:pt x="58707" y="70285"/>
                    </a:lnTo>
                    <a:lnTo>
                      <a:pt x="62050" y="70285"/>
                    </a:lnTo>
                    <a:lnTo>
                      <a:pt x="63762" y="70040"/>
                    </a:lnTo>
                    <a:lnTo>
                      <a:pt x="65393" y="69796"/>
                    </a:lnTo>
                    <a:lnTo>
                      <a:pt x="66942" y="69388"/>
                    </a:lnTo>
                    <a:lnTo>
                      <a:pt x="68654" y="68817"/>
                    </a:lnTo>
                    <a:lnTo>
                      <a:pt x="70285" y="68165"/>
                    </a:lnTo>
                    <a:lnTo>
                      <a:pt x="71834" y="67350"/>
                    </a:lnTo>
                    <a:lnTo>
                      <a:pt x="73383" y="66534"/>
                    </a:lnTo>
                    <a:lnTo>
                      <a:pt x="74851" y="65556"/>
                    </a:lnTo>
                    <a:lnTo>
                      <a:pt x="76237" y="64414"/>
                    </a:lnTo>
                    <a:lnTo>
                      <a:pt x="77623" y="63273"/>
                    </a:lnTo>
                    <a:lnTo>
                      <a:pt x="78846" y="62050"/>
                    </a:lnTo>
                    <a:lnTo>
                      <a:pt x="80069" y="60745"/>
                    </a:lnTo>
                    <a:lnTo>
                      <a:pt x="81211" y="59359"/>
                    </a:lnTo>
                    <a:lnTo>
                      <a:pt x="82189" y="57891"/>
                    </a:lnTo>
                    <a:lnTo>
                      <a:pt x="83168" y="56424"/>
                    </a:lnTo>
                    <a:lnTo>
                      <a:pt x="84065" y="54874"/>
                    </a:lnTo>
                    <a:lnTo>
                      <a:pt x="84798" y="53244"/>
                    </a:lnTo>
                    <a:lnTo>
                      <a:pt x="85532" y="51613"/>
                    </a:lnTo>
                    <a:lnTo>
                      <a:pt x="86103" y="49901"/>
                    </a:lnTo>
                    <a:lnTo>
                      <a:pt x="86592" y="48188"/>
                    </a:lnTo>
                    <a:lnTo>
                      <a:pt x="87000" y="46476"/>
                    </a:lnTo>
                    <a:lnTo>
                      <a:pt x="87326" y="44764"/>
                    </a:lnTo>
                    <a:lnTo>
                      <a:pt x="87489" y="42970"/>
                    </a:lnTo>
                    <a:lnTo>
                      <a:pt x="87652" y="41258"/>
                    </a:lnTo>
                    <a:lnTo>
                      <a:pt x="87734" y="39464"/>
                    </a:lnTo>
                    <a:lnTo>
                      <a:pt x="87652" y="37670"/>
                    </a:lnTo>
                    <a:lnTo>
                      <a:pt x="87571" y="35876"/>
                    </a:lnTo>
                    <a:lnTo>
                      <a:pt x="87326" y="34164"/>
                    </a:lnTo>
                    <a:lnTo>
                      <a:pt x="87081" y="32370"/>
                    </a:lnTo>
                    <a:lnTo>
                      <a:pt x="86755" y="30658"/>
                    </a:lnTo>
                    <a:lnTo>
                      <a:pt x="86348" y="28864"/>
                    </a:lnTo>
                    <a:lnTo>
                      <a:pt x="85777" y="27152"/>
                    </a:lnTo>
                    <a:lnTo>
                      <a:pt x="85288" y="25521"/>
                    </a:lnTo>
                    <a:lnTo>
                      <a:pt x="84635" y="23809"/>
                    </a:lnTo>
                    <a:lnTo>
                      <a:pt x="83901" y="22178"/>
                    </a:lnTo>
                    <a:lnTo>
                      <a:pt x="83086" y="20384"/>
                    </a:lnTo>
                    <a:lnTo>
                      <a:pt x="82108" y="18672"/>
                    </a:lnTo>
                    <a:lnTo>
                      <a:pt x="81129" y="16960"/>
                    </a:lnTo>
                    <a:lnTo>
                      <a:pt x="79988" y="15247"/>
                    </a:lnTo>
                    <a:lnTo>
                      <a:pt x="78765" y="13617"/>
                    </a:lnTo>
                    <a:lnTo>
                      <a:pt x="77542" y="12067"/>
                    </a:lnTo>
                    <a:lnTo>
                      <a:pt x="76237" y="10600"/>
                    </a:lnTo>
                    <a:lnTo>
                      <a:pt x="74769" y="9214"/>
                    </a:lnTo>
                    <a:lnTo>
                      <a:pt x="73302" y="7828"/>
                    </a:lnTo>
                    <a:lnTo>
                      <a:pt x="71834" y="6604"/>
                    </a:lnTo>
                    <a:lnTo>
                      <a:pt x="70203" y="5463"/>
                    </a:lnTo>
                    <a:lnTo>
                      <a:pt x="68573" y="4403"/>
                    </a:lnTo>
                    <a:lnTo>
                      <a:pt x="66860" y="3425"/>
                    </a:lnTo>
                    <a:lnTo>
                      <a:pt x="65066" y="2528"/>
                    </a:lnTo>
                    <a:lnTo>
                      <a:pt x="63191" y="1794"/>
                    </a:lnTo>
                    <a:lnTo>
                      <a:pt x="61316" y="1142"/>
                    </a:lnTo>
                    <a:lnTo>
                      <a:pt x="59196" y="652"/>
                    </a:lnTo>
                    <a:lnTo>
                      <a:pt x="57076" y="245"/>
                    </a:lnTo>
                    <a:lnTo>
                      <a:pt x="54874" y="82"/>
                    </a:lnTo>
                    <a:lnTo>
                      <a:pt x="52673" y="0"/>
                    </a:lnTo>
                    <a:close/>
                  </a:path>
                </a:pathLst>
              </a:custGeom>
              <a:solidFill>
                <a:srgbClr val="2A5C58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4" name="Google Shape;1564;p34"/>
            <p:cNvSpPr/>
            <p:nvPr/>
          </p:nvSpPr>
          <p:spPr>
            <a:xfrm flipH="1">
              <a:off x="1760420" y="-2009050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65" name="Google Shape;1565;p34"/>
          <p:cNvGrpSpPr/>
          <p:nvPr/>
        </p:nvGrpSpPr>
        <p:grpSpPr>
          <a:xfrm>
            <a:off x="316804" y="133153"/>
            <a:ext cx="8545619" cy="4740417"/>
            <a:chOff x="316804" y="133153"/>
            <a:chExt cx="8545619" cy="4740417"/>
          </a:xfrm>
        </p:grpSpPr>
        <p:grpSp>
          <p:nvGrpSpPr>
            <p:cNvPr id="1566" name="Google Shape;1566;p34"/>
            <p:cNvGrpSpPr/>
            <p:nvPr/>
          </p:nvGrpSpPr>
          <p:grpSpPr>
            <a:xfrm flipH="1">
              <a:off x="8554143" y="3032695"/>
              <a:ext cx="308279" cy="1840876"/>
              <a:chOff x="5461507" y="1031316"/>
              <a:chExt cx="272356" cy="1626503"/>
            </a:xfrm>
          </p:grpSpPr>
          <p:sp>
            <p:nvSpPr>
              <p:cNvPr id="1567" name="Google Shape;1567;p34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4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4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34"/>
            <p:cNvGrpSpPr/>
            <p:nvPr/>
          </p:nvGrpSpPr>
          <p:grpSpPr>
            <a:xfrm rot="10800000" flipH="1">
              <a:off x="316804" y="719510"/>
              <a:ext cx="221303" cy="221303"/>
              <a:chOff x="8139509" y="2665357"/>
              <a:chExt cx="98370" cy="98370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1" name="Google Shape;1601;p34"/>
            <p:cNvGrpSpPr/>
            <p:nvPr/>
          </p:nvGrpSpPr>
          <p:grpSpPr>
            <a:xfrm rot="10800000" flipH="1">
              <a:off x="1607227" y="133153"/>
              <a:ext cx="153201" cy="153182"/>
              <a:chOff x="8139509" y="2665357"/>
              <a:chExt cx="98370" cy="98370"/>
            </a:xfrm>
          </p:grpSpPr>
          <p:sp>
            <p:nvSpPr>
              <p:cNvPr id="1602" name="Google Shape;1602;p34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34"/>
            <p:cNvGrpSpPr/>
            <p:nvPr/>
          </p:nvGrpSpPr>
          <p:grpSpPr>
            <a:xfrm rot="5400000" flipH="1">
              <a:off x="7991299" y="10203"/>
              <a:ext cx="43514" cy="399070"/>
              <a:chOff x="8338081" y="2623768"/>
              <a:chExt cx="43514" cy="399070"/>
            </a:xfrm>
          </p:grpSpPr>
          <p:sp>
            <p:nvSpPr>
              <p:cNvPr id="1605" name="Google Shape;1605;p34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9" name="Google Shape;1609;p35"/>
          <p:cNvGrpSpPr/>
          <p:nvPr/>
        </p:nvGrpSpPr>
        <p:grpSpPr>
          <a:xfrm>
            <a:off x="-1917580" y="-1889535"/>
            <a:ext cx="12720915" cy="8499553"/>
            <a:chOff x="-1917580" y="-1889535"/>
            <a:chExt cx="12720915" cy="8499553"/>
          </a:xfrm>
        </p:grpSpPr>
        <p:sp>
          <p:nvSpPr>
            <p:cNvPr id="1610" name="Google Shape;1610;p35"/>
            <p:cNvSpPr/>
            <p:nvPr/>
          </p:nvSpPr>
          <p:spPr>
            <a:xfrm rot="9258251" flipH="1">
              <a:off x="6899792" y="3213183"/>
              <a:ext cx="3472183" cy="2781617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 rot="2161887" flipH="1">
              <a:off x="3548089" y="-1298193"/>
              <a:ext cx="2718992" cy="2178225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 flipH="1">
              <a:off x="-1917580" y="1905925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13" name="Google Shape;1613;p35"/>
          <p:cNvGrpSpPr/>
          <p:nvPr/>
        </p:nvGrpSpPr>
        <p:grpSpPr>
          <a:xfrm>
            <a:off x="194197" y="253246"/>
            <a:ext cx="8755211" cy="4658789"/>
            <a:chOff x="194197" y="253246"/>
            <a:chExt cx="8755211" cy="4658789"/>
          </a:xfrm>
        </p:grpSpPr>
        <p:grpSp>
          <p:nvGrpSpPr>
            <p:cNvPr id="1614" name="Google Shape;1614;p35"/>
            <p:cNvGrpSpPr/>
            <p:nvPr/>
          </p:nvGrpSpPr>
          <p:grpSpPr>
            <a:xfrm rot="10800000" flipH="1">
              <a:off x="194204" y="3071146"/>
              <a:ext cx="308279" cy="1840876"/>
              <a:chOff x="5461507" y="1031316"/>
              <a:chExt cx="272356" cy="1626503"/>
            </a:xfrm>
          </p:grpSpPr>
          <p:sp>
            <p:nvSpPr>
              <p:cNvPr id="1615" name="Google Shape;1615;p35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6" name="Google Shape;1646;p35"/>
            <p:cNvGrpSpPr/>
            <p:nvPr/>
          </p:nvGrpSpPr>
          <p:grpSpPr>
            <a:xfrm flipH="1">
              <a:off x="8641119" y="2231278"/>
              <a:ext cx="221303" cy="221303"/>
              <a:chOff x="8139509" y="2665357"/>
              <a:chExt cx="98370" cy="98370"/>
            </a:xfrm>
          </p:grpSpPr>
          <p:sp>
            <p:nvSpPr>
              <p:cNvPr id="1647" name="Google Shape;1647;p35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9" name="Google Shape;1649;p35"/>
            <p:cNvGrpSpPr/>
            <p:nvPr/>
          </p:nvGrpSpPr>
          <p:grpSpPr>
            <a:xfrm flipH="1">
              <a:off x="194197" y="2264381"/>
              <a:ext cx="153201" cy="153182"/>
              <a:chOff x="8139509" y="2665357"/>
              <a:chExt cx="98370" cy="98370"/>
            </a:xfrm>
          </p:grpSpPr>
          <p:sp>
            <p:nvSpPr>
              <p:cNvPr id="1650" name="Google Shape;1650;p35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2" name="Google Shape;1652;p35"/>
            <p:cNvGrpSpPr/>
            <p:nvPr/>
          </p:nvGrpSpPr>
          <p:grpSpPr>
            <a:xfrm rot="-5400000" flipH="1">
              <a:off x="1021813" y="4690743"/>
              <a:ext cx="43514" cy="399070"/>
              <a:chOff x="8338081" y="2623768"/>
              <a:chExt cx="43514" cy="399070"/>
            </a:xfrm>
          </p:grpSpPr>
          <p:sp>
            <p:nvSpPr>
              <p:cNvPr id="1653" name="Google Shape;1653;p35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6" name="Google Shape;1656;p35"/>
            <p:cNvGrpSpPr/>
            <p:nvPr/>
          </p:nvGrpSpPr>
          <p:grpSpPr>
            <a:xfrm rot="10800000" flipH="1">
              <a:off x="8641129" y="253246"/>
              <a:ext cx="308279" cy="1840876"/>
              <a:chOff x="5461507" y="1031316"/>
              <a:chExt cx="272356" cy="1626503"/>
            </a:xfrm>
          </p:grpSpPr>
          <p:sp>
            <p:nvSpPr>
              <p:cNvPr id="1657" name="Google Shape;1657;p35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35"/>
            <p:cNvGrpSpPr/>
            <p:nvPr/>
          </p:nvGrpSpPr>
          <p:grpSpPr>
            <a:xfrm rot="-5400000" flipH="1">
              <a:off x="8094813" y="75468"/>
              <a:ext cx="43514" cy="399070"/>
              <a:chOff x="8338081" y="2623768"/>
              <a:chExt cx="43514" cy="399070"/>
            </a:xfrm>
          </p:grpSpPr>
          <p:sp>
            <p:nvSpPr>
              <p:cNvPr id="1689" name="Google Shape;1689;p35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-2451856" y="-831209"/>
            <a:ext cx="13357240" cy="8001709"/>
            <a:chOff x="-2451856" y="-831209"/>
            <a:chExt cx="13357240" cy="8001709"/>
          </a:xfrm>
        </p:grpSpPr>
        <p:sp>
          <p:nvSpPr>
            <p:cNvPr id="60" name="Google Shape;60;p3"/>
            <p:cNvSpPr/>
            <p:nvPr/>
          </p:nvSpPr>
          <p:spPr>
            <a:xfrm rot="3218866">
              <a:off x="7862897" y="288672"/>
              <a:ext cx="2718988" cy="2178221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751600" y="4669100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 rot="6077361">
              <a:off x="-2484185" y="-247255"/>
              <a:ext cx="3472139" cy="2781581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3933825" y="2514900"/>
            <a:ext cx="4497000" cy="9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3933825" y="13719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933825" y="3396525"/>
            <a:ext cx="4497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>
            <a:off x="374952" y="141142"/>
            <a:ext cx="8527424" cy="4861216"/>
            <a:chOff x="310514" y="129657"/>
            <a:chExt cx="8527424" cy="4861216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8616635" y="1707528"/>
              <a:ext cx="221303" cy="221303"/>
              <a:chOff x="8139509" y="2665357"/>
              <a:chExt cx="98370" cy="9837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3"/>
            <p:cNvGrpSpPr/>
            <p:nvPr/>
          </p:nvGrpSpPr>
          <p:grpSpPr>
            <a:xfrm>
              <a:off x="8463434" y="2267094"/>
              <a:ext cx="153201" cy="153182"/>
              <a:chOff x="8139509" y="2665357"/>
              <a:chExt cx="98370" cy="9837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5400000">
              <a:off x="3141881" y="4769581"/>
              <a:ext cx="43514" cy="399070"/>
              <a:chOff x="8338081" y="2623768"/>
              <a:chExt cx="43514" cy="39907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5400000">
              <a:off x="1076812" y="-636642"/>
              <a:ext cx="308279" cy="1840876"/>
              <a:chOff x="5461507" y="1031316"/>
              <a:chExt cx="272356" cy="1626503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4"/>
          <p:cNvGrpSpPr/>
          <p:nvPr/>
        </p:nvGrpSpPr>
        <p:grpSpPr>
          <a:xfrm>
            <a:off x="-725025" y="-1856919"/>
            <a:ext cx="11191548" cy="9038519"/>
            <a:chOff x="-725025" y="-1933119"/>
            <a:chExt cx="11191548" cy="9038519"/>
          </a:xfrm>
        </p:grpSpPr>
        <p:sp>
          <p:nvSpPr>
            <p:cNvPr id="111" name="Google Shape;111;p4"/>
            <p:cNvSpPr/>
            <p:nvPr/>
          </p:nvSpPr>
          <p:spPr>
            <a:xfrm>
              <a:off x="-725025" y="4604000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-895689">
              <a:off x="6694704" y="-1532835"/>
              <a:ext cx="3472134" cy="2781578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0000" y="1149076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253685" y="160494"/>
            <a:ext cx="8812881" cy="4752266"/>
            <a:chOff x="253685" y="160494"/>
            <a:chExt cx="8812881" cy="4752266"/>
          </a:xfrm>
        </p:grpSpPr>
        <p:grpSp>
          <p:nvGrpSpPr>
            <p:cNvPr id="116" name="Google Shape;116;p4"/>
            <p:cNvGrpSpPr/>
            <p:nvPr/>
          </p:nvGrpSpPr>
          <p:grpSpPr>
            <a:xfrm>
              <a:off x="253685" y="4493353"/>
              <a:ext cx="221303" cy="221303"/>
              <a:chOff x="8139509" y="2665357"/>
              <a:chExt cx="98370" cy="9837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4"/>
            <p:cNvGrpSpPr/>
            <p:nvPr/>
          </p:nvGrpSpPr>
          <p:grpSpPr>
            <a:xfrm>
              <a:off x="8277584" y="160494"/>
              <a:ext cx="153201" cy="153182"/>
              <a:chOff x="8139509" y="2665357"/>
              <a:chExt cx="98370" cy="98370"/>
            </a:xfrm>
          </p:grpSpPr>
          <p:sp>
            <p:nvSpPr>
              <p:cNvPr id="120" name="Google Shape;120;p4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4"/>
            <p:cNvGrpSpPr/>
            <p:nvPr/>
          </p:nvGrpSpPr>
          <p:grpSpPr>
            <a:xfrm rot="5400000">
              <a:off x="1431256" y="4691468"/>
              <a:ext cx="43514" cy="399070"/>
              <a:chOff x="8338081" y="2623768"/>
              <a:chExt cx="43514" cy="399070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4"/>
            <p:cNvGrpSpPr/>
            <p:nvPr/>
          </p:nvGrpSpPr>
          <p:grpSpPr>
            <a:xfrm>
              <a:off x="8758287" y="318208"/>
              <a:ext cx="308279" cy="1840876"/>
              <a:chOff x="5461507" y="1031316"/>
              <a:chExt cx="272356" cy="1626503"/>
            </a:xfrm>
          </p:grpSpPr>
          <p:sp>
            <p:nvSpPr>
              <p:cNvPr id="127" name="Google Shape;127;p4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3"/>
          <p:cNvGrpSpPr/>
          <p:nvPr/>
        </p:nvGrpSpPr>
        <p:grpSpPr>
          <a:xfrm>
            <a:off x="-1603855" y="-467276"/>
            <a:ext cx="9932695" cy="8461333"/>
            <a:chOff x="-1603855" y="-543476"/>
            <a:chExt cx="9932695" cy="8461333"/>
          </a:xfrm>
        </p:grpSpPr>
        <p:sp>
          <p:nvSpPr>
            <p:cNvPr id="465" name="Google Shape;465;p13"/>
            <p:cNvSpPr/>
            <p:nvPr/>
          </p:nvSpPr>
          <p:spPr>
            <a:xfrm rot="-6780445">
              <a:off x="-1429521" y="44423"/>
              <a:ext cx="2718888" cy="2178141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 rot="-899956">
              <a:off x="4555892" y="4734344"/>
              <a:ext cx="3472151" cy="2781591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720000" y="21795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subTitle" idx="2"/>
          </p:nvPr>
        </p:nvSpPr>
        <p:spPr>
          <a:xfrm>
            <a:off x="3419271" y="21795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720000" y="3961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4"/>
          </p:nvPr>
        </p:nvSpPr>
        <p:spPr>
          <a:xfrm>
            <a:off x="3419274" y="3961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6118549" y="21795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6"/>
          </p:nvPr>
        </p:nvSpPr>
        <p:spPr>
          <a:xfrm>
            <a:off x="6118549" y="39618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6534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3047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6534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3047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126534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49" y="30470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16"/>
          </p:nvPr>
        </p:nvSpPr>
        <p:spPr>
          <a:xfrm>
            <a:off x="720000" y="1782074"/>
            <a:ext cx="23055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17"/>
          </p:nvPr>
        </p:nvSpPr>
        <p:spPr>
          <a:xfrm>
            <a:off x="3419271" y="1782074"/>
            <a:ext cx="23055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8"/>
          </p:nvPr>
        </p:nvSpPr>
        <p:spPr>
          <a:xfrm>
            <a:off x="6118550" y="1782074"/>
            <a:ext cx="23055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19"/>
          </p:nvPr>
        </p:nvSpPr>
        <p:spPr>
          <a:xfrm>
            <a:off x="720000" y="3569650"/>
            <a:ext cx="23055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20"/>
          </p:nvPr>
        </p:nvSpPr>
        <p:spPr>
          <a:xfrm>
            <a:off x="3419271" y="3569650"/>
            <a:ext cx="23055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21"/>
          </p:nvPr>
        </p:nvSpPr>
        <p:spPr>
          <a:xfrm>
            <a:off x="6118550" y="3569650"/>
            <a:ext cx="23055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86" name="Google Shape;486;p13"/>
          <p:cNvGrpSpPr/>
          <p:nvPr/>
        </p:nvGrpSpPr>
        <p:grpSpPr>
          <a:xfrm>
            <a:off x="92362" y="198484"/>
            <a:ext cx="8935178" cy="4769265"/>
            <a:chOff x="92362" y="274684"/>
            <a:chExt cx="8935178" cy="4769265"/>
          </a:xfrm>
        </p:grpSpPr>
        <p:grpSp>
          <p:nvGrpSpPr>
            <p:cNvPr id="487" name="Google Shape;487;p13"/>
            <p:cNvGrpSpPr/>
            <p:nvPr/>
          </p:nvGrpSpPr>
          <p:grpSpPr>
            <a:xfrm>
              <a:off x="196535" y="2185103"/>
              <a:ext cx="221303" cy="221303"/>
              <a:chOff x="8139509" y="2665357"/>
              <a:chExt cx="98370" cy="98370"/>
            </a:xfrm>
          </p:grpSpPr>
          <p:sp>
            <p:nvSpPr>
              <p:cNvPr id="488" name="Google Shape;488;p13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3"/>
            <p:cNvGrpSpPr/>
            <p:nvPr/>
          </p:nvGrpSpPr>
          <p:grpSpPr>
            <a:xfrm rot="10800000">
              <a:off x="92362" y="1688437"/>
              <a:ext cx="153201" cy="153182"/>
              <a:chOff x="8139509" y="2665357"/>
              <a:chExt cx="98370" cy="98370"/>
            </a:xfrm>
          </p:grpSpPr>
          <p:sp>
            <p:nvSpPr>
              <p:cNvPr id="491" name="Google Shape;491;p13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 rot="5400000">
              <a:off x="745456" y="96906"/>
              <a:ext cx="43514" cy="399070"/>
              <a:chOff x="8338081" y="2623768"/>
              <a:chExt cx="43514" cy="399070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13"/>
            <p:cNvGrpSpPr/>
            <p:nvPr/>
          </p:nvGrpSpPr>
          <p:grpSpPr>
            <a:xfrm rot="-5400000">
              <a:off x="7952962" y="3969371"/>
              <a:ext cx="308279" cy="1840876"/>
              <a:chOff x="5461507" y="1031316"/>
              <a:chExt cx="272356" cy="1626503"/>
            </a:xfrm>
          </p:grpSpPr>
          <p:sp>
            <p:nvSpPr>
              <p:cNvPr id="498" name="Google Shape;498;p13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3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4"/>
          <p:cNvSpPr txBox="1">
            <a:spLocks noGrp="1"/>
          </p:cNvSpPr>
          <p:nvPr>
            <p:ph type="title"/>
          </p:nvPr>
        </p:nvSpPr>
        <p:spPr>
          <a:xfrm>
            <a:off x="940401" y="1516200"/>
            <a:ext cx="5187000" cy="8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24"/>
          <p:cNvSpPr txBox="1">
            <a:spLocks noGrp="1"/>
          </p:cNvSpPr>
          <p:nvPr>
            <p:ph type="subTitle" idx="1"/>
          </p:nvPr>
        </p:nvSpPr>
        <p:spPr>
          <a:xfrm>
            <a:off x="940400" y="2376000"/>
            <a:ext cx="51870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26" name="Google Shape;1026;p24"/>
          <p:cNvGrpSpPr/>
          <p:nvPr/>
        </p:nvGrpSpPr>
        <p:grpSpPr>
          <a:xfrm>
            <a:off x="5621733" y="-1921024"/>
            <a:ext cx="5217714" cy="8297149"/>
            <a:chOff x="5593158" y="-1769850"/>
            <a:chExt cx="5217714" cy="8297149"/>
          </a:xfrm>
        </p:grpSpPr>
        <p:sp>
          <p:nvSpPr>
            <p:cNvPr id="1027" name="Google Shape;1027;p24"/>
            <p:cNvSpPr/>
            <p:nvPr/>
          </p:nvSpPr>
          <p:spPr>
            <a:xfrm rot="10185847" flipH="1">
              <a:off x="7119302" y="3459421"/>
              <a:ext cx="3472060" cy="2781519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 rot="4998949" flipH="1">
              <a:off x="8172607" y="509657"/>
              <a:ext cx="2719154" cy="2178355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 flipH="1">
              <a:off x="5593158" y="-1769850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30" name="Google Shape;1030;p24"/>
          <p:cNvGrpSpPr/>
          <p:nvPr/>
        </p:nvGrpSpPr>
        <p:grpSpPr>
          <a:xfrm>
            <a:off x="4954944" y="187666"/>
            <a:ext cx="3784113" cy="4607082"/>
            <a:chOff x="4954944" y="187666"/>
            <a:chExt cx="3784113" cy="4607082"/>
          </a:xfrm>
        </p:grpSpPr>
        <p:grpSp>
          <p:nvGrpSpPr>
            <p:cNvPr id="1031" name="Google Shape;1031;p24"/>
            <p:cNvGrpSpPr/>
            <p:nvPr/>
          </p:nvGrpSpPr>
          <p:grpSpPr>
            <a:xfrm rot="10800000" flipH="1">
              <a:off x="8430779" y="539509"/>
              <a:ext cx="308279" cy="1840876"/>
              <a:chOff x="5461507" y="1031316"/>
              <a:chExt cx="272356" cy="1626503"/>
            </a:xfrm>
          </p:grpSpPr>
          <p:sp>
            <p:nvSpPr>
              <p:cNvPr id="1032" name="Google Shape;1032;p24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4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3" name="Google Shape;1063;p24"/>
            <p:cNvGrpSpPr/>
            <p:nvPr/>
          </p:nvGrpSpPr>
          <p:grpSpPr>
            <a:xfrm flipH="1">
              <a:off x="4954944" y="187666"/>
              <a:ext cx="221303" cy="221303"/>
              <a:chOff x="8139509" y="2665357"/>
              <a:chExt cx="98370" cy="98370"/>
            </a:xfrm>
          </p:grpSpPr>
          <p:sp>
            <p:nvSpPr>
              <p:cNvPr id="1064" name="Google Shape;1064;p24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6" name="Google Shape;1066;p24"/>
            <p:cNvGrpSpPr/>
            <p:nvPr/>
          </p:nvGrpSpPr>
          <p:grpSpPr>
            <a:xfrm flipH="1">
              <a:off x="5986447" y="255794"/>
              <a:ext cx="153201" cy="153182"/>
              <a:chOff x="8139509" y="2665357"/>
              <a:chExt cx="98370" cy="98370"/>
            </a:xfrm>
          </p:grpSpPr>
          <p:sp>
            <p:nvSpPr>
              <p:cNvPr id="1067" name="Google Shape;1067;p24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24"/>
            <p:cNvGrpSpPr/>
            <p:nvPr/>
          </p:nvGrpSpPr>
          <p:grpSpPr>
            <a:xfrm rot="-5400000" flipH="1">
              <a:off x="8317963" y="4573456"/>
              <a:ext cx="43514" cy="399070"/>
              <a:chOff x="8338081" y="2623768"/>
              <a:chExt cx="43514" cy="399070"/>
            </a:xfrm>
          </p:grpSpPr>
          <p:sp>
            <p:nvSpPr>
              <p:cNvPr id="1070" name="Google Shape;1070;p24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25"/>
          <p:cNvSpPr txBox="1">
            <a:spLocks noGrp="1"/>
          </p:cNvSpPr>
          <p:nvPr>
            <p:ph type="subTitle" idx="1"/>
          </p:nvPr>
        </p:nvSpPr>
        <p:spPr>
          <a:xfrm>
            <a:off x="4943758" y="2746248"/>
            <a:ext cx="27954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25"/>
          <p:cNvSpPr txBox="1">
            <a:spLocks noGrp="1"/>
          </p:cNvSpPr>
          <p:nvPr>
            <p:ph type="subTitle" idx="2"/>
          </p:nvPr>
        </p:nvSpPr>
        <p:spPr>
          <a:xfrm>
            <a:off x="1404838" y="2746248"/>
            <a:ext cx="27954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25"/>
          <p:cNvSpPr txBox="1">
            <a:spLocks noGrp="1"/>
          </p:cNvSpPr>
          <p:nvPr>
            <p:ph type="subTitle" idx="3"/>
          </p:nvPr>
        </p:nvSpPr>
        <p:spPr>
          <a:xfrm>
            <a:off x="1404838" y="2307336"/>
            <a:ext cx="2795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078" name="Google Shape;1078;p25"/>
          <p:cNvSpPr txBox="1">
            <a:spLocks noGrp="1"/>
          </p:cNvSpPr>
          <p:nvPr>
            <p:ph type="subTitle" idx="4"/>
          </p:nvPr>
        </p:nvSpPr>
        <p:spPr>
          <a:xfrm>
            <a:off x="4943756" y="2307336"/>
            <a:ext cx="2795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079" name="Google Shape;1079;p25"/>
          <p:cNvGrpSpPr/>
          <p:nvPr/>
        </p:nvGrpSpPr>
        <p:grpSpPr>
          <a:xfrm>
            <a:off x="-1661568" y="-2021834"/>
            <a:ext cx="11038859" cy="7409531"/>
            <a:chOff x="-1661568" y="-2021834"/>
            <a:chExt cx="11038859" cy="7409531"/>
          </a:xfrm>
        </p:grpSpPr>
        <p:sp>
          <p:nvSpPr>
            <p:cNvPr id="1080" name="Google Shape;1080;p25"/>
            <p:cNvSpPr/>
            <p:nvPr/>
          </p:nvSpPr>
          <p:spPr>
            <a:xfrm rot="-7581134">
              <a:off x="-1338068" y="2558098"/>
              <a:ext cx="2718988" cy="2178221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 rot="10800000">
              <a:off x="6875891" y="-2021834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82" name="Google Shape;1082;p25"/>
          <p:cNvGrpSpPr/>
          <p:nvPr/>
        </p:nvGrpSpPr>
        <p:grpSpPr>
          <a:xfrm>
            <a:off x="308289" y="109857"/>
            <a:ext cx="8630576" cy="4337691"/>
            <a:chOff x="308289" y="109857"/>
            <a:chExt cx="8630576" cy="4337691"/>
          </a:xfrm>
        </p:grpSpPr>
        <p:grpSp>
          <p:nvGrpSpPr>
            <p:cNvPr id="1083" name="Google Shape;1083;p25"/>
            <p:cNvGrpSpPr/>
            <p:nvPr/>
          </p:nvGrpSpPr>
          <p:grpSpPr>
            <a:xfrm rot="10800000">
              <a:off x="308289" y="3679436"/>
              <a:ext cx="221303" cy="221303"/>
              <a:chOff x="8139509" y="2665357"/>
              <a:chExt cx="98370" cy="98370"/>
            </a:xfrm>
          </p:grpSpPr>
          <p:sp>
            <p:nvSpPr>
              <p:cNvPr id="1084" name="Google Shape;1084;p25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25"/>
            <p:cNvGrpSpPr/>
            <p:nvPr/>
          </p:nvGrpSpPr>
          <p:grpSpPr>
            <a:xfrm rot="10800000">
              <a:off x="529592" y="4294366"/>
              <a:ext cx="153201" cy="153182"/>
              <a:chOff x="8139509" y="2665357"/>
              <a:chExt cx="98370" cy="98370"/>
            </a:xfrm>
          </p:grpSpPr>
          <p:sp>
            <p:nvSpPr>
              <p:cNvPr id="1087" name="Google Shape;1087;p25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9" name="Google Shape;1089;p25"/>
            <p:cNvGrpSpPr/>
            <p:nvPr/>
          </p:nvGrpSpPr>
          <p:grpSpPr>
            <a:xfrm rot="-5400000">
              <a:off x="7322907" y="39566"/>
              <a:ext cx="43514" cy="399070"/>
              <a:chOff x="8338081" y="2623768"/>
              <a:chExt cx="43514" cy="399070"/>
            </a:xfrm>
          </p:grpSpPr>
          <p:sp>
            <p:nvSpPr>
              <p:cNvPr id="1090" name="Google Shape;1090;p25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25"/>
            <p:cNvGrpSpPr/>
            <p:nvPr/>
          </p:nvGrpSpPr>
          <p:grpSpPr>
            <a:xfrm>
              <a:off x="8630586" y="109857"/>
              <a:ext cx="308279" cy="1840876"/>
              <a:chOff x="5461507" y="1031316"/>
              <a:chExt cx="272356" cy="1626503"/>
            </a:xfrm>
          </p:grpSpPr>
          <p:sp>
            <p:nvSpPr>
              <p:cNvPr id="1094" name="Google Shape;1094;p25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4846452" y="1924800"/>
            <a:ext cx="34326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864950" y="1924800"/>
            <a:ext cx="34326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10800000">
            <a:off x="-1862093" y="-2106636"/>
            <a:ext cx="11982368" cy="10201183"/>
            <a:chOff x="-1018455" y="-3154508"/>
            <a:chExt cx="11982368" cy="10201183"/>
          </a:xfrm>
        </p:grpSpPr>
        <p:sp>
          <p:nvSpPr>
            <p:cNvPr id="1130" name="Google Shape;1130;p26"/>
            <p:cNvSpPr/>
            <p:nvPr/>
          </p:nvSpPr>
          <p:spPr>
            <a:xfrm rot="9480947" flipH="1">
              <a:off x="-91061" y="-2605746"/>
              <a:ext cx="3472084" cy="2781538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 rot="-5400000" flipH="1">
              <a:off x="8515408" y="2046512"/>
              <a:ext cx="2718877" cy="2178132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 flipH="1">
              <a:off x="-1018455" y="4545275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 flipH="1">
            <a:off x="188762" y="63841"/>
            <a:ext cx="8478061" cy="4874257"/>
            <a:chOff x="434997" y="120991"/>
            <a:chExt cx="8478061" cy="4874257"/>
          </a:xfrm>
        </p:grpSpPr>
        <p:grpSp>
          <p:nvGrpSpPr>
            <p:cNvPr id="1134" name="Google Shape;1134;p26"/>
            <p:cNvGrpSpPr/>
            <p:nvPr/>
          </p:nvGrpSpPr>
          <p:grpSpPr>
            <a:xfrm rot="10800000" flipH="1">
              <a:off x="8604779" y="1262534"/>
              <a:ext cx="308279" cy="1840876"/>
              <a:chOff x="5461507" y="1031316"/>
              <a:chExt cx="272356" cy="1626503"/>
            </a:xfrm>
          </p:grpSpPr>
          <p:sp>
            <p:nvSpPr>
              <p:cNvPr id="1135" name="Google Shape;1135;p26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6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6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6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6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6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6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6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6" name="Google Shape;1166;p26"/>
            <p:cNvGrpSpPr/>
            <p:nvPr/>
          </p:nvGrpSpPr>
          <p:grpSpPr>
            <a:xfrm flipH="1">
              <a:off x="1135419" y="120991"/>
              <a:ext cx="221303" cy="221303"/>
              <a:chOff x="8139509" y="2665357"/>
              <a:chExt cx="98370" cy="98370"/>
            </a:xfrm>
          </p:grpSpPr>
          <p:sp>
            <p:nvSpPr>
              <p:cNvPr id="1167" name="Google Shape;1167;p26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9" name="Google Shape;1169;p26"/>
            <p:cNvGrpSpPr/>
            <p:nvPr/>
          </p:nvGrpSpPr>
          <p:grpSpPr>
            <a:xfrm flipH="1">
              <a:off x="434997" y="342294"/>
              <a:ext cx="153201" cy="153182"/>
              <a:chOff x="8139509" y="2665357"/>
              <a:chExt cx="98370" cy="98370"/>
            </a:xfrm>
          </p:grpSpPr>
          <p:sp>
            <p:nvSpPr>
              <p:cNvPr id="1170" name="Google Shape;1170;p26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26"/>
            <p:cNvGrpSpPr/>
            <p:nvPr/>
          </p:nvGrpSpPr>
          <p:grpSpPr>
            <a:xfrm rot="-5400000" flipH="1">
              <a:off x="2155288" y="4773956"/>
              <a:ext cx="43514" cy="399070"/>
              <a:chOff x="8338081" y="2623768"/>
              <a:chExt cx="43514" cy="399070"/>
            </a:xfrm>
          </p:grpSpPr>
          <p:sp>
            <p:nvSpPr>
              <p:cNvPr id="1173" name="Google Shape;1173;p26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8"/>
          <p:cNvGrpSpPr/>
          <p:nvPr/>
        </p:nvGrpSpPr>
        <p:grpSpPr>
          <a:xfrm rot="10800000" flipH="1">
            <a:off x="-1198719" y="-2173311"/>
            <a:ext cx="12518433" cy="10048661"/>
            <a:chOff x="-1198719" y="-2878161"/>
            <a:chExt cx="12518433" cy="10048661"/>
          </a:xfrm>
        </p:grpSpPr>
        <p:sp>
          <p:nvSpPr>
            <p:cNvPr id="1232" name="Google Shape;1232;p28"/>
            <p:cNvSpPr/>
            <p:nvPr/>
          </p:nvSpPr>
          <p:spPr>
            <a:xfrm flipH="1">
              <a:off x="562695" y="4669100"/>
              <a:ext cx="2501400" cy="2501400"/>
            </a:xfrm>
            <a:prstGeom prst="ellipse">
              <a:avLst/>
            </a:prstGeom>
            <a:solidFill>
              <a:srgbClr val="618968">
                <a:alpha val="3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3" name="Google Shape;1233;p28"/>
            <p:cNvSpPr/>
            <p:nvPr/>
          </p:nvSpPr>
          <p:spPr>
            <a:xfrm rot="-740328" flipH="1">
              <a:off x="8399434" y="1757340"/>
              <a:ext cx="2718952" cy="2178192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2A5C58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 rot="9258251" flipH="1">
              <a:off x="-767358" y="-2262942"/>
              <a:ext cx="3472183" cy="2781617"/>
            </a:xfrm>
            <a:custGeom>
              <a:avLst/>
              <a:gdLst/>
              <a:ahLst/>
              <a:cxnLst/>
              <a:rect l="l" t="t" r="r" b="b"/>
              <a:pathLst>
                <a:path w="87734" h="70285" extrusionOk="0">
                  <a:moveTo>
                    <a:pt x="52673" y="0"/>
                  </a:moveTo>
                  <a:lnTo>
                    <a:pt x="50553" y="163"/>
                  </a:lnTo>
                  <a:lnTo>
                    <a:pt x="48351" y="489"/>
                  </a:lnTo>
                  <a:lnTo>
                    <a:pt x="46231" y="897"/>
                  </a:lnTo>
                  <a:lnTo>
                    <a:pt x="44111" y="1549"/>
                  </a:lnTo>
                  <a:lnTo>
                    <a:pt x="42562" y="2201"/>
                  </a:lnTo>
                  <a:lnTo>
                    <a:pt x="40932" y="3017"/>
                  </a:lnTo>
                  <a:lnTo>
                    <a:pt x="39464" y="3832"/>
                  </a:lnTo>
                  <a:lnTo>
                    <a:pt x="37915" y="4729"/>
                  </a:lnTo>
                  <a:lnTo>
                    <a:pt x="36365" y="5626"/>
                  </a:lnTo>
                  <a:lnTo>
                    <a:pt x="34898" y="6441"/>
                  </a:lnTo>
                  <a:lnTo>
                    <a:pt x="33267" y="7094"/>
                  </a:lnTo>
                  <a:lnTo>
                    <a:pt x="32452" y="7420"/>
                  </a:lnTo>
                  <a:lnTo>
                    <a:pt x="31636" y="7664"/>
                  </a:lnTo>
                  <a:lnTo>
                    <a:pt x="30821" y="7909"/>
                  </a:lnTo>
                  <a:lnTo>
                    <a:pt x="29924" y="7991"/>
                  </a:lnTo>
                  <a:lnTo>
                    <a:pt x="28293" y="7991"/>
                  </a:lnTo>
                  <a:lnTo>
                    <a:pt x="27478" y="7828"/>
                  </a:lnTo>
                  <a:lnTo>
                    <a:pt x="26663" y="7664"/>
                  </a:lnTo>
                  <a:lnTo>
                    <a:pt x="25032" y="7257"/>
                  </a:lnTo>
                  <a:lnTo>
                    <a:pt x="21852" y="6197"/>
                  </a:lnTo>
                  <a:lnTo>
                    <a:pt x="20221" y="5708"/>
                  </a:lnTo>
                  <a:lnTo>
                    <a:pt x="18590" y="5381"/>
                  </a:lnTo>
                  <a:lnTo>
                    <a:pt x="17612" y="5300"/>
                  </a:lnTo>
                  <a:lnTo>
                    <a:pt x="16634" y="5218"/>
                  </a:lnTo>
                  <a:lnTo>
                    <a:pt x="14677" y="5218"/>
                  </a:lnTo>
                  <a:lnTo>
                    <a:pt x="13698" y="5300"/>
                  </a:lnTo>
                  <a:lnTo>
                    <a:pt x="12801" y="5463"/>
                  </a:lnTo>
                  <a:lnTo>
                    <a:pt x="11823" y="5626"/>
                  </a:lnTo>
                  <a:lnTo>
                    <a:pt x="10926" y="5871"/>
                  </a:lnTo>
                  <a:lnTo>
                    <a:pt x="10029" y="6197"/>
                  </a:lnTo>
                  <a:lnTo>
                    <a:pt x="9132" y="6523"/>
                  </a:lnTo>
                  <a:lnTo>
                    <a:pt x="8235" y="6931"/>
                  </a:lnTo>
                  <a:lnTo>
                    <a:pt x="7420" y="7338"/>
                  </a:lnTo>
                  <a:lnTo>
                    <a:pt x="6604" y="7909"/>
                  </a:lnTo>
                  <a:lnTo>
                    <a:pt x="5789" y="8398"/>
                  </a:lnTo>
                  <a:lnTo>
                    <a:pt x="5055" y="9051"/>
                  </a:lnTo>
                  <a:lnTo>
                    <a:pt x="4321" y="9703"/>
                  </a:lnTo>
                  <a:lnTo>
                    <a:pt x="3506" y="10600"/>
                  </a:lnTo>
                  <a:lnTo>
                    <a:pt x="2691" y="11578"/>
                  </a:lnTo>
                  <a:lnTo>
                    <a:pt x="2038" y="12638"/>
                  </a:lnTo>
                  <a:lnTo>
                    <a:pt x="1468" y="13780"/>
                  </a:lnTo>
                  <a:lnTo>
                    <a:pt x="978" y="14840"/>
                  </a:lnTo>
                  <a:lnTo>
                    <a:pt x="571" y="15981"/>
                  </a:lnTo>
                  <a:lnTo>
                    <a:pt x="326" y="17123"/>
                  </a:lnTo>
                  <a:lnTo>
                    <a:pt x="163" y="18264"/>
                  </a:lnTo>
                  <a:lnTo>
                    <a:pt x="0" y="19324"/>
                  </a:lnTo>
                  <a:lnTo>
                    <a:pt x="0" y="20466"/>
                  </a:lnTo>
                  <a:lnTo>
                    <a:pt x="163" y="21607"/>
                  </a:lnTo>
                  <a:lnTo>
                    <a:pt x="326" y="22667"/>
                  </a:lnTo>
                  <a:lnTo>
                    <a:pt x="571" y="23809"/>
                  </a:lnTo>
                  <a:lnTo>
                    <a:pt x="897" y="24869"/>
                  </a:lnTo>
                  <a:lnTo>
                    <a:pt x="1305" y="25929"/>
                  </a:lnTo>
                  <a:lnTo>
                    <a:pt x="1794" y="26907"/>
                  </a:lnTo>
                  <a:lnTo>
                    <a:pt x="2283" y="27886"/>
                  </a:lnTo>
                  <a:lnTo>
                    <a:pt x="2935" y="28864"/>
                  </a:lnTo>
                  <a:lnTo>
                    <a:pt x="3588" y="29761"/>
                  </a:lnTo>
                  <a:lnTo>
                    <a:pt x="4321" y="30658"/>
                  </a:lnTo>
                  <a:lnTo>
                    <a:pt x="5055" y="31473"/>
                  </a:lnTo>
                  <a:lnTo>
                    <a:pt x="5952" y="32289"/>
                  </a:lnTo>
                  <a:lnTo>
                    <a:pt x="6768" y="32941"/>
                  </a:lnTo>
                  <a:lnTo>
                    <a:pt x="7746" y="33675"/>
                  </a:lnTo>
                  <a:lnTo>
                    <a:pt x="8724" y="34246"/>
                  </a:lnTo>
                  <a:lnTo>
                    <a:pt x="9703" y="34735"/>
                  </a:lnTo>
                  <a:lnTo>
                    <a:pt x="10763" y="35224"/>
                  </a:lnTo>
                  <a:lnTo>
                    <a:pt x="11823" y="35632"/>
                  </a:lnTo>
                  <a:lnTo>
                    <a:pt x="12964" y="35876"/>
                  </a:lnTo>
                  <a:lnTo>
                    <a:pt x="14106" y="36121"/>
                  </a:lnTo>
                  <a:lnTo>
                    <a:pt x="15247" y="36284"/>
                  </a:lnTo>
                  <a:lnTo>
                    <a:pt x="17694" y="36284"/>
                  </a:lnTo>
                  <a:lnTo>
                    <a:pt x="18917" y="36121"/>
                  </a:lnTo>
                  <a:lnTo>
                    <a:pt x="20384" y="35795"/>
                  </a:lnTo>
                  <a:lnTo>
                    <a:pt x="21852" y="35387"/>
                  </a:lnTo>
                  <a:lnTo>
                    <a:pt x="24787" y="34490"/>
                  </a:lnTo>
                  <a:lnTo>
                    <a:pt x="26255" y="34164"/>
                  </a:lnTo>
                  <a:lnTo>
                    <a:pt x="27723" y="33919"/>
                  </a:lnTo>
                  <a:lnTo>
                    <a:pt x="29190" y="33756"/>
                  </a:lnTo>
                  <a:lnTo>
                    <a:pt x="29924" y="33756"/>
                  </a:lnTo>
                  <a:lnTo>
                    <a:pt x="30658" y="33838"/>
                  </a:lnTo>
                  <a:lnTo>
                    <a:pt x="31636" y="34082"/>
                  </a:lnTo>
                  <a:lnTo>
                    <a:pt x="32615" y="34327"/>
                  </a:lnTo>
                  <a:lnTo>
                    <a:pt x="33512" y="34735"/>
                  </a:lnTo>
                  <a:lnTo>
                    <a:pt x="34327" y="35224"/>
                  </a:lnTo>
                  <a:lnTo>
                    <a:pt x="35142" y="35795"/>
                  </a:lnTo>
                  <a:lnTo>
                    <a:pt x="35876" y="36447"/>
                  </a:lnTo>
                  <a:lnTo>
                    <a:pt x="36610" y="37099"/>
                  </a:lnTo>
                  <a:lnTo>
                    <a:pt x="37262" y="37915"/>
                  </a:lnTo>
                  <a:lnTo>
                    <a:pt x="37915" y="38730"/>
                  </a:lnTo>
                  <a:lnTo>
                    <a:pt x="38404" y="39545"/>
                  </a:lnTo>
                  <a:lnTo>
                    <a:pt x="38975" y="40442"/>
                  </a:lnTo>
                  <a:lnTo>
                    <a:pt x="39464" y="41421"/>
                  </a:lnTo>
                  <a:lnTo>
                    <a:pt x="39872" y="42318"/>
                  </a:lnTo>
                  <a:lnTo>
                    <a:pt x="40198" y="43296"/>
                  </a:lnTo>
                  <a:lnTo>
                    <a:pt x="40850" y="45253"/>
                  </a:lnTo>
                  <a:lnTo>
                    <a:pt x="41258" y="47210"/>
                  </a:lnTo>
                  <a:lnTo>
                    <a:pt x="41665" y="49248"/>
                  </a:lnTo>
                  <a:lnTo>
                    <a:pt x="42236" y="53244"/>
                  </a:lnTo>
                  <a:lnTo>
                    <a:pt x="42562" y="55282"/>
                  </a:lnTo>
                  <a:lnTo>
                    <a:pt x="42970" y="57239"/>
                  </a:lnTo>
                  <a:lnTo>
                    <a:pt x="43541" y="59196"/>
                  </a:lnTo>
                  <a:lnTo>
                    <a:pt x="44193" y="61071"/>
                  </a:lnTo>
                  <a:lnTo>
                    <a:pt x="44519" y="61887"/>
                  </a:lnTo>
                  <a:lnTo>
                    <a:pt x="44927" y="62620"/>
                  </a:lnTo>
                  <a:lnTo>
                    <a:pt x="45416" y="63354"/>
                  </a:lnTo>
                  <a:lnTo>
                    <a:pt x="45824" y="64007"/>
                  </a:lnTo>
                  <a:lnTo>
                    <a:pt x="46394" y="64659"/>
                  </a:lnTo>
                  <a:lnTo>
                    <a:pt x="46884" y="65311"/>
                  </a:lnTo>
                  <a:lnTo>
                    <a:pt x="48107" y="66371"/>
                  </a:lnTo>
                  <a:lnTo>
                    <a:pt x="49411" y="67350"/>
                  </a:lnTo>
                  <a:lnTo>
                    <a:pt x="50797" y="68165"/>
                  </a:lnTo>
                  <a:lnTo>
                    <a:pt x="52265" y="68817"/>
                  </a:lnTo>
                  <a:lnTo>
                    <a:pt x="53814" y="69388"/>
                  </a:lnTo>
                  <a:lnTo>
                    <a:pt x="55364" y="69796"/>
                  </a:lnTo>
                  <a:lnTo>
                    <a:pt x="57076" y="70122"/>
                  </a:lnTo>
                  <a:lnTo>
                    <a:pt x="58707" y="70285"/>
                  </a:lnTo>
                  <a:lnTo>
                    <a:pt x="62050" y="70285"/>
                  </a:lnTo>
                  <a:lnTo>
                    <a:pt x="63762" y="70040"/>
                  </a:lnTo>
                  <a:lnTo>
                    <a:pt x="65393" y="69796"/>
                  </a:lnTo>
                  <a:lnTo>
                    <a:pt x="66942" y="69388"/>
                  </a:lnTo>
                  <a:lnTo>
                    <a:pt x="68654" y="68817"/>
                  </a:lnTo>
                  <a:lnTo>
                    <a:pt x="70285" y="68165"/>
                  </a:lnTo>
                  <a:lnTo>
                    <a:pt x="71834" y="67350"/>
                  </a:lnTo>
                  <a:lnTo>
                    <a:pt x="73383" y="66534"/>
                  </a:lnTo>
                  <a:lnTo>
                    <a:pt x="74851" y="65556"/>
                  </a:lnTo>
                  <a:lnTo>
                    <a:pt x="76237" y="64414"/>
                  </a:lnTo>
                  <a:lnTo>
                    <a:pt x="77623" y="63273"/>
                  </a:lnTo>
                  <a:lnTo>
                    <a:pt x="78846" y="62050"/>
                  </a:lnTo>
                  <a:lnTo>
                    <a:pt x="80069" y="60745"/>
                  </a:lnTo>
                  <a:lnTo>
                    <a:pt x="81211" y="59359"/>
                  </a:lnTo>
                  <a:lnTo>
                    <a:pt x="82189" y="57891"/>
                  </a:lnTo>
                  <a:lnTo>
                    <a:pt x="83168" y="56424"/>
                  </a:lnTo>
                  <a:lnTo>
                    <a:pt x="84065" y="54874"/>
                  </a:lnTo>
                  <a:lnTo>
                    <a:pt x="84798" y="53244"/>
                  </a:lnTo>
                  <a:lnTo>
                    <a:pt x="85532" y="51613"/>
                  </a:lnTo>
                  <a:lnTo>
                    <a:pt x="86103" y="49901"/>
                  </a:lnTo>
                  <a:lnTo>
                    <a:pt x="86592" y="48188"/>
                  </a:lnTo>
                  <a:lnTo>
                    <a:pt x="87000" y="46476"/>
                  </a:lnTo>
                  <a:lnTo>
                    <a:pt x="87326" y="44764"/>
                  </a:lnTo>
                  <a:lnTo>
                    <a:pt x="87489" y="42970"/>
                  </a:lnTo>
                  <a:lnTo>
                    <a:pt x="87652" y="41258"/>
                  </a:lnTo>
                  <a:lnTo>
                    <a:pt x="87734" y="39464"/>
                  </a:lnTo>
                  <a:lnTo>
                    <a:pt x="87652" y="37670"/>
                  </a:lnTo>
                  <a:lnTo>
                    <a:pt x="87571" y="35876"/>
                  </a:lnTo>
                  <a:lnTo>
                    <a:pt x="87326" y="34164"/>
                  </a:lnTo>
                  <a:lnTo>
                    <a:pt x="87081" y="32370"/>
                  </a:lnTo>
                  <a:lnTo>
                    <a:pt x="86755" y="30658"/>
                  </a:lnTo>
                  <a:lnTo>
                    <a:pt x="86348" y="28864"/>
                  </a:lnTo>
                  <a:lnTo>
                    <a:pt x="85777" y="27152"/>
                  </a:lnTo>
                  <a:lnTo>
                    <a:pt x="85288" y="25521"/>
                  </a:lnTo>
                  <a:lnTo>
                    <a:pt x="84635" y="23809"/>
                  </a:lnTo>
                  <a:lnTo>
                    <a:pt x="83901" y="22178"/>
                  </a:lnTo>
                  <a:lnTo>
                    <a:pt x="83086" y="20384"/>
                  </a:lnTo>
                  <a:lnTo>
                    <a:pt x="82108" y="18672"/>
                  </a:lnTo>
                  <a:lnTo>
                    <a:pt x="81129" y="16960"/>
                  </a:lnTo>
                  <a:lnTo>
                    <a:pt x="79988" y="15247"/>
                  </a:lnTo>
                  <a:lnTo>
                    <a:pt x="78765" y="13617"/>
                  </a:lnTo>
                  <a:lnTo>
                    <a:pt x="77542" y="12067"/>
                  </a:lnTo>
                  <a:lnTo>
                    <a:pt x="76237" y="10600"/>
                  </a:lnTo>
                  <a:lnTo>
                    <a:pt x="74769" y="9214"/>
                  </a:lnTo>
                  <a:lnTo>
                    <a:pt x="73302" y="7828"/>
                  </a:lnTo>
                  <a:lnTo>
                    <a:pt x="71834" y="6604"/>
                  </a:lnTo>
                  <a:lnTo>
                    <a:pt x="70203" y="5463"/>
                  </a:lnTo>
                  <a:lnTo>
                    <a:pt x="68573" y="4403"/>
                  </a:lnTo>
                  <a:lnTo>
                    <a:pt x="66860" y="3425"/>
                  </a:lnTo>
                  <a:lnTo>
                    <a:pt x="65066" y="2528"/>
                  </a:lnTo>
                  <a:lnTo>
                    <a:pt x="63191" y="1794"/>
                  </a:lnTo>
                  <a:lnTo>
                    <a:pt x="61316" y="1142"/>
                  </a:lnTo>
                  <a:lnTo>
                    <a:pt x="59196" y="652"/>
                  </a:lnTo>
                  <a:lnTo>
                    <a:pt x="57076" y="245"/>
                  </a:lnTo>
                  <a:lnTo>
                    <a:pt x="54874" y="82"/>
                  </a:lnTo>
                  <a:lnTo>
                    <a:pt x="52673" y="0"/>
                  </a:lnTo>
                  <a:close/>
                </a:path>
              </a:pathLst>
            </a:custGeom>
            <a:solidFill>
              <a:srgbClr val="94ABA0">
                <a:alpha val="30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8"/>
          <p:cNvSpPr txBox="1">
            <a:spLocks noGrp="1"/>
          </p:cNvSpPr>
          <p:nvPr>
            <p:ph type="subTitle" idx="1"/>
          </p:nvPr>
        </p:nvSpPr>
        <p:spPr>
          <a:xfrm>
            <a:off x="2110311" y="20084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7" name="Google Shape;1237;p28"/>
          <p:cNvSpPr txBox="1">
            <a:spLocks noGrp="1"/>
          </p:cNvSpPr>
          <p:nvPr>
            <p:ph type="subTitle" idx="2"/>
          </p:nvPr>
        </p:nvSpPr>
        <p:spPr>
          <a:xfrm>
            <a:off x="5055489" y="20084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28"/>
          <p:cNvSpPr txBox="1">
            <a:spLocks noGrp="1"/>
          </p:cNvSpPr>
          <p:nvPr>
            <p:ph type="subTitle" idx="3"/>
          </p:nvPr>
        </p:nvSpPr>
        <p:spPr>
          <a:xfrm>
            <a:off x="2110311" y="3460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" name="Google Shape;1239;p28"/>
          <p:cNvSpPr txBox="1">
            <a:spLocks noGrp="1"/>
          </p:cNvSpPr>
          <p:nvPr>
            <p:ph type="subTitle" idx="4"/>
          </p:nvPr>
        </p:nvSpPr>
        <p:spPr>
          <a:xfrm>
            <a:off x="5055477" y="3460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28"/>
          <p:cNvSpPr txBox="1">
            <a:spLocks noGrp="1"/>
          </p:cNvSpPr>
          <p:nvPr>
            <p:ph type="subTitle" idx="5"/>
          </p:nvPr>
        </p:nvSpPr>
        <p:spPr>
          <a:xfrm>
            <a:off x="2110300" y="15705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41" name="Google Shape;1241;p28"/>
          <p:cNvSpPr txBox="1">
            <a:spLocks noGrp="1"/>
          </p:cNvSpPr>
          <p:nvPr>
            <p:ph type="subTitle" idx="6"/>
          </p:nvPr>
        </p:nvSpPr>
        <p:spPr>
          <a:xfrm>
            <a:off x="2110300" y="30230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42" name="Google Shape;1242;p28"/>
          <p:cNvSpPr txBox="1">
            <a:spLocks noGrp="1"/>
          </p:cNvSpPr>
          <p:nvPr>
            <p:ph type="subTitle" idx="7"/>
          </p:nvPr>
        </p:nvSpPr>
        <p:spPr>
          <a:xfrm>
            <a:off x="5055475" y="15705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43" name="Google Shape;1243;p28"/>
          <p:cNvSpPr txBox="1">
            <a:spLocks noGrp="1"/>
          </p:cNvSpPr>
          <p:nvPr>
            <p:ph type="subTitle" idx="8"/>
          </p:nvPr>
        </p:nvSpPr>
        <p:spPr>
          <a:xfrm>
            <a:off x="5055463" y="30230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244" name="Google Shape;1244;p28"/>
          <p:cNvGrpSpPr/>
          <p:nvPr/>
        </p:nvGrpSpPr>
        <p:grpSpPr>
          <a:xfrm>
            <a:off x="434997" y="120991"/>
            <a:ext cx="8478061" cy="4874257"/>
            <a:chOff x="434997" y="120991"/>
            <a:chExt cx="8478061" cy="4874257"/>
          </a:xfrm>
        </p:grpSpPr>
        <p:grpSp>
          <p:nvGrpSpPr>
            <p:cNvPr id="1245" name="Google Shape;1245;p28"/>
            <p:cNvGrpSpPr/>
            <p:nvPr/>
          </p:nvGrpSpPr>
          <p:grpSpPr>
            <a:xfrm flipH="1">
              <a:off x="1135419" y="120991"/>
              <a:ext cx="221303" cy="221303"/>
              <a:chOff x="8139509" y="2665357"/>
              <a:chExt cx="98370" cy="98370"/>
            </a:xfrm>
          </p:grpSpPr>
          <p:sp>
            <p:nvSpPr>
              <p:cNvPr id="1246" name="Google Shape;1246;p28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8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28"/>
            <p:cNvGrpSpPr/>
            <p:nvPr/>
          </p:nvGrpSpPr>
          <p:grpSpPr>
            <a:xfrm flipH="1">
              <a:off x="434997" y="342294"/>
              <a:ext cx="153201" cy="153182"/>
              <a:chOff x="8139509" y="2665357"/>
              <a:chExt cx="98370" cy="98370"/>
            </a:xfrm>
          </p:grpSpPr>
          <p:sp>
            <p:nvSpPr>
              <p:cNvPr id="1249" name="Google Shape;1249;p28"/>
              <p:cNvSpPr/>
              <p:nvPr/>
            </p:nvSpPr>
            <p:spPr>
              <a:xfrm>
                <a:off x="8177317" y="2665357"/>
                <a:ext cx="22731" cy="9837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241" extrusionOk="0">
                    <a:moveTo>
                      <a:pt x="490" y="1"/>
                    </a:moveTo>
                    <a:lnTo>
                      <a:pt x="327" y="82"/>
                    </a:lnTo>
                    <a:lnTo>
                      <a:pt x="164" y="164"/>
                    </a:lnTo>
                    <a:lnTo>
                      <a:pt x="83" y="327"/>
                    </a:lnTo>
                    <a:lnTo>
                      <a:pt x="1" y="490"/>
                    </a:lnTo>
                    <a:lnTo>
                      <a:pt x="1" y="3752"/>
                    </a:lnTo>
                    <a:lnTo>
                      <a:pt x="83" y="3915"/>
                    </a:lnTo>
                    <a:lnTo>
                      <a:pt x="164" y="4078"/>
                    </a:lnTo>
                    <a:lnTo>
                      <a:pt x="327" y="4159"/>
                    </a:lnTo>
                    <a:lnTo>
                      <a:pt x="490" y="4241"/>
                    </a:lnTo>
                    <a:lnTo>
                      <a:pt x="653" y="4159"/>
                    </a:lnTo>
                    <a:lnTo>
                      <a:pt x="816" y="4078"/>
                    </a:lnTo>
                    <a:lnTo>
                      <a:pt x="898" y="3915"/>
                    </a:lnTo>
                    <a:lnTo>
                      <a:pt x="979" y="3752"/>
                    </a:lnTo>
                    <a:lnTo>
                      <a:pt x="979" y="490"/>
                    </a:lnTo>
                    <a:lnTo>
                      <a:pt x="898" y="327"/>
                    </a:lnTo>
                    <a:lnTo>
                      <a:pt x="816" y="164"/>
                    </a:lnTo>
                    <a:lnTo>
                      <a:pt x="653" y="82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8"/>
              <p:cNvSpPr/>
              <p:nvPr/>
            </p:nvSpPr>
            <p:spPr>
              <a:xfrm>
                <a:off x="8139509" y="2703188"/>
                <a:ext cx="98370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4241" h="980" extrusionOk="0">
                    <a:moveTo>
                      <a:pt x="489" y="1"/>
                    </a:moveTo>
                    <a:lnTo>
                      <a:pt x="326" y="82"/>
                    </a:lnTo>
                    <a:lnTo>
                      <a:pt x="163" y="164"/>
                    </a:lnTo>
                    <a:lnTo>
                      <a:pt x="82" y="327"/>
                    </a:lnTo>
                    <a:lnTo>
                      <a:pt x="0" y="490"/>
                    </a:lnTo>
                    <a:lnTo>
                      <a:pt x="82" y="653"/>
                    </a:lnTo>
                    <a:lnTo>
                      <a:pt x="163" y="816"/>
                    </a:lnTo>
                    <a:lnTo>
                      <a:pt x="326" y="897"/>
                    </a:lnTo>
                    <a:lnTo>
                      <a:pt x="489" y="979"/>
                    </a:lnTo>
                    <a:lnTo>
                      <a:pt x="3751" y="979"/>
                    </a:lnTo>
                    <a:lnTo>
                      <a:pt x="3914" y="897"/>
                    </a:lnTo>
                    <a:lnTo>
                      <a:pt x="4077" y="816"/>
                    </a:lnTo>
                    <a:lnTo>
                      <a:pt x="4159" y="653"/>
                    </a:lnTo>
                    <a:lnTo>
                      <a:pt x="4240" y="490"/>
                    </a:lnTo>
                    <a:lnTo>
                      <a:pt x="4159" y="327"/>
                    </a:lnTo>
                    <a:lnTo>
                      <a:pt x="4077" y="164"/>
                    </a:lnTo>
                    <a:lnTo>
                      <a:pt x="3914" y="82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28"/>
            <p:cNvGrpSpPr/>
            <p:nvPr/>
          </p:nvGrpSpPr>
          <p:grpSpPr>
            <a:xfrm rot="10800000" flipH="1">
              <a:off x="8604779" y="1262534"/>
              <a:ext cx="308279" cy="1840876"/>
              <a:chOff x="5461507" y="1031316"/>
              <a:chExt cx="272356" cy="1626503"/>
            </a:xfrm>
          </p:grpSpPr>
          <p:sp>
            <p:nvSpPr>
              <p:cNvPr id="1252" name="Google Shape;1252;p28"/>
              <p:cNvSpPr/>
              <p:nvPr/>
            </p:nvSpPr>
            <p:spPr>
              <a:xfrm>
                <a:off x="5461507" y="2623768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978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8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5461507" y="2483810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5580637" y="2427075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652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05"/>
                    </a:lnTo>
                    <a:lnTo>
                      <a:pt x="735" y="1386"/>
                    </a:lnTo>
                    <a:lnTo>
                      <a:pt x="979" y="1305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652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5461507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2" y="1386"/>
                    </a:lnTo>
                    <a:lnTo>
                      <a:pt x="978" y="1305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652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5701691" y="2345753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8" y="0"/>
                    </a:moveTo>
                    <a:lnTo>
                      <a:pt x="163" y="163"/>
                    </a:lnTo>
                    <a:lnTo>
                      <a:pt x="0" y="408"/>
                    </a:lnTo>
                    <a:lnTo>
                      <a:pt x="0" y="652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05"/>
                    </a:lnTo>
                    <a:lnTo>
                      <a:pt x="653" y="1386"/>
                    </a:lnTo>
                    <a:lnTo>
                      <a:pt x="979" y="1305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652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5580637" y="2287116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5461507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163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5701691" y="220579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163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163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5580637" y="214715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08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8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5461507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5701691" y="2065836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5580637" y="200719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3"/>
                    </a:lnTo>
                    <a:lnTo>
                      <a:pt x="164" y="246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6"/>
                    </a:lnTo>
                    <a:lnTo>
                      <a:pt x="979" y="83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8"/>
              <p:cNvSpPr/>
              <p:nvPr/>
            </p:nvSpPr>
            <p:spPr>
              <a:xfrm>
                <a:off x="5461507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9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8"/>
              <p:cNvSpPr/>
              <p:nvPr/>
            </p:nvSpPr>
            <p:spPr>
              <a:xfrm>
                <a:off x="5701691" y="1925877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9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8"/>
              <p:cNvSpPr/>
              <p:nvPr/>
            </p:nvSpPr>
            <p:spPr>
              <a:xfrm>
                <a:off x="5580637" y="1869142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05"/>
                    </a:lnTo>
                    <a:lnTo>
                      <a:pt x="735" y="1387"/>
                    </a:lnTo>
                    <a:lnTo>
                      <a:pt x="979" y="1305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8"/>
              <p:cNvSpPr/>
              <p:nvPr/>
            </p:nvSpPr>
            <p:spPr>
              <a:xfrm>
                <a:off x="5461507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1060"/>
                    </a:lnTo>
                    <a:lnTo>
                      <a:pt x="1386" y="734"/>
                    </a:lnTo>
                    <a:lnTo>
                      <a:pt x="1305" y="489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8"/>
              <p:cNvSpPr/>
              <p:nvPr/>
            </p:nvSpPr>
            <p:spPr>
              <a:xfrm>
                <a:off x="5701691" y="1785942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89"/>
                    </a:lnTo>
                    <a:lnTo>
                      <a:pt x="0" y="734"/>
                    </a:lnTo>
                    <a:lnTo>
                      <a:pt x="0" y="1060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1060"/>
                    </a:lnTo>
                    <a:lnTo>
                      <a:pt x="1386" y="734"/>
                    </a:lnTo>
                    <a:lnTo>
                      <a:pt x="1386" y="489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8"/>
              <p:cNvSpPr/>
              <p:nvPr/>
            </p:nvSpPr>
            <p:spPr>
              <a:xfrm>
                <a:off x="5580637" y="1729207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0"/>
                    </a:move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8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8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5461507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653"/>
                    </a:lnTo>
                    <a:lnTo>
                      <a:pt x="1305" y="409"/>
                    </a:lnTo>
                    <a:lnTo>
                      <a:pt x="1142" y="164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5701691" y="1647862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408" y="1"/>
                    </a:moveTo>
                    <a:lnTo>
                      <a:pt x="163" y="164"/>
                    </a:lnTo>
                    <a:lnTo>
                      <a:pt x="0" y="409"/>
                    </a:lnTo>
                    <a:lnTo>
                      <a:pt x="0" y="653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653"/>
                    </a:lnTo>
                    <a:lnTo>
                      <a:pt x="1386" y="409"/>
                    </a:lnTo>
                    <a:lnTo>
                      <a:pt x="1223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8"/>
              <p:cNvSpPr/>
              <p:nvPr/>
            </p:nvSpPr>
            <p:spPr>
              <a:xfrm>
                <a:off x="5580637" y="1589248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735" y="0"/>
                    </a:moveTo>
                    <a:lnTo>
                      <a:pt x="409" y="82"/>
                    </a:lnTo>
                    <a:lnTo>
                      <a:pt x="164" y="163"/>
                    </a:lnTo>
                    <a:lnTo>
                      <a:pt x="1" y="408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3"/>
                    </a:lnTo>
                    <a:lnTo>
                      <a:pt x="409" y="1386"/>
                    </a:lnTo>
                    <a:lnTo>
                      <a:pt x="979" y="1386"/>
                    </a:lnTo>
                    <a:lnTo>
                      <a:pt x="1224" y="1223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08"/>
                    </a:lnTo>
                    <a:lnTo>
                      <a:pt x="1224" y="163"/>
                    </a:lnTo>
                    <a:lnTo>
                      <a:pt x="979" y="82"/>
                    </a:lnTo>
                    <a:lnTo>
                      <a:pt x="7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8"/>
              <p:cNvSpPr/>
              <p:nvPr/>
            </p:nvSpPr>
            <p:spPr>
              <a:xfrm>
                <a:off x="5461507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2" y="1468"/>
                    </a:lnTo>
                    <a:lnTo>
                      <a:pt x="978" y="1386"/>
                    </a:lnTo>
                    <a:lnTo>
                      <a:pt x="1142" y="1223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08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8"/>
              <p:cNvSpPr/>
              <p:nvPr/>
            </p:nvSpPr>
            <p:spPr>
              <a:xfrm>
                <a:off x="5701691" y="1507926"/>
                <a:ext cx="32171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8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08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3"/>
                    </a:lnTo>
                    <a:lnTo>
                      <a:pt x="408" y="1386"/>
                    </a:lnTo>
                    <a:lnTo>
                      <a:pt x="653" y="1468"/>
                    </a:lnTo>
                    <a:lnTo>
                      <a:pt x="979" y="1386"/>
                    </a:lnTo>
                    <a:lnTo>
                      <a:pt x="1223" y="1223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08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8"/>
              <p:cNvSpPr/>
              <p:nvPr/>
            </p:nvSpPr>
            <p:spPr>
              <a:xfrm>
                <a:off x="5580637" y="144928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4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8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4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8"/>
              <p:cNvSpPr/>
              <p:nvPr/>
            </p:nvSpPr>
            <p:spPr>
              <a:xfrm>
                <a:off x="5461507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979"/>
                    </a:lnTo>
                    <a:lnTo>
                      <a:pt x="1386" y="734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8"/>
              <p:cNvSpPr/>
              <p:nvPr/>
            </p:nvSpPr>
            <p:spPr>
              <a:xfrm>
                <a:off x="5701691" y="1367968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0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4"/>
                    </a:lnTo>
                    <a:lnTo>
                      <a:pt x="0" y="979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979"/>
                    </a:lnTo>
                    <a:lnTo>
                      <a:pt x="1386" y="734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8"/>
              <p:cNvSpPr/>
              <p:nvPr/>
            </p:nvSpPr>
            <p:spPr>
              <a:xfrm>
                <a:off x="5580637" y="1309331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245"/>
                    </a:lnTo>
                    <a:lnTo>
                      <a:pt x="1" y="490"/>
                    </a:lnTo>
                    <a:lnTo>
                      <a:pt x="1" y="735"/>
                    </a:lnTo>
                    <a:lnTo>
                      <a:pt x="1" y="1061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735" y="1469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1061"/>
                    </a:lnTo>
                    <a:lnTo>
                      <a:pt x="1387" y="735"/>
                    </a:lnTo>
                    <a:lnTo>
                      <a:pt x="1387" y="490"/>
                    </a:lnTo>
                    <a:lnTo>
                      <a:pt x="1224" y="245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8"/>
              <p:cNvSpPr/>
              <p:nvPr/>
            </p:nvSpPr>
            <p:spPr>
              <a:xfrm>
                <a:off x="5461507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2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2" y="1468"/>
                    </a:lnTo>
                    <a:lnTo>
                      <a:pt x="978" y="1387"/>
                    </a:lnTo>
                    <a:lnTo>
                      <a:pt x="1142" y="1224"/>
                    </a:lnTo>
                    <a:lnTo>
                      <a:pt x="1305" y="1061"/>
                    </a:lnTo>
                    <a:lnTo>
                      <a:pt x="1386" y="735"/>
                    </a:lnTo>
                    <a:lnTo>
                      <a:pt x="1305" y="490"/>
                    </a:lnTo>
                    <a:lnTo>
                      <a:pt x="1142" y="245"/>
                    </a:lnTo>
                    <a:lnTo>
                      <a:pt x="978" y="82"/>
                    </a:lnTo>
                    <a:lnTo>
                      <a:pt x="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8"/>
              <p:cNvSpPr/>
              <p:nvPr/>
            </p:nvSpPr>
            <p:spPr>
              <a:xfrm>
                <a:off x="5701691" y="1228009"/>
                <a:ext cx="32171" cy="34073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69" extrusionOk="0">
                    <a:moveTo>
                      <a:pt x="653" y="1"/>
                    </a:moveTo>
                    <a:lnTo>
                      <a:pt x="408" y="82"/>
                    </a:lnTo>
                    <a:lnTo>
                      <a:pt x="163" y="245"/>
                    </a:lnTo>
                    <a:lnTo>
                      <a:pt x="0" y="490"/>
                    </a:lnTo>
                    <a:lnTo>
                      <a:pt x="0" y="735"/>
                    </a:lnTo>
                    <a:lnTo>
                      <a:pt x="0" y="1061"/>
                    </a:lnTo>
                    <a:lnTo>
                      <a:pt x="163" y="1224"/>
                    </a:lnTo>
                    <a:lnTo>
                      <a:pt x="408" y="1387"/>
                    </a:lnTo>
                    <a:lnTo>
                      <a:pt x="653" y="1468"/>
                    </a:lnTo>
                    <a:lnTo>
                      <a:pt x="979" y="1387"/>
                    </a:lnTo>
                    <a:lnTo>
                      <a:pt x="1223" y="1224"/>
                    </a:lnTo>
                    <a:lnTo>
                      <a:pt x="1386" y="1061"/>
                    </a:lnTo>
                    <a:lnTo>
                      <a:pt x="1386" y="735"/>
                    </a:lnTo>
                    <a:lnTo>
                      <a:pt x="1386" y="490"/>
                    </a:lnTo>
                    <a:lnTo>
                      <a:pt x="1223" y="245"/>
                    </a:lnTo>
                    <a:lnTo>
                      <a:pt x="979" y="8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8"/>
              <p:cNvSpPr/>
              <p:nvPr/>
            </p:nvSpPr>
            <p:spPr>
              <a:xfrm>
                <a:off x="5580637" y="1171274"/>
                <a:ext cx="32171" cy="3217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409" y="1"/>
                    </a:moveTo>
                    <a:lnTo>
                      <a:pt x="164" y="164"/>
                    </a:lnTo>
                    <a:lnTo>
                      <a:pt x="1" y="408"/>
                    </a:lnTo>
                    <a:lnTo>
                      <a:pt x="1" y="653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653"/>
                    </a:lnTo>
                    <a:lnTo>
                      <a:pt x="1387" y="408"/>
                    </a:lnTo>
                    <a:lnTo>
                      <a:pt x="1224" y="164"/>
                    </a:lnTo>
                    <a:lnTo>
                      <a:pt x="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8"/>
              <p:cNvSpPr/>
              <p:nvPr/>
            </p:nvSpPr>
            <p:spPr>
              <a:xfrm>
                <a:off x="5580637" y="1031316"/>
                <a:ext cx="32171" cy="3219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8" extrusionOk="0">
                    <a:moveTo>
                      <a:pt x="735" y="1"/>
                    </a:moveTo>
                    <a:lnTo>
                      <a:pt x="409" y="82"/>
                    </a:lnTo>
                    <a:lnTo>
                      <a:pt x="164" y="164"/>
                    </a:lnTo>
                    <a:lnTo>
                      <a:pt x="1" y="409"/>
                    </a:lnTo>
                    <a:lnTo>
                      <a:pt x="1" y="735"/>
                    </a:lnTo>
                    <a:lnTo>
                      <a:pt x="1" y="979"/>
                    </a:lnTo>
                    <a:lnTo>
                      <a:pt x="164" y="1224"/>
                    </a:lnTo>
                    <a:lnTo>
                      <a:pt x="409" y="1387"/>
                    </a:lnTo>
                    <a:lnTo>
                      <a:pt x="979" y="1387"/>
                    </a:lnTo>
                    <a:lnTo>
                      <a:pt x="1224" y="1224"/>
                    </a:lnTo>
                    <a:lnTo>
                      <a:pt x="1387" y="979"/>
                    </a:lnTo>
                    <a:lnTo>
                      <a:pt x="1387" y="735"/>
                    </a:lnTo>
                    <a:lnTo>
                      <a:pt x="1387" y="409"/>
                    </a:lnTo>
                    <a:lnTo>
                      <a:pt x="1224" y="164"/>
                    </a:lnTo>
                    <a:lnTo>
                      <a:pt x="979" y="8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28"/>
            <p:cNvGrpSpPr/>
            <p:nvPr/>
          </p:nvGrpSpPr>
          <p:grpSpPr>
            <a:xfrm rot="-5400000" flipH="1">
              <a:off x="2155288" y="4773956"/>
              <a:ext cx="43514" cy="399070"/>
              <a:chOff x="8338081" y="2623768"/>
              <a:chExt cx="43514" cy="399070"/>
            </a:xfrm>
          </p:grpSpPr>
          <p:sp>
            <p:nvSpPr>
              <p:cNvPr id="1284" name="Google Shape;1284;p28"/>
              <p:cNvSpPr/>
              <p:nvPr/>
            </p:nvSpPr>
            <p:spPr>
              <a:xfrm>
                <a:off x="8338081" y="2623768"/>
                <a:ext cx="43514" cy="43514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898" y="0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49"/>
                    </a:lnTo>
                    <a:lnTo>
                      <a:pt x="571" y="1794"/>
                    </a:lnTo>
                    <a:lnTo>
                      <a:pt x="898" y="1875"/>
                    </a:lnTo>
                    <a:lnTo>
                      <a:pt x="1305" y="1794"/>
                    </a:lnTo>
                    <a:lnTo>
                      <a:pt x="1550" y="1549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8"/>
              <p:cNvSpPr/>
              <p:nvPr/>
            </p:nvSpPr>
            <p:spPr>
              <a:xfrm>
                <a:off x="8338081" y="2803437"/>
                <a:ext cx="43514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4" extrusionOk="0">
                    <a:moveTo>
                      <a:pt x="571" y="0"/>
                    </a:moveTo>
                    <a:lnTo>
                      <a:pt x="245" y="245"/>
                    </a:lnTo>
                    <a:lnTo>
                      <a:pt x="82" y="489"/>
                    </a:lnTo>
                    <a:lnTo>
                      <a:pt x="1" y="897"/>
                    </a:lnTo>
                    <a:lnTo>
                      <a:pt x="82" y="1223"/>
                    </a:lnTo>
                    <a:lnTo>
                      <a:pt x="245" y="1549"/>
                    </a:lnTo>
                    <a:lnTo>
                      <a:pt x="571" y="1712"/>
                    </a:lnTo>
                    <a:lnTo>
                      <a:pt x="898" y="1794"/>
                    </a:lnTo>
                    <a:lnTo>
                      <a:pt x="1305" y="1712"/>
                    </a:lnTo>
                    <a:lnTo>
                      <a:pt x="1550" y="1549"/>
                    </a:lnTo>
                    <a:lnTo>
                      <a:pt x="1794" y="1223"/>
                    </a:lnTo>
                    <a:lnTo>
                      <a:pt x="1876" y="897"/>
                    </a:lnTo>
                    <a:lnTo>
                      <a:pt x="1794" y="489"/>
                    </a:lnTo>
                    <a:lnTo>
                      <a:pt x="1550" y="245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8"/>
              <p:cNvSpPr/>
              <p:nvPr/>
            </p:nvSpPr>
            <p:spPr>
              <a:xfrm>
                <a:off x="8338081" y="2981203"/>
                <a:ext cx="43514" cy="4163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795" extrusionOk="0">
                    <a:moveTo>
                      <a:pt x="898" y="1"/>
                    </a:moveTo>
                    <a:lnTo>
                      <a:pt x="571" y="82"/>
                    </a:lnTo>
                    <a:lnTo>
                      <a:pt x="245" y="245"/>
                    </a:lnTo>
                    <a:lnTo>
                      <a:pt x="82" y="571"/>
                    </a:lnTo>
                    <a:lnTo>
                      <a:pt x="1" y="897"/>
                    </a:lnTo>
                    <a:lnTo>
                      <a:pt x="82" y="1305"/>
                    </a:lnTo>
                    <a:lnTo>
                      <a:pt x="245" y="1550"/>
                    </a:lnTo>
                    <a:lnTo>
                      <a:pt x="571" y="1794"/>
                    </a:lnTo>
                    <a:lnTo>
                      <a:pt x="1305" y="1794"/>
                    </a:lnTo>
                    <a:lnTo>
                      <a:pt x="1550" y="1550"/>
                    </a:lnTo>
                    <a:lnTo>
                      <a:pt x="1794" y="1305"/>
                    </a:lnTo>
                    <a:lnTo>
                      <a:pt x="1876" y="897"/>
                    </a:lnTo>
                    <a:lnTo>
                      <a:pt x="1794" y="571"/>
                    </a:lnTo>
                    <a:lnTo>
                      <a:pt x="1550" y="245"/>
                    </a:lnTo>
                    <a:lnTo>
                      <a:pt x="1305" y="82"/>
                    </a:lnTo>
                    <a:lnTo>
                      <a:pt x="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"/>
              <a:buNone/>
              <a:defRPr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0" r:id="rId6"/>
    <p:sldLayoutId id="2147483671" r:id="rId7"/>
    <p:sldLayoutId id="2147483672" r:id="rId8"/>
    <p:sldLayoutId id="2147483674" r:id="rId9"/>
    <p:sldLayoutId id="2147483677" r:id="rId10"/>
    <p:sldLayoutId id="2147483679" r:id="rId11"/>
    <p:sldLayoutId id="2147483680" r:id="rId12"/>
    <p:sldLayoutId id="214748368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9"/>
          <p:cNvSpPr txBox="1">
            <a:spLocks noGrp="1"/>
          </p:cNvSpPr>
          <p:nvPr>
            <p:ph type="ctrTitle"/>
          </p:nvPr>
        </p:nvSpPr>
        <p:spPr>
          <a:xfrm>
            <a:off x="1175302" y="1779372"/>
            <a:ext cx="6484344" cy="116631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36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Medicine industry in    Bangladesh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EBB48668-1DFB-3613-4BD1-73A2277BFEBD}"/>
              </a:ext>
            </a:extLst>
          </p:cNvPr>
          <p:cNvSpPr/>
          <p:nvPr/>
        </p:nvSpPr>
        <p:spPr>
          <a:xfrm>
            <a:off x="4109616" y="-441960"/>
            <a:ext cx="2306423" cy="1990460"/>
          </a:xfrm>
          <a:prstGeom prst="hexagon">
            <a:avLst/>
          </a:prstGeom>
          <a:solidFill>
            <a:srgbClr val="94A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74F70C2-BCF9-2F96-184A-F6E9129CD0E9}"/>
              </a:ext>
            </a:extLst>
          </p:cNvPr>
          <p:cNvSpPr/>
          <p:nvPr/>
        </p:nvSpPr>
        <p:spPr>
          <a:xfrm>
            <a:off x="5983844" y="-1445630"/>
            <a:ext cx="2306423" cy="199046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DED1241-CFD3-775E-9BF5-F51756D28B85}"/>
              </a:ext>
            </a:extLst>
          </p:cNvPr>
          <p:cNvSpPr/>
          <p:nvPr/>
        </p:nvSpPr>
        <p:spPr>
          <a:xfrm>
            <a:off x="5971969" y="630450"/>
            <a:ext cx="2306423" cy="1990460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EF46939-05A8-3E2E-C24E-4829CECAF679}"/>
              </a:ext>
            </a:extLst>
          </p:cNvPr>
          <p:cNvSpPr/>
          <p:nvPr/>
        </p:nvSpPr>
        <p:spPr>
          <a:xfrm>
            <a:off x="7858072" y="-397985"/>
            <a:ext cx="2306423" cy="199046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28C925B-0AA4-F475-4597-743F644E8329}"/>
              </a:ext>
            </a:extLst>
          </p:cNvPr>
          <p:cNvSpPr/>
          <p:nvPr/>
        </p:nvSpPr>
        <p:spPr>
          <a:xfrm>
            <a:off x="7869947" y="1655360"/>
            <a:ext cx="2306423" cy="199046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  <p:pic>
        <p:nvPicPr>
          <p:cNvPr id="1026" name="Picture 2" descr="Medical Icons in SVG, PNG, AI - DrawHipo">
            <a:extLst>
              <a:ext uri="{FF2B5EF4-FFF2-40B4-BE49-F238E27FC236}">
                <a16:creationId xmlns:a16="http://schemas.microsoft.com/office/drawing/2014/main" id="{D8451614-74B1-06AF-E48E-362837C7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52" y="837147"/>
            <a:ext cx="1593945" cy="159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ized - Free healthcare and medical icons">
            <a:extLst>
              <a:ext uri="{FF2B5EF4-FFF2-40B4-BE49-F238E27FC236}">
                <a16:creationId xmlns:a16="http://schemas.microsoft.com/office/drawing/2014/main" id="{94A884E6-EB41-8607-FF28-EF5707213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011" y="2008194"/>
            <a:ext cx="1225432" cy="12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ug - Free medical icons">
            <a:extLst>
              <a:ext uri="{FF2B5EF4-FFF2-40B4-BE49-F238E27FC236}">
                <a16:creationId xmlns:a16="http://schemas.microsoft.com/office/drawing/2014/main" id="{A138E598-F8D0-3FB2-F964-AF47318A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15" y="430337"/>
            <a:ext cx="1166315" cy="116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ronavirus - Free medical icons">
            <a:extLst>
              <a:ext uri="{FF2B5EF4-FFF2-40B4-BE49-F238E27FC236}">
                <a16:creationId xmlns:a16="http://schemas.microsoft.com/office/drawing/2014/main" id="{FF192683-3009-7224-139D-55F33594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260152"/>
            <a:ext cx="1255180" cy="125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bulance, doctor, emergency, health, hospital, medical, coronavirus icon -  Free download">
            <a:extLst>
              <a:ext uri="{FF2B5EF4-FFF2-40B4-BE49-F238E27FC236}">
                <a16:creationId xmlns:a16="http://schemas.microsoft.com/office/drawing/2014/main" id="{B0A300E3-CE33-D648-4281-F2FA127F0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039" y="-441960"/>
            <a:ext cx="1039205" cy="103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ts PNGs for Free Download">
            <a:extLst>
              <a:ext uri="{FF2B5EF4-FFF2-40B4-BE49-F238E27FC236}">
                <a16:creationId xmlns:a16="http://schemas.microsoft.com/office/drawing/2014/main" id="{AD878A17-6E75-5C0C-EDD7-E8481D90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7447" y="-1065261"/>
            <a:ext cx="2657736" cy="2657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BE260E5-A2FF-C730-6821-D79D58DC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847E82-CA6B-8EC2-1B1E-AF5DBBB0CBDE}"/>
              </a:ext>
            </a:extLst>
          </p:cNvPr>
          <p:cNvSpPr txBox="1"/>
          <p:nvPr/>
        </p:nvSpPr>
        <p:spPr>
          <a:xfrm>
            <a:off x="4045527" y="457200"/>
            <a:ext cx="317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Generic Drug Manufacturing</a:t>
            </a:r>
            <a:r>
              <a:rPr lang="en-BD" dirty="0">
                <a:solidFill>
                  <a:srgbClr val="FF0000"/>
                </a:solidFill>
                <a:effectLst/>
              </a:rPr>
              <a:t> </a:t>
            </a:r>
            <a:endParaRPr lang="en-BD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D720F0-6D30-2DFA-4DC2-CECC79B2AE85}"/>
              </a:ext>
            </a:extLst>
          </p:cNvPr>
          <p:cNvSpPr txBox="1"/>
          <p:nvPr/>
        </p:nvSpPr>
        <p:spPr>
          <a:xfrm>
            <a:off x="4045527" y="693182"/>
            <a:ext cx="4364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Bangladesh has become a major player in the production of generic drugs </a:t>
            </a:r>
            <a:endParaRPr lang="en-B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AC5186-A835-B92D-B5F9-A66B7005D6AA}"/>
              </a:ext>
            </a:extLst>
          </p:cNvPr>
          <p:cNvSpPr txBox="1"/>
          <p:nvPr/>
        </p:nvSpPr>
        <p:spPr>
          <a:xfrm>
            <a:off x="4045527" y="1339513"/>
            <a:ext cx="320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Export Growth</a:t>
            </a:r>
            <a:r>
              <a:rPr lang="en-BD" dirty="0">
                <a:solidFill>
                  <a:srgbClr val="FFC000"/>
                </a:solidFill>
                <a:effectLst/>
              </a:rPr>
              <a:t> </a:t>
            </a:r>
            <a:endParaRPr lang="en-BD" dirty="0">
              <a:solidFill>
                <a:srgbClr val="FFC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AB7CF-B39F-F4CF-934D-0B3581BD79D1}"/>
              </a:ext>
            </a:extLst>
          </p:cNvPr>
          <p:cNvSpPr txBox="1"/>
          <p:nvPr/>
        </p:nvSpPr>
        <p:spPr>
          <a:xfrm>
            <a:off x="4045527" y="1575495"/>
            <a:ext cx="5083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adicine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industry contribute not only the national economy but also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golobal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healthcare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accesbility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  <a:endParaRPr lang="en-BD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B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0648FC-D8F8-E61E-25A0-5AD2FC0C58C6}"/>
              </a:ext>
            </a:extLst>
          </p:cNvPr>
          <p:cNvSpPr txBox="1"/>
          <p:nvPr/>
        </p:nvSpPr>
        <p:spPr>
          <a:xfrm>
            <a:off x="3507699" y="2327124"/>
            <a:ext cx="366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Research and Development (R&amp;D)</a:t>
            </a:r>
            <a:r>
              <a:rPr lang="en-BD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endParaRPr lang="en-BD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5D9187-A9D1-8CF9-EB17-F6083CAF6EF3}"/>
              </a:ext>
            </a:extLst>
          </p:cNvPr>
          <p:cNvSpPr txBox="1"/>
          <p:nvPr/>
        </p:nvSpPr>
        <p:spPr>
          <a:xfrm>
            <a:off x="3507699" y="2537527"/>
            <a:ext cx="5636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The industry has been investing in research and development activities to create new drugs.</a:t>
            </a:r>
            <a:endParaRPr lang="en-B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3B987D-3DBE-F600-862C-A0929CAEEB91}"/>
              </a:ext>
            </a:extLst>
          </p:cNvPr>
          <p:cNvSpPr txBox="1"/>
          <p:nvPr/>
        </p:nvSpPr>
        <p:spPr>
          <a:xfrm>
            <a:off x="2819400" y="331117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800" b="1" dirty="0">
                <a:solidFill>
                  <a:srgbClr val="53D6E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International Collaboration</a:t>
            </a:r>
            <a:r>
              <a:rPr lang="en-BD" dirty="0">
                <a:solidFill>
                  <a:srgbClr val="53D6E4"/>
                </a:solidFill>
                <a:effectLst/>
              </a:rPr>
              <a:t> </a:t>
            </a:r>
            <a:endParaRPr lang="en-BD" dirty="0">
              <a:solidFill>
                <a:srgbClr val="53D6E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E0865B-310F-A3C7-D46E-36F3E4A6A28A}"/>
              </a:ext>
            </a:extLst>
          </p:cNvPr>
          <p:cNvSpPr txBox="1"/>
          <p:nvPr/>
        </p:nvSpPr>
        <p:spPr>
          <a:xfrm>
            <a:off x="2808514" y="3547991"/>
            <a:ext cx="563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Collaboration with international pharmaceutical companies, research institutions.</a:t>
            </a:r>
            <a:r>
              <a:rPr lang="en-BD" dirty="0">
                <a:effectLst/>
              </a:rPr>
              <a:t> </a:t>
            </a:r>
            <a:endParaRPr lang="en-BD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A3570D-986C-2687-40CD-65FC4EB1080B}"/>
              </a:ext>
            </a:extLst>
          </p:cNvPr>
          <p:cNvSpPr txBox="1"/>
          <p:nvPr/>
        </p:nvSpPr>
        <p:spPr>
          <a:xfrm>
            <a:off x="2119086" y="4194322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800" b="1" dirty="0">
                <a:solidFill>
                  <a:srgbClr val="85388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Contribution to the National Economy</a:t>
            </a:r>
            <a:r>
              <a:rPr lang="en-BD" dirty="0">
                <a:solidFill>
                  <a:srgbClr val="853882"/>
                </a:solidFill>
                <a:effectLst/>
              </a:rPr>
              <a:t> </a:t>
            </a:r>
            <a:endParaRPr lang="en-BD" dirty="0">
              <a:solidFill>
                <a:srgbClr val="8538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2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nk You Slide 20 PowerPoint Template">
            <a:extLst>
              <a:ext uri="{FF2B5EF4-FFF2-40B4-BE49-F238E27FC236}">
                <a16:creationId xmlns:a16="http://schemas.microsoft.com/office/drawing/2014/main" id="{A95225CC-DE10-E225-4D43-FBF4FE8E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907DBC-6DFC-3CBC-6618-0D435162DD8F}"/>
              </a:ext>
            </a:extLst>
          </p:cNvPr>
          <p:cNvSpPr/>
          <p:nvPr/>
        </p:nvSpPr>
        <p:spPr>
          <a:xfrm>
            <a:off x="568960" y="212650"/>
            <a:ext cx="1925202" cy="661109"/>
          </a:xfrm>
          <a:prstGeom prst="rect">
            <a:avLst/>
          </a:prstGeom>
          <a:solidFill>
            <a:srgbClr val="5091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20069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2" name="Google Shape;1882;p40"/>
          <p:cNvGraphicFramePr/>
          <p:nvPr>
            <p:extLst>
              <p:ext uri="{D42A27DB-BD31-4B8C-83A1-F6EECF244321}">
                <p14:modId xmlns:p14="http://schemas.microsoft.com/office/powerpoint/2010/main" val="3469989314"/>
              </p:ext>
            </p:extLst>
          </p:nvPr>
        </p:nvGraphicFramePr>
        <p:xfrm>
          <a:off x="720000" y="1156025"/>
          <a:ext cx="7704000" cy="2104653"/>
        </p:xfrm>
        <a:graphic>
          <a:graphicData uri="http://schemas.openxmlformats.org/drawingml/2006/table">
            <a:tbl>
              <a:tblPr>
                <a:noFill/>
                <a:tableStyleId>{F35DD962-CB2E-43AF-AEC8-3D585858710C}</a:tableStyleId>
              </a:tblPr>
              <a:tblGrid>
                <a:gridCol w="2343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4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Nusrat </a:t>
                      </a:r>
                      <a:r>
                        <a:rPr lang="en" sz="1000" b="1" u="sng" dirty="0" err="1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Mim</a:t>
                      </a:r>
                      <a:endParaRPr sz="10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ABA0">
                        <a:alpha val="30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2102010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err="1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Aishwariya</a:t>
                      </a: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 b="1" u="sng" dirty="0" err="1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Sarder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ABA0">
                        <a:alpha val="30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2102012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MH Nazmul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ABA0">
                        <a:alpha val="30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2102013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Sadia </a:t>
                      </a:r>
                      <a:r>
                        <a:rPr lang="en" sz="1000" b="1" u="sng" dirty="0" err="1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Homayra</a:t>
                      </a:r>
                      <a:r>
                        <a:rPr lang="en" sz="1000" b="1" u="sng" dirty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 b="1" u="sng" dirty="0" err="1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Nowshin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ABA0">
                        <a:alpha val="30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2102014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Md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Riadul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Islam Mahi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ABA0">
                        <a:alpha val="30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2102015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1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Md Mehedi Hasan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ABA0">
                        <a:alpha val="30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2102016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3D8A09-9BE5-1367-FFD4-B0B7D973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32012"/>
              </p:ext>
            </p:extLst>
          </p:nvPr>
        </p:nvGraphicFramePr>
        <p:xfrm>
          <a:off x="720000" y="3260678"/>
          <a:ext cx="7704000" cy="763111"/>
        </p:xfrm>
        <a:graphic>
          <a:graphicData uri="http://schemas.openxmlformats.org/drawingml/2006/table">
            <a:tbl>
              <a:tblPr firstRow="1" bandRow="1">
                <a:tableStyleId>{F35DD962-CB2E-43AF-AEC8-3D585858710C}</a:tableStyleId>
              </a:tblPr>
              <a:tblGrid>
                <a:gridCol w="2336709">
                  <a:extLst>
                    <a:ext uri="{9D8B030D-6E8A-4147-A177-3AD203B41FA5}">
                      <a16:colId xmlns:a16="http://schemas.microsoft.com/office/drawing/2014/main" val="143085956"/>
                    </a:ext>
                  </a:extLst>
                </a:gridCol>
                <a:gridCol w="5367291">
                  <a:extLst>
                    <a:ext uri="{9D8B030D-6E8A-4147-A177-3AD203B41FA5}">
                      <a16:colId xmlns:a16="http://schemas.microsoft.com/office/drawing/2014/main" val="114785752"/>
                    </a:ext>
                  </a:extLst>
                </a:gridCol>
              </a:tblGrid>
              <a:tr h="219336">
                <a:tc>
                  <a:txBody>
                    <a:bodyPr/>
                    <a:lstStyle/>
                    <a:p>
                      <a:r>
                        <a:rPr lang="en-BD" sz="1000" b="1" dirty="0"/>
                        <a:t>Durjoy Das</a:t>
                      </a:r>
                    </a:p>
                  </a:txBody>
                  <a:tcPr>
                    <a:solidFill>
                      <a:srgbClr val="DBE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0202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94598"/>
                  </a:ext>
                </a:extLst>
              </a:tr>
              <a:tr h="507460">
                <a:tc>
                  <a:txBody>
                    <a:bodyPr/>
                    <a:lstStyle/>
                    <a:p>
                      <a:r>
                        <a:rPr lang="en-BD" sz="1000" b="1" dirty="0"/>
                        <a:t>Jannatul Mim</a:t>
                      </a:r>
                    </a:p>
                  </a:txBody>
                  <a:tcPr>
                    <a:solidFill>
                      <a:srgbClr val="DBE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0202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3979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5B64F3-46DE-A49C-2717-A09C97870778}"/>
              </a:ext>
            </a:extLst>
          </p:cNvPr>
          <p:cNvSpPr txBox="1"/>
          <p:nvPr/>
        </p:nvSpPr>
        <p:spPr>
          <a:xfrm>
            <a:off x="2757055" y="512618"/>
            <a:ext cx="2153154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BD" dirty="0"/>
              <a:t>Our Group Members 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443F029-BDB1-D847-98F8-5B6DFCBFAA31}"/>
              </a:ext>
            </a:extLst>
          </p:cNvPr>
          <p:cNvSpPr txBox="1"/>
          <p:nvPr/>
        </p:nvSpPr>
        <p:spPr>
          <a:xfrm>
            <a:off x="2656609" y="-58646135"/>
            <a:ext cx="53132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7415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Medicine industry in Bangladesh has emerged as one of the technologically advanced sectors in country. Since the early 1980s, it has experienced substantial transformation and growth. </a:t>
            </a:r>
          </a:p>
          <a:p>
            <a:r>
              <a:rPr lang="en-US" sz="800" dirty="0">
                <a:solidFill>
                  <a:srgbClr val="37415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sector provides 98% of the country’s demand for medicine. Manufactures produce almost all type of medicine including insulin, hormones, anti-cancer products etc. It exports medicines to over 150 countries.</a:t>
            </a:r>
          </a:p>
          <a:p>
            <a:r>
              <a:rPr lang="en-US" sz="800" dirty="0">
                <a:solidFill>
                  <a:srgbClr val="37415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global medicine export market, Bangladesh competes with developed countries (India, China), aspiring to secure 10% of the exports market. The World Health Organization has recognized Bangladesh for its quality drug testing.</a:t>
            </a:r>
            <a:endParaRPr lang="en-US" sz="800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0C9DA-3A5B-6440-EBF4-2F515B3140BC}"/>
              </a:ext>
            </a:extLst>
          </p:cNvPr>
          <p:cNvSpPr txBox="1"/>
          <p:nvPr/>
        </p:nvSpPr>
        <p:spPr>
          <a:xfrm>
            <a:off x="379061" y="1204655"/>
            <a:ext cx="67471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Medicine industry in Bangladesh has emerged as one of the technologically advanced sectors in country.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early 1980s, it has experienced substantial transformation and growth.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Pharmaceuticals company in Bangladesh.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Bangladesh has a self sufficient medicine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recognition and competition .</a:t>
            </a:r>
            <a:endParaRPr lang="en-US" sz="2000" dirty="0">
              <a:solidFill>
                <a:srgbClr val="374151"/>
              </a:solidFill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516" name="Picture 2515">
            <a:extLst>
              <a:ext uri="{FF2B5EF4-FFF2-40B4-BE49-F238E27FC236}">
                <a16:creationId xmlns:a16="http://schemas.microsoft.com/office/drawing/2014/main" id="{4B7915AF-FF7E-530B-A82C-5264D5319B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451143" y="458854"/>
            <a:ext cx="6640235" cy="4346336"/>
          </a:xfrm>
          <a:prstGeom prst="rect">
            <a:avLst/>
          </a:prstGeom>
          <a:ln>
            <a:noFill/>
          </a:ln>
        </p:spPr>
      </p:pic>
      <p:sp>
        <p:nvSpPr>
          <p:cNvPr id="2519" name="TextBox 2518">
            <a:extLst>
              <a:ext uri="{FF2B5EF4-FFF2-40B4-BE49-F238E27FC236}">
                <a16:creationId xmlns:a16="http://schemas.microsoft.com/office/drawing/2014/main" id="{8670552C-C727-726C-33BC-593C87A85CD0}"/>
              </a:ext>
            </a:extLst>
          </p:cNvPr>
          <p:cNvSpPr txBox="1"/>
          <p:nvPr/>
        </p:nvSpPr>
        <p:spPr>
          <a:xfrm>
            <a:off x="471055" y="333139"/>
            <a:ext cx="3222640" cy="707886"/>
          </a:xfrm>
          <a:prstGeom prst="rect">
            <a:avLst/>
          </a:prstGeom>
          <a:pattFill prst="pct90">
            <a:fgClr>
              <a:schemeClr val="bg2">
                <a:lumMod val="40000"/>
                <a:lumOff val="60000"/>
              </a:schemeClr>
            </a:fgClr>
            <a:bgClr>
              <a:srgbClr val="FFFF00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Introduction</a:t>
            </a:r>
            <a:endParaRPr lang="en-BD" b="1" dirty="0"/>
          </a:p>
        </p:txBody>
      </p:sp>
      <p:grpSp>
        <p:nvGrpSpPr>
          <p:cNvPr id="2744" name="Google Shape;2367;p46">
            <a:extLst>
              <a:ext uri="{FF2B5EF4-FFF2-40B4-BE49-F238E27FC236}">
                <a16:creationId xmlns:a16="http://schemas.microsoft.com/office/drawing/2014/main" id="{D103C8DD-4D75-3F3C-E895-50D592C245D9}"/>
              </a:ext>
            </a:extLst>
          </p:cNvPr>
          <p:cNvGrpSpPr/>
          <p:nvPr/>
        </p:nvGrpSpPr>
        <p:grpSpPr>
          <a:xfrm>
            <a:off x="7211678" y="2344834"/>
            <a:ext cx="2401092" cy="2561557"/>
            <a:chOff x="5675279" y="1824494"/>
            <a:chExt cx="2150016" cy="2245040"/>
          </a:xfrm>
        </p:grpSpPr>
        <p:grpSp>
          <p:nvGrpSpPr>
            <p:cNvPr id="2745" name="Google Shape;2368;p46">
              <a:extLst>
                <a:ext uri="{FF2B5EF4-FFF2-40B4-BE49-F238E27FC236}">
                  <a16:creationId xmlns:a16="http://schemas.microsoft.com/office/drawing/2014/main" id="{587F896C-8750-1400-7228-A3068924D938}"/>
                </a:ext>
              </a:extLst>
            </p:cNvPr>
            <p:cNvGrpSpPr/>
            <p:nvPr/>
          </p:nvGrpSpPr>
          <p:grpSpPr>
            <a:xfrm flipH="1">
              <a:off x="5675279" y="2100245"/>
              <a:ext cx="2150016" cy="1969289"/>
              <a:chOff x="5922929" y="2914545"/>
              <a:chExt cx="2150016" cy="1969289"/>
            </a:xfrm>
          </p:grpSpPr>
          <p:grpSp>
            <p:nvGrpSpPr>
              <p:cNvPr id="2903" name="Google Shape;2369;p46">
                <a:extLst>
                  <a:ext uri="{FF2B5EF4-FFF2-40B4-BE49-F238E27FC236}">
                    <a16:creationId xmlns:a16="http://schemas.microsoft.com/office/drawing/2014/main" id="{4EDE8C1F-F7A0-4C04-9998-E5C2E1BBF7A7}"/>
                  </a:ext>
                </a:extLst>
              </p:cNvPr>
              <p:cNvGrpSpPr/>
              <p:nvPr/>
            </p:nvGrpSpPr>
            <p:grpSpPr>
              <a:xfrm>
                <a:off x="5922929" y="4052122"/>
                <a:ext cx="334748" cy="335740"/>
                <a:chOff x="5237129" y="3917422"/>
                <a:chExt cx="334748" cy="335740"/>
              </a:xfrm>
            </p:grpSpPr>
            <p:sp>
              <p:nvSpPr>
                <p:cNvPr id="2963" name="Google Shape;2370;p46">
                  <a:extLst>
                    <a:ext uri="{FF2B5EF4-FFF2-40B4-BE49-F238E27FC236}">
                      <a16:creationId xmlns:a16="http://schemas.microsoft.com/office/drawing/2014/main" id="{8C63D974-0331-3E70-A873-6C6A379DD198}"/>
                    </a:ext>
                  </a:extLst>
                </p:cNvPr>
                <p:cNvSpPr/>
                <p:nvPr/>
              </p:nvSpPr>
              <p:spPr>
                <a:xfrm>
                  <a:off x="5237129" y="3918415"/>
                  <a:ext cx="334748" cy="33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9" h="22599" extrusionOk="0">
                      <a:moveTo>
                        <a:pt x="10206" y="0"/>
                      </a:moveTo>
                      <a:lnTo>
                        <a:pt x="9477" y="133"/>
                      </a:lnTo>
                      <a:lnTo>
                        <a:pt x="8815" y="398"/>
                      </a:lnTo>
                      <a:lnTo>
                        <a:pt x="8152" y="795"/>
                      </a:lnTo>
                      <a:lnTo>
                        <a:pt x="7887" y="1060"/>
                      </a:lnTo>
                      <a:lnTo>
                        <a:pt x="7622" y="1392"/>
                      </a:lnTo>
                      <a:lnTo>
                        <a:pt x="862" y="9543"/>
                      </a:lnTo>
                      <a:lnTo>
                        <a:pt x="597" y="9875"/>
                      </a:lnTo>
                      <a:lnTo>
                        <a:pt x="398" y="10206"/>
                      </a:lnTo>
                      <a:lnTo>
                        <a:pt x="133" y="10869"/>
                      </a:lnTo>
                      <a:lnTo>
                        <a:pt x="0" y="11598"/>
                      </a:lnTo>
                      <a:lnTo>
                        <a:pt x="0" y="12327"/>
                      </a:lnTo>
                      <a:lnTo>
                        <a:pt x="133" y="13056"/>
                      </a:lnTo>
                      <a:lnTo>
                        <a:pt x="398" y="13785"/>
                      </a:lnTo>
                      <a:lnTo>
                        <a:pt x="862" y="14381"/>
                      </a:lnTo>
                      <a:lnTo>
                        <a:pt x="1061" y="14712"/>
                      </a:lnTo>
                      <a:lnTo>
                        <a:pt x="1392" y="14977"/>
                      </a:lnTo>
                      <a:lnTo>
                        <a:pt x="9543" y="21671"/>
                      </a:lnTo>
                      <a:lnTo>
                        <a:pt x="9875" y="21936"/>
                      </a:lnTo>
                      <a:lnTo>
                        <a:pt x="10206" y="22135"/>
                      </a:lnTo>
                      <a:lnTo>
                        <a:pt x="10935" y="22400"/>
                      </a:lnTo>
                      <a:lnTo>
                        <a:pt x="11664" y="22599"/>
                      </a:lnTo>
                      <a:lnTo>
                        <a:pt x="12393" y="22599"/>
                      </a:lnTo>
                      <a:lnTo>
                        <a:pt x="13122" y="22400"/>
                      </a:lnTo>
                      <a:lnTo>
                        <a:pt x="13785" y="22135"/>
                      </a:lnTo>
                      <a:lnTo>
                        <a:pt x="14448" y="21737"/>
                      </a:lnTo>
                      <a:lnTo>
                        <a:pt x="14713" y="21472"/>
                      </a:lnTo>
                      <a:lnTo>
                        <a:pt x="14978" y="21207"/>
                      </a:lnTo>
                      <a:lnTo>
                        <a:pt x="21737" y="12989"/>
                      </a:lnTo>
                      <a:lnTo>
                        <a:pt x="21936" y="12724"/>
                      </a:lnTo>
                      <a:lnTo>
                        <a:pt x="22135" y="12327"/>
                      </a:lnTo>
                      <a:lnTo>
                        <a:pt x="22466" y="11664"/>
                      </a:lnTo>
                      <a:lnTo>
                        <a:pt x="22599" y="10935"/>
                      </a:lnTo>
                      <a:lnTo>
                        <a:pt x="22599" y="10206"/>
                      </a:lnTo>
                      <a:lnTo>
                        <a:pt x="22466" y="9477"/>
                      </a:lnTo>
                      <a:lnTo>
                        <a:pt x="22135" y="8748"/>
                      </a:lnTo>
                      <a:lnTo>
                        <a:pt x="21737" y="8152"/>
                      </a:lnTo>
                      <a:lnTo>
                        <a:pt x="21472" y="7820"/>
                      </a:lnTo>
                      <a:lnTo>
                        <a:pt x="21207" y="7555"/>
                      </a:lnTo>
                      <a:lnTo>
                        <a:pt x="13056" y="862"/>
                      </a:lnTo>
                      <a:lnTo>
                        <a:pt x="12725" y="597"/>
                      </a:lnTo>
                      <a:lnTo>
                        <a:pt x="12393" y="398"/>
                      </a:lnTo>
                      <a:lnTo>
                        <a:pt x="11664" y="133"/>
                      </a:lnTo>
                      <a:lnTo>
                        <a:pt x="1093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4" name="Google Shape;2371;p46">
                  <a:extLst>
                    <a:ext uri="{FF2B5EF4-FFF2-40B4-BE49-F238E27FC236}">
                      <a16:creationId xmlns:a16="http://schemas.microsoft.com/office/drawing/2014/main" id="{BFEE92B9-31DB-2E14-5F3E-60A551FA04F3}"/>
                    </a:ext>
                  </a:extLst>
                </p:cNvPr>
                <p:cNvSpPr/>
                <p:nvPr/>
              </p:nvSpPr>
              <p:spPr>
                <a:xfrm>
                  <a:off x="5237129" y="3918415"/>
                  <a:ext cx="334748" cy="33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9" h="22599" fill="none" extrusionOk="0">
                      <a:moveTo>
                        <a:pt x="14978" y="21207"/>
                      </a:moveTo>
                      <a:lnTo>
                        <a:pt x="14978" y="21207"/>
                      </a:lnTo>
                      <a:lnTo>
                        <a:pt x="14713" y="21472"/>
                      </a:lnTo>
                      <a:lnTo>
                        <a:pt x="14448" y="21737"/>
                      </a:lnTo>
                      <a:lnTo>
                        <a:pt x="13785" y="22135"/>
                      </a:lnTo>
                      <a:lnTo>
                        <a:pt x="13122" y="22400"/>
                      </a:lnTo>
                      <a:lnTo>
                        <a:pt x="12393" y="22599"/>
                      </a:lnTo>
                      <a:lnTo>
                        <a:pt x="11664" y="22599"/>
                      </a:lnTo>
                      <a:lnTo>
                        <a:pt x="10935" y="22400"/>
                      </a:lnTo>
                      <a:lnTo>
                        <a:pt x="10206" y="22135"/>
                      </a:lnTo>
                      <a:lnTo>
                        <a:pt x="9875" y="21936"/>
                      </a:lnTo>
                      <a:lnTo>
                        <a:pt x="9543" y="21671"/>
                      </a:lnTo>
                      <a:lnTo>
                        <a:pt x="1392" y="14977"/>
                      </a:lnTo>
                      <a:lnTo>
                        <a:pt x="1392" y="14977"/>
                      </a:lnTo>
                      <a:lnTo>
                        <a:pt x="1061" y="14712"/>
                      </a:lnTo>
                      <a:lnTo>
                        <a:pt x="862" y="14381"/>
                      </a:lnTo>
                      <a:lnTo>
                        <a:pt x="398" y="13785"/>
                      </a:lnTo>
                      <a:lnTo>
                        <a:pt x="133" y="13056"/>
                      </a:lnTo>
                      <a:lnTo>
                        <a:pt x="0" y="12327"/>
                      </a:lnTo>
                      <a:lnTo>
                        <a:pt x="0" y="11598"/>
                      </a:lnTo>
                      <a:lnTo>
                        <a:pt x="133" y="10869"/>
                      </a:lnTo>
                      <a:lnTo>
                        <a:pt x="398" y="10206"/>
                      </a:lnTo>
                      <a:lnTo>
                        <a:pt x="597" y="9875"/>
                      </a:lnTo>
                      <a:lnTo>
                        <a:pt x="862" y="9543"/>
                      </a:lnTo>
                      <a:lnTo>
                        <a:pt x="7622" y="1392"/>
                      </a:lnTo>
                      <a:lnTo>
                        <a:pt x="7622" y="1392"/>
                      </a:lnTo>
                      <a:lnTo>
                        <a:pt x="7887" y="1060"/>
                      </a:lnTo>
                      <a:lnTo>
                        <a:pt x="8152" y="795"/>
                      </a:lnTo>
                      <a:lnTo>
                        <a:pt x="8815" y="398"/>
                      </a:lnTo>
                      <a:lnTo>
                        <a:pt x="9477" y="133"/>
                      </a:lnTo>
                      <a:lnTo>
                        <a:pt x="10206" y="0"/>
                      </a:lnTo>
                      <a:lnTo>
                        <a:pt x="10935" y="0"/>
                      </a:lnTo>
                      <a:lnTo>
                        <a:pt x="11664" y="133"/>
                      </a:lnTo>
                      <a:lnTo>
                        <a:pt x="12393" y="398"/>
                      </a:lnTo>
                      <a:lnTo>
                        <a:pt x="12725" y="597"/>
                      </a:lnTo>
                      <a:lnTo>
                        <a:pt x="13056" y="862"/>
                      </a:lnTo>
                      <a:lnTo>
                        <a:pt x="21207" y="7555"/>
                      </a:lnTo>
                      <a:lnTo>
                        <a:pt x="21207" y="7555"/>
                      </a:lnTo>
                      <a:lnTo>
                        <a:pt x="21472" y="7820"/>
                      </a:lnTo>
                      <a:lnTo>
                        <a:pt x="21737" y="8152"/>
                      </a:lnTo>
                      <a:lnTo>
                        <a:pt x="22135" y="8748"/>
                      </a:lnTo>
                      <a:lnTo>
                        <a:pt x="22466" y="9477"/>
                      </a:lnTo>
                      <a:lnTo>
                        <a:pt x="22599" y="10206"/>
                      </a:lnTo>
                      <a:lnTo>
                        <a:pt x="22599" y="10935"/>
                      </a:lnTo>
                      <a:lnTo>
                        <a:pt x="22466" y="11664"/>
                      </a:lnTo>
                      <a:lnTo>
                        <a:pt x="22135" y="12327"/>
                      </a:lnTo>
                      <a:lnTo>
                        <a:pt x="21936" y="12724"/>
                      </a:lnTo>
                      <a:lnTo>
                        <a:pt x="21737" y="12989"/>
                      </a:lnTo>
                      <a:lnTo>
                        <a:pt x="14978" y="21207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5" name="Google Shape;2372;p46">
                  <a:extLst>
                    <a:ext uri="{FF2B5EF4-FFF2-40B4-BE49-F238E27FC236}">
                      <a16:creationId xmlns:a16="http://schemas.microsoft.com/office/drawing/2014/main" id="{62AD5439-1B9D-6A41-8976-A4B52D0144C3}"/>
                    </a:ext>
                  </a:extLst>
                </p:cNvPr>
                <p:cNvSpPr/>
                <p:nvPr/>
              </p:nvSpPr>
              <p:spPr>
                <a:xfrm>
                  <a:off x="5381439" y="3984185"/>
                  <a:ext cx="46156" cy="20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13852" extrusionOk="0">
                      <a:moveTo>
                        <a:pt x="862" y="0"/>
                      </a:moveTo>
                      <a:lnTo>
                        <a:pt x="663" y="67"/>
                      </a:lnTo>
                      <a:lnTo>
                        <a:pt x="464" y="133"/>
                      </a:lnTo>
                      <a:lnTo>
                        <a:pt x="199" y="398"/>
                      </a:lnTo>
                      <a:lnTo>
                        <a:pt x="0" y="796"/>
                      </a:lnTo>
                      <a:lnTo>
                        <a:pt x="0" y="1259"/>
                      </a:lnTo>
                      <a:lnTo>
                        <a:pt x="1193" y="12791"/>
                      </a:lnTo>
                      <a:lnTo>
                        <a:pt x="1326" y="13255"/>
                      </a:lnTo>
                      <a:lnTo>
                        <a:pt x="1591" y="13586"/>
                      </a:lnTo>
                      <a:lnTo>
                        <a:pt x="1922" y="13785"/>
                      </a:lnTo>
                      <a:lnTo>
                        <a:pt x="2055" y="13851"/>
                      </a:lnTo>
                      <a:lnTo>
                        <a:pt x="2254" y="13851"/>
                      </a:lnTo>
                      <a:lnTo>
                        <a:pt x="2452" y="13785"/>
                      </a:lnTo>
                      <a:lnTo>
                        <a:pt x="2651" y="13718"/>
                      </a:lnTo>
                      <a:lnTo>
                        <a:pt x="2916" y="13453"/>
                      </a:lnTo>
                      <a:lnTo>
                        <a:pt x="3115" y="13056"/>
                      </a:lnTo>
                      <a:lnTo>
                        <a:pt x="3115" y="12592"/>
                      </a:lnTo>
                      <a:lnTo>
                        <a:pt x="1922" y="1061"/>
                      </a:lnTo>
                      <a:lnTo>
                        <a:pt x="1790" y="597"/>
                      </a:lnTo>
                      <a:lnTo>
                        <a:pt x="1525" y="265"/>
                      </a:lnTo>
                      <a:lnTo>
                        <a:pt x="1193" y="67"/>
                      </a:lnTo>
                      <a:lnTo>
                        <a:pt x="1061" y="67"/>
                      </a:lnTo>
                      <a:lnTo>
                        <a:pt x="8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6" name="Google Shape;2373;p46">
                  <a:extLst>
                    <a:ext uri="{FF2B5EF4-FFF2-40B4-BE49-F238E27FC236}">
                      <a16:creationId xmlns:a16="http://schemas.microsoft.com/office/drawing/2014/main" id="{E00BB278-2624-6AC5-03DE-571D23752419}"/>
                    </a:ext>
                  </a:extLst>
                </p:cNvPr>
                <p:cNvSpPr/>
                <p:nvPr/>
              </p:nvSpPr>
              <p:spPr>
                <a:xfrm>
                  <a:off x="5237129" y="3917422"/>
                  <a:ext cx="242481" cy="33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0" h="22666" extrusionOk="0">
                      <a:moveTo>
                        <a:pt x="10604" y="1"/>
                      </a:moveTo>
                      <a:lnTo>
                        <a:pt x="10140" y="67"/>
                      </a:lnTo>
                      <a:lnTo>
                        <a:pt x="9742" y="133"/>
                      </a:lnTo>
                      <a:lnTo>
                        <a:pt x="9345" y="200"/>
                      </a:lnTo>
                      <a:lnTo>
                        <a:pt x="9013" y="399"/>
                      </a:lnTo>
                      <a:lnTo>
                        <a:pt x="8616" y="597"/>
                      </a:lnTo>
                      <a:lnTo>
                        <a:pt x="8284" y="796"/>
                      </a:lnTo>
                      <a:lnTo>
                        <a:pt x="7953" y="1061"/>
                      </a:lnTo>
                      <a:lnTo>
                        <a:pt x="7622" y="1393"/>
                      </a:lnTo>
                      <a:lnTo>
                        <a:pt x="7622" y="1459"/>
                      </a:lnTo>
                      <a:lnTo>
                        <a:pt x="862" y="9610"/>
                      </a:lnTo>
                      <a:lnTo>
                        <a:pt x="464" y="10140"/>
                      </a:lnTo>
                      <a:lnTo>
                        <a:pt x="199" y="10803"/>
                      </a:lnTo>
                      <a:lnTo>
                        <a:pt x="67" y="11400"/>
                      </a:lnTo>
                      <a:lnTo>
                        <a:pt x="0" y="12062"/>
                      </a:lnTo>
                      <a:lnTo>
                        <a:pt x="0" y="12460"/>
                      </a:lnTo>
                      <a:lnTo>
                        <a:pt x="67" y="12858"/>
                      </a:lnTo>
                      <a:lnTo>
                        <a:pt x="199" y="13255"/>
                      </a:lnTo>
                      <a:lnTo>
                        <a:pt x="332" y="13653"/>
                      </a:lnTo>
                      <a:lnTo>
                        <a:pt x="531" y="14050"/>
                      </a:lnTo>
                      <a:lnTo>
                        <a:pt x="796" y="14382"/>
                      </a:lnTo>
                      <a:lnTo>
                        <a:pt x="1061" y="14713"/>
                      </a:lnTo>
                      <a:lnTo>
                        <a:pt x="1392" y="15044"/>
                      </a:lnTo>
                      <a:lnTo>
                        <a:pt x="9543" y="21738"/>
                      </a:lnTo>
                      <a:lnTo>
                        <a:pt x="9610" y="21804"/>
                      </a:lnTo>
                      <a:lnTo>
                        <a:pt x="10140" y="22202"/>
                      </a:lnTo>
                      <a:lnTo>
                        <a:pt x="10736" y="22467"/>
                      </a:lnTo>
                      <a:lnTo>
                        <a:pt x="11399" y="22599"/>
                      </a:lnTo>
                      <a:lnTo>
                        <a:pt x="11996" y="22666"/>
                      </a:lnTo>
                      <a:lnTo>
                        <a:pt x="12393" y="22599"/>
                      </a:lnTo>
                      <a:lnTo>
                        <a:pt x="12857" y="22533"/>
                      </a:lnTo>
                      <a:lnTo>
                        <a:pt x="13255" y="22467"/>
                      </a:lnTo>
                      <a:lnTo>
                        <a:pt x="13586" y="22334"/>
                      </a:lnTo>
                      <a:lnTo>
                        <a:pt x="13984" y="22136"/>
                      </a:lnTo>
                      <a:lnTo>
                        <a:pt x="14315" y="21870"/>
                      </a:lnTo>
                      <a:lnTo>
                        <a:pt x="14646" y="21605"/>
                      </a:lnTo>
                      <a:lnTo>
                        <a:pt x="14978" y="21274"/>
                      </a:lnTo>
                      <a:lnTo>
                        <a:pt x="16369" y="19551"/>
                      </a:lnTo>
                      <a:lnTo>
                        <a:pt x="12791" y="16635"/>
                      </a:lnTo>
                      <a:lnTo>
                        <a:pt x="12857" y="17099"/>
                      </a:lnTo>
                      <a:lnTo>
                        <a:pt x="12857" y="17563"/>
                      </a:lnTo>
                      <a:lnTo>
                        <a:pt x="12658" y="17960"/>
                      </a:lnTo>
                      <a:lnTo>
                        <a:pt x="12393" y="18225"/>
                      </a:lnTo>
                      <a:lnTo>
                        <a:pt x="12194" y="18292"/>
                      </a:lnTo>
                      <a:lnTo>
                        <a:pt x="11996" y="18358"/>
                      </a:lnTo>
                      <a:lnTo>
                        <a:pt x="11929" y="18358"/>
                      </a:lnTo>
                      <a:lnTo>
                        <a:pt x="11598" y="18292"/>
                      </a:lnTo>
                      <a:lnTo>
                        <a:pt x="11267" y="18027"/>
                      </a:lnTo>
                      <a:lnTo>
                        <a:pt x="11068" y="17695"/>
                      </a:lnTo>
                      <a:lnTo>
                        <a:pt x="10935" y="17298"/>
                      </a:lnTo>
                      <a:lnTo>
                        <a:pt x="10670" y="14912"/>
                      </a:lnTo>
                      <a:lnTo>
                        <a:pt x="9411" y="13785"/>
                      </a:lnTo>
                      <a:lnTo>
                        <a:pt x="9080" y="13520"/>
                      </a:lnTo>
                      <a:lnTo>
                        <a:pt x="8815" y="13255"/>
                      </a:lnTo>
                      <a:lnTo>
                        <a:pt x="8417" y="12592"/>
                      </a:lnTo>
                      <a:lnTo>
                        <a:pt x="8152" y="11930"/>
                      </a:lnTo>
                      <a:lnTo>
                        <a:pt x="8019" y="11201"/>
                      </a:lnTo>
                      <a:lnTo>
                        <a:pt x="8019" y="10472"/>
                      </a:lnTo>
                      <a:lnTo>
                        <a:pt x="8152" y="9743"/>
                      </a:lnTo>
                      <a:lnTo>
                        <a:pt x="8417" y="9014"/>
                      </a:lnTo>
                      <a:lnTo>
                        <a:pt x="8616" y="8682"/>
                      </a:lnTo>
                      <a:lnTo>
                        <a:pt x="8881" y="8351"/>
                      </a:lnTo>
                      <a:lnTo>
                        <a:pt x="9875" y="7158"/>
                      </a:lnTo>
                      <a:lnTo>
                        <a:pt x="9742" y="5766"/>
                      </a:lnTo>
                      <a:lnTo>
                        <a:pt x="9742" y="5303"/>
                      </a:lnTo>
                      <a:lnTo>
                        <a:pt x="9941" y="4905"/>
                      </a:lnTo>
                      <a:lnTo>
                        <a:pt x="10206" y="4640"/>
                      </a:lnTo>
                      <a:lnTo>
                        <a:pt x="10405" y="4574"/>
                      </a:lnTo>
                      <a:lnTo>
                        <a:pt x="10604" y="4507"/>
                      </a:lnTo>
                      <a:lnTo>
                        <a:pt x="10670" y="4507"/>
                      </a:lnTo>
                      <a:lnTo>
                        <a:pt x="10935" y="4574"/>
                      </a:lnTo>
                      <a:lnTo>
                        <a:pt x="11200" y="4706"/>
                      </a:lnTo>
                      <a:lnTo>
                        <a:pt x="11399" y="4905"/>
                      </a:lnTo>
                      <a:lnTo>
                        <a:pt x="11532" y="5170"/>
                      </a:lnTo>
                      <a:lnTo>
                        <a:pt x="14249" y="1923"/>
                      </a:lnTo>
                      <a:lnTo>
                        <a:pt x="13056" y="929"/>
                      </a:lnTo>
                      <a:lnTo>
                        <a:pt x="12990" y="929"/>
                      </a:lnTo>
                      <a:lnTo>
                        <a:pt x="12459" y="531"/>
                      </a:lnTo>
                      <a:lnTo>
                        <a:pt x="11863" y="266"/>
                      </a:lnTo>
                      <a:lnTo>
                        <a:pt x="11200" y="67"/>
                      </a:lnTo>
                      <a:lnTo>
                        <a:pt x="1060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7" name="Google Shape;2374;p46">
                  <a:extLst>
                    <a:ext uri="{FF2B5EF4-FFF2-40B4-BE49-F238E27FC236}">
                      <a16:creationId xmlns:a16="http://schemas.microsoft.com/office/drawing/2014/main" id="{3EBEDA24-0FA2-3109-A012-C4716228FB13}"/>
                    </a:ext>
                  </a:extLst>
                </p:cNvPr>
                <p:cNvSpPr/>
                <p:nvPr/>
              </p:nvSpPr>
              <p:spPr>
                <a:xfrm>
                  <a:off x="5381439" y="3984185"/>
                  <a:ext cx="46156" cy="205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13852" extrusionOk="0">
                      <a:moveTo>
                        <a:pt x="862" y="0"/>
                      </a:moveTo>
                      <a:lnTo>
                        <a:pt x="663" y="67"/>
                      </a:lnTo>
                      <a:lnTo>
                        <a:pt x="464" y="133"/>
                      </a:lnTo>
                      <a:lnTo>
                        <a:pt x="199" y="398"/>
                      </a:lnTo>
                      <a:lnTo>
                        <a:pt x="0" y="796"/>
                      </a:lnTo>
                      <a:lnTo>
                        <a:pt x="0" y="1259"/>
                      </a:lnTo>
                      <a:lnTo>
                        <a:pt x="133" y="2651"/>
                      </a:lnTo>
                      <a:lnTo>
                        <a:pt x="1790" y="663"/>
                      </a:lnTo>
                      <a:lnTo>
                        <a:pt x="1657" y="398"/>
                      </a:lnTo>
                      <a:lnTo>
                        <a:pt x="1458" y="199"/>
                      </a:lnTo>
                      <a:lnTo>
                        <a:pt x="1193" y="67"/>
                      </a:lnTo>
                      <a:lnTo>
                        <a:pt x="928" y="0"/>
                      </a:lnTo>
                      <a:close/>
                      <a:moveTo>
                        <a:pt x="928" y="10405"/>
                      </a:moveTo>
                      <a:lnTo>
                        <a:pt x="1193" y="12791"/>
                      </a:lnTo>
                      <a:lnTo>
                        <a:pt x="1326" y="13188"/>
                      </a:lnTo>
                      <a:lnTo>
                        <a:pt x="1525" y="13520"/>
                      </a:lnTo>
                      <a:lnTo>
                        <a:pt x="1856" y="13785"/>
                      </a:lnTo>
                      <a:lnTo>
                        <a:pt x="2187" y="13851"/>
                      </a:lnTo>
                      <a:lnTo>
                        <a:pt x="2254" y="13851"/>
                      </a:lnTo>
                      <a:lnTo>
                        <a:pt x="2452" y="13785"/>
                      </a:lnTo>
                      <a:lnTo>
                        <a:pt x="2651" y="13718"/>
                      </a:lnTo>
                      <a:lnTo>
                        <a:pt x="2916" y="13453"/>
                      </a:lnTo>
                      <a:lnTo>
                        <a:pt x="3115" y="13056"/>
                      </a:lnTo>
                      <a:lnTo>
                        <a:pt x="3115" y="12592"/>
                      </a:lnTo>
                      <a:lnTo>
                        <a:pt x="3049" y="12128"/>
                      </a:lnTo>
                      <a:lnTo>
                        <a:pt x="928" y="1040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4" name="Google Shape;2375;p46">
                <a:extLst>
                  <a:ext uri="{FF2B5EF4-FFF2-40B4-BE49-F238E27FC236}">
                    <a16:creationId xmlns:a16="http://schemas.microsoft.com/office/drawing/2014/main" id="{5990DF8B-1DF5-FAAC-48C3-A4FFA12D524B}"/>
                  </a:ext>
                </a:extLst>
              </p:cNvPr>
              <p:cNvGrpSpPr/>
              <p:nvPr/>
            </p:nvGrpSpPr>
            <p:grpSpPr>
              <a:xfrm>
                <a:off x="7189419" y="2914545"/>
                <a:ext cx="883527" cy="1969289"/>
                <a:chOff x="7139719" y="3438420"/>
                <a:chExt cx="883527" cy="1969289"/>
              </a:xfrm>
            </p:grpSpPr>
            <p:sp>
              <p:nvSpPr>
                <p:cNvPr id="2905" name="Google Shape;2376;p46">
                  <a:extLst>
                    <a:ext uri="{FF2B5EF4-FFF2-40B4-BE49-F238E27FC236}">
                      <a16:creationId xmlns:a16="http://schemas.microsoft.com/office/drawing/2014/main" id="{12FC099C-F59A-5D4C-8422-19AD273C19A6}"/>
                    </a:ext>
                  </a:extLst>
                </p:cNvPr>
                <p:cNvSpPr/>
                <p:nvPr/>
              </p:nvSpPr>
              <p:spPr>
                <a:xfrm>
                  <a:off x="7243767" y="3858596"/>
                  <a:ext cx="741158" cy="126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36" h="85093" extrusionOk="0">
                      <a:moveTo>
                        <a:pt x="30486" y="0"/>
                      </a:moveTo>
                      <a:lnTo>
                        <a:pt x="30088" y="66"/>
                      </a:lnTo>
                      <a:lnTo>
                        <a:pt x="29757" y="265"/>
                      </a:lnTo>
                      <a:lnTo>
                        <a:pt x="29425" y="530"/>
                      </a:lnTo>
                      <a:lnTo>
                        <a:pt x="29160" y="862"/>
                      </a:lnTo>
                      <a:lnTo>
                        <a:pt x="28895" y="1259"/>
                      </a:lnTo>
                      <a:lnTo>
                        <a:pt x="28696" y="1657"/>
                      </a:lnTo>
                      <a:lnTo>
                        <a:pt x="1" y="77007"/>
                      </a:lnTo>
                      <a:lnTo>
                        <a:pt x="21141" y="85092"/>
                      </a:lnTo>
                      <a:lnTo>
                        <a:pt x="49837" y="9742"/>
                      </a:lnTo>
                      <a:lnTo>
                        <a:pt x="49969" y="9278"/>
                      </a:lnTo>
                      <a:lnTo>
                        <a:pt x="50036" y="8814"/>
                      </a:lnTo>
                      <a:lnTo>
                        <a:pt x="50036" y="8350"/>
                      </a:lnTo>
                      <a:lnTo>
                        <a:pt x="49969" y="7953"/>
                      </a:lnTo>
                      <a:lnTo>
                        <a:pt x="49837" y="7621"/>
                      </a:lnTo>
                      <a:lnTo>
                        <a:pt x="49638" y="7290"/>
                      </a:lnTo>
                      <a:lnTo>
                        <a:pt x="49373" y="7025"/>
                      </a:lnTo>
                      <a:lnTo>
                        <a:pt x="49042" y="6826"/>
                      </a:lnTo>
                      <a:lnTo>
                        <a:pt x="31215" y="66"/>
                      </a:lnTo>
                      <a:lnTo>
                        <a:pt x="308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377;p46">
                  <a:extLst>
                    <a:ext uri="{FF2B5EF4-FFF2-40B4-BE49-F238E27FC236}">
                      <a16:creationId xmlns:a16="http://schemas.microsoft.com/office/drawing/2014/main" id="{DF9A0F2E-C3DD-2984-A090-92DFA96E6982}"/>
                    </a:ext>
                  </a:extLst>
                </p:cNvPr>
                <p:cNvSpPr/>
                <p:nvPr/>
              </p:nvSpPr>
              <p:spPr>
                <a:xfrm>
                  <a:off x="7257513" y="3880179"/>
                  <a:ext cx="707786" cy="123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3" h="83238" extrusionOk="0">
                      <a:moveTo>
                        <a:pt x="30022" y="1"/>
                      </a:moveTo>
                      <a:lnTo>
                        <a:pt x="29690" y="67"/>
                      </a:lnTo>
                      <a:lnTo>
                        <a:pt x="29359" y="266"/>
                      </a:lnTo>
                      <a:lnTo>
                        <a:pt x="29027" y="531"/>
                      </a:lnTo>
                      <a:lnTo>
                        <a:pt x="28762" y="863"/>
                      </a:lnTo>
                      <a:lnTo>
                        <a:pt x="28497" y="1194"/>
                      </a:lnTo>
                      <a:lnTo>
                        <a:pt x="28298" y="1592"/>
                      </a:lnTo>
                      <a:lnTo>
                        <a:pt x="1" y="75948"/>
                      </a:lnTo>
                      <a:lnTo>
                        <a:pt x="19219" y="83238"/>
                      </a:lnTo>
                      <a:lnTo>
                        <a:pt x="47583" y="8948"/>
                      </a:lnTo>
                      <a:lnTo>
                        <a:pt x="47716" y="8484"/>
                      </a:lnTo>
                      <a:lnTo>
                        <a:pt x="47782" y="8086"/>
                      </a:lnTo>
                      <a:lnTo>
                        <a:pt x="47782" y="7622"/>
                      </a:lnTo>
                      <a:lnTo>
                        <a:pt x="47716" y="7291"/>
                      </a:lnTo>
                      <a:lnTo>
                        <a:pt x="47583" y="6893"/>
                      </a:lnTo>
                      <a:lnTo>
                        <a:pt x="47385" y="6628"/>
                      </a:lnTo>
                      <a:lnTo>
                        <a:pt x="47186" y="6363"/>
                      </a:lnTo>
                      <a:lnTo>
                        <a:pt x="46854" y="6230"/>
                      </a:lnTo>
                      <a:lnTo>
                        <a:pt x="30618" y="67"/>
                      </a:lnTo>
                      <a:lnTo>
                        <a:pt x="303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907" name="Google Shape;2378;p46">
                  <a:extLst>
                    <a:ext uri="{FF2B5EF4-FFF2-40B4-BE49-F238E27FC236}">
                      <a16:creationId xmlns:a16="http://schemas.microsoft.com/office/drawing/2014/main" id="{505911EF-54DF-E732-268C-4411D0B56539}"/>
                    </a:ext>
                  </a:extLst>
                </p:cNvPr>
                <p:cNvSpPr/>
                <p:nvPr/>
              </p:nvSpPr>
              <p:spPr>
                <a:xfrm>
                  <a:off x="7257513" y="3880179"/>
                  <a:ext cx="707786" cy="123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3" h="83238" fill="none" extrusionOk="0">
                      <a:moveTo>
                        <a:pt x="19219" y="83238"/>
                      </a:moveTo>
                      <a:lnTo>
                        <a:pt x="47583" y="8948"/>
                      </a:lnTo>
                      <a:lnTo>
                        <a:pt x="47583" y="8948"/>
                      </a:lnTo>
                      <a:lnTo>
                        <a:pt x="47716" y="8484"/>
                      </a:lnTo>
                      <a:lnTo>
                        <a:pt x="47782" y="8086"/>
                      </a:lnTo>
                      <a:lnTo>
                        <a:pt x="47782" y="7622"/>
                      </a:lnTo>
                      <a:lnTo>
                        <a:pt x="47716" y="7291"/>
                      </a:lnTo>
                      <a:lnTo>
                        <a:pt x="47583" y="6893"/>
                      </a:lnTo>
                      <a:lnTo>
                        <a:pt x="47385" y="6628"/>
                      </a:lnTo>
                      <a:lnTo>
                        <a:pt x="47186" y="6363"/>
                      </a:lnTo>
                      <a:lnTo>
                        <a:pt x="46854" y="6230"/>
                      </a:lnTo>
                      <a:lnTo>
                        <a:pt x="30618" y="67"/>
                      </a:lnTo>
                      <a:lnTo>
                        <a:pt x="30618" y="67"/>
                      </a:lnTo>
                      <a:lnTo>
                        <a:pt x="30353" y="1"/>
                      </a:lnTo>
                      <a:lnTo>
                        <a:pt x="30022" y="1"/>
                      </a:lnTo>
                      <a:lnTo>
                        <a:pt x="29690" y="67"/>
                      </a:lnTo>
                      <a:lnTo>
                        <a:pt x="29359" y="266"/>
                      </a:lnTo>
                      <a:lnTo>
                        <a:pt x="29027" y="531"/>
                      </a:lnTo>
                      <a:lnTo>
                        <a:pt x="28762" y="863"/>
                      </a:lnTo>
                      <a:lnTo>
                        <a:pt x="28497" y="1194"/>
                      </a:lnTo>
                      <a:lnTo>
                        <a:pt x="28298" y="1592"/>
                      </a:lnTo>
                      <a:lnTo>
                        <a:pt x="1" y="75948"/>
                      </a:lnTo>
                      <a:lnTo>
                        <a:pt x="19219" y="83238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379;p46">
                  <a:extLst>
                    <a:ext uri="{FF2B5EF4-FFF2-40B4-BE49-F238E27FC236}">
                      <a16:creationId xmlns:a16="http://schemas.microsoft.com/office/drawing/2014/main" id="{2FAF62D7-3010-D135-BF6F-6FC6C205426B}"/>
                    </a:ext>
                  </a:extLst>
                </p:cNvPr>
                <p:cNvSpPr/>
                <p:nvPr/>
              </p:nvSpPr>
              <p:spPr>
                <a:xfrm>
                  <a:off x="7508834" y="3880179"/>
                  <a:ext cx="456477" cy="5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7" h="39565" extrusionOk="0">
                      <a:moveTo>
                        <a:pt x="13056" y="1"/>
                      </a:moveTo>
                      <a:lnTo>
                        <a:pt x="12724" y="67"/>
                      </a:lnTo>
                      <a:lnTo>
                        <a:pt x="12393" y="266"/>
                      </a:lnTo>
                      <a:lnTo>
                        <a:pt x="12061" y="531"/>
                      </a:lnTo>
                      <a:lnTo>
                        <a:pt x="11796" y="863"/>
                      </a:lnTo>
                      <a:lnTo>
                        <a:pt x="11531" y="1194"/>
                      </a:lnTo>
                      <a:lnTo>
                        <a:pt x="11332" y="1592"/>
                      </a:lnTo>
                      <a:lnTo>
                        <a:pt x="0" y="31414"/>
                      </a:lnTo>
                      <a:lnTo>
                        <a:pt x="1524" y="31811"/>
                      </a:lnTo>
                      <a:lnTo>
                        <a:pt x="3778" y="32474"/>
                      </a:lnTo>
                      <a:lnTo>
                        <a:pt x="6561" y="33335"/>
                      </a:lnTo>
                      <a:lnTo>
                        <a:pt x="9609" y="34396"/>
                      </a:lnTo>
                      <a:lnTo>
                        <a:pt x="11134" y="34992"/>
                      </a:lnTo>
                      <a:lnTo>
                        <a:pt x="12592" y="35589"/>
                      </a:lnTo>
                      <a:lnTo>
                        <a:pt x="13983" y="36251"/>
                      </a:lnTo>
                      <a:lnTo>
                        <a:pt x="15309" y="36914"/>
                      </a:lnTo>
                      <a:lnTo>
                        <a:pt x="16502" y="37577"/>
                      </a:lnTo>
                      <a:lnTo>
                        <a:pt x="17496" y="38240"/>
                      </a:lnTo>
                      <a:lnTo>
                        <a:pt x="18357" y="38902"/>
                      </a:lnTo>
                      <a:lnTo>
                        <a:pt x="18689" y="39234"/>
                      </a:lnTo>
                      <a:lnTo>
                        <a:pt x="18954" y="39565"/>
                      </a:lnTo>
                      <a:lnTo>
                        <a:pt x="30617" y="8948"/>
                      </a:lnTo>
                      <a:lnTo>
                        <a:pt x="30750" y="8484"/>
                      </a:lnTo>
                      <a:lnTo>
                        <a:pt x="30816" y="8086"/>
                      </a:lnTo>
                      <a:lnTo>
                        <a:pt x="30816" y="7622"/>
                      </a:lnTo>
                      <a:lnTo>
                        <a:pt x="30750" y="7291"/>
                      </a:lnTo>
                      <a:lnTo>
                        <a:pt x="30617" y="6893"/>
                      </a:lnTo>
                      <a:lnTo>
                        <a:pt x="30419" y="6628"/>
                      </a:lnTo>
                      <a:lnTo>
                        <a:pt x="30220" y="6363"/>
                      </a:lnTo>
                      <a:lnTo>
                        <a:pt x="29888" y="6230"/>
                      </a:lnTo>
                      <a:lnTo>
                        <a:pt x="13652" y="67"/>
                      </a:lnTo>
                      <a:lnTo>
                        <a:pt x="133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380;p46">
                  <a:extLst>
                    <a:ext uri="{FF2B5EF4-FFF2-40B4-BE49-F238E27FC236}">
                      <a16:creationId xmlns:a16="http://schemas.microsoft.com/office/drawing/2014/main" id="{00750E51-E203-21D6-9766-5A4D08D37E6B}"/>
                    </a:ext>
                  </a:extLst>
                </p:cNvPr>
                <p:cNvSpPr/>
                <p:nvPr/>
              </p:nvSpPr>
              <p:spPr>
                <a:xfrm>
                  <a:off x="7889726" y="3438420"/>
                  <a:ext cx="133520" cy="32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1871" extrusionOk="0">
                      <a:moveTo>
                        <a:pt x="9013" y="1"/>
                      </a:moveTo>
                      <a:lnTo>
                        <a:pt x="7423" y="2122"/>
                      </a:lnTo>
                      <a:lnTo>
                        <a:pt x="0" y="21605"/>
                      </a:lnTo>
                      <a:lnTo>
                        <a:pt x="663" y="21870"/>
                      </a:lnTo>
                      <a:lnTo>
                        <a:pt x="90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0" name="Google Shape;2381;p46">
                  <a:extLst>
                    <a:ext uri="{FF2B5EF4-FFF2-40B4-BE49-F238E27FC236}">
                      <a16:creationId xmlns:a16="http://schemas.microsoft.com/office/drawing/2014/main" id="{43192328-224A-F231-647B-2BCFC4696EBD}"/>
                    </a:ext>
                  </a:extLst>
                </p:cNvPr>
                <p:cNvSpPr/>
                <p:nvPr/>
              </p:nvSpPr>
              <p:spPr>
                <a:xfrm>
                  <a:off x="7889726" y="3438420"/>
                  <a:ext cx="133520" cy="32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4" h="21871" fill="none" extrusionOk="0">
                      <a:moveTo>
                        <a:pt x="7423" y="2122"/>
                      </a:moveTo>
                      <a:lnTo>
                        <a:pt x="9013" y="1"/>
                      </a:lnTo>
                      <a:lnTo>
                        <a:pt x="663" y="21870"/>
                      </a:lnTo>
                      <a:lnTo>
                        <a:pt x="0" y="21605"/>
                      </a:lnTo>
                      <a:lnTo>
                        <a:pt x="7423" y="2122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1" name="Google Shape;2382;p46">
                  <a:extLst>
                    <a:ext uri="{FF2B5EF4-FFF2-40B4-BE49-F238E27FC236}">
                      <a16:creationId xmlns:a16="http://schemas.microsoft.com/office/drawing/2014/main" id="{310BF27A-A3BD-53D4-23BF-24D37367C7DE}"/>
                    </a:ext>
                  </a:extLst>
                </p:cNvPr>
                <p:cNvSpPr/>
                <p:nvPr/>
              </p:nvSpPr>
              <p:spPr>
                <a:xfrm>
                  <a:off x="7781738" y="3831103"/>
                  <a:ext cx="129595" cy="112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9" h="7622" extrusionOk="0">
                      <a:moveTo>
                        <a:pt x="1856" y="0"/>
                      </a:moveTo>
                      <a:lnTo>
                        <a:pt x="0" y="4971"/>
                      </a:lnTo>
                      <a:lnTo>
                        <a:pt x="6893" y="7622"/>
                      </a:lnTo>
                      <a:lnTo>
                        <a:pt x="8748" y="265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383;p46">
                  <a:extLst>
                    <a:ext uri="{FF2B5EF4-FFF2-40B4-BE49-F238E27FC236}">
                      <a16:creationId xmlns:a16="http://schemas.microsoft.com/office/drawing/2014/main" id="{F872D183-5B63-7246-11E1-DDD6F47C4E1A}"/>
                    </a:ext>
                  </a:extLst>
                </p:cNvPr>
                <p:cNvSpPr/>
                <p:nvPr/>
              </p:nvSpPr>
              <p:spPr>
                <a:xfrm>
                  <a:off x="7781738" y="3831103"/>
                  <a:ext cx="129595" cy="112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9" h="7622" fill="none" extrusionOk="0">
                      <a:moveTo>
                        <a:pt x="1856" y="0"/>
                      </a:moveTo>
                      <a:lnTo>
                        <a:pt x="8748" y="2651"/>
                      </a:lnTo>
                      <a:lnTo>
                        <a:pt x="6893" y="7622"/>
                      </a:lnTo>
                      <a:lnTo>
                        <a:pt x="0" y="4971"/>
                      </a:lnTo>
                      <a:lnTo>
                        <a:pt x="1856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384;p46">
                  <a:extLst>
                    <a:ext uri="{FF2B5EF4-FFF2-40B4-BE49-F238E27FC236}">
                      <a16:creationId xmlns:a16="http://schemas.microsoft.com/office/drawing/2014/main" id="{B4A52743-0059-B9BD-849F-B8C1303285CE}"/>
                    </a:ext>
                  </a:extLst>
                </p:cNvPr>
                <p:cNvSpPr/>
                <p:nvPr/>
              </p:nvSpPr>
              <p:spPr>
                <a:xfrm>
                  <a:off x="7216288" y="5030735"/>
                  <a:ext cx="263085" cy="333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1" h="22533" extrusionOk="0">
                      <a:moveTo>
                        <a:pt x="6959" y="0"/>
                      </a:moveTo>
                      <a:lnTo>
                        <a:pt x="0" y="18423"/>
                      </a:lnTo>
                      <a:lnTo>
                        <a:pt x="10736" y="22532"/>
                      </a:lnTo>
                      <a:lnTo>
                        <a:pt x="17761" y="4109"/>
                      </a:lnTo>
                      <a:lnTo>
                        <a:pt x="69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385;p46">
                  <a:extLst>
                    <a:ext uri="{FF2B5EF4-FFF2-40B4-BE49-F238E27FC236}">
                      <a16:creationId xmlns:a16="http://schemas.microsoft.com/office/drawing/2014/main" id="{5D641128-445F-A2EE-F133-A3A2090479AC}"/>
                    </a:ext>
                  </a:extLst>
                </p:cNvPr>
                <p:cNvSpPr/>
                <p:nvPr/>
              </p:nvSpPr>
              <p:spPr>
                <a:xfrm>
                  <a:off x="7216288" y="5030735"/>
                  <a:ext cx="263085" cy="333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1" h="22533" fill="none" extrusionOk="0">
                      <a:moveTo>
                        <a:pt x="6959" y="0"/>
                      </a:moveTo>
                      <a:lnTo>
                        <a:pt x="17761" y="4109"/>
                      </a:lnTo>
                      <a:lnTo>
                        <a:pt x="10736" y="22532"/>
                      </a:lnTo>
                      <a:lnTo>
                        <a:pt x="0" y="18423"/>
                      </a:lnTo>
                      <a:lnTo>
                        <a:pt x="6959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386;p46">
                  <a:extLst>
                    <a:ext uri="{FF2B5EF4-FFF2-40B4-BE49-F238E27FC236}">
                      <a16:creationId xmlns:a16="http://schemas.microsoft.com/office/drawing/2014/main" id="{5B65FC71-6ABE-25C7-1F3F-309CFD12862A}"/>
                    </a:ext>
                  </a:extLst>
                </p:cNvPr>
                <p:cNvSpPr/>
                <p:nvPr/>
              </p:nvSpPr>
              <p:spPr>
                <a:xfrm>
                  <a:off x="7291880" y="5060184"/>
                  <a:ext cx="187497" cy="30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20545" extrusionOk="0">
                      <a:moveTo>
                        <a:pt x="7025" y="0"/>
                      </a:moveTo>
                      <a:lnTo>
                        <a:pt x="0" y="18424"/>
                      </a:lnTo>
                      <a:lnTo>
                        <a:pt x="5633" y="20544"/>
                      </a:lnTo>
                      <a:lnTo>
                        <a:pt x="12658" y="2121"/>
                      </a:lnTo>
                      <a:lnTo>
                        <a:pt x="70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387;p46">
                  <a:extLst>
                    <a:ext uri="{FF2B5EF4-FFF2-40B4-BE49-F238E27FC236}">
                      <a16:creationId xmlns:a16="http://schemas.microsoft.com/office/drawing/2014/main" id="{69359255-3753-8AA2-5589-68DFF1322937}"/>
                    </a:ext>
                  </a:extLst>
                </p:cNvPr>
                <p:cNvSpPr/>
                <p:nvPr/>
              </p:nvSpPr>
              <p:spPr>
                <a:xfrm>
                  <a:off x="7291880" y="5060184"/>
                  <a:ext cx="187497" cy="30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8" h="20545" fill="none" extrusionOk="0">
                      <a:moveTo>
                        <a:pt x="7025" y="0"/>
                      </a:moveTo>
                      <a:lnTo>
                        <a:pt x="12658" y="2121"/>
                      </a:lnTo>
                      <a:lnTo>
                        <a:pt x="5633" y="20544"/>
                      </a:lnTo>
                      <a:lnTo>
                        <a:pt x="0" y="18424"/>
                      </a:lnTo>
                      <a:lnTo>
                        <a:pt x="7025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7" name="Google Shape;2388;p46">
                  <a:extLst>
                    <a:ext uri="{FF2B5EF4-FFF2-40B4-BE49-F238E27FC236}">
                      <a16:creationId xmlns:a16="http://schemas.microsoft.com/office/drawing/2014/main" id="{2A5819A9-2D37-01B1-6B43-F2FE18B96673}"/>
                    </a:ext>
                  </a:extLst>
                </p:cNvPr>
                <p:cNvSpPr/>
                <p:nvPr/>
              </p:nvSpPr>
              <p:spPr>
                <a:xfrm>
                  <a:off x="7139719" y="5253570"/>
                  <a:ext cx="314129" cy="15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7" h="10406" extrusionOk="0">
                      <a:moveTo>
                        <a:pt x="994" y="1"/>
                      </a:moveTo>
                      <a:lnTo>
                        <a:pt x="0" y="2718"/>
                      </a:lnTo>
                      <a:lnTo>
                        <a:pt x="20147" y="10405"/>
                      </a:lnTo>
                      <a:lnTo>
                        <a:pt x="21207" y="7688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8" name="Google Shape;2389;p46">
                  <a:extLst>
                    <a:ext uri="{FF2B5EF4-FFF2-40B4-BE49-F238E27FC236}">
                      <a16:creationId xmlns:a16="http://schemas.microsoft.com/office/drawing/2014/main" id="{EF2BF9D0-1ACD-3102-134F-7D409C7D8668}"/>
                    </a:ext>
                  </a:extLst>
                </p:cNvPr>
                <p:cNvSpPr/>
                <p:nvPr/>
              </p:nvSpPr>
              <p:spPr>
                <a:xfrm>
                  <a:off x="7845553" y="3932218"/>
                  <a:ext cx="85409" cy="3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2188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766" y="2187"/>
                      </a:lnTo>
                      <a:lnTo>
                        <a:pt x="5766" y="21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9" name="Google Shape;2390;p46">
                  <a:extLst>
                    <a:ext uri="{FF2B5EF4-FFF2-40B4-BE49-F238E27FC236}">
                      <a16:creationId xmlns:a16="http://schemas.microsoft.com/office/drawing/2014/main" id="{93DB61A7-EDC5-E4C9-69A1-CDE125350242}"/>
                    </a:ext>
                  </a:extLst>
                </p:cNvPr>
                <p:cNvSpPr/>
                <p:nvPr/>
              </p:nvSpPr>
              <p:spPr>
                <a:xfrm>
                  <a:off x="7845553" y="3932218"/>
                  <a:ext cx="85409" cy="3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218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766" y="2187"/>
                      </a:lnTo>
                      <a:lnTo>
                        <a:pt x="5766" y="218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0" name="Google Shape;2391;p46">
                  <a:extLst>
                    <a:ext uri="{FF2B5EF4-FFF2-40B4-BE49-F238E27FC236}">
                      <a16:creationId xmlns:a16="http://schemas.microsoft.com/office/drawing/2014/main" id="{F38F3EB5-7E9D-A830-5D93-DD951BCA8ED1}"/>
                    </a:ext>
                  </a:extLst>
                </p:cNvPr>
                <p:cNvSpPr/>
                <p:nvPr/>
              </p:nvSpPr>
              <p:spPr>
                <a:xfrm>
                  <a:off x="7418518" y="4396552"/>
                  <a:ext cx="333770" cy="69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33" h="46656" extrusionOk="0">
                      <a:moveTo>
                        <a:pt x="16899" y="1"/>
                      </a:moveTo>
                      <a:lnTo>
                        <a:pt x="15309" y="4110"/>
                      </a:lnTo>
                      <a:lnTo>
                        <a:pt x="0" y="44469"/>
                      </a:lnTo>
                      <a:lnTo>
                        <a:pt x="5766" y="46656"/>
                      </a:lnTo>
                      <a:lnTo>
                        <a:pt x="22532" y="2652"/>
                      </a:lnTo>
                      <a:lnTo>
                        <a:pt x="21273" y="1923"/>
                      </a:lnTo>
                      <a:lnTo>
                        <a:pt x="19881" y="1260"/>
                      </a:lnTo>
                      <a:lnTo>
                        <a:pt x="18424" y="663"/>
                      </a:lnTo>
                      <a:lnTo>
                        <a:pt x="1689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1" name="Google Shape;2392;p46">
                  <a:extLst>
                    <a:ext uri="{FF2B5EF4-FFF2-40B4-BE49-F238E27FC236}">
                      <a16:creationId xmlns:a16="http://schemas.microsoft.com/office/drawing/2014/main" id="{3D3F7D70-4B4F-1F5B-8B16-19244552C722}"/>
                    </a:ext>
                  </a:extLst>
                </p:cNvPr>
                <p:cNvSpPr/>
                <p:nvPr/>
              </p:nvSpPr>
              <p:spPr>
                <a:xfrm>
                  <a:off x="7418518" y="4396552"/>
                  <a:ext cx="333770" cy="69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33" h="46656" fill="none" extrusionOk="0">
                      <a:moveTo>
                        <a:pt x="16899" y="1"/>
                      </a:moveTo>
                      <a:lnTo>
                        <a:pt x="15309" y="4110"/>
                      </a:lnTo>
                      <a:lnTo>
                        <a:pt x="0" y="44469"/>
                      </a:lnTo>
                      <a:lnTo>
                        <a:pt x="5766" y="46656"/>
                      </a:lnTo>
                      <a:lnTo>
                        <a:pt x="22532" y="2652"/>
                      </a:lnTo>
                      <a:lnTo>
                        <a:pt x="22532" y="2652"/>
                      </a:lnTo>
                      <a:lnTo>
                        <a:pt x="21273" y="1923"/>
                      </a:lnTo>
                      <a:lnTo>
                        <a:pt x="19881" y="1260"/>
                      </a:lnTo>
                      <a:lnTo>
                        <a:pt x="18424" y="663"/>
                      </a:lnTo>
                      <a:lnTo>
                        <a:pt x="16899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2" name="Google Shape;2393;p46">
                  <a:extLst>
                    <a:ext uri="{FF2B5EF4-FFF2-40B4-BE49-F238E27FC236}">
                      <a16:creationId xmlns:a16="http://schemas.microsoft.com/office/drawing/2014/main" id="{47DE1DBC-8867-EC15-F243-D8459D41A898}"/>
                    </a:ext>
                  </a:extLst>
                </p:cNvPr>
                <p:cNvSpPr/>
                <p:nvPr/>
              </p:nvSpPr>
              <p:spPr>
                <a:xfrm>
                  <a:off x="7668846" y="4186471"/>
                  <a:ext cx="168848" cy="249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6834" extrusionOk="0">
                      <a:moveTo>
                        <a:pt x="6429" y="1"/>
                      </a:moveTo>
                      <a:lnTo>
                        <a:pt x="6164" y="133"/>
                      </a:lnTo>
                      <a:lnTo>
                        <a:pt x="5898" y="266"/>
                      </a:lnTo>
                      <a:lnTo>
                        <a:pt x="5633" y="398"/>
                      </a:lnTo>
                      <a:lnTo>
                        <a:pt x="5368" y="663"/>
                      </a:lnTo>
                      <a:lnTo>
                        <a:pt x="5169" y="928"/>
                      </a:lnTo>
                      <a:lnTo>
                        <a:pt x="4971" y="1260"/>
                      </a:lnTo>
                      <a:lnTo>
                        <a:pt x="4772" y="1591"/>
                      </a:lnTo>
                      <a:lnTo>
                        <a:pt x="0" y="14183"/>
                      </a:lnTo>
                      <a:lnTo>
                        <a:pt x="1525" y="14845"/>
                      </a:lnTo>
                      <a:lnTo>
                        <a:pt x="2982" y="15442"/>
                      </a:lnTo>
                      <a:lnTo>
                        <a:pt x="4374" y="16105"/>
                      </a:lnTo>
                      <a:lnTo>
                        <a:pt x="5633" y="16834"/>
                      </a:lnTo>
                      <a:lnTo>
                        <a:pt x="11399" y="1657"/>
                      </a:lnTo>
                      <a:lnTo>
                        <a:pt x="7091" y="67"/>
                      </a:lnTo>
                      <a:lnTo>
                        <a:pt x="66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3" name="Google Shape;2394;p46">
                  <a:extLst>
                    <a:ext uri="{FF2B5EF4-FFF2-40B4-BE49-F238E27FC236}">
                      <a16:creationId xmlns:a16="http://schemas.microsoft.com/office/drawing/2014/main" id="{2AF480B0-7517-7520-F599-F499CB6ED0F0}"/>
                    </a:ext>
                  </a:extLst>
                </p:cNvPr>
                <p:cNvSpPr/>
                <p:nvPr/>
              </p:nvSpPr>
              <p:spPr>
                <a:xfrm>
                  <a:off x="7731669" y="3889022"/>
                  <a:ext cx="59902" cy="22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" h="1525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043" y="1525"/>
                      </a:lnTo>
                      <a:lnTo>
                        <a:pt x="4043" y="152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4" name="Google Shape;2395;p46">
                  <a:extLst>
                    <a:ext uri="{FF2B5EF4-FFF2-40B4-BE49-F238E27FC236}">
                      <a16:creationId xmlns:a16="http://schemas.microsoft.com/office/drawing/2014/main" id="{13601E50-421D-DDA1-736A-6E3B915752ED}"/>
                    </a:ext>
                  </a:extLst>
                </p:cNvPr>
                <p:cNvSpPr/>
                <p:nvPr/>
              </p:nvSpPr>
              <p:spPr>
                <a:xfrm>
                  <a:off x="7731669" y="3889022"/>
                  <a:ext cx="59902" cy="22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" h="1525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4043" y="1525"/>
                      </a:lnTo>
                      <a:lnTo>
                        <a:pt x="4043" y="1525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5" name="Google Shape;2396;p46">
                  <a:extLst>
                    <a:ext uri="{FF2B5EF4-FFF2-40B4-BE49-F238E27FC236}">
                      <a16:creationId xmlns:a16="http://schemas.microsoft.com/office/drawing/2014/main" id="{FE5C1670-DB4F-26BB-B38C-2CA6EE2C3473}"/>
                    </a:ext>
                  </a:extLst>
                </p:cNvPr>
                <p:cNvSpPr/>
                <p:nvPr/>
              </p:nvSpPr>
              <p:spPr>
                <a:xfrm>
                  <a:off x="7257513" y="4345506"/>
                  <a:ext cx="411328" cy="718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9" h="48512" extrusionOk="0">
                      <a:moveTo>
                        <a:pt x="16966" y="1"/>
                      </a:moveTo>
                      <a:lnTo>
                        <a:pt x="1" y="44535"/>
                      </a:lnTo>
                      <a:lnTo>
                        <a:pt x="10604" y="48511"/>
                      </a:lnTo>
                      <a:lnTo>
                        <a:pt x="10869" y="47915"/>
                      </a:lnTo>
                      <a:lnTo>
                        <a:pt x="26178" y="7556"/>
                      </a:lnTo>
                      <a:lnTo>
                        <a:pt x="27768" y="3447"/>
                      </a:lnTo>
                      <a:lnTo>
                        <a:pt x="25913" y="2718"/>
                      </a:lnTo>
                      <a:lnTo>
                        <a:pt x="24057" y="2121"/>
                      </a:lnTo>
                      <a:lnTo>
                        <a:pt x="7754" y="44866"/>
                      </a:lnTo>
                      <a:lnTo>
                        <a:pt x="3778" y="43342"/>
                      </a:lnTo>
                      <a:lnTo>
                        <a:pt x="19948" y="796"/>
                      </a:lnTo>
                      <a:lnTo>
                        <a:pt x="18159" y="332"/>
                      </a:lnTo>
                      <a:lnTo>
                        <a:pt x="169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6" name="Google Shape;2397;p46">
                  <a:extLst>
                    <a:ext uri="{FF2B5EF4-FFF2-40B4-BE49-F238E27FC236}">
                      <a16:creationId xmlns:a16="http://schemas.microsoft.com/office/drawing/2014/main" id="{EF220E98-F8DB-E1DF-D5AF-2335AF6C912B}"/>
                    </a:ext>
                  </a:extLst>
                </p:cNvPr>
                <p:cNvSpPr/>
                <p:nvPr/>
              </p:nvSpPr>
              <p:spPr>
                <a:xfrm>
                  <a:off x="7257513" y="4345506"/>
                  <a:ext cx="411328" cy="718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9" h="48512" fill="none" extrusionOk="0">
                      <a:moveTo>
                        <a:pt x="16966" y="1"/>
                      </a:moveTo>
                      <a:lnTo>
                        <a:pt x="1" y="44535"/>
                      </a:lnTo>
                      <a:lnTo>
                        <a:pt x="10604" y="48511"/>
                      </a:lnTo>
                      <a:lnTo>
                        <a:pt x="10869" y="47915"/>
                      </a:lnTo>
                      <a:lnTo>
                        <a:pt x="10869" y="47915"/>
                      </a:lnTo>
                      <a:lnTo>
                        <a:pt x="26178" y="7556"/>
                      </a:lnTo>
                      <a:lnTo>
                        <a:pt x="27768" y="3447"/>
                      </a:lnTo>
                      <a:lnTo>
                        <a:pt x="27768" y="3447"/>
                      </a:lnTo>
                      <a:lnTo>
                        <a:pt x="25913" y="2718"/>
                      </a:lnTo>
                      <a:lnTo>
                        <a:pt x="24057" y="2121"/>
                      </a:lnTo>
                      <a:lnTo>
                        <a:pt x="7754" y="44866"/>
                      </a:lnTo>
                      <a:lnTo>
                        <a:pt x="3778" y="43342"/>
                      </a:lnTo>
                      <a:lnTo>
                        <a:pt x="19948" y="796"/>
                      </a:lnTo>
                      <a:lnTo>
                        <a:pt x="19948" y="796"/>
                      </a:lnTo>
                      <a:lnTo>
                        <a:pt x="18159" y="332"/>
                      </a:lnTo>
                      <a:lnTo>
                        <a:pt x="16966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7" name="Google Shape;2398;p46">
                  <a:extLst>
                    <a:ext uri="{FF2B5EF4-FFF2-40B4-BE49-F238E27FC236}">
                      <a16:creationId xmlns:a16="http://schemas.microsoft.com/office/drawing/2014/main" id="{16723A6B-B573-77D8-6A84-61650CB11FBD}"/>
                    </a:ext>
                  </a:extLst>
                </p:cNvPr>
                <p:cNvSpPr/>
                <p:nvPr/>
              </p:nvSpPr>
              <p:spPr>
                <a:xfrm>
                  <a:off x="7711049" y="3881171"/>
                  <a:ext cx="15" cy="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8" name="Google Shape;2399;p46">
                  <a:extLst>
                    <a:ext uri="{FF2B5EF4-FFF2-40B4-BE49-F238E27FC236}">
                      <a16:creationId xmlns:a16="http://schemas.microsoft.com/office/drawing/2014/main" id="{8494FED9-EBFF-43D1-7820-A63EC26AEA78}"/>
                    </a:ext>
                  </a:extLst>
                </p:cNvPr>
                <p:cNvSpPr/>
                <p:nvPr/>
              </p:nvSpPr>
              <p:spPr>
                <a:xfrm>
                  <a:off x="7676697" y="3879201"/>
                  <a:ext cx="28484" cy="24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1658" fill="none" extrusionOk="0">
                      <a:moveTo>
                        <a:pt x="1922" y="1"/>
                      </a:moveTo>
                      <a:lnTo>
                        <a:pt x="1922" y="1"/>
                      </a:lnTo>
                      <a:lnTo>
                        <a:pt x="1657" y="67"/>
                      </a:lnTo>
                      <a:lnTo>
                        <a:pt x="1392" y="133"/>
                      </a:lnTo>
                      <a:lnTo>
                        <a:pt x="1127" y="266"/>
                      </a:lnTo>
                      <a:lnTo>
                        <a:pt x="862" y="465"/>
                      </a:lnTo>
                      <a:lnTo>
                        <a:pt x="597" y="730"/>
                      </a:lnTo>
                      <a:lnTo>
                        <a:pt x="398" y="995"/>
                      </a:lnTo>
                      <a:lnTo>
                        <a:pt x="199" y="1326"/>
                      </a:lnTo>
                      <a:lnTo>
                        <a:pt x="0" y="1658"/>
                      </a:lnTo>
                      <a:lnTo>
                        <a:pt x="0" y="1658"/>
                      </a:lnTo>
                      <a:lnTo>
                        <a:pt x="199" y="1326"/>
                      </a:lnTo>
                      <a:lnTo>
                        <a:pt x="398" y="995"/>
                      </a:lnTo>
                      <a:lnTo>
                        <a:pt x="597" y="730"/>
                      </a:lnTo>
                      <a:lnTo>
                        <a:pt x="862" y="465"/>
                      </a:lnTo>
                      <a:lnTo>
                        <a:pt x="1127" y="266"/>
                      </a:lnTo>
                      <a:lnTo>
                        <a:pt x="1392" y="133"/>
                      </a:lnTo>
                      <a:lnTo>
                        <a:pt x="1657" y="67"/>
                      </a:lnTo>
                      <a:lnTo>
                        <a:pt x="1922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9" name="Google Shape;2400;p46">
                  <a:extLst>
                    <a:ext uri="{FF2B5EF4-FFF2-40B4-BE49-F238E27FC236}">
                      <a16:creationId xmlns:a16="http://schemas.microsoft.com/office/drawing/2014/main" id="{CDFFEAF6-971B-E31E-71E0-B523BB33432C}"/>
                    </a:ext>
                  </a:extLst>
                </p:cNvPr>
                <p:cNvSpPr/>
                <p:nvPr/>
              </p:nvSpPr>
              <p:spPr>
                <a:xfrm>
                  <a:off x="7705168" y="3879201"/>
                  <a:ext cx="15" cy="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0" name="Google Shape;2401;p46">
                  <a:extLst>
                    <a:ext uri="{FF2B5EF4-FFF2-40B4-BE49-F238E27FC236}">
                      <a16:creationId xmlns:a16="http://schemas.microsoft.com/office/drawing/2014/main" id="{97F065B4-0556-D96C-2D55-9B1020752BEF}"/>
                    </a:ext>
                  </a:extLst>
                </p:cNvPr>
                <p:cNvSpPr/>
                <p:nvPr/>
              </p:nvSpPr>
              <p:spPr>
                <a:xfrm>
                  <a:off x="7508834" y="3879201"/>
                  <a:ext cx="456477" cy="51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7" h="34926" extrusionOk="0">
                      <a:moveTo>
                        <a:pt x="28497" y="5766"/>
                      </a:moveTo>
                      <a:lnTo>
                        <a:pt x="22201" y="22400"/>
                      </a:lnTo>
                      <a:lnTo>
                        <a:pt x="25051" y="23527"/>
                      </a:lnTo>
                      <a:lnTo>
                        <a:pt x="30617" y="9014"/>
                      </a:lnTo>
                      <a:lnTo>
                        <a:pt x="30750" y="8483"/>
                      </a:lnTo>
                      <a:lnTo>
                        <a:pt x="30816" y="7887"/>
                      </a:lnTo>
                      <a:lnTo>
                        <a:pt x="30750" y="7357"/>
                      </a:lnTo>
                      <a:lnTo>
                        <a:pt x="30551" y="6893"/>
                      </a:lnTo>
                      <a:lnTo>
                        <a:pt x="30286" y="6495"/>
                      </a:lnTo>
                      <a:lnTo>
                        <a:pt x="30087" y="6363"/>
                      </a:lnTo>
                      <a:lnTo>
                        <a:pt x="29888" y="6296"/>
                      </a:lnTo>
                      <a:lnTo>
                        <a:pt x="28497" y="5766"/>
                      </a:lnTo>
                      <a:close/>
                      <a:moveTo>
                        <a:pt x="13254" y="1"/>
                      </a:moveTo>
                      <a:lnTo>
                        <a:pt x="12989" y="67"/>
                      </a:lnTo>
                      <a:lnTo>
                        <a:pt x="12724" y="133"/>
                      </a:lnTo>
                      <a:lnTo>
                        <a:pt x="12459" y="266"/>
                      </a:lnTo>
                      <a:lnTo>
                        <a:pt x="12194" y="465"/>
                      </a:lnTo>
                      <a:lnTo>
                        <a:pt x="11929" y="730"/>
                      </a:lnTo>
                      <a:lnTo>
                        <a:pt x="11730" y="995"/>
                      </a:lnTo>
                      <a:lnTo>
                        <a:pt x="11531" y="1326"/>
                      </a:lnTo>
                      <a:lnTo>
                        <a:pt x="11332" y="1658"/>
                      </a:lnTo>
                      <a:lnTo>
                        <a:pt x="0" y="31480"/>
                      </a:lnTo>
                      <a:lnTo>
                        <a:pt x="1193" y="31811"/>
                      </a:lnTo>
                      <a:lnTo>
                        <a:pt x="2982" y="32275"/>
                      </a:lnTo>
                      <a:lnTo>
                        <a:pt x="15044" y="663"/>
                      </a:lnTo>
                      <a:lnTo>
                        <a:pt x="13652" y="133"/>
                      </a:lnTo>
                      <a:lnTo>
                        <a:pt x="13254" y="1"/>
                      </a:lnTo>
                      <a:close/>
                      <a:moveTo>
                        <a:pt x="19086" y="2188"/>
                      </a:moveTo>
                      <a:lnTo>
                        <a:pt x="7091" y="33600"/>
                      </a:lnTo>
                      <a:lnTo>
                        <a:pt x="8947" y="34197"/>
                      </a:lnTo>
                      <a:lnTo>
                        <a:pt x="10802" y="34926"/>
                      </a:lnTo>
                      <a:lnTo>
                        <a:pt x="15574" y="22400"/>
                      </a:lnTo>
                      <a:lnTo>
                        <a:pt x="15574" y="22334"/>
                      </a:lnTo>
                      <a:lnTo>
                        <a:pt x="22731" y="3579"/>
                      </a:lnTo>
                      <a:lnTo>
                        <a:pt x="19086" y="218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1" name="Google Shape;2402;p46">
                  <a:extLst>
                    <a:ext uri="{FF2B5EF4-FFF2-40B4-BE49-F238E27FC236}">
                      <a16:creationId xmlns:a16="http://schemas.microsoft.com/office/drawing/2014/main" id="{230C5128-3440-FE24-CCB1-EB9D4CA7B2DD}"/>
                    </a:ext>
                  </a:extLst>
                </p:cNvPr>
                <p:cNvSpPr/>
                <p:nvPr/>
              </p:nvSpPr>
              <p:spPr>
                <a:xfrm>
                  <a:off x="7837687" y="3964614"/>
                  <a:ext cx="127639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7" h="17762" fill="none" extrusionOk="0">
                      <a:moveTo>
                        <a:pt x="6297" y="0"/>
                      </a:moveTo>
                      <a:lnTo>
                        <a:pt x="1" y="16634"/>
                      </a:lnTo>
                      <a:lnTo>
                        <a:pt x="2851" y="17761"/>
                      </a:lnTo>
                      <a:lnTo>
                        <a:pt x="8417" y="3248"/>
                      </a:lnTo>
                      <a:lnTo>
                        <a:pt x="8417" y="3248"/>
                      </a:lnTo>
                      <a:lnTo>
                        <a:pt x="8550" y="2717"/>
                      </a:lnTo>
                      <a:lnTo>
                        <a:pt x="8616" y="2121"/>
                      </a:lnTo>
                      <a:lnTo>
                        <a:pt x="8616" y="2121"/>
                      </a:lnTo>
                      <a:lnTo>
                        <a:pt x="8550" y="1591"/>
                      </a:lnTo>
                      <a:lnTo>
                        <a:pt x="8351" y="1127"/>
                      </a:lnTo>
                      <a:lnTo>
                        <a:pt x="8086" y="729"/>
                      </a:lnTo>
                      <a:lnTo>
                        <a:pt x="7887" y="597"/>
                      </a:lnTo>
                      <a:lnTo>
                        <a:pt x="7688" y="530"/>
                      </a:lnTo>
                      <a:lnTo>
                        <a:pt x="6297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2" name="Google Shape;2403;p46">
                  <a:extLst>
                    <a:ext uri="{FF2B5EF4-FFF2-40B4-BE49-F238E27FC236}">
                      <a16:creationId xmlns:a16="http://schemas.microsoft.com/office/drawing/2014/main" id="{D2A436A6-E37C-E2FD-4757-85BEDF2B387F}"/>
                    </a:ext>
                  </a:extLst>
                </p:cNvPr>
                <p:cNvSpPr/>
                <p:nvPr/>
              </p:nvSpPr>
              <p:spPr>
                <a:xfrm>
                  <a:off x="7613874" y="3911598"/>
                  <a:ext cx="231682" cy="484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41" h="32739" fill="none" extrusionOk="0">
                      <a:moveTo>
                        <a:pt x="11995" y="1"/>
                      </a:moveTo>
                      <a:lnTo>
                        <a:pt x="0" y="31413"/>
                      </a:lnTo>
                      <a:lnTo>
                        <a:pt x="0" y="31413"/>
                      </a:lnTo>
                      <a:lnTo>
                        <a:pt x="1856" y="32010"/>
                      </a:lnTo>
                      <a:lnTo>
                        <a:pt x="3711" y="32739"/>
                      </a:lnTo>
                      <a:lnTo>
                        <a:pt x="8483" y="20213"/>
                      </a:lnTo>
                      <a:lnTo>
                        <a:pt x="8483" y="20213"/>
                      </a:lnTo>
                      <a:lnTo>
                        <a:pt x="8483" y="20147"/>
                      </a:lnTo>
                      <a:lnTo>
                        <a:pt x="15640" y="1392"/>
                      </a:lnTo>
                      <a:lnTo>
                        <a:pt x="11995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3" name="Google Shape;2404;p46">
                  <a:extLst>
                    <a:ext uri="{FF2B5EF4-FFF2-40B4-BE49-F238E27FC236}">
                      <a16:creationId xmlns:a16="http://schemas.microsoft.com/office/drawing/2014/main" id="{B3D57EE5-1656-0CB8-9B39-1DCEB66263AD}"/>
                    </a:ext>
                  </a:extLst>
                </p:cNvPr>
                <p:cNvSpPr/>
                <p:nvPr/>
              </p:nvSpPr>
              <p:spPr>
                <a:xfrm>
                  <a:off x="7508834" y="3879201"/>
                  <a:ext cx="222839" cy="47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4" h="32275" fill="none" extrusionOk="0">
                      <a:moveTo>
                        <a:pt x="13254" y="1"/>
                      </a:moveTo>
                      <a:lnTo>
                        <a:pt x="13254" y="1"/>
                      </a:lnTo>
                      <a:lnTo>
                        <a:pt x="13254" y="1"/>
                      </a:lnTo>
                      <a:lnTo>
                        <a:pt x="13254" y="1"/>
                      </a:lnTo>
                      <a:lnTo>
                        <a:pt x="13254" y="1"/>
                      </a:lnTo>
                      <a:lnTo>
                        <a:pt x="12989" y="67"/>
                      </a:lnTo>
                      <a:lnTo>
                        <a:pt x="12724" y="133"/>
                      </a:lnTo>
                      <a:lnTo>
                        <a:pt x="12459" y="266"/>
                      </a:lnTo>
                      <a:lnTo>
                        <a:pt x="12194" y="465"/>
                      </a:lnTo>
                      <a:lnTo>
                        <a:pt x="11929" y="730"/>
                      </a:lnTo>
                      <a:lnTo>
                        <a:pt x="11730" y="995"/>
                      </a:lnTo>
                      <a:lnTo>
                        <a:pt x="11531" y="1326"/>
                      </a:lnTo>
                      <a:lnTo>
                        <a:pt x="11332" y="1658"/>
                      </a:lnTo>
                      <a:lnTo>
                        <a:pt x="11332" y="1658"/>
                      </a:lnTo>
                      <a:lnTo>
                        <a:pt x="0" y="31480"/>
                      </a:lnTo>
                      <a:lnTo>
                        <a:pt x="0" y="31480"/>
                      </a:lnTo>
                      <a:lnTo>
                        <a:pt x="0" y="31480"/>
                      </a:lnTo>
                      <a:lnTo>
                        <a:pt x="0" y="31480"/>
                      </a:lnTo>
                      <a:lnTo>
                        <a:pt x="1193" y="31811"/>
                      </a:lnTo>
                      <a:lnTo>
                        <a:pt x="2982" y="32275"/>
                      </a:lnTo>
                      <a:lnTo>
                        <a:pt x="15044" y="663"/>
                      </a:lnTo>
                      <a:lnTo>
                        <a:pt x="13652" y="133"/>
                      </a:lnTo>
                      <a:lnTo>
                        <a:pt x="13652" y="133"/>
                      </a:lnTo>
                      <a:lnTo>
                        <a:pt x="13652" y="133"/>
                      </a:lnTo>
                      <a:lnTo>
                        <a:pt x="13652" y="133"/>
                      </a:lnTo>
                      <a:lnTo>
                        <a:pt x="13652" y="133"/>
                      </a:lnTo>
                      <a:lnTo>
                        <a:pt x="13652" y="133"/>
                      </a:lnTo>
                      <a:lnTo>
                        <a:pt x="13254" y="1"/>
                      </a:lnTo>
                      <a:lnTo>
                        <a:pt x="13254" y="1"/>
                      </a:lnTo>
                      <a:lnTo>
                        <a:pt x="13254" y="1"/>
                      </a:lnTo>
                      <a:lnTo>
                        <a:pt x="13254" y="1"/>
                      </a:lnTo>
                      <a:lnTo>
                        <a:pt x="13254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4" name="Google Shape;2405;p46">
                  <a:extLst>
                    <a:ext uri="{FF2B5EF4-FFF2-40B4-BE49-F238E27FC236}">
                      <a16:creationId xmlns:a16="http://schemas.microsoft.com/office/drawing/2014/main" id="{CCD94065-1F14-83E0-438F-277F05DC6A98}"/>
                    </a:ext>
                  </a:extLst>
                </p:cNvPr>
                <p:cNvSpPr/>
                <p:nvPr/>
              </p:nvSpPr>
              <p:spPr>
                <a:xfrm>
                  <a:off x="7418518" y="4457420"/>
                  <a:ext cx="226765" cy="5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9" h="40360" extrusionOk="0">
                      <a:moveTo>
                        <a:pt x="15309" y="1"/>
                      </a:moveTo>
                      <a:lnTo>
                        <a:pt x="0" y="40360"/>
                      </a:lnTo>
                      <a:lnTo>
                        <a:pt x="0" y="40360"/>
                      </a:lnTo>
                      <a:lnTo>
                        <a:pt x="153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5" name="Google Shape;2406;p46">
                  <a:extLst>
                    <a:ext uri="{FF2B5EF4-FFF2-40B4-BE49-F238E27FC236}">
                      <a16:creationId xmlns:a16="http://schemas.microsoft.com/office/drawing/2014/main" id="{BE0A6BD3-01C0-6D3A-3A16-DD375B4376C2}"/>
                    </a:ext>
                  </a:extLst>
                </p:cNvPr>
                <p:cNvSpPr/>
                <p:nvPr/>
              </p:nvSpPr>
              <p:spPr>
                <a:xfrm>
                  <a:off x="7418518" y="4457420"/>
                  <a:ext cx="226765" cy="59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9" h="40360" fill="none" extrusionOk="0">
                      <a:moveTo>
                        <a:pt x="15309" y="1"/>
                      </a:moveTo>
                      <a:lnTo>
                        <a:pt x="0" y="40360"/>
                      </a:lnTo>
                      <a:lnTo>
                        <a:pt x="0" y="40360"/>
                      </a:lnTo>
                      <a:lnTo>
                        <a:pt x="15309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6" name="Google Shape;2407;p46">
                  <a:extLst>
                    <a:ext uri="{FF2B5EF4-FFF2-40B4-BE49-F238E27FC236}">
                      <a16:creationId xmlns:a16="http://schemas.microsoft.com/office/drawing/2014/main" id="{38CBFA8F-D218-689E-42E7-6D3596D7F25F}"/>
                    </a:ext>
                  </a:extLst>
                </p:cNvPr>
                <p:cNvSpPr/>
                <p:nvPr/>
              </p:nvSpPr>
              <p:spPr>
                <a:xfrm>
                  <a:off x="7739520" y="3932218"/>
                  <a:ext cx="191437" cy="278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4" h="18822" extrusionOk="0">
                      <a:moveTo>
                        <a:pt x="7158" y="0"/>
                      </a:moveTo>
                      <a:lnTo>
                        <a:pt x="1" y="18755"/>
                      </a:lnTo>
                      <a:lnTo>
                        <a:pt x="200" y="18424"/>
                      </a:lnTo>
                      <a:lnTo>
                        <a:pt x="398" y="18092"/>
                      </a:lnTo>
                      <a:lnTo>
                        <a:pt x="597" y="17827"/>
                      </a:lnTo>
                      <a:lnTo>
                        <a:pt x="862" y="17562"/>
                      </a:lnTo>
                      <a:lnTo>
                        <a:pt x="1127" y="17430"/>
                      </a:lnTo>
                      <a:lnTo>
                        <a:pt x="1393" y="17297"/>
                      </a:lnTo>
                      <a:lnTo>
                        <a:pt x="1658" y="17165"/>
                      </a:lnTo>
                      <a:lnTo>
                        <a:pt x="1923" y="17165"/>
                      </a:lnTo>
                      <a:lnTo>
                        <a:pt x="2320" y="17231"/>
                      </a:lnTo>
                      <a:lnTo>
                        <a:pt x="6628" y="18821"/>
                      </a:lnTo>
                      <a:lnTo>
                        <a:pt x="12924" y="2187"/>
                      </a:lnTo>
                      <a:lnTo>
                        <a:pt x="715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7" name="Google Shape;2408;p46">
                  <a:extLst>
                    <a:ext uri="{FF2B5EF4-FFF2-40B4-BE49-F238E27FC236}">
                      <a16:creationId xmlns:a16="http://schemas.microsoft.com/office/drawing/2014/main" id="{5A92D2C5-B02D-C6D6-295A-5FDF42176734}"/>
                    </a:ext>
                  </a:extLst>
                </p:cNvPr>
                <p:cNvSpPr/>
                <p:nvPr/>
              </p:nvSpPr>
              <p:spPr>
                <a:xfrm>
                  <a:off x="7739520" y="3932218"/>
                  <a:ext cx="191437" cy="278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4" h="18822" fill="none" extrusionOk="0">
                      <a:moveTo>
                        <a:pt x="7158" y="0"/>
                      </a:moveTo>
                      <a:lnTo>
                        <a:pt x="1" y="18755"/>
                      </a:lnTo>
                      <a:lnTo>
                        <a:pt x="1" y="18755"/>
                      </a:lnTo>
                      <a:lnTo>
                        <a:pt x="200" y="18424"/>
                      </a:lnTo>
                      <a:lnTo>
                        <a:pt x="398" y="18092"/>
                      </a:lnTo>
                      <a:lnTo>
                        <a:pt x="597" y="17827"/>
                      </a:lnTo>
                      <a:lnTo>
                        <a:pt x="862" y="17562"/>
                      </a:lnTo>
                      <a:lnTo>
                        <a:pt x="1127" y="17430"/>
                      </a:lnTo>
                      <a:lnTo>
                        <a:pt x="1393" y="17297"/>
                      </a:lnTo>
                      <a:lnTo>
                        <a:pt x="1658" y="17165"/>
                      </a:lnTo>
                      <a:lnTo>
                        <a:pt x="1923" y="17165"/>
                      </a:lnTo>
                      <a:lnTo>
                        <a:pt x="1923" y="17165"/>
                      </a:lnTo>
                      <a:lnTo>
                        <a:pt x="2320" y="17231"/>
                      </a:lnTo>
                      <a:lnTo>
                        <a:pt x="6628" y="18821"/>
                      </a:lnTo>
                      <a:lnTo>
                        <a:pt x="12924" y="2187"/>
                      </a:lnTo>
                      <a:lnTo>
                        <a:pt x="7158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8" name="Google Shape;2409;p46">
                  <a:extLst>
                    <a:ext uri="{FF2B5EF4-FFF2-40B4-BE49-F238E27FC236}">
                      <a16:creationId xmlns:a16="http://schemas.microsoft.com/office/drawing/2014/main" id="{23F689CE-1883-E435-B769-8500EBEBC958}"/>
                    </a:ext>
                  </a:extLst>
                </p:cNvPr>
                <p:cNvSpPr/>
                <p:nvPr/>
              </p:nvSpPr>
              <p:spPr>
                <a:xfrm>
                  <a:off x="7313478" y="4357282"/>
                  <a:ext cx="300398" cy="652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0" h="44072" extrusionOk="0">
                      <a:moveTo>
                        <a:pt x="16170" y="1"/>
                      </a:moveTo>
                      <a:lnTo>
                        <a:pt x="0" y="42547"/>
                      </a:lnTo>
                      <a:lnTo>
                        <a:pt x="3976" y="44071"/>
                      </a:lnTo>
                      <a:lnTo>
                        <a:pt x="20279" y="1326"/>
                      </a:lnTo>
                      <a:lnTo>
                        <a:pt x="18158" y="597"/>
                      </a:lnTo>
                      <a:lnTo>
                        <a:pt x="161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9" name="Google Shape;2410;p46">
                  <a:extLst>
                    <a:ext uri="{FF2B5EF4-FFF2-40B4-BE49-F238E27FC236}">
                      <a16:creationId xmlns:a16="http://schemas.microsoft.com/office/drawing/2014/main" id="{A2CBA550-3850-D7DA-2BE7-320F8D58AECC}"/>
                    </a:ext>
                  </a:extLst>
                </p:cNvPr>
                <p:cNvSpPr/>
                <p:nvPr/>
              </p:nvSpPr>
              <p:spPr>
                <a:xfrm>
                  <a:off x="7553007" y="3889022"/>
                  <a:ext cx="238555" cy="487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5" h="32938" extrusionOk="0">
                      <a:moveTo>
                        <a:pt x="12062" y="0"/>
                      </a:moveTo>
                      <a:lnTo>
                        <a:pt x="0" y="31612"/>
                      </a:lnTo>
                      <a:lnTo>
                        <a:pt x="1988" y="32208"/>
                      </a:lnTo>
                      <a:lnTo>
                        <a:pt x="4109" y="32937"/>
                      </a:lnTo>
                      <a:lnTo>
                        <a:pt x="16104" y="1525"/>
                      </a:lnTo>
                      <a:lnTo>
                        <a:pt x="120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0" name="Google Shape;2411;p46">
                  <a:extLst>
                    <a:ext uri="{FF2B5EF4-FFF2-40B4-BE49-F238E27FC236}">
                      <a16:creationId xmlns:a16="http://schemas.microsoft.com/office/drawing/2014/main" id="{53CB3FD2-298B-E3A5-091B-B3228F2E5A75}"/>
                    </a:ext>
                  </a:extLst>
                </p:cNvPr>
                <p:cNvSpPr/>
                <p:nvPr/>
              </p:nvSpPr>
              <p:spPr>
                <a:xfrm>
                  <a:off x="7553007" y="3889022"/>
                  <a:ext cx="238555" cy="487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5" h="32938" fill="none" extrusionOk="0">
                      <a:moveTo>
                        <a:pt x="12062" y="0"/>
                      </a:moveTo>
                      <a:lnTo>
                        <a:pt x="0" y="31612"/>
                      </a:lnTo>
                      <a:lnTo>
                        <a:pt x="0" y="31612"/>
                      </a:lnTo>
                      <a:lnTo>
                        <a:pt x="1988" y="32208"/>
                      </a:lnTo>
                      <a:lnTo>
                        <a:pt x="4109" y="32937"/>
                      </a:lnTo>
                      <a:lnTo>
                        <a:pt x="16104" y="1525"/>
                      </a:lnTo>
                      <a:lnTo>
                        <a:pt x="12062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1" name="Google Shape;2412;p46">
                  <a:extLst>
                    <a:ext uri="{FF2B5EF4-FFF2-40B4-BE49-F238E27FC236}">
                      <a16:creationId xmlns:a16="http://schemas.microsoft.com/office/drawing/2014/main" id="{C5CAC140-058C-1F44-281E-27B0C1B358AE}"/>
                    </a:ext>
                  </a:extLst>
                </p:cNvPr>
                <p:cNvSpPr/>
                <p:nvPr/>
              </p:nvSpPr>
              <p:spPr>
                <a:xfrm>
                  <a:off x="7191743" y="4954151"/>
                  <a:ext cx="422127" cy="19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8" h="13322" extrusionOk="0">
                      <a:moveTo>
                        <a:pt x="1922" y="1"/>
                      </a:moveTo>
                      <a:lnTo>
                        <a:pt x="1525" y="67"/>
                      </a:lnTo>
                      <a:lnTo>
                        <a:pt x="1193" y="200"/>
                      </a:lnTo>
                      <a:lnTo>
                        <a:pt x="862" y="398"/>
                      </a:lnTo>
                      <a:lnTo>
                        <a:pt x="531" y="664"/>
                      </a:lnTo>
                      <a:lnTo>
                        <a:pt x="332" y="929"/>
                      </a:lnTo>
                      <a:lnTo>
                        <a:pt x="133" y="1260"/>
                      </a:lnTo>
                      <a:lnTo>
                        <a:pt x="1" y="1658"/>
                      </a:lnTo>
                      <a:lnTo>
                        <a:pt x="1" y="2055"/>
                      </a:lnTo>
                      <a:lnTo>
                        <a:pt x="67" y="2453"/>
                      </a:lnTo>
                      <a:lnTo>
                        <a:pt x="199" y="2784"/>
                      </a:lnTo>
                      <a:lnTo>
                        <a:pt x="332" y="3116"/>
                      </a:lnTo>
                      <a:lnTo>
                        <a:pt x="597" y="3381"/>
                      </a:lnTo>
                      <a:lnTo>
                        <a:pt x="928" y="3646"/>
                      </a:lnTo>
                      <a:lnTo>
                        <a:pt x="1260" y="3778"/>
                      </a:lnTo>
                      <a:lnTo>
                        <a:pt x="25846" y="13189"/>
                      </a:lnTo>
                      <a:lnTo>
                        <a:pt x="26178" y="13255"/>
                      </a:lnTo>
                      <a:lnTo>
                        <a:pt x="26575" y="13321"/>
                      </a:lnTo>
                      <a:lnTo>
                        <a:pt x="26973" y="13255"/>
                      </a:lnTo>
                      <a:lnTo>
                        <a:pt x="27304" y="13123"/>
                      </a:lnTo>
                      <a:lnTo>
                        <a:pt x="27636" y="12924"/>
                      </a:lnTo>
                      <a:lnTo>
                        <a:pt x="27901" y="12659"/>
                      </a:lnTo>
                      <a:lnTo>
                        <a:pt x="28166" y="12394"/>
                      </a:lnTo>
                      <a:lnTo>
                        <a:pt x="28365" y="12062"/>
                      </a:lnTo>
                      <a:lnTo>
                        <a:pt x="28431" y="11665"/>
                      </a:lnTo>
                      <a:lnTo>
                        <a:pt x="28497" y="11267"/>
                      </a:lnTo>
                      <a:lnTo>
                        <a:pt x="28431" y="10869"/>
                      </a:lnTo>
                      <a:lnTo>
                        <a:pt x="28298" y="10538"/>
                      </a:lnTo>
                      <a:lnTo>
                        <a:pt x="28099" y="10207"/>
                      </a:lnTo>
                      <a:lnTo>
                        <a:pt x="27834" y="9942"/>
                      </a:lnTo>
                      <a:lnTo>
                        <a:pt x="27569" y="9676"/>
                      </a:lnTo>
                      <a:lnTo>
                        <a:pt x="27238" y="9478"/>
                      </a:lnTo>
                      <a:lnTo>
                        <a:pt x="2651" y="133"/>
                      </a:lnTo>
                      <a:lnTo>
                        <a:pt x="2254" y="67"/>
                      </a:lnTo>
                      <a:lnTo>
                        <a:pt x="192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413;p46">
                  <a:extLst>
                    <a:ext uri="{FF2B5EF4-FFF2-40B4-BE49-F238E27FC236}">
                      <a16:creationId xmlns:a16="http://schemas.microsoft.com/office/drawing/2014/main" id="{CFA3E07D-2FDA-F57A-E8FA-22354E7F8135}"/>
                    </a:ext>
                  </a:extLst>
                </p:cNvPr>
                <p:cNvSpPr/>
                <p:nvPr/>
              </p:nvSpPr>
              <p:spPr>
                <a:xfrm>
                  <a:off x="7797440" y="3738817"/>
                  <a:ext cx="143341" cy="14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7" h="10008" extrusionOk="0">
                      <a:moveTo>
                        <a:pt x="5236" y="1"/>
                      </a:moveTo>
                      <a:lnTo>
                        <a:pt x="4507" y="133"/>
                      </a:lnTo>
                      <a:lnTo>
                        <a:pt x="3778" y="332"/>
                      </a:lnTo>
                      <a:lnTo>
                        <a:pt x="3116" y="730"/>
                      </a:lnTo>
                      <a:lnTo>
                        <a:pt x="2585" y="1194"/>
                      </a:lnTo>
                      <a:lnTo>
                        <a:pt x="2055" y="1790"/>
                      </a:lnTo>
                      <a:lnTo>
                        <a:pt x="1923" y="2188"/>
                      </a:lnTo>
                      <a:lnTo>
                        <a:pt x="1724" y="2519"/>
                      </a:lnTo>
                      <a:lnTo>
                        <a:pt x="1" y="7026"/>
                      </a:lnTo>
                      <a:lnTo>
                        <a:pt x="7755" y="10008"/>
                      </a:lnTo>
                      <a:lnTo>
                        <a:pt x="9478" y="5501"/>
                      </a:lnTo>
                      <a:lnTo>
                        <a:pt x="9610" y="5104"/>
                      </a:lnTo>
                      <a:lnTo>
                        <a:pt x="9676" y="4706"/>
                      </a:lnTo>
                      <a:lnTo>
                        <a:pt x="9676" y="4309"/>
                      </a:lnTo>
                      <a:lnTo>
                        <a:pt x="9676" y="3911"/>
                      </a:lnTo>
                      <a:lnTo>
                        <a:pt x="9610" y="3513"/>
                      </a:lnTo>
                      <a:lnTo>
                        <a:pt x="9478" y="3116"/>
                      </a:lnTo>
                      <a:lnTo>
                        <a:pt x="9212" y="2387"/>
                      </a:lnTo>
                      <a:lnTo>
                        <a:pt x="8749" y="1724"/>
                      </a:lnTo>
                      <a:lnTo>
                        <a:pt x="8152" y="1128"/>
                      </a:lnTo>
                      <a:lnTo>
                        <a:pt x="7556" y="597"/>
                      </a:lnTo>
                      <a:lnTo>
                        <a:pt x="7158" y="399"/>
                      </a:lnTo>
                      <a:lnTo>
                        <a:pt x="6827" y="266"/>
                      </a:lnTo>
                      <a:lnTo>
                        <a:pt x="6429" y="133"/>
                      </a:lnTo>
                      <a:lnTo>
                        <a:pt x="6031" y="67"/>
                      </a:lnTo>
                      <a:lnTo>
                        <a:pt x="523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3" name="Google Shape;2414;p46">
                  <a:extLst>
                    <a:ext uri="{FF2B5EF4-FFF2-40B4-BE49-F238E27FC236}">
                      <a16:creationId xmlns:a16="http://schemas.microsoft.com/office/drawing/2014/main" id="{670FC6BA-6D55-29FE-D551-B9333341C678}"/>
                    </a:ext>
                  </a:extLst>
                </p:cNvPr>
                <p:cNvSpPr/>
                <p:nvPr/>
              </p:nvSpPr>
              <p:spPr>
                <a:xfrm>
                  <a:off x="7797440" y="3738817"/>
                  <a:ext cx="143341" cy="14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7" h="10008" fill="none" extrusionOk="0">
                      <a:moveTo>
                        <a:pt x="7755" y="10008"/>
                      </a:moveTo>
                      <a:lnTo>
                        <a:pt x="9478" y="5501"/>
                      </a:lnTo>
                      <a:lnTo>
                        <a:pt x="9478" y="5501"/>
                      </a:lnTo>
                      <a:lnTo>
                        <a:pt x="9610" y="5104"/>
                      </a:lnTo>
                      <a:lnTo>
                        <a:pt x="9676" y="4706"/>
                      </a:lnTo>
                      <a:lnTo>
                        <a:pt x="9676" y="4309"/>
                      </a:lnTo>
                      <a:lnTo>
                        <a:pt x="9676" y="3911"/>
                      </a:lnTo>
                      <a:lnTo>
                        <a:pt x="9610" y="3513"/>
                      </a:lnTo>
                      <a:lnTo>
                        <a:pt x="9478" y="3116"/>
                      </a:lnTo>
                      <a:lnTo>
                        <a:pt x="9212" y="2387"/>
                      </a:lnTo>
                      <a:lnTo>
                        <a:pt x="8749" y="1724"/>
                      </a:lnTo>
                      <a:lnTo>
                        <a:pt x="8152" y="1128"/>
                      </a:lnTo>
                      <a:lnTo>
                        <a:pt x="7556" y="597"/>
                      </a:lnTo>
                      <a:lnTo>
                        <a:pt x="7158" y="399"/>
                      </a:lnTo>
                      <a:lnTo>
                        <a:pt x="6827" y="266"/>
                      </a:lnTo>
                      <a:lnTo>
                        <a:pt x="6827" y="266"/>
                      </a:lnTo>
                      <a:lnTo>
                        <a:pt x="6429" y="133"/>
                      </a:lnTo>
                      <a:lnTo>
                        <a:pt x="6031" y="67"/>
                      </a:lnTo>
                      <a:lnTo>
                        <a:pt x="5236" y="1"/>
                      </a:lnTo>
                      <a:lnTo>
                        <a:pt x="4507" y="133"/>
                      </a:lnTo>
                      <a:lnTo>
                        <a:pt x="3778" y="332"/>
                      </a:lnTo>
                      <a:lnTo>
                        <a:pt x="3116" y="730"/>
                      </a:lnTo>
                      <a:lnTo>
                        <a:pt x="2585" y="1194"/>
                      </a:lnTo>
                      <a:lnTo>
                        <a:pt x="2055" y="1790"/>
                      </a:lnTo>
                      <a:lnTo>
                        <a:pt x="1923" y="2188"/>
                      </a:lnTo>
                      <a:lnTo>
                        <a:pt x="1724" y="2519"/>
                      </a:lnTo>
                      <a:lnTo>
                        <a:pt x="1" y="7026"/>
                      </a:lnTo>
                      <a:lnTo>
                        <a:pt x="7755" y="10008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4" name="Google Shape;2415;p46">
                  <a:extLst>
                    <a:ext uri="{FF2B5EF4-FFF2-40B4-BE49-F238E27FC236}">
                      <a16:creationId xmlns:a16="http://schemas.microsoft.com/office/drawing/2014/main" id="{DDDAF2E5-7F5F-782B-5721-DC61D027A79B}"/>
                    </a:ext>
                  </a:extLst>
                </p:cNvPr>
                <p:cNvSpPr/>
                <p:nvPr/>
              </p:nvSpPr>
              <p:spPr>
                <a:xfrm>
                  <a:off x="7797440" y="3738817"/>
                  <a:ext cx="96222" cy="116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6" h="7888" extrusionOk="0">
                      <a:moveTo>
                        <a:pt x="5369" y="1"/>
                      </a:moveTo>
                      <a:lnTo>
                        <a:pt x="4839" y="67"/>
                      </a:lnTo>
                      <a:lnTo>
                        <a:pt x="4242" y="200"/>
                      </a:lnTo>
                      <a:lnTo>
                        <a:pt x="3712" y="399"/>
                      </a:lnTo>
                      <a:lnTo>
                        <a:pt x="3182" y="664"/>
                      </a:lnTo>
                      <a:lnTo>
                        <a:pt x="2718" y="1061"/>
                      </a:lnTo>
                      <a:lnTo>
                        <a:pt x="2320" y="1459"/>
                      </a:lnTo>
                      <a:lnTo>
                        <a:pt x="1989" y="1989"/>
                      </a:lnTo>
                      <a:lnTo>
                        <a:pt x="1724" y="2519"/>
                      </a:lnTo>
                      <a:lnTo>
                        <a:pt x="1" y="7026"/>
                      </a:lnTo>
                      <a:lnTo>
                        <a:pt x="2188" y="7887"/>
                      </a:lnTo>
                      <a:lnTo>
                        <a:pt x="2121" y="7357"/>
                      </a:lnTo>
                      <a:lnTo>
                        <a:pt x="2121" y="6761"/>
                      </a:lnTo>
                      <a:lnTo>
                        <a:pt x="2188" y="6230"/>
                      </a:lnTo>
                      <a:lnTo>
                        <a:pt x="2254" y="5700"/>
                      </a:lnTo>
                      <a:lnTo>
                        <a:pt x="2387" y="5104"/>
                      </a:lnTo>
                      <a:lnTo>
                        <a:pt x="2585" y="4574"/>
                      </a:lnTo>
                      <a:lnTo>
                        <a:pt x="2850" y="4043"/>
                      </a:lnTo>
                      <a:lnTo>
                        <a:pt x="3116" y="3513"/>
                      </a:lnTo>
                      <a:lnTo>
                        <a:pt x="3381" y="2983"/>
                      </a:lnTo>
                      <a:lnTo>
                        <a:pt x="3778" y="2519"/>
                      </a:lnTo>
                      <a:lnTo>
                        <a:pt x="4110" y="2055"/>
                      </a:lnTo>
                      <a:lnTo>
                        <a:pt x="4574" y="1591"/>
                      </a:lnTo>
                      <a:lnTo>
                        <a:pt x="4971" y="1194"/>
                      </a:lnTo>
                      <a:lnTo>
                        <a:pt x="5501" y="796"/>
                      </a:lnTo>
                      <a:lnTo>
                        <a:pt x="5965" y="465"/>
                      </a:lnTo>
                      <a:lnTo>
                        <a:pt x="6495" y="133"/>
                      </a:lnTo>
                      <a:lnTo>
                        <a:pt x="5965" y="67"/>
                      </a:lnTo>
                      <a:lnTo>
                        <a:pt x="5369" y="1"/>
                      </a:lnTo>
                      <a:close/>
                    </a:path>
                  </a:pathLst>
                </a:custGeom>
                <a:solidFill>
                  <a:srgbClr val="434343">
                    <a:alpha val="20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5" name="Google Shape;2416;p46">
                  <a:extLst>
                    <a:ext uri="{FF2B5EF4-FFF2-40B4-BE49-F238E27FC236}">
                      <a16:creationId xmlns:a16="http://schemas.microsoft.com/office/drawing/2014/main" id="{37D3E38C-8A6D-60EC-4EED-17ED0F0DAC0C}"/>
                    </a:ext>
                  </a:extLst>
                </p:cNvPr>
                <p:cNvSpPr/>
                <p:nvPr/>
              </p:nvSpPr>
              <p:spPr>
                <a:xfrm>
                  <a:off x="7486244" y="4686150"/>
                  <a:ext cx="135490" cy="5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7" h="3978" extrusionOk="0">
                      <a:moveTo>
                        <a:pt x="200" y="1"/>
                      </a:moveTo>
                      <a:lnTo>
                        <a:pt x="1" y="597"/>
                      </a:lnTo>
                      <a:lnTo>
                        <a:pt x="8947" y="3977"/>
                      </a:lnTo>
                      <a:lnTo>
                        <a:pt x="9146" y="3381"/>
                      </a:lnTo>
                      <a:lnTo>
                        <a:pt x="2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6" name="Google Shape;2417;p46">
                  <a:extLst>
                    <a:ext uri="{FF2B5EF4-FFF2-40B4-BE49-F238E27FC236}">
                      <a16:creationId xmlns:a16="http://schemas.microsoft.com/office/drawing/2014/main" id="{7CBD57FD-7DFB-BC30-0DD6-9C4D288067D0}"/>
                    </a:ext>
                  </a:extLst>
                </p:cNvPr>
                <p:cNvSpPr/>
                <p:nvPr/>
              </p:nvSpPr>
              <p:spPr>
                <a:xfrm>
                  <a:off x="7527484" y="4578162"/>
                  <a:ext cx="135475" cy="5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6" h="3978" extrusionOk="0">
                      <a:moveTo>
                        <a:pt x="199" y="1"/>
                      </a:moveTo>
                      <a:lnTo>
                        <a:pt x="0" y="597"/>
                      </a:lnTo>
                      <a:lnTo>
                        <a:pt x="8881" y="3977"/>
                      </a:lnTo>
                      <a:lnTo>
                        <a:pt x="9146" y="3447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7" name="Google Shape;2418;p46">
                  <a:extLst>
                    <a:ext uri="{FF2B5EF4-FFF2-40B4-BE49-F238E27FC236}">
                      <a16:creationId xmlns:a16="http://schemas.microsoft.com/office/drawing/2014/main" id="{93F6CA75-431F-B6CD-E659-C623C70EADB6}"/>
                    </a:ext>
                  </a:extLst>
                </p:cNvPr>
                <p:cNvSpPr/>
                <p:nvPr/>
              </p:nvSpPr>
              <p:spPr>
                <a:xfrm>
                  <a:off x="7568709" y="4471166"/>
                  <a:ext cx="134498" cy="58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0" h="3977" extrusionOk="0">
                      <a:moveTo>
                        <a:pt x="199" y="0"/>
                      </a:moveTo>
                      <a:lnTo>
                        <a:pt x="1" y="597"/>
                      </a:lnTo>
                      <a:lnTo>
                        <a:pt x="8881" y="3977"/>
                      </a:lnTo>
                      <a:lnTo>
                        <a:pt x="9080" y="3380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8" name="Google Shape;2419;p46">
                  <a:extLst>
                    <a:ext uri="{FF2B5EF4-FFF2-40B4-BE49-F238E27FC236}">
                      <a16:creationId xmlns:a16="http://schemas.microsoft.com/office/drawing/2014/main" id="{3A20C112-E0AE-8051-0ED4-92053D8D0917}"/>
                    </a:ext>
                  </a:extLst>
                </p:cNvPr>
                <p:cNvSpPr/>
                <p:nvPr/>
              </p:nvSpPr>
              <p:spPr>
                <a:xfrm>
                  <a:off x="7608956" y="4363178"/>
                  <a:ext cx="135490" cy="58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7" h="3977" extrusionOk="0">
                      <a:moveTo>
                        <a:pt x="266" y="0"/>
                      </a:moveTo>
                      <a:lnTo>
                        <a:pt x="1" y="597"/>
                      </a:lnTo>
                      <a:lnTo>
                        <a:pt x="8947" y="3977"/>
                      </a:lnTo>
                      <a:lnTo>
                        <a:pt x="9146" y="3380"/>
                      </a:lnTo>
                      <a:lnTo>
                        <a:pt x="2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420;p46">
                  <a:extLst>
                    <a:ext uri="{FF2B5EF4-FFF2-40B4-BE49-F238E27FC236}">
                      <a16:creationId xmlns:a16="http://schemas.microsoft.com/office/drawing/2014/main" id="{F754B890-BA7B-26DE-A982-1124E298DEF2}"/>
                    </a:ext>
                  </a:extLst>
                </p:cNvPr>
                <p:cNvSpPr/>
                <p:nvPr/>
              </p:nvSpPr>
              <p:spPr>
                <a:xfrm>
                  <a:off x="7544164" y="4667500"/>
                  <a:ext cx="91319" cy="4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5" h="2784" extrusionOk="0">
                      <a:moveTo>
                        <a:pt x="266" y="1"/>
                      </a:moveTo>
                      <a:lnTo>
                        <a:pt x="1" y="531"/>
                      </a:lnTo>
                      <a:lnTo>
                        <a:pt x="5899" y="2784"/>
                      </a:lnTo>
                      <a:lnTo>
                        <a:pt x="6164" y="2254"/>
                      </a:lnTo>
                      <a:lnTo>
                        <a:pt x="2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421;p46">
                  <a:extLst>
                    <a:ext uri="{FF2B5EF4-FFF2-40B4-BE49-F238E27FC236}">
                      <a16:creationId xmlns:a16="http://schemas.microsoft.com/office/drawing/2014/main" id="{32C5E383-6F1E-BD19-F2DF-EDF7E5CD6C9F}"/>
                    </a:ext>
                  </a:extLst>
                </p:cNvPr>
                <p:cNvSpPr/>
                <p:nvPr/>
              </p:nvSpPr>
              <p:spPr>
                <a:xfrm>
                  <a:off x="7557910" y="4631179"/>
                  <a:ext cx="91304" cy="4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4" h="2851" extrusionOk="0">
                      <a:moveTo>
                        <a:pt x="199" y="1"/>
                      </a:moveTo>
                      <a:lnTo>
                        <a:pt x="1" y="597"/>
                      </a:lnTo>
                      <a:lnTo>
                        <a:pt x="5899" y="2850"/>
                      </a:lnTo>
                      <a:lnTo>
                        <a:pt x="6164" y="2254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422;p46">
                  <a:extLst>
                    <a:ext uri="{FF2B5EF4-FFF2-40B4-BE49-F238E27FC236}">
                      <a16:creationId xmlns:a16="http://schemas.microsoft.com/office/drawing/2014/main" id="{0916983F-DD7B-3F8F-6E26-EDC17BA47861}"/>
                    </a:ext>
                  </a:extLst>
                </p:cNvPr>
                <p:cNvSpPr/>
                <p:nvPr/>
              </p:nvSpPr>
              <p:spPr>
                <a:xfrm>
                  <a:off x="7585403" y="4559512"/>
                  <a:ext cx="91304" cy="4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4" h="2851" extrusionOk="0">
                      <a:moveTo>
                        <a:pt x="199" y="1"/>
                      </a:moveTo>
                      <a:lnTo>
                        <a:pt x="0" y="597"/>
                      </a:lnTo>
                      <a:lnTo>
                        <a:pt x="5898" y="2850"/>
                      </a:lnTo>
                      <a:lnTo>
                        <a:pt x="6163" y="2254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423;p46">
                  <a:extLst>
                    <a:ext uri="{FF2B5EF4-FFF2-40B4-BE49-F238E27FC236}">
                      <a16:creationId xmlns:a16="http://schemas.microsoft.com/office/drawing/2014/main" id="{84A04E63-E75C-7D8B-C16F-BE720778F0F1}"/>
                    </a:ext>
                  </a:extLst>
                </p:cNvPr>
                <p:cNvSpPr/>
                <p:nvPr/>
              </p:nvSpPr>
              <p:spPr>
                <a:xfrm>
                  <a:off x="7599150" y="4524168"/>
                  <a:ext cx="90312" cy="41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2785" extrusionOk="0">
                      <a:moveTo>
                        <a:pt x="199" y="1"/>
                      </a:moveTo>
                      <a:lnTo>
                        <a:pt x="0" y="531"/>
                      </a:lnTo>
                      <a:lnTo>
                        <a:pt x="5898" y="2784"/>
                      </a:lnTo>
                      <a:lnTo>
                        <a:pt x="6097" y="2254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424;p46">
                  <a:extLst>
                    <a:ext uri="{FF2B5EF4-FFF2-40B4-BE49-F238E27FC236}">
                      <a16:creationId xmlns:a16="http://schemas.microsoft.com/office/drawing/2014/main" id="{2ABDB35A-04D4-EA42-5D00-4429D770DF4C}"/>
                    </a:ext>
                  </a:extLst>
                </p:cNvPr>
                <p:cNvSpPr/>
                <p:nvPr/>
              </p:nvSpPr>
              <p:spPr>
                <a:xfrm>
                  <a:off x="7626629" y="4451524"/>
                  <a:ext cx="90327" cy="4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8" h="2851" extrusionOk="0">
                      <a:moveTo>
                        <a:pt x="199" y="1"/>
                      </a:moveTo>
                      <a:lnTo>
                        <a:pt x="1" y="597"/>
                      </a:lnTo>
                      <a:lnTo>
                        <a:pt x="5899" y="2851"/>
                      </a:lnTo>
                      <a:lnTo>
                        <a:pt x="6098" y="2254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425;p46">
                  <a:extLst>
                    <a:ext uri="{FF2B5EF4-FFF2-40B4-BE49-F238E27FC236}">
                      <a16:creationId xmlns:a16="http://schemas.microsoft.com/office/drawing/2014/main" id="{A049402E-2D84-B415-B711-C0A2CF0C1A64}"/>
                    </a:ext>
                  </a:extLst>
                </p:cNvPr>
                <p:cNvSpPr/>
                <p:nvPr/>
              </p:nvSpPr>
              <p:spPr>
                <a:xfrm>
                  <a:off x="7640375" y="4416195"/>
                  <a:ext cx="90327" cy="4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8" h="2850" extrusionOk="0">
                      <a:moveTo>
                        <a:pt x="199" y="0"/>
                      </a:moveTo>
                      <a:lnTo>
                        <a:pt x="0" y="597"/>
                      </a:lnTo>
                      <a:lnTo>
                        <a:pt x="5899" y="2850"/>
                      </a:lnTo>
                      <a:lnTo>
                        <a:pt x="6097" y="2253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426;p46">
                  <a:extLst>
                    <a:ext uri="{FF2B5EF4-FFF2-40B4-BE49-F238E27FC236}">
                      <a16:creationId xmlns:a16="http://schemas.microsoft.com/office/drawing/2014/main" id="{5B8E2E0D-932C-6D79-0007-B4D5F0D9BEBF}"/>
                    </a:ext>
                  </a:extLst>
                </p:cNvPr>
                <p:cNvSpPr/>
                <p:nvPr/>
              </p:nvSpPr>
              <p:spPr>
                <a:xfrm>
                  <a:off x="7650196" y="4256168"/>
                  <a:ext cx="135475" cy="58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6" h="3978" extrusionOk="0">
                      <a:moveTo>
                        <a:pt x="199" y="1"/>
                      </a:moveTo>
                      <a:lnTo>
                        <a:pt x="0" y="531"/>
                      </a:lnTo>
                      <a:lnTo>
                        <a:pt x="8947" y="3977"/>
                      </a:lnTo>
                      <a:lnTo>
                        <a:pt x="9146" y="3381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427;p46">
                  <a:extLst>
                    <a:ext uri="{FF2B5EF4-FFF2-40B4-BE49-F238E27FC236}">
                      <a16:creationId xmlns:a16="http://schemas.microsoft.com/office/drawing/2014/main" id="{944EE936-1375-7D56-201A-E69B9262F142}"/>
                    </a:ext>
                  </a:extLst>
                </p:cNvPr>
                <p:cNvSpPr/>
                <p:nvPr/>
              </p:nvSpPr>
              <p:spPr>
                <a:xfrm>
                  <a:off x="7666876" y="4344528"/>
                  <a:ext cx="91304" cy="4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4" h="2850" extrusionOk="0">
                      <a:moveTo>
                        <a:pt x="266" y="0"/>
                      </a:moveTo>
                      <a:lnTo>
                        <a:pt x="1" y="597"/>
                      </a:lnTo>
                      <a:lnTo>
                        <a:pt x="5965" y="2850"/>
                      </a:lnTo>
                      <a:lnTo>
                        <a:pt x="6164" y="2254"/>
                      </a:lnTo>
                      <a:lnTo>
                        <a:pt x="2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428;p46">
                  <a:extLst>
                    <a:ext uri="{FF2B5EF4-FFF2-40B4-BE49-F238E27FC236}">
                      <a16:creationId xmlns:a16="http://schemas.microsoft.com/office/drawing/2014/main" id="{F434BF71-B003-9365-B359-89920BB67426}"/>
                    </a:ext>
                  </a:extLst>
                </p:cNvPr>
                <p:cNvSpPr/>
                <p:nvPr/>
              </p:nvSpPr>
              <p:spPr>
                <a:xfrm>
                  <a:off x="7680623" y="4308206"/>
                  <a:ext cx="91304" cy="4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4" h="2850" extrusionOk="0">
                      <a:moveTo>
                        <a:pt x="266" y="0"/>
                      </a:moveTo>
                      <a:lnTo>
                        <a:pt x="1" y="597"/>
                      </a:lnTo>
                      <a:lnTo>
                        <a:pt x="5965" y="2850"/>
                      </a:lnTo>
                      <a:lnTo>
                        <a:pt x="6164" y="2254"/>
                      </a:lnTo>
                      <a:lnTo>
                        <a:pt x="2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429;p46">
                  <a:extLst>
                    <a:ext uri="{FF2B5EF4-FFF2-40B4-BE49-F238E27FC236}">
                      <a16:creationId xmlns:a16="http://schemas.microsoft.com/office/drawing/2014/main" id="{35A2D6C3-65A9-90D2-988E-C2533C4CF641}"/>
                    </a:ext>
                  </a:extLst>
                </p:cNvPr>
                <p:cNvSpPr/>
                <p:nvPr/>
              </p:nvSpPr>
              <p:spPr>
                <a:xfrm>
                  <a:off x="7708116" y="4236540"/>
                  <a:ext cx="91304" cy="4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4" h="2851" extrusionOk="0">
                      <a:moveTo>
                        <a:pt x="265" y="0"/>
                      </a:moveTo>
                      <a:lnTo>
                        <a:pt x="0" y="597"/>
                      </a:lnTo>
                      <a:lnTo>
                        <a:pt x="5898" y="2850"/>
                      </a:lnTo>
                      <a:lnTo>
                        <a:pt x="6163" y="2254"/>
                      </a:lnTo>
                      <a:lnTo>
                        <a:pt x="2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430;p46">
                  <a:extLst>
                    <a:ext uri="{FF2B5EF4-FFF2-40B4-BE49-F238E27FC236}">
                      <a16:creationId xmlns:a16="http://schemas.microsoft.com/office/drawing/2014/main" id="{2FC19F8B-9ED7-97E1-CB2D-4413FC36EFFD}"/>
                    </a:ext>
                  </a:extLst>
                </p:cNvPr>
                <p:cNvSpPr/>
                <p:nvPr/>
              </p:nvSpPr>
              <p:spPr>
                <a:xfrm>
                  <a:off x="7721848" y="4201196"/>
                  <a:ext cx="91319" cy="41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5" h="2785" extrusionOk="0">
                      <a:moveTo>
                        <a:pt x="200" y="1"/>
                      </a:moveTo>
                      <a:lnTo>
                        <a:pt x="1" y="531"/>
                      </a:lnTo>
                      <a:lnTo>
                        <a:pt x="5899" y="2784"/>
                      </a:lnTo>
                      <a:lnTo>
                        <a:pt x="6164" y="2254"/>
                      </a:lnTo>
                      <a:lnTo>
                        <a:pt x="2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431;p46">
                  <a:extLst>
                    <a:ext uri="{FF2B5EF4-FFF2-40B4-BE49-F238E27FC236}">
                      <a16:creationId xmlns:a16="http://schemas.microsoft.com/office/drawing/2014/main" id="{EAFF9148-3B57-F0CB-0E31-E63CBB9279EF}"/>
                    </a:ext>
                  </a:extLst>
                </p:cNvPr>
                <p:cNvSpPr/>
                <p:nvPr/>
              </p:nvSpPr>
              <p:spPr>
                <a:xfrm>
                  <a:off x="7735594" y="4164874"/>
                  <a:ext cx="91304" cy="42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4" h="2851" extrusionOk="0">
                      <a:moveTo>
                        <a:pt x="200" y="1"/>
                      </a:moveTo>
                      <a:lnTo>
                        <a:pt x="1" y="597"/>
                      </a:lnTo>
                      <a:lnTo>
                        <a:pt x="5899" y="2850"/>
                      </a:lnTo>
                      <a:lnTo>
                        <a:pt x="6164" y="2254"/>
                      </a:lnTo>
                      <a:lnTo>
                        <a:pt x="2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432;p46">
                  <a:extLst>
                    <a:ext uri="{FF2B5EF4-FFF2-40B4-BE49-F238E27FC236}">
                      <a16:creationId xmlns:a16="http://schemas.microsoft.com/office/drawing/2014/main" id="{52375ADC-D30F-C418-F594-5656F958CC4A}"/>
                    </a:ext>
                  </a:extLst>
                </p:cNvPr>
                <p:cNvSpPr/>
                <p:nvPr/>
              </p:nvSpPr>
              <p:spPr>
                <a:xfrm>
                  <a:off x="7749341" y="4129530"/>
                  <a:ext cx="91304" cy="41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4" h="2785" extrusionOk="0">
                      <a:moveTo>
                        <a:pt x="199" y="1"/>
                      </a:moveTo>
                      <a:lnTo>
                        <a:pt x="1" y="531"/>
                      </a:lnTo>
                      <a:lnTo>
                        <a:pt x="5899" y="2784"/>
                      </a:lnTo>
                      <a:lnTo>
                        <a:pt x="6164" y="2254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433;p46">
                  <a:extLst>
                    <a:ext uri="{FF2B5EF4-FFF2-40B4-BE49-F238E27FC236}">
                      <a16:creationId xmlns:a16="http://schemas.microsoft.com/office/drawing/2014/main" id="{FEFA0E69-698E-6A5E-65BC-CD5193BCD489}"/>
                    </a:ext>
                  </a:extLst>
                </p:cNvPr>
                <p:cNvSpPr/>
                <p:nvPr/>
              </p:nvSpPr>
              <p:spPr>
                <a:xfrm>
                  <a:off x="8021267" y="5069990"/>
                  <a:ext cx="15" cy="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46" name="Google Shape;2434;p46">
              <a:extLst>
                <a:ext uri="{FF2B5EF4-FFF2-40B4-BE49-F238E27FC236}">
                  <a16:creationId xmlns:a16="http://schemas.microsoft.com/office/drawing/2014/main" id="{81469EB3-A086-321D-C231-1015771F68AC}"/>
                </a:ext>
              </a:extLst>
            </p:cNvPr>
            <p:cNvGrpSpPr/>
            <p:nvPr/>
          </p:nvGrpSpPr>
          <p:grpSpPr>
            <a:xfrm>
              <a:off x="6571111" y="2363808"/>
              <a:ext cx="825611" cy="1115171"/>
              <a:chOff x="555461" y="2068933"/>
              <a:chExt cx="825611" cy="1115171"/>
            </a:xfrm>
          </p:grpSpPr>
          <p:sp>
            <p:nvSpPr>
              <p:cNvPr id="2752" name="Google Shape;2435;p46">
                <a:extLst>
                  <a:ext uri="{FF2B5EF4-FFF2-40B4-BE49-F238E27FC236}">
                    <a16:creationId xmlns:a16="http://schemas.microsoft.com/office/drawing/2014/main" id="{5ADDB6E2-DE84-AB05-C9EE-72DB1FA3247D}"/>
                  </a:ext>
                </a:extLst>
              </p:cNvPr>
              <p:cNvSpPr/>
              <p:nvPr/>
            </p:nvSpPr>
            <p:spPr>
              <a:xfrm>
                <a:off x="555461" y="2124897"/>
                <a:ext cx="761777" cy="1059197"/>
              </a:xfrm>
              <a:custGeom>
                <a:avLst/>
                <a:gdLst/>
                <a:ahLst/>
                <a:cxnLst/>
                <a:rect l="l" t="t" r="r" b="b"/>
                <a:pathLst>
                  <a:path w="51428" h="71507" extrusionOk="0">
                    <a:moveTo>
                      <a:pt x="35920" y="0"/>
                    </a:moveTo>
                    <a:lnTo>
                      <a:pt x="35522" y="66"/>
                    </a:lnTo>
                    <a:lnTo>
                      <a:pt x="35191" y="66"/>
                    </a:lnTo>
                    <a:lnTo>
                      <a:pt x="34926" y="199"/>
                    </a:lnTo>
                    <a:lnTo>
                      <a:pt x="34594" y="398"/>
                    </a:lnTo>
                    <a:lnTo>
                      <a:pt x="34329" y="597"/>
                    </a:lnTo>
                    <a:lnTo>
                      <a:pt x="34064" y="928"/>
                    </a:lnTo>
                    <a:lnTo>
                      <a:pt x="33534" y="1723"/>
                    </a:lnTo>
                    <a:lnTo>
                      <a:pt x="33004" y="2784"/>
                    </a:lnTo>
                    <a:lnTo>
                      <a:pt x="32739" y="3579"/>
                    </a:lnTo>
                    <a:lnTo>
                      <a:pt x="32407" y="4440"/>
                    </a:lnTo>
                    <a:lnTo>
                      <a:pt x="31944" y="5434"/>
                    </a:lnTo>
                    <a:lnTo>
                      <a:pt x="31413" y="6495"/>
                    </a:lnTo>
                    <a:lnTo>
                      <a:pt x="31082" y="7025"/>
                    </a:lnTo>
                    <a:lnTo>
                      <a:pt x="30684" y="7489"/>
                    </a:lnTo>
                    <a:lnTo>
                      <a:pt x="30287" y="7953"/>
                    </a:lnTo>
                    <a:lnTo>
                      <a:pt x="29889" y="8417"/>
                    </a:lnTo>
                    <a:lnTo>
                      <a:pt x="29425" y="8748"/>
                    </a:lnTo>
                    <a:lnTo>
                      <a:pt x="28895" y="9013"/>
                    </a:lnTo>
                    <a:lnTo>
                      <a:pt x="27636" y="9543"/>
                    </a:lnTo>
                    <a:lnTo>
                      <a:pt x="26178" y="10073"/>
                    </a:lnTo>
                    <a:lnTo>
                      <a:pt x="24587" y="10604"/>
                    </a:lnTo>
                    <a:lnTo>
                      <a:pt x="22997" y="11266"/>
                    </a:lnTo>
                    <a:lnTo>
                      <a:pt x="22268" y="11664"/>
                    </a:lnTo>
                    <a:lnTo>
                      <a:pt x="21473" y="12062"/>
                    </a:lnTo>
                    <a:lnTo>
                      <a:pt x="20744" y="12592"/>
                    </a:lnTo>
                    <a:lnTo>
                      <a:pt x="20015" y="13122"/>
                    </a:lnTo>
                    <a:lnTo>
                      <a:pt x="19352" y="13718"/>
                    </a:lnTo>
                    <a:lnTo>
                      <a:pt x="18756" y="14381"/>
                    </a:lnTo>
                    <a:lnTo>
                      <a:pt x="18225" y="15176"/>
                    </a:lnTo>
                    <a:lnTo>
                      <a:pt x="17762" y="16038"/>
                    </a:lnTo>
                    <a:lnTo>
                      <a:pt x="597" y="52620"/>
                    </a:lnTo>
                    <a:lnTo>
                      <a:pt x="399" y="53216"/>
                    </a:lnTo>
                    <a:lnTo>
                      <a:pt x="200" y="53879"/>
                    </a:lnTo>
                    <a:lnTo>
                      <a:pt x="67" y="54475"/>
                    </a:lnTo>
                    <a:lnTo>
                      <a:pt x="1" y="55138"/>
                    </a:lnTo>
                    <a:lnTo>
                      <a:pt x="1" y="55734"/>
                    </a:lnTo>
                    <a:lnTo>
                      <a:pt x="67" y="56397"/>
                    </a:lnTo>
                    <a:lnTo>
                      <a:pt x="200" y="56994"/>
                    </a:lnTo>
                    <a:lnTo>
                      <a:pt x="399" y="57590"/>
                    </a:lnTo>
                    <a:lnTo>
                      <a:pt x="597" y="58120"/>
                    </a:lnTo>
                    <a:lnTo>
                      <a:pt x="929" y="58717"/>
                    </a:lnTo>
                    <a:lnTo>
                      <a:pt x="1260" y="59180"/>
                    </a:lnTo>
                    <a:lnTo>
                      <a:pt x="1658" y="59711"/>
                    </a:lnTo>
                    <a:lnTo>
                      <a:pt x="2122" y="60108"/>
                    </a:lnTo>
                    <a:lnTo>
                      <a:pt x="2585" y="60572"/>
                    </a:lnTo>
                    <a:lnTo>
                      <a:pt x="3116" y="60904"/>
                    </a:lnTo>
                    <a:lnTo>
                      <a:pt x="3712" y="61235"/>
                    </a:lnTo>
                    <a:lnTo>
                      <a:pt x="13984" y="66006"/>
                    </a:lnTo>
                    <a:lnTo>
                      <a:pt x="14117" y="66073"/>
                    </a:lnTo>
                    <a:lnTo>
                      <a:pt x="24389" y="70911"/>
                    </a:lnTo>
                    <a:lnTo>
                      <a:pt x="24985" y="71176"/>
                    </a:lnTo>
                    <a:lnTo>
                      <a:pt x="25648" y="71374"/>
                    </a:lnTo>
                    <a:lnTo>
                      <a:pt x="26244" y="71441"/>
                    </a:lnTo>
                    <a:lnTo>
                      <a:pt x="26907" y="71507"/>
                    </a:lnTo>
                    <a:lnTo>
                      <a:pt x="27503" y="71507"/>
                    </a:lnTo>
                    <a:lnTo>
                      <a:pt x="28100" y="71441"/>
                    </a:lnTo>
                    <a:lnTo>
                      <a:pt x="28763" y="71308"/>
                    </a:lnTo>
                    <a:lnTo>
                      <a:pt x="29293" y="71109"/>
                    </a:lnTo>
                    <a:lnTo>
                      <a:pt x="29889" y="70911"/>
                    </a:lnTo>
                    <a:lnTo>
                      <a:pt x="30419" y="70579"/>
                    </a:lnTo>
                    <a:lnTo>
                      <a:pt x="30950" y="70248"/>
                    </a:lnTo>
                    <a:lnTo>
                      <a:pt x="31413" y="69850"/>
                    </a:lnTo>
                    <a:lnTo>
                      <a:pt x="31877" y="69453"/>
                    </a:lnTo>
                    <a:lnTo>
                      <a:pt x="32275" y="68922"/>
                    </a:lnTo>
                    <a:lnTo>
                      <a:pt x="32673" y="68392"/>
                    </a:lnTo>
                    <a:lnTo>
                      <a:pt x="32938" y="67796"/>
                    </a:lnTo>
                    <a:lnTo>
                      <a:pt x="50234" y="30949"/>
                    </a:lnTo>
                    <a:lnTo>
                      <a:pt x="50632" y="30087"/>
                    </a:lnTo>
                    <a:lnTo>
                      <a:pt x="50831" y="29160"/>
                    </a:lnTo>
                    <a:lnTo>
                      <a:pt x="50963" y="28298"/>
                    </a:lnTo>
                    <a:lnTo>
                      <a:pt x="51030" y="27437"/>
                    </a:lnTo>
                    <a:lnTo>
                      <a:pt x="50963" y="26575"/>
                    </a:lnTo>
                    <a:lnTo>
                      <a:pt x="50897" y="25713"/>
                    </a:lnTo>
                    <a:lnTo>
                      <a:pt x="50698" y="24852"/>
                    </a:lnTo>
                    <a:lnTo>
                      <a:pt x="50499" y="23990"/>
                    </a:lnTo>
                    <a:lnTo>
                      <a:pt x="49969" y="22400"/>
                    </a:lnTo>
                    <a:lnTo>
                      <a:pt x="49373" y="20876"/>
                    </a:lnTo>
                    <a:lnTo>
                      <a:pt x="48843" y="19484"/>
                    </a:lnTo>
                    <a:lnTo>
                      <a:pt x="48379" y="18159"/>
                    </a:lnTo>
                    <a:lnTo>
                      <a:pt x="48313" y="17628"/>
                    </a:lnTo>
                    <a:lnTo>
                      <a:pt x="48313" y="17032"/>
                    </a:lnTo>
                    <a:lnTo>
                      <a:pt x="48313" y="16435"/>
                    </a:lnTo>
                    <a:lnTo>
                      <a:pt x="48445" y="15839"/>
                    </a:lnTo>
                    <a:lnTo>
                      <a:pt x="48578" y="15243"/>
                    </a:lnTo>
                    <a:lnTo>
                      <a:pt x="48776" y="14646"/>
                    </a:lnTo>
                    <a:lnTo>
                      <a:pt x="49240" y="13520"/>
                    </a:lnTo>
                    <a:lnTo>
                      <a:pt x="49704" y="12525"/>
                    </a:lnTo>
                    <a:lnTo>
                      <a:pt x="50168" y="11730"/>
                    </a:lnTo>
                    <a:lnTo>
                      <a:pt x="50632" y="11001"/>
                    </a:lnTo>
                    <a:lnTo>
                      <a:pt x="51096" y="9941"/>
                    </a:lnTo>
                    <a:lnTo>
                      <a:pt x="51361" y="9013"/>
                    </a:lnTo>
                    <a:lnTo>
                      <a:pt x="51427" y="8615"/>
                    </a:lnTo>
                    <a:lnTo>
                      <a:pt x="51427" y="8284"/>
                    </a:lnTo>
                    <a:lnTo>
                      <a:pt x="51361" y="7953"/>
                    </a:lnTo>
                    <a:lnTo>
                      <a:pt x="51228" y="7621"/>
                    </a:lnTo>
                    <a:lnTo>
                      <a:pt x="51096" y="7356"/>
                    </a:lnTo>
                    <a:lnTo>
                      <a:pt x="50831" y="7025"/>
                    </a:lnTo>
                    <a:lnTo>
                      <a:pt x="50566" y="6760"/>
                    </a:lnTo>
                    <a:lnTo>
                      <a:pt x="50234" y="6561"/>
                    </a:lnTo>
                    <a:lnTo>
                      <a:pt x="49373" y="6031"/>
                    </a:lnTo>
                    <a:lnTo>
                      <a:pt x="48313" y="5501"/>
                    </a:lnTo>
                    <a:lnTo>
                      <a:pt x="43607" y="3247"/>
                    </a:lnTo>
                    <a:lnTo>
                      <a:pt x="43475" y="3181"/>
                    </a:lnTo>
                    <a:lnTo>
                      <a:pt x="38703" y="994"/>
                    </a:lnTo>
                    <a:lnTo>
                      <a:pt x="37643" y="464"/>
                    </a:lnTo>
                    <a:lnTo>
                      <a:pt x="36715" y="199"/>
                    </a:lnTo>
                    <a:lnTo>
                      <a:pt x="36251" y="66"/>
                    </a:lnTo>
                    <a:lnTo>
                      <a:pt x="35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436;p46">
                <a:extLst>
                  <a:ext uri="{FF2B5EF4-FFF2-40B4-BE49-F238E27FC236}">
                    <a16:creationId xmlns:a16="http://schemas.microsoft.com/office/drawing/2014/main" id="{E6B253E9-D01A-105E-5888-26FBFD522EF7}"/>
                  </a:ext>
                </a:extLst>
              </p:cNvPr>
              <p:cNvSpPr/>
              <p:nvPr/>
            </p:nvSpPr>
            <p:spPr>
              <a:xfrm>
                <a:off x="634979" y="2441974"/>
                <a:ext cx="625325" cy="537960"/>
              </a:xfrm>
              <a:custGeom>
                <a:avLst/>
                <a:gdLst/>
                <a:ahLst/>
                <a:cxnLst/>
                <a:rect l="l" t="t" r="r" b="b"/>
                <a:pathLst>
                  <a:path w="42216" h="36318" extrusionOk="0">
                    <a:moveTo>
                      <a:pt x="9875" y="1"/>
                    </a:moveTo>
                    <a:lnTo>
                      <a:pt x="1" y="21141"/>
                    </a:lnTo>
                    <a:lnTo>
                      <a:pt x="32341" y="36318"/>
                    </a:lnTo>
                    <a:lnTo>
                      <a:pt x="42216" y="15177"/>
                    </a:lnTo>
                    <a:lnTo>
                      <a:pt x="98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4" name="Google Shape;2437;p46">
                <a:extLst>
                  <a:ext uri="{FF2B5EF4-FFF2-40B4-BE49-F238E27FC236}">
                    <a16:creationId xmlns:a16="http://schemas.microsoft.com/office/drawing/2014/main" id="{2F57AC5A-9EAA-207F-BA53-BDA33DEE6C48}"/>
                  </a:ext>
                </a:extLst>
              </p:cNvPr>
              <p:cNvSpPr/>
              <p:nvPr/>
            </p:nvSpPr>
            <p:spPr>
              <a:xfrm>
                <a:off x="781259" y="2223065"/>
                <a:ext cx="341621" cy="269958"/>
              </a:xfrm>
              <a:custGeom>
                <a:avLst/>
                <a:gdLst/>
                <a:ahLst/>
                <a:cxnLst/>
                <a:rect l="l" t="t" r="r" b="b"/>
                <a:pathLst>
                  <a:path w="23063" h="18225" extrusionOk="0">
                    <a:moveTo>
                      <a:pt x="16038" y="0"/>
                    </a:moveTo>
                    <a:lnTo>
                      <a:pt x="15574" y="729"/>
                    </a:lnTo>
                    <a:lnTo>
                      <a:pt x="14978" y="1392"/>
                    </a:lnTo>
                    <a:lnTo>
                      <a:pt x="14381" y="1988"/>
                    </a:lnTo>
                    <a:lnTo>
                      <a:pt x="13983" y="2187"/>
                    </a:lnTo>
                    <a:lnTo>
                      <a:pt x="13652" y="2386"/>
                    </a:lnTo>
                    <a:lnTo>
                      <a:pt x="12393" y="2916"/>
                    </a:lnTo>
                    <a:lnTo>
                      <a:pt x="10935" y="3446"/>
                    </a:lnTo>
                    <a:lnTo>
                      <a:pt x="9344" y="3977"/>
                    </a:lnTo>
                    <a:lnTo>
                      <a:pt x="7754" y="4639"/>
                    </a:lnTo>
                    <a:lnTo>
                      <a:pt x="7025" y="5037"/>
                    </a:lnTo>
                    <a:lnTo>
                      <a:pt x="6230" y="5435"/>
                    </a:lnTo>
                    <a:lnTo>
                      <a:pt x="5501" y="5965"/>
                    </a:lnTo>
                    <a:lnTo>
                      <a:pt x="4772" y="6495"/>
                    </a:lnTo>
                    <a:lnTo>
                      <a:pt x="4109" y="7091"/>
                    </a:lnTo>
                    <a:lnTo>
                      <a:pt x="3513" y="7754"/>
                    </a:lnTo>
                    <a:lnTo>
                      <a:pt x="2982" y="8549"/>
                    </a:lnTo>
                    <a:lnTo>
                      <a:pt x="2519" y="9411"/>
                    </a:lnTo>
                    <a:lnTo>
                      <a:pt x="0" y="14779"/>
                    </a:lnTo>
                    <a:lnTo>
                      <a:pt x="7290" y="18225"/>
                    </a:lnTo>
                    <a:lnTo>
                      <a:pt x="11797" y="8616"/>
                    </a:lnTo>
                    <a:lnTo>
                      <a:pt x="12260" y="7754"/>
                    </a:lnTo>
                    <a:lnTo>
                      <a:pt x="12791" y="7091"/>
                    </a:lnTo>
                    <a:lnTo>
                      <a:pt x="13321" y="6561"/>
                    </a:lnTo>
                    <a:lnTo>
                      <a:pt x="13851" y="6164"/>
                    </a:lnTo>
                    <a:lnTo>
                      <a:pt x="14447" y="5898"/>
                    </a:lnTo>
                    <a:lnTo>
                      <a:pt x="15044" y="5700"/>
                    </a:lnTo>
                    <a:lnTo>
                      <a:pt x="15640" y="5633"/>
                    </a:lnTo>
                    <a:lnTo>
                      <a:pt x="16303" y="5567"/>
                    </a:lnTo>
                    <a:lnTo>
                      <a:pt x="17562" y="5633"/>
                    </a:lnTo>
                    <a:lnTo>
                      <a:pt x="18821" y="5700"/>
                    </a:lnTo>
                    <a:lnTo>
                      <a:pt x="19418" y="5700"/>
                    </a:lnTo>
                    <a:lnTo>
                      <a:pt x="20080" y="5633"/>
                    </a:lnTo>
                    <a:lnTo>
                      <a:pt x="20677" y="5435"/>
                    </a:lnTo>
                    <a:lnTo>
                      <a:pt x="21273" y="5169"/>
                    </a:lnTo>
                    <a:lnTo>
                      <a:pt x="21737" y="4904"/>
                    </a:lnTo>
                    <a:lnTo>
                      <a:pt x="22201" y="4507"/>
                    </a:lnTo>
                    <a:lnTo>
                      <a:pt x="22599" y="4109"/>
                    </a:lnTo>
                    <a:lnTo>
                      <a:pt x="23063" y="3579"/>
                    </a:lnTo>
                    <a:lnTo>
                      <a:pt x="15905" y="265"/>
                    </a:lnTo>
                    <a:lnTo>
                      <a:pt x="16038" y="0"/>
                    </a:lnTo>
                    <a:close/>
                  </a:path>
                </a:pathLst>
              </a:custGeom>
              <a:solidFill>
                <a:srgbClr val="202020">
                  <a:alpha val="3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438;p46">
                <a:extLst>
                  <a:ext uri="{FF2B5EF4-FFF2-40B4-BE49-F238E27FC236}">
                    <a16:creationId xmlns:a16="http://schemas.microsoft.com/office/drawing/2014/main" id="{37A4A5A2-30C1-4664-2546-797429A1A7D1}"/>
                  </a:ext>
                </a:extLst>
              </p:cNvPr>
              <p:cNvSpPr/>
              <p:nvPr/>
            </p:nvSpPr>
            <p:spPr>
              <a:xfrm>
                <a:off x="781259" y="2223065"/>
                <a:ext cx="341621" cy="269958"/>
              </a:xfrm>
              <a:custGeom>
                <a:avLst/>
                <a:gdLst/>
                <a:ahLst/>
                <a:cxnLst/>
                <a:rect l="l" t="t" r="r" b="b"/>
                <a:pathLst>
                  <a:path w="23063" h="18225" fill="none" extrusionOk="0">
                    <a:moveTo>
                      <a:pt x="16038" y="0"/>
                    </a:moveTo>
                    <a:lnTo>
                      <a:pt x="16038" y="0"/>
                    </a:lnTo>
                    <a:lnTo>
                      <a:pt x="15574" y="729"/>
                    </a:lnTo>
                    <a:lnTo>
                      <a:pt x="14978" y="1392"/>
                    </a:lnTo>
                    <a:lnTo>
                      <a:pt x="14381" y="1988"/>
                    </a:lnTo>
                    <a:lnTo>
                      <a:pt x="13983" y="2187"/>
                    </a:lnTo>
                    <a:lnTo>
                      <a:pt x="13652" y="2386"/>
                    </a:lnTo>
                    <a:lnTo>
                      <a:pt x="13652" y="2386"/>
                    </a:lnTo>
                    <a:lnTo>
                      <a:pt x="12393" y="2916"/>
                    </a:lnTo>
                    <a:lnTo>
                      <a:pt x="10935" y="3446"/>
                    </a:lnTo>
                    <a:lnTo>
                      <a:pt x="9344" y="3977"/>
                    </a:lnTo>
                    <a:lnTo>
                      <a:pt x="7754" y="4639"/>
                    </a:lnTo>
                    <a:lnTo>
                      <a:pt x="7025" y="5037"/>
                    </a:lnTo>
                    <a:lnTo>
                      <a:pt x="6230" y="5435"/>
                    </a:lnTo>
                    <a:lnTo>
                      <a:pt x="5501" y="5965"/>
                    </a:lnTo>
                    <a:lnTo>
                      <a:pt x="4772" y="6495"/>
                    </a:lnTo>
                    <a:lnTo>
                      <a:pt x="4109" y="7091"/>
                    </a:lnTo>
                    <a:lnTo>
                      <a:pt x="3513" y="7754"/>
                    </a:lnTo>
                    <a:lnTo>
                      <a:pt x="2982" y="8549"/>
                    </a:lnTo>
                    <a:lnTo>
                      <a:pt x="2519" y="9411"/>
                    </a:lnTo>
                    <a:lnTo>
                      <a:pt x="0" y="14779"/>
                    </a:lnTo>
                    <a:lnTo>
                      <a:pt x="7290" y="18225"/>
                    </a:lnTo>
                    <a:lnTo>
                      <a:pt x="11797" y="8616"/>
                    </a:lnTo>
                    <a:lnTo>
                      <a:pt x="11797" y="8616"/>
                    </a:lnTo>
                    <a:lnTo>
                      <a:pt x="12260" y="7754"/>
                    </a:lnTo>
                    <a:lnTo>
                      <a:pt x="12791" y="7091"/>
                    </a:lnTo>
                    <a:lnTo>
                      <a:pt x="13321" y="6561"/>
                    </a:lnTo>
                    <a:lnTo>
                      <a:pt x="13851" y="6164"/>
                    </a:lnTo>
                    <a:lnTo>
                      <a:pt x="14447" y="5898"/>
                    </a:lnTo>
                    <a:lnTo>
                      <a:pt x="15044" y="5700"/>
                    </a:lnTo>
                    <a:lnTo>
                      <a:pt x="15640" y="5633"/>
                    </a:lnTo>
                    <a:lnTo>
                      <a:pt x="16303" y="5567"/>
                    </a:lnTo>
                    <a:lnTo>
                      <a:pt x="16303" y="5567"/>
                    </a:lnTo>
                    <a:lnTo>
                      <a:pt x="17562" y="5633"/>
                    </a:lnTo>
                    <a:lnTo>
                      <a:pt x="17562" y="5633"/>
                    </a:lnTo>
                    <a:lnTo>
                      <a:pt x="18821" y="5700"/>
                    </a:lnTo>
                    <a:lnTo>
                      <a:pt x="18821" y="5700"/>
                    </a:lnTo>
                    <a:lnTo>
                      <a:pt x="19418" y="5700"/>
                    </a:lnTo>
                    <a:lnTo>
                      <a:pt x="20080" y="5633"/>
                    </a:lnTo>
                    <a:lnTo>
                      <a:pt x="20677" y="5435"/>
                    </a:lnTo>
                    <a:lnTo>
                      <a:pt x="21273" y="5169"/>
                    </a:lnTo>
                    <a:lnTo>
                      <a:pt x="21273" y="5169"/>
                    </a:lnTo>
                    <a:lnTo>
                      <a:pt x="21737" y="4904"/>
                    </a:lnTo>
                    <a:lnTo>
                      <a:pt x="22201" y="4507"/>
                    </a:lnTo>
                    <a:lnTo>
                      <a:pt x="22599" y="4109"/>
                    </a:lnTo>
                    <a:lnTo>
                      <a:pt x="23063" y="3579"/>
                    </a:lnTo>
                    <a:lnTo>
                      <a:pt x="15905" y="265"/>
                    </a:lnTo>
                    <a:lnTo>
                      <a:pt x="16038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439;p46">
                <a:extLst>
                  <a:ext uri="{FF2B5EF4-FFF2-40B4-BE49-F238E27FC236}">
                    <a16:creationId xmlns:a16="http://schemas.microsoft.com/office/drawing/2014/main" id="{1DFF021E-9D5A-2568-A37F-625C19BE6373}"/>
                  </a:ext>
                </a:extLst>
              </p:cNvPr>
              <p:cNvSpPr/>
              <p:nvPr/>
            </p:nvSpPr>
            <p:spPr>
              <a:xfrm>
                <a:off x="555461" y="2755140"/>
                <a:ext cx="187511" cy="289599"/>
              </a:xfrm>
              <a:custGeom>
                <a:avLst/>
                <a:gdLst/>
                <a:ahLst/>
                <a:cxnLst/>
                <a:rect l="l" t="t" r="r" b="b"/>
                <a:pathLst>
                  <a:path w="12659" h="19551" extrusionOk="0">
                    <a:moveTo>
                      <a:pt x="9080" y="11068"/>
                    </a:moveTo>
                    <a:lnTo>
                      <a:pt x="8417" y="11399"/>
                    </a:lnTo>
                    <a:lnTo>
                      <a:pt x="8550" y="11797"/>
                    </a:lnTo>
                    <a:lnTo>
                      <a:pt x="8881" y="11465"/>
                    </a:lnTo>
                    <a:lnTo>
                      <a:pt x="9080" y="11068"/>
                    </a:lnTo>
                    <a:close/>
                    <a:moveTo>
                      <a:pt x="5369" y="0"/>
                    </a:moveTo>
                    <a:lnTo>
                      <a:pt x="597" y="10074"/>
                    </a:lnTo>
                    <a:lnTo>
                      <a:pt x="332" y="10736"/>
                    </a:lnTo>
                    <a:lnTo>
                      <a:pt x="133" y="11465"/>
                    </a:lnTo>
                    <a:lnTo>
                      <a:pt x="67" y="12128"/>
                    </a:lnTo>
                    <a:lnTo>
                      <a:pt x="1" y="12791"/>
                    </a:lnTo>
                    <a:lnTo>
                      <a:pt x="67" y="13719"/>
                    </a:lnTo>
                    <a:lnTo>
                      <a:pt x="266" y="14580"/>
                    </a:lnTo>
                    <a:lnTo>
                      <a:pt x="531" y="15442"/>
                    </a:lnTo>
                    <a:lnTo>
                      <a:pt x="995" y="16237"/>
                    </a:lnTo>
                    <a:lnTo>
                      <a:pt x="1525" y="16966"/>
                    </a:lnTo>
                    <a:lnTo>
                      <a:pt x="2122" y="17629"/>
                    </a:lnTo>
                    <a:lnTo>
                      <a:pt x="2917" y="18225"/>
                    </a:lnTo>
                    <a:lnTo>
                      <a:pt x="3712" y="18689"/>
                    </a:lnTo>
                    <a:lnTo>
                      <a:pt x="5634" y="19550"/>
                    </a:lnTo>
                    <a:lnTo>
                      <a:pt x="5766" y="18821"/>
                    </a:lnTo>
                    <a:lnTo>
                      <a:pt x="5899" y="18026"/>
                    </a:lnTo>
                    <a:lnTo>
                      <a:pt x="5700" y="17761"/>
                    </a:lnTo>
                    <a:lnTo>
                      <a:pt x="5568" y="17496"/>
                    </a:lnTo>
                    <a:lnTo>
                      <a:pt x="5501" y="17430"/>
                    </a:lnTo>
                    <a:lnTo>
                      <a:pt x="4242" y="14116"/>
                    </a:lnTo>
                    <a:lnTo>
                      <a:pt x="4176" y="14116"/>
                    </a:lnTo>
                    <a:lnTo>
                      <a:pt x="3977" y="13520"/>
                    </a:lnTo>
                    <a:lnTo>
                      <a:pt x="2784" y="10471"/>
                    </a:lnTo>
                    <a:lnTo>
                      <a:pt x="2652" y="10007"/>
                    </a:lnTo>
                    <a:lnTo>
                      <a:pt x="2585" y="9610"/>
                    </a:lnTo>
                    <a:lnTo>
                      <a:pt x="2652" y="9278"/>
                    </a:lnTo>
                    <a:lnTo>
                      <a:pt x="2718" y="8947"/>
                    </a:lnTo>
                    <a:lnTo>
                      <a:pt x="2851" y="8616"/>
                    </a:lnTo>
                    <a:lnTo>
                      <a:pt x="2983" y="8284"/>
                    </a:lnTo>
                    <a:lnTo>
                      <a:pt x="3182" y="8019"/>
                    </a:lnTo>
                    <a:lnTo>
                      <a:pt x="3447" y="7820"/>
                    </a:lnTo>
                    <a:lnTo>
                      <a:pt x="3778" y="7622"/>
                    </a:lnTo>
                    <a:lnTo>
                      <a:pt x="4110" y="7423"/>
                    </a:lnTo>
                    <a:lnTo>
                      <a:pt x="4308" y="7357"/>
                    </a:lnTo>
                    <a:lnTo>
                      <a:pt x="4905" y="7224"/>
                    </a:lnTo>
                    <a:lnTo>
                      <a:pt x="5170" y="7158"/>
                    </a:lnTo>
                    <a:lnTo>
                      <a:pt x="5634" y="7224"/>
                    </a:lnTo>
                    <a:lnTo>
                      <a:pt x="6032" y="7357"/>
                    </a:lnTo>
                    <a:lnTo>
                      <a:pt x="6429" y="7555"/>
                    </a:lnTo>
                    <a:lnTo>
                      <a:pt x="6761" y="7820"/>
                    </a:lnTo>
                    <a:lnTo>
                      <a:pt x="8881" y="6694"/>
                    </a:lnTo>
                    <a:lnTo>
                      <a:pt x="9213" y="6561"/>
                    </a:lnTo>
                    <a:lnTo>
                      <a:pt x="11797" y="5170"/>
                    </a:lnTo>
                    <a:lnTo>
                      <a:pt x="12659" y="3446"/>
                    </a:lnTo>
                    <a:lnTo>
                      <a:pt x="5369" y="0"/>
                    </a:lnTo>
                    <a:close/>
                  </a:path>
                </a:pathLst>
              </a:custGeom>
              <a:solidFill>
                <a:srgbClr val="202020">
                  <a:alpha val="3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440;p46">
                <a:extLst>
                  <a:ext uri="{FF2B5EF4-FFF2-40B4-BE49-F238E27FC236}">
                    <a16:creationId xmlns:a16="http://schemas.microsoft.com/office/drawing/2014/main" id="{9068D3E8-0F4E-3C15-30EB-45595A2147AE}"/>
                  </a:ext>
                </a:extLst>
              </p:cNvPr>
              <p:cNvSpPr/>
              <p:nvPr/>
            </p:nvSpPr>
            <p:spPr>
              <a:xfrm>
                <a:off x="634979" y="2441974"/>
                <a:ext cx="254271" cy="364210"/>
              </a:xfrm>
              <a:custGeom>
                <a:avLst/>
                <a:gdLst/>
                <a:ahLst/>
                <a:cxnLst/>
                <a:rect l="l" t="t" r="r" b="b"/>
                <a:pathLst>
                  <a:path w="17166" h="24588" extrusionOk="0">
                    <a:moveTo>
                      <a:pt x="9875" y="1"/>
                    </a:moveTo>
                    <a:lnTo>
                      <a:pt x="1" y="21141"/>
                    </a:lnTo>
                    <a:lnTo>
                      <a:pt x="7291" y="24587"/>
                    </a:lnTo>
                    <a:lnTo>
                      <a:pt x="17165" y="3447"/>
                    </a:lnTo>
                    <a:lnTo>
                      <a:pt x="9875" y="1"/>
                    </a:lnTo>
                    <a:close/>
                  </a:path>
                </a:pathLst>
              </a:custGeom>
              <a:solidFill>
                <a:srgbClr val="202020">
                  <a:alpha val="3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441;p46">
                <a:extLst>
                  <a:ext uri="{FF2B5EF4-FFF2-40B4-BE49-F238E27FC236}">
                    <a16:creationId xmlns:a16="http://schemas.microsoft.com/office/drawing/2014/main" id="{1E581FFD-DE5A-8CE4-3521-3F11EE4EA7A7}"/>
                  </a:ext>
                </a:extLst>
              </p:cNvPr>
              <p:cNvSpPr/>
              <p:nvPr/>
            </p:nvSpPr>
            <p:spPr>
              <a:xfrm>
                <a:off x="634979" y="2441974"/>
                <a:ext cx="254271" cy="364210"/>
              </a:xfrm>
              <a:custGeom>
                <a:avLst/>
                <a:gdLst/>
                <a:ahLst/>
                <a:cxnLst/>
                <a:rect l="l" t="t" r="r" b="b"/>
                <a:pathLst>
                  <a:path w="17166" h="24588" fill="none" extrusionOk="0">
                    <a:moveTo>
                      <a:pt x="9875" y="1"/>
                    </a:moveTo>
                    <a:lnTo>
                      <a:pt x="1" y="21141"/>
                    </a:lnTo>
                    <a:lnTo>
                      <a:pt x="1" y="21141"/>
                    </a:lnTo>
                    <a:lnTo>
                      <a:pt x="7291" y="24587"/>
                    </a:lnTo>
                    <a:lnTo>
                      <a:pt x="17165" y="3447"/>
                    </a:lnTo>
                    <a:lnTo>
                      <a:pt x="9875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442;p46">
                <a:extLst>
                  <a:ext uri="{FF2B5EF4-FFF2-40B4-BE49-F238E27FC236}">
                    <a16:creationId xmlns:a16="http://schemas.microsoft.com/office/drawing/2014/main" id="{5D47EE66-FBD7-DBC2-2E74-EFEE1031F4A7}"/>
                  </a:ext>
                </a:extLst>
              </p:cNvPr>
              <p:cNvSpPr/>
              <p:nvPr/>
            </p:nvSpPr>
            <p:spPr>
              <a:xfrm>
                <a:off x="1018818" y="2191646"/>
                <a:ext cx="275868" cy="157087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0605" extrusionOk="0">
                    <a:moveTo>
                      <a:pt x="995" y="1"/>
                    </a:moveTo>
                    <a:lnTo>
                      <a:pt x="1" y="2121"/>
                    </a:lnTo>
                    <a:lnTo>
                      <a:pt x="1" y="2121"/>
                    </a:lnTo>
                    <a:lnTo>
                      <a:pt x="597" y="1061"/>
                    </a:lnTo>
                    <a:lnTo>
                      <a:pt x="1061" y="67"/>
                    </a:lnTo>
                    <a:lnTo>
                      <a:pt x="995" y="1"/>
                    </a:lnTo>
                    <a:close/>
                    <a:moveTo>
                      <a:pt x="18358" y="8152"/>
                    </a:moveTo>
                    <a:lnTo>
                      <a:pt x="17828" y="9279"/>
                    </a:lnTo>
                    <a:lnTo>
                      <a:pt x="17563" y="9941"/>
                    </a:lnTo>
                    <a:lnTo>
                      <a:pt x="17364" y="10604"/>
                    </a:lnTo>
                    <a:lnTo>
                      <a:pt x="18623" y="8285"/>
                    </a:lnTo>
                    <a:lnTo>
                      <a:pt x="18358" y="815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443;p46">
                <a:extLst>
                  <a:ext uri="{FF2B5EF4-FFF2-40B4-BE49-F238E27FC236}">
                    <a16:creationId xmlns:a16="http://schemas.microsoft.com/office/drawing/2014/main" id="{CF3255ED-A4D8-410A-EF5D-04717A1E96A2}"/>
                  </a:ext>
                </a:extLst>
              </p:cNvPr>
              <p:cNvSpPr/>
              <p:nvPr/>
            </p:nvSpPr>
            <p:spPr>
              <a:xfrm>
                <a:off x="1276020" y="2312403"/>
                <a:ext cx="18679" cy="3633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453" fill="none" extrusionOk="0">
                    <a:moveTo>
                      <a:pt x="995" y="0"/>
                    </a:moveTo>
                    <a:lnTo>
                      <a:pt x="995" y="0"/>
                    </a:lnTo>
                    <a:lnTo>
                      <a:pt x="465" y="1127"/>
                    </a:lnTo>
                    <a:lnTo>
                      <a:pt x="200" y="1789"/>
                    </a:lnTo>
                    <a:lnTo>
                      <a:pt x="1" y="2452"/>
                    </a:lnTo>
                    <a:lnTo>
                      <a:pt x="1" y="2452"/>
                    </a:lnTo>
                    <a:lnTo>
                      <a:pt x="1260" y="133"/>
                    </a:lnTo>
                    <a:lnTo>
                      <a:pt x="995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444;p46">
                <a:extLst>
                  <a:ext uri="{FF2B5EF4-FFF2-40B4-BE49-F238E27FC236}">
                    <a16:creationId xmlns:a16="http://schemas.microsoft.com/office/drawing/2014/main" id="{C6439658-CE31-4F55-E2C9-5E8D63008F0E}"/>
                  </a:ext>
                </a:extLst>
              </p:cNvPr>
              <p:cNvSpPr/>
              <p:nvPr/>
            </p:nvSpPr>
            <p:spPr>
              <a:xfrm>
                <a:off x="1018818" y="2191646"/>
                <a:ext cx="15731" cy="3143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2122" fill="none" extrusionOk="0">
                    <a:moveTo>
                      <a:pt x="995" y="1"/>
                    </a:moveTo>
                    <a:lnTo>
                      <a:pt x="1" y="2121"/>
                    </a:lnTo>
                    <a:lnTo>
                      <a:pt x="1" y="2121"/>
                    </a:lnTo>
                    <a:lnTo>
                      <a:pt x="597" y="1061"/>
                    </a:lnTo>
                    <a:lnTo>
                      <a:pt x="1061" y="67"/>
                    </a:lnTo>
                    <a:lnTo>
                      <a:pt x="995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445;p46">
                <a:extLst>
                  <a:ext uri="{FF2B5EF4-FFF2-40B4-BE49-F238E27FC236}">
                    <a16:creationId xmlns:a16="http://schemas.microsoft.com/office/drawing/2014/main" id="{63DB4F16-AB43-B22D-66F8-1B606D7A4DC1}"/>
                  </a:ext>
                </a:extLst>
              </p:cNvPr>
              <p:cNvSpPr/>
              <p:nvPr/>
            </p:nvSpPr>
            <p:spPr>
              <a:xfrm>
                <a:off x="1122881" y="2242692"/>
                <a:ext cx="107998" cy="76581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5170" extrusionOk="0">
                    <a:moveTo>
                      <a:pt x="1326" y="1"/>
                    </a:moveTo>
                    <a:lnTo>
                      <a:pt x="730" y="1194"/>
                    </a:lnTo>
                    <a:lnTo>
                      <a:pt x="398" y="1724"/>
                    </a:lnTo>
                    <a:lnTo>
                      <a:pt x="1" y="2254"/>
                    </a:lnTo>
                    <a:lnTo>
                      <a:pt x="6031" y="5170"/>
                    </a:lnTo>
                    <a:lnTo>
                      <a:pt x="6561" y="4375"/>
                    </a:lnTo>
                    <a:lnTo>
                      <a:pt x="6760" y="4043"/>
                    </a:lnTo>
                    <a:lnTo>
                      <a:pt x="7290" y="2784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446;p46">
                <a:extLst>
                  <a:ext uri="{FF2B5EF4-FFF2-40B4-BE49-F238E27FC236}">
                    <a16:creationId xmlns:a16="http://schemas.microsoft.com/office/drawing/2014/main" id="{73FF4632-78B5-9C98-A83E-4A9BD3BDEC92}"/>
                  </a:ext>
                </a:extLst>
              </p:cNvPr>
              <p:cNvSpPr/>
              <p:nvPr/>
            </p:nvSpPr>
            <p:spPr>
              <a:xfrm>
                <a:off x="1122881" y="2242692"/>
                <a:ext cx="107998" cy="76581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5170" fill="none" extrusionOk="0">
                    <a:moveTo>
                      <a:pt x="1326" y="1"/>
                    </a:moveTo>
                    <a:lnTo>
                      <a:pt x="1326" y="1"/>
                    </a:lnTo>
                    <a:lnTo>
                      <a:pt x="730" y="1194"/>
                    </a:lnTo>
                    <a:lnTo>
                      <a:pt x="398" y="1724"/>
                    </a:lnTo>
                    <a:lnTo>
                      <a:pt x="1" y="2254"/>
                    </a:lnTo>
                    <a:lnTo>
                      <a:pt x="6031" y="5170"/>
                    </a:lnTo>
                    <a:lnTo>
                      <a:pt x="6031" y="5170"/>
                    </a:lnTo>
                    <a:lnTo>
                      <a:pt x="6561" y="4375"/>
                    </a:lnTo>
                    <a:lnTo>
                      <a:pt x="6760" y="4043"/>
                    </a:lnTo>
                    <a:lnTo>
                      <a:pt x="6760" y="4043"/>
                    </a:lnTo>
                    <a:lnTo>
                      <a:pt x="7290" y="2784"/>
                    </a:lnTo>
                    <a:lnTo>
                      <a:pt x="1326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447;p46">
                <a:extLst>
                  <a:ext uri="{FF2B5EF4-FFF2-40B4-BE49-F238E27FC236}">
                    <a16:creationId xmlns:a16="http://schemas.microsoft.com/office/drawing/2014/main" id="{0A5A60FB-0B8B-232F-FB71-EE98225370E5}"/>
                  </a:ext>
                </a:extLst>
              </p:cNvPr>
              <p:cNvSpPr/>
              <p:nvPr/>
            </p:nvSpPr>
            <p:spPr>
              <a:xfrm>
                <a:off x="1016863" y="2192623"/>
                <a:ext cx="125669" cy="83454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5634" extrusionOk="0">
                    <a:moveTo>
                      <a:pt x="1193" y="1"/>
                    </a:moveTo>
                    <a:lnTo>
                      <a:pt x="729" y="995"/>
                    </a:lnTo>
                    <a:lnTo>
                      <a:pt x="133" y="2055"/>
                    </a:lnTo>
                    <a:lnTo>
                      <a:pt x="0" y="2320"/>
                    </a:lnTo>
                    <a:lnTo>
                      <a:pt x="7158" y="5634"/>
                    </a:lnTo>
                    <a:lnTo>
                      <a:pt x="7555" y="5104"/>
                    </a:lnTo>
                    <a:lnTo>
                      <a:pt x="7887" y="4574"/>
                    </a:lnTo>
                    <a:lnTo>
                      <a:pt x="8483" y="3381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448;p46">
                <a:extLst>
                  <a:ext uri="{FF2B5EF4-FFF2-40B4-BE49-F238E27FC236}">
                    <a16:creationId xmlns:a16="http://schemas.microsoft.com/office/drawing/2014/main" id="{BB2681A5-C76F-F789-71B3-D5AC5DE5ADB1}"/>
                  </a:ext>
                </a:extLst>
              </p:cNvPr>
              <p:cNvSpPr/>
              <p:nvPr/>
            </p:nvSpPr>
            <p:spPr>
              <a:xfrm>
                <a:off x="1016863" y="2192623"/>
                <a:ext cx="125669" cy="83454"/>
              </a:xfrm>
              <a:custGeom>
                <a:avLst/>
                <a:gdLst/>
                <a:ahLst/>
                <a:cxnLst/>
                <a:rect l="l" t="t" r="r" b="b"/>
                <a:pathLst>
                  <a:path w="8484" h="5634" fill="none" extrusionOk="0">
                    <a:moveTo>
                      <a:pt x="1193" y="1"/>
                    </a:moveTo>
                    <a:lnTo>
                      <a:pt x="1193" y="1"/>
                    </a:lnTo>
                    <a:lnTo>
                      <a:pt x="729" y="995"/>
                    </a:lnTo>
                    <a:lnTo>
                      <a:pt x="133" y="2055"/>
                    </a:lnTo>
                    <a:lnTo>
                      <a:pt x="0" y="2320"/>
                    </a:lnTo>
                    <a:lnTo>
                      <a:pt x="7158" y="5634"/>
                    </a:lnTo>
                    <a:lnTo>
                      <a:pt x="7158" y="5634"/>
                    </a:lnTo>
                    <a:lnTo>
                      <a:pt x="7555" y="5104"/>
                    </a:lnTo>
                    <a:lnTo>
                      <a:pt x="7887" y="4574"/>
                    </a:lnTo>
                    <a:lnTo>
                      <a:pt x="8483" y="3381"/>
                    </a:lnTo>
                    <a:lnTo>
                      <a:pt x="1193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449;p46">
                <a:extLst>
                  <a:ext uri="{FF2B5EF4-FFF2-40B4-BE49-F238E27FC236}">
                    <a16:creationId xmlns:a16="http://schemas.microsoft.com/office/drawing/2014/main" id="{3BCD08E5-CB47-37DF-6548-CD64852C948C}"/>
                  </a:ext>
                </a:extLst>
              </p:cNvPr>
              <p:cNvSpPr/>
              <p:nvPr/>
            </p:nvSpPr>
            <p:spPr>
              <a:xfrm>
                <a:off x="1006064" y="2068933"/>
                <a:ext cx="373038" cy="261130"/>
              </a:xfrm>
              <a:custGeom>
                <a:avLst/>
                <a:gdLst/>
                <a:ahLst/>
                <a:cxnLst/>
                <a:rect l="l" t="t" r="r" b="b"/>
                <a:pathLst>
                  <a:path w="25184" h="17629" extrusionOk="0">
                    <a:moveTo>
                      <a:pt x="4242" y="1"/>
                    </a:moveTo>
                    <a:lnTo>
                      <a:pt x="3778" y="133"/>
                    </a:lnTo>
                    <a:lnTo>
                      <a:pt x="3314" y="332"/>
                    </a:lnTo>
                    <a:lnTo>
                      <a:pt x="2850" y="663"/>
                    </a:lnTo>
                    <a:lnTo>
                      <a:pt x="2519" y="1061"/>
                    </a:lnTo>
                    <a:lnTo>
                      <a:pt x="2187" y="1525"/>
                    </a:lnTo>
                    <a:lnTo>
                      <a:pt x="199" y="5766"/>
                    </a:lnTo>
                    <a:lnTo>
                      <a:pt x="67" y="6164"/>
                    </a:lnTo>
                    <a:lnTo>
                      <a:pt x="0" y="6628"/>
                    </a:lnTo>
                    <a:lnTo>
                      <a:pt x="0" y="7025"/>
                    </a:lnTo>
                    <a:lnTo>
                      <a:pt x="0" y="7423"/>
                    </a:lnTo>
                    <a:lnTo>
                      <a:pt x="21804" y="17629"/>
                    </a:lnTo>
                    <a:lnTo>
                      <a:pt x="22135" y="17430"/>
                    </a:lnTo>
                    <a:lnTo>
                      <a:pt x="22466" y="17165"/>
                    </a:lnTo>
                    <a:lnTo>
                      <a:pt x="22731" y="16834"/>
                    </a:lnTo>
                    <a:lnTo>
                      <a:pt x="22930" y="16436"/>
                    </a:lnTo>
                    <a:lnTo>
                      <a:pt x="24985" y="12195"/>
                    </a:lnTo>
                    <a:lnTo>
                      <a:pt x="25117" y="11664"/>
                    </a:lnTo>
                    <a:lnTo>
                      <a:pt x="25183" y="11134"/>
                    </a:lnTo>
                    <a:lnTo>
                      <a:pt x="25183" y="10604"/>
                    </a:lnTo>
                    <a:lnTo>
                      <a:pt x="25051" y="10140"/>
                    </a:lnTo>
                    <a:lnTo>
                      <a:pt x="24852" y="9676"/>
                    </a:lnTo>
                    <a:lnTo>
                      <a:pt x="24521" y="9212"/>
                    </a:lnTo>
                    <a:lnTo>
                      <a:pt x="24123" y="8881"/>
                    </a:lnTo>
                    <a:lnTo>
                      <a:pt x="23659" y="8616"/>
                    </a:lnTo>
                    <a:lnTo>
                      <a:pt x="5832" y="200"/>
                    </a:lnTo>
                    <a:lnTo>
                      <a:pt x="5302" y="67"/>
                    </a:lnTo>
                    <a:lnTo>
                      <a:pt x="47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450;p46">
                <a:extLst>
                  <a:ext uri="{FF2B5EF4-FFF2-40B4-BE49-F238E27FC236}">
                    <a16:creationId xmlns:a16="http://schemas.microsoft.com/office/drawing/2014/main" id="{95FD9770-1C20-FAB4-CA2A-DA22483028CA}"/>
                  </a:ext>
                </a:extLst>
              </p:cNvPr>
              <p:cNvSpPr/>
              <p:nvPr/>
            </p:nvSpPr>
            <p:spPr>
              <a:xfrm>
                <a:off x="1006064" y="2068933"/>
                <a:ext cx="373038" cy="261130"/>
              </a:xfrm>
              <a:custGeom>
                <a:avLst/>
                <a:gdLst/>
                <a:ahLst/>
                <a:cxnLst/>
                <a:rect l="l" t="t" r="r" b="b"/>
                <a:pathLst>
                  <a:path w="25184" h="17629" fill="none" extrusionOk="0">
                    <a:moveTo>
                      <a:pt x="0" y="7423"/>
                    </a:moveTo>
                    <a:lnTo>
                      <a:pt x="0" y="7423"/>
                    </a:lnTo>
                    <a:lnTo>
                      <a:pt x="0" y="7025"/>
                    </a:lnTo>
                    <a:lnTo>
                      <a:pt x="0" y="6628"/>
                    </a:lnTo>
                    <a:lnTo>
                      <a:pt x="67" y="6164"/>
                    </a:lnTo>
                    <a:lnTo>
                      <a:pt x="199" y="5766"/>
                    </a:lnTo>
                    <a:lnTo>
                      <a:pt x="2187" y="1525"/>
                    </a:lnTo>
                    <a:lnTo>
                      <a:pt x="2187" y="1525"/>
                    </a:lnTo>
                    <a:lnTo>
                      <a:pt x="2519" y="1061"/>
                    </a:lnTo>
                    <a:lnTo>
                      <a:pt x="2850" y="663"/>
                    </a:lnTo>
                    <a:lnTo>
                      <a:pt x="3314" y="332"/>
                    </a:lnTo>
                    <a:lnTo>
                      <a:pt x="3778" y="133"/>
                    </a:lnTo>
                    <a:lnTo>
                      <a:pt x="4242" y="1"/>
                    </a:lnTo>
                    <a:lnTo>
                      <a:pt x="4772" y="1"/>
                    </a:lnTo>
                    <a:lnTo>
                      <a:pt x="5302" y="67"/>
                    </a:lnTo>
                    <a:lnTo>
                      <a:pt x="5832" y="200"/>
                    </a:lnTo>
                    <a:lnTo>
                      <a:pt x="23659" y="8616"/>
                    </a:lnTo>
                    <a:lnTo>
                      <a:pt x="23659" y="8616"/>
                    </a:lnTo>
                    <a:lnTo>
                      <a:pt x="24123" y="8881"/>
                    </a:lnTo>
                    <a:lnTo>
                      <a:pt x="24521" y="9212"/>
                    </a:lnTo>
                    <a:lnTo>
                      <a:pt x="24852" y="9676"/>
                    </a:lnTo>
                    <a:lnTo>
                      <a:pt x="25051" y="10140"/>
                    </a:lnTo>
                    <a:lnTo>
                      <a:pt x="25183" y="10604"/>
                    </a:lnTo>
                    <a:lnTo>
                      <a:pt x="25183" y="11134"/>
                    </a:lnTo>
                    <a:lnTo>
                      <a:pt x="25117" y="11664"/>
                    </a:lnTo>
                    <a:lnTo>
                      <a:pt x="24985" y="12195"/>
                    </a:lnTo>
                    <a:lnTo>
                      <a:pt x="22930" y="16436"/>
                    </a:lnTo>
                    <a:lnTo>
                      <a:pt x="22930" y="16436"/>
                    </a:lnTo>
                    <a:lnTo>
                      <a:pt x="22731" y="16834"/>
                    </a:lnTo>
                    <a:lnTo>
                      <a:pt x="22466" y="17165"/>
                    </a:lnTo>
                    <a:lnTo>
                      <a:pt x="22135" y="17430"/>
                    </a:lnTo>
                    <a:lnTo>
                      <a:pt x="21804" y="17629"/>
                    </a:lnTo>
                    <a:lnTo>
                      <a:pt x="0" y="7423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451;p46">
                <a:extLst>
                  <a:ext uri="{FF2B5EF4-FFF2-40B4-BE49-F238E27FC236}">
                    <a16:creationId xmlns:a16="http://schemas.microsoft.com/office/drawing/2014/main" id="{2348E9CD-9D07-D712-8E24-056160134B6D}"/>
                  </a:ext>
                </a:extLst>
              </p:cNvPr>
              <p:cNvSpPr/>
              <p:nvPr/>
            </p:nvSpPr>
            <p:spPr>
              <a:xfrm>
                <a:off x="1326088" y="2240737"/>
                <a:ext cx="54984" cy="85409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5766" extrusionOk="0">
                    <a:moveTo>
                      <a:pt x="2386" y="0"/>
                    </a:moveTo>
                    <a:lnTo>
                      <a:pt x="1" y="5169"/>
                    </a:lnTo>
                    <a:lnTo>
                      <a:pt x="1326" y="5766"/>
                    </a:lnTo>
                    <a:lnTo>
                      <a:pt x="3712" y="597"/>
                    </a:lnTo>
                    <a:lnTo>
                      <a:pt x="2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452;p46">
                <a:extLst>
                  <a:ext uri="{FF2B5EF4-FFF2-40B4-BE49-F238E27FC236}">
                    <a16:creationId xmlns:a16="http://schemas.microsoft.com/office/drawing/2014/main" id="{8ECE124C-B2DE-1460-5AFE-505C47C17C6D}"/>
                  </a:ext>
                </a:extLst>
              </p:cNvPr>
              <p:cNvSpPr/>
              <p:nvPr/>
            </p:nvSpPr>
            <p:spPr>
              <a:xfrm>
                <a:off x="1278968" y="2218147"/>
                <a:ext cx="55976" cy="86401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5833" extrusionOk="0">
                    <a:moveTo>
                      <a:pt x="2453" y="1"/>
                    </a:moveTo>
                    <a:lnTo>
                      <a:pt x="1" y="5170"/>
                    </a:lnTo>
                    <a:lnTo>
                      <a:pt x="1326" y="5833"/>
                    </a:lnTo>
                    <a:lnTo>
                      <a:pt x="3778" y="664"/>
                    </a:lnTo>
                    <a:lnTo>
                      <a:pt x="2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453;p46">
                <a:extLst>
                  <a:ext uri="{FF2B5EF4-FFF2-40B4-BE49-F238E27FC236}">
                    <a16:creationId xmlns:a16="http://schemas.microsoft.com/office/drawing/2014/main" id="{A3C3C0F7-419E-174F-2DCE-0409213FC120}"/>
                  </a:ext>
                </a:extLst>
              </p:cNvPr>
              <p:cNvSpPr/>
              <p:nvPr/>
            </p:nvSpPr>
            <p:spPr>
              <a:xfrm>
                <a:off x="1278968" y="2218147"/>
                <a:ext cx="55976" cy="86401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5833" fill="none" extrusionOk="0">
                    <a:moveTo>
                      <a:pt x="1" y="5170"/>
                    </a:moveTo>
                    <a:lnTo>
                      <a:pt x="1326" y="5833"/>
                    </a:lnTo>
                    <a:lnTo>
                      <a:pt x="3778" y="664"/>
                    </a:lnTo>
                    <a:lnTo>
                      <a:pt x="2453" y="1"/>
                    </a:lnTo>
                    <a:lnTo>
                      <a:pt x="1" y="517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454;p46">
                <a:extLst>
                  <a:ext uri="{FF2B5EF4-FFF2-40B4-BE49-F238E27FC236}">
                    <a16:creationId xmlns:a16="http://schemas.microsoft.com/office/drawing/2014/main" id="{39358C4C-D018-F045-0546-FE266CE5D904}"/>
                  </a:ext>
                </a:extLst>
              </p:cNvPr>
              <p:cNvSpPr/>
              <p:nvPr/>
            </p:nvSpPr>
            <p:spPr>
              <a:xfrm>
                <a:off x="1232825" y="2196549"/>
                <a:ext cx="54999" cy="85424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5767" extrusionOk="0">
                    <a:moveTo>
                      <a:pt x="2387" y="1"/>
                    </a:moveTo>
                    <a:lnTo>
                      <a:pt x="1" y="5170"/>
                    </a:lnTo>
                    <a:lnTo>
                      <a:pt x="1326" y="5767"/>
                    </a:lnTo>
                    <a:lnTo>
                      <a:pt x="3712" y="664"/>
                    </a:lnTo>
                    <a:lnTo>
                      <a:pt x="23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455;p46">
                <a:extLst>
                  <a:ext uri="{FF2B5EF4-FFF2-40B4-BE49-F238E27FC236}">
                    <a16:creationId xmlns:a16="http://schemas.microsoft.com/office/drawing/2014/main" id="{8F1B532D-AE3C-8568-0AB0-5F20E7C32EFC}"/>
                  </a:ext>
                </a:extLst>
              </p:cNvPr>
              <p:cNvSpPr/>
              <p:nvPr/>
            </p:nvSpPr>
            <p:spPr>
              <a:xfrm>
                <a:off x="1232825" y="2196549"/>
                <a:ext cx="54999" cy="85424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5767" fill="none" extrusionOk="0">
                    <a:moveTo>
                      <a:pt x="1" y="5170"/>
                    </a:moveTo>
                    <a:lnTo>
                      <a:pt x="1326" y="5767"/>
                    </a:lnTo>
                    <a:lnTo>
                      <a:pt x="3712" y="664"/>
                    </a:lnTo>
                    <a:lnTo>
                      <a:pt x="2387" y="1"/>
                    </a:lnTo>
                    <a:lnTo>
                      <a:pt x="1" y="517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456;p46">
                <a:extLst>
                  <a:ext uri="{FF2B5EF4-FFF2-40B4-BE49-F238E27FC236}">
                    <a16:creationId xmlns:a16="http://schemas.microsoft.com/office/drawing/2014/main" id="{E65583BA-4FE3-8D6C-0D91-CF92D4971CBE}"/>
                  </a:ext>
                </a:extLst>
              </p:cNvPr>
              <p:cNvSpPr/>
              <p:nvPr/>
            </p:nvSpPr>
            <p:spPr>
              <a:xfrm>
                <a:off x="1185704" y="2174966"/>
                <a:ext cx="55976" cy="85409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5766" extrusionOk="0">
                    <a:moveTo>
                      <a:pt x="2453" y="0"/>
                    </a:moveTo>
                    <a:lnTo>
                      <a:pt x="1" y="5169"/>
                    </a:lnTo>
                    <a:lnTo>
                      <a:pt x="1326" y="5766"/>
                    </a:lnTo>
                    <a:lnTo>
                      <a:pt x="3778" y="596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457;p46">
                <a:extLst>
                  <a:ext uri="{FF2B5EF4-FFF2-40B4-BE49-F238E27FC236}">
                    <a16:creationId xmlns:a16="http://schemas.microsoft.com/office/drawing/2014/main" id="{F459D36B-12CC-E404-EA63-65668D701E55}"/>
                  </a:ext>
                </a:extLst>
              </p:cNvPr>
              <p:cNvSpPr/>
              <p:nvPr/>
            </p:nvSpPr>
            <p:spPr>
              <a:xfrm>
                <a:off x="1185704" y="2174966"/>
                <a:ext cx="55976" cy="85409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5766" fill="none" extrusionOk="0">
                    <a:moveTo>
                      <a:pt x="1" y="5169"/>
                    </a:moveTo>
                    <a:lnTo>
                      <a:pt x="1326" y="5766"/>
                    </a:lnTo>
                    <a:lnTo>
                      <a:pt x="3778" y="596"/>
                    </a:lnTo>
                    <a:lnTo>
                      <a:pt x="2453" y="0"/>
                    </a:lnTo>
                    <a:lnTo>
                      <a:pt x="1" y="5169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458;p46">
                <a:extLst>
                  <a:ext uri="{FF2B5EF4-FFF2-40B4-BE49-F238E27FC236}">
                    <a16:creationId xmlns:a16="http://schemas.microsoft.com/office/drawing/2014/main" id="{EA15E9B2-2E33-0925-D78C-F5D7D9A3EC86}"/>
                  </a:ext>
                </a:extLst>
              </p:cNvPr>
              <p:cNvSpPr/>
              <p:nvPr/>
            </p:nvSpPr>
            <p:spPr>
              <a:xfrm>
                <a:off x="1139575" y="2153368"/>
                <a:ext cx="54984" cy="85409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5766" extrusionOk="0">
                    <a:moveTo>
                      <a:pt x="2386" y="0"/>
                    </a:moveTo>
                    <a:lnTo>
                      <a:pt x="0" y="5103"/>
                    </a:lnTo>
                    <a:lnTo>
                      <a:pt x="1326" y="5766"/>
                    </a:lnTo>
                    <a:lnTo>
                      <a:pt x="3711" y="596"/>
                    </a:lnTo>
                    <a:lnTo>
                      <a:pt x="2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459;p46">
                <a:extLst>
                  <a:ext uri="{FF2B5EF4-FFF2-40B4-BE49-F238E27FC236}">
                    <a16:creationId xmlns:a16="http://schemas.microsoft.com/office/drawing/2014/main" id="{557BBFFF-8089-FED1-4E7C-D3AB4FE01651}"/>
                  </a:ext>
                </a:extLst>
              </p:cNvPr>
              <p:cNvSpPr/>
              <p:nvPr/>
            </p:nvSpPr>
            <p:spPr>
              <a:xfrm>
                <a:off x="1139575" y="2153368"/>
                <a:ext cx="54984" cy="85409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5766" fill="none" extrusionOk="0">
                    <a:moveTo>
                      <a:pt x="0" y="5103"/>
                    </a:moveTo>
                    <a:lnTo>
                      <a:pt x="1326" y="5766"/>
                    </a:lnTo>
                    <a:lnTo>
                      <a:pt x="3711" y="596"/>
                    </a:lnTo>
                    <a:lnTo>
                      <a:pt x="2386" y="0"/>
                    </a:lnTo>
                    <a:lnTo>
                      <a:pt x="0" y="5103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460;p46">
                <a:extLst>
                  <a:ext uri="{FF2B5EF4-FFF2-40B4-BE49-F238E27FC236}">
                    <a16:creationId xmlns:a16="http://schemas.microsoft.com/office/drawing/2014/main" id="{4915EC7B-D743-32AD-89A2-6D266454D7A6}"/>
                  </a:ext>
                </a:extLst>
              </p:cNvPr>
              <p:cNvSpPr/>
              <p:nvPr/>
            </p:nvSpPr>
            <p:spPr>
              <a:xfrm>
                <a:off x="1092455" y="2130778"/>
                <a:ext cx="55962" cy="86401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5833" extrusionOk="0">
                    <a:moveTo>
                      <a:pt x="2452" y="1"/>
                    </a:moveTo>
                    <a:lnTo>
                      <a:pt x="0" y="5170"/>
                    </a:lnTo>
                    <a:lnTo>
                      <a:pt x="1326" y="5833"/>
                    </a:lnTo>
                    <a:lnTo>
                      <a:pt x="3778" y="664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461;p46">
                <a:extLst>
                  <a:ext uri="{FF2B5EF4-FFF2-40B4-BE49-F238E27FC236}">
                    <a16:creationId xmlns:a16="http://schemas.microsoft.com/office/drawing/2014/main" id="{7D05AC45-315C-97A9-9335-6609932D2B5A}"/>
                  </a:ext>
                </a:extLst>
              </p:cNvPr>
              <p:cNvSpPr/>
              <p:nvPr/>
            </p:nvSpPr>
            <p:spPr>
              <a:xfrm>
                <a:off x="1092455" y="2130778"/>
                <a:ext cx="55962" cy="86401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5833" fill="none" extrusionOk="0">
                    <a:moveTo>
                      <a:pt x="0" y="5170"/>
                    </a:moveTo>
                    <a:lnTo>
                      <a:pt x="1326" y="5833"/>
                    </a:lnTo>
                    <a:lnTo>
                      <a:pt x="3778" y="664"/>
                    </a:lnTo>
                    <a:lnTo>
                      <a:pt x="2452" y="1"/>
                    </a:lnTo>
                    <a:lnTo>
                      <a:pt x="0" y="517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462;p46">
                <a:extLst>
                  <a:ext uri="{FF2B5EF4-FFF2-40B4-BE49-F238E27FC236}">
                    <a16:creationId xmlns:a16="http://schemas.microsoft.com/office/drawing/2014/main" id="{2133A729-2E3F-A2FD-F831-D340341906A3}"/>
                  </a:ext>
                </a:extLst>
              </p:cNvPr>
              <p:cNvSpPr/>
              <p:nvPr/>
            </p:nvSpPr>
            <p:spPr>
              <a:xfrm>
                <a:off x="1046312" y="2109181"/>
                <a:ext cx="54984" cy="85424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5767" extrusionOk="0">
                    <a:moveTo>
                      <a:pt x="2386" y="1"/>
                    </a:moveTo>
                    <a:lnTo>
                      <a:pt x="0" y="5170"/>
                    </a:lnTo>
                    <a:lnTo>
                      <a:pt x="1326" y="5766"/>
                    </a:lnTo>
                    <a:lnTo>
                      <a:pt x="3712" y="597"/>
                    </a:lnTo>
                    <a:lnTo>
                      <a:pt x="23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463;p46">
                <a:extLst>
                  <a:ext uri="{FF2B5EF4-FFF2-40B4-BE49-F238E27FC236}">
                    <a16:creationId xmlns:a16="http://schemas.microsoft.com/office/drawing/2014/main" id="{04F373F5-02A6-8C50-50B5-7A5C82958DD8}"/>
                  </a:ext>
                </a:extLst>
              </p:cNvPr>
              <p:cNvSpPr/>
              <p:nvPr/>
            </p:nvSpPr>
            <p:spPr>
              <a:xfrm>
                <a:off x="1046312" y="2109181"/>
                <a:ext cx="54984" cy="85424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5767" fill="none" extrusionOk="0">
                    <a:moveTo>
                      <a:pt x="0" y="5170"/>
                    </a:moveTo>
                    <a:lnTo>
                      <a:pt x="1326" y="5766"/>
                    </a:lnTo>
                    <a:lnTo>
                      <a:pt x="3712" y="597"/>
                    </a:lnTo>
                    <a:lnTo>
                      <a:pt x="2386" y="1"/>
                    </a:lnTo>
                    <a:lnTo>
                      <a:pt x="0" y="517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464;p46">
                <a:extLst>
                  <a:ext uri="{FF2B5EF4-FFF2-40B4-BE49-F238E27FC236}">
                    <a16:creationId xmlns:a16="http://schemas.microsoft.com/office/drawing/2014/main" id="{63D57428-7658-1F84-FEA5-DB245C8B570B}"/>
                  </a:ext>
                </a:extLst>
              </p:cNvPr>
              <p:cNvSpPr/>
              <p:nvPr/>
            </p:nvSpPr>
            <p:spPr>
              <a:xfrm>
                <a:off x="999191" y="2087583"/>
                <a:ext cx="55962" cy="85424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5767" extrusionOk="0">
                    <a:moveTo>
                      <a:pt x="2452" y="1"/>
                    </a:moveTo>
                    <a:lnTo>
                      <a:pt x="0" y="5170"/>
                    </a:lnTo>
                    <a:lnTo>
                      <a:pt x="1326" y="5766"/>
                    </a:lnTo>
                    <a:lnTo>
                      <a:pt x="3778" y="597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465;p46">
                <a:extLst>
                  <a:ext uri="{FF2B5EF4-FFF2-40B4-BE49-F238E27FC236}">
                    <a16:creationId xmlns:a16="http://schemas.microsoft.com/office/drawing/2014/main" id="{F18CA9D3-B7CC-01EE-0395-8B1A7EBD6421}"/>
                  </a:ext>
                </a:extLst>
              </p:cNvPr>
              <p:cNvSpPr/>
              <p:nvPr/>
            </p:nvSpPr>
            <p:spPr>
              <a:xfrm>
                <a:off x="1031587" y="2953444"/>
                <a:ext cx="1970" cy="98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63" extrusionOk="0">
                    <a:moveTo>
                      <a:pt x="133" y="464"/>
                    </a:moveTo>
                    <a:lnTo>
                      <a:pt x="133" y="464"/>
                    </a:lnTo>
                    <a:lnTo>
                      <a:pt x="133" y="663"/>
                    </a:lnTo>
                    <a:lnTo>
                      <a:pt x="133" y="663"/>
                    </a:lnTo>
                    <a:lnTo>
                      <a:pt x="133" y="663"/>
                    </a:lnTo>
                    <a:lnTo>
                      <a:pt x="133" y="663"/>
                    </a:lnTo>
                    <a:lnTo>
                      <a:pt x="133" y="464"/>
                    </a:lnTo>
                    <a:close/>
                    <a:moveTo>
                      <a:pt x="133" y="464"/>
                    </a:move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close/>
                    <a:moveTo>
                      <a:pt x="133" y="464"/>
                    </a:move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close/>
                    <a:moveTo>
                      <a:pt x="133" y="464"/>
                    </a:move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close/>
                    <a:moveTo>
                      <a:pt x="133" y="398"/>
                    </a:moveTo>
                    <a:lnTo>
                      <a:pt x="133" y="398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398"/>
                    </a:lnTo>
                    <a:close/>
                    <a:moveTo>
                      <a:pt x="133" y="398"/>
                    </a:move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close/>
                    <a:moveTo>
                      <a:pt x="133" y="398"/>
                    </a:move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466;p46">
                <a:extLst>
                  <a:ext uri="{FF2B5EF4-FFF2-40B4-BE49-F238E27FC236}">
                    <a16:creationId xmlns:a16="http://schemas.microsoft.com/office/drawing/2014/main" id="{CFE67A7B-8E27-344C-165A-604614223378}"/>
                  </a:ext>
                </a:extLst>
              </p:cNvPr>
              <p:cNvSpPr/>
              <p:nvPr/>
            </p:nvSpPr>
            <p:spPr>
              <a:xfrm>
                <a:off x="1033543" y="2960317"/>
                <a:ext cx="15" cy="2948"/>
              </a:xfrm>
              <a:custGeom>
                <a:avLst/>
                <a:gdLst/>
                <a:ahLst/>
                <a:cxnLst/>
                <a:rect l="l" t="t" r="r" b="b"/>
                <a:pathLst>
                  <a:path w="1" h="19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99"/>
                    </a:lnTo>
                    <a:lnTo>
                      <a:pt x="1" y="199"/>
                    </a:lnTo>
                    <a:lnTo>
                      <a:pt x="1" y="199"/>
                    </a:lnTo>
                    <a:lnTo>
                      <a:pt x="1" y="199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467;p46">
                <a:extLst>
                  <a:ext uri="{FF2B5EF4-FFF2-40B4-BE49-F238E27FC236}">
                    <a16:creationId xmlns:a16="http://schemas.microsoft.com/office/drawing/2014/main" id="{E3BB854D-103C-CBC3-BC27-7C8FE92B61DD}"/>
                  </a:ext>
                </a:extLst>
              </p:cNvPr>
              <p:cNvSpPr/>
              <p:nvPr/>
            </p:nvSpPr>
            <p:spPr>
              <a:xfrm>
                <a:off x="1033543" y="2960317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468;p46">
                <a:extLst>
                  <a:ext uri="{FF2B5EF4-FFF2-40B4-BE49-F238E27FC236}">
                    <a16:creationId xmlns:a16="http://schemas.microsoft.com/office/drawing/2014/main" id="{FAE84F96-DC19-5FBD-EC14-0E37D709E157}"/>
                  </a:ext>
                </a:extLst>
              </p:cNvPr>
              <p:cNvSpPr/>
              <p:nvPr/>
            </p:nvSpPr>
            <p:spPr>
              <a:xfrm>
                <a:off x="1033543" y="2960317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469;p46">
                <a:extLst>
                  <a:ext uri="{FF2B5EF4-FFF2-40B4-BE49-F238E27FC236}">
                    <a16:creationId xmlns:a16="http://schemas.microsoft.com/office/drawing/2014/main" id="{D7455EF3-B55B-8F75-E97D-0F4E6BF6B3C6}"/>
                  </a:ext>
                </a:extLst>
              </p:cNvPr>
              <p:cNvSpPr/>
              <p:nvPr/>
            </p:nvSpPr>
            <p:spPr>
              <a:xfrm>
                <a:off x="1033543" y="2960317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470;p46">
                <a:extLst>
                  <a:ext uri="{FF2B5EF4-FFF2-40B4-BE49-F238E27FC236}">
                    <a16:creationId xmlns:a16="http://schemas.microsoft.com/office/drawing/2014/main" id="{ADD8F9D7-9430-8720-BAAE-3303A3661B0B}"/>
                  </a:ext>
                </a:extLst>
              </p:cNvPr>
              <p:cNvSpPr/>
              <p:nvPr/>
            </p:nvSpPr>
            <p:spPr>
              <a:xfrm>
                <a:off x="1033543" y="2959325"/>
                <a:ext cx="15" cy="1007"/>
              </a:xfrm>
              <a:custGeom>
                <a:avLst/>
                <a:gdLst/>
                <a:ahLst/>
                <a:cxnLst/>
                <a:rect l="l" t="t" r="r" b="b"/>
                <a:pathLst>
                  <a:path w="1" h="68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471;p46">
                <a:extLst>
                  <a:ext uri="{FF2B5EF4-FFF2-40B4-BE49-F238E27FC236}">
                    <a16:creationId xmlns:a16="http://schemas.microsoft.com/office/drawing/2014/main" id="{D82EEFA8-3A55-9D68-C767-6095E9F67770}"/>
                  </a:ext>
                </a:extLst>
              </p:cNvPr>
              <p:cNvSpPr/>
              <p:nvPr/>
            </p:nvSpPr>
            <p:spPr>
              <a:xfrm>
                <a:off x="1033543" y="2959325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472;p46">
                <a:extLst>
                  <a:ext uri="{FF2B5EF4-FFF2-40B4-BE49-F238E27FC236}">
                    <a16:creationId xmlns:a16="http://schemas.microsoft.com/office/drawing/2014/main" id="{30C3DCB4-65F5-A1CE-7DD1-BA17A863BFC0}"/>
                  </a:ext>
                </a:extLst>
              </p:cNvPr>
              <p:cNvSpPr/>
              <p:nvPr/>
            </p:nvSpPr>
            <p:spPr>
              <a:xfrm>
                <a:off x="1033543" y="2959325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473;p46">
                <a:extLst>
                  <a:ext uri="{FF2B5EF4-FFF2-40B4-BE49-F238E27FC236}">
                    <a16:creationId xmlns:a16="http://schemas.microsoft.com/office/drawing/2014/main" id="{123254DE-7DF4-1EBF-7DFB-BBDF712B854F}"/>
                  </a:ext>
                </a:extLst>
              </p:cNvPr>
              <p:cNvSpPr/>
              <p:nvPr/>
            </p:nvSpPr>
            <p:spPr>
              <a:xfrm>
                <a:off x="1031587" y="2953444"/>
                <a:ext cx="1970" cy="58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98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474;p46">
                <a:extLst>
                  <a:ext uri="{FF2B5EF4-FFF2-40B4-BE49-F238E27FC236}">
                    <a16:creationId xmlns:a16="http://schemas.microsoft.com/office/drawing/2014/main" id="{3FCFF75A-F806-854E-4EE2-B5E53684C605}"/>
                  </a:ext>
                </a:extLst>
              </p:cNvPr>
              <p:cNvSpPr/>
              <p:nvPr/>
            </p:nvSpPr>
            <p:spPr>
              <a:xfrm>
                <a:off x="1031587" y="2953444"/>
                <a:ext cx="1970" cy="58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98" extrusionOk="0">
                    <a:moveTo>
                      <a:pt x="0" y="0"/>
                    </a:moveTo>
                    <a:lnTo>
                      <a:pt x="133" y="398"/>
                    </a:lnTo>
                    <a:lnTo>
                      <a:pt x="133" y="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475;p46">
                <a:extLst>
                  <a:ext uri="{FF2B5EF4-FFF2-40B4-BE49-F238E27FC236}">
                    <a16:creationId xmlns:a16="http://schemas.microsoft.com/office/drawing/2014/main" id="{87C82DB5-7FAA-9DB9-2F5F-44C5FE757CEC}"/>
                  </a:ext>
                </a:extLst>
              </p:cNvPr>
              <p:cNvSpPr/>
              <p:nvPr/>
            </p:nvSpPr>
            <p:spPr>
              <a:xfrm>
                <a:off x="1031587" y="2953444"/>
                <a:ext cx="1970" cy="98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63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33" y="332"/>
                    </a:lnTo>
                    <a:lnTo>
                      <a:pt x="133" y="663"/>
                    </a:lnTo>
                    <a:lnTo>
                      <a:pt x="133" y="663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464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133" y="398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476;p46">
                <a:extLst>
                  <a:ext uri="{FF2B5EF4-FFF2-40B4-BE49-F238E27FC236}">
                    <a16:creationId xmlns:a16="http://schemas.microsoft.com/office/drawing/2014/main" id="{FF023D97-F21A-F3BE-F171-290F4349374D}"/>
                  </a:ext>
                </a:extLst>
              </p:cNvPr>
              <p:cNvSpPr/>
              <p:nvPr/>
            </p:nvSpPr>
            <p:spPr>
              <a:xfrm>
                <a:off x="1033543" y="2963250"/>
                <a:ext cx="1007" cy="1007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67"/>
                    </a:lnTo>
                    <a:lnTo>
                      <a:pt x="67" y="67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477;p46">
                <a:extLst>
                  <a:ext uri="{FF2B5EF4-FFF2-40B4-BE49-F238E27FC236}">
                    <a16:creationId xmlns:a16="http://schemas.microsoft.com/office/drawing/2014/main" id="{A7DD0BD4-FE97-030C-00F3-488AC5BC4BC5}"/>
                  </a:ext>
                </a:extLst>
              </p:cNvPr>
              <p:cNvSpPr/>
              <p:nvPr/>
            </p:nvSpPr>
            <p:spPr>
              <a:xfrm>
                <a:off x="1033543" y="2963250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478;p46">
                <a:extLst>
                  <a:ext uri="{FF2B5EF4-FFF2-40B4-BE49-F238E27FC236}">
                    <a16:creationId xmlns:a16="http://schemas.microsoft.com/office/drawing/2014/main" id="{17A487E1-847F-121D-6620-B52B3D2A32AD}"/>
                  </a:ext>
                </a:extLst>
              </p:cNvPr>
              <p:cNvSpPr/>
              <p:nvPr/>
            </p:nvSpPr>
            <p:spPr>
              <a:xfrm>
                <a:off x="1033543" y="2963250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479;p46">
                <a:extLst>
                  <a:ext uri="{FF2B5EF4-FFF2-40B4-BE49-F238E27FC236}">
                    <a16:creationId xmlns:a16="http://schemas.microsoft.com/office/drawing/2014/main" id="{8BB998EE-5DA0-4468-93F0-B3932B63172E}"/>
                  </a:ext>
                </a:extLst>
              </p:cNvPr>
              <p:cNvSpPr/>
              <p:nvPr/>
            </p:nvSpPr>
            <p:spPr>
              <a:xfrm>
                <a:off x="1034535" y="2964243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480;p46">
                <a:extLst>
                  <a:ext uri="{FF2B5EF4-FFF2-40B4-BE49-F238E27FC236}">
                    <a16:creationId xmlns:a16="http://schemas.microsoft.com/office/drawing/2014/main" id="{46188BC5-F9B5-83B8-3EAA-8CD4506DBF79}"/>
                  </a:ext>
                </a:extLst>
              </p:cNvPr>
              <p:cNvSpPr/>
              <p:nvPr/>
            </p:nvSpPr>
            <p:spPr>
              <a:xfrm>
                <a:off x="1034535" y="2964243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481;p46">
                <a:extLst>
                  <a:ext uri="{FF2B5EF4-FFF2-40B4-BE49-F238E27FC236}">
                    <a16:creationId xmlns:a16="http://schemas.microsoft.com/office/drawing/2014/main" id="{5652AF01-C68F-2EAC-4AD2-F4CAFB2FAA18}"/>
                  </a:ext>
                </a:extLst>
              </p:cNvPr>
              <p:cNvSpPr/>
              <p:nvPr/>
            </p:nvSpPr>
            <p:spPr>
              <a:xfrm>
                <a:off x="762609" y="2837605"/>
                <a:ext cx="992" cy="992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482;p46">
                <a:extLst>
                  <a:ext uri="{FF2B5EF4-FFF2-40B4-BE49-F238E27FC236}">
                    <a16:creationId xmlns:a16="http://schemas.microsoft.com/office/drawing/2014/main" id="{1896EC08-68E7-59D7-35BD-02449998469A}"/>
                  </a:ext>
                </a:extLst>
              </p:cNvPr>
              <p:cNvSpPr/>
              <p:nvPr/>
            </p:nvSpPr>
            <p:spPr>
              <a:xfrm>
                <a:off x="762609" y="2837605"/>
                <a:ext cx="992" cy="992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483;p46">
                <a:extLst>
                  <a:ext uri="{FF2B5EF4-FFF2-40B4-BE49-F238E27FC236}">
                    <a16:creationId xmlns:a16="http://schemas.microsoft.com/office/drawing/2014/main" id="{2DEE6630-46A4-F5AB-1CB6-326B8E998045}"/>
                  </a:ext>
                </a:extLst>
              </p:cNvPr>
              <p:cNvSpPr/>
              <p:nvPr/>
            </p:nvSpPr>
            <p:spPr>
              <a:xfrm>
                <a:off x="762609" y="2837605"/>
                <a:ext cx="992" cy="992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66" y="66"/>
                    </a:moveTo>
                    <a:lnTo>
                      <a:pt x="66" y="66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66" y="6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484;p46">
                <a:extLst>
                  <a:ext uri="{FF2B5EF4-FFF2-40B4-BE49-F238E27FC236}">
                    <a16:creationId xmlns:a16="http://schemas.microsoft.com/office/drawing/2014/main" id="{D51539E5-41EF-6797-188E-D9211DAF3DE6}"/>
                  </a:ext>
                </a:extLst>
              </p:cNvPr>
              <p:cNvSpPr/>
              <p:nvPr/>
            </p:nvSpPr>
            <p:spPr>
              <a:xfrm>
                <a:off x="763587" y="2838583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485;p46">
                <a:extLst>
                  <a:ext uri="{FF2B5EF4-FFF2-40B4-BE49-F238E27FC236}">
                    <a16:creationId xmlns:a16="http://schemas.microsoft.com/office/drawing/2014/main" id="{DD17DAAF-C2B7-5144-A8F6-FD05B78455D6}"/>
                  </a:ext>
                </a:extLst>
              </p:cNvPr>
              <p:cNvSpPr/>
              <p:nvPr/>
            </p:nvSpPr>
            <p:spPr>
              <a:xfrm>
                <a:off x="762609" y="2837605"/>
                <a:ext cx="992" cy="992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66" y="6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486;p46">
                <a:extLst>
                  <a:ext uri="{FF2B5EF4-FFF2-40B4-BE49-F238E27FC236}">
                    <a16:creationId xmlns:a16="http://schemas.microsoft.com/office/drawing/2014/main" id="{5CA5F660-054E-0FBC-B459-AE6C3BA5C55E}"/>
                  </a:ext>
                </a:extLst>
              </p:cNvPr>
              <p:cNvSpPr/>
              <p:nvPr/>
            </p:nvSpPr>
            <p:spPr>
              <a:xfrm>
                <a:off x="691921" y="2831709"/>
                <a:ext cx="38305" cy="20634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1393" fill="none" extrusionOk="0">
                    <a:moveTo>
                      <a:pt x="2585" y="1"/>
                    </a:moveTo>
                    <a:lnTo>
                      <a:pt x="1" y="1392"/>
                    </a:lnTo>
                    <a:lnTo>
                      <a:pt x="1" y="1392"/>
                    </a:lnTo>
                    <a:lnTo>
                      <a:pt x="2585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487;p46">
                <a:extLst>
                  <a:ext uri="{FF2B5EF4-FFF2-40B4-BE49-F238E27FC236}">
                    <a16:creationId xmlns:a16="http://schemas.microsoft.com/office/drawing/2014/main" id="{F46EFC17-D38D-3337-8CFD-39AF57023728}"/>
                  </a:ext>
                </a:extLst>
              </p:cNvPr>
              <p:cNvSpPr/>
              <p:nvPr/>
            </p:nvSpPr>
            <p:spPr>
              <a:xfrm>
                <a:off x="742967" y="2828761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488;p46">
                <a:extLst>
                  <a:ext uri="{FF2B5EF4-FFF2-40B4-BE49-F238E27FC236}">
                    <a16:creationId xmlns:a16="http://schemas.microsoft.com/office/drawing/2014/main" id="{F418C3C1-91DF-B7EA-21B5-7B06C7C0CA26}"/>
                  </a:ext>
                </a:extLst>
              </p:cNvPr>
              <p:cNvSpPr/>
              <p:nvPr/>
            </p:nvSpPr>
            <p:spPr>
              <a:xfrm>
                <a:off x="763587" y="2838583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489;p46">
                <a:extLst>
                  <a:ext uri="{FF2B5EF4-FFF2-40B4-BE49-F238E27FC236}">
                    <a16:creationId xmlns:a16="http://schemas.microsoft.com/office/drawing/2014/main" id="{640E4181-EF1A-C99A-62B1-586CA2CFA798}"/>
                  </a:ext>
                </a:extLst>
              </p:cNvPr>
              <p:cNvSpPr/>
              <p:nvPr/>
            </p:nvSpPr>
            <p:spPr>
              <a:xfrm>
                <a:off x="763587" y="2838583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490;p46">
                <a:extLst>
                  <a:ext uri="{FF2B5EF4-FFF2-40B4-BE49-F238E27FC236}">
                    <a16:creationId xmlns:a16="http://schemas.microsoft.com/office/drawing/2014/main" id="{0FE69F5A-C552-8CC2-B244-E652322EA749}"/>
                  </a:ext>
                </a:extLst>
              </p:cNvPr>
              <p:cNvSpPr/>
              <p:nvPr/>
            </p:nvSpPr>
            <p:spPr>
              <a:xfrm>
                <a:off x="763587" y="2838583"/>
                <a:ext cx="3940" cy="4918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65" y="332"/>
                    </a:lnTo>
                    <a:lnTo>
                      <a:pt x="265" y="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491;p46">
                <a:extLst>
                  <a:ext uri="{FF2B5EF4-FFF2-40B4-BE49-F238E27FC236}">
                    <a16:creationId xmlns:a16="http://schemas.microsoft.com/office/drawing/2014/main" id="{5DB6340C-1029-98BD-431D-D9D4AB84B34A}"/>
                  </a:ext>
                </a:extLst>
              </p:cNvPr>
              <p:cNvSpPr/>
              <p:nvPr/>
            </p:nvSpPr>
            <p:spPr>
              <a:xfrm>
                <a:off x="763587" y="2838583"/>
                <a:ext cx="3940" cy="4918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65" y="332"/>
                    </a:lnTo>
                    <a:lnTo>
                      <a:pt x="265" y="33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492;p46">
                <a:extLst>
                  <a:ext uri="{FF2B5EF4-FFF2-40B4-BE49-F238E27FC236}">
                    <a16:creationId xmlns:a16="http://schemas.microsoft.com/office/drawing/2014/main" id="{CCFAC1C0-0A12-F004-DB96-A89EB4C84ECD}"/>
                  </a:ext>
                </a:extLst>
              </p:cNvPr>
              <p:cNvSpPr/>
              <p:nvPr/>
            </p:nvSpPr>
            <p:spPr>
              <a:xfrm>
                <a:off x="1040416" y="3129158"/>
                <a:ext cx="296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99" extrusionOk="0">
                    <a:moveTo>
                      <a:pt x="200" y="1"/>
                    </a:moveTo>
                    <a:lnTo>
                      <a:pt x="200" y="1"/>
                    </a:lnTo>
                    <a:lnTo>
                      <a:pt x="1" y="398"/>
                    </a:lnTo>
                    <a:lnTo>
                      <a:pt x="1" y="39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493;p46">
                <a:extLst>
                  <a:ext uri="{FF2B5EF4-FFF2-40B4-BE49-F238E27FC236}">
                    <a16:creationId xmlns:a16="http://schemas.microsoft.com/office/drawing/2014/main" id="{B052D21F-3DF1-08D8-82CA-48B7AEEE3718}"/>
                  </a:ext>
                </a:extLst>
              </p:cNvPr>
              <p:cNvSpPr/>
              <p:nvPr/>
            </p:nvSpPr>
            <p:spPr>
              <a:xfrm>
                <a:off x="1040416" y="3129158"/>
                <a:ext cx="2963" cy="591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99" fill="none" extrusionOk="0">
                    <a:moveTo>
                      <a:pt x="200" y="1"/>
                    </a:moveTo>
                    <a:lnTo>
                      <a:pt x="200" y="1"/>
                    </a:lnTo>
                    <a:lnTo>
                      <a:pt x="1" y="398"/>
                    </a:lnTo>
                    <a:lnTo>
                      <a:pt x="1" y="398"/>
                    </a:lnTo>
                    <a:lnTo>
                      <a:pt x="200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494;p46">
                <a:extLst>
                  <a:ext uri="{FF2B5EF4-FFF2-40B4-BE49-F238E27FC236}">
                    <a16:creationId xmlns:a16="http://schemas.microsoft.com/office/drawing/2014/main" id="{D44FC8E3-C62A-6A13-F886-7D0FBED11F88}"/>
                  </a:ext>
                </a:extLst>
              </p:cNvPr>
              <p:cNvSpPr/>
              <p:nvPr/>
            </p:nvSpPr>
            <p:spPr>
              <a:xfrm>
                <a:off x="931450" y="2319261"/>
                <a:ext cx="379911" cy="864843"/>
              </a:xfrm>
              <a:custGeom>
                <a:avLst/>
                <a:gdLst/>
                <a:ahLst/>
                <a:cxnLst/>
                <a:rect l="l" t="t" r="r" b="b"/>
                <a:pathLst>
                  <a:path w="25648" h="58386" extrusionOk="0">
                    <a:moveTo>
                      <a:pt x="18954" y="1"/>
                    </a:moveTo>
                    <a:lnTo>
                      <a:pt x="18358" y="1260"/>
                    </a:lnTo>
                    <a:lnTo>
                      <a:pt x="18026" y="1989"/>
                    </a:lnTo>
                    <a:lnTo>
                      <a:pt x="17695" y="2784"/>
                    </a:lnTo>
                    <a:lnTo>
                      <a:pt x="17496" y="3646"/>
                    </a:lnTo>
                    <a:lnTo>
                      <a:pt x="17364" y="4441"/>
                    </a:lnTo>
                    <a:lnTo>
                      <a:pt x="17364" y="5236"/>
                    </a:lnTo>
                    <a:lnTo>
                      <a:pt x="17364" y="5634"/>
                    </a:lnTo>
                    <a:lnTo>
                      <a:pt x="17430" y="6032"/>
                    </a:lnTo>
                    <a:lnTo>
                      <a:pt x="17894" y="7357"/>
                    </a:lnTo>
                    <a:lnTo>
                      <a:pt x="18424" y="8749"/>
                    </a:lnTo>
                    <a:lnTo>
                      <a:pt x="19021" y="10273"/>
                    </a:lnTo>
                    <a:lnTo>
                      <a:pt x="19551" y="11863"/>
                    </a:lnTo>
                    <a:lnTo>
                      <a:pt x="19750" y="12725"/>
                    </a:lnTo>
                    <a:lnTo>
                      <a:pt x="19948" y="13520"/>
                    </a:lnTo>
                    <a:lnTo>
                      <a:pt x="20015" y="14382"/>
                    </a:lnTo>
                    <a:lnTo>
                      <a:pt x="20081" y="15243"/>
                    </a:lnTo>
                    <a:lnTo>
                      <a:pt x="20015" y="16171"/>
                    </a:lnTo>
                    <a:lnTo>
                      <a:pt x="19882" y="17033"/>
                    </a:lnTo>
                    <a:lnTo>
                      <a:pt x="19683" y="17894"/>
                    </a:lnTo>
                    <a:lnTo>
                      <a:pt x="19286" y="18822"/>
                    </a:lnTo>
                    <a:lnTo>
                      <a:pt x="18026" y="21473"/>
                    </a:lnTo>
                    <a:lnTo>
                      <a:pt x="22202" y="23461"/>
                    </a:lnTo>
                    <a:lnTo>
                      <a:pt x="24852" y="17828"/>
                    </a:lnTo>
                    <a:lnTo>
                      <a:pt x="25250" y="16966"/>
                    </a:lnTo>
                    <a:lnTo>
                      <a:pt x="25449" y="16039"/>
                    </a:lnTo>
                    <a:lnTo>
                      <a:pt x="25581" y="15177"/>
                    </a:lnTo>
                    <a:lnTo>
                      <a:pt x="25648" y="14316"/>
                    </a:lnTo>
                    <a:lnTo>
                      <a:pt x="25648" y="13653"/>
                    </a:lnTo>
                    <a:lnTo>
                      <a:pt x="25581" y="12990"/>
                    </a:lnTo>
                    <a:lnTo>
                      <a:pt x="25316" y="11731"/>
                    </a:lnTo>
                    <a:lnTo>
                      <a:pt x="24985" y="10472"/>
                    </a:lnTo>
                    <a:lnTo>
                      <a:pt x="24587" y="9279"/>
                    </a:lnTo>
                    <a:lnTo>
                      <a:pt x="23726" y="7092"/>
                    </a:lnTo>
                    <a:lnTo>
                      <a:pt x="23328" y="6032"/>
                    </a:lnTo>
                    <a:lnTo>
                      <a:pt x="22997" y="5038"/>
                    </a:lnTo>
                    <a:lnTo>
                      <a:pt x="22931" y="4574"/>
                    </a:lnTo>
                    <a:lnTo>
                      <a:pt x="22931" y="4043"/>
                    </a:lnTo>
                    <a:lnTo>
                      <a:pt x="22931" y="3513"/>
                    </a:lnTo>
                    <a:lnTo>
                      <a:pt x="22997" y="2983"/>
                    </a:lnTo>
                    <a:lnTo>
                      <a:pt x="23262" y="1989"/>
                    </a:lnTo>
                    <a:lnTo>
                      <a:pt x="18954" y="1"/>
                    </a:lnTo>
                    <a:close/>
                    <a:moveTo>
                      <a:pt x="8086" y="42680"/>
                    </a:moveTo>
                    <a:lnTo>
                      <a:pt x="6098" y="46921"/>
                    </a:lnTo>
                    <a:lnTo>
                      <a:pt x="6363" y="46921"/>
                    </a:lnTo>
                    <a:lnTo>
                      <a:pt x="6760" y="46987"/>
                    </a:lnTo>
                    <a:lnTo>
                      <a:pt x="7158" y="47054"/>
                    </a:lnTo>
                    <a:lnTo>
                      <a:pt x="7489" y="47252"/>
                    </a:lnTo>
                    <a:lnTo>
                      <a:pt x="7821" y="47451"/>
                    </a:lnTo>
                    <a:lnTo>
                      <a:pt x="8086" y="47716"/>
                    </a:lnTo>
                    <a:lnTo>
                      <a:pt x="8351" y="48048"/>
                    </a:lnTo>
                    <a:lnTo>
                      <a:pt x="8550" y="48379"/>
                    </a:lnTo>
                    <a:lnTo>
                      <a:pt x="8616" y="48777"/>
                    </a:lnTo>
                    <a:lnTo>
                      <a:pt x="8616" y="48843"/>
                    </a:lnTo>
                    <a:lnTo>
                      <a:pt x="8682" y="48843"/>
                    </a:lnTo>
                    <a:lnTo>
                      <a:pt x="8682" y="49108"/>
                    </a:lnTo>
                    <a:lnTo>
                      <a:pt x="8749" y="49572"/>
                    </a:lnTo>
                    <a:lnTo>
                      <a:pt x="8682" y="49970"/>
                    </a:lnTo>
                    <a:lnTo>
                      <a:pt x="8550" y="50367"/>
                    </a:lnTo>
                    <a:lnTo>
                      <a:pt x="8417" y="50698"/>
                    </a:lnTo>
                    <a:lnTo>
                      <a:pt x="8152" y="51030"/>
                    </a:lnTo>
                    <a:lnTo>
                      <a:pt x="7887" y="51295"/>
                    </a:lnTo>
                    <a:lnTo>
                      <a:pt x="7556" y="51494"/>
                    </a:lnTo>
                    <a:lnTo>
                      <a:pt x="7158" y="51693"/>
                    </a:lnTo>
                    <a:lnTo>
                      <a:pt x="6760" y="51759"/>
                    </a:lnTo>
                    <a:lnTo>
                      <a:pt x="3977" y="52223"/>
                    </a:lnTo>
                    <a:lnTo>
                      <a:pt x="4640" y="53548"/>
                    </a:lnTo>
                    <a:lnTo>
                      <a:pt x="4772" y="54078"/>
                    </a:lnTo>
                    <a:lnTo>
                      <a:pt x="4839" y="54542"/>
                    </a:lnTo>
                    <a:lnTo>
                      <a:pt x="4772" y="55006"/>
                    </a:lnTo>
                    <a:lnTo>
                      <a:pt x="4640" y="55470"/>
                    </a:lnTo>
                    <a:lnTo>
                      <a:pt x="4441" y="55868"/>
                    </a:lnTo>
                    <a:lnTo>
                      <a:pt x="4110" y="56265"/>
                    </a:lnTo>
                    <a:lnTo>
                      <a:pt x="3977" y="56398"/>
                    </a:lnTo>
                    <a:lnTo>
                      <a:pt x="3911" y="56398"/>
                    </a:lnTo>
                    <a:lnTo>
                      <a:pt x="3911" y="56464"/>
                    </a:lnTo>
                    <a:lnTo>
                      <a:pt x="3844" y="56464"/>
                    </a:lnTo>
                    <a:lnTo>
                      <a:pt x="3579" y="56663"/>
                    </a:lnTo>
                    <a:lnTo>
                      <a:pt x="3314" y="56795"/>
                    </a:lnTo>
                    <a:lnTo>
                      <a:pt x="3248" y="56795"/>
                    </a:lnTo>
                    <a:lnTo>
                      <a:pt x="2784" y="56928"/>
                    </a:lnTo>
                    <a:lnTo>
                      <a:pt x="2320" y="56994"/>
                    </a:lnTo>
                    <a:lnTo>
                      <a:pt x="1790" y="56928"/>
                    </a:lnTo>
                    <a:lnTo>
                      <a:pt x="1326" y="56795"/>
                    </a:lnTo>
                    <a:lnTo>
                      <a:pt x="730" y="57524"/>
                    </a:lnTo>
                    <a:lnTo>
                      <a:pt x="1" y="58121"/>
                    </a:lnTo>
                    <a:lnTo>
                      <a:pt x="862" y="58320"/>
                    </a:lnTo>
                    <a:lnTo>
                      <a:pt x="1724" y="58386"/>
                    </a:lnTo>
                    <a:lnTo>
                      <a:pt x="2585" y="58320"/>
                    </a:lnTo>
                    <a:lnTo>
                      <a:pt x="3447" y="58187"/>
                    </a:lnTo>
                    <a:lnTo>
                      <a:pt x="4242" y="57922"/>
                    </a:lnTo>
                    <a:lnTo>
                      <a:pt x="4971" y="57524"/>
                    </a:lnTo>
                    <a:lnTo>
                      <a:pt x="5700" y="57061"/>
                    </a:lnTo>
                    <a:lnTo>
                      <a:pt x="6363" y="56464"/>
                    </a:lnTo>
                    <a:lnTo>
                      <a:pt x="6893" y="55801"/>
                    </a:lnTo>
                    <a:lnTo>
                      <a:pt x="7357" y="55072"/>
                    </a:lnTo>
                    <a:lnTo>
                      <a:pt x="7556" y="54675"/>
                    </a:lnTo>
                    <a:lnTo>
                      <a:pt x="12327" y="44602"/>
                    </a:lnTo>
                    <a:lnTo>
                      <a:pt x="8086" y="42680"/>
                    </a:lnTo>
                    <a:close/>
                  </a:path>
                </a:pathLst>
              </a:custGeom>
              <a:solidFill>
                <a:srgbClr val="202020">
                  <a:alpha val="3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495;p46">
                <a:extLst>
                  <a:ext uri="{FF2B5EF4-FFF2-40B4-BE49-F238E27FC236}">
                    <a16:creationId xmlns:a16="http://schemas.microsoft.com/office/drawing/2014/main" id="{FD5BD9B1-F865-9B4B-9452-314C50F5F1AB}"/>
                  </a:ext>
                </a:extLst>
              </p:cNvPr>
              <p:cNvSpPr/>
              <p:nvPr/>
            </p:nvSpPr>
            <p:spPr>
              <a:xfrm>
                <a:off x="1188652" y="2319261"/>
                <a:ext cx="122722" cy="347516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23461" fill="none" extrusionOk="0">
                    <a:moveTo>
                      <a:pt x="1591" y="1"/>
                    </a:moveTo>
                    <a:lnTo>
                      <a:pt x="1591" y="1"/>
                    </a:lnTo>
                    <a:lnTo>
                      <a:pt x="995" y="1260"/>
                    </a:lnTo>
                    <a:lnTo>
                      <a:pt x="663" y="1989"/>
                    </a:lnTo>
                    <a:lnTo>
                      <a:pt x="332" y="2784"/>
                    </a:lnTo>
                    <a:lnTo>
                      <a:pt x="133" y="3646"/>
                    </a:lnTo>
                    <a:lnTo>
                      <a:pt x="1" y="4441"/>
                    </a:lnTo>
                    <a:lnTo>
                      <a:pt x="1" y="5236"/>
                    </a:lnTo>
                    <a:lnTo>
                      <a:pt x="1" y="5634"/>
                    </a:lnTo>
                    <a:lnTo>
                      <a:pt x="67" y="6032"/>
                    </a:lnTo>
                    <a:lnTo>
                      <a:pt x="67" y="6032"/>
                    </a:lnTo>
                    <a:lnTo>
                      <a:pt x="531" y="7357"/>
                    </a:lnTo>
                    <a:lnTo>
                      <a:pt x="1061" y="8749"/>
                    </a:lnTo>
                    <a:lnTo>
                      <a:pt x="1658" y="10273"/>
                    </a:lnTo>
                    <a:lnTo>
                      <a:pt x="2188" y="11863"/>
                    </a:lnTo>
                    <a:lnTo>
                      <a:pt x="2387" y="12725"/>
                    </a:lnTo>
                    <a:lnTo>
                      <a:pt x="2585" y="13520"/>
                    </a:lnTo>
                    <a:lnTo>
                      <a:pt x="2652" y="14382"/>
                    </a:lnTo>
                    <a:lnTo>
                      <a:pt x="2718" y="15243"/>
                    </a:lnTo>
                    <a:lnTo>
                      <a:pt x="2652" y="16171"/>
                    </a:lnTo>
                    <a:lnTo>
                      <a:pt x="2519" y="17033"/>
                    </a:lnTo>
                    <a:lnTo>
                      <a:pt x="2320" y="17894"/>
                    </a:lnTo>
                    <a:lnTo>
                      <a:pt x="1923" y="18822"/>
                    </a:lnTo>
                    <a:lnTo>
                      <a:pt x="663" y="21473"/>
                    </a:lnTo>
                    <a:lnTo>
                      <a:pt x="4839" y="23461"/>
                    </a:lnTo>
                    <a:lnTo>
                      <a:pt x="7489" y="17828"/>
                    </a:lnTo>
                    <a:lnTo>
                      <a:pt x="7489" y="17828"/>
                    </a:lnTo>
                    <a:lnTo>
                      <a:pt x="7887" y="16966"/>
                    </a:lnTo>
                    <a:lnTo>
                      <a:pt x="8086" y="16039"/>
                    </a:lnTo>
                    <a:lnTo>
                      <a:pt x="8218" y="15177"/>
                    </a:lnTo>
                    <a:lnTo>
                      <a:pt x="8285" y="14316"/>
                    </a:lnTo>
                    <a:lnTo>
                      <a:pt x="8285" y="14316"/>
                    </a:lnTo>
                    <a:lnTo>
                      <a:pt x="8285" y="13653"/>
                    </a:lnTo>
                    <a:lnTo>
                      <a:pt x="8218" y="12990"/>
                    </a:lnTo>
                    <a:lnTo>
                      <a:pt x="7953" y="11731"/>
                    </a:lnTo>
                    <a:lnTo>
                      <a:pt x="7622" y="10472"/>
                    </a:lnTo>
                    <a:lnTo>
                      <a:pt x="7224" y="9279"/>
                    </a:lnTo>
                    <a:lnTo>
                      <a:pt x="6363" y="7092"/>
                    </a:lnTo>
                    <a:lnTo>
                      <a:pt x="5965" y="6032"/>
                    </a:lnTo>
                    <a:lnTo>
                      <a:pt x="5634" y="5038"/>
                    </a:lnTo>
                    <a:lnTo>
                      <a:pt x="5634" y="5038"/>
                    </a:lnTo>
                    <a:lnTo>
                      <a:pt x="5568" y="4574"/>
                    </a:lnTo>
                    <a:lnTo>
                      <a:pt x="5568" y="4043"/>
                    </a:lnTo>
                    <a:lnTo>
                      <a:pt x="5568" y="4043"/>
                    </a:lnTo>
                    <a:lnTo>
                      <a:pt x="5568" y="3513"/>
                    </a:lnTo>
                    <a:lnTo>
                      <a:pt x="5634" y="2983"/>
                    </a:lnTo>
                    <a:lnTo>
                      <a:pt x="5899" y="1989"/>
                    </a:lnTo>
                    <a:lnTo>
                      <a:pt x="1591" y="1"/>
                    </a:lnTo>
                  </a:path>
                </a:pathLst>
              </a:custGeom>
              <a:solidFill>
                <a:srgbClr val="434343">
                  <a:alpha val="20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496;p46">
                <a:extLst>
                  <a:ext uri="{FF2B5EF4-FFF2-40B4-BE49-F238E27FC236}">
                    <a16:creationId xmlns:a16="http://schemas.microsoft.com/office/drawing/2014/main" id="{79366671-E641-0FD2-6F33-FF881330DAAF}"/>
                  </a:ext>
                </a:extLst>
              </p:cNvPr>
              <p:cNvSpPr/>
              <p:nvPr/>
            </p:nvSpPr>
            <p:spPr>
              <a:xfrm>
                <a:off x="1051215" y="2637330"/>
                <a:ext cx="209108" cy="342613"/>
              </a:xfrm>
              <a:custGeom>
                <a:avLst/>
                <a:gdLst/>
                <a:ahLst/>
                <a:cxnLst/>
                <a:rect l="l" t="t" r="r" b="b"/>
                <a:pathLst>
                  <a:path w="14117" h="23130" extrusionOk="0">
                    <a:moveTo>
                      <a:pt x="9941" y="1"/>
                    </a:moveTo>
                    <a:lnTo>
                      <a:pt x="1" y="21208"/>
                    </a:lnTo>
                    <a:lnTo>
                      <a:pt x="4242" y="23130"/>
                    </a:lnTo>
                    <a:lnTo>
                      <a:pt x="14117" y="1989"/>
                    </a:lnTo>
                    <a:lnTo>
                      <a:pt x="9941" y="1"/>
                    </a:lnTo>
                    <a:close/>
                  </a:path>
                </a:pathLst>
              </a:custGeom>
              <a:solidFill>
                <a:srgbClr val="202020">
                  <a:alpha val="31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497;p46">
                <a:extLst>
                  <a:ext uri="{FF2B5EF4-FFF2-40B4-BE49-F238E27FC236}">
                    <a16:creationId xmlns:a16="http://schemas.microsoft.com/office/drawing/2014/main" id="{91B1565D-EB25-5E9A-8557-030740743390}"/>
                  </a:ext>
                </a:extLst>
              </p:cNvPr>
              <p:cNvSpPr/>
              <p:nvPr/>
            </p:nvSpPr>
            <p:spPr>
              <a:xfrm>
                <a:off x="1212219" y="2283932"/>
                <a:ext cx="78536" cy="6480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4375" extrusionOk="0">
                    <a:moveTo>
                      <a:pt x="1259" y="0"/>
                    </a:moveTo>
                    <a:lnTo>
                      <a:pt x="729" y="1259"/>
                    </a:lnTo>
                    <a:lnTo>
                      <a:pt x="530" y="1591"/>
                    </a:lnTo>
                    <a:lnTo>
                      <a:pt x="0" y="2386"/>
                    </a:lnTo>
                    <a:lnTo>
                      <a:pt x="4308" y="4374"/>
                    </a:lnTo>
                    <a:lnTo>
                      <a:pt x="4507" y="3711"/>
                    </a:lnTo>
                    <a:lnTo>
                      <a:pt x="4772" y="3049"/>
                    </a:lnTo>
                    <a:lnTo>
                      <a:pt x="5302" y="1922"/>
                    </a:lnTo>
                    <a:lnTo>
                      <a:pt x="1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498;p46">
                <a:extLst>
                  <a:ext uri="{FF2B5EF4-FFF2-40B4-BE49-F238E27FC236}">
                    <a16:creationId xmlns:a16="http://schemas.microsoft.com/office/drawing/2014/main" id="{6CF3AB7C-543D-D7C4-3AD8-7CA59207768F}"/>
                  </a:ext>
                </a:extLst>
              </p:cNvPr>
              <p:cNvSpPr/>
              <p:nvPr/>
            </p:nvSpPr>
            <p:spPr>
              <a:xfrm>
                <a:off x="1212219" y="2283932"/>
                <a:ext cx="78536" cy="64805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4375" fill="none" extrusionOk="0">
                    <a:moveTo>
                      <a:pt x="1259" y="0"/>
                    </a:moveTo>
                    <a:lnTo>
                      <a:pt x="1259" y="0"/>
                    </a:lnTo>
                    <a:lnTo>
                      <a:pt x="729" y="1259"/>
                    </a:lnTo>
                    <a:lnTo>
                      <a:pt x="729" y="1259"/>
                    </a:lnTo>
                    <a:lnTo>
                      <a:pt x="530" y="1591"/>
                    </a:lnTo>
                    <a:lnTo>
                      <a:pt x="0" y="2386"/>
                    </a:lnTo>
                    <a:lnTo>
                      <a:pt x="4308" y="4374"/>
                    </a:lnTo>
                    <a:lnTo>
                      <a:pt x="4308" y="4374"/>
                    </a:lnTo>
                    <a:lnTo>
                      <a:pt x="4507" y="3711"/>
                    </a:lnTo>
                    <a:lnTo>
                      <a:pt x="4772" y="3049"/>
                    </a:lnTo>
                    <a:lnTo>
                      <a:pt x="5302" y="1922"/>
                    </a:lnTo>
                    <a:lnTo>
                      <a:pt x="1259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499;p46">
                <a:extLst>
                  <a:ext uri="{FF2B5EF4-FFF2-40B4-BE49-F238E27FC236}">
                    <a16:creationId xmlns:a16="http://schemas.microsoft.com/office/drawing/2014/main" id="{DA695266-801F-A844-2A1E-E7C79DB61CA8}"/>
                  </a:ext>
                </a:extLst>
              </p:cNvPr>
              <p:cNvSpPr/>
              <p:nvPr/>
            </p:nvSpPr>
            <p:spPr>
              <a:xfrm>
                <a:off x="1049259" y="2126853"/>
                <a:ext cx="260152" cy="185541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2526" extrusionOk="0">
                    <a:moveTo>
                      <a:pt x="1591" y="67"/>
                    </a:moveTo>
                    <a:lnTo>
                      <a:pt x="1193" y="332"/>
                    </a:lnTo>
                    <a:lnTo>
                      <a:pt x="796" y="730"/>
                    </a:lnTo>
                    <a:lnTo>
                      <a:pt x="398" y="1260"/>
                    </a:lnTo>
                    <a:lnTo>
                      <a:pt x="0" y="1923"/>
                    </a:lnTo>
                    <a:lnTo>
                      <a:pt x="597" y="2188"/>
                    </a:lnTo>
                    <a:lnTo>
                      <a:pt x="1591" y="67"/>
                    </a:lnTo>
                    <a:close/>
                    <a:moveTo>
                      <a:pt x="3248" y="1"/>
                    </a:moveTo>
                    <a:lnTo>
                      <a:pt x="1922" y="2784"/>
                    </a:lnTo>
                    <a:lnTo>
                      <a:pt x="3778" y="3646"/>
                    </a:lnTo>
                    <a:lnTo>
                      <a:pt x="5169" y="730"/>
                    </a:lnTo>
                    <a:lnTo>
                      <a:pt x="4109" y="266"/>
                    </a:lnTo>
                    <a:lnTo>
                      <a:pt x="3248" y="1"/>
                    </a:lnTo>
                    <a:close/>
                    <a:moveTo>
                      <a:pt x="6495" y="1326"/>
                    </a:moveTo>
                    <a:lnTo>
                      <a:pt x="5103" y="4308"/>
                    </a:lnTo>
                    <a:lnTo>
                      <a:pt x="6892" y="5170"/>
                    </a:lnTo>
                    <a:lnTo>
                      <a:pt x="8284" y="2188"/>
                    </a:lnTo>
                    <a:lnTo>
                      <a:pt x="6495" y="1326"/>
                    </a:lnTo>
                    <a:close/>
                    <a:moveTo>
                      <a:pt x="9610" y="2850"/>
                    </a:moveTo>
                    <a:lnTo>
                      <a:pt x="8218" y="5766"/>
                    </a:lnTo>
                    <a:lnTo>
                      <a:pt x="9411" y="6297"/>
                    </a:lnTo>
                    <a:lnTo>
                      <a:pt x="10073" y="6628"/>
                    </a:lnTo>
                    <a:lnTo>
                      <a:pt x="11465" y="3712"/>
                    </a:lnTo>
                    <a:lnTo>
                      <a:pt x="10272" y="3115"/>
                    </a:lnTo>
                    <a:lnTo>
                      <a:pt x="10140" y="3049"/>
                    </a:lnTo>
                    <a:lnTo>
                      <a:pt x="9610" y="2850"/>
                    </a:lnTo>
                    <a:close/>
                    <a:moveTo>
                      <a:pt x="12791" y="4308"/>
                    </a:moveTo>
                    <a:lnTo>
                      <a:pt x="11333" y="7357"/>
                    </a:lnTo>
                    <a:lnTo>
                      <a:pt x="11929" y="7821"/>
                    </a:lnTo>
                    <a:lnTo>
                      <a:pt x="12128" y="8086"/>
                    </a:lnTo>
                    <a:lnTo>
                      <a:pt x="12327" y="8351"/>
                    </a:lnTo>
                    <a:lnTo>
                      <a:pt x="12393" y="8682"/>
                    </a:lnTo>
                    <a:lnTo>
                      <a:pt x="12459" y="8947"/>
                    </a:lnTo>
                    <a:lnTo>
                      <a:pt x="12526" y="9345"/>
                    </a:lnTo>
                    <a:lnTo>
                      <a:pt x="12459" y="9676"/>
                    </a:lnTo>
                    <a:lnTo>
                      <a:pt x="14580" y="5170"/>
                    </a:lnTo>
                    <a:lnTo>
                      <a:pt x="12791" y="4308"/>
                    </a:lnTo>
                    <a:close/>
                    <a:moveTo>
                      <a:pt x="15905" y="5766"/>
                    </a:moveTo>
                    <a:lnTo>
                      <a:pt x="13718" y="10472"/>
                    </a:lnTo>
                    <a:lnTo>
                      <a:pt x="12459" y="9875"/>
                    </a:lnTo>
                    <a:lnTo>
                      <a:pt x="12260" y="10604"/>
                    </a:lnTo>
                    <a:lnTo>
                      <a:pt x="16303" y="12526"/>
                    </a:lnTo>
                    <a:lnTo>
                      <a:pt x="16634" y="11863"/>
                    </a:lnTo>
                    <a:lnTo>
                      <a:pt x="15508" y="11333"/>
                    </a:lnTo>
                    <a:lnTo>
                      <a:pt x="17562" y="6959"/>
                    </a:lnTo>
                    <a:lnTo>
                      <a:pt x="17297" y="6694"/>
                    </a:lnTo>
                    <a:lnTo>
                      <a:pt x="16899" y="6363"/>
                    </a:lnTo>
                    <a:lnTo>
                      <a:pt x="15905" y="57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500;p46">
                <a:extLst>
                  <a:ext uri="{FF2B5EF4-FFF2-40B4-BE49-F238E27FC236}">
                    <a16:creationId xmlns:a16="http://schemas.microsoft.com/office/drawing/2014/main" id="{FE1050D6-39D3-5881-B73B-9EED2914D0E3}"/>
                  </a:ext>
                </a:extLst>
              </p:cNvPr>
              <p:cNvSpPr/>
              <p:nvPr/>
            </p:nvSpPr>
            <p:spPr>
              <a:xfrm>
                <a:off x="1230869" y="2212266"/>
                <a:ext cx="78551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5303" h="6760" fill="none" extrusionOk="0">
                    <a:moveTo>
                      <a:pt x="3645" y="0"/>
                    </a:moveTo>
                    <a:lnTo>
                      <a:pt x="1458" y="4706"/>
                    </a:lnTo>
                    <a:lnTo>
                      <a:pt x="199" y="4109"/>
                    </a:lnTo>
                    <a:lnTo>
                      <a:pt x="199" y="4109"/>
                    </a:lnTo>
                    <a:lnTo>
                      <a:pt x="0" y="4838"/>
                    </a:lnTo>
                    <a:lnTo>
                      <a:pt x="4043" y="6760"/>
                    </a:lnTo>
                    <a:lnTo>
                      <a:pt x="4043" y="6760"/>
                    </a:lnTo>
                    <a:lnTo>
                      <a:pt x="4374" y="6097"/>
                    </a:lnTo>
                    <a:lnTo>
                      <a:pt x="3248" y="5567"/>
                    </a:lnTo>
                    <a:lnTo>
                      <a:pt x="5302" y="1193"/>
                    </a:lnTo>
                    <a:lnTo>
                      <a:pt x="5302" y="1193"/>
                    </a:lnTo>
                    <a:lnTo>
                      <a:pt x="5037" y="928"/>
                    </a:lnTo>
                    <a:lnTo>
                      <a:pt x="4639" y="597"/>
                    </a:lnTo>
                    <a:lnTo>
                      <a:pt x="3645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501;p46">
                <a:extLst>
                  <a:ext uri="{FF2B5EF4-FFF2-40B4-BE49-F238E27FC236}">
                    <a16:creationId xmlns:a16="http://schemas.microsoft.com/office/drawing/2014/main" id="{217CECFD-35C8-F021-E42E-232A69F63CED}"/>
                  </a:ext>
                </a:extLst>
              </p:cNvPr>
              <p:cNvSpPr/>
              <p:nvPr/>
            </p:nvSpPr>
            <p:spPr>
              <a:xfrm>
                <a:off x="1217123" y="2190668"/>
                <a:ext cx="48111" cy="79528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5369" fill="none" extrusionOk="0">
                    <a:moveTo>
                      <a:pt x="1459" y="0"/>
                    </a:moveTo>
                    <a:lnTo>
                      <a:pt x="1" y="3049"/>
                    </a:lnTo>
                    <a:lnTo>
                      <a:pt x="1" y="3049"/>
                    </a:lnTo>
                    <a:lnTo>
                      <a:pt x="597" y="3513"/>
                    </a:lnTo>
                    <a:lnTo>
                      <a:pt x="796" y="3778"/>
                    </a:lnTo>
                    <a:lnTo>
                      <a:pt x="995" y="4043"/>
                    </a:lnTo>
                    <a:lnTo>
                      <a:pt x="1061" y="4374"/>
                    </a:lnTo>
                    <a:lnTo>
                      <a:pt x="1127" y="4639"/>
                    </a:lnTo>
                    <a:lnTo>
                      <a:pt x="1194" y="5037"/>
                    </a:lnTo>
                    <a:lnTo>
                      <a:pt x="1127" y="5368"/>
                    </a:lnTo>
                    <a:lnTo>
                      <a:pt x="3248" y="862"/>
                    </a:lnTo>
                    <a:lnTo>
                      <a:pt x="1459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502;p46">
                <a:extLst>
                  <a:ext uri="{FF2B5EF4-FFF2-40B4-BE49-F238E27FC236}">
                    <a16:creationId xmlns:a16="http://schemas.microsoft.com/office/drawing/2014/main" id="{B3BF972E-770C-6D47-1C43-BBD1509F9444}"/>
                  </a:ext>
                </a:extLst>
              </p:cNvPr>
              <p:cNvSpPr/>
              <p:nvPr/>
            </p:nvSpPr>
            <p:spPr>
              <a:xfrm>
                <a:off x="1170979" y="2169070"/>
                <a:ext cx="48126" cy="55962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3778" fill="none" extrusionOk="0">
                    <a:moveTo>
                      <a:pt x="1393" y="0"/>
                    </a:moveTo>
                    <a:lnTo>
                      <a:pt x="1" y="2916"/>
                    </a:lnTo>
                    <a:lnTo>
                      <a:pt x="1194" y="3447"/>
                    </a:lnTo>
                    <a:lnTo>
                      <a:pt x="1194" y="3447"/>
                    </a:lnTo>
                    <a:lnTo>
                      <a:pt x="1856" y="3778"/>
                    </a:lnTo>
                    <a:lnTo>
                      <a:pt x="3248" y="862"/>
                    </a:lnTo>
                    <a:lnTo>
                      <a:pt x="2055" y="265"/>
                    </a:lnTo>
                    <a:lnTo>
                      <a:pt x="1923" y="199"/>
                    </a:lnTo>
                    <a:lnTo>
                      <a:pt x="1393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503;p46">
                <a:extLst>
                  <a:ext uri="{FF2B5EF4-FFF2-40B4-BE49-F238E27FC236}">
                    <a16:creationId xmlns:a16="http://schemas.microsoft.com/office/drawing/2014/main" id="{33233652-0159-B996-381E-7F6ACA52CF29}"/>
                  </a:ext>
                </a:extLst>
              </p:cNvPr>
              <p:cNvSpPr/>
              <p:nvPr/>
            </p:nvSpPr>
            <p:spPr>
              <a:xfrm>
                <a:off x="1124851" y="2146495"/>
                <a:ext cx="47133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3844" fill="none" extrusionOk="0">
                    <a:moveTo>
                      <a:pt x="1392" y="0"/>
                    </a:moveTo>
                    <a:lnTo>
                      <a:pt x="0" y="2982"/>
                    </a:lnTo>
                    <a:lnTo>
                      <a:pt x="1789" y="3844"/>
                    </a:lnTo>
                    <a:lnTo>
                      <a:pt x="3181" y="862"/>
                    </a:lnTo>
                    <a:lnTo>
                      <a:pt x="1392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504;p46">
                <a:extLst>
                  <a:ext uri="{FF2B5EF4-FFF2-40B4-BE49-F238E27FC236}">
                    <a16:creationId xmlns:a16="http://schemas.microsoft.com/office/drawing/2014/main" id="{995FCFD4-932D-4F6B-B314-E16DD02674D7}"/>
                  </a:ext>
                </a:extLst>
              </p:cNvPr>
              <p:cNvSpPr/>
              <p:nvPr/>
            </p:nvSpPr>
            <p:spPr>
              <a:xfrm>
                <a:off x="1049259" y="2127830"/>
                <a:ext cx="23567" cy="31432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2122" fill="none" extrusionOk="0">
                    <a:moveTo>
                      <a:pt x="1591" y="1"/>
                    </a:moveTo>
                    <a:lnTo>
                      <a:pt x="1591" y="1"/>
                    </a:lnTo>
                    <a:lnTo>
                      <a:pt x="1193" y="266"/>
                    </a:lnTo>
                    <a:lnTo>
                      <a:pt x="796" y="664"/>
                    </a:lnTo>
                    <a:lnTo>
                      <a:pt x="398" y="1194"/>
                    </a:lnTo>
                    <a:lnTo>
                      <a:pt x="0" y="1857"/>
                    </a:lnTo>
                    <a:lnTo>
                      <a:pt x="597" y="2122"/>
                    </a:lnTo>
                    <a:lnTo>
                      <a:pt x="159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505;p46">
                <a:extLst>
                  <a:ext uri="{FF2B5EF4-FFF2-40B4-BE49-F238E27FC236}">
                    <a16:creationId xmlns:a16="http://schemas.microsoft.com/office/drawing/2014/main" id="{F211B2A5-12CD-B3BD-8D75-A07D932EA9C4}"/>
                  </a:ext>
                </a:extLst>
              </p:cNvPr>
              <p:cNvSpPr/>
              <p:nvPr/>
            </p:nvSpPr>
            <p:spPr>
              <a:xfrm>
                <a:off x="1077730" y="2126853"/>
                <a:ext cx="48111" cy="54006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3646" fill="none" extrusionOk="0">
                    <a:moveTo>
                      <a:pt x="1326" y="1"/>
                    </a:moveTo>
                    <a:lnTo>
                      <a:pt x="0" y="2784"/>
                    </a:lnTo>
                    <a:lnTo>
                      <a:pt x="1856" y="3646"/>
                    </a:lnTo>
                    <a:lnTo>
                      <a:pt x="3247" y="730"/>
                    </a:lnTo>
                    <a:lnTo>
                      <a:pt x="3247" y="730"/>
                    </a:lnTo>
                    <a:lnTo>
                      <a:pt x="2187" y="266"/>
                    </a:lnTo>
                    <a:lnTo>
                      <a:pt x="1326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506;p46">
                <a:extLst>
                  <a:ext uri="{FF2B5EF4-FFF2-40B4-BE49-F238E27FC236}">
                    <a16:creationId xmlns:a16="http://schemas.microsoft.com/office/drawing/2014/main" id="{65D5FAEB-7A27-9AF5-36DD-FFEE0F8712FA}"/>
                  </a:ext>
                </a:extLst>
              </p:cNvPr>
              <p:cNvSpPr/>
              <p:nvPr/>
            </p:nvSpPr>
            <p:spPr>
              <a:xfrm>
                <a:off x="1278968" y="2229938"/>
                <a:ext cx="38305" cy="7265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4905" extrusionOk="0">
                    <a:moveTo>
                      <a:pt x="2055" y="0"/>
                    </a:moveTo>
                    <a:lnTo>
                      <a:pt x="1" y="4374"/>
                    </a:lnTo>
                    <a:lnTo>
                      <a:pt x="1127" y="4904"/>
                    </a:lnTo>
                    <a:lnTo>
                      <a:pt x="1790" y="3910"/>
                    </a:lnTo>
                    <a:lnTo>
                      <a:pt x="2055" y="3248"/>
                    </a:lnTo>
                    <a:lnTo>
                      <a:pt x="2320" y="2651"/>
                    </a:lnTo>
                    <a:lnTo>
                      <a:pt x="2453" y="2055"/>
                    </a:lnTo>
                    <a:lnTo>
                      <a:pt x="2519" y="1591"/>
                    </a:lnTo>
                    <a:lnTo>
                      <a:pt x="2585" y="1127"/>
                    </a:lnTo>
                    <a:lnTo>
                      <a:pt x="2453" y="729"/>
                    </a:lnTo>
                    <a:lnTo>
                      <a:pt x="2320" y="332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507;p46">
                <a:extLst>
                  <a:ext uri="{FF2B5EF4-FFF2-40B4-BE49-F238E27FC236}">
                    <a16:creationId xmlns:a16="http://schemas.microsoft.com/office/drawing/2014/main" id="{015460FE-2677-06E8-A6B5-96A2DE658EE9}"/>
                  </a:ext>
                </a:extLst>
              </p:cNvPr>
              <p:cNvSpPr/>
              <p:nvPr/>
            </p:nvSpPr>
            <p:spPr>
              <a:xfrm>
                <a:off x="1278968" y="2229938"/>
                <a:ext cx="38305" cy="72655"/>
              </a:xfrm>
              <a:custGeom>
                <a:avLst/>
                <a:gdLst/>
                <a:ahLst/>
                <a:cxnLst/>
                <a:rect l="l" t="t" r="r" b="b"/>
                <a:pathLst>
                  <a:path w="2586" h="4905" fill="none" extrusionOk="0">
                    <a:moveTo>
                      <a:pt x="2055" y="0"/>
                    </a:moveTo>
                    <a:lnTo>
                      <a:pt x="1" y="4374"/>
                    </a:lnTo>
                    <a:lnTo>
                      <a:pt x="1127" y="4904"/>
                    </a:lnTo>
                    <a:lnTo>
                      <a:pt x="1127" y="4904"/>
                    </a:lnTo>
                    <a:lnTo>
                      <a:pt x="1790" y="3910"/>
                    </a:lnTo>
                    <a:lnTo>
                      <a:pt x="1790" y="3910"/>
                    </a:lnTo>
                    <a:lnTo>
                      <a:pt x="2055" y="3248"/>
                    </a:lnTo>
                    <a:lnTo>
                      <a:pt x="2320" y="2651"/>
                    </a:lnTo>
                    <a:lnTo>
                      <a:pt x="2453" y="2055"/>
                    </a:lnTo>
                    <a:lnTo>
                      <a:pt x="2519" y="1591"/>
                    </a:lnTo>
                    <a:lnTo>
                      <a:pt x="2585" y="1127"/>
                    </a:lnTo>
                    <a:lnTo>
                      <a:pt x="2453" y="729"/>
                    </a:lnTo>
                    <a:lnTo>
                      <a:pt x="2320" y="332"/>
                    </a:lnTo>
                    <a:lnTo>
                      <a:pt x="2055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508;p46">
                <a:extLst>
                  <a:ext uri="{FF2B5EF4-FFF2-40B4-BE49-F238E27FC236}">
                    <a16:creationId xmlns:a16="http://schemas.microsoft.com/office/drawing/2014/main" id="{097CD634-06F7-06CA-EA46-FD0D5420F002}"/>
                  </a:ext>
                </a:extLst>
              </p:cNvPr>
              <p:cNvSpPr/>
              <p:nvPr/>
            </p:nvSpPr>
            <p:spPr>
              <a:xfrm>
                <a:off x="1233817" y="2203422"/>
                <a:ext cx="51059" cy="78551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5303" extrusionOk="0">
                    <a:moveTo>
                      <a:pt x="2121" y="1"/>
                    </a:moveTo>
                    <a:lnTo>
                      <a:pt x="0" y="4507"/>
                    </a:lnTo>
                    <a:lnTo>
                      <a:pt x="0" y="4706"/>
                    </a:lnTo>
                    <a:lnTo>
                      <a:pt x="1259" y="5303"/>
                    </a:lnTo>
                    <a:lnTo>
                      <a:pt x="3446" y="597"/>
                    </a:lnTo>
                    <a:lnTo>
                      <a:pt x="2519" y="20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509;p46">
                <a:extLst>
                  <a:ext uri="{FF2B5EF4-FFF2-40B4-BE49-F238E27FC236}">
                    <a16:creationId xmlns:a16="http://schemas.microsoft.com/office/drawing/2014/main" id="{6F77D771-DCD1-FE60-FFFF-4FF77368BDB3}"/>
                  </a:ext>
                </a:extLst>
              </p:cNvPr>
              <p:cNvSpPr/>
              <p:nvPr/>
            </p:nvSpPr>
            <p:spPr>
              <a:xfrm>
                <a:off x="1233817" y="2203422"/>
                <a:ext cx="51059" cy="78551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5303" fill="none" extrusionOk="0">
                    <a:moveTo>
                      <a:pt x="2121" y="1"/>
                    </a:moveTo>
                    <a:lnTo>
                      <a:pt x="0" y="4507"/>
                    </a:lnTo>
                    <a:lnTo>
                      <a:pt x="0" y="4507"/>
                    </a:lnTo>
                    <a:lnTo>
                      <a:pt x="0" y="4706"/>
                    </a:lnTo>
                    <a:lnTo>
                      <a:pt x="1259" y="5303"/>
                    </a:lnTo>
                    <a:lnTo>
                      <a:pt x="3446" y="597"/>
                    </a:lnTo>
                    <a:lnTo>
                      <a:pt x="3446" y="597"/>
                    </a:lnTo>
                    <a:lnTo>
                      <a:pt x="2519" y="200"/>
                    </a:lnTo>
                    <a:lnTo>
                      <a:pt x="212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510;p46">
                <a:extLst>
                  <a:ext uri="{FF2B5EF4-FFF2-40B4-BE49-F238E27FC236}">
                    <a16:creationId xmlns:a16="http://schemas.microsoft.com/office/drawing/2014/main" id="{A2D365FF-EBFB-0032-DB85-ED6D2711B643}"/>
                  </a:ext>
                </a:extLst>
              </p:cNvPr>
              <p:cNvSpPr/>
              <p:nvPr/>
            </p:nvSpPr>
            <p:spPr>
              <a:xfrm>
                <a:off x="1198473" y="2181825"/>
                <a:ext cx="40260" cy="54006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646" extrusionOk="0">
                    <a:moveTo>
                      <a:pt x="1392" y="1"/>
                    </a:moveTo>
                    <a:lnTo>
                      <a:pt x="0" y="2917"/>
                    </a:lnTo>
                    <a:lnTo>
                      <a:pt x="663" y="3314"/>
                    </a:lnTo>
                    <a:lnTo>
                      <a:pt x="1260" y="3646"/>
                    </a:lnTo>
                    <a:lnTo>
                      <a:pt x="2718" y="597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511;p46">
                <a:extLst>
                  <a:ext uri="{FF2B5EF4-FFF2-40B4-BE49-F238E27FC236}">
                    <a16:creationId xmlns:a16="http://schemas.microsoft.com/office/drawing/2014/main" id="{379FEB25-3562-F410-D577-EC705EA9F25E}"/>
                  </a:ext>
                </a:extLst>
              </p:cNvPr>
              <p:cNvSpPr/>
              <p:nvPr/>
            </p:nvSpPr>
            <p:spPr>
              <a:xfrm>
                <a:off x="1198473" y="2181825"/>
                <a:ext cx="40260" cy="54006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646" fill="none" extrusionOk="0">
                    <a:moveTo>
                      <a:pt x="1392" y="1"/>
                    </a:moveTo>
                    <a:lnTo>
                      <a:pt x="0" y="2917"/>
                    </a:lnTo>
                    <a:lnTo>
                      <a:pt x="0" y="2917"/>
                    </a:lnTo>
                    <a:lnTo>
                      <a:pt x="663" y="3314"/>
                    </a:lnTo>
                    <a:lnTo>
                      <a:pt x="1260" y="3646"/>
                    </a:lnTo>
                    <a:lnTo>
                      <a:pt x="2718" y="597"/>
                    </a:lnTo>
                    <a:lnTo>
                      <a:pt x="1392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512;p46">
                <a:extLst>
                  <a:ext uri="{FF2B5EF4-FFF2-40B4-BE49-F238E27FC236}">
                    <a16:creationId xmlns:a16="http://schemas.microsoft.com/office/drawing/2014/main" id="{48B02E30-63C8-6E59-FA3C-7D610EC0BC83}"/>
                  </a:ext>
                </a:extLst>
              </p:cNvPr>
              <p:cNvSpPr/>
              <p:nvPr/>
            </p:nvSpPr>
            <p:spPr>
              <a:xfrm>
                <a:off x="1151352" y="2159249"/>
                <a:ext cx="40260" cy="53029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580" extrusionOk="0">
                    <a:moveTo>
                      <a:pt x="1392" y="1"/>
                    </a:moveTo>
                    <a:lnTo>
                      <a:pt x="0" y="2983"/>
                    </a:lnTo>
                    <a:lnTo>
                      <a:pt x="1326" y="3579"/>
                    </a:lnTo>
                    <a:lnTo>
                      <a:pt x="2718" y="663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513;p46">
                <a:extLst>
                  <a:ext uri="{FF2B5EF4-FFF2-40B4-BE49-F238E27FC236}">
                    <a16:creationId xmlns:a16="http://schemas.microsoft.com/office/drawing/2014/main" id="{3CA91FC0-486B-508F-A0AE-03FE3FA182ED}"/>
                  </a:ext>
                </a:extLst>
              </p:cNvPr>
              <p:cNvSpPr/>
              <p:nvPr/>
            </p:nvSpPr>
            <p:spPr>
              <a:xfrm>
                <a:off x="1151352" y="2159249"/>
                <a:ext cx="40260" cy="53029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580" fill="none" extrusionOk="0">
                    <a:moveTo>
                      <a:pt x="1392" y="1"/>
                    </a:moveTo>
                    <a:lnTo>
                      <a:pt x="0" y="2983"/>
                    </a:lnTo>
                    <a:lnTo>
                      <a:pt x="1326" y="3579"/>
                    </a:lnTo>
                    <a:lnTo>
                      <a:pt x="2718" y="663"/>
                    </a:lnTo>
                    <a:lnTo>
                      <a:pt x="1392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514;p46">
                <a:extLst>
                  <a:ext uri="{FF2B5EF4-FFF2-40B4-BE49-F238E27FC236}">
                    <a16:creationId xmlns:a16="http://schemas.microsoft.com/office/drawing/2014/main" id="{BF02169C-0207-7526-C871-6180B4E166A3}"/>
                  </a:ext>
                </a:extLst>
              </p:cNvPr>
              <p:cNvSpPr/>
              <p:nvPr/>
            </p:nvSpPr>
            <p:spPr>
              <a:xfrm>
                <a:off x="1105209" y="2137652"/>
                <a:ext cx="40260" cy="53029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580" extrusionOk="0">
                    <a:moveTo>
                      <a:pt x="1392" y="1"/>
                    </a:moveTo>
                    <a:lnTo>
                      <a:pt x="1" y="2917"/>
                    </a:lnTo>
                    <a:lnTo>
                      <a:pt x="796" y="3314"/>
                    </a:lnTo>
                    <a:lnTo>
                      <a:pt x="929" y="3381"/>
                    </a:lnTo>
                    <a:lnTo>
                      <a:pt x="1326" y="3579"/>
                    </a:lnTo>
                    <a:lnTo>
                      <a:pt x="2718" y="597"/>
                    </a:lnTo>
                    <a:lnTo>
                      <a:pt x="1591" y="133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515;p46">
                <a:extLst>
                  <a:ext uri="{FF2B5EF4-FFF2-40B4-BE49-F238E27FC236}">
                    <a16:creationId xmlns:a16="http://schemas.microsoft.com/office/drawing/2014/main" id="{4CAA15F5-500C-30CB-5FBD-586581E565C3}"/>
                  </a:ext>
                </a:extLst>
              </p:cNvPr>
              <p:cNvSpPr/>
              <p:nvPr/>
            </p:nvSpPr>
            <p:spPr>
              <a:xfrm>
                <a:off x="1105209" y="2137652"/>
                <a:ext cx="40260" cy="53029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3580" fill="none" extrusionOk="0">
                    <a:moveTo>
                      <a:pt x="1392" y="1"/>
                    </a:moveTo>
                    <a:lnTo>
                      <a:pt x="1" y="2917"/>
                    </a:lnTo>
                    <a:lnTo>
                      <a:pt x="796" y="3314"/>
                    </a:lnTo>
                    <a:lnTo>
                      <a:pt x="929" y="3381"/>
                    </a:lnTo>
                    <a:lnTo>
                      <a:pt x="1326" y="3579"/>
                    </a:lnTo>
                    <a:lnTo>
                      <a:pt x="2718" y="597"/>
                    </a:lnTo>
                    <a:lnTo>
                      <a:pt x="1591" y="133"/>
                    </a:lnTo>
                    <a:lnTo>
                      <a:pt x="1591" y="133"/>
                    </a:lnTo>
                    <a:lnTo>
                      <a:pt x="1392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516;p46">
                <a:extLst>
                  <a:ext uri="{FF2B5EF4-FFF2-40B4-BE49-F238E27FC236}">
                    <a16:creationId xmlns:a16="http://schemas.microsoft.com/office/drawing/2014/main" id="{7CEAA025-1F94-C7CF-8E33-FFDE0480D9C0}"/>
                  </a:ext>
                </a:extLst>
              </p:cNvPr>
              <p:cNvSpPr/>
              <p:nvPr/>
            </p:nvSpPr>
            <p:spPr>
              <a:xfrm>
                <a:off x="1058088" y="2124897"/>
                <a:ext cx="39283" cy="43208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2917" extrusionOk="0">
                    <a:moveTo>
                      <a:pt x="1856" y="0"/>
                    </a:moveTo>
                    <a:lnTo>
                      <a:pt x="1392" y="66"/>
                    </a:lnTo>
                    <a:lnTo>
                      <a:pt x="995" y="199"/>
                    </a:lnTo>
                    <a:lnTo>
                      <a:pt x="1" y="2320"/>
                    </a:lnTo>
                    <a:lnTo>
                      <a:pt x="1326" y="2916"/>
                    </a:lnTo>
                    <a:lnTo>
                      <a:pt x="2652" y="133"/>
                    </a:lnTo>
                    <a:lnTo>
                      <a:pt x="2254" y="66"/>
                    </a:lnTo>
                    <a:lnTo>
                      <a:pt x="18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517;p46">
                <a:extLst>
                  <a:ext uri="{FF2B5EF4-FFF2-40B4-BE49-F238E27FC236}">
                    <a16:creationId xmlns:a16="http://schemas.microsoft.com/office/drawing/2014/main" id="{783DEF93-2C3D-7505-1CCE-F99C2BFF9718}"/>
                  </a:ext>
                </a:extLst>
              </p:cNvPr>
              <p:cNvSpPr/>
              <p:nvPr/>
            </p:nvSpPr>
            <p:spPr>
              <a:xfrm>
                <a:off x="1058088" y="2124897"/>
                <a:ext cx="39283" cy="43208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2917" fill="none" extrusionOk="0">
                    <a:moveTo>
                      <a:pt x="1856" y="0"/>
                    </a:moveTo>
                    <a:lnTo>
                      <a:pt x="1856" y="0"/>
                    </a:lnTo>
                    <a:lnTo>
                      <a:pt x="1392" y="66"/>
                    </a:lnTo>
                    <a:lnTo>
                      <a:pt x="995" y="199"/>
                    </a:lnTo>
                    <a:lnTo>
                      <a:pt x="1" y="2320"/>
                    </a:lnTo>
                    <a:lnTo>
                      <a:pt x="1326" y="2916"/>
                    </a:lnTo>
                    <a:lnTo>
                      <a:pt x="2652" y="133"/>
                    </a:lnTo>
                    <a:lnTo>
                      <a:pt x="2652" y="133"/>
                    </a:lnTo>
                    <a:lnTo>
                      <a:pt x="2254" y="66"/>
                    </a:lnTo>
                    <a:lnTo>
                      <a:pt x="1856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518;p46">
                <a:extLst>
                  <a:ext uri="{FF2B5EF4-FFF2-40B4-BE49-F238E27FC236}">
                    <a16:creationId xmlns:a16="http://schemas.microsoft.com/office/drawing/2014/main" id="{C36D265B-DBC1-5C38-EC4C-2FA256B3FB81}"/>
                  </a:ext>
                </a:extLst>
              </p:cNvPr>
              <p:cNvSpPr/>
              <p:nvPr/>
            </p:nvSpPr>
            <p:spPr>
              <a:xfrm>
                <a:off x="1059066" y="3042768"/>
                <a:ext cx="1007" cy="1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67" y="1"/>
                    </a:lnTo>
                    <a:lnTo>
                      <a:pt x="67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519;p46">
                <a:extLst>
                  <a:ext uri="{FF2B5EF4-FFF2-40B4-BE49-F238E27FC236}">
                    <a16:creationId xmlns:a16="http://schemas.microsoft.com/office/drawing/2014/main" id="{ABB21C82-39DC-7E2A-1149-1F60C002A00A}"/>
                  </a:ext>
                </a:extLst>
              </p:cNvPr>
              <p:cNvSpPr/>
              <p:nvPr/>
            </p:nvSpPr>
            <p:spPr>
              <a:xfrm>
                <a:off x="1059066" y="3042768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520;p46">
                <a:extLst>
                  <a:ext uri="{FF2B5EF4-FFF2-40B4-BE49-F238E27FC236}">
                    <a16:creationId xmlns:a16="http://schemas.microsoft.com/office/drawing/2014/main" id="{B94391C8-A056-E32D-4626-C7854B6B8AF4}"/>
                  </a:ext>
                </a:extLst>
              </p:cNvPr>
              <p:cNvSpPr/>
              <p:nvPr/>
            </p:nvSpPr>
            <p:spPr>
              <a:xfrm>
                <a:off x="1059066" y="3042768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521;p46">
                <a:extLst>
                  <a:ext uri="{FF2B5EF4-FFF2-40B4-BE49-F238E27FC236}">
                    <a16:creationId xmlns:a16="http://schemas.microsoft.com/office/drawing/2014/main" id="{85AD1C42-FF2E-44B6-2DE1-BAE9F47513C5}"/>
                  </a:ext>
                </a:extLst>
              </p:cNvPr>
              <p:cNvSpPr/>
              <p:nvPr/>
            </p:nvSpPr>
            <p:spPr>
              <a:xfrm>
                <a:off x="1025692" y="3014311"/>
                <a:ext cx="33387" cy="2749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85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98" y="66"/>
                    </a:lnTo>
                    <a:lnTo>
                      <a:pt x="796" y="133"/>
                    </a:lnTo>
                    <a:lnTo>
                      <a:pt x="1127" y="331"/>
                    </a:lnTo>
                    <a:lnTo>
                      <a:pt x="1459" y="530"/>
                    </a:lnTo>
                    <a:lnTo>
                      <a:pt x="1724" y="795"/>
                    </a:lnTo>
                    <a:lnTo>
                      <a:pt x="1989" y="1127"/>
                    </a:lnTo>
                    <a:lnTo>
                      <a:pt x="2188" y="1458"/>
                    </a:lnTo>
                    <a:lnTo>
                      <a:pt x="2254" y="1856"/>
                    </a:lnTo>
                    <a:lnTo>
                      <a:pt x="2254" y="1856"/>
                    </a:lnTo>
                    <a:lnTo>
                      <a:pt x="2188" y="1458"/>
                    </a:lnTo>
                    <a:lnTo>
                      <a:pt x="1989" y="1127"/>
                    </a:lnTo>
                    <a:lnTo>
                      <a:pt x="1724" y="795"/>
                    </a:lnTo>
                    <a:lnTo>
                      <a:pt x="1459" y="530"/>
                    </a:lnTo>
                    <a:lnTo>
                      <a:pt x="1127" y="331"/>
                    </a:lnTo>
                    <a:lnTo>
                      <a:pt x="796" y="133"/>
                    </a:lnTo>
                    <a:lnTo>
                      <a:pt x="398" y="66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522;p46">
                <a:extLst>
                  <a:ext uri="{FF2B5EF4-FFF2-40B4-BE49-F238E27FC236}">
                    <a16:creationId xmlns:a16="http://schemas.microsoft.com/office/drawing/2014/main" id="{3532FEC9-6F4B-F707-BBC9-1C9A4BD073AA}"/>
                  </a:ext>
                </a:extLst>
              </p:cNvPr>
              <p:cNvSpPr/>
              <p:nvPr/>
            </p:nvSpPr>
            <p:spPr>
              <a:xfrm>
                <a:off x="1025692" y="3014311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523;p46">
                <a:extLst>
                  <a:ext uri="{FF2B5EF4-FFF2-40B4-BE49-F238E27FC236}">
                    <a16:creationId xmlns:a16="http://schemas.microsoft.com/office/drawing/2014/main" id="{720E9CE9-3028-ABAA-C367-EF0B296A2D49}"/>
                  </a:ext>
                </a:extLst>
              </p:cNvPr>
              <p:cNvSpPr/>
              <p:nvPr/>
            </p:nvSpPr>
            <p:spPr>
              <a:xfrm>
                <a:off x="1021766" y="3014311"/>
                <a:ext cx="37313" cy="28470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1922" extrusionOk="0">
                    <a:moveTo>
                      <a:pt x="2519" y="1922"/>
                    </a:moveTo>
                    <a:lnTo>
                      <a:pt x="2519" y="1922"/>
                    </a:lnTo>
                    <a:lnTo>
                      <a:pt x="2519" y="1922"/>
                    </a:lnTo>
                    <a:lnTo>
                      <a:pt x="2519" y="1922"/>
                    </a:lnTo>
                    <a:lnTo>
                      <a:pt x="2519" y="1922"/>
                    </a:lnTo>
                    <a:close/>
                    <a:moveTo>
                      <a:pt x="2519" y="1922"/>
                    </a:moveTo>
                    <a:lnTo>
                      <a:pt x="2519" y="1922"/>
                    </a:lnTo>
                    <a:lnTo>
                      <a:pt x="2519" y="1922"/>
                    </a:lnTo>
                    <a:lnTo>
                      <a:pt x="2519" y="1922"/>
                    </a:lnTo>
                    <a:lnTo>
                      <a:pt x="2519" y="1922"/>
                    </a:lnTo>
                    <a:close/>
                    <a:moveTo>
                      <a:pt x="2519" y="1856"/>
                    </a:moveTo>
                    <a:lnTo>
                      <a:pt x="2519" y="1856"/>
                    </a:lnTo>
                    <a:lnTo>
                      <a:pt x="2519" y="1922"/>
                    </a:lnTo>
                    <a:lnTo>
                      <a:pt x="2519" y="1922"/>
                    </a:lnTo>
                    <a:lnTo>
                      <a:pt x="2519" y="1856"/>
                    </a:lnTo>
                    <a:close/>
                    <a:moveTo>
                      <a:pt x="266" y="0"/>
                    </a:moveTo>
                    <a:lnTo>
                      <a:pt x="26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66" y="0"/>
                    </a:lnTo>
                    <a:close/>
                    <a:moveTo>
                      <a:pt x="266" y="0"/>
                    </a:moveTo>
                    <a:lnTo>
                      <a:pt x="266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524;p46">
                <a:extLst>
                  <a:ext uri="{FF2B5EF4-FFF2-40B4-BE49-F238E27FC236}">
                    <a16:creationId xmlns:a16="http://schemas.microsoft.com/office/drawing/2014/main" id="{96805D10-BF02-DE3C-D234-DD79D3957049}"/>
                  </a:ext>
                </a:extLst>
              </p:cNvPr>
              <p:cNvSpPr/>
              <p:nvPr/>
            </p:nvSpPr>
            <p:spPr>
              <a:xfrm>
                <a:off x="1059066" y="3042768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525;p46">
                <a:extLst>
                  <a:ext uri="{FF2B5EF4-FFF2-40B4-BE49-F238E27FC236}">
                    <a16:creationId xmlns:a16="http://schemas.microsoft.com/office/drawing/2014/main" id="{E59091D1-C9A7-15ED-E117-80E6C6A32462}"/>
                  </a:ext>
                </a:extLst>
              </p:cNvPr>
              <p:cNvSpPr/>
              <p:nvPr/>
            </p:nvSpPr>
            <p:spPr>
              <a:xfrm>
                <a:off x="1059066" y="3042768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526;p46">
                <a:extLst>
                  <a:ext uri="{FF2B5EF4-FFF2-40B4-BE49-F238E27FC236}">
                    <a16:creationId xmlns:a16="http://schemas.microsoft.com/office/drawing/2014/main" id="{B0C46839-DC7A-828C-5845-55348092BD43}"/>
                  </a:ext>
                </a:extLst>
              </p:cNvPr>
              <p:cNvSpPr/>
              <p:nvPr/>
            </p:nvSpPr>
            <p:spPr>
              <a:xfrm>
                <a:off x="1059066" y="3041790"/>
                <a:ext cx="15" cy="992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67"/>
                    </a:lnTo>
                    <a:lnTo>
                      <a:pt x="1" y="67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527;p46">
                <a:extLst>
                  <a:ext uri="{FF2B5EF4-FFF2-40B4-BE49-F238E27FC236}">
                    <a16:creationId xmlns:a16="http://schemas.microsoft.com/office/drawing/2014/main" id="{901F5541-9922-2C5F-430A-0B6A60C12017}"/>
                  </a:ext>
                </a:extLst>
              </p:cNvPr>
              <p:cNvSpPr/>
              <p:nvPr/>
            </p:nvSpPr>
            <p:spPr>
              <a:xfrm>
                <a:off x="1021766" y="3014311"/>
                <a:ext cx="3940" cy="1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" fill="none" extrusionOk="0">
                    <a:moveTo>
                      <a:pt x="266" y="0"/>
                    </a:moveTo>
                    <a:lnTo>
                      <a:pt x="266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66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528;p46">
                <a:extLst>
                  <a:ext uri="{FF2B5EF4-FFF2-40B4-BE49-F238E27FC236}">
                    <a16:creationId xmlns:a16="http://schemas.microsoft.com/office/drawing/2014/main" id="{F8C3240A-6D2E-08F1-9286-574666ECAC70}"/>
                  </a:ext>
                </a:extLst>
              </p:cNvPr>
              <p:cNvSpPr/>
              <p:nvPr/>
            </p:nvSpPr>
            <p:spPr>
              <a:xfrm>
                <a:off x="1025692" y="3014311"/>
                <a:ext cx="15" cy="1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529;p46">
                <a:extLst>
                  <a:ext uri="{FF2B5EF4-FFF2-40B4-BE49-F238E27FC236}">
                    <a16:creationId xmlns:a16="http://schemas.microsoft.com/office/drawing/2014/main" id="{0999A9FC-BB8D-EAA0-B7B2-4A36E588DE67}"/>
                  </a:ext>
                </a:extLst>
              </p:cNvPr>
              <p:cNvSpPr/>
              <p:nvPr/>
            </p:nvSpPr>
            <p:spPr>
              <a:xfrm>
                <a:off x="1060058" y="3046693"/>
                <a:ext cx="992" cy="6888"/>
              </a:xfrm>
              <a:custGeom>
                <a:avLst/>
                <a:gdLst/>
                <a:ahLst/>
                <a:cxnLst/>
                <a:rect l="l" t="t" r="r" b="b"/>
                <a:pathLst>
                  <a:path w="67" h="465" extrusionOk="0">
                    <a:moveTo>
                      <a:pt x="0" y="1"/>
                    </a:moveTo>
                    <a:lnTo>
                      <a:pt x="67" y="465"/>
                    </a:lnTo>
                    <a:lnTo>
                      <a:pt x="67" y="3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530;p46">
                <a:extLst>
                  <a:ext uri="{FF2B5EF4-FFF2-40B4-BE49-F238E27FC236}">
                    <a16:creationId xmlns:a16="http://schemas.microsoft.com/office/drawing/2014/main" id="{93A377C3-8FF2-B9E7-D6E1-FEC6D9FF2379}"/>
                  </a:ext>
                </a:extLst>
              </p:cNvPr>
              <p:cNvSpPr/>
              <p:nvPr/>
            </p:nvSpPr>
            <p:spPr>
              <a:xfrm>
                <a:off x="1060058" y="3046693"/>
                <a:ext cx="992" cy="6888"/>
              </a:xfrm>
              <a:custGeom>
                <a:avLst/>
                <a:gdLst/>
                <a:ahLst/>
                <a:cxnLst/>
                <a:rect l="l" t="t" r="r" b="b"/>
                <a:pathLst>
                  <a:path w="67" h="465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67" y="399"/>
                    </a:lnTo>
                    <a:lnTo>
                      <a:pt x="67" y="399"/>
                    </a:lnTo>
                    <a:lnTo>
                      <a:pt x="67" y="465"/>
                    </a:lnTo>
                    <a:lnTo>
                      <a:pt x="67" y="465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8" name="Google Shape;2531;p46">
                <a:extLst>
                  <a:ext uri="{FF2B5EF4-FFF2-40B4-BE49-F238E27FC236}">
                    <a16:creationId xmlns:a16="http://schemas.microsoft.com/office/drawing/2014/main" id="{84125B13-CCC1-3DA4-A91D-E4A11C01313C}"/>
                  </a:ext>
                </a:extLst>
              </p:cNvPr>
              <p:cNvGrpSpPr/>
              <p:nvPr/>
            </p:nvGrpSpPr>
            <p:grpSpPr>
              <a:xfrm rot="-1080929">
                <a:off x="605197" y="2857801"/>
                <a:ext cx="89319" cy="181961"/>
                <a:chOff x="5348875" y="4919713"/>
                <a:chExt cx="106043" cy="215981"/>
              </a:xfrm>
            </p:grpSpPr>
            <p:sp>
              <p:nvSpPr>
                <p:cNvPr id="2899" name="Google Shape;2532;p46">
                  <a:extLst>
                    <a:ext uri="{FF2B5EF4-FFF2-40B4-BE49-F238E27FC236}">
                      <a16:creationId xmlns:a16="http://schemas.microsoft.com/office/drawing/2014/main" id="{5A7211D7-B767-B459-09E2-D8B847404013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533;p46">
                  <a:extLst>
                    <a:ext uri="{FF2B5EF4-FFF2-40B4-BE49-F238E27FC236}">
                      <a16:creationId xmlns:a16="http://schemas.microsoft.com/office/drawing/2014/main" id="{7DC2FDAD-E39B-DAFB-56E1-812D116C3470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534;p46">
                  <a:extLst>
                    <a:ext uri="{FF2B5EF4-FFF2-40B4-BE49-F238E27FC236}">
                      <a16:creationId xmlns:a16="http://schemas.microsoft.com/office/drawing/2014/main" id="{20D8B06F-F5EE-5633-29D7-C8B8307C0C24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535;p46">
                  <a:extLst>
                    <a:ext uri="{FF2B5EF4-FFF2-40B4-BE49-F238E27FC236}">
                      <a16:creationId xmlns:a16="http://schemas.microsoft.com/office/drawing/2014/main" id="{06713665-14C2-07F3-99FC-7E2BFC553672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9" name="Google Shape;2536;p46">
                <a:extLst>
                  <a:ext uri="{FF2B5EF4-FFF2-40B4-BE49-F238E27FC236}">
                    <a16:creationId xmlns:a16="http://schemas.microsoft.com/office/drawing/2014/main" id="{FD16ED8C-2AF1-991B-3F8F-6573FCC1AF11}"/>
                  </a:ext>
                </a:extLst>
              </p:cNvPr>
              <p:cNvGrpSpPr/>
              <p:nvPr/>
            </p:nvGrpSpPr>
            <p:grpSpPr>
              <a:xfrm rot="-8100289">
                <a:off x="686235" y="2833682"/>
                <a:ext cx="89313" cy="181953"/>
                <a:chOff x="5348875" y="4919713"/>
                <a:chExt cx="106043" cy="215981"/>
              </a:xfrm>
            </p:grpSpPr>
            <p:sp>
              <p:nvSpPr>
                <p:cNvPr id="2895" name="Google Shape;2537;p46">
                  <a:extLst>
                    <a:ext uri="{FF2B5EF4-FFF2-40B4-BE49-F238E27FC236}">
                      <a16:creationId xmlns:a16="http://schemas.microsoft.com/office/drawing/2014/main" id="{99FDFB2B-892A-3AFC-477A-71FED8426207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538;p46">
                  <a:extLst>
                    <a:ext uri="{FF2B5EF4-FFF2-40B4-BE49-F238E27FC236}">
                      <a16:creationId xmlns:a16="http://schemas.microsoft.com/office/drawing/2014/main" id="{6812482B-71EA-C40E-4D79-B0BF6DABB925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539;p46">
                  <a:extLst>
                    <a:ext uri="{FF2B5EF4-FFF2-40B4-BE49-F238E27FC236}">
                      <a16:creationId xmlns:a16="http://schemas.microsoft.com/office/drawing/2014/main" id="{BBBE895C-4043-1C7C-DDAC-5D3013F5B098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540;p46">
                  <a:extLst>
                    <a:ext uri="{FF2B5EF4-FFF2-40B4-BE49-F238E27FC236}">
                      <a16:creationId xmlns:a16="http://schemas.microsoft.com/office/drawing/2014/main" id="{9597D6E8-3668-14C9-A1BB-8E186907DB38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0" name="Google Shape;2541;p46">
                <a:extLst>
                  <a:ext uri="{FF2B5EF4-FFF2-40B4-BE49-F238E27FC236}">
                    <a16:creationId xmlns:a16="http://schemas.microsoft.com/office/drawing/2014/main" id="{73DB04D8-B36B-5A9A-DE1A-59C5C3CC4E77}"/>
                  </a:ext>
                </a:extLst>
              </p:cNvPr>
              <p:cNvGrpSpPr/>
              <p:nvPr/>
            </p:nvGrpSpPr>
            <p:grpSpPr>
              <a:xfrm rot="-3831289">
                <a:off x="666540" y="2784537"/>
                <a:ext cx="89306" cy="181941"/>
                <a:chOff x="5348875" y="4919713"/>
                <a:chExt cx="106043" cy="215981"/>
              </a:xfrm>
            </p:grpSpPr>
            <p:sp>
              <p:nvSpPr>
                <p:cNvPr id="2891" name="Google Shape;2542;p46">
                  <a:extLst>
                    <a:ext uri="{FF2B5EF4-FFF2-40B4-BE49-F238E27FC236}">
                      <a16:creationId xmlns:a16="http://schemas.microsoft.com/office/drawing/2014/main" id="{E489F893-A2CB-33C5-96EB-8404AABD7240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543;p46">
                  <a:extLst>
                    <a:ext uri="{FF2B5EF4-FFF2-40B4-BE49-F238E27FC236}">
                      <a16:creationId xmlns:a16="http://schemas.microsoft.com/office/drawing/2014/main" id="{8B762B8B-3848-1259-74E5-5E1DE692C195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544;p46">
                  <a:extLst>
                    <a:ext uri="{FF2B5EF4-FFF2-40B4-BE49-F238E27FC236}">
                      <a16:creationId xmlns:a16="http://schemas.microsoft.com/office/drawing/2014/main" id="{43F459DD-5855-08FD-6B74-564582817F5A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545;p46">
                  <a:extLst>
                    <a:ext uri="{FF2B5EF4-FFF2-40B4-BE49-F238E27FC236}">
                      <a16:creationId xmlns:a16="http://schemas.microsoft.com/office/drawing/2014/main" id="{3E27B3D0-203F-E5C5-CBDC-C02790D86647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1" name="Google Shape;2546;p46">
                <a:extLst>
                  <a:ext uri="{FF2B5EF4-FFF2-40B4-BE49-F238E27FC236}">
                    <a16:creationId xmlns:a16="http://schemas.microsoft.com/office/drawing/2014/main" id="{CCA49F89-6AF0-5230-ACEF-3854C5EE4BBD}"/>
                  </a:ext>
                </a:extLst>
              </p:cNvPr>
              <p:cNvGrpSpPr/>
              <p:nvPr/>
            </p:nvGrpSpPr>
            <p:grpSpPr>
              <a:xfrm rot="5584564">
                <a:off x="769032" y="2717648"/>
                <a:ext cx="89321" cy="181967"/>
                <a:chOff x="5348875" y="4919713"/>
                <a:chExt cx="106043" cy="215981"/>
              </a:xfrm>
            </p:grpSpPr>
            <p:sp>
              <p:nvSpPr>
                <p:cNvPr id="2887" name="Google Shape;2547;p46">
                  <a:extLst>
                    <a:ext uri="{FF2B5EF4-FFF2-40B4-BE49-F238E27FC236}">
                      <a16:creationId xmlns:a16="http://schemas.microsoft.com/office/drawing/2014/main" id="{D514E0F4-1EFF-1280-D0C9-89683A5C7BD2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548;p46">
                  <a:extLst>
                    <a:ext uri="{FF2B5EF4-FFF2-40B4-BE49-F238E27FC236}">
                      <a16:creationId xmlns:a16="http://schemas.microsoft.com/office/drawing/2014/main" id="{FAAB6627-D336-6ECE-70B3-07C5AF1B6476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549;p46">
                  <a:extLst>
                    <a:ext uri="{FF2B5EF4-FFF2-40B4-BE49-F238E27FC236}">
                      <a16:creationId xmlns:a16="http://schemas.microsoft.com/office/drawing/2014/main" id="{C7A3CCBD-E66E-533D-56B3-0E81717755C7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550;p46">
                  <a:extLst>
                    <a:ext uri="{FF2B5EF4-FFF2-40B4-BE49-F238E27FC236}">
                      <a16:creationId xmlns:a16="http://schemas.microsoft.com/office/drawing/2014/main" id="{E74301AB-6C8B-98E0-E161-10302D35E39A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2" name="Google Shape;2551;p46">
                <a:extLst>
                  <a:ext uri="{FF2B5EF4-FFF2-40B4-BE49-F238E27FC236}">
                    <a16:creationId xmlns:a16="http://schemas.microsoft.com/office/drawing/2014/main" id="{96BC8FD9-98C0-A3E8-5EAD-DA88EACBC63E}"/>
                  </a:ext>
                </a:extLst>
              </p:cNvPr>
              <p:cNvGrpSpPr/>
              <p:nvPr/>
            </p:nvGrpSpPr>
            <p:grpSpPr>
              <a:xfrm rot="-1434848">
                <a:off x="745704" y="2816693"/>
                <a:ext cx="89309" cy="181939"/>
                <a:chOff x="5348875" y="4919713"/>
                <a:chExt cx="106043" cy="215981"/>
              </a:xfrm>
            </p:grpSpPr>
            <p:sp>
              <p:nvSpPr>
                <p:cNvPr id="2883" name="Google Shape;2552;p46">
                  <a:extLst>
                    <a:ext uri="{FF2B5EF4-FFF2-40B4-BE49-F238E27FC236}">
                      <a16:creationId xmlns:a16="http://schemas.microsoft.com/office/drawing/2014/main" id="{F77C005B-9892-E3BA-93D9-AB0F2063640F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553;p46">
                  <a:extLst>
                    <a:ext uri="{FF2B5EF4-FFF2-40B4-BE49-F238E27FC236}">
                      <a16:creationId xmlns:a16="http://schemas.microsoft.com/office/drawing/2014/main" id="{221A9575-F8E9-DF21-D49A-87908E2AF333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554;p46">
                  <a:extLst>
                    <a:ext uri="{FF2B5EF4-FFF2-40B4-BE49-F238E27FC236}">
                      <a16:creationId xmlns:a16="http://schemas.microsoft.com/office/drawing/2014/main" id="{427B254F-2765-7F68-DE90-323BD022232B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555;p46">
                  <a:extLst>
                    <a:ext uri="{FF2B5EF4-FFF2-40B4-BE49-F238E27FC236}">
                      <a16:creationId xmlns:a16="http://schemas.microsoft.com/office/drawing/2014/main" id="{3683DE8A-17F1-E2CC-A76A-40501AE51669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3" name="Google Shape;2556;p46">
                <a:extLst>
                  <a:ext uri="{FF2B5EF4-FFF2-40B4-BE49-F238E27FC236}">
                    <a16:creationId xmlns:a16="http://schemas.microsoft.com/office/drawing/2014/main" id="{20114B01-C003-1B10-A8D9-71D4C6A58529}"/>
                  </a:ext>
                </a:extLst>
              </p:cNvPr>
              <p:cNvGrpSpPr/>
              <p:nvPr/>
            </p:nvGrpSpPr>
            <p:grpSpPr>
              <a:xfrm rot="2834253">
                <a:off x="884530" y="2822888"/>
                <a:ext cx="89306" cy="181940"/>
                <a:chOff x="5348875" y="4919713"/>
                <a:chExt cx="106043" cy="215981"/>
              </a:xfrm>
            </p:grpSpPr>
            <p:sp>
              <p:nvSpPr>
                <p:cNvPr id="2879" name="Google Shape;2557;p46">
                  <a:extLst>
                    <a:ext uri="{FF2B5EF4-FFF2-40B4-BE49-F238E27FC236}">
                      <a16:creationId xmlns:a16="http://schemas.microsoft.com/office/drawing/2014/main" id="{278F3D40-32FD-A909-9A13-6C1E7DB8C218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558;p46">
                  <a:extLst>
                    <a:ext uri="{FF2B5EF4-FFF2-40B4-BE49-F238E27FC236}">
                      <a16:creationId xmlns:a16="http://schemas.microsoft.com/office/drawing/2014/main" id="{88B003F2-9D83-C4E5-BF68-E612FCFBCFD0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559;p46">
                  <a:extLst>
                    <a:ext uri="{FF2B5EF4-FFF2-40B4-BE49-F238E27FC236}">
                      <a16:creationId xmlns:a16="http://schemas.microsoft.com/office/drawing/2014/main" id="{417BAF59-F8CE-5731-DEAF-50DC01B92E19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560;p46">
                  <a:extLst>
                    <a:ext uri="{FF2B5EF4-FFF2-40B4-BE49-F238E27FC236}">
                      <a16:creationId xmlns:a16="http://schemas.microsoft.com/office/drawing/2014/main" id="{7B8EC688-87BD-AFCA-C86B-76587AE08020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4" name="Google Shape;2561;p46">
                <a:extLst>
                  <a:ext uri="{FF2B5EF4-FFF2-40B4-BE49-F238E27FC236}">
                    <a16:creationId xmlns:a16="http://schemas.microsoft.com/office/drawing/2014/main" id="{81E8B850-F7FF-D39E-3F52-D259AB7A676E}"/>
                  </a:ext>
                </a:extLst>
              </p:cNvPr>
              <p:cNvGrpSpPr/>
              <p:nvPr/>
            </p:nvGrpSpPr>
            <p:grpSpPr>
              <a:xfrm rot="-10615436">
                <a:off x="894360" y="2916464"/>
                <a:ext cx="89321" cy="181967"/>
                <a:chOff x="5348875" y="4919713"/>
                <a:chExt cx="106043" cy="215981"/>
              </a:xfrm>
            </p:grpSpPr>
            <p:sp>
              <p:nvSpPr>
                <p:cNvPr id="2875" name="Google Shape;2562;p46">
                  <a:extLst>
                    <a:ext uri="{FF2B5EF4-FFF2-40B4-BE49-F238E27FC236}">
                      <a16:creationId xmlns:a16="http://schemas.microsoft.com/office/drawing/2014/main" id="{CE7E1F76-7315-7BD9-8FF6-DBB591B1BB81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563;p46">
                  <a:extLst>
                    <a:ext uri="{FF2B5EF4-FFF2-40B4-BE49-F238E27FC236}">
                      <a16:creationId xmlns:a16="http://schemas.microsoft.com/office/drawing/2014/main" id="{FA82BD08-DF63-2BF7-1CE3-3AE6BB54F769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564;p46">
                  <a:extLst>
                    <a:ext uri="{FF2B5EF4-FFF2-40B4-BE49-F238E27FC236}">
                      <a16:creationId xmlns:a16="http://schemas.microsoft.com/office/drawing/2014/main" id="{035A70A6-3A40-89B7-4BB5-6F1B8DB97561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565;p46">
                  <a:extLst>
                    <a:ext uri="{FF2B5EF4-FFF2-40B4-BE49-F238E27FC236}">
                      <a16:creationId xmlns:a16="http://schemas.microsoft.com/office/drawing/2014/main" id="{BAF3DA86-8120-AF43-6F17-74C8498C0B8F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5" name="Google Shape;2566;p46">
                <a:extLst>
                  <a:ext uri="{FF2B5EF4-FFF2-40B4-BE49-F238E27FC236}">
                    <a16:creationId xmlns:a16="http://schemas.microsoft.com/office/drawing/2014/main" id="{1DF55288-5AFA-5FA7-162F-15E0A398F8BD}"/>
                  </a:ext>
                </a:extLst>
              </p:cNvPr>
              <p:cNvGrpSpPr/>
              <p:nvPr/>
            </p:nvGrpSpPr>
            <p:grpSpPr>
              <a:xfrm rot="3965152">
                <a:off x="753447" y="2905231"/>
                <a:ext cx="89309" cy="181939"/>
                <a:chOff x="5348875" y="4919713"/>
                <a:chExt cx="106043" cy="215981"/>
              </a:xfrm>
            </p:grpSpPr>
            <p:sp>
              <p:nvSpPr>
                <p:cNvPr id="2871" name="Google Shape;2567;p46">
                  <a:extLst>
                    <a:ext uri="{FF2B5EF4-FFF2-40B4-BE49-F238E27FC236}">
                      <a16:creationId xmlns:a16="http://schemas.microsoft.com/office/drawing/2014/main" id="{63570877-685D-34E7-AB65-D970D0756EDB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568;p46">
                  <a:extLst>
                    <a:ext uri="{FF2B5EF4-FFF2-40B4-BE49-F238E27FC236}">
                      <a16:creationId xmlns:a16="http://schemas.microsoft.com/office/drawing/2014/main" id="{4D2AB8A0-CF53-FCFC-9E05-97C5ECC4E237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569;p46">
                  <a:extLst>
                    <a:ext uri="{FF2B5EF4-FFF2-40B4-BE49-F238E27FC236}">
                      <a16:creationId xmlns:a16="http://schemas.microsoft.com/office/drawing/2014/main" id="{9FC481F2-49F6-B2F2-DFF5-8277090EAC68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570;p46">
                  <a:extLst>
                    <a:ext uri="{FF2B5EF4-FFF2-40B4-BE49-F238E27FC236}">
                      <a16:creationId xmlns:a16="http://schemas.microsoft.com/office/drawing/2014/main" id="{BFB86477-C3BF-3FD8-E6A7-E811AD657785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6" name="Google Shape;2571;p46">
                <a:extLst>
                  <a:ext uri="{FF2B5EF4-FFF2-40B4-BE49-F238E27FC236}">
                    <a16:creationId xmlns:a16="http://schemas.microsoft.com/office/drawing/2014/main" id="{6467BC6F-96C8-33A1-0835-079B1E694507}"/>
                  </a:ext>
                </a:extLst>
              </p:cNvPr>
              <p:cNvGrpSpPr/>
              <p:nvPr/>
            </p:nvGrpSpPr>
            <p:grpSpPr>
              <a:xfrm rot="8234253">
                <a:off x="817415" y="2964568"/>
                <a:ext cx="89306" cy="181940"/>
                <a:chOff x="5348875" y="4919713"/>
                <a:chExt cx="106043" cy="215981"/>
              </a:xfrm>
            </p:grpSpPr>
            <p:sp>
              <p:nvSpPr>
                <p:cNvPr id="2867" name="Google Shape;2572;p46">
                  <a:extLst>
                    <a:ext uri="{FF2B5EF4-FFF2-40B4-BE49-F238E27FC236}">
                      <a16:creationId xmlns:a16="http://schemas.microsoft.com/office/drawing/2014/main" id="{CB6E3879-DE14-FE12-FA89-4AF08E037C38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573;p46">
                  <a:extLst>
                    <a:ext uri="{FF2B5EF4-FFF2-40B4-BE49-F238E27FC236}">
                      <a16:creationId xmlns:a16="http://schemas.microsoft.com/office/drawing/2014/main" id="{2ED79BFB-47A2-5C99-C9AB-950CB26F5F13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574;p46">
                  <a:extLst>
                    <a:ext uri="{FF2B5EF4-FFF2-40B4-BE49-F238E27FC236}">
                      <a16:creationId xmlns:a16="http://schemas.microsoft.com/office/drawing/2014/main" id="{A286E325-ED41-C57C-9CFB-B5299E73FCBC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575;p46">
                  <a:extLst>
                    <a:ext uri="{FF2B5EF4-FFF2-40B4-BE49-F238E27FC236}">
                      <a16:creationId xmlns:a16="http://schemas.microsoft.com/office/drawing/2014/main" id="{7865E10B-D32D-EC26-EDDD-81DB0450F87E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7" name="Google Shape;2576;p46">
                <a:extLst>
                  <a:ext uri="{FF2B5EF4-FFF2-40B4-BE49-F238E27FC236}">
                    <a16:creationId xmlns:a16="http://schemas.microsoft.com/office/drawing/2014/main" id="{ECE49732-B5A6-54D4-7221-3EBDF19E91F2}"/>
                  </a:ext>
                </a:extLst>
              </p:cNvPr>
              <p:cNvGrpSpPr/>
              <p:nvPr/>
            </p:nvGrpSpPr>
            <p:grpSpPr>
              <a:xfrm rot="3965152">
                <a:off x="933747" y="2978306"/>
                <a:ext cx="89309" cy="181939"/>
                <a:chOff x="5348875" y="4919713"/>
                <a:chExt cx="106043" cy="215981"/>
              </a:xfrm>
            </p:grpSpPr>
            <p:sp>
              <p:nvSpPr>
                <p:cNvPr id="2863" name="Google Shape;2577;p46">
                  <a:extLst>
                    <a:ext uri="{FF2B5EF4-FFF2-40B4-BE49-F238E27FC236}">
                      <a16:creationId xmlns:a16="http://schemas.microsoft.com/office/drawing/2014/main" id="{1DBD1058-7364-CA31-049D-D53A82A340A1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578;p46">
                  <a:extLst>
                    <a:ext uri="{FF2B5EF4-FFF2-40B4-BE49-F238E27FC236}">
                      <a16:creationId xmlns:a16="http://schemas.microsoft.com/office/drawing/2014/main" id="{E5580620-1B2A-4CC6-896B-57E38B76F299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579;p46">
                  <a:extLst>
                    <a:ext uri="{FF2B5EF4-FFF2-40B4-BE49-F238E27FC236}">
                      <a16:creationId xmlns:a16="http://schemas.microsoft.com/office/drawing/2014/main" id="{50DF1C81-D75E-EB73-EB5B-C78FF2C6EEA0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580;p46">
                  <a:extLst>
                    <a:ext uri="{FF2B5EF4-FFF2-40B4-BE49-F238E27FC236}">
                      <a16:creationId xmlns:a16="http://schemas.microsoft.com/office/drawing/2014/main" id="{D03259D5-2100-FD08-C9E0-8F49D8D2D425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8" name="Google Shape;2581;p46">
                <a:extLst>
                  <a:ext uri="{FF2B5EF4-FFF2-40B4-BE49-F238E27FC236}">
                    <a16:creationId xmlns:a16="http://schemas.microsoft.com/office/drawing/2014/main" id="{963DCED7-093F-B139-12F8-98B4E63ACE10}"/>
                  </a:ext>
                </a:extLst>
              </p:cNvPr>
              <p:cNvGrpSpPr/>
              <p:nvPr/>
            </p:nvGrpSpPr>
            <p:grpSpPr>
              <a:xfrm rot="-1434848">
                <a:off x="909579" y="2987656"/>
                <a:ext cx="89309" cy="181939"/>
                <a:chOff x="5348875" y="4919713"/>
                <a:chExt cx="106043" cy="215981"/>
              </a:xfrm>
            </p:grpSpPr>
            <p:sp>
              <p:nvSpPr>
                <p:cNvPr id="2859" name="Google Shape;2582;p46">
                  <a:extLst>
                    <a:ext uri="{FF2B5EF4-FFF2-40B4-BE49-F238E27FC236}">
                      <a16:creationId xmlns:a16="http://schemas.microsoft.com/office/drawing/2014/main" id="{9B65F584-C9F1-E649-891B-90447AA2CF6C}"/>
                    </a:ext>
                  </a:extLst>
                </p:cNvPr>
                <p:cNvSpPr/>
                <p:nvPr/>
              </p:nvSpPr>
              <p:spPr>
                <a:xfrm>
                  <a:off x="5348875" y="4919713"/>
                  <a:ext cx="106043" cy="215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9" h="14581" extrusionOk="0">
                      <a:moveTo>
                        <a:pt x="2917" y="1"/>
                      </a:moveTo>
                      <a:lnTo>
                        <a:pt x="2453" y="133"/>
                      </a:lnTo>
                      <a:lnTo>
                        <a:pt x="1989" y="332"/>
                      </a:lnTo>
                      <a:lnTo>
                        <a:pt x="1591" y="597"/>
                      </a:lnTo>
                      <a:lnTo>
                        <a:pt x="1260" y="929"/>
                      </a:lnTo>
                      <a:lnTo>
                        <a:pt x="995" y="1392"/>
                      </a:lnTo>
                      <a:lnTo>
                        <a:pt x="796" y="1790"/>
                      </a:lnTo>
                      <a:lnTo>
                        <a:pt x="730" y="2320"/>
                      </a:lnTo>
                      <a:lnTo>
                        <a:pt x="1" y="11731"/>
                      </a:lnTo>
                      <a:lnTo>
                        <a:pt x="1" y="12261"/>
                      </a:lnTo>
                      <a:lnTo>
                        <a:pt x="133" y="12725"/>
                      </a:lnTo>
                      <a:lnTo>
                        <a:pt x="332" y="13189"/>
                      </a:lnTo>
                      <a:lnTo>
                        <a:pt x="597" y="13586"/>
                      </a:lnTo>
                      <a:lnTo>
                        <a:pt x="995" y="13918"/>
                      </a:lnTo>
                      <a:lnTo>
                        <a:pt x="1393" y="14183"/>
                      </a:lnTo>
                      <a:lnTo>
                        <a:pt x="1856" y="14382"/>
                      </a:lnTo>
                      <a:lnTo>
                        <a:pt x="2320" y="14448"/>
                      </a:lnTo>
                      <a:lnTo>
                        <a:pt x="3712" y="14580"/>
                      </a:lnTo>
                      <a:lnTo>
                        <a:pt x="4242" y="14514"/>
                      </a:lnTo>
                      <a:lnTo>
                        <a:pt x="4706" y="14448"/>
                      </a:lnTo>
                      <a:lnTo>
                        <a:pt x="5170" y="14249"/>
                      </a:lnTo>
                      <a:lnTo>
                        <a:pt x="5568" y="13984"/>
                      </a:lnTo>
                      <a:lnTo>
                        <a:pt x="5899" y="13586"/>
                      </a:lnTo>
                      <a:lnTo>
                        <a:pt x="6164" y="13189"/>
                      </a:lnTo>
                      <a:lnTo>
                        <a:pt x="6363" y="12725"/>
                      </a:lnTo>
                      <a:lnTo>
                        <a:pt x="6429" y="12261"/>
                      </a:lnTo>
                      <a:lnTo>
                        <a:pt x="7158" y="2784"/>
                      </a:lnTo>
                      <a:lnTo>
                        <a:pt x="7158" y="2320"/>
                      </a:lnTo>
                      <a:lnTo>
                        <a:pt x="7026" y="1790"/>
                      </a:lnTo>
                      <a:lnTo>
                        <a:pt x="6827" y="1392"/>
                      </a:lnTo>
                      <a:lnTo>
                        <a:pt x="6562" y="995"/>
                      </a:lnTo>
                      <a:lnTo>
                        <a:pt x="6164" y="663"/>
                      </a:lnTo>
                      <a:lnTo>
                        <a:pt x="5766" y="398"/>
                      </a:lnTo>
                      <a:lnTo>
                        <a:pt x="5303" y="200"/>
                      </a:lnTo>
                      <a:lnTo>
                        <a:pt x="4839" y="133"/>
                      </a:lnTo>
                      <a:lnTo>
                        <a:pt x="34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583;p46">
                  <a:extLst>
                    <a:ext uri="{FF2B5EF4-FFF2-40B4-BE49-F238E27FC236}">
                      <a16:creationId xmlns:a16="http://schemas.microsoft.com/office/drawing/2014/main" id="{BB69367A-61D4-7E37-D9C5-7CDED22D0D2E}"/>
                    </a:ext>
                  </a:extLst>
                </p:cNvPr>
                <p:cNvSpPr/>
                <p:nvPr/>
              </p:nvSpPr>
              <p:spPr>
                <a:xfrm>
                  <a:off x="5356741" y="4927564"/>
                  <a:ext cx="82461" cy="20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3786" extrusionOk="0">
                      <a:moveTo>
                        <a:pt x="2585" y="1"/>
                      </a:moveTo>
                      <a:lnTo>
                        <a:pt x="2187" y="133"/>
                      </a:lnTo>
                      <a:lnTo>
                        <a:pt x="1789" y="266"/>
                      </a:lnTo>
                      <a:lnTo>
                        <a:pt x="1458" y="531"/>
                      </a:lnTo>
                      <a:lnTo>
                        <a:pt x="1127" y="862"/>
                      </a:lnTo>
                      <a:lnTo>
                        <a:pt x="928" y="1260"/>
                      </a:lnTo>
                      <a:lnTo>
                        <a:pt x="729" y="1724"/>
                      </a:lnTo>
                      <a:lnTo>
                        <a:pt x="663" y="2188"/>
                      </a:lnTo>
                      <a:lnTo>
                        <a:pt x="0" y="11134"/>
                      </a:lnTo>
                      <a:lnTo>
                        <a:pt x="0" y="11665"/>
                      </a:lnTo>
                      <a:lnTo>
                        <a:pt x="66" y="12129"/>
                      </a:lnTo>
                      <a:lnTo>
                        <a:pt x="265" y="12526"/>
                      </a:lnTo>
                      <a:lnTo>
                        <a:pt x="530" y="12924"/>
                      </a:lnTo>
                      <a:lnTo>
                        <a:pt x="795" y="13189"/>
                      </a:lnTo>
                      <a:lnTo>
                        <a:pt x="1127" y="13454"/>
                      </a:lnTo>
                      <a:lnTo>
                        <a:pt x="1524" y="13653"/>
                      </a:lnTo>
                      <a:lnTo>
                        <a:pt x="1988" y="13719"/>
                      </a:lnTo>
                      <a:lnTo>
                        <a:pt x="3181" y="13785"/>
                      </a:lnTo>
                      <a:lnTo>
                        <a:pt x="3645" y="13785"/>
                      </a:lnTo>
                      <a:lnTo>
                        <a:pt x="4043" y="13653"/>
                      </a:lnTo>
                      <a:lnTo>
                        <a:pt x="4440" y="13454"/>
                      </a:lnTo>
                      <a:lnTo>
                        <a:pt x="4772" y="13189"/>
                      </a:lnTo>
                      <a:lnTo>
                        <a:pt x="5037" y="12858"/>
                      </a:lnTo>
                      <a:lnTo>
                        <a:pt x="5302" y="12526"/>
                      </a:lnTo>
                      <a:lnTo>
                        <a:pt x="5434" y="12062"/>
                      </a:lnTo>
                      <a:lnTo>
                        <a:pt x="5501" y="11598"/>
                      </a:lnTo>
                      <a:lnTo>
                        <a:pt x="5567" y="11333"/>
                      </a:lnTo>
                      <a:lnTo>
                        <a:pt x="4705" y="11267"/>
                      </a:lnTo>
                      <a:lnTo>
                        <a:pt x="4241" y="11201"/>
                      </a:lnTo>
                      <a:lnTo>
                        <a:pt x="3844" y="11002"/>
                      </a:lnTo>
                      <a:lnTo>
                        <a:pt x="3512" y="10803"/>
                      </a:lnTo>
                      <a:lnTo>
                        <a:pt x="3181" y="10472"/>
                      </a:lnTo>
                      <a:lnTo>
                        <a:pt x="2982" y="10074"/>
                      </a:lnTo>
                      <a:lnTo>
                        <a:pt x="2783" y="9677"/>
                      </a:lnTo>
                      <a:lnTo>
                        <a:pt x="2717" y="9213"/>
                      </a:lnTo>
                      <a:lnTo>
                        <a:pt x="2717" y="8749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584;p46">
                  <a:extLst>
                    <a:ext uri="{FF2B5EF4-FFF2-40B4-BE49-F238E27FC236}">
                      <a16:creationId xmlns:a16="http://schemas.microsoft.com/office/drawing/2014/main" id="{2C3F6EC3-0E26-3BC1-9CCF-CCD441734F50}"/>
                    </a:ext>
                  </a:extLst>
                </p:cNvPr>
                <p:cNvSpPr/>
                <p:nvPr/>
              </p:nvSpPr>
              <p:spPr>
                <a:xfrm>
                  <a:off x="5420542" y="4940333"/>
                  <a:ext cx="28484" cy="14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" h="9677" extrusionOk="0">
                      <a:moveTo>
                        <a:pt x="1061" y="0"/>
                      </a:moveTo>
                      <a:lnTo>
                        <a:pt x="862" y="133"/>
                      </a:lnTo>
                      <a:lnTo>
                        <a:pt x="730" y="332"/>
                      </a:lnTo>
                      <a:lnTo>
                        <a:pt x="663" y="597"/>
                      </a:lnTo>
                      <a:lnTo>
                        <a:pt x="1" y="9013"/>
                      </a:lnTo>
                      <a:lnTo>
                        <a:pt x="1" y="9278"/>
                      </a:lnTo>
                      <a:lnTo>
                        <a:pt x="133" y="9477"/>
                      </a:lnTo>
                      <a:lnTo>
                        <a:pt x="332" y="9610"/>
                      </a:lnTo>
                      <a:lnTo>
                        <a:pt x="597" y="9676"/>
                      </a:lnTo>
                      <a:lnTo>
                        <a:pt x="796" y="9676"/>
                      </a:lnTo>
                      <a:lnTo>
                        <a:pt x="1061" y="9543"/>
                      </a:lnTo>
                      <a:lnTo>
                        <a:pt x="1194" y="9345"/>
                      </a:lnTo>
                      <a:lnTo>
                        <a:pt x="1260" y="9146"/>
                      </a:lnTo>
                      <a:lnTo>
                        <a:pt x="1923" y="663"/>
                      </a:lnTo>
                      <a:lnTo>
                        <a:pt x="1856" y="398"/>
                      </a:lnTo>
                      <a:lnTo>
                        <a:pt x="1724" y="199"/>
                      </a:lnTo>
                      <a:lnTo>
                        <a:pt x="1591" y="67"/>
                      </a:lnTo>
                      <a:lnTo>
                        <a:pt x="13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585;p46">
                  <a:extLst>
                    <a:ext uri="{FF2B5EF4-FFF2-40B4-BE49-F238E27FC236}">
                      <a16:creationId xmlns:a16="http://schemas.microsoft.com/office/drawing/2014/main" id="{54DC0EAE-223C-5CCB-0A80-47A3C4B05670}"/>
                    </a:ext>
                  </a:extLst>
                </p:cNvPr>
                <p:cNvSpPr/>
                <p:nvPr/>
              </p:nvSpPr>
              <p:spPr>
                <a:xfrm>
                  <a:off x="5365570" y="5017880"/>
                  <a:ext cx="72655" cy="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5" h="1327" extrusionOk="0">
                      <a:moveTo>
                        <a:pt x="332" y="1"/>
                      </a:moveTo>
                      <a:lnTo>
                        <a:pt x="199" y="133"/>
                      </a:lnTo>
                      <a:lnTo>
                        <a:pt x="67" y="266"/>
                      </a:lnTo>
                      <a:lnTo>
                        <a:pt x="0" y="465"/>
                      </a:lnTo>
                      <a:lnTo>
                        <a:pt x="0" y="664"/>
                      </a:lnTo>
                      <a:lnTo>
                        <a:pt x="133" y="862"/>
                      </a:lnTo>
                      <a:lnTo>
                        <a:pt x="266" y="929"/>
                      </a:lnTo>
                      <a:lnTo>
                        <a:pt x="464" y="995"/>
                      </a:lnTo>
                      <a:lnTo>
                        <a:pt x="4374" y="1326"/>
                      </a:lnTo>
                      <a:lnTo>
                        <a:pt x="4573" y="1260"/>
                      </a:lnTo>
                      <a:lnTo>
                        <a:pt x="4706" y="1194"/>
                      </a:lnTo>
                      <a:lnTo>
                        <a:pt x="4838" y="1061"/>
                      </a:lnTo>
                      <a:lnTo>
                        <a:pt x="4905" y="862"/>
                      </a:lnTo>
                      <a:lnTo>
                        <a:pt x="4905" y="664"/>
                      </a:lnTo>
                      <a:lnTo>
                        <a:pt x="4772" y="465"/>
                      </a:lnTo>
                      <a:lnTo>
                        <a:pt x="4639" y="332"/>
                      </a:lnTo>
                      <a:lnTo>
                        <a:pt x="4441" y="266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47" name="Google Shape;2586;p46">
              <a:extLst>
                <a:ext uri="{FF2B5EF4-FFF2-40B4-BE49-F238E27FC236}">
                  <a16:creationId xmlns:a16="http://schemas.microsoft.com/office/drawing/2014/main" id="{479ECFF4-7A87-11A2-DE64-AF811F673507}"/>
                </a:ext>
              </a:extLst>
            </p:cNvPr>
            <p:cNvGrpSpPr/>
            <p:nvPr/>
          </p:nvGrpSpPr>
          <p:grpSpPr>
            <a:xfrm rot="-1435060">
              <a:off x="6405797" y="1858619"/>
              <a:ext cx="295903" cy="602857"/>
              <a:chOff x="5348875" y="4919713"/>
              <a:chExt cx="106043" cy="215981"/>
            </a:xfrm>
          </p:grpSpPr>
          <p:sp>
            <p:nvSpPr>
              <p:cNvPr id="2748" name="Google Shape;2587;p46">
                <a:extLst>
                  <a:ext uri="{FF2B5EF4-FFF2-40B4-BE49-F238E27FC236}">
                    <a16:creationId xmlns:a16="http://schemas.microsoft.com/office/drawing/2014/main" id="{3627147F-DFEC-BE42-7B1B-D6E9B5BB0B8C}"/>
                  </a:ext>
                </a:extLst>
              </p:cNvPr>
              <p:cNvSpPr/>
              <p:nvPr/>
            </p:nvSpPr>
            <p:spPr>
              <a:xfrm>
                <a:off x="5348875" y="4919713"/>
                <a:ext cx="106043" cy="215981"/>
              </a:xfrm>
              <a:custGeom>
                <a:avLst/>
                <a:gdLst/>
                <a:ahLst/>
                <a:cxnLst/>
                <a:rect l="l" t="t" r="r" b="b"/>
                <a:pathLst>
                  <a:path w="7159" h="14581" extrusionOk="0">
                    <a:moveTo>
                      <a:pt x="2917" y="1"/>
                    </a:moveTo>
                    <a:lnTo>
                      <a:pt x="2453" y="133"/>
                    </a:lnTo>
                    <a:lnTo>
                      <a:pt x="1989" y="332"/>
                    </a:lnTo>
                    <a:lnTo>
                      <a:pt x="1591" y="597"/>
                    </a:lnTo>
                    <a:lnTo>
                      <a:pt x="1260" y="929"/>
                    </a:lnTo>
                    <a:lnTo>
                      <a:pt x="995" y="1392"/>
                    </a:lnTo>
                    <a:lnTo>
                      <a:pt x="796" y="1790"/>
                    </a:lnTo>
                    <a:lnTo>
                      <a:pt x="730" y="2320"/>
                    </a:lnTo>
                    <a:lnTo>
                      <a:pt x="1" y="11731"/>
                    </a:lnTo>
                    <a:lnTo>
                      <a:pt x="1" y="12261"/>
                    </a:lnTo>
                    <a:lnTo>
                      <a:pt x="133" y="12725"/>
                    </a:lnTo>
                    <a:lnTo>
                      <a:pt x="332" y="13189"/>
                    </a:lnTo>
                    <a:lnTo>
                      <a:pt x="597" y="13586"/>
                    </a:lnTo>
                    <a:lnTo>
                      <a:pt x="995" y="13918"/>
                    </a:lnTo>
                    <a:lnTo>
                      <a:pt x="1393" y="14183"/>
                    </a:lnTo>
                    <a:lnTo>
                      <a:pt x="1856" y="14382"/>
                    </a:lnTo>
                    <a:lnTo>
                      <a:pt x="2320" y="14448"/>
                    </a:lnTo>
                    <a:lnTo>
                      <a:pt x="3712" y="14580"/>
                    </a:lnTo>
                    <a:lnTo>
                      <a:pt x="4242" y="14514"/>
                    </a:lnTo>
                    <a:lnTo>
                      <a:pt x="4706" y="14448"/>
                    </a:lnTo>
                    <a:lnTo>
                      <a:pt x="5170" y="14249"/>
                    </a:lnTo>
                    <a:lnTo>
                      <a:pt x="5568" y="13984"/>
                    </a:lnTo>
                    <a:lnTo>
                      <a:pt x="5899" y="13586"/>
                    </a:lnTo>
                    <a:lnTo>
                      <a:pt x="6164" y="13189"/>
                    </a:lnTo>
                    <a:lnTo>
                      <a:pt x="6363" y="12725"/>
                    </a:lnTo>
                    <a:lnTo>
                      <a:pt x="6429" y="12261"/>
                    </a:lnTo>
                    <a:lnTo>
                      <a:pt x="7158" y="2784"/>
                    </a:lnTo>
                    <a:lnTo>
                      <a:pt x="7158" y="2320"/>
                    </a:lnTo>
                    <a:lnTo>
                      <a:pt x="7026" y="1790"/>
                    </a:lnTo>
                    <a:lnTo>
                      <a:pt x="6827" y="1392"/>
                    </a:lnTo>
                    <a:lnTo>
                      <a:pt x="6562" y="995"/>
                    </a:lnTo>
                    <a:lnTo>
                      <a:pt x="6164" y="663"/>
                    </a:lnTo>
                    <a:lnTo>
                      <a:pt x="5766" y="398"/>
                    </a:lnTo>
                    <a:lnTo>
                      <a:pt x="5303" y="200"/>
                    </a:lnTo>
                    <a:lnTo>
                      <a:pt x="4839" y="133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588;p46">
                <a:extLst>
                  <a:ext uri="{FF2B5EF4-FFF2-40B4-BE49-F238E27FC236}">
                    <a16:creationId xmlns:a16="http://schemas.microsoft.com/office/drawing/2014/main" id="{68CCE43A-C179-9C83-7812-DA547EBD3363}"/>
                  </a:ext>
                </a:extLst>
              </p:cNvPr>
              <p:cNvSpPr/>
              <p:nvPr/>
            </p:nvSpPr>
            <p:spPr>
              <a:xfrm>
                <a:off x="5356741" y="4927564"/>
                <a:ext cx="82461" cy="20420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13786" extrusionOk="0">
                    <a:moveTo>
                      <a:pt x="2585" y="1"/>
                    </a:moveTo>
                    <a:lnTo>
                      <a:pt x="2187" y="133"/>
                    </a:lnTo>
                    <a:lnTo>
                      <a:pt x="1789" y="266"/>
                    </a:lnTo>
                    <a:lnTo>
                      <a:pt x="1458" y="531"/>
                    </a:lnTo>
                    <a:lnTo>
                      <a:pt x="1127" y="862"/>
                    </a:lnTo>
                    <a:lnTo>
                      <a:pt x="928" y="1260"/>
                    </a:lnTo>
                    <a:lnTo>
                      <a:pt x="729" y="1724"/>
                    </a:lnTo>
                    <a:lnTo>
                      <a:pt x="663" y="2188"/>
                    </a:lnTo>
                    <a:lnTo>
                      <a:pt x="0" y="11134"/>
                    </a:lnTo>
                    <a:lnTo>
                      <a:pt x="0" y="11665"/>
                    </a:lnTo>
                    <a:lnTo>
                      <a:pt x="66" y="12129"/>
                    </a:lnTo>
                    <a:lnTo>
                      <a:pt x="265" y="12526"/>
                    </a:lnTo>
                    <a:lnTo>
                      <a:pt x="530" y="12924"/>
                    </a:lnTo>
                    <a:lnTo>
                      <a:pt x="795" y="13189"/>
                    </a:lnTo>
                    <a:lnTo>
                      <a:pt x="1127" y="13454"/>
                    </a:lnTo>
                    <a:lnTo>
                      <a:pt x="1524" y="13653"/>
                    </a:lnTo>
                    <a:lnTo>
                      <a:pt x="1988" y="13719"/>
                    </a:lnTo>
                    <a:lnTo>
                      <a:pt x="3181" y="13785"/>
                    </a:lnTo>
                    <a:lnTo>
                      <a:pt x="3645" y="13785"/>
                    </a:lnTo>
                    <a:lnTo>
                      <a:pt x="4043" y="13653"/>
                    </a:lnTo>
                    <a:lnTo>
                      <a:pt x="4440" y="13454"/>
                    </a:lnTo>
                    <a:lnTo>
                      <a:pt x="4772" y="13189"/>
                    </a:lnTo>
                    <a:lnTo>
                      <a:pt x="5037" y="12858"/>
                    </a:lnTo>
                    <a:lnTo>
                      <a:pt x="5302" y="12526"/>
                    </a:lnTo>
                    <a:lnTo>
                      <a:pt x="5434" y="12062"/>
                    </a:lnTo>
                    <a:lnTo>
                      <a:pt x="5501" y="11598"/>
                    </a:lnTo>
                    <a:lnTo>
                      <a:pt x="5567" y="11333"/>
                    </a:lnTo>
                    <a:lnTo>
                      <a:pt x="4705" y="11267"/>
                    </a:lnTo>
                    <a:lnTo>
                      <a:pt x="4241" y="11201"/>
                    </a:lnTo>
                    <a:lnTo>
                      <a:pt x="3844" y="11002"/>
                    </a:lnTo>
                    <a:lnTo>
                      <a:pt x="3512" y="10803"/>
                    </a:lnTo>
                    <a:lnTo>
                      <a:pt x="3181" y="10472"/>
                    </a:lnTo>
                    <a:lnTo>
                      <a:pt x="2982" y="10074"/>
                    </a:lnTo>
                    <a:lnTo>
                      <a:pt x="2783" y="9677"/>
                    </a:lnTo>
                    <a:lnTo>
                      <a:pt x="2717" y="9213"/>
                    </a:lnTo>
                    <a:lnTo>
                      <a:pt x="2717" y="8749"/>
                    </a:ln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589;p46">
                <a:extLst>
                  <a:ext uri="{FF2B5EF4-FFF2-40B4-BE49-F238E27FC236}">
                    <a16:creationId xmlns:a16="http://schemas.microsoft.com/office/drawing/2014/main" id="{C068CA47-A8DF-A3CA-74DE-B324781C0203}"/>
                  </a:ext>
                </a:extLst>
              </p:cNvPr>
              <p:cNvSpPr/>
              <p:nvPr/>
            </p:nvSpPr>
            <p:spPr>
              <a:xfrm>
                <a:off x="5420542" y="4940333"/>
                <a:ext cx="28484" cy="14334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9677" extrusionOk="0">
                    <a:moveTo>
                      <a:pt x="1061" y="0"/>
                    </a:moveTo>
                    <a:lnTo>
                      <a:pt x="862" y="133"/>
                    </a:lnTo>
                    <a:lnTo>
                      <a:pt x="730" y="332"/>
                    </a:lnTo>
                    <a:lnTo>
                      <a:pt x="663" y="597"/>
                    </a:lnTo>
                    <a:lnTo>
                      <a:pt x="1" y="9013"/>
                    </a:lnTo>
                    <a:lnTo>
                      <a:pt x="1" y="9278"/>
                    </a:lnTo>
                    <a:lnTo>
                      <a:pt x="133" y="9477"/>
                    </a:lnTo>
                    <a:lnTo>
                      <a:pt x="332" y="9610"/>
                    </a:lnTo>
                    <a:lnTo>
                      <a:pt x="597" y="9676"/>
                    </a:lnTo>
                    <a:lnTo>
                      <a:pt x="796" y="9676"/>
                    </a:lnTo>
                    <a:lnTo>
                      <a:pt x="1061" y="9543"/>
                    </a:lnTo>
                    <a:lnTo>
                      <a:pt x="1194" y="9345"/>
                    </a:lnTo>
                    <a:lnTo>
                      <a:pt x="1260" y="9146"/>
                    </a:lnTo>
                    <a:lnTo>
                      <a:pt x="1923" y="663"/>
                    </a:lnTo>
                    <a:lnTo>
                      <a:pt x="1856" y="398"/>
                    </a:lnTo>
                    <a:lnTo>
                      <a:pt x="1724" y="199"/>
                    </a:lnTo>
                    <a:lnTo>
                      <a:pt x="1591" y="67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590;p46">
                <a:extLst>
                  <a:ext uri="{FF2B5EF4-FFF2-40B4-BE49-F238E27FC236}">
                    <a16:creationId xmlns:a16="http://schemas.microsoft.com/office/drawing/2014/main" id="{BD21FDFF-ACC2-9EA3-4C6D-7C47EA657371}"/>
                  </a:ext>
                </a:extLst>
              </p:cNvPr>
              <p:cNvSpPr/>
              <p:nvPr/>
            </p:nvSpPr>
            <p:spPr>
              <a:xfrm>
                <a:off x="5365570" y="5017880"/>
                <a:ext cx="72655" cy="19656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1327" extrusionOk="0">
                    <a:moveTo>
                      <a:pt x="332" y="1"/>
                    </a:moveTo>
                    <a:lnTo>
                      <a:pt x="199" y="133"/>
                    </a:lnTo>
                    <a:lnTo>
                      <a:pt x="67" y="266"/>
                    </a:lnTo>
                    <a:lnTo>
                      <a:pt x="0" y="465"/>
                    </a:lnTo>
                    <a:lnTo>
                      <a:pt x="0" y="664"/>
                    </a:lnTo>
                    <a:lnTo>
                      <a:pt x="133" y="862"/>
                    </a:lnTo>
                    <a:lnTo>
                      <a:pt x="266" y="929"/>
                    </a:lnTo>
                    <a:lnTo>
                      <a:pt x="464" y="995"/>
                    </a:lnTo>
                    <a:lnTo>
                      <a:pt x="4374" y="1326"/>
                    </a:lnTo>
                    <a:lnTo>
                      <a:pt x="4573" y="1260"/>
                    </a:lnTo>
                    <a:lnTo>
                      <a:pt x="4706" y="1194"/>
                    </a:lnTo>
                    <a:lnTo>
                      <a:pt x="4838" y="1061"/>
                    </a:lnTo>
                    <a:lnTo>
                      <a:pt x="4905" y="862"/>
                    </a:lnTo>
                    <a:lnTo>
                      <a:pt x="4905" y="664"/>
                    </a:lnTo>
                    <a:lnTo>
                      <a:pt x="4772" y="465"/>
                    </a:lnTo>
                    <a:lnTo>
                      <a:pt x="4639" y="332"/>
                    </a:lnTo>
                    <a:lnTo>
                      <a:pt x="4441" y="266"/>
                    </a:ln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969" name="Picture 2968">
            <a:extLst>
              <a:ext uri="{FF2B5EF4-FFF2-40B4-BE49-F238E27FC236}">
                <a16:creationId xmlns:a16="http://schemas.microsoft.com/office/drawing/2014/main" id="{A4D7D9C1-E486-CC1B-B4DA-83721F3CC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784338">
            <a:off x="6503973" y="668513"/>
            <a:ext cx="34163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Red Hand Reaching Into Someones Head Grabbing Where - Self Awareness Png,  Transparent Png , Transparent Png Image - PNGitem">
            <a:extLst>
              <a:ext uri="{FF2B5EF4-FFF2-40B4-BE49-F238E27FC236}">
                <a16:creationId xmlns:a16="http://schemas.microsoft.com/office/drawing/2014/main" id="{3265E1AC-CDBD-8C5B-6DDE-46E674F2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216125"/>
            <a:ext cx="6496050" cy="51435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EBABF2-7BC9-48E7-54DE-3B0A30C18A11}"/>
              </a:ext>
            </a:extLst>
          </p:cNvPr>
          <p:cNvSpPr txBox="1"/>
          <p:nvPr/>
        </p:nvSpPr>
        <p:spPr>
          <a:xfrm>
            <a:off x="1499016" y="-110927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5FFF8E-0145-360F-B81C-C11A02F3F08A}"/>
              </a:ext>
            </a:extLst>
          </p:cNvPr>
          <p:cNvSpPr txBox="1"/>
          <p:nvPr/>
        </p:nvSpPr>
        <p:spPr>
          <a:xfrm>
            <a:off x="1514007" y="876924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5416AF-A969-E478-2863-F875A790A174}"/>
              </a:ext>
            </a:extLst>
          </p:cNvPr>
          <p:cNvSpPr txBox="1"/>
          <p:nvPr/>
        </p:nvSpPr>
        <p:spPr>
          <a:xfrm>
            <a:off x="8799226" y="-103432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31C7B-52C7-DD8D-246B-C5DE6BDB022D}"/>
              </a:ext>
            </a:extLst>
          </p:cNvPr>
          <p:cNvSpPr txBox="1"/>
          <p:nvPr/>
        </p:nvSpPr>
        <p:spPr>
          <a:xfrm>
            <a:off x="0" y="0"/>
            <a:ext cx="9549537" cy="563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Medicine industries in Bangladesh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BD" sz="1800" b="1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Dependency and Awareness</a:t>
            </a:r>
            <a:endParaRPr lang="en-B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People are now more health conscious than before. People are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geeting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dependent more on medicine.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Dependencies: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b="1" dirty="0"/>
              <a:t>Natural causes :</a:t>
            </a:r>
            <a:endParaRPr lang="en-B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Dieases</a:t>
            </a:r>
            <a:endParaRPr lang="en-B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Accidents</a:t>
            </a:r>
            <a:endParaRPr lang="en-B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Pendamic</a:t>
            </a:r>
            <a:endParaRPr lang="en-BD" dirty="0"/>
          </a:p>
          <a:p>
            <a:r>
              <a:rPr lang="en-US" dirty="0"/>
              <a:t> </a:t>
            </a:r>
            <a:r>
              <a:rPr lang="en-US" b="1" dirty="0"/>
              <a:t>Man made causes :</a:t>
            </a:r>
            <a:endParaRPr lang="en-BD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</a:t>
            </a:r>
            <a:r>
              <a:rPr lang="en-US" dirty="0" err="1"/>
              <a:t>concious</a:t>
            </a:r>
            <a:r>
              <a:rPr lang="en-US" dirty="0"/>
              <a:t> about heath</a:t>
            </a:r>
            <a:endParaRPr lang="en-B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heavy junk food or maintaining </a:t>
            </a:r>
            <a:r>
              <a:rPr lang="en-US" dirty="0" err="1"/>
              <a:t>kito</a:t>
            </a:r>
            <a:r>
              <a:rPr lang="en-US" dirty="0"/>
              <a:t> diet</a:t>
            </a:r>
            <a:endParaRPr lang="en-B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unpunctuality</a:t>
            </a:r>
            <a:endParaRPr lang="en-BD" dirty="0"/>
          </a:p>
          <a:p>
            <a:r>
              <a:rPr lang="en-US" dirty="0"/>
              <a:t> </a:t>
            </a:r>
            <a:r>
              <a:rPr lang="en-US" b="1" dirty="0"/>
              <a:t>Awareness:   </a:t>
            </a:r>
            <a:endParaRPr lang="en-BD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healthy food</a:t>
            </a:r>
            <a:endParaRPr lang="en-B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Leading punctual life</a:t>
            </a:r>
            <a:endParaRPr lang="en-B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Cleanliness</a:t>
            </a:r>
            <a:endParaRPr lang="en-BD" dirty="0"/>
          </a:p>
          <a:p>
            <a:r>
              <a:rPr lang="en-US" dirty="0"/>
              <a:t>  </a:t>
            </a:r>
          </a:p>
          <a:p>
            <a:r>
              <a:rPr lang="en-US" dirty="0"/>
              <a:t>Medicines are not supposed to be addictive. Take medicine based on needs.</a:t>
            </a:r>
            <a:endParaRPr lang="en-BD" dirty="0"/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BD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D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B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DCB6EC5-B689-C212-B420-8AAACA49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559"/>
            <a:ext cx="7772400" cy="4130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B3889A3-19FE-C61D-ECEC-76344BD1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07656"/>
            <a:ext cx="7772400" cy="39281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1AC9096-F185-3560-6842-B4575030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99" y="295837"/>
            <a:ext cx="3297386" cy="615114"/>
          </a:xfrm>
          <a:blipFill>
            <a:blip r:embed="rId3"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FE8B9F-21E9-F8D4-B6C9-15D4A02C5FE7}"/>
              </a:ext>
            </a:extLst>
          </p:cNvPr>
          <p:cNvSpPr txBox="1">
            <a:spLocks/>
          </p:cNvSpPr>
          <p:nvPr/>
        </p:nvSpPr>
        <p:spPr>
          <a:xfrm>
            <a:off x="968060" y="1075762"/>
            <a:ext cx="4779264" cy="360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b="1" dirty="0"/>
              <a:t>Bangladesh's medicine industry is on a remarkable growth trajectory.</a:t>
            </a:r>
            <a:br>
              <a:rPr lang="en-US" b="1" dirty="0"/>
            </a:br>
            <a:endParaRPr lang="en-US" b="1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Grown from about 25 million dollar in 1982 to now about 4 billion dollar.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Serving 98 percent of domestic market.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Export  more than 100 countries.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Forecasted to exceed 6 billion by 2025.</a:t>
            </a:r>
            <a:br>
              <a:rPr lang="en-US" dirty="0"/>
            </a:br>
            <a:endParaRPr lang="en-US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b="1" dirty="0"/>
              <a:t>Why It is thriving?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People care more about health.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Government is backing the industry.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More money spent on healthcare.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3" name="Content Placeholder 11">
            <a:extLst>
              <a:ext uri="{FF2B5EF4-FFF2-40B4-BE49-F238E27FC236}">
                <a16:creationId xmlns:a16="http://schemas.microsoft.com/office/drawing/2014/main" id="{F2373429-DAD7-D7C7-BEC6-6CF9ED489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299468"/>
              </p:ext>
            </p:extLst>
          </p:nvPr>
        </p:nvGraphicFramePr>
        <p:xfrm>
          <a:off x="5412486" y="1075762"/>
          <a:ext cx="3534869" cy="3771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785683-F4CA-7AE3-868A-242E33C9F885}"/>
              </a:ext>
            </a:extLst>
          </p:cNvPr>
          <p:cNvSpPr txBox="1"/>
          <p:nvPr/>
        </p:nvSpPr>
        <p:spPr>
          <a:xfrm>
            <a:off x="5199368" y="4847663"/>
            <a:ext cx="58166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/>
              <a:t>Source: Daily Star, Bangladesh Investment Development Authority(BIDA),Wikipedia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DFD1DD-2DC3-EA3D-DD66-880D03EFEFFE}"/>
              </a:ext>
            </a:extLst>
          </p:cNvPr>
          <p:cNvSpPr txBox="1"/>
          <p:nvPr/>
        </p:nvSpPr>
        <p:spPr>
          <a:xfrm>
            <a:off x="1076454" y="359245"/>
            <a:ext cx="6777587" cy="400110"/>
          </a:xfrm>
          <a:prstGeom prst="rect">
            <a:avLst/>
          </a:prstGeom>
          <a:pattFill prst="pct75">
            <a:fgClr>
              <a:schemeClr val="lt1"/>
            </a:fgClr>
            <a:bgClr>
              <a:srgbClr val="92D050"/>
            </a:bgClr>
          </a:patt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Bangladesh Exports: Medicinal and Pharmaceutical Product</a:t>
            </a:r>
            <a:r>
              <a:rPr lang="en-BD" sz="2000" dirty="0">
                <a:effectLst/>
              </a:rPr>
              <a:t> </a:t>
            </a:r>
            <a:endParaRPr lang="en-BD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F3258-DA76-9723-54C1-EDFF075927C5}"/>
              </a:ext>
            </a:extLst>
          </p:cNvPr>
          <p:cNvSpPr txBox="1"/>
          <p:nvPr/>
        </p:nvSpPr>
        <p:spPr>
          <a:xfrm>
            <a:off x="560802" y="981755"/>
            <a:ext cx="4175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971800" algn="ctr"/>
                <a:tab pos="5943600" algn="r"/>
              </a:tabLst>
            </a:pPr>
            <a:r>
              <a:rPr 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Bangladesh exports most of its products in 21 countries in 2023.Among these countries Bangladesh was able to export more than $10 million worth of medicines to only four countries--  Sri Lanka, Myanmar, United States (USA) and  the Philippines.</a:t>
            </a:r>
          </a:p>
        </p:txBody>
      </p:sp>
      <p:pic>
        <p:nvPicPr>
          <p:cNvPr id="3076" name="Picture 4" descr="First aid, first aid kit, medical trolley, medicine export, shipping icon -  Download on Iconfinder">
            <a:extLst>
              <a:ext uri="{FF2B5EF4-FFF2-40B4-BE49-F238E27FC236}">
                <a16:creationId xmlns:a16="http://schemas.microsoft.com/office/drawing/2014/main" id="{A6F0835A-D03B-DEB8-D69F-1D345010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29" y="1478306"/>
            <a:ext cx="3511571" cy="351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553F3-66C2-BB22-8493-517DE9278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754" y="1081451"/>
            <a:ext cx="4222519" cy="33492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8281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Overview</a:t>
            </a:r>
            <a:br>
              <a:rPr lang="en" dirty="0"/>
            </a:br>
            <a:endParaRPr dirty="0"/>
          </a:p>
        </p:txBody>
      </p:sp>
      <p:sp>
        <p:nvSpPr>
          <p:cNvPr id="1890" name="Google Shape;1890;p41"/>
          <p:cNvSpPr txBox="1">
            <a:spLocks noGrp="1"/>
          </p:cNvSpPr>
          <p:nvPr>
            <p:ph type="subTitle" idx="3"/>
          </p:nvPr>
        </p:nvSpPr>
        <p:spPr>
          <a:xfrm>
            <a:off x="719951" y="3807514"/>
            <a:ext cx="2305500" cy="44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Waste Management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Environmental Impact</a:t>
            </a:r>
            <a:r>
              <a:rPr lang="en-BD" sz="1100" dirty="0">
                <a:effectLst/>
              </a:rPr>
              <a:t> </a:t>
            </a:r>
            <a:endParaRPr sz="1100" dirty="0">
              <a:solidFill>
                <a:srgbClr val="666666"/>
              </a:solidFill>
            </a:endParaRPr>
          </a:p>
        </p:txBody>
      </p:sp>
      <p:sp>
        <p:nvSpPr>
          <p:cNvPr id="1892" name="Google Shape;1892;p41"/>
          <p:cNvSpPr txBox="1">
            <a:spLocks noGrp="1"/>
          </p:cNvSpPr>
          <p:nvPr>
            <p:ph type="subTitle" idx="2"/>
          </p:nvPr>
        </p:nvSpPr>
        <p:spPr>
          <a:xfrm>
            <a:off x="3419271" y="1979210"/>
            <a:ext cx="2305500" cy="773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Ensuring Product Safety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Counterfeit Drugs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894" name="Google Shape;1894;p41"/>
          <p:cNvSpPr txBox="1">
            <a:spLocks noGrp="1"/>
          </p:cNvSpPr>
          <p:nvPr>
            <p:ph type="subTitle" idx="5"/>
          </p:nvPr>
        </p:nvSpPr>
        <p:spPr>
          <a:xfrm>
            <a:off x="6485899" y="2105095"/>
            <a:ext cx="2305500" cy="740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Funding Limitations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Talent Shortages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895" name="Google Shape;1895;p41"/>
          <p:cNvSpPr txBox="1">
            <a:spLocks noGrp="1"/>
          </p:cNvSpPr>
          <p:nvPr>
            <p:ph type="subTitle" idx="6"/>
          </p:nvPr>
        </p:nvSpPr>
        <p:spPr>
          <a:xfrm>
            <a:off x="6250675" y="3807514"/>
            <a:ext cx="2173374" cy="726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Inflation and Exchange Rates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Market Volatility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896" name="Google Shape;1896;p41"/>
          <p:cNvSpPr txBox="1">
            <a:spLocks noGrp="1"/>
          </p:cNvSpPr>
          <p:nvPr>
            <p:ph type="title" idx="7"/>
          </p:nvPr>
        </p:nvSpPr>
        <p:spPr>
          <a:xfrm>
            <a:off x="1505400" y="12653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97" name="Google Shape;1897;p41"/>
          <p:cNvSpPr txBox="1">
            <a:spLocks noGrp="1"/>
          </p:cNvSpPr>
          <p:nvPr>
            <p:ph type="title" idx="8"/>
          </p:nvPr>
        </p:nvSpPr>
        <p:spPr>
          <a:xfrm>
            <a:off x="1505400" y="30470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98" name="Google Shape;1898;p41"/>
          <p:cNvSpPr txBox="1">
            <a:spLocks noGrp="1"/>
          </p:cNvSpPr>
          <p:nvPr>
            <p:ph type="title" idx="9"/>
          </p:nvPr>
        </p:nvSpPr>
        <p:spPr>
          <a:xfrm>
            <a:off x="4204671" y="12653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00" name="Google Shape;1900;p41"/>
          <p:cNvSpPr txBox="1">
            <a:spLocks noGrp="1"/>
          </p:cNvSpPr>
          <p:nvPr>
            <p:ph type="title" idx="14"/>
          </p:nvPr>
        </p:nvSpPr>
        <p:spPr>
          <a:xfrm>
            <a:off x="6903949" y="12653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01" name="Google Shape;1901;p41"/>
          <p:cNvSpPr txBox="1">
            <a:spLocks noGrp="1"/>
          </p:cNvSpPr>
          <p:nvPr>
            <p:ph type="title" idx="15"/>
          </p:nvPr>
        </p:nvSpPr>
        <p:spPr>
          <a:xfrm>
            <a:off x="7047641" y="302225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902" name="Google Shape;1902;p41"/>
          <p:cNvSpPr txBox="1">
            <a:spLocks noGrp="1"/>
          </p:cNvSpPr>
          <p:nvPr>
            <p:ph type="subTitle" idx="16"/>
          </p:nvPr>
        </p:nvSpPr>
        <p:spPr>
          <a:xfrm>
            <a:off x="448217" y="1640800"/>
            <a:ext cx="2971054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Regulatory Challenges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03" name="Google Shape;1903;p41"/>
          <p:cNvSpPr txBox="1">
            <a:spLocks noGrp="1"/>
          </p:cNvSpPr>
          <p:nvPr>
            <p:ph type="subTitle" idx="17"/>
          </p:nvPr>
        </p:nvSpPr>
        <p:spPr>
          <a:xfrm>
            <a:off x="3025451" y="1531610"/>
            <a:ext cx="3340758" cy="641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Quality Control and Assurance</a:t>
            </a:r>
            <a:r>
              <a:rPr lang="en-BD" sz="1400" dirty="0">
                <a:solidFill>
                  <a:schemeClr val="tx1"/>
                </a:solidFill>
                <a:effectLst/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04" name="Google Shape;1904;p41"/>
          <p:cNvSpPr txBox="1">
            <a:spLocks noGrp="1"/>
          </p:cNvSpPr>
          <p:nvPr>
            <p:ph type="subTitle" idx="18"/>
          </p:nvPr>
        </p:nvSpPr>
        <p:spPr>
          <a:xfrm>
            <a:off x="5724731" y="1661070"/>
            <a:ext cx="3731506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Research and Development </a:t>
            </a:r>
            <a:r>
              <a:rPr lang="en-BD" dirty="0">
                <a:solidFill>
                  <a:schemeClr val="tx1"/>
                </a:solidFill>
                <a:effectLst/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05" name="Google Shape;1905;p41"/>
          <p:cNvSpPr txBox="1">
            <a:spLocks noGrp="1"/>
          </p:cNvSpPr>
          <p:nvPr>
            <p:ph type="subTitle" idx="19"/>
          </p:nvPr>
        </p:nvSpPr>
        <p:spPr>
          <a:xfrm>
            <a:off x="113998" y="3476696"/>
            <a:ext cx="4458002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Sustainability and Environmental Concerns</a:t>
            </a:r>
            <a:r>
              <a:rPr lang="en-BD" sz="1400" dirty="0">
                <a:solidFill>
                  <a:schemeClr val="tx1"/>
                </a:solidFill>
                <a:effectLst/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07" name="Google Shape;1907;p41"/>
          <p:cNvSpPr txBox="1">
            <a:spLocks noGrp="1"/>
          </p:cNvSpPr>
          <p:nvPr>
            <p:ph type="subTitle" idx="21"/>
          </p:nvPr>
        </p:nvSpPr>
        <p:spPr>
          <a:xfrm>
            <a:off x="5672651" y="3383195"/>
            <a:ext cx="3484679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Economic and Market Challenges</a:t>
            </a:r>
            <a:r>
              <a:rPr lang="en-BD" sz="1400" dirty="0">
                <a:solidFill>
                  <a:schemeClr val="tx1"/>
                </a:solidFill>
                <a:effectLst/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EB285-BAB4-26C0-8004-3C0DC5B9BD1B}"/>
              </a:ext>
            </a:extLst>
          </p:cNvPr>
          <p:cNvSpPr txBox="1"/>
          <p:nvPr/>
        </p:nvSpPr>
        <p:spPr>
          <a:xfrm>
            <a:off x="957943" y="2105096"/>
            <a:ext cx="3614057" cy="88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Compliance Issues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Ever-Evolving Regulations</a:t>
            </a:r>
            <a:endParaRPr lang="en-B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BD" sz="1100" dirty="0"/>
          </a:p>
        </p:txBody>
      </p:sp>
      <p:pic>
        <p:nvPicPr>
          <p:cNvPr id="4098" name="Picture 2" descr="UAE healthcare 2027: The future trends your company needs to know about  today">
            <a:extLst>
              <a:ext uri="{FF2B5EF4-FFF2-40B4-BE49-F238E27FC236}">
                <a16:creationId xmlns:a16="http://schemas.microsoft.com/office/drawing/2014/main" id="{2009C3CB-F25C-F77A-C8FE-A3BF787A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39380"/>
            <a:ext cx="9639453" cy="51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ubstance Abuse Prevention and Intervention - Health - 10th Grade by Slidesgo">
  <a:themeElements>
    <a:clrScheme name="Simple Light">
      <a:dk1>
        <a:srgbClr val="202020"/>
      </a:dk1>
      <a:lt1>
        <a:srgbClr val="F8F8F8"/>
      </a:lt1>
      <a:dk2>
        <a:srgbClr val="2A5C58"/>
      </a:dk2>
      <a:lt2>
        <a:srgbClr val="618968"/>
      </a:lt2>
      <a:accent1>
        <a:srgbClr val="94ABA0"/>
      </a:accent1>
      <a:accent2>
        <a:srgbClr val="9AC7B2"/>
      </a:accent2>
      <a:accent3>
        <a:srgbClr val="D2DAD7"/>
      </a:accent3>
      <a:accent4>
        <a:srgbClr val="FFFFFF"/>
      </a:accent4>
      <a:accent5>
        <a:srgbClr val="FFFFFF"/>
      </a:accent5>
      <a:accent6>
        <a:srgbClr val="FFFFFF"/>
      </a:accent6>
      <a:hlink>
        <a:srgbClr val="20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536</Words>
  <Application>Microsoft Macintosh PowerPoint</Application>
  <PresentationFormat>On-screen Show (16:9)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Helvetica Neue</vt:lpstr>
      <vt:lpstr>Lato</vt:lpstr>
      <vt:lpstr>Arial</vt:lpstr>
      <vt:lpstr>Anaheim</vt:lpstr>
      <vt:lpstr>Century Gothic</vt:lpstr>
      <vt:lpstr>Open Sans Medium</vt:lpstr>
      <vt:lpstr>Nunito Light</vt:lpstr>
      <vt:lpstr>Calibri</vt:lpstr>
      <vt:lpstr>Open Sans</vt:lpstr>
      <vt:lpstr>Abadi</vt:lpstr>
      <vt:lpstr>Substance Abuse Prevention and Intervention - Health - 10th Grade by Slidesgo</vt:lpstr>
      <vt:lpstr>Medicine industry in    Bangladesh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GROWTH</vt:lpstr>
      <vt:lpstr>PowerPoint Presentation</vt:lpstr>
      <vt:lpstr>Challenges Overview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industry in Bangladesh</dc:title>
  <cp:lastModifiedBy>Mehedi Hasan Mamun</cp:lastModifiedBy>
  <cp:revision>8</cp:revision>
  <dcterms:modified xsi:type="dcterms:W3CDTF">2023-12-14T00:55:56Z</dcterms:modified>
</cp:coreProperties>
</file>