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0.cs.ucl.ac.uk/staff/M.Harman/exe1.html" TargetMode="External"/><Relationship Id="rId2" Type="http://schemas.openxmlformats.org/officeDocument/2006/relationships/hyperlink" Target="https://en.wikipedia.org/wiki/Program_slic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drexel.edu/~spiros/teaching/CS576/slides/5.slicing.pdf" TargetMode="External"/><Relationship Id="rId5" Type="http://schemas.openxmlformats.org/officeDocument/2006/relationships/hyperlink" Target="https://www.cc.gatech.edu/~harrold/6340/cs6340_fall2009/Slides/BasicAnalysis6.pdf" TargetMode="External"/><Relationship Id="rId4" Type="http://schemas.openxmlformats.org/officeDocument/2006/relationships/hyperlink" Target="https://www.cs.purdue.edu/homes/xyzhang/spring07/590F-slicing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Slicing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Mehedi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Hasan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Sattar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6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kind observation</a:t>
            </a:r>
          </a:p>
          <a:p>
            <a:pPr marL="1371600" lvl="3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&amp; co-operation.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7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Program Slicing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all statements in a program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or indirectly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by a certain variable.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methodology for omitting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modules that are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irrelevant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particular computation process based 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criterion known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slicing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5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Cohesion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Re-engineering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01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Basic Concepts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Slicing </a:t>
            </a:r>
            <a:r>
              <a:rPr lang="en-US" sz="3600" b="1" u="sng" dirty="0" smtClean="0"/>
              <a:t>Criterion :</a:t>
            </a:r>
          </a:p>
          <a:p>
            <a:pPr marL="457200" lvl="1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pair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s,v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known as Slicing Criterion where ‘s’ is a program point of interest and ‘v’ is a variable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slicing the program.</a:t>
            </a:r>
          </a:p>
          <a:p>
            <a:pPr lvl="1"/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8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Basic Concepts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program 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 :</a:t>
            </a: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run-time environment, it can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slicing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traversal, it can be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slicing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2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of </a:t>
            </a:r>
            <a:r>
              <a:rPr lang="en-US" b="1" dirty="0" smtClean="0"/>
              <a:t>my </a:t>
            </a:r>
            <a:r>
              <a:rPr lang="en-US" b="1" dirty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using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forward slicing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in this purpose.</a:t>
            </a:r>
          </a:p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source code of C / C++ program.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 criterion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5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of my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the input file,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variables &amp; then statements dependent on slicing criterion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these statements into another file.</a:t>
            </a:r>
          </a:p>
          <a:p>
            <a:r>
              <a:rPr lang="en-US" sz="32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sliced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compilable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 ( C/C++ ) of the input file.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0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 have done so far?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&amp; methods of slicing program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(Static , dynamic , forward , backward)</a:t>
            </a:r>
          </a:p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(Still working &amp; need to be improved)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https://github.com/Mehedi-909/SPL-1</a:t>
            </a:r>
          </a:p>
        </p:txBody>
      </p:sp>
    </p:spTree>
    <p:extLst>
      <p:ext uri="{BB962C8B-B14F-4D97-AF65-F5344CB8AC3E}">
        <p14:creationId xmlns:p14="http://schemas.microsoft.com/office/powerpoint/2010/main" val="214699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en-US" b="1" dirty="0" smtClean="0">
              <a:ln/>
              <a:solidFill>
                <a:schemeClr val="accent3"/>
              </a:solidFill>
            </a:endParaRP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2"/>
              </a:rPr>
              <a:t>https://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2"/>
              </a:rPr>
              <a:t>en.wikipedia.org/wiki/Program_slicing</a:t>
            </a:r>
            <a:endParaRPr lang="en-US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3"/>
              </a:rPr>
              <a:t>http://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3"/>
              </a:rPr>
              <a:t>www0.cs.ucl.ac.uk/staff/M.Harman/exe1.html</a:t>
            </a:r>
            <a:endParaRPr lang="en-US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4"/>
              </a:rPr>
              <a:t>https://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4"/>
              </a:rPr>
              <a:t>www.cs.purdue.edu/homes/xyzhang/spring07/590F-slicing.pdf</a:t>
            </a:r>
            <a:endParaRPr lang="en-US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5"/>
              </a:rPr>
              <a:t>https://www.cc.gatech.edu/~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5"/>
              </a:rPr>
              <a:t>harrold/6340/cs6340_fall2009/Slides/BasicAnalysis6.pdf</a:t>
            </a:r>
            <a:endParaRPr lang="en-US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6"/>
              </a:rPr>
              <a:t>https://www.cs.drexel.edu/~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6"/>
              </a:rPr>
              <a:t>spiros/teaching/CS576/slides/5.slicing.pdf</a:t>
            </a:r>
            <a:endParaRPr lang="en-US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579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166</TotalTime>
  <Words>247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Garamond</vt:lpstr>
      <vt:lpstr>Tahoma</vt:lpstr>
      <vt:lpstr>Times New Roman</vt:lpstr>
      <vt:lpstr>Organic</vt:lpstr>
      <vt:lpstr>Program Slicing</vt:lpstr>
      <vt:lpstr>What is Program Slicing ?</vt:lpstr>
      <vt:lpstr>Motivation</vt:lpstr>
      <vt:lpstr>Some Basic Concepts</vt:lpstr>
      <vt:lpstr>Some Basic Concepts</vt:lpstr>
      <vt:lpstr>Objective of my work</vt:lpstr>
      <vt:lpstr>Objective of my work</vt:lpstr>
      <vt:lpstr>What I have done so far?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Slicing</dc:title>
  <dc:creator>Windows User</dc:creator>
  <cp:lastModifiedBy>Windows User</cp:lastModifiedBy>
  <cp:revision>17</cp:revision>
  <dcterms:created xsi:type="dcterms:W3CDTF">2019-03-12T15:16:27Z</dcterms:created>
  <dcterms:modified xsi:type="dcterms:W3CDTF">2019-03-12T18:03:00Z</dcterms:modified>
</cp:coreProperties>
</file>