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71" r:id="rId12"/>
    <p:sldId id="268" r:id="rId13"/>
    <p:sldId id="272" r:id="rId14"/>
    <p:sldId id="273" r:id="rId15"/>
    <p:sldId id="274" r:id="rId16"/>
    <p:sldId id="275" r:id="rId17"/>
    <p:sldId id="26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M.Harman/exe1.html" TargetMode="External"/><Relationship Id="rId2" Type="http://schemas.openxmlformats.org/officeDocument/2006/relationships/hyperlink" Target="https://en.wikipedia.org/wiki/Program_sli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390528_An_Overview_of_Program_Slicing" TargetMode="External"/><Relationship Id="rId4" Type="http://schemas.openxmlformats.org/officeDocument/2006/relationships/hyperlink" Target="https://people.eecs.ku.edu/~hossein/Teaching/Fa14/814/.../program-slicing-purvi.pp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Program Slicing</a:t>
            </a:r>
            <a:endParaRPr lang="en-US" dirty="0">
              <a:latin typeface="Sitka Subheading" panose="02000505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BSSE 1037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Sattar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Lecturer, IIT,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Dhaka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36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input</a:t>
            </a:r>
            <a:endParaRPr lang="en-US" dirty="0"/>
          </a:p>
        </p:txBody>
      </p:sp>
      <p:pic>
        <p:nvPicPr>
          <p:cNvPr id="4" name="Content Placeholder 3" descr="inpu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261" y="1714978"/>
            <a:ext cx="8283571" cy="443762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Sliced Output Program</a:t>
            </a:r>
            <a:endParaRPr lang="en-US" dirty="0"/>
          </a:p>
        </p:txBody>
      </p:sp>
      <p:pic>
        <p:nvPicPr>
          <p:cNvPr id="4" name="Content Placeholder 3" descr="test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728" y="1479575"/>
            <a:ext cx="4803872" cy="543596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&lt;11,num1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Capture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70" y="1260566"/>
            <a:ext cx="6069543" cy="6139526"/>
          </a:xfrm>
        </p:spPr>
      </p:pic>
    </p:spTree>
    <p:extLst>
      <p:ext uri="{BB962C8B-B14F-4D97-AF65-F5344CB8AC3E}">
        <p14:creationId xmlns:p14="http://schemas.microsoft.com/office/powerpoint/2010/main" xmlns="" val="225608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Input</a:t>
            </a:r>
            <a:endParaRPr lang="en-US" dirty="0"/>
          </a:p>
        </p:txBody>
      </p:sp>
      <p:pic>
        <p:nvPicPr>
          <p:cNvPr id="4" name="Content Placeholder 3" descr="inpu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16" y="1587743"/>
            <a:ext cx="8333361" cy="453527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Sliced Output Program</a:t>
            </a:r>
            <a:endParaRPr lang="en-US" dirty="0"/>
          </a:p>
        </p:txBody>
      </p:sp>
      <p:pic>
        <p:nvPicPr>
          <p:cNvPr id="4" name="Content Placeholder 3" descr="output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36" y="1286691"/>
            <a:ext cx="6221435" cy="544514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Understanding &amp; implementing the algorithm for the very first time.</a:t>
            </a:r>
          </a:p>
          <a:p>
            <a:pPr lvl="0"/>
            <a:r>
              <a:rPr lang="en-US" dirty="0"/>
              <a:t>Parsing each statement and then comparing the data to find </a:t>
            </a:r>
            <a:r>
              <a:rPr lang="en-US" dirty="0" smtClean="0"/>
              <a:t>dependencies in many ways.</a:t>
            </a:r>
            <a:endParaRPr lang="en-US" dirty="0"/>
          </a:p>
          <a:p>
            <a:pPr lvl="0"/>
            <a:r>
              <a:rPr lang="en-US" dirty="0"/>
              <a:t>Storing &amp; handling a large size of data.</a:t>
            </a:r>
          </a:p>
          <a:p>
            <a:pPr lvl="0"/>
            <a:r>
              <a:rPr lang="en-US" dirty="0"/>
              <a:t>Finally, making the sliced program executable.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finding all cases of dependencies is a complex task, this code may not work 100% accurately in all cases depending on code size , complexity and an unusual programming style.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u="sng" dirty="0" smtClean="0">
                <a:solidFill>
                  <a:srgbClr val="0070C0"/>
                </a:solidFill>
                <a:hlinkClick r:id="rId2"/>
              </a:rPr>
              <a:t>https://en.wikipedia.org/wiki/Program_slicing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u="sng" dirty="0" smtClean="0">
                <a:solidFill>
                  <a:srgbClr val="0070C0"/>
                </a:solidFill>
                <a:hlinkClick r:id="rId3"/>
              </a:rPr>
              <a:t>http://www0.cs.ucl.ac.uk/staff/M.Harman/exe1.html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https://people.eecs.ku.edu/~hossein/Teaching/Fa14/814/.../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program-slicing-purvi.ppt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u="sng" dirty="0" smtClean="0">
                <a:solidFill>
                  <a:srgbClr val="0070C0"/>
                </a:solidFill>
                <a:hlinkClick r:id="rId5"/>
              </a:rPr>
              <a:t>https://</a:t>
            </a:r>
            <a:r>
              <a:rPr lang="en-US" u="sng" dirty="0" smtClean="0">
                <a:solidFill>
                  <a:srgbClr val="0070C0"/>
                </a:solidFill>
                <a:hlinkClick r:id="rId5"/>
              </a:rPr>
              <a:t>www.researchgate.net/publication/2390528_An_Overview_of_Program_Slicing</a:t>
            </a:r>
            <a:endParaRPr lang="en-US" u="sng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www.cs.loyola.edu/~binkley/papers/fosm08-slicing.pdf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survey of program slicing techniques, Frank Tip, IBM T.J. Watson Research Center, PO Box 704, Yorktown Heights, NY 10598, USA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kind observation</a:t>
            </a:r>
          </a:p>
          <a:p>
            <a:pPr marL="1371600" lvl="3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&amp; co-operation.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47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Program Slicing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all statements in a program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or indirectly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a certain variable.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methodology for omitting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modules that are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irrelevant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particular computation process based 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1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Re-engineering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Slicing </a:t>
            </a:r>
            <a:r>
              <a:rPr lang="en-US" sz="3600" b="1" u="sng" dirty="0" smtClean="0"/>
              <a:t>Criterion 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Slicing Criterion where ‘s’ is a program point of interest and ‘v’ is a variable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slicing the program.</a:t>
            </a:r>
          </a:p>
          <a:p>
            <a:pPr lvl="1"/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3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program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: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run-time environment, it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traversal, it can 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3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</a:t>
            </a:r>
            <a:r>
              <a:rPr lang="en-US" b="1" dirty="0" smtClean="0"/>
              <a:t>my </a:t>
            </a:r>
            <a:r>
              <a:rPr lang="en-US" b="1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forward slicing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this purpose.</a:t>
            </a: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code of C / C++ program.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1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my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input file,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variables &amp; then statements dependent on slicing criterion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these statements into another file.</a:t>
            </a:r>
          </a:p>
          <a:p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sliced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( C/C++ ) of the input file.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40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 have done so far…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&amp; methods of slicing program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(Static , dynamic , forward , backward)</a:t>
            </a: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https://github.com/Mehedi-909/SPL-1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99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input file &amp; it’s slice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&lt;17,a&gt;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es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132" y="1495698"/>
            <a:ext cx="7315200" cy="5581188"/>
          </a:xfrm>
        </p:spPr>
      </p:pic>
    </p:spTree>
    <p:extLst>
      <p:ext uri="{BB962C8B-B14F-4D97-AF65-F5344CB8AC3E}">
        <p14:creationId xmlns:p14="http://schemas.microsoft.com/office/powerpoint/2010/main" xmlns="" val="5863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389</Words>
  <Application>Microsoft Office PowerPoint</Application>
  <PresentationFormat>Custom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Program Slicing</vt:lpstr>
      <vt:lpstr>What is Program Slicing ?</vt:lpstr>
      <vt:lpstr>Motivation</vt:lpstr>
      <vt:lpstr>Some Basic Concepts</vt:lpstr>
      <vt:lpstr>Some Basic Concepts</vt:lpstr>
      <vt:lpstr>Objective of my work</vt:lpstr>
      <vt:lpstr>Objective of my work</vt:lpstr>
      <vt:lpstr>What I have done so far…</vt:lpstr>
      <vt:lpstr>A simple input file &amp; it’s slice slicing criterion &lt;17,a&gt;</vt:lpstr>
      <vt:lpstr>Taking input</vt:lpstr>
      <vt:lpstr> Sliced Output Program</vt:lpstr>
      <vt:lpstr>Another example Slicing criterion &lt;11,num1&gt; </vt:lpstr>
      <vt:lpstr>Taking Input</vt:lpstr>
      <vt:lpstr>Sliced Output Program</vt:lpstr>
      <vt:lpstr>Challenges</vt:lpstr>
      <vt:lpstr>Constraints</vt:lpstr>
      <vt:lpstr>References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Slicing</dc:title>
  <dc:creator>Windows User</dc:creator>
  <cp:lastModifiedBy>Mehedi</cp:lastModifiedBy>
  <cp:revision>30</cp:revision>
  <dcterms:created xsi:type="dcterms:W3CDTF">2019-03-12T15:16:27Z</dcterms:created>
  <dcterms:modified xsi:type="dcterms:W3CDTF">2019-05-28T19:30:12Z</dcterms:modified>
</cp:coreProperties>
</file>