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4C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AF340-D11F-4D29-9A31-2ACC863FC126}" type="datetimeFigureOut">
              <a:rPr lang="en-US"/>
              <a:pPr/>
              <a:t>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777E-36B0-4CED-BA68-8AAF17F2D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44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77E-36B0-4CED-BA68-8AAF17F2DDA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979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26419"/>
            <a:ext cx="9044125" cy="2809557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2"/>
                </a:solidFill>
              </a:rPr>
              <a:t>DX BALL RE-MASTERED</a:t>
            </a:r>
            <a:endParaRPr lang="en-US" sz="7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697" y="2282931"/>
            <a:ext cx="9905999" cy="3541714"/>
          </a:xfrm>
        </p:spPr>
        <p:txBody>
          <a:bodyPr anchor="ctr"/>
          <a:lstStyle/>
          <a:p>
            <a:pPr>
              <a:buNone/>
            </a:pPr>
            <a:r>
              <a:rPr lang="en-US" sz="4000" dirty="0" smtClean="0">
                <a:latin typeface="Viner Hand ITC" pitchFamily="66" charset="0"/>
              </a:rPr>
              <a:t>       </a:t>
            </a:r>
            <a:r>
              <a:rPr lang="en-US" sz="4000" dirty="0" smtClean="0">
                <a:latin typeface="Viner Hand ITC" pitchFamily="66" charset="0"/>
              </a:rPr>
              <a:t>  </a:t>
            </a:r>
            <a:r>
              <a:rPr lang="en-US" sz="7200" dirty="0" smtClean="0">
                <a:latin typeface="Tw Cen MT Condensed Extra Bold" panose="020B0803020202020204" pitchFamily="34" charset="0"/>
              </a:rPr>
              <a:t>GAME </a:t>
            </a:r>
            <a:r>
              <a:rPr lang="en-US" sz="7200" dirty="0" smtClean="0">
                <a:latin typeface="Tw Cen MT Condensed Extra Bold" panose="020B0803020202020204" pitchFamily="34" charset="0"/>
              </a:rPr>
              <a:t>OVER     </a:t>
            </a:r>
            <a:endParaRPr lang="en-US" sz="7200" dirty="0" smtClean="0">
              <a:solidFill>
                <a:schemeClr val="bg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8" name="Chord 7"/>
          <p:cNvSpPr/>
          <p:nvPr/>
        </p:nvSpPr>
        <p:spPr>
          <a:xfrm>
            <a:off x="5277394" y="4558937"/>
            <a:ext cx="1685109" cy="457200"/>
          </a:xfrm>
          <a:prstGeom prst="chord">
            <a:avLst>
              <a:gd name="adj1" fmla="val 2700000"/>
              <a:gd name="adj2" fmla="val 7799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6354" y="1250546"/>
            <a:ext cx="2064771" cy="2064771"/>
          </a:xfrm>
          <a:prstGeom prst="rect">
            <a:avLst/>
          </a:prstGeom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>
                <a:latin typeface="Century Gothic" pitchFamily="34" charset="0"/>
              </a:rPr>
              <a:t>Project Type: Game Developing</a:t>
            </a:r>
          </a:p>
          <a:p>
            <a:r>
              <a:rPr lang="en-US" sz="4000" dirty="0" smtClean="0">
                <a:latin typeface="Century Gothic" pitchFamily="34" charset="0"/>
              </a:rPr>
              <a:t>Group Members </a:t>
            </a:r>
            <a:r>
              <a:rPr lang="en-US" sz="4000" b="1" dirty="0" smtClean="0">
                <a:latin typeface="Century Gothic" pitchFamily="34" charset="0"/>
              </a:rPr>
              <a:t>: Lamia </a:t>
            </a:r>
            <a:r>
              <a:rPr lang="en-US" sz="4000" b="1" dirty="0" err="1" smtClean="0">
                <a:latin typeface="Century Gothic" pitchFamily="34" charset="0"/>
              </a:rPr>
              <a:t>Nazrin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endParaRPr lang="en-US" sz="40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16-01-04-103</a:t>
            </a: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       </a:t>
            </a:r>
            <a:r>
              <a:rPr lang="en-US" sz="4000" b="1" dirty="0" err="1" smtClean="0">
                <a:latin typeface="Century Gothic" pitchFamily="34" charset="0"/>
              </a:rPr>
              <a:t>Mehedi</a:t>
            </a:r>
            <a:r>
              <a:rPr lang="en-US" sz="4000" b="1" dirty="0" smtClean="0">
                <a:latin typeface="Century Gothic" pitchFamily="34" charset="0"/>
              </a:rPr>
              <a:t> Hasan    </a:t>
            </a: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16-01-04-102</a:t>
            </a:r>
          </a:p>
          <a:p>
            <a:pPr marL="0" indent="0">
              <a:buNone/>
            </a:pPr>
            <a:r>
              <a:rPr lang="en-US" sz="4000" b="1" dirty="0" smtClean="0">
                <a:latin typeface="Century Gothic" pitchFamily="34" charset="0"/>
              </a:rPr>
              <a:t>                                 </a:t>
            </a:r>
            <a:r>
              <a:rPr lang="en-US" sz="4000" b="1" dirty="0" err="1" smtClean="0">
                <a:latin typeface="Century Gothic" pitchFamily="34" charset="0"/>
              </a:rPr>
              <a:t>Somiya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r>
              <a:rPr lang="en-US" sz="4000" b="1" dirty="0" err="1" smtClean="0">
                <a:latin typeface="Century Gothic" pitchFamily="34" charset="0"/>
              </a:rPr>
              <a:t>Rahman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r>
              <a:rPr lang="en-US" sz="4000" b="1" dirty="0" err="1" smtClean="0">
                <a:latin typeface="Century Gothic" pitchFamily="34" charset="0"/>
              </a:rPr>
              <a:t>Mojumder</a:t>
            </a:r>
            <a:endParaRPr lang="en-US" sz="4000" b="1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16-01-04-088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364047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CONTENT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DX </a:t>
            </a:r>
            <a:r>
              <a:rPr lang="en-US" sz="2800" dirty="0" smtClean="0"/>
              <a:t>BALL HISTORY</a:t>
            </a:r>
          </a:p>
          <a:p>
            <a:r>
              <a:rPr lang="en-US" sz="2800" dirty="0" smtClean="0"/>
              <a:t>DX BALL </a:t>
            </a:r>
            <a:r>
              <a:rPr lang="en-US" sz="2800" dirty="0" smtClean="0"/>
              <a:t>FEATURES</a:t>
            </a:r>
            <a:endParaRPr lang="en-US" sz="2800" dirty="0" smtClean="0"/>
          </a:p>
          <a:p>
            <a:r>
              <a:rPr lang="en-US" sz="2800" dirty="0" smtClean="0"/>
              <a:t>DEMO IMAGE</a:t>
            </a:r>
          </a:p>
          <a:p>
            <a:r>
              <a:rPr lang="en-US" sz="2800" dirty="0" smtClean="0"/>
              <a:t>HOW TO PLAY</a:t>
            </a:r>
          </a:p>
          <a:p>
            <a:r>
              <a:rPr lang="en-US" sz="2800" dirty="0" smtClean="0"/>
              <a:t>DIFFICULTIES</a:t>
            </a:r>
          </a:p>
          <a:p>
            <a:r>
              <a:rPr lang="en-US" sz="2800" dirty="0" smtClean="0"/>
              <a:t>SCORING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579" y="156755"/>
            <a:ext cx="3856037" cy="1685108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bg2"/>
                </a:solidFill>
                <a:latin typeface="Century Gothic" pitchFamily="34" charset="0"/>
              </a:rPr>
              <a:t>DX BALL </a:t>
            </a:r>
            <a:r>
              <a:rPr lang="en-US" sz="5300" b="1" dirty="0" smtClean="0">
                <a:solidFill>
                  <a:schemeClr val="bg2"/>
                </a:solidFill>
                <a:latin typeface="Century Gothic" pitchFamily="34" charset="0"/>
              </a:rPr>
              <a:t>HISTORY :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7035800" cy="587344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100" b="1" dirty="0" smtClean="0"/>
              <a:t>     The first </a:t>
            </a:r>
            <a:r>
              <a:rPr lang="en-US" sz="3100" b="1" dirty="0" smtClean="0"/>
              <a:t>DX ball by Michael P. </a:t>
            </a:r>
            <a:r>
              <a:rPr lang="en-US" sz="3100" b="1" dirty="0" smtClean="0"/>
              <a:t>Welch in 1996</a:t>
            </a:r>
            <a:endParaRPr lang="en-US" sz="31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606731"/>
            <a:ext cx="5002742" cy="52512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DX-Ball is a freeware computer game for the PC first released in 1996 by Michael P. Welch and </a:t>
            </a:r>
            <a:r>
              <a:rPr lang="en-US" sz="2400" dirty="0" err="1" smtClean="0">
                <a:latin typeface="Century Gothic" pitchFamily="34" charset="0"/>
              </a:rPr>
              <a:t>Seumas</a:t>
            </a:r>
            <a:r>
              <a:rPr lang="en-US" sz="2400" dirty="0" smtClean="0">
                <a:latin typeface="Century Gothic" pitchFamily="34" charset="0"/>
              </a:rPr>
              <a:t> McNally. The game, originally based on an earlier series of Amiga games known as </a:t>
            </a:r>
            <a:r>
              <a:rPr lang="en-US" sz="2400" dirty="0" err="1" smtClean="0">
                <a:latin typeface="Century Gothic" pitchFamily="34" charset="0"/>
              </a:rPr>
              <a:t>MegaBall</a:t>
            </a:r>
            <a:r>
              <a:rPr lang="en-US" sz="2400" dirty="0" smtClean="0">
                <a:latin typeface="Century Gothic" pitchFamily="34" charset="0"/>
              </a:rPr>
              <a:t>, is patterned after classic ball-and-paddle arcade games such as Breakout and </a:t>
            </a:r>
            <a:r>
              <a:rPr lang="en-US" sz="2400" dirty="0" err="1" smtClean="0">
                <a:latin typeface="Century Gothic" pitchFamily="34" charset="0"/>
              </a:rPr>
              <a:t>Arkanoid</a:t>
            </a:r>
            <a:r>
              <a:rPr lang="en-US" sz="2400" dirty="0" smtClean="0">
                <a:latin typeface="Century Gothic" pitchFamily="34" charset="0"/>
              </a:rPr>
              <a:t>. A level editor was also made available as well.</a:t>
            </a:r>
            <a:endParaRPr lang="en-US" sz="2400" dirty="0">
              <a:latin typeface="Century Gothic" pitchFamily="34" charset="0"/>
            </a:endParaRPr>
          </a:p>
        </p:txBody>
      </p:sp>
      <p:pic>
        <p:nvPicPr>
          <p:cNvPr id="5" name="Picture 4" descr="dx_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06" y="1724296"/>
            <a:ext cx="6727371" cy="4219304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350" y="396449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DX Ball Re-Mastered Features :</a:t>
            </a:r>
            <a:endParaRPr lang="en-US" sz="4800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50" y="1449976"/>
            <a:ext cx="10171022" cy="5016137"/>
          </a:xfrm>
        </p:spPr>
        <p:txBody>
          <a:bodyPr>
            <a:normAutofit fontScale="25000" lnSpcReduction="20000"/>
          </a:bodyPr>
          <a:lstStyle/>
          <a:p>
            <a:r>
              <a:rPr lang="en-US" sz="9800" b="1" dirty="0" smtClean="0">
                <a:solidFill>
                  <a:srgbClr val="154C79"/>
                </a:solidFill>
                <a:latin typeface="Century Gothic" pitchFamily="34" charset="0"/>
              </a:rPr>
              <a:t>Game Name</a:t>
            </a:r>
            <a:r>
              <a:rPr lang="en-US" sz="9800" dirty="0" smtClean="0">
                <a:solidFill>
                  <a:srgbClr val="154C79"/>
                </a:solidFill>
                <a:latin typeface="Century Gothic" pitchFamily="34" charset="0"/>
              </a:rPr>
              <a:t>	</a:t>
            </a:r>
            <a:r>
              <a:rPr lang="en-US" sz="9800" b="1" dirty="0" smtClean="0">
                <a:solidFill>
                  <a:srgbClr val="154C79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solidFill>
                  <a:srgbClr val="154C79"/>
                </a:solidFill>
                <a:latin typeface="Century Gothic" pitchFamily="34" charset="0"/>
              </a:rPr>
              <a:t>  </a:t>
            </a:r>
            <a:r>
              <a:rPr lang="en-US" sz="9800" dirty="0" smtClean="0">
                <a:latin typeface="Century Gothic" pitchFamily="34" charset="0"/>
              </a:rPr>
              <a:t>DX Ball Re-Mastered</a:t>
            </a: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Game Type</a:t>
            </a:r>
            <a:r>
              <a:rPr lang="en-US" sz="9800" dirty="0" smtClean="0">
                <a:latin typeface="Century Gothic" pitchFamily="34" charset="0"/>
              </a:rPr>
              <a:t>	</a:t>
            </a:r>
            <a:r>
              <a:rPr lang="en-US" sz="9800" b="1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smtClean="0">
                <a:latin typeface="Century Gothic" pitchFamily="34" charset="0"/>
              </a:rPr>
              <a:t> </a:t>
            </a:r>
            <a:r>
              <a:rPr lang="en-US" sz="9800" smtClean="0">
                <a:latin typeface="Century Gothic" pitchFamily="34" charset="0"/>
              </a:rPr>
              <a:t>Arcade </a:t>
            </a:r>
            <a:r>
              <a:rPr lang="en-US" sz="9800" smtClean="0">
                <a:latin typeface="Century Gothic" pitchFamily="34" charset="0"/>
              </a:rPr>
              <a:t>Game</a:t>
            </a:r>
            <a:endParaRPr lang="en-US" sz="9800" dirty="0" smtClean="0">
              <a:latin typeface="Century Gothic" pitchFamily="34" charset="0"/>
            </a:endParaRP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Player Mode</a:t>
            </a:r>
            <a:r>
              <a:rPr lang="en-US" sz="9800" dirty="0" smtClean="0">
                <a:latin typeface="Century Gothic" pitchFamily="34" charset="0"/>
              </a:rPr>
              <a:t>	</a:t>
            </a:r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latin typeface="Century Gothic" pitchFamily="34" charset="0"/>
              </a:rPr>
              <a:t>  Single Player</a:t>
            </a: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Description         :</a:t>
            </a:r>
            <a:r>
              <a:rPr lang="en-US" sz="9800" dirty="0" smtClean="0">
                <a:solidFill>
                  <a:schemeClr val="bg2"/>
                </a:solidFill>
                <a:latin typeface="Century Gothic" pitchFamily="34" charset="0"/>
              </a:rPr>
              <a:t>  </a:t>
            </a:r>
            <a:r>
              <a:rPr lang="en-US" sz="9800" dirty="0" smtClean="0">
                <a:latin typeface="Century Gothic" pitchFamily="34" charset="0"/>
              </a:rPr>
              <a:t>The main theme of the game is to break bricks by a bouncing  ball from a paddle , that is at the bottom, hitting the bricks on the top of the screen without having the ball fallen down from the paddle . The ball can move in 6 ways. The paddle can move in 2 ways and everything will be handled by the mouse.</a:t>
            </a: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6" y="0"/>
            <a:ext cx="9905998" cy="13846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Demo image :</a:t>
            </a:r>
            <a:endParaRPr lang="en-US" sz="4800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pic>
        <p:nvPicPr>
          <p:cNvPr id="4" name="Content Placeholder 3" descr="15943361_1203519686428506_1749720380_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32856"/>
            <a:ext cx="12192000" cy="5316583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278884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HOW TO PLAY :</a:t>
            </a:r>
            <a:endParaRPr lang="en-US" sz="4800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1"/>
            <a:ext cx="9905999" cy="4572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entury Gothic" pitchFamily="34" charset="0"/>
              </a:rPr>
              <a:t>To play this game , one will have to to break all the bricks with a ball . And when one will be able to break all the bricks , he/she can proceed to the next level.</a:t>
            </a:r>
          </a:p>
          <a:p>
            <a:r>
              <a:rPr lang="en-US" dirty="0" smtClean="0">
                <a:latin typeface="Century Gothic" pitchFamily="34" charset="0"/>
              </a:rPr>
              <a:t>The game will have three levels.</a:t>
            </a:r>
          </a:p>
          <a:p>
            <a:r>
              <a:rPr lang="en-US" dirty="0" smtClean="0">
                <a:latin typeface="Century Gothic" pitchFamily="34" charset="0"/>
              </a:rPr>
              <a:t>While playing , if the ball falls down from the paddle , the game will be over . And to continue the player will be given three chances.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18220"/>
            <a:ext cx="9905998" cy="147857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difficulties </a:t>
            </a:r>
            <a:r>
              <a:rPr lang="en-US" b="1" dirty="0" smtClean="0">
                <a:solidFill>
                  <a:schemeClr val="bg2"/>
                </a:solidFill>
              </a:rPr>
              <a:t>: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6790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entury Gothic" pitchFamily="34" charset="0"/>
              </a:rPr>
              <a:t>There will 3 levels to end the game 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By the increasing of  </a:t>
            </a:r>
            <a:r>
              <a:rPr lang="en-US" dirty="0" smtClean="0">
                <a:latin typeface="Century Gothic" pitchFamily="34" charset="0"/>
              </a:rPr>
              <a:t>levels , the </a:t>
            </a:r>
            <a:r>
              <a:rPr lang="en-US" dirty="0">
                <a:latin typeface="Century Gothic" pitchFamily="34" charset="0"/>
              </a:rPr>
              <a:t>game will get harder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r>
              <a:rPr lang="en-US" dirty="0" smtClean="0">
                <a:latin typeface="Century Gothic" pitchFamily="34" charset="0"/>
              </a:rPr>
              <a:t>First level will be a  beginner level .</a:t>
            </a:r>
          </a:p>
          <a:p>
            <a:r>
              <a:rPr lang="en-US" dirty="0" smtClean="0">
                <a:latin typeface="Century Gothic" pitchFamily="34" charset="0"/>
              </a:rPr>
              <a:t>In second level </a:t>
            </a:r>
            <a:r>
              <a:rPr lang="en-US" dirty="0" smtClean="0">
                <a:latin typeface="Century Gothic" pitchFamily="34" charset="0"/>
              </a:rPr>
              <a:t>one will </a:t>
            </a:r>
            <a:r>
              <a:rPr lang="en-US" dirty="0" smtClean="0">
                <a:latin typeface="Century Gothic" pitchFamily="34" charset="0"/>
              </a:rPr>
              <a:t>have to break more bricks.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And there will be time limitations in 3</a:t>
            </a:r>
            <a:r>
              <a:rPr lang="en-US" baseline="30000" dirty="0">
                <a:latin typeface="Century Gothic" pitchFamily="34" charset="0"/>
              </a:rPr>
              <a:t>rd</a:t>
            </a:r>
            <a:r>
              <a:rPr lang="en-US" dirty="0">
                <a:latin typeface="Century Gothic" pitchFamily="34" charset="0"/>
              </a:rPr>
              <a:t> level.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2"/>
                </a:solidFill>
                <a:latin typeface="Century Gothic" pitchFamily="34" charset="0"/>
              </a:rPr>
              <a:t>Scoring points :</a:t>
            </a:r>
            <a:endParaRPr lang="en-US" sz="4800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Century Gothic" pitchFamily="34" charset="0"/>
              </a:rPr>
              <a:t>Player will get 5 points for breaking each brick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Century Gothic" pitchFamily="34" charset="0"/>
              </a:rPr>
              <a:t>After completing whole game player will get bonus score.</a:t>
            </a:r>
            <a:endParaRPr lang="en-US" sz="2200" dirty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1468</TotalTime>
  <Words>291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DX BALL RE-MASTERED</vt:lpstr>
      <vt:lpstr>Slide 2</vt:lpstr>
      <vt:lpstr>CONTENT</vt:lpstr>
      <vt:lpstr>DX BALL HISTORY : </vt:lpstr>
      <vt:lpstr>DX Ball Re-Mastered Features :</vt:lpstr>
      <vt:lpstr>Demo image :</vt:lpstr>
      <vt:lpstr>HOW TO PLAY :</vt:lpstr>
      <vt:lpstr>difficulties :</vt:lpstr>
      <vt:lpstr>Scoring points 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never know!!</dc:creator>
  <cp:lastModifiedBy>ASUS</cp:lastModifiedBy>
  <cp:revision>149</cp:revision>
  <dcterms:created xsi:type="dcterms:W3CDTF">2014-08-26T23:43:54Z</dcterms:created>
  <dcterms:modified xsi:type="dcterms:W3CDTF">2017-01-07T17:57:19Z</dcterms:modified>
</cp:coreProperties>
</file>