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AF340-D11F-4D29-9A31-2ACC863FC126}" type="datetimeFigureOut">
              <a:rPr lang="en-US"/>
              <a:pPr/>
              <a:t>07-Jan-17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B777E-36B0-4CED-BA68-8AAF17F2D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4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777E-36B0-4CED-BA68-8AAF17F2DDA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9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26419"/>
            <a:ext cx="9044125" cy="2809557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2"/>
                </a:solidFill>
              </a:rPr>
              <a:t>DX BALL RE-MASTERED</a:t>
            </a:r>
            <a:endParaRPr lang="en-US" sz="72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>
                <a:latin typeface="Century Gothic" pitchFamily="34" charset="0"/>
              </a:rPr>
              <a:t>Project Type: Game Developing</a:t>
            </a:r>
          </a:p>
          <a:p>
            <a:r>
              <a:rPr lang="en-US" sz="4000" dirty="0" smtClean="0">
                <a:latin typeface="Century Gothic" pitchFamily="34" charset="0"/>
              </a:rPr>
              <a:t>Group Members </a:t>
            </a:r>
            <a:r>
              <a:rPr lang="en-US" sz="4000" b="1" dirty="0" smtClean="0">
                <a:latin typeface="Century Gothic" pitchFamily="34" charset="0"/>
              </a:rPr>
              <a:t>: Lamia </a:t>
            </a:r>
            <a:r>
              <a:rPr lang="en-US" sz="4000" b="1" dirty="0" err="1" smtClean="0">
                <a:latin typeface="Century Gothic" pitchFamily="34" charset="0"/>
              </a:rPr>
              <a:t>Nazrin</a:t>
            </a:r>
            <a:r>
              <a:rPr lang="en-US" sz="4000" b="1" dirty="0" smtClean="0">
                <a:latin typeface="Century Gothic" pitchFamily="34" charset="0"/>
              </a:rPr>
              <a:t> </a:t>
            </a:r>
            <a:endParaRPr lang="en-US" sz="4000" dirty="0" smtClean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entury Gothic" pitchFamily="34" charset="0"/>
              </a:rPr>
              <a:t>                           ID: 16-01-04-103</a:t>
            </a:r>
          </a:p>
          <a:p>
            <a:pPr marL="0" indent="0">
              <a:buNone/>
            </a:pPr>
            <a:r>
              <a:rPr lang="en-US" sz="4000" dirty="0" smtClean="0">
                <a:latin typeface="Century Gothic" pitchFamily="34" charset="0"/>
              </a:rPr>
              <a:t>                               </a:t>
            </a:r>
            <a:r>
              <a:rPr lang="en-US" sz="4000" dirty="0" smtClean="0">
                <a:latin typeface="Century Gothic" pitchFamily="34" charset="0"/>
              </a:rPr>
              <a:t>   </a:t>
            </a:r>
            <a:r>
              <a:rPr lang="en-US" sz="4000" b="1" dirty="0" err="1" smtClean="0">
                <a:latin typeface="Century Gothic" pitchFamily="34" charset="0"/>
              </a:rPr>
              <a:t>Mehedi</a:t>
            </a:r>
            <a:r>
              <a:rPr lang="en-US" sz="4000" b="1" dirty="0" smtClean="0">
                <a:latin typeface="Century Gothic" pitchFamily="34" charset="0"/>
              </a:rPr>
              <a:t> </a:t>
            </a:r>
            <a:r>
              <a:rPr lang="en-US" sz="4000" b="1" dirty="0" smtClean="0">
                <a:latin typeface="Century Gothic" pitchFamily="34" charset="0"/>
              </a:rPr>
              <a:t>Hasan    </a:t>
            </a:r>
          </a:p>
          <a:p>
            <a:pPr marL="0" indent="0">
              <a:buNone/>
            </a:pPr>
            <a:r>
              <a:rPr lang="en-US" sz="4000" dirty="0" smtClean="0">
                <a:latin typeface="Century Gothic" pitchFamily="34" charset="0"/>
              </a:rPr>
              <a:t>                           ID: 16-01-04-102</a:t>
            </a:r>
          </a:p>
          <a:p>
            <a:pPr marL="0" indent="0">
              <a:buNone/>
            </a:pPr>
            <a:r>
              <a:rPr lang="en-US" sz="4000" b="1" dirty="0" smtClean="0">
                <a:latin typeface="Century Gothic" pitchFamily="34" charset="0"/>
              </a:rPr>
              <a:t>                                </a:t>
            </a:r>
            <a:r>
              <a:rPr lang="en-US" sz="4000" b="1" dirty="0" smtClean="0">
                <a:latin typeface="Century Gothic" pitchFamily="34" charset="0"/>
              </a:rPr>
              <a:t> </a:t>
            </a:r>
            <a:r>
              <a:rPr lang="en-US" sz="4000" b="1" dirty="0" err="1" smtClean="0">
                <a:latin typeface="Century Gothic" pitchFamily="34" charset="0"/>
              </a:rPr>
              <a:t>Somiya</a:t>
            </a:r>
            <a:r>
              <a:rPr lang="en-US" sz="4000" b="1" dirty="0" smtClean="0">
                <a:latin typeface="Century Gothic" pitchFamily="34" charset="0"/>
              </a:rPr>
              <a:t> </a:t>
            </a:r>
            <a:endParaRPr lang="en-US" sz="4000" b="1" dirty="0" smtClean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entury Gothic" pitchFamily="34" charset="0"/>
              </a:rPr>
              <a:t>                           ID: </a:t>
            </a:r>
            <a:r>
              <a:rPr lang="en-US" sz="4000" dirty="0" smtClean="0">
                <a:latin typeface="Century Gothic" pitchFamily="34" charset="0"/>
              </a:rPr>
              <a:t>16-01-04-088</a:t>
            </a:r>
            <a:endParaRPr lang="en-US" sz="4000" dirty="0" smtClean="0">
              <a:latin typeface="Century Gothic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40475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entury Gothic" pitchFamily="34" charset="0"/>
              </a:rPr>
              <a:t>CONTENT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DX BALL FEATURES</a:t>
            </a:r>
          </a:p>
          <a:p>
            <a:r>
              <a:rPr lang="en-US" sz="2800" dirty="0" smtClean="0"/>
              <a:t>DEMO IMAGE</a:t>
            </a:r>
          </a:p>
          <a:p>
            <a:r>
              <a:rPr lang="en-US" sz="2800" dirty="0" smtClean="0"/>
              <a:t>HOW TO PLAY</a:t>
            </a:r>
          </a:p>
          <a:p>
            <a:r>
              <a:rPr lang="en-US" sz="2800" dirty="0" smtClean="0"/>
              <a:t>DIFFICULTIES</a:t>
            </a:r>
          </a:p>
          <a:p>
            <a:r>
              <a:rPr lang="en-US" sz="2800" dirty="0" smtClean="0"/>
              <a:t>SCORING POINTS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350" y="396449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entury Gothic" pitchFamily="34" charset="0"/>
              </a:rPr>
              <a:t>DX Ball Re-Mastered Features :</a:t>
            </a:r>
            <a:endParaRPr lang="en-US" sz="4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350" y="1449976"/>
            <a:ext cx="10171022" cy="5016137"/>
          </a:xfrm>
        </p:spPr>
        <p:txBody>
          <a:bodyPr>
            <a:normAutofit fontScale="25000" lnSpcReduction="20000"/>
          </a:bodyPr>
          <a:lstStyle/>
          <a:p>
            <a:r>
              <a:rPr lang="en-US" sz="9800" b="1" dirty="0" smtClean="0">
                <a:solidFill>
                  <a:schemeClr val="bg2"/>
                </a:solidFill>
                <a:latin typeface="Century Gothic" pitchFamily="34" charset="0"/>
              </a:rPr>
              <a:t>Game Name</a:t>
            </a:r>
            <a:r>
              <a:rPr lang="en-US" sz="9800" dirty="0" smtClean="0">
                <a:latin typeface="Century Gothic" pitchFamily="34" charset="0"/>
              </a:rPr>
              <a:t>	</a:t>
            </a:r>
            <a:r>
              <a:rPr lang="en-US" sz="9800" b="1" dirty="0" smtClean="0">
                <a:solidFill>
                  <a:schemeClr val="bg2"/>
                </a:solidFill>
                <a:latin typeface="Century Gothic" pitchFamily="34" charset="0"/>
              </a:rPr>
              <a:t>:</a:t>
            </a:r>
            <a:r>
              <a:rPr lang="en-US" sz="9800" dirty="0" smtClean="0">
                <a:latin typeface="Century Gothic" pitchFamily="34" charset="0"/>
              </a:rPr>
              <a:t>  DX Ball </a:t>
            </a:r>
            <a:r>
              <a:rPr lang="en-US" sz="9800" dirty="0" smtClean="0">
                <a:latin typeface="Century Gothic" pitchFamily="34" charset="0"/>
              </a:rPr>
              <a:t>Re-Mastered</a:t>
            </a:r>
            <a:endParaRPr lang="en-US" sz="9800" dirty="0" smtClean="0">
              <a:latin typeface="Century Gothic" pitchFamily="34" charset="0"/>
            </a:endParaRPr>
          </a:p>
          <a:p>
            <a:r>
              <a:rPr lang="en-US" sz="9800" b="1" dirty="0" smtClean="0">
                <a:solidFill>
                  <a:schemeClr val="bg2"/>
                </a:solidFill>
                <a:latin typeface="Century Gothic" pitchFamily="34" charset="0"/>
              </a:rPr>
              <a:t>Game Type</a:t>
            </a:r>
            <a:r>
              <a:rPr lang="en-US" sz="9800" dirty="0" smtClean="0">
                <a:latin typeface="Century Gothic" pitchFamily="34" charset="0"/>
              </a:rPr>
              <a:t>	</a:t>
            </a:r>
            <a:r>
              <a:rPr lang="en-US" sz="9800" b="1" dirty="0" smtClean="0">
                <a:solidFill>
                  <a:schemeClr val="bg2"/>
                </a:solidFill>
                <a:latin typeface="Century Gothic" pitchFamily="34" charset="0"/>
              </a:rPr>
              <a:t>:</a:t>
            </a:r>
            <a:r>
              <a:rPr lang="en-US" sz="9800" dirty="0" smtClean="0">
                <a:latin typeface="Century Gothic" pitchFamily="34" charset="0"/>
              </a:rPr>
              <a:t>  Puzzle Game</a:t>
            </a:r>
            <a:endParaRPr lang="en-US" sz="9800" dirty="0" smtClean="0">
              <a:latin typeface="Century Gothic" pitchFamily="34" charset="0"/>
            </a:endParaRPr>
          </a:p>
          <a:p>
            <a:r>
              <a:rPr lang="en-US" sz="9800" b="1" dirty="0" smtClean="0">
                <a:solidFill>
                  <a:schemeClr val="bg2"/>
                </a:solidFill>
                <a:latin typeface="Century Gothic" pitchFamily="34" charset="0"/>
              </a:rPr>
              <a:t>Player Mode</a:t>
            </a:r>
            <a:r>
              <a:rPr lang="en-US" sz="9800" dirty="0" smtClean="0">
                <a:latin typeface="Century Gothic" pitchFamily="34" charset="0"/>
              </a:rPr>
              <a:t>	</a:t>
            </a:r>
            <a:r>
              <a:rPr lang="en-US" sz="9800" b="1" dirty="0" smtClean="0">
                <a:solidFill>
                  <a:schemeClr val="bg2"/>
                </a:solidFill>
                <a:latin typeface="Century Gothic" pitchFamily="34" charset="0"/>
              </a:rPr>
              <a:t>:</a:t>
            </a:r>
            <a:r>
              <a:rPr lang="en-US" sz="9800" dirty="0" smtClean="0">
                <a:latin typeface="Century Gothic" pitchFamily="34" charset="0"/>
              </a:rPr>
              <a:t>  Single Player</a:t>
            </a:r>
          </a:p>
          <a:p>
            <a:r>
              <a:rPr lang="en-US" sz="9800" b="1" dirty="0" smtClean="0">
                <a:solidFill>
                  <a:schemeClr val="bg2"/>
                </a:solidFill>
                <a:latin typeface="Century Gothic" pitchFamily="34" charset="0"/>
              </a:rPr>
              <a:t>Description         </a:t>
            </a:r>
            <a:r>
              <a:rPr lang="en-US" sz="9800" b="1" dirty="0" smtClean="0">
                <a:solidFill>
                  <a:schemeClr val="bg2"/>
                </a:solidFill>
                <a:latin typeface="Century Gothic" pitchFamily="34" charset="0"/>
              </a:rPr>
              <a:t>:</a:t>
            </a:r>
            <a:r>
              <a:rPr lang="en-US" sz="9800" dirty="0" smtClean="0">
                <a:solidFill>
                  <a:schemeClr val="bg2"/>
                </a:solidFill>
                <a:latin typeface="Century Gothic" pitchFamily="34" charset="0"/>
              </a:rPr>
              <a:t> </a:t>
            </a:r>
            <a:r>
              <a:rPr lang="en-US" sz="9800" dirty="0" smtClean="0">
                <a:solidFill>
                  <a:schemeClr val="bg2"/>
                </a:solidFill>
                <a:latin typeface="Century Gothic" pitchFamily="34" charset="0"/>
              </a:rPr>
              <a:t> </a:t>
            </a:r>
            <a:r>
              <a:rPr lang="en-US" sz="9800" dirty="0" smtClean="0">
                <a:latin typeface="Century Gothic" pitchFamily="34" charset="0"/>
              </a:rPr>
              <a:t>The </a:t>
            </a:r>
            <a:r>
              <a:rPr lang="en-US" sz="9800" dirty="0" smtClean="0">
                <a:latin typeface="Century Gothic" pitchFamily="34" charset="0"/>
              </a:rPr>
              <a:t>main theme of the game is to break bricks by a bouncing  ball from a </a:t>
            </a:r>
            <a:r>
              <a:rPr lang="en-US" sz="9800" dirty="0" smtClean="0">
                <a:latin typeface="Century Gothic" pitchFamily="34" charset="0"/>
              </a:rPr>
              <a:t>paddle , that </a:t>
            </a:r>
            <a:r>
              <a:rPr lang="en-US" sz="9800" dirty="0" smtClean="0">
                <a:latin typeface="Century Gothic" pitchFamily="34" charset="0"/>
              </a:rPr>
              <a:t>is at the bottom, hitting the bricks on the top of the screen without having the ball fallen down from the </a:t>
            </a:r>
            <a:r>
              <a:rPr lang="en-US" sz="9800" dirty="0" smtClean="0">
                <a:latin typeface="Century Gothic" pitchFamily="34" charset="0"/>
              </a:rPr>
              <a:t>paddle . The </a:t>
            </a:r>
            <a:r>
              <a:rPr lang="en-US" sz="9800" dirty="0" smtClean="0">
                <a:latin typeface="Century Gothic" pitchFamily="34" charset="0"/>
              </a:rPr>
              <a:t>ball can move in 6 ways. The paddle can move in 2 ways and everything will be handled by the mouse.</a:t>
            </a: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96" y="313508"/>
            <a:ext cx="9905998" cy="177051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entury Gothic" pitchFamily="34" charset="0"/>
              </a:rPr>
              <a:t>Demo image :</a:t>
            </a:r>
            <a:endParaRPr lang="en-US" sz="4800" b="1" dirty="0">
              <a:latin typeface="Century Gothic" pitchFamily="34" charset="0"/>
            </a:endParaRPr>
          </a:p>
        </p:txBody>
      </p:sp>
      <p:pic>
        <p:nvPicPr>
          <p:cNvPr id="4" name="Content Placeholder 3" descr="15943361_1203519686428506_1749720380_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32856"/>
            <a:ext cx="12192000" cy="5316583"/>
          </a:xfr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87" y="278884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Century Gothic" pitchFamily="34" charset="0"/>
              </a:rPr>
              <a:t>HOW TO PLAY :</a:t>
            </a:r>
            <a:endParaRPr lang="en-US" sz="4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1051"/>
            <a:ext cx="9905999" cy="45720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entury Gothic" pitchFamily="34" charset="0"/>
              </a:rPr>
              <a:t>To play this </a:t>
            </a:r>
            <a:r>
              <a:rPr lang="en-US" dirty="0" smtClean="0">
                <a:latin typeface="Century Gothic" pitchFamily="34" charset="0"/>
              </a:rPr>
              <a:t>game , one </a:t>
            </a:r>
            <a:r>
              <a:rPr lang="en-US" dirty="0" smtClean="0">
                <a:latin typeface="Century Gothic" pitchFamily="34" charset="0"/>
              </a:rPr>
              <a:t>will have to to break all the bricks with a </a:t>
            </a:r>
            <a:r>
              <a:rPr lang="en-US" dirty="0" smtClean="0">
                <a:latin typeface="Century Gothic" pitchFamily="34" charset="0"/>
              </a:rPr>
              <a:t>ball . And </a:t>
            </a:r>
            <a:r>
              <a:rPr lang="en-US" dirty="0" smtClean="0">
                <a:latin typeface="Century Gothic" pitchFamily="34" charset="0"/>
              </a:rPr>
              <a:t>when one will be able to break all the </a:t>
            </a:r>
            <a:r>
              <a:rPr lang="en-US" dirty="0" smtClean="0">
                <a:latin typeface="Century Gothic" pitchFamily="34" charset="0"/>
              </a:rPr>
              <a:t>bricks , he/she </a:t>
            </a:r>
            <a:r>
              <a:rPr lang="en-US" dirty="0" smtClean="0">
                <a:latin typeface="Century Gothic" pitchFamily="34" charset="0"/>
              </a:rPr>
              <a:t>can proceed to the next level.</a:t>
            </a:r>
          </a:p>
          <a:p>
            <a:r>
              <a:rPr lang="en-US" dirty="0" smtClean="0">
                <a:latin typeface="Century Gothic" pitchFamily="34" charset="0"/>
              </a:rPr>
              <a:t>The game will have three levels.</a:t>
            </a:r>
          </a:p>
          <a:p>
            <a:r>
              <a:rPr lang="en-US" dirty="0" smtClean="0">
                <a:latin typeface="Century Gothic" pitchFamily="34" charset="0"/>
              </a:rPr>
              <a:t>While </a:t>
            </a:r>
            <a:r>
              <a:rPr lang="en-US" dirty="0" smtClean="0">
                <a:latin typeface="Century Gothic" pitchFamily="34" charset="0"/>
              </a:rPr>
              <a:t>playing , if </a:t>
            </a:r>
            <a:r>
              <a:rPr lang="en-US" dirty="0" smtClean="0">
                <a:latin typeface="Century Gothic" pitchFamily="34" charset="0"/>
              </a:rPr>
              <a:t>the ball falls down from the </a:t>
            </a:r>
            <a:r>
              <a:rPr lang="en-US" dirty="0" smtClean="0">
                <a:latin typeface="Century Gothic" pitchFamily="34" charset="0"/>
              </a:rPr>
              <a:t>paddle , the </a:t>
            </a:r>
            <a:r>
              <a:rPr lang="en-US" dirty="0" smtClean="0">
                <a:latin typeface="Century Gothic" pitchFamily="34" charset="0"/>
              </a:rPr>
              <a:t>game will be </a:t>
            </a:r>
            <a:r>
              <a:rPr lang="en-US" dirty="0" smtClean="0">
                <a:latin typeface="Century Gothic" pitchFamily="34" charset="0"/>
              </a:rPr>
              <a:t>over . And </a:t>
            </a:r>
            <a:r>
              <a:rPr lang="en-US" dirty="0" smtClean="0">
                <a:latin typeface="Century Gothic" pitchFamily="34" charset="0"/>
              </a:rPr>
              <a:t>to continue the player will be given three chances</a:t>
            </a:r>
            <a:r>
              <a:rPr lang="en-US" dirty="0" smtClean="0">
                <a:latin typeface="Century Gothic" pitchFamily="34" charset="0"/>
              </a:rPr>
              <a:t>.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418220"/>
            <a:ext cx="9905998" cy="1478570"/>
          </a:xfrm>
        </p:spPr>
        <p:txBody>
          <a:bodyPr/>
          <a:lstStyle/>
          <a:p>
            <a:r>
              <a:rPr lang="en-US" sz="4800" b="1" dirty="0" smtClean="0">
                <a:latin typeface="Century Gothic" pitchFamily="34" charset="0"/>
              </a:rPr>
              <a:t>difficulties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6790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entury Gothic" pitchFamily="34" charset="0"/>
              </a:rPr>
              <a:t>There will 3 levels to end the game </a:t>
            </a:r>
            <a:r>
              <a:rPr lang="en-US" dirty="0" smtClean="0">
                <a:latin typeface="Century Gothic" pitchFamily="34" charset="0"/>
              </a:rPr>
              <a:t>.</a:t>
            </a:r>
            <a:endParaRPr lang="en-US" dirty="0">
              <a:latin typeface="Century Gothic" pitchFamily="34" charset="0"/>
            </a:endParaRPr>
          </a:p>
          <a:p>
            <a:r>
              <a:rPr lang="en-US" dirty="0">
                <a:latin typeface="Century Gothic" pitchFamily="34" charset="0"/>
              </a:rPr>
              <a:t>By the increasing of  </a:t>
            </a:r>
            <a:r>
              <a:rPr lang="en-US" dirty="0" smtClean="0">
                <a:latin typeface="Century Gothic" pitchFamily="34" charset="0"/>
              </a:rPr>
              <a:t>levels , the </a:t>
            </a:r>
            <a:r>
              <a:rPr lang="en-US" dirty="0">
                <a:latin typeface="Century Gothic" pitchFamily="34" charset="0"/>
              </a:rPr>
              <a:t>game will get harder</a:t>
            </a:r>
            <a:r>
              <a:rPr lang="en-US" dirty="0" smtClean="0">
                <a:latin typeface="Century Gothic" pitchFamily="34" charset="0"/>
              </a:rPr>
              <a:t>.</a:t>
            </a:r>
          </a:p>
          <a:p>
            <a:r>
              <a:rPr lang="en-US" dirty="0" smtClean="0">
                <a:latin typeface="Century Gothic" pitchFamily="34" charset="0"/>
              </a:rPr>
              <a:t>First level will be a  beginner level .</a:t>
            </a:r>
          </a:p>
          <a:p>
            <a:r>
              <a:rPr lang="en-US" dirty="0" smtClean="0">
                <a:latin typeface="Century Gothic" pitchFamily="34" charset="0"/>
              </a:rPr>
              <a:t>In second level we have to break more bricks.</a:t>
            </a:r>
            <a:endParaRPr lang="en-US" dirty="0">
              <a:latin typeface="Century Gothic" pitchFamily="34" charset="0"/>
            </a:endParaRPr>
          </a:p>
          <a:p>
            <a:r>
              <a:rPr lang="en-US" dirty="0">
                <a:latin typeface="Century Gothic" pitchFamily="34" charset="0"/>
              </a:rPr>
              <a:t>And there will be time limitations in 3</a:t>
            </a:r>
            <a:r>
              <a:rPr lang="en-US" baseline="30000" dirty="0">
                <a:latin typeface="Century Gothic" pitchFamily="34" charset="0"/>
              </a:rPr>
              <a:t>rd</a:t>
            </a:r>
            <a:r>
              <a:rPr lang="en-US" dirty="0">
                <a:latin typeface="Century Gothic" pitchFamily="34" charset="0"/>
              </a:rPr>
              <a:t> level.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entury Gothic" pitchFamily="34" charset="0"/>
              </a:rPr>
              <a:t>Scoring points :</a:t>
            </a:r>
            <a:endParaRPr lang="en-US" sz="48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Century Gothic" pitchFamily="34" charset="0"/>
              </a:rPr>
              <a:t>Player will get 5 points for breaking each brick.</a:t>
            </a:r>
            <a:endParaRPr lang="en-US" sz="2200" dirty="0">
              <a:latin typeface="Century Gothic" pitchFamily="34" charset="0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7697" y="2282931"/>
            <a:ext cx="9905999" cy="3541714"/>
          </a:xfrm>
        </p:spPr>
        <p:txBody>
          <a:bodyPr anchor="ctr"/>
          <a:lstStyle/>
          <a:p>
            <a:pPr>
              <a:buNone/>
            </a:pPr>
            <a:r>
              <a:rPr lang="en-US" sz="4000" dirty="0" smtClean="0">
                <a:latin typeface="Viner Hand ITC" pitchFamily="66" charset="0"/>
              </a:rPr>
              <a:t>       </a:t>
            </a:r>
            <a:r>
              <a:rPr lang="en-US" sz="7200" dirty="0" smtClean="0">
                <a:latin typeface="Tw Cen MT Condensed Extra Bold" panose="020B0803020202020204" pitchFamily="34" charset="0"/>
              </a:rPr>
              <a:t>GAME OVER</a:t>
            </a:r>
            <a:r>
              <a:rPr lang="en-US" sz="7200" dirty="0" smtClean="0">
                <a:latin typeface="Tw Cen MT Condensed Extra Bold" panose="020B0803020202020204" pitchFamily="34" charset="0"/>
              </a:rPr>
              <a:t>     </a:t>
            </a:r>
            <a:endParaRPr lang="en-US" sz="7200" dirty="0" smtClean="0">
              <a:solidFill>
                <a:schemeClr val="bg2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8" name="Chord 7"/>
          <p:cNvSpPr/>
          <p:nvPr/>
        </p:nvSpPr>
        <p:spPr>
          <a:xfrm>
            <a:off x="5277394" y="4558937"/>
            <a:ext cx="1685109" cy="457200"/>
          </a:xfrm>
          <a:prstGeom prst="chord">
            <a:avLst>
              <a:gd name="adj1" fmla="val 2700000"/>
              <a:gd name="adj2" fmla="val 7799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54" y="1250546"/>
            <a:ext cx="2064771" cy="2064771"/>
          </a:xfrm>
          <a:prstGeom prst="rect">
            <a:avLst/>
          </a:prstGeom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1417</TotalTime>
  <Words>198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Trebuchet MS</vt:lpstr>
      <vt:lpstr>Tw Cen MT</vt:lpstr>
      <vt:lpstr>Tw Cen MT Condensed Extra Bold</vt:lpstr>
      <vt:lpstr>Viner Hand ITC</vt:lpstr>
      <vt:lpstr>Circuit</vt:lpstr>
      <vt:lpstr>DX BALL RE-MASTERED</vt:lpstr>
      <vt:lpstr>PowerPoint Presentation</vt:lpstr>
      <vt:lpstr>CONTENT</vt:lpstr>
      <vt:lpstr>DX Ball Re-Mastered Features :</vt:lpstr>
      <vt:lpstr>Demo image :</vt:lpstr>
      <vt:lpstr>HOW TO PLAY :</vt:lpstr>
      <vt:lpstr>difficulties :</vt:lpstr>
      <vt:lpstr>Scoring points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 never know!!</dc:creator>
  <cp:lastModifiedBy>User</cp:lastModifiedBy>
  <cp:revision>143</cp:revision>
  <dcterms:created xsi:type="dcterms:W3CDTF">2014-08-26T23:43:54Z</dcterms:created>
  <dcterms:modified xsi:type="dcterms:W3CDTF">2017-01-07T17:04:18Z</dcterms:modified>
</cp:coreProperties>
</file>