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751" r:id="rId2"/>
    <p:sldMasterId id="2147483739" r:id="rId3"/>
    <p:sldMasterId id="2147483727" r:id="rId4"/>
    <p:sldMasterId id="2147483715" r:id="rId5"/>
    <p:sldMasterId id="2147483703" r:id="rId6"/>
    <p:sldMasterId id="2147483691" r:id="rId7"/>
    <p:sldMasterId id="2147483678" r:id="rId8"/>
  </p:sldMasterIdLst>
  <p:notesMasterIdLst>
    <p:notesMasterId r:id="rId21"/>
  </p:notesMasterIdLst>
  <p:handoutMasterIdLst>
    <p:handoutMasterId r:id="rId22"/>
  </p:handoutMasterIdLst>
  <p:sldIdLst>
    <p:sldId id="275" r:id="rId9"/>
    <p:sldId id="276" r:id="rId10"/>
    <p:sldId id="277" r:id="rId11"/>
    <p:sldId id="278" r:id="rId12"/>
    <p:sldId id="289" r:id="rId13"/>
    <p:sldId id="298" r:id="rId14"/>
    <p:sldId id="297" r:id="rId15"/>
    <p:sldId id="299" r:id="rId16"/>
    <p:sldId id="300" r:id="rId17"/>
    <p:sldId id="302" r:id="rId18"/>
    <p:sldId id="30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989420-CB08-4001-A787-2D1F5204F0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128F8A-F944-4360-B0BF-8ECA77D17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F36-4012-4737-96FC-BD6A995509C1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94638E-9722-442C-8691-32EAE12DA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FEDF02-C543-433B-A2F6-6458ABEEB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374BB-BC72-4715-80C6-0BAE874AC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6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186-99C3-4D6D-A396-0FD3D46123D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1689E-C534-450D-B730-B07C6E3E8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0014" y="6126114"/>
            <a:ext cx="990599" cy="30479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5204285-8F85-459F-96A1-A83ECAC9BBB5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59692" y="6170568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7014" y="5894671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6917-33AE-4CBE-A111-16B08BB706F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2B26-1CE5-4FBB-8524-E9A0128D275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3396-364D-41B0-B445-5F49A86A841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44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C7D4-4E22-4316-8547-2FF1859BC64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3C3-4D51-484F-B44B-E05762266B5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D5C9-B529-4518-A4BD-0C07635A788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FD01-B3C5-46B3-97EC-87DD1B566B2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1CB-D6E6-411B-98A3-F74ED9FDF61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51B2C-26BE-4BD3-988A-10358C40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00EC4B-7BE8-48F0-AB54-F5934AA1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30112-B686-436C-99B3-0980A3D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6B1C87-673A-40BC-B199-19CA7972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688758-5839-43DA-A7D1-4475DA84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2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90027-002D-4D65-9F0C-72F74BC6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9391C-FF94-4A36-8519-E5B2E6ED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AD349-1C25-4D9D-B9F9-39E42C6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09F447-D14A-4F91-8E04-E7F313D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BB264-3D45-4DD2-AD38-38EDAB0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53" y="278295"/>
            <a:ext cx="9404723" cy="140053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56" y="1842134"/>
            <a:ext cx="8946541" cy="419548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1447800"/>
            <a:ext cx="105766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CD382CB-B1AE-4C10-B675-F543F25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04" y="6136118"/>
            <a:ext cx="838199" cy="539972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2371FC1-1730-4DBA-9F49-CDEFBC4A10E1}"/>
              </a:ext>
            </a:extLst>
          </p:cNvPr>
          <p:cNvSpPr txBox="1">
            <a:spLocks/>
          </p:cNvSpPr>
          <p:nvPr userDrawn="1"/>
        </p:nvSpPr>
        <p:spPr>
          <a:xfrm>
            <a:off x="3848228" y="632297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41CCF643-E054-4AF9-91D4-DC4BCEAB436B}"/>
              </a:ext>
            </a:extLst>
          </p:cNvPr>
          <p:cNvSpPr txBox="1">
            <a:spLocks/>
          </p:cNvSpPr>
          <p:nvPr userDrawn="1"/>
        </p:nvSpPr>
        <p:spPr>
          <a:xfrm>
            <a:off x="9365301" y="624484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BCAF1-41D5-44D3-9500-DF791C54B9CB}" type="datetime4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March 5, 2019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2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5C420-754E-4228-AD4D-3F54129D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5DC86E-6047-4F3E-9B3F-53EDBA1F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7D876-A20B-4AD9-8962-F510B1D3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E3927-245B-4478-B5AA-45145D3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48BF21-E8DE-489A-B367-E9A0756B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9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F213A-9650-443B-A5E2-845FE7C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5E0DB3-40DD-404C-8E3A-5255A2B5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8CCD1-61EC-4A73-A91D-6EBA240F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8617ED-9409-41DF-A9E7-BBB97D0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C2DA14-9CE6-4990-A463-56906D4E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EEE1DB-4970-42F5-91EB-BB2A8DEB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1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82F29-2ED4-4EDD-A4C0-FCCC9DBD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4089E6-3BBB-4FA5-B9E8-ECE2D109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D7F3BB-7B84-4EA0-A98F-2DCC1F75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F03EF5-4818-4133-AFD6-5DA95594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D6046C-2E85-497F-8D1C-650626EA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231256-6D54-4241-9A79-54ED7DF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0EBEF2-8C02-4497-97C2-33E900D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24B7C9-28E7-4EEB-A94B-7860F90D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1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E67B-7646-49DA-AF40-12C9020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9D3588-7C04-4B3A-A1D3-FAF81C2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7A21CD-09C3-4928-8DC2-6886F1D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ED61DE-04C7-4E89-B7AD-EA2150EA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31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BCC361-1F6D-46DB-AADF-10811496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98DEED-FD64-411B-BF65-C40698D6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AD2ED7-56FB-4F45-AF99-C66D04A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5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43B7E-CB56-4DEF-B0EB-B54D39B5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E3B22-5A0F-4972-9F41-57C5141F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F8EC99-C05B-4D70-AACD-1698F44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390B19-1B96-4F50-8946-8EEA8B6C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12014D-FB9D-4165-AF62-C2594FBF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F43F1-099C-40E8-957A-593C56A1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510E-CA9C-490A-A427-A7DD4775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298704-6AF8-41AE-A3A3-3757FE86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B65EDB-A145-46E9-A519-8942493A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B8EEBA-9D8A-43DF-A497-6400AE20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76BE6-9940-4D3D-8A2C-67A2FB0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97ED64-3EBE-4926-BCF5-2B65132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6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FFABD-72C2-460C-9817-45F68E8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772257-A660-4070-A8A3-252CDDE2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FE416-31E3-4836-9317-4523072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CF5AD3-E532-48AB-BEBE-D76D3EB9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7E596F-E667-4189-9030-D78A00A1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AC9CC7-110A-430E-B9A1-B3BE6ED75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08F582-293C-4785-826E-2AB9D284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2FB660-E2C6-4933-B57E-32F5453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409BA-2134-46E1-9426-176E701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AFF6CD-9C99-427E-8341-9D29972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4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F54F0-5AED-42D5-B862-336B393E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8DDE34-F558-4971-AB17-E85F20DC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CDCF5-C1F8-48F1-B90B-317CCAB5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984F-B10F-4822-9039-AAC886862715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FF570A-2008-4F9B-99C5-B3C1F2E8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2042F-D495-4661-B083-F331A0DE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0B3B-EE1B-4BE8-8520-629C78E2B1E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05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7204C-0EBF-42B4-9C1D-5462B3A4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24B13-897F-414E-83D2-F2531211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3DEC8-8A57-4371-AC21-7A91BC96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936-6AC9-49A5-A397-BF217A6A2905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A5247-FC09-49BD-AA68-2BF3288A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2E75C-AEF0-40A8-86E0-36981C8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9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EECDA-D9C5-4C50-ACE6-4D70D85C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23147-6EBD-4F62-9735-50107849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84470A-019A-4A61-997D-299B3CA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AB6-5A32-422A-9798-560A10A655C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762DFA-18FF-4732-9652-1145E62A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C52E38-8035-459A-A788-F11B7E0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9F5BD-A8FE-4DEC-936B-C303092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CC113-1C79-48FB-A7EF-526594FF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10594C-EDB2-437E-A9EE-FBA815A1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96DD67-763D-4275-926E-1AD7B672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CC5-6F45-4DBE-8850-9239D231F9F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2677B9-898E-4F08-BE4C-7843A888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41CD39-8821-4857-A7DF-4B341C4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6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2A991-4E56-433F-A0EA-75899B57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F7BF7-E2F8-4365-B1B5-CD611F4D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5C26F8-6093-49E7-B60C-1F781D22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39022F-B87E-4DAC-8506-AFF7277B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5B9D80-C3A7-4C65-8C51-ED10F2F4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D4482E-64D6-41C9-8822-9DA027E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A1D-62C9-429A-A3EC-C8FDEADF4BD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2D4FBB-3B55-4221-AA3A-4F0085F5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95C204-4BDE-45EE-9468-8597B38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2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42E10-6AF1-4B63-B37B-0BF09EB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EB8FF0-3E7E-47C1-96D8-6A1F9C15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9AEB-EF11-4510-8D08-BF2580F805D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1FFDAE-7615-417C-B681-7028F139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F08AB7-CD9A-4F93-9127-8741B57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01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5A5E4D-469B-4B21-B1E5-F9E846BD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5F8C-A5C4-4604-9501-DE516D0761CD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15C602-7957-40EC-B295-E7E99FA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A4F03F-9F41-4878-BEC7-C1F3AE17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46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40AF4-E512-487E-8523-40CCE177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61800D-F130-46FB-84E6-F0B79B79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98FF02-0884-4C8C-BC99-924C277F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1E677B-BBDC-4E13-94F0-35EA7A9A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18A2-748B-4A69-A4E0-2EAF3EA2F7E9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5A0356-112C-4339-ABE6-6E1659A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EB95E2-95FF-4D7A-8CE9-3D2DBFA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4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8937B-E4FC-4A58-8B4A-73190FDD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A94595-02AF-4749-AC68-A3FF9876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20BA31-2081-48E3-8FE0-DD0BF98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D77599-E881-49C5-AE51-9920937E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4A41-4C25-47EE-A236-A6C50E18B85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59B871-C80F-41E1-9AA6-E15BDECD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3AA5A9-E100-4863-8253-03FCF94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5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2440-4FF4-47C5-8C45-03DA16CC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7FDCC9-59AD-4947-A629-8EE23763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6C746-7520-45BE-B5AC-C8F8EC68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5A6D-33C3-4A12-BD61-19D00147E4B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465C2-2288-4CB7-B225-9AD0099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8017FF-5AB7-4385-8068-103359BC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81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2EC7E2-0800-487F-BBCD-12F5E0B0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B105BA-7B74-4779-AD06-0CDED524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1303B-96F8-4AD1-8537-7FA13CA3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EF3-8965-4C71-9511-37C7D7317E4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BC626-2A5F-420A-8B02-C151BADC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85B95-368D-48B3-832E-C844D06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DD5-0843-4EE8-9579-9066BDBE0FC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D02D-DF6B-4805-85E6-EF5D43EA8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4342DF-5CC2-497D-9237-50041470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86C38-1E09-4CED-82EA-1D7C5B5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34D-87CC-4AC5-865E-E0E1F075280F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93AF43-B2F8-4283-B39D-844CD7F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30131-CE2C-4147-9678-67A6E303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1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C6B27-D0E0-40E3-A0BE-69AAC4F4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E4B868-E281-41B7-B36B-83582C1F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26CF95-3827-4966-ACEB-FEAF000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3F8-5F88-40FE-877B-76A6A83810C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51AA55-1C04-40DD-93E9-67EA232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287D1B-F666-4BC7-AE07-496106F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35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74E96-58A8-456F-8560-B436704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ACBB70-FBDD-49A2-BAAF-AC294EFB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5156F-4C08-4EA0-BD17-9BC571F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37B5-9734-40BA-A57C-E86631D3699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7A9D7F-2BCF-4767-9204-677D6D4C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112E5-1CFB-4312-8BAF-24F61B6D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7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3A877-9401-4E87-8DA3-64B7234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504C4F-BAA9-4419-ACF0-412E3693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D46B1-0D9C-4A2A-8CF6-B22F8957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54177B-6163-4D1A-A6D3-DDC10D80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641-0520-4461-AC71-A0FCDB8471F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37A898-56A9-45FF-8CF1-46144A5C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907F2-75FC-4A76-AC1B-C2621757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1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48E9D-1360-4942-B4D0-A8B97639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90ECF7-3D3D-4E33-827E-70D9E70A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EA5980-83E6-4468-8338-BDD97B6F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0E1823-53C0-4322-AFCD-3453ABE0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5DA0C2-6C32-4F79-BE9F-A73A5EA5E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C62DE-67E5-4766-BAA0-CFCE817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31C-38D4-4A1B-9D98-5DEBDFDD306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C11CBF-E7D4-4FB6-8C8E-0667C2E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492E2D-02DE-49B9-BA1A-F120455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9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5C8D4-A776-4D2D-BA4D-CC5C8E6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676C85-1ADA-4AA4-8A8D-665642A1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8A8-2508-4BC5-BB0A-B36C0DAB723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8F586E-2FF9-4275-9044-A75359A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1EF34E-BDF8-4A31-AA1C-62943FE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9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37A331-A771-4807-A60C-B5C8C1AA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34A-47FD-4950-82F4-FB6CF7369E7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698EAA-44CB-42A7-BD87-51125137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FFACEE-9041-4E48-AB51-C6F8D3F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07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E3FE5-5E9C-4A8C-B550-A95B86F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29CDE-339D-43FF-B781-AD6B5902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77F519-C610-4308-937E-49330DFF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31AA67-AF29-479E-9FE1-34FB91F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3CB-1918-4273-B95D-E32F27A0FE4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251CA-41D8-4B26-9312-A22FCC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D45E43-1F05-4260-A838-801C49B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5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16BBD-21B9-439F-9112-012F2935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3A04ED-8793-40CE-8CE3-E94DC40F1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54E737-5AF1-45D7-8279-341F2790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D18BE2-589E-4235-81A6-FD205D03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F71-1A19-4952-BD89-558DF8AB69C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C036F-1449-411D-975B-013EA9AE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2B2E2-A998-4AAC-828B-71E4B2C1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54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A0F98-CDAF-45B1-8D8E-2B6345EE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5C0B15-D245-4E2F-9DC5-6DF882E0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BFFC2-F1A2-4CE0-A8F9-12CB584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A9D-0FCD-404A-B21E-586FF2689EBF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09A68D-82CE-419F-AF2B-831D25D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F0EBB-E40F-4B76-A866-80BD6F87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C3E0-5E99-490F-BF6A-5DF77927EFC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8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A8E1E0-C51C-4CCB-9977-EC85D310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4AB427-C2BE-4948-97ED-164F5322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3F4B3D-FC9B-4D95-928D-04C789D3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F98D-FFB4-4F97-8A75-05D6CC0FB85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DD444-3A00-4430-80F1-D4F3B29F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AF272-122F-422F-9F30-044939C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3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155E6-06DC-4309-A414-C6F913A5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BE331C-3AAA-49EB-9BAE-88184A55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F1B9D-E6EC-4731-B7E4-261274C8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1AAF-6EC2-4261-92DD-FC7B6F13BFD0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73FEF-E19E-4539-9347-807B786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84F4DC-D462-479D-B440-995577D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4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2FEF7-5EA0-4A54-8119-3D4A9105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12710-9C2D-4055-AD7C-76EBECD2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C92C7-B721-4A46-87E9-20D22D8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FF4-1019-420B-AE83-B833193E3EE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7E4C59-3DC0-4F01-B9FC-96D79B7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BA0D01-ADFC-47AD-ABC8-25A01B5F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609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390CF-F8FD-46A5-B7D7-FA4B2805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9CB334-DE3C-49B6-B4B7-192773B5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717DC3-FD6A-4832-A7D4-357AA74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C14B-E352-4A4F-A018-E825113C9A9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FC0A4-87D8-4071-B08B-786A4595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7F0ADF-D534-4B0C-A12C-5D995B6E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75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8E0EE-49DC-4B64-A8C4-BB2A0D95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06743-48A1-4314-84A2-FB3ED163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315038-8671-4FE8-B2FB-A43B08F5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10527E-FF64-43BD-AAE6-CC5151A4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7346-B0F1-4F7C-9C5C-576816E95515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44FD31-E6E5-47E9-BEDD-7DBB932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38287E-B871-4ABC-B45F-B0F574A2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271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05425-E71B-4DC0-A0A9-A06EBE72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5C9B24-EBEF-4008-9F23-8829AFE2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DE0220-B1BC-4FFC-9E0B-B987805B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AA5206-4FBF-452B-A87F-D1000D776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7FAB76-EEF9-404A-B7FC-06DBADE8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895E8A-69ED-405E-AA7F-60349EF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E073-CEBE-4568-8626-FE9B6F60F23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D9B009-802D-447E-BACC-74BB9AF2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033117-2A35-45FE-9A8D-16AD99EA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72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064F1-ABEF-4FCC-A42B-C8B49F36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10A929-E815-4C90-95FB-2B5B08A0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DADD-90CA-4998-B13F-17F8274D1FB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B826AC-4A25-478A-9B64-AE6DF75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80B621-609F-4A5B-BFBA-7E3DE065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2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FA9BBB-6D31-4319-862C-E0804C9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9371-C079-40C9-96FF-91AE02B185E8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6F4536-EC4A-4EC1-9886-E8B1C70A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E2DE7B-42DF-4977-A29A-4C20997A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D713-795B-4005-98DD-254C62A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271AD-CC8F-4008-8BFD-42D513A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A57E63-1001-45EC-B09B-25E026CF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DC25D-6151-4BDD-B6AD-8FE90AFA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3085-AF85-4F3A-95F7-C843D02764D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A313A9-E1EB-4DCC-AE6B-6B8F3B9E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E2B480-E188-4FED-80A3-0AD2DF4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6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75D09-9258-45D9-9982-D5C8A122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2F5519-5756-4702-A439-5C0F4EA6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980ABE-5333-4124-9117-94DCA6F1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BAEDF6-BC01-44BE-A2C3-D3A398C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CBA-9C2E-47F7-8A9C-FF6D7EF85D6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884546-4495-48CD-A509-68AA804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798DEE-053F-4E04-84D2-1EDA45DE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A676-560D-415C-8D9A-EB65F915A6E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763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62941-E039-4A9A-B2C1-0F1C49BB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1328C1-3BA8-426F-B970-E105964C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61C42-99B6-437E-A1B7-9056A0A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D9CF-BB31-4D75-98EA-69CACB9A0F7E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F44D22-19DB-4F2F-AA50-4ADF643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EAC6F7-AEB0-4D30-8A28-9B0FCDF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1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1071D6-4634-4E8D-AADF-A5EBD105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33E956-3D15-4D9C-9D02-2C48B161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F53FF-3F8A-4852-B0DD-66C3C905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4F19-E2BC-4FE6-B50A-8526D8568FDE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8E053-B4B9-456B-B0F8-EB5F8773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B4B979-F152-495E-80C6-CC4C791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3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5E490-DD7E-408D-9DB3-B0C98A01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AB3550-3859-4DDE-AFD5-0A55B7B8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571E6-7ADA-4D25-BC22-DB10FC0D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7BC2-12DF-4747-B423-7D97EA30349C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E82A-43E5-473F-99D8-CC3764A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AC07B-5A89-4022-807C-15BDA2C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3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39AE2-A191-482D-954C-B456EEAA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A0583-30BF-4A80-A70E-884FB354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A77CA9-D1CE-4914-BFAB-CC36B0CA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FE9-B2E5-40B6-99CF-69505F43E79D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6E25F-BA1E-4DC2-83F8-05467FA0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665579-424B-436C-A138-199E368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4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5579A-3C1F-4E15-9CFD-2B986F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1EC1E-69A4-4573-9B72-3B66D407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FCB36-793A-4058-B9F3-3157D1A3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7243-76EA-4B1E-A02D-3D077BB8298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5EA07E-7C5A-4443-A344-1DBA02C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14DAA-EEC2-4359-B94F-232D858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03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E3D39-D75B-417C-A42B-0491E21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512DC-D12D-4F13-AD82-661E2ACF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7095FA-8DA1-4510-8386-32F86184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14635-FDE6-4533-85E0-7B638675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115-D9DE-4003-A8F8-04D19D86B40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B84361-148F-4DAD-BD39-F86EE808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51AB8C-5F02-45C5-89A5-936226CF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381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FA668-A761-431E-B55E-7DA1FE5D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3C602-95CA-4305-B535-7E5FBB96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BE1B24-C4C7-4D41-9369-90EE28F8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7AAB21-5D48-4B28-AF51-5FC3A03F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9156F4-34F5-428D-9A0E-865BE386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E2F5ED-D79E-4411-833B-D152844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63D0-13BD-41E8-B42E-028629A76BE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E2C45D-F1AE-4D8A-B0B0-A7F1CF4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6AF2D-B3FB-4DC7-8F1B-6CB44F5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23DD8-6AA6-4875-BC31-6BA8E660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09DF17-CCF6-4750-88CA-0024AE8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ED4-BF2B-48AD-AA69-A5CC5F50CE0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A9270-3BBF-4EB6-95D7-980F73DD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C5989-0BEA-4DB3-B835-BE8179A5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2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1C8D24-065A-49FC-AFBC-E33D6CF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36E-45D3-4DAC-B1C6-57897EE098CF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F595DB-5101-4290-86D9-8B6CF6C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F7224-07EE-4625-BFB2-1A82306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53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0B050-7863-4711-8AE5-68A98830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3891B-C0B3-4325-8201-61BB823E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0E10E2-F15B-4FB6-9C40-225024FE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8629EF-7806-42A3-AD0A-02C1D6A3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129-4391-4952-8D03-46E8123FAD7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BD6DCB-F54C-4976-8C30-334847E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A03CFC-FCDA-4F44-852C-F9DE6AF7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CF9-D12E-4464-B747-16E09DD9E9F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93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D88A5-C85C-49C1-95FC-97A58B1B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FEEC80-8ABB-4CA7-AFD5-F14F9FA4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7E67A4-79F2-41A8-BD38-E25A0569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6CBD6A-110D-4AB2-932A-FB5E7F00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E10-A165-4AB8-A704-E75A7F7F40F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FDEA9-F3CF-4D1F-B46C-82B48865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B885A4-7B01-4297-BC4A-F3FAD21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372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A1F69-5971-4B4B-9DC5-8E07A4B3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1A4BF5-6784-4062-87D5-E9003C1F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077322-4D81-40A0-BB0A-009F10C8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AED-D727-4147-9D09-703EA7D50D83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B6EC72-224D-406F-9715-86437EC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6DE1FE-598F-4016-B8FF-3D053A9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77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E2F682-EBB9-4DC4-91DE-ABCBD947C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1B5CC-FB76-4DEB-8BB9-83E6D49A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60FEE7-5660-41BC-9934-08ABBA19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EA5F-CB5C-41A6-AFEE-089B7B871C3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63972-720A-42AB-A8DE-E08B8E1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14ED07-DA33-45BB-9F8A-CF212B5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22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73FF8-F956-44DA-8CBB-8322D5DD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AAD059-81FC-4D74-BB7F-373C7B94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8FF0A3-C901-4FAF-A735-EEEEBDD1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975-EE0A-4139-8672-0316114987D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9A1B9-CAFC-4D25-B2D6-228B8B3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D1C64-7E5A-4F94-8E93-F570DF8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950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CE5E6-DF47-43B6-9139-4B32E51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BA5C22-42D8-4FE1-9305-F3E49D8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41971-33EE-4F7B-89C8-1432E1D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9080-FD18-4139-BB9D-F53BD705637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59FF3-48A2-4D76-8B98-29CB8B4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2A2A0-812C-4A54-AFFC-78D5B84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2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8A72A-11C7-491B-952F-5BD97F0E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0A2980-5D78-458C-8E0F-EEFB2F9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E6FE32-F0F0-4B0E-886B-20BF50F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0BE6-6214-4049-B274-A99C0690A22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F9702-C14A-43D9-83AC-EDD3C07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14366-D6CA-4199-854C-0B051B7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2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719F6-AAEA-492B-87DC-E7542D1D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8C75E-EB0C-44F0-9487-FB1EDCCC6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7BB663-86B2-49E3-91EA-26B72FC4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F3B96E-1A32-4A91-8645-C3D9D75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A775-FFF2-4C99-97C5-372A35DAF32E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56AF2-C527-46CF-9024-85B315A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47E7E1-EA57-48FC-9601-56091423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7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AF4B4-A81A-42FA-9EE0-02A53826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6DC50F-8044-49BA-A999-F21B2643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B28E73-512B-4935-801D-54304AEC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3ECCDE-7F0D-443B-8C75-7FEF2FDA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4FE03A-A192-45D6-BF37-4AD8559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FB9A3C-04D9-4D24-875D-D3836F7C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BB0-50A9-43B5-AB64-E86DC479DAF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A96E4E-F054-4CFA-8C95-8EDFA36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E6D1DE-5B0F-4BED-851C-93C2B5E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40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01DF6-F6E9-4B21-8C29-856C034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A63D04-6CB7-41C0-AECA-6159A44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F76F-07FA-4EC5-95B4-F386D2D58FB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205A06-C7BD-4D0D-9828-27AFE03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50D9F-113B-4B23-912A-27BA5AEA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8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D6AEF5-B5E4-48FA-BC38-579B2A7E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4A7-44C8-473C-BCB5-C607ACE9EF7C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4E8FE5-0CB4-4994-877D-87FD1B34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4DF2C-A386-4C39-B5B2-52E4BB7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A186-8F73-48A7-87FD-DAED44DB8D3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D4A6A-046D-41DC-9FC8-E91AA32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F81E5-AE84-4A7E-8E6C-9891CE9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A94DB8-15C8-4C76-BE76-A049E55A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D93BD8-2D77-468A-9002-9A51247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3857-0A81-4BDA-8665-EF91B6E674C9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FF8A27-16A0-4C64-9E05-D437A1E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BEBC8-4EE5-43B4-9005-BA18C906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48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F1E8-216E-4327-8240-C56C9194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8D0D0B-795B-4793-B554-32FBB973B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FBE63C-F456-4C78-B117-A21666FB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87360E-E86C-4583-A36F-DFD45AC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286A-3D22-48ED-8212-F2F377D0C20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F4C9C8-5D52-4458-A32B-600635F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EB8BAE-F750-4260-9A87-5A6F5FB2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4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76146-6D74-402A-90ED-3E7C92B4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58AD37-06AB-4D09-9538-9AAC0ABC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15B28-5F38-495A-9550-458A670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7AF-3F85-490C-9AB8-FEF727B6AD5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5FDDF1-824A-43B5-A10A-8567C21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C69793-C513-4402-9EAA-98DD0565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14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63F453-0183-40FB-84F6-B90487A92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896BC8-B255-493E-84F9-489100D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9A763A-EC45-4701-AB11-0FC3D40D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0452-4E8B-4C74-85B1-A5AEA526986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CEFEA7-94DF-4DD5-BACC-0A8FD604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35E5FF-57CF-4428-9A4E-28A59E6E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9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B6BC2-7892-4A57-9501-8F31FB7E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23B133-49C6-4D4B-8096-23580742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2F2AF-9BD6-4A6A-9103-8BE8791E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7E3-126F-4F7D-BA58-666E4D7C729C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98488-016C-4CD8-B2C5-5C7C8893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30029-0DAB-4670-8A94-67DF5F4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34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F432-3E6F-4ADE-85D9-B43BB345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840CED-0B15-4315-A8F7-7DBD3FF7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45C41-048A-4472-B3ED-01263E3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385-1E25-42D1-971B-AF755E45E39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0BF63D-ECEA-49D7-A41F-E28160C4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3C57BA-CD9B-4CFA-8070-67DBBD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233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DB412-7491-4B9D-A9D3-22572B8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70F61C-8BAE-47CE-9AF2-F9EDF76E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51C76A-99FB-4992-8133-8CD0EBE9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AE-9AFF-4A5D-A25F-86B471FBE884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96E37-703B-4A15-B52A-1559FF8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FFC774-92E2-4BA0-BD34-9FCF6A7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47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5AFC8-AD22-4157-9C49-B9D99C5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25480-B9EF-4CFC-BD26-B3B0F63D8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C03EFE-C108-4DE2-8CB5-991EE4F7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4676B7-EE52-4A90-B838-3011E43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D9B-BCB7-4E59-9E2D-9581050F7BB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D8865-045E-4954-AA6F-54A281BD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C1C597-4DE9-4F17-9176-03B004E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50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F130D-C604-4232-BDC8-20658BE3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71DA15-E5D3-49F2-8AA8-5E4712B7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8B3788-0F44-433B-85A7-C3C9EA5C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67E950-D0D0-4E64-A417-1A2A7754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E3DBC5-77F7-44FD-93F3-22A9DD3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E7AC18-0A10-423F-BC5A-58D4A2D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6AFF-DFEC-4094-87FE-D535800879E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0CCB3D-4EB0-4534-9BE7-6171E45C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146B7A-8D4B-468B-BC6F-9C803C78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43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4ED6D-BA49-457F-ADC0-CC4551B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937486-C181-4D05-BEF0-6F448BB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E214-B903-4CCE-8E2C-A11DB1AEF139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B8C6F5-951A-44FE-BB6E-2254EF7A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E4B806-62EB-48C5-ABE4-225D32E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F275-43E0-48E8-A3EA-BB82B061664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305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54C091-672F-47C1-BC70-D47FE42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8B50-A879-4924-9586-33236C74C06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1AC1D5-9668-4C98-8848-DE62F61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0D923A-D996-4B6E-BF00-6DDA3DF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675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B23E1-B5D1-42C0-8F25-D017AC50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71F74-8887-4699-AF8F-8FB2368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5E8B8-8F7E-4EE8-A035-D9186DA9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982BFF-7667-4693-9CC3-37FB3A63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C1F0-5737-460A-9256-6F8C45E72D7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FFE678-DB78-4995-8774-775DE72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407E81-0F05-4820-AFC8-41E597A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2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4049-3D70-48C5-894C-9EE518A2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D68A05-B5BA-477E-9CDF-72E99300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9258CC-4BE1-444F-AB20-D5983202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59855E-A765-4A76-B61C-F1A09028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8078-50B4-41CA-B3B2-BBC248C9432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71200-D129-46F6-B61D-A710AFF8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190888-E8AA-4DFC-9FD3-8850528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3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B5F0B-592C-4D02-BB13-99544D4C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3A53A-E0AB-446E-A873-50F84A5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5A9F01-7DA1-461F-B58C-1ED6B49E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2790-306A-4175-8822-A8878058EB43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C69DF-C4D7-4339-8159-9B07CAF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8A559-3DA7-4E43-AD98-6E3936B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983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2BD165-E4A1-4AED-BA24-251C4007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BABB95-84D5-4C29-97BE-FA2BF117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C9DA5-E2C9-43C3-A7E2-680FD18B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3406-4172-49CF-BEC0-4268CC0090E9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57613D-C640-4C2D-895D-B1DE47C5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6B6A4A-0DC2-4460-AD2B-D13FEFD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3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016FB-D4A6-4E53-A0F4-565E2BC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252677-6CD4-4B9A-B803-EE910B9A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BF5-3DD8-430A-B5F0-52FE28D81FA2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04B46E-5EFF-4F36-853C-1040891B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BBDA08-6F5D-4D11-9767-485F9714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F3240D-FA9B-4EF3-A976-14152639E7C7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EE5E534-014E-446B-A12E-2872CC78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03312" y="609031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2E4B79-7A02-4C40-9518-2B035C3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6C7F10-8371-4186-A027-08F6311C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3C596F-C40D-4699-A2BE-613C4D0B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8261-FF5D-4EC0-BF11-0392E219EE14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63380-BB6F-402C-8F4A-3FB85C635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2A0E-EAA2-4251-A117-BEC09F2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8148A5-1501-4E88-9F5D-9CA13B22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E03824-9242-4C19-83BB-8B9F867A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76D19-9E56-4485-A188-0343BDB1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034C-58A3-4000-9A03-9072C12CFE3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F26FD-E8E2-4891-9923-03C0D3A6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1BA5B5-97D4-4BBB-9454-5265027D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59E95E-3792-4F04-B037-C3BEB80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38F6F8-6DBA-4EBA-8B52-449691A5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C60712-99F0-4CAD-91E4-AA86E169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D0C9-F738-476E-A31C-051219882A0B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DC71E-FB9A-4AF4-A1F9-15749D45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9EF6E-A20E-43C8-BE10-57D54FD08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B975F3-B749-4836-92CF-E9A64CB8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5D766-BA55-44E2-AB4B-3201D18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1BA43E-2114-4296-A964-A05EBBBF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5F03-34FD-4ED2-AACC-742E8D0985C1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53E84-7513-4136-ABCE-2086AE19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02BB09-4110-4AED-8676-DA714FF8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6F8535-2247-4887-91DB-FC39351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535DA5-DC81-4CAE-8B87-07C59CFA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D03E2B-6F61-4693-9D53-DB064BD7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C699-06C7-4137-BE16-AD8523E99FDA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481F5-CC89-4D4E-8705-2C684EF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B1F45-895D-407D-855A-94868672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52DF23-F579-4E31-87BC-54E5E89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7DD25E-4B3D-4CA6-B23A-515DB578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C9C81-F9D7-456B-A28B-E6F2F65C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34E-92F3-4452-B1B8-420494882D46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0B2B1-B584-4986-B5B4-0C831D551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035728-48BF-429B-B74F-9D029A7CC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5EC573-C987-4562-AC01-82F5A58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15120D-F942-441C-82D9-38E21868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79AC0C-9989-4FCD-A9E8-0FC5522C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26C0-09C0-4A1C-BB30-24EF7134C8CD}" type="datetime4">
              <a:rPr lang="en-US" smtClean="0"/>
              <a:pPr/>
              <a:t>March 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B2A594-770F-46F0-BBBC-C3EEDC989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6151EA-89F8-4E38-AD9B-F82FC6F4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F25F89-72AB-4DEC-8EEA-B4B4354D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5" y="136525"/>
            <a:ext cx="1124681" cy="146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D0D91E-7B4A-4366-A3F0-220AF155EFE5}"/>
              </a:ext>
            </a:extLst>
          </p:cNvPr>
          <p:cNvSpPr txBox="1"/>
          <p:nvPr/>
        </p:nvSpPr>
        <p:spPr>
          <a:xfrm>
            <a:off x="1955467" y="1627693"/>
            <a:ext cx="7896225" cy="364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Ahsanullah University of Science and Technology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Dept.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Information System Design and Software Engineering Lab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(CSE 3224)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Hospital Management System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(Use Case And Class Diagram)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90E4CF-C24F-4FBD-93B3-6BFD4E020F3D}"/>
              </a:ext>
            </a:extLst>
          </p:cNvPr>
          <p:cNvSpPr/>
          <p:nvPr/>
        </p:nvSpPr>
        <p:spPr>
          <a:xfrm>
            <a:off x="2855579" y="4572300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Submitted By :-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Shadman Sakib               (16.01.04.092)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A.K.M. Sadman Ali         (16.01.04.093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Tasmia Tuj Juha              (16.01.04.095)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Mehedi Hasan Abir        (16.01.04.102)</a:t>
            </a:r>
          </a:p>
        </p:txBody>
      </p:sp>
    </p:spTree>
    <p:extLst>
      <p:ext uri="{BB962C8B-B14F-4D97-AF65-F5344CB8AC3E}">
        <p14:creationId xmlns:p14="http://schemas.microsoft.com/office/powerpoint/2010/main" val="4019473945"/>
      </p:ext>
    </p:extLst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88911-8592-4862-93A2-33BFFFC5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389F7F-38C8-4BDB-90D0-852E558C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3" y="1128553"/>
            <a:ext cx="11463626" cy="47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F36AC-90CC-49E3-9C02-C6AF4FA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F06344-1788-4829-B5BF-8D706300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use case and class diagrams we created helped us to provide a clear view of our project.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Specifically, the class diagram with classes and relations among them helps to get a clear object-oriented view of the project. Hence, creating these diagrams certainly boosted our progress.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1C87FF-5D47-49E7-835A-3B364C5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03892" y="1012372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42D6CA-0A54-4281-A088-E3EB2E5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Unfavorable condition of existing systems</a:t>
            </a:r>
          </a:p>
          <a:p>
            <a:r>
              <a:rPr lang="en-US" sz="2400" dirty="0"/>
              <a:t>Making use of internet availability and high usage </a:t>
            </a:r>
          </a:p>
          <a:p>
            <a:r>
              <a:rPr lang="en-US" sz="2400" dirty="0"/>
              <a:t>Time saving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60" y="1801190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</a:t>
            </a:r>
            <a:r>
              <a:rPr lang="en-US" sz="2400" b="1" dirty="0"/>
              <a:t>Actors that stimulate the system and initiate events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Primary actors are: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Visitor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Administrator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Patient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Doctor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Actors</a:t>
            </a:r>
          </a:p>
        </p:txBody>
      </p:sp>
    </p:spTree>
    <p:extLst>
      <p:ext uri="{BB962C8B-B14F-4D97-AF65-F5344CB8AC3E}">
        <p14:creationId xmlns:p14="http://schemas.microsoft.com/office/powerpoint/2010/main" val="39119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“Actors that receive stimuli from the system”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Secondary actors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Payment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Cashier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Lab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21" y="277325"/>
            <a:ext cx="9404723" cy="1400530"/>
          </a:xfrm>
        </p:spPr>
        <p:txBody>
          <a:bodyPr/>
          <a:lstStyle/>
          <a:p>
            <a:r>
              <a:rPr lang="en-US" b="1" dirty="0"/>
              <a:t>Use Case Diagram of Visitor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476" y="1677855"/>
            <a:ext cx="8349811" cy="4572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B62A3-BF4D-4E27-AF1D-048DCD1D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 of Administrator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586E95-3272-4D11-80CB-246738E3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912" y="1678825"/>
            <a:ext cx="8557147" cy="44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9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 of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8" y="1678825"/>
            <a:ext cx="8980227" cy="4571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BB379-78A4-438A-9718-BFCC9DDB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 of Doctor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882C75-BACF-4197-9A78-A9891A6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00" y="1678825"/>
            <a:ext cx="8741845" cy="44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A8506-818E-488E-AEAB-F2DB8783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53" y="165751"/>
            <a:ext cx="9404723" cy="1400530"/>
          </a:xfrm>
        </p:spPr>
        <p:txBody>
          <a:bodyPr/>
          <a:lstStyle/>
          <a:p>
            <a:r>
              <a:rPr lang="en-US" b="1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FE93F3-D8AC-42DD-B69C-08EC79D7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60E7D6-EE07-4013-9CDE-2819479E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041013"/>
            <a:ext cx="11422945" cy="49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3439</TotalTime>
  <Words>215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Century Gothic</vt:lpstr>
      <vt:lpstr>Wingdings 3</vt:lpstr>
      <vt:lpstr>Ion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Project Motivation</vt:lpstr>
      <vt:lpstr>Primary Actors</vt:lpstr>
      <vt:lpstr>Secondary Actors</vt:lpstr>
      <vt:lpstr>Use Case Diagram of Visitor</vt:lpstr>
      <vt:lpstr>Use Case Diagram of Administrator</vt:lpstr>
      <vt:lpstr>Use Case Diagram of Patient</vt:lpstr>
      <vt:lpstr>Use Case Diagram of Doctor</vt:lpstr>
      <vt:lpstr>Class Diagram</vt:lpstr>
      <vt:lpstr>Class Diagram (Continued)</vt:lpstr>
      <vt:lpstr>Conclusion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104</cp:revision>
  <dcterms:created xsi:type="dcterms:W3CDTF">2019-01-26T07:59:47Z</dcterms:created>
  <dcterms:modified xsi:type="dcterms:W3CDTF">2019-03-04T20:01:15Z</dcterms:modified>
</cp:coreProperties>
</file>