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  <p:sldMasterId id="2147483751" r:id="rId2"/>
    <p:sldMasterId id="2147483739" r:id="rId3"/>
    <p:sldMasterId id="2147483727" r:id="rId4"/>
    <p:sldMasterId id="2147483715" r:id="rId5"/>
    <p:sldMasterId id="2147483703" r:id="rId6"/>
    <p:sldMasterId id="2147483691" r:id="rId7"/>
    <p:sldMasterId id="2147483678" r:id="rId8"/>
  </p:sldMasterIdLst>
  <p:notesMasterIdLst>
    <p:notesMasterId r:id="rId29"/>
  </p:notesMasterIdLst>
  <p:handoutMasterIdLst>
    <p:handoutMasterId r:id="rId30"/>
  </p:handoutMasterIdLst>
  <p:sldIdLst>
    <p:sldId id="275" r:id="rId9"/>
    <p:sldId id="276" r:id="rId10"/>
    <p:sldId id="277" r:id="rId11"/>
    <p:sldId id="278" r:id="rId12"/>
    <p:sldId id="291" r:id="rId13"/>
    <p:sldId id="292" r:id="rId14"/>
    <p:sldId id="293" r:id="rId15"/>
    <p:sldId id="294" r:id="rId16"/>
    <p:sldId id="279" r:id="rId17"/>
    <p:sldId id="280" r:id="rId18"/>
    <p:sldId id="281" r:id="rId19"/>
    <p:sldId id="283" r:id="rId20"/>
    <p:sldId id="284" r:id="rId21"/>
    <p:sldId id="286" r:id="rId22"/>
    <p:sldId id="287" r:id="rId23"/>
    <p:sldId id="288" r:id="rId24"/>
    <p:sldId id="289" r:id="rId25"/>
    <p:sldId id="298" r:id="rId26"/>
    <p:sldId id="297" r:id="rId27"/>
    <p:sldId id="27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989420-CB08-4001-A787-2D1F5204F0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128F8A-F944-4360-B0BF-8ECA77D171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9CF36-4012-4737-96FC-BD6A995509C1}" type="datetimeFigureOut">
              <a:rPr lang="en-US" smtClean="0"/>
              <a:pPr/>
              <a:t>2/10/2019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94638E-9722-442C-8691-32EAE12DA8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FEDF02-C543-433B-A2F6-6458ABEEB8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1374BB-BC72-4715-80C6-0BAE874ACF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6960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18186-99C3-4D6D-A396-0FD3D46123D4}" type="datetimeFigureOut">
              <a:rPr lang="en-US" smtClean="0"/>
              <a:pPr/>
              <a:t>2/10/2019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1689E-C534-450D-B730-B07C6E3E8D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57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0014" y="6126114"/>
            <a:ext cx="990599" cy="304799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A5204285-8F85-459F-96A1-A83ECAC9BBB5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59692" y="6170568"/>
            <a:ext cx="3859795" cy="304801"/>
          </a:xfrm>
        </p:spPr>
        <p:txBody>
          <a:bodyPr/>
          <a:lstStyle/>
          <a:p>
            <a:pPr algn="ctr"/>
            <a:r>
              <a:rPr lang="en-US" dirty="0"/>
              <a:t>Hospital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Management</a:t>
            </a:r>
            <a:r>
              <a:rPr lang="en-US" dirty="0"/>
              <a:t>  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07014" y="5894671"/>
            <a:ext cx="838199" cy="767687"/>
          </a:xfrm>
          <a:prstGeom prst="rect">
            <a:avLst/>
          </a:prstGeo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0CD2A6A6-F4BF-4370-942D-C7DDB0D79B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48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E6917-33AE-4CBE-A111-16B08BB706F0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0CD2A6A6-F4BF-4370-942D-C7DDB0D79B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71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2B26-1CE5-4FBB-8524-E9A0128D275B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0CD2A6A6-F4BF-4370-942D-C7DDB0D79B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5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3396-364D-41B0-B445-5F49A86A8410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0CD2A6A6-F4BF-4370-942D-C7DDB0D79B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4445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C7D4-4E22-4316-8547-2FF1859BC640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0CD2A6A6-F4BF-4370-942D-C7DDB0D79B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565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C3C3-4D51-484F-B44B-E05762266B50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0CD2A6A6-F4BF-4370-942D-C7DDB0D79B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06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4D5C9-B529-4518-A4BD-0C07635A788B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0CD2A6A6-F4BF-4370-942D-C7DDB0D79B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713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FD01-B3C5-46B3-97EC-87DD1B566B22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0CD2A6A6-F4BF-4370-942D-C7DDB0D79B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535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71CB-D6E6-411B-98A3-F74ED9FDF611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0CD2A6A6-F4BF-4370-942D-C7DDB0D79B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6885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1B2C-26BE-4BD3-988A-10358C40E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00EC4B-7BE8-48F0-AB54-F5934AA13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30112-B686-436C-99B3-0980A3D47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8261-FF5D-4EC0-BF11-0392E219EE14}" type="datetimeFigureOut">
              <a:rPr lang="en-US" smtClean="0"/>
              <a:pPr/>
              <a:t>2/10/2019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B1C87-673A-40BC-B199-19CA7972B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8758-5839-43DA-A7D1-4475DA847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B62E-583D-4B0A-A580-E2B32EF94D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542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90027-002D-4D65-9F0C-72F74BC6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9391C-FF94-4A36-8519-E5B2E6EDF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AD349-1C25-4D9D-B9F9-39E42C6E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8261-FF5D-4EC0-BF11-0392E219EE14}" type="datetimeFigureOut">
              <a:rPr lang="en-US" smtClean="0"/>
              <a:pPr/>
              <a:t>2/10/2019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9F447-D14A-4F91-8E04-E7F313D9C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BB264-3D45-4DD2-AD38-38EDAB0A7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B62E-583D-4B0A-A580-E2B32EF94D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6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353" y="278295"/>
            <a:ext cx="9404723" cy="1400530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4856" y="1842134"/>
            <a:ext cx="8946541" cy="4195481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46111" y="1447800"/>
            <a:ext cx="105766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CD382CB-B1AE-4C10-B675-F543F256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404" y="6136118"/>
            <a:ext cx="838199" cy="539972"/>
          </a:xfrm>
          <a:prstGeom prst="rect">
            <a:avLst/>
          </a:prstGeo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0CD2A6A6-F4BF-4370-942D-C7DDB0D79B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2371FC1-1730-4DBA-9F49-CDEFBC4A10E1}"/>
              </a:ext>
            </a:extLst>
          </p:cNvPr>
          <p:cNvSpPr txBox="1">
            <a:spLocks/>
          </p:cNvSpPr>
          <p:nvPr userDrawn="1"/>
        </p:nvSpPr>
        <p:spPr>
          <a:xfrm>
            <a:off x="3848228" y="6322971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Hospital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Management</a:t>
            </a:r>
            <a:r>
              <a:rPr lang="en-US" dirty="0"/>
              <a:t>                                    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41CCF643-E054-4AF9-91D4-DC4BCEAB436B}"/>
              </a:ext>
            </a:extLst>
          </p:cNvPr>
          <p:cNvSpPr txBox="1">
            <a:spLocks/>
          </p:cNvSpPr>
          <p:nvPr userDrawn="1"/>
        </p:nvSpPr>
        <p:spPr>
          <a:xfrm>
            <a:off x="9365301" y="624484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BCAF1-41D5-44D3-9500-DF791C54B9CB}" type="datetime4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February 10, 2019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1623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5C420-754E-4228-AD4D-3F54129D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DC86E-6047-4F3E-9B3F-53EDBA1FB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7D876-A20B-4AD9-8962-F510B1D3E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8261-FF5D-4EC0-BF11-0392E219EE14}" type="datetimeFigureOut">
              <a:rPr lang="en-US" smtClean="0"/>
              <a:pPr/>
              <a:t>2/10/2019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E3927-245B-4478-B5AA-45145D33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8BF21-E8DE-489A-B367-E9A0756B9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B62E-583D-4B0A-A580-E2B32EF94D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0093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F213A-9650-443B-A5E2-845FE7C8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E0DB3-40DD-404C-8E3A-5255A2B54A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D8CCD1-61EC-4A73-A91D-6EBA240F6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617ED-9409-41DF-A9E7-BBB97D07B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8261-FF5D-4EC0-BF11-0392E219EE14}" type="datetimeFigureOut">
              <a:rPr lang="en-US" smtClean="0"/>
              <a:pPr/>
              <a:t>2/10/2019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2DA14-9CE6-4990-A463-56906D4E6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EE1DB-4970-42F5-91EB-BB2A8DEB1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B62E-583D-4B0A-A580-E2B32EF94D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9411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2F29-2ED4-4EDD-A4C0-FCCC9DBDD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089E6-3BBB-4FA5-B9E8-ECE2D1090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7F3BB-7B84-4EA0-A98F-2DCC1F757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F03EF5-4818-4133-AFD6-5DA95594A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D6046C-2E85-497F-8D1C-650626EAF8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231256-6D54-4241-9A79-54ED7DF8A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8261-FF5D-4EC0-BF11-0392E219EE14}" type="datetimeFigureOut">
              <a:rPr lang="en-US" smtClean="0"/>
              <a:pPr/>
              <a:t>2/10/2019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0EBEF2-8C02-4497-97C2-33E900D72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24B7C9-28E7-4EEB-A94B-7860F90D0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B62E-583D-4B0A-A580-E2B32EF94D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814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E67B-7646-49DA-AF40-12C902049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9D3588-7C04-4B3A-A1D3-FAF81C22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8261-FF5D-4EC0-BF11-0392E219EE14}" type="datetimeFigureOut">
              <a:rPr lang="en-US" smtClean="0"/>
              <a:pPr/>
              <a:t>2/10/2019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A21CD-09C3-4928-8DC2-6886F1D8D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ED61DE-04C7-4E89-B7AD-EA2150EA8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B62E-583D-4B0A-A580-E2B32EF94D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331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BCC361-1F6D-46DB-AADF-108114960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8261-FF5D-4EC0-BF11-0392E219EE14}" type="datetimeFigureOut">
              <a:rPr lang="en-US" smtClean="0"/>
              <a:pPr/>
              <a:t>2/10/2019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98DEED-FD64-411B-BF65-C40698D6B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D2ED7-56FB-4F45-AF99-C66D04A20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B62E-583D-4B0A-A580-E2B32EF94D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6506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3B7E-CB56-4DEF-B0EB-B54D39B5E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E3B22-5A0F-4972-9F41-57C5141FC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8EC99-C05B-4D70-AACD-1698F4473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90B19-1B96-4F50-8946-8EEA8B6CE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8261-FF5D-4EC0-BF11-0392E219EE14}" type="datetimeFigureOut">
              <a:rPr lang="en-US" smtClean="0"/>
              <a:pPr/>
              <a:t>2/10/2019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2014D-FB9D-4165-AF62-C2594FBFB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F43F1-099C-40E8-957A-593C56A1B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B62E-583D-4B0A-A580-E2B32EF94D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842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5510E-CA9C-490A-A427-A7DD47756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298704-6AF8-41AE-A3A3-3757FE865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65EDB-A145-46E9-A519-8942493A7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8EEBA-9D8A-43DF-A497-6400AE205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8261-FF5D-4EC0-BF11-0392E219EE14}" type="datetimeFigureOut">
              <a:rPr lang="en-US" smtClean="0"/>
              <a:pPr/>
              <a:t>2/10/2019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76BE6-9940-4D3D-8A2C-67A2FB0C4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7ED64-3EBE-4926-BCF5-2B6513282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B62E-583D-4B0A-A580-E2B32EF94D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2064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FFABD-72C2-460C-9817-45F68E8AE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72257-A660-4070-A8A3-252CDDE23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FE416-31E3-4836-9317-452307296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8261-FF5D-4EC0-BF11-0392E219EE14}" type="datetimeFigureOut">
              <a:rPr lang="en-US" smtClean="0"/>
              <a:pPr/>
              <a:t>2/10/2019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F5AD3-E532-48AB-BEBE-D76D3EB9D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E596F-E667-4189-9030-D78A00A1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B62E-583D-4B0A-A580-E2B32EF94D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799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AC9CC7-110A-430E-B9A1-B3BE6ED759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8F582-293C-4785-826E-2AB9D2848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FB660-E2C6-4933-B57E-32F54536F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8261-FF5D-4EC0-BF11-0392E219EE14}" type="datetimeFigureOut">
              <a:rPr lang="en-US" smtClean="0"/>
              <a:pPr/>
              <a:t>2/10/2019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409BA-2134-46E1-9426-176E70185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FF6CD-9C99-427E-8341-9D29972E9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B62E-583D-4B0A-A580-E2B32EF94D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1944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F54F0-5AED-42D5-B862-336B393EC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DDE34-F558-4971-AB17-E85F20DCD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CDCF5-C1F8-48F1-B90B-317CCAB55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984F-B10F-4822-9039-AAC886862715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F570A-2008-4F9B-99C5-B3C1F2E85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2042F-D495-4661-B083-F331A0DE9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49CD3-A671-4025-BEF9-769A51319B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307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40B3B-EE1B-4BE8-8520-629C78E2B1E8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0CD2A6A6-F4BF-4370-942D-C7DDB0D79B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050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7204C-0EBF-42B4-9C1D-5462B3A49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24B13-897F-414E-83D2-F25312117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3DEC8-8A57-4371-AC21-7A91BC968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D936-6AC9-49A5-A397-BF217A6A2905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A5247-FC09-49BD-AA68-2BF3288A4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2E75C-AEF0-40A8-86E0-36981C87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49CD3-A671-4025-BEF9-769A51319B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3295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EECDA-D9C5-4C50-ACE6-4D70D85CB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23147-6EBD-4F62-9735-501078498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4470A-019A-4A61-997D-299B3CAB6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1AB6-5A32-422A-9798-560A10A655C1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62DFA-18FF-4732-9652-1145E62A6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52E38-8035-459A-A788-F11B7E012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49CD3-A671-4025-BEF9-769A51319B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432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9F5BD-A8FE-4DEC-936B-C303092C2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CC113-1C79-48FB-A7EF-526594FFD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0594C-EDB2-437E-A9EE-FBA815A13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6DD67-763D-4275-926E-1AD7B672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9BCC5-6F45-4DBE-8850-9239D231F9F2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677B9-898E-4F08-BE4C-7843A888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1CD39-8821-4857-A7DF-4B341C4BF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49CD3-A671-4025-BEF9-769A51319B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4264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2A991-4E56-433F-A0EA-75899B574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F7BF7-E2F8-4365-B1B5-CD611F4D2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C26F8-6093-49E7-B60C-1F781D225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9022F-B87E-4DAC-8506-AFF7277B5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5B9D80-C3A7-4C65-8C51-ED10F2F47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D4482E-64D6-41C9-8822-9DA027EE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4A1D-62C9-429A-A3EC-C8FDEADF4BDA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2D4FBB-3B55-4221-AA3A-4F0085F52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95C204-4BDE-45EE-9468-8597B381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49CD3-A671-4025-BEF9-769A51319B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325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42E10-6AF1-4B63-B37B-0BF09EB7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EB8FF0-3E7E-47C1-96D8-6A1F9C15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9AEB-EF11-4510-8D08-BF2580F805D4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FFDAE-7615-417C-B681-7028F1391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F08AB7-CD9A-4F93-9127-8741B579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49CD3-A671-4025-BEF9-769A51319B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4013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A5E4D-469B-4B21-B1E5-F9E846BDC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5F8C-A5C4-4604-9501-DE516D0761CD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15C602-7957-40EC-B295-E7E99FA30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4F03F-9F41-4878-BEC7-C1F3AE17F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49CD3-A671-4025-BEF9-769A51319B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9346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40AF4-E512-487E-8523-40CCE1776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1800D-F130-46FB-84E6-F0B79B79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8FF02-0884-4C8C-BC99-924C277F2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E677B-BBDC-4E13-94F0-35EA7A9A3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18A2-748B-4A69-A4E0-2EAF3EA2F7E9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A0356-112C-4339-ABE6-6E1659A5C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B95E2-95FF-4D7A-8CE9-3D2DBFAC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49CD3-A671-4025-BEF9-769A51319B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7249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8937B-E4FC-4A58-8B4A-73190FDD5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A94595-02AF-4749-AC68-A3FF9876E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0BA31-2081-48E3-8FE0-DD0BF9878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77599-E881-49C5-AE51-9920937EC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4A41-4C25-47EE-A236-A6C50E18B85B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9B871-C80F-41E1-9AA6-E15BDECDB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AA5A9-E100-4863-8253-03FCF94B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49CD3-A671-4025-BEF9-769A51319B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5051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12440-4FF4-47C5-8C45-03DA16CC6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FDCC9-59AD-4947-A629-8EE237631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6C746-7520-45BE-B5AC-C8F8EC680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5A6D-33C3-4A12-BD61-19D00147E4B8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465C2-2288-4CB7-B225-9AD009940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017FF-5AB7-4385-8068-103359BC1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49CD3-A671-4025-BEF9-769A51319B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818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2EC7E2-0800-487F-BBCD-12F5E0B047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B105BA-7B74-4779-AD06-0CDED5247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1303B-96F8-4AD1-8537-7FA13CA37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5EF3-8965-4C71-9511-37C7D7317E42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BC626-2A5F-420A-8B02-C151BADC2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85B95-368D-48B3-832E-C844D062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49CD3-A671-4025-BEF9-769A51319B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19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CDD5-0843-4EE8-9579-9066BDBE0FCB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0CD2A6A6-F4BF-4370-942D-C7DDB0D79B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924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AD02D-DF6B-4805-85E6-EF5D43EA8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342DF-5CC2-497D-9237-500414707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86C38-1E09-4CED-82EA-1D7C5B50D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5E34D-87CC-4AC5-865E-E0E1F075280F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3AF43-B2F8-4283-B39D-844CD7F51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30131-CE2C-4147-9678-67A6E3033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6727-4D9A-449C-8F50-3D3CCAD14C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33126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C6B27-D0E0-40E3-A0BE-69AAC4F41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4B868-E281-41B7-B36B-83582C1F5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6CF95-3827-4966-ACEB-FEAF000D1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F3F8-5F88-40FE-877B-76A6A83810CB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1AA55-1C04-40DD-93E9-67EA232F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87D1B-F666-4BC7-AE07-496106F2B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6727-4D9A-449C-8F50-3D3CCAD14C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2135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74E96-58A8-456F-8560-B4367047B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CBB70-FBDD-49A2-BAAF-AC294EFB4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5156F-4C08-4EA0-BD17-9BC571FAC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937B5-9734-40BA-A57C-E86631D36990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A9D7F-2BCF-4767-9204-677D6D4C6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112E5-1CFB-4312-8BAF-24F61B6D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6727-4D9A-449C-8F50-3D3CCAD14C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32712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A877-9401-4E87-8DA3-64B7234FA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04C4F-BAA9-4419-ACF0-412E3693F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D46B1-0D9C-4A2A-8CF6-B22F8957E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4177B-6163-4D1A-A6D3-DDC10D80D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F641-0520-4461-AC71-A0FCDB8471F4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7A898-56A9-45FF-8CF1-46144A5CB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907F2-75FC-4A76-AC1B-C2621757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6727-4D9A-449C-8F50-3D3CCAD14C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4916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48E9D-1360-4942-B4D0-A8B97639D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0ECF7-3D3D-4E33-827E-70D9E70A6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A5980-83E6-4468-8338-BDD97B6FB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0E1823-53C0-4322-AFCD-3453ABE0B7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5DA0C2-6C32-4F79-BE9F-A73A5EA5E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CC62DE-67E5-4766-BAA0-CFCE81709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F31C-38D4-4A1B-9D98-5DEBDFDD306A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C11CBF-E7D4-4FB6-8C8E-0667C2EA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492E2D-02DE-49B9-BA1A-F120455A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6727-4D9A-449C-8F50-3D3CCAD14C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94966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C8D4-A776-4D2D-BA4D-CC5C8E631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676C85-1ADA-4AA4-8A8D-665642A1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F8A8-2508-4BC5-BB0A-B36C0DAB7237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8F586E-2FF9-4275-9044-A75359A54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1EF34E-BDF8-4A31-AA1C-62943FE7B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6727-4D9A-449C-8F50-3D3CCAD14C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34929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37A331-A771-4807-A60C-B5C8C1AA4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CC34A-47FD-4950-82F4-FB6CF7369E78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698EAA-44CB-42A7-BD87-511251376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FACEE-9041-4E48-AB51-C6F8D3FEB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6727-4D9A-449C-8F50-3D3CCAD14C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0787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E3FE5-5E9C-4A8C-B550-A95B86FEB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29CDE-339D-43FF-B781-AD6B5902C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77F519-C610-4308-937E-49330DFFE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1AA67-AF29-479E-9FE1-34FB91FA0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23CB-1918-4273-B95D-E32F27A0FE48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251CA-41D8-4B26-9312-A22FCC8E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45E43-1F05-4260-A838-801C49B5A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6727-4D9A-449C-8F50-3D3CCAD14C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755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16BBD-21B9-439F-9112-012F2935C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3A04ED-8793-40CE-8CE3-E94DC40F1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4E737-5AF1-45D7-8279-341F27903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18BE2-589E-4235-81A6-FD205D03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DF71-1A19-4952-BD89-558DF8AB69CB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C036F-1449-411D-975B-013EA9AE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2B2E2-A998-4AAC-828B-71E4B2C1E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6727-4D9A-449C-8F50-3D3CCAD14C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75452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A0F98-CDAF-45B1-8D8E-2B6345EE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5C0B15-D245-4E2F-9DC5-6DF882E0F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BFFC2-F1A2-4CE0-A8F9-12CB58407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FA9D-0FCD-404A-B21E-586FF2689EBF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9A68D-82CE-419F-AF2B-831D25D7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F0EBB-E40F-4B76-A866-80BD6F877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6727-4D9A-449C-8F50-3D3CCAD14C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216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C3E0-5E99-490F-BF6A-5DF77927EFC4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0CD2A6A6-F4BF-4370-942D-C7DDB0D79B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65851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8E1E0-C51C-4CCB-9977-EC85D3101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4AB427-C2BE-4948-97ED-164F53228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F4B3D-FC9B-4D95-928D-04C789D3C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7F98D-FFB4-4F97-8A75-05D6CC0FB856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DD444-3A00-4430-80F1-D4F3B29F9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AF272-122F-422F-9F30-044939CB3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6727-4D9A-449C-8F50-3D3CCAD14C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77832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155E6-06DC-4309-A414-C6F913A56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E331C-3AAA-49EB-9BAE-88184A553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F1B9D-E6EC-4731-B7E4-261274C88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1AAF-6EC2-4261-92DD-FC7B6F13BFD0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73FEF-E19E-4539-9347-807B786B6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4F4DC-D462-479D-B440-995577D26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0E04E-0456-4F84-A0B2-4E22BFB756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0342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2FEF7-5EA0-4A54-8119-3D4A91059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12710-9C2D-4055-AD7C-76EBECD2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C92C7-B721-4A46-87E9-20D22D84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9FF4-1019-420B-AE83-B833193E3EE8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E4C59-3DC0-4F01-B9FC-96D79B7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A0D01-ADFC-47AD-ABC8-25A01B5F1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0E04E-0456-4F84-A0B2-4E22BFB756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36097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390CF-F8FD-46A5-B7D7-FA4B28057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CB334-DE3C-49B6-B4B7-192773B5C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17DC3-FD6A-4832-A7D4-357AA744C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1C14B-E352-4A4F-A018-E825113C9A9A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FC0A4-87D8-4071-B08B-786A45956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F0ADF-D534-4B0C-A12C-5D995B6E9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0E04E-0456-4F84-A0B2-4E22BFB756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754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8E0EE-49DC-4B64-A8C4-BB2A0D95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06743-48A1-4314-84A2-FB3ED1636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15038-8671-4FE8-B2FB-A43B08F58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0527E-FF64-43BD-AAE6-CC5151A4F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7346-B0F1-4F7C-9C5C-576816E95515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4FD31-E6E5-47E9-BEDD-7DBB932AA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8287E-B871-4ABC-B45F-B0F574A29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0E04E-0456-4F84-A0B2-4E22BFB756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2718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05425-E71B-4DC0-A0A9-A06EBE725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C9B24-EBEF-4008-9F23-8829AFE2E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E0220-B1BC-4FFC-9E0B-B987805BE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AA5206-4FBF-452B-A87F-D1000D776A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FAB76-EEF9-404A-B7FC-06DBADE84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895E8A-69ED-405E-AA7F-60349EF92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E073-CEBE-4568-8626-FE9B6F60F232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D9B009-802D-447E-BACC-74BB9AF2C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033117-2A35-45FE-9A8D-16AD99EA9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0E04E-0456-4F84-A0B2-4E22BFB756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97222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064F1-ABEF-4FCC-A42B-C8B49F36B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10A929-E815-4C90-95FB-2B5B08A0A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DADD-90CA-4998-B13F-17F8274D1FB8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B826AC-4A25-478A-9B64-AE6DF75C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80B621-609F-4A5B-BFBA-7E3DE065D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0E04E-0456-4F84-A0B2-4E22BFB756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8252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FA9BBB-6D31-4319-862C-E0804C970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9371-C079-40C9-96FF-91AE02B185E8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6F4536-EC4A-4EC1-9886-E8B1C70A1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2DE7B-42DF-4977-A29A-4C20997A6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0E04E-0456-4F84-A0B2-4E22BFB756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549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2D713-795B-4005-98DD-254C62ACE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271AD-CC8F-4008-8BFD-42D513AF6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57E63-1001-45EC-B09B-25E026CF8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DC25D-6151-4BDD-B6AD-8FE90AFA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03085-AF85-4F3A-95F7-C843D02764DB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313A9-E1EB-4DCC-AE6B-6B8F3B9E8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2B480-E188-4FED-80A3-0AD2DF465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0E04E-0456-4F84-A0B2-4E22BFB756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79685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5D09-9258-45D9-9982-D5C8A122C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2F5519-5756-4702-A439-5C0F4EA63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80ABE-5333-4124-9117-94DCA6F1D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AEDF6-BC01-44BE-A2C3-D3A398CFE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6CBA-9C2E-47F7-8A9C-FF6D7EF85D62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84546-4495-48CD-A509-68AA804EB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98DEE-053F-4E04-84D2-1EDA45DE4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0E04E-0456-4F84-A0B2-4E22BFB756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08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A676-560D-415C-8D9A-EB65F915A6E2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0CD2A6A6-F4BF-4370-942D-C7DDB0D79B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37634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62941-E039-4A9A-B2C1-0F1C49BB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1328C1-3BA8-426F-B970-E105964C9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61C42-99B6-437E-A1B7-9056A0A2B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4D9CF-BB31-4D75-98EA-69CACB9A0F7E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44D22-19DB-4F2F-AA50-4ADF643EF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AC6F7-AEB0-4D30-8A28-9B0FCDFA5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0E04E-0456-4F84-A0B2-4E22BFB756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8101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1071D6-4634-4E8D-AADF-A5EBD1055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33E956-3D15-4D9C-9D02-2C48B161A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F53FF-3F8A-4852-B0DD-66C3C905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4F19-E2BC-4FE6-B50A-8526D8568FDE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8E053-B4B9-456B-B0F8-EB5F87730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4B979-F152-495E-80C6-CC4C79139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0E04E-0456-4F84-A0B2-4E22BFB756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0397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5E490-DD7E-408D-9DB3-B0C98A01D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B3550-3859-4DDE-AFD5-0A55B7B8D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571E6-7ADA-4D25-BC22-DB10FC0D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7BC2-12DF-4747-B423-7D97EA30349C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3E82A-43E5-473F-99D8-CC3764A03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AC07B-5A89-4022-807C-15BDA2C28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9EF7-0ECE-4193-9704-17FAF25D44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31316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39AE2-A191-482D-954C-B456EEAA9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A0583-30BF-4A80-A70E-884FB354F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77CA9-D1CE-4914-BFAB-CC36B0CAF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FE9-B2E5-40B6-99CF-69505F43E79D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6E25F-BA1E-4DC2-83F8-05467FA09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65579-424B-436C-A138-199E368CC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9EF7-0ECE-4193-9704-17FAF25D44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35474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579A-3C1F-4E15-9CFD-2B986F4DE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1EC1E-69A4-4573-9B72-3B66D407A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FCB36-793A-4058-B9F3-3157D1A34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7243-76EA-4B1E-A02D-3D077BB8298A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EA07E-7C5A-4443-A344-1DBA02C3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14DAA-EEC2-4359-B94F-232D8582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9EF7-0ECE-4193-9704-17FAF25D44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3036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E3D39-D75B-417C-A42B-0491E21C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512DC-D12D-4F13-AD82-661E2ACFD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095FA-8DA1-4510-8386-32F861845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14635-FDE6-4533-85E0-7B638675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9115-D9DE-4003-A8F8-04D19D86B40B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84361-148F-4DAD-BD39-F86EE808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1AB8C-5F02-45C5-89A5-936226CF0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9EF7-0ECE-4193-9704-17FAF25D44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33817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FA668-A761-431E-B55E-7DA1FE5D9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3C602-95CA-4305-B535-7E5FBB965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E1B24-C4C7-4D41-9369-90EE28F89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7AAB21-5D48-4B28-AF51-5FC3A03F3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9156F4-34F5-428D-9A0E-865BE3866A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E2F5ED-D79E-4411-833B-D1528448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63D0-13BD-41E8-B42E-028629A76BE2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E2C45D-F1AE-4D8A-B0B0-A7F1CF44C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76AF2D-B3FB-4DC7-8F1B-6CB44F55A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9EF7-0ECE-4193-9704-17FAF25D44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3259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23DD8-6AA6-4875-BC31-6BA8E6608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9DF17-CCF6-4750-88CA-0024AE800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4ED4-BF2B-48AD-AA69-A5CC5F50CE07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7A9270-3BBF-4EB6-95D7-980F73DDE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C5989-0BEA-4DB3-B835-BE8179A56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9EF7-0ECE-4193-9704-17FAF25D44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33237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1C8D24-065A-49FC-AFBC-E33D6CFB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C36E-45D3-4DAC-B1C6-57897EE098CF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F595DB-5101-4290-86D9-8B6CF6C3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F7224-07EE-4625-BFB2-1A82306A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9EF7-0ECE-4193-9704-17FAF25D44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14531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0B050-7863-4711-8AE5-68A988302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3891B-C0B3-4325-8201-61BB823ED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E10E2-F15B-4FB6-9C40-225024FE6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629EF-7806-42A3-AD0A-02C1D6A3B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4129-4391-4952-8D03-46E8123FAD77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D6DCB-F54C-4976-8C30-334847E4B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03CFC-FCDA-4F44-852C-F9DE6AF74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9EF7-0ECE-4193-9704-17FAF25D44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45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82CF9-D12E-4464-B747-16E09DD9E9F7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0CD2A6A6-F4BF-4370-942D-C7DDB0D79B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34935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D88A5-C85C-49C1-95FC-97A58B1B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FEEC80-8ABB-4CA7-AFD5-F14F9FA4B8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E67A4-79F2-41A8-BD38-E25A05698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CBD6A-110D-4AB2-932A-FB5E7F00B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20E10-A165-4AB8-A704-E75A7F7F40F2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FDEA9-F3CF-4D1F-B46C-82B48865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885A4-7B01-4297-BC4A-F3FAD215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9EF7-0ECE-4193-9704-17FAF25D44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93721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1F69-5971-4B4B-9DC5-8E07A4B3E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1A4BF5-6784-4062-87D5-E9003C1F1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77322-4D81-40A0-BB0A-009F10C82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FAED-D727-4147-9D09-703EA7D50D83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6EC72-224D-406F-9715-86437ECA2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DE1FE-598F-4016-B8FF-3D053A9BA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9EF7-0ECE-4193-9704-17FAF25D44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87739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E2F682-EBB9-4DC4-91DE-ABCBD947C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1B5CC-FB76-4DEB-8BB9-83E6D49A3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0FEE7-5660-41BC-9934-08ABBA19C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6EA5F-CB5C-41A6-AFEE-089B7B871C34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63972-720A-42AB-A8DE-E08B8E1A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4ED07-DA33-45BB-9F8A-CF212B504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9EF7-0ECE-4193-9704-17FAF25D44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73228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3FF8-F956-44DA-8CBB-8322D5DD1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AD059-81FC-4D74-BB7F-373C7B944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FF0A3-C901-4FAF-A735-EEEEBDD1A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5975-EE0A-4139-8672-0316114987D7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9A1B9-CAFC-4D25-B2D6-228B8B39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D1C64-7E5A-4F94-8E93-F570DF85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DE5F-730C-4C05-81C7-0507EF1BE0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99500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CE5E6-DF47-43B6-9139-4B32E514C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A5C22-42D8-4FE1-9305-F3E49D8DE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41971-33EE-4F7B-89C8-1432E1D93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9080-FD18-4139-BB9D-F53BD705637A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59FF3-48A2-4D76-8B98-29CB8B452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2A2A0-812C-4A54-AFFC-78D5B84F5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DE5F-730C-4C05-81C7-0507EF1BE0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16217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8A72A-11C7-491B-952F-5BD97F0E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A2980-5D78-458C-8E0F-EEFB2F9F4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6FE32-F0F0-4B0E-886B-20BF50FFB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0BE6-6214-4049-B274-A99C0690A226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F9702-C14A-43D9-83AC-EDD3C07C1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14366-D6CA-4199-854C-0B051B73D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DE5F-730C-4C05-81C7-0507EF1BE0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9205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719F6-AAEA-492B-87DC-E7542D1D2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8C75E-EB0C-44F0-9487-FB1EDCCC6E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BB663-86B2-49E3-91EA-26B72FC40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3B96E-1A32-4A91-8645-C3D9D753A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0A775-FFF2-4C99-97C5-372A35DAF32E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56AF2-C527-46CF-9024-85B315AF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7E7E1-EA57-48FC-9601-56091423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DE5F-730C-4C05-81C7-0507EF1BE0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74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AF4B4-A81A-42FA-9EE0-02A53826D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DC50F-8044-49BA-A999-F21B26434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28E73-512B-4935-801D-54304AECD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3ECCDE-7F0D-443B-8C75-7FEF2FDAC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4FE03A-A192-45D6-BF37-4AD85599A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FB9A3C-04D9-4D24-875D-D3836F7CF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48BB0-50A9-43B5-AB64-E86DC479DAF6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96E4E-F054-4CFA-8C95-8EDFA36AB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6D1DE-5B0F-4BED-851C-93C2B5E19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DE5F-730C-4C05-81C7-0507EF1BE0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4039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01DF6-F6E9-4B21-8C29-856C03450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A63D04-6CB7-41C0-AECA-6159A448B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1F76F-07FA-4EC5-95B4-F386D2D58FB2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05A06-C7BD-4D0D-9828-27AFE032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50D9F-113B-4B23-912A-27BA5AEAF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DE5F-730C-4C05-81C7-0507EF1BE0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85486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D6AEF5-B5E4-48FA-BC38-579B2A7E4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B4A7-44C8-473C-BCB5-C607ACE9EF7C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E8FE5-0CB4-4994-877D-87FD1B34A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4DF2C-A386-4C39-B5B2-52E4BB757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DE5F-730C-4C05-81C7-0507EF1BE0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157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A186-8F73-48A7-87FD-DAED44DB8D36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0CD2A6A6-F4BF-4370-942D-C7DDB0D79B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747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D4A6A-046D-41DC-9FC8-E91AA32C6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F81E5-AE84-4A7E-8E6C-9891CE9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94DB8-15C8-4C76-BE76-A049E55A9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93BD8-2D77-468A-9002-9A5124709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3857-0A81-4BDA-8665-EF91B6E674C9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F8A27-16A0-4C64-9E05-D437A1E2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BEBC8-4EE5-43B4-9005-BA18C906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DE5F-730C-4C05-81C7-0507EF1BE0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30488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F1E8-216E-4327-8240-C56C91943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8D0D0B-795B-4793-B554-32FBB973B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BE63C-F456-4C78-B117-A21666FB3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7360E-E86C-4583-A36F-DFD45ACF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F286A-3D22-48ED-8212-F2F377D0C20A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4C9C8-5D52-4458-A32B-600635F9C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B8BAE-F750-4260-9A87-5A6F5FB28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DE5F-730C-4C05-81C7-0507EF1BE0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6493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76146-6D74-402A-90ED-3E7C92B42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8AD37-06AB-4D09-9538-9AAC0ABCB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15B28-5F38-495A-9550-458A6707A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47AF-3F85-490C-9AB8-FEF727B6AD54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FDDF1-824A-43B5-A10A-8567C2186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69793-C513-4402-9EAA-98DD0565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DE5F-730C-4C05-81C7-0507EF1BE0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1148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63F453-0183-40FB-84F6-B90487A92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896BC8-B255-493E-84F9-489100D04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A763A-EC45-4701-AB11-0FC3D40D6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10452-4E8B-4C74-85B1-A5AEA5269861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FEA7-94DF-4DD5-BACC-0A8FD604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5E5FF-57CF-4428-9A4E-28A59E6E6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DE5F-730C-4C05-81C7-0507EF1BE0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04951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6BC2-7892-4A57-9501-8F31FB7E4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3B133-49C6-4D4B-8096-235807428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2F2AF-9BD6-4A6A-9103-8BE8791EE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D7E3-126F-4F7D-BA58-666E4D7C729C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98488-016C-4CD8-B2C5-5C7C8893D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30029-0DAB-4670-8A94-67DF5F4E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9B94-3696-4C3A-B2A3-E215284151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30343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F432-3E6F-4ADE-85D9-B43BB345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40CED-0B15-4315-A8F7-7DBD3FF77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45C41-048A-4472-B3ED-01263E3A0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3385-1E25-42D1-971B-AF755E45E396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BF63D-ECEA-49D7-A41F-E28160C4A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C57BA-CD9B-4CFA-8070-67DBBD2D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9B94-3696-4C3A-B2A3-E215284151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92332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DB412-7491-4B9D-A9D3-22572B8E1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0F61C-8BAE-47CE-9AF2-F9EDF76EE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1C76A-99FB-4992-8133-8CD0EBE9B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1EAE-9AFF-4A5D-A25F-86B471FBE884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96E37-703B-4A15-B52A-1559FF8E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FC774-92E2-4BA0-BD34-9FCF6A7C5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9B94-3696-4C3A-B2A3-E215284151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08477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5AFC8-AD22-4157-9C49-B9D99C585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25480-B9EF-4CFC-BD26-B3B0F63D8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03EFE-C108-4DE2-8CB5-991EE4F77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676B7-EE52-4A90-B838-3011E43B9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2D9B-BCB7-4E59-9E2D-9581050F7BB7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D8865-045E-4954-AA6F-54A281BDF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1C597-4DE9-4F17-9176-03B004EC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9B94-3696-4C3A-B2A3-E215284151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19502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F130D-C604-4232-BDC8-20658BE38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1DA15-E5D3-49F2-8AA8-5E4712B7D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B3788-0F44-433B-85A7-C3C9EA5C4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7E950-D0D0-4E64-A417-1A2A7754C3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E3DBC5-77F7-44FD-93F3-22A9DD3C90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7AC18-0A10-423F-BC5A-58D4A2DAD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6AFF-DFEC-4094-87FE-D535800879E6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0CCB3D-4EB0-4534-9BE7-6171E45C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146B7A-8D4B-468B-BC6F-9C803C78D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9B94-3696-4C3A-B2A3-E215284151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22439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4ED6D-BA49-457F-ADC0-CC4551BA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937486-C181-4D05-BEF0-6F448BB49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E214-B903-4CCE-8E2C-A11DB1AEF139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B8C6F5-951A-44FE-BB6E-2254EF7A0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E4B806-62EB-48C5-ABE4-225D32E34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9B94-3696-4C3A-B2A3-E215284151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85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F275-43E0-48E8-A3EA-BB82B0616641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0CD2A6A6-F4BF-4370-942D-C7DDB0D79B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83050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4C091-672F-47C1-BC70-D47FE4214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48B50-A879-4924-9586-33236C74C06A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AC1D5-9668-4C98-8848-DE62F61B0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D923A-D996-4B6E-BF00-6DDA3DFB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9B94-3696-4C3A-B2A3-E215284151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36751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B23E1-B5D1-42C0-8F25-D017AC50D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71F74-8887-4699-AF8F-8FB236862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5E8B8-8F7E-4EE8-A035-D9186DA93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82BFF-7667-4693-9CC3-37FB3A63D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C1F0-5737-460A-9256-6F8C45E72D71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FE678-DB78-4995-8774-775DE7218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07E81-0F05-4820-AFC8-41E597AC0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9B94-3696-4C3A-B2A3-E215284151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93285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4049-3D70-48C5-894C-9EE518A21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D68A05-B5BA-477E-9CDF-72E993003E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258CC-4BE1-444F-AB20-D59832029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9855E-A765-4A76-B61C-F1A09028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98078-50B4-41CA-B3B2-BBC248C94322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71200-D129-46F6-B61D-A710AFF85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90888-E8AA-4DFC-9FD3-8850528D8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9B94-3696-4C3A-B2A3-E215284151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6633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B5F0B-592C-4D02-BB13-99544D4C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3A53A-E0AB-446E-A873-50F84A5EB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A9F01-7DA1-461F-B58C-1ED6B49E9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2790-306A-4175-8822-A8878058EB43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C69DF-C4D7-4339-8159-9B07CAF84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8A559-3DA7-4E43-AD98-6E3936BC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9B94-3696-4C3A-B2A3-E215284151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8983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2BD165-E4A1-4AED-BA24-251C4007E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ABB95-84D5-4C29-97BE-FA2BF117B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C9DA5-E2C9-43C3-A7E2-680FD18B4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3406-4172-49CF-BEC0-4268CC0090E9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7613D-C640-4C2D-895D-B1DE47C53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B6A4A-0DC2-4460-AD2B-D13FEFDB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9B94-3696-4C3A-B2A3-E215284151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28438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016FB-D4A6-4E53-A0F4-565E2BC99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52677-6CD4-4B9A-B803-EE910B9AB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FBF5-3DD8-430A-B5F0-52FE28D81FA2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4B46E-5EFF-4F36-853C-1040891B9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BBDA08-6F5D-4D11-9767-485F9714B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9B94-3696-4C3A-B2A3-E215284151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09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9F3240D-FA9B-4EF3-A976-14152639E7C7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EE5E534-014E-446B-A12E-2872CC787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03312" y="6090313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2A6A6-F4BF-4370-942D-C7DDB0D79B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5713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2E4B79-7A02-4C40-9518-2B035C35A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C7F10-8371-4186-A027-08F6311CC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C596F-C40D-4699-A2BE-613C4D0BD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B8261-FF5D-4EC0-BF11-0392E219EE14}" type="datetimeFigureOut">
              <a:rPr lang="en-US" smtClean="0"/>
              <a:pPr/>
              <a:t>2/10/2019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63380-BB6F-402C-8F4A-3FB85C6354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D2A0E-EAA2-4251-A117-BEC09F2F8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4B62E-583D-4B0A-A580-E2B32EF94D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53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8148A5-1501-4E88-9F5D-9CA13B22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03824-9242-4C19-83BB-8B9F867AE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76D19-9E56-4485-A188-0343BDB11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3034C-58A3-4000-9A03-9072C12CFE3A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F26FD-E8E2-4891-9923-03C0D3A68E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BA5B5-97D4-4BBB-9454-5265027D3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49CD3-A671-4025-BEF9-769A51319B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37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59E95E-3792-4F04-B037-C3BEB80A1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8F6F8-6DBA-4EBA-8B52-449691A54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60712-99F0-4CAD-91E4-AA86E1693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6D0C9-F738-476E-A31C-051219882A0B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DC71E-FB9A-4AF4-A1F9-15749D452B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9EF6E-A20E-43C8-BE10-57D54FD08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A6727-4D9A-449C-8F50-3D3CCAD14C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394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B975F3-B749-4836-92CF-E9A64CB8E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5D766-BA55-44E2-AB4B-3201D181E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BA43E-2114-4296-A964-A05EBBBF6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65F03-34FD-4ED2-AACC-742E8D0985C1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53E84-7513-4136-ABCE-2086AE190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2BB09-4110-4AED-8676-DA714FF8F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0E04E-0456-4F84-A0B2-4E22BFB756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66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6F8535-2247-4887-91DB-FC39351B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35DA5-DC81-4CAE-8B87-07C59CFA6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03E2B-6F61-4693-9D53-DB064BD7E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DC699-06C7-4137-BE16-AD8523E99FDA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481F5-CC89-4D4E-8705-2C684EF03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B1F45-895D-407D-855A-94868672E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B9EF7-0ECE-4193-9704-17FAF25D44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08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52DF23-F579-4E31-87BC-54E5E8964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DD25E-4B3D-4CA6-B23A-515DB5789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C9C81-F9D7-456B-A28B-E6F2F65C9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5334E-92F3-4452-B1B8-420494882D46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0B2B1-B584-4986-B5B4-0C831D551F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35728-48BF-429B-B74F-9D029A7CC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0DE5F-730C-4C05-81C7-0507EF1BE0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90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C573-C987-4562-AC01-82F5A58A4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5120D-F942-441C-82D9-38E21868D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9AC0C-9989-4FCD-A9E8-0FC5522C1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726C0-09C0-4A1C-BB30-24EF7134C8CD}" type="datetime4">
              <a:rPr lang="en-US" smtClean="0"/>
              <a:pPr/>
              <a:t>February 10,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2A594-770F-46F0-BBBC-C3EEDC989D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151EA-89F8-4E38-AD9B-F82FC6F41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D9B94-3696-4C3A-B2A3-E215284151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58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F25F89-72AB-4DEC-8EEA-B4B4354D2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55" y="136525"/>
            <a:ext cx="1124681" cy="14630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D0D91E-7B4A-4366-A3F0-220AF155EFE5}"/>
              </a:ext>
            </a:extLst>
          </p:cNvPr>
          <p:cNvSpPr txBox="1"/>
          <p:nvPr/>
        </p:nvSpPr>
        <p:spPr>
          <a:xfrm>
            <a:off x="1955467" y="1627693"/>
            <a:ext cx="7896225" cy="3648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Ahsanullah University of Science and Technology</a:t>
            </a:r>
          </a:p>
          <a:p>
            <a:pPr algn="ctr">
              <a:lnSpc>
                <a:spcPct val="150000"/>
              </a:lnSpc>
            </a:pP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Dept. of Computer Science and Engineering</a:t>
            </a:r>
          </a:p>
          <a:p>
            <a:pPr algn="ctr">
              <a:lnSpc>
                <a:spcPct val="150000"/>
              </a:lnSpc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Information System Design and Software Engineering Lab</a:t>
            </a:r>
          </a:p>
          <a:p>
            <a:pPr algn="ctr">
              <a:lnSpc>
                <a:spcPct val="150000"/>
              </a:lnSpc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(CSE 3224)</a:t>
            </a:r>
          </a:p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Hospital Management System 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(Interview and Questionnaire)</a:t>
            </a:r>
          </a:p>
          <a:p>
            <a:pPr algn="ctr">
              <a:lnSpc>
                <a:spcPct val="150000"/>
              </a:lnSpc>
            </a:pPr>
            <a:endParaRPr lang="en-US" sz="3200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90E4CF-C24F-4FBD-93B3-6BFD4E020F3D}"/>
              </a:ext>
            </a:extLst>
          </p:cNvPr>
          <p:cNvSpPr/>
          <p:nvPr/>
        </p:nvSpPr>
        <p:spPr>
          <a:xfrm>
            <a:off x="2855579" y="4572300"/>
            <a:ext cx="6096000" cy="18774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Submitted By :-</a:t>
            </a:r>
          </a:p>
          <a:p>
            <a:pPr algn="ctr">
              <a:spcBef>
                <a:spcPts val="600"/>
              </a:spcBef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Shadman Sakib               (16.01.04.092)</a:t>
            </a:r>
          </a:p>
          <a:p>
            <a:pPr algn="ctr">
              <a:spcBef>
                <a:spcPts val="600"/>
              </a:spcBef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A.K.M. Sadman Ali         (16.01.04.093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algn="ctr">
              <a:spcBef>
                <a:spcPts val="600"/>
              </a:spcBef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Tasmia Tuj Juha              (16.01.04.095)</a:t>
            </a:r>
          </a:p>
          <a:p>
            <a:pPr algn="ctr">
              <a:spcBef>
                <a:spcPts val="600"/>
              </a:spcBef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Mehedi Hasan Abir        (16.01.04.102)</a:t>
            </a:r>
          </a:p>
        </p:txBody>
      </p:sp>
    </p:spTree>
    <p:extLst>
      <p:ext uri="{BB962C8B-B14F-4D97-AF65-F5344CB8AC3E}">
        <p14:creationId xmlns:p14="http://schemas.microsoft.com/office/powerpoint/2010/main" val="4019473945"/>
      </p:ext>
    </p:extLst>
  </p:cSld>
  <p:clrMapOvr>
    <a:masterClrMapping/>
  </p:clrMapOvr>
  <p:transition spd="med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Questionnaire and Data Analysis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A6A6-F4BF-4370-942D-C7DDB0D79BD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image2.png" descr="Forms response chart. Question title: How is the management system of the hospitals you went to or the hospitals you worked at?. Number of responses: 66 responses.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015290" y="1841500"/>
            <a:ext cx="7526420" cy="4195763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Questionnaire and Data Analysis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A6A6-F4BF-4370-942D-C7DDB0D79BD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image9.png" descr="Forms response chart. Question title: How long do you have to wait before getting scheduled appointment?. Number of responses: 66 responses.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304925" y="1876138"/>
            <a:ext cx="8947150" cy="4126487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Questionnaire and Data Analysis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A6A6-F4BF-4370-942D-C7DDB0D79BD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image12.png" descr="Forms response chart. Question title: Do you have difficulties finding all your prescriptions and reports before seeing the doctor?. Number of responses: 66 responses.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582737" y="1841500"/>
            <a:ext cx="8391526" cy="4195763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Questionnaire and Data Analysis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A6A6-F4BF-4370-942D-C7DDB0D79BD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image10.png" descr="Forms response chart. Question title: Would you prefer if your reports and prescriptions were stored in digital format in a database?. Number of responses: 66 responses.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582737" y="1841500"/>
            <a:ext cx="8391526" cy="4195763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Questionnaire and Data Analysis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A6A6-F4BF-4370-942D-C7DDB0D79BD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image3.png" descr="Forms response chart. Question title: Do you have any experience of making doctor appointments online?. Number of responses: 66 responses.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91713" y="2076438"/>
            <a:ext cx="5087166" cy="2643610"/>
          </a:xfrm>
          <a:prstGeom prst="rect">
            <a:avLst/>
          </a:prstGeom>
          <a:ln/>
        </p:spPr>
      </p:pic>
      <p:pic>
        <p:nvPicPr>
          <p:cNvPr id="6" name="image14.png" descr="Forms response chart. Question title: If you have made an appointment online, how was your experience?. Number of responses: 38 responses.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653347" y="1999159"/>
            <a:ext cx="5103224" cy="3530784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Questionnaire and Data Analysis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A6A6-F4BF-4370-942D-C7DDB0D79BD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image6.png" descr="Forms response chart. Question title: Do you think it's convenient if you can schedule appointments online and get your reports, prescriptions in an online platform?. Number of responses: 66 responses.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582737" y="1841500"/>
            <a:ext cx="8391526" cy="4195763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Questionnaire and Data Analysis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A6A6-F4BF-4370-942D-C7DDB0D79BD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E475F8-4019-45F1-B4B4-8B4509C72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267" y="1836277"/>
            <a:ext cx="8134350" cy="40576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Questionnaire and Data Analysis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A6A6-F4BF-4370-942D-C7DDB0D79BD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image5.png" descr="Forms response chart. Question title: Please tell us if you Agree or Disagree with each of the following statements about Hospital Management System.. Number of responses: .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109843" y="1841500"/>
            <a:ext cx="7337314" cy="4195763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B62A3-BF4D-4E27-AF1D-048DCD1D8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Overall 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A93A2-1BEB-40E7-B7CE-F5FDFF9DE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856" y="1814732"/>
            <a:ext cx="8946541" cy="42228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According to the data received from our sample:</a:t>
            </a:r>
          </a:p>
          <a:p>
            <a:r>
              <a:rPr lang="en-US" dirty="0"/>
              <a:t>Paper-based hospital management systems are neither organized nor convenient.</a:t>
            </a:r>
          </a:p>
          <a:p>
            <a:r>
              <a:rPr lang="en-US" dirty="0"/>
              <a:t>Patient’s reports and prescriptions are better stored online than in paper.</a:t>
            </a:r>
          </a:p>
          <a:p>
            <a:r>
              <a:rPr lang="en-US" dirty="0"/>
              <a:t>Online appointment scheduling is preferable for people.</a:t>
            </a:r>
          </a:p>
          <a:p>
            <a:r>
              <a:rPr lang="en-US" dirty="0"/>
              <a:t>People want friendly interface, data security and doctors information as their top priorities.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short, people want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fast</a:t>
            </a:r>
            <a:r>
              <a:rPr lang="en-US" dirty="0"/>
              <a:t> and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efficient</a:t>
            </a:r>
            <a:r>
              <a:rPr lang="en-US" dirty="0"/>
              <a:t> management service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online</a:t>
            </a:r>
            <a:r>
              <a:rPr lang="en-US" dirty="0"/>
              <a:t> that provides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security</a:t>
            </a:r>
            <a:r>
              <a:rPr lang="en-US" dirty="0"/>
              <a:t> and is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easy to use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86E95-3272-4D11-80CB-246738E3A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A6A6-F4BF-4370-942D-C7DDB0D79BD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92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Based on this questionnaire, we have received necessary information and insights on how to proceed our project.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Thus, we look forward to making a management system that serves peoples’ needs.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A6A6-F4BF-4370-942D-C7DDB0D79BD2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Sampling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We have undertaken target oriented method for sampling and it was solely web based.</a:t>
            </a:r>
          </a:p>
          <a:p>
            <a:r>
              <a:rPr lang="en-US" sz="2400" dirty="0"/>
              <a:t>Google form was used for our targeted research and we used Facebook, Messenger and Whatsapp to get responses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A6A6-F4BF-4370-942D-C7DDB0D79BD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559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1903892" y="1012372"/>
            <a:ext cx="8825658" cy="3329581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  <a:br>
              <a:rPr lang="en-US" dirty="0"/>
            </a:br>
            <a:r>
              <a:rPr lang="en-US" dirty="0"/>
              <a:t>Any questions?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2D6CA-0A54-4281-A088-E3EB2E5B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A6A6-F4BF-4370-942D-C7DDB0D79BD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668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960" y="1801190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u="sng" dirty="0"/>
              <a:t>Sample Size: </a:t>
            </a:r>
            <a:r>
              <a:rPr lang="en-US" sz="2400" dirty="0"/>
              <a:t>The sample size was 66.</a:t>
            </a:r>
          </a:p>
          <a:p>
            <a:r>
              <a:rPr lang="en-US" sz="2400" u="sng" dirty="0"/>
              <a:t>Parameters of Interest: </a:t>
            </a:r>
            <a:r>
              <a:rPr lang="en-US" sz="2400" dirty="0"/>
              <a:t>The subgroup of people having an experience of visiting hospitals and of using internet</a:t>
            </a:r>
          </a:p>
          <a:p>
            <a:r>
              <a:rPr lang="en-US" sz="2400" u="sng" dirty="0"/>
              <a:t>Sampling Technique: </a:t>
            </a:r>
            <a:r>
              <a:rPr lang="en-US" sz="2400" dirty="0"/>
              <a:t>Probabilistic sampling technique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A6A6-F4BF-4370-942D-C7DDB0D79BD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Sample Design</a:t>
            </a:r>
          </a:p>
        </p:txBody>
      </p:sp>
    </p:spTree>
    <p:extLst>
      <p:ext uri="{BB962C8B-B14F-4D97-AF65-F5344CB8AC3E}">
        <p14:creationId xmlns:p14="http://schemas.microsoft.com/office/powerpoint/2010/main" val="3911977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Collection 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data collection tools used for the research is ‘Questionnaire’ to get primary data for the research on general people’s preference on online hospital management.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A6A6-F4BF-4370-942D-C7DDB0D79BD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30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A6A6-F4BF-4370-942D-C7DDB0D79BD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image2.png" descr="Forms response chart. Question title: Gender. Number of responses: 66 responses.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304925" y="1876138"/>
            <a:ext cx="8947150" cy="4126487"/>
          </a:xfrm>
          <a:prstGeom prst="rect">
            <a:avLst/>
          </a:prstGeom>
          <a:ln/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Questionnaire and Data Analysis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A6A6-F4BF-4370-942D-C7DDB0D79BD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image3.png" descr="Forms response chart. Question title: Age. Number of responses: 66 responses.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304925" y="1876138"/>
            <a:ext cx="8947150" cy="4126487"/>
          </a:xfrm>
          <a:prstGeom prst="rect">
            <a:avLst/>
          </a:prstGeom>
          <a:ln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Questionnaire and Data Analysis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Questionnaire and Data Analysis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A6A6-F4BF-4370-942D-C7DDB0D79BD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image1.png" descr="Forms response chart. Question title: City of Residence. Number of responses: 66 responses.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304925" y="1876138"/>
            <a:ext cx="8947150" cy="4126487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Questionnaire and Data Analysis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A6A6-F4BF-4370-942D-C7DDB0D79BD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image4.png" descr="Forms response chart. Question title: Occupation. Number of responses: 66 responses.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304925" y="1876138"/>
            <a:ext cx="8947150" cy="4126487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A6A6-F4BF-4370-942D-C7DDB0D79BD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Questionnaire and Data Analysis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83434E-BA80-4265-95E4-9E161E13F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316" y="1835404"/>
            <a:ext cx="88582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731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3152</TotalTime>
  <Words>358</Words>
  <Application>Microsoft Office PowerPoint</Application>
  <PresentationFormat>Widescreen</PresentationFormat>
  <Paragraphs>65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20</vt:i4>
      </vt:variant>
    </vt:vector>
  </HeadingPairs>
  <TitlesOfParts>
    <vt:vector size="34" baseType="lpstr">
      <vt:lpstr>Arial</vt:lpstr>
      <vt:lpstr>Calibri</vt:lpstr>
      <vt:lpstr>Calibri Light</vt:lpstr>
      <vt:lpstr>Cambria</vt:lpstr>
      <vt:lpstr>Century Gothic</vt:lpstr>
      <vt:lpstr>Wingdings 3</vt:lpstr>
      <vt:lpstr>Ion</vt:lpstr>
      <vt:lpstr>6_Custom Design</vt:lpstr>
      <vt:lpstr>5_Custom Design</vt:lpstr>
      <vt:lpstr>4_Custom Design</vt:lpstr>
      <vt:lpstr>3_Custom Design</vt:lpstr>
      <vt:lpstr>2_Custom Design</vt:lpstr>
      <vt:lpstr>1_Custom Design</vt:lpstr>
      <vt:lpstr>Custom Design</vt:lpstr>
      <vt:lpstr>PowerPoint Presentation</vt:lpstr>
      <vt:lpstr>Sampling Decisions</vt:lpstr>
      <vt:lpstr>Sample Design</vt:lpstr>
      <vt:lpstr>Data Collection Tools Used</vt:lpstr>
      <vt:lpstr>Questionnaire and Data Analysis </vt:lpstr>
      <vt:lpstr>Questionnaire and Data Analysis </vt:lpstr>
      <vt:lpstr>Questionnaire and Data Analysis </vt:lpstr>
      <vt:lpstr>Questionnaire and Data Analysis </vt:lpstr>
      <vt:lpstr>Questionnaire and Data Analysis </vt:lpstr>
      <vt:lpstr>Questionnaire and Data Analysis </vt:lpstr>
      <vt:lpstr>Questionnaire and Data Analysis </vt:lpstr>
      <vt:lpstr>Questionnaire and Data Analysis </vt:lpstr>
      <vt:lpstr>Questionnaire and Data Analysis </vt:lpstr>
      <vt:lpstr>Questionnaire and Data Analysis </vt:lpstr>
      <vt:lpstr>Questionnaire and Data Analysis </vt:lpstr>
      <vt:lpstr>Questionnaire and Data Analysis </vt:lpstr>
      <vt:lpstr>Questionnaire and Data Analysis </vt:lpstr>
      <vt:lpstr>Overall Findings</vt:lpstr>
      <vt:lpstr>Conclusion</vt:lpstr>
      <vt:lpstr>THANK YOU!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Shadman Sakib</cp:lastModifiedBy>
  <cp:revision>93</cp:revision>
  <dcterms:created xsi:type="dcterms:W3CDTF">2019-01-26T07:59:47Z</dcterms:created>
  <dcterms:modified xsi:type="dcterms:W3CDTF">2019-02-11T16:07:57Z</dcterms:modified>
</cp:coreProperties>
</file>