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 id="2147483751" r:id="rId2"/>
    <p:sldMasterId id="2147483739" r:id="rId3"/>
    <p:sldMasterId id="2147483727" r:id="rId4"/>
    <p:sldMasterId id="2147483715" r:id="rId5"/>
    <p:sldMasterId id="2147483703" r:id="rId6"/>
    <p:sldMasterId id="2147483691" r:id="rId7"/>
    <p:sldMasterId id="2147483678" r:id="rId8"/>
  </p:sldMasterIdLst>
  <p:notesMasterIdLst>
    <p:notesMasterId r:id="rId25"/>
  </p:notesMasterIdLst>
  <p:handoutMasterIdLst>
    <p:handoutMasterId r:id="rId26"/>
  </p:handoutMasterIdLst>
  <p:sldIdLst>
    <p:sldId id="275" r:id="rId9"/>
    <p:sldId id="257" r:id="rId10"/>
    <p:sldId id="276" r:id="rId11"/>
    <p:sldId id="258" r:id="rId12"/>
    <p:sldId id="261" r:id="rId13"/>
    <p:sldId id="277" r:id="rId14"/>
    <p:sldId id="278" r:id="rId15"/>
    <p:sldId id="282" r:id="rId16"/>
    <p:sldId id="279" r:id="rId17"/>
    <p:sldId id="280" r:id="rId18"/>
    <p:sldId id="281" r:id="rId19"/>
    <p:sldId id="266" r:id="rId20"/>
    <p:sldId id="271" r:id="rId21"/>
    <p:sldId id="272" r:id="rId22"/>
    <p:sldId id="274"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989420-CB08-4001-A787-2D1F5204F0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C128F8A-F944-4360-B0BF-8ECA77D171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69CF36-4012-4737-96FC-BD6A995509C1}" type="datetimeFigureOut">
              <a:rPr lang="en-US" smtClean="0"/>
              <a:t>1/29/2019</a:t>
            </a:fld>
            <a:endParaRPr lang="en-US"/>
          </a:p>
        </p:txBody>
      </p:sp>
      <p:sp>
        <p:nvSpPr>
          <p:cNvPr id="4" name="Footer Placeholder 3">
            <a:extLst>
              <a:ext uri="{FF2B5EF4-FFF2-40B4-BE49-F238E27FC236}">
                <a16:creationId xmlns:a16="http://schemas.microsoft.com/office/drawing/2014/main" id="{6E94638E-9722-442C-8691-32EAE12DA8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FEDF02-C543-433B-A2F6-6458ABEEB8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1374BB-BC72-4715-80C6-0BAE874ACF30}" type="slidenum">
              <a:rPr lang="en-US" smtClean="0"/>
              <a:t>‹#›</a:t>
            </a:fld>
            <a:endParaRPr lang="en-US"/>
          </a:p>
        </p:txBody>
      </p:sp>
    </p:spTree>
    <p:extLst>
      <p:ext uri="{BB962C8B-B14F-4D97-AF65-F5344CB8AC3E}">
        <p14:creationId xmlns:p14="http://schemas.microsoft.com/office/powerpoint/2010/main" val="3416696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18186-99C3-4D6D-A396-0FD3D46123D4}"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1689E-C534-450D-B730-B07C6E3E8DA3}" type="slidenum">
              <a:rPr lang="en-US" smtClean="0"/>
              <a:t>‹#›</a:t>
            </a:fld>
            <a:endParaRPr lang="en-US"/>
          </a:p>
        </p:txBody>
      </p:sp>
    </p:spTree>
    <p:extLst>
      <p:ext uri="{BB962C8B-B14F-4D97-AF65-F5344CB8AC3E}">
        <p14:creationId xmlns:p14="http://schemas.microsoft.com/office/powerpoint/2010/main" val="395857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90014" y="6126114"/>
            <a:ext cx="990599" cy="304799"/>
          </a:xfrm>
        </p:spPr>
        <p:txBody>
          <a:bodyPr/>
          <a:lstStyle>
            <a:lvl1pPr>
              <a:defRPr>
                <a:latin typeface="Cambria" panose="02040503050406030204" pitchFamily="18" charset="0"/>
                <a:ea typeface="Cambria" panose="02040503050406030204" pitchFamily="18" charset="0"/>
              </a:defRPr>
            </a:lvl1pPr>
          </a:lstStyle>
          <a:p>
            <a:fld id="{A5204285-8F85-459F-96A1-A83ECAC9BBB5}" type="datetime4">
              <a:rPr lang="en-US" smtClean="0"/>
              <a:t>January 29, 2019</a:t>
            </a:fld>
            <a:endParaRPr lang="en-US" dirty="0"/>
          </a:p>
        </p:txBody>
      </p:sp>
      <p:sp>
        <p:nvSpPr>
          <p:cNvPr id="5" name="Footer Placeholder 4"/>
          <p:cNvSpPr>
            <a:spLocks noGrp="1"/>
          </p:cNvSpPr>
          <p:nvPr>
            <p:ph type="ftr" sz="quarter" idx="11"/>
          </p:nvPr>
        </p:nvSpPr>
        <p:spPr>
          <a:xfrm>
            <a:off x="3759692" y="6170568"/>
            <a:ext cx="3859795" cy="304801"/>
          </a:xfrm>
        </p:spPr>
        <p:txBody>
          <a:bodyPr/>
          <a:lstStyle/>
          <a:p>
            <a:pPr algn="ctr"/>
            <a:r>
              <a:rPr lang="en-US" dirty="0"/>
              <a:t>Hospital </a:t>
            </a:r>
            <a:r>
              <a:rPr lang="en-US" dirty="0">
                <a:latin typeface="Cambria" panose="02040503050406030204" pitchFamily="18" charset="0"/>
                <a:ea typeface="Cambria" panose="02040503050406030204" pitchFamily="18" charset="0"/>
              </a:rPr>
              <a:t>Management</a:t>
            </a:r>
            <a:r>
              <a:rPr lang="en-US" dirty="0"/>
              <a:t>                                    </a:t>
            </a:r>
          </a:p>
        </p:txBody>
      </p:sp>
      <p:sp>
        <p:nvSpPr>
          <p:cNvPr id="6" name="Slide Number Placeholder 5"/>
          <p:cNvSpPr>
            <a:spLocks noGrp="1"/>
          </p:cNvSpPr>
          <p:nvPr>
            <p:ph type="sldNum" sz="quarter" idx="12"/>
          </p:nvPr>
        </p:nvSpPr>
        <p:spPr>
          <a:xfrm>
            <a:off x="1307014" y="5894671"/>
            <a:ext cx="838199" cy="767687"/>
          </a:xfrm>
          <a:prstGeom prst="rect">
            <a:avLst/>
          </a:prstGeom>
        </p:spPr>
        <p:txBody>
          <a:bodyPr/>
          <a:lstStyle>
            <a:lvl1pPr>
              <a:defRPr>
                <a:latin typeface="Cambria" panose="02040503050406030204" pitchFamily="18" charset="0"/>
                <a:ea typeface="Cambria" panose="02040503050406030204" pitchFamily="18" charset="0"/>
              </a:defRPr>
            </a:lvl1pPr>
          </a:lstStyle>
          <a:p>
            <a:fld id="{0CD2A6A6-F4BF-4370-942D-C7DDB0D79BD2}" type="slidenum">
              <a:rPr lang="en-US" smtClean="0"/>
              <a:pPr/>
              <a:t>‹#›</a:t>
            </a:fld>
            <a:endParaRPr lang="en-US" dirty="0"/>
          </a:p>
        </p:txBody>
      </p:sp>
    </p:spTree>
    <p:extLst>
      <p:ext uri="{BB962C8B-B14F-4D97-AF65-F5344CB8AC3E}">
        <p14:creationId xmlns:p14="http://schemas.microsoft.com/office/powerpoint/2010/main" val="385648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E6917-33AE-4CBE-A111-16B08BB706F0}" type="datetime4">
              <a:rPr lang="en-US" smtClean="0"/>
              <a:t>January 29, 2019</a:t>
            </a:fld>
            <a:endParaRPr lang="en-US"/>
          </a:p>
        </p:txBody>
      </p:sp>
      <p:sp>
        <p:nvSpPr>
          <p:cNvPr id="6" name="Footer Placeholder 5"/>
          <p:cNvSpPr>
            <a:spLocks noGrp="1"/>
          </p:cNvSpPr>
          <p:nvPr>
            <p:ph type="ftr" sz="quarter" idx="11"/>
          </p:nvPr>
        </p:nvSpPr>
        <p:spPr/>
        <p:txBody>
          <a:bodyPr/>
          <a:lstStyle/>
          <a:p>
            <a:r>
              <a:rPr lang="en-US"/>
              <a:t>Hospital Management                                    </a:t>
            </a:r>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242771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0C2B26-1CE5-4FBB-8524-E9A0128D275B}" type="datetime4">
              <a:rPr lang="en-US" smtClean="0"/>
              <a:t>January 29, 2019</a:t>
            </a:fld>
            <a:endParaRPr lang="en-US"/>
          </a:p>
        </p:txBody>
      </p:sp>
      <p:sp>
        <p:nvSpPr>
          <p:cNvPr id="5" name="Footer Placeholder 4"/>
          <p:cNvSpPr>
            <a:spLocks noGrp="1"/>
          </p:cNvSpPr>
          <p:nvPr>
            <p:ph type="ftr" sz="quarter" idx="11"/>
          </p:nvPr>
        </p:nvSpPr>
        <p:spPr/>
        <p:txBody>
          <a:bodyPr/>
          <a:lstStyle/>
          <a:p>
            <a:r>
              <a:rPr lang="en-US"/>
              <a:t>Hospital Management                                    </a:t>
            </a:r>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7845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653396-364D-41B0-B445-5F49A86A8410}" type="datetime4">
              <a:rPr lang="en-US" smtClean="0"/>
              <a:t>January 29, 2019</a:t>
            </a:fld>
            <a:endParaRPr lang="en-US"/>
          </a:p>
        </p:txBody>
      </p:sp>
      <p:sp>
        <p:nvSpPr>
          <p:cNvPr id="5" name="Footer Placeholder 4"/>
          <p:cNvSpPr>
            <a:spLocks noGrp="1"/>
          </p:cNvSpPr>
          <p:nvPr>
            <p:ph type="ftr" sz="quarter" idx="11"/>
          </p:nvPr>
        </p:nvSpPr>
        <p:spPr/>
        <p:txBody>
          <a:bodyPr/>
          <a:lstStyle/>
          <a:p>
            <a:r>
              <a:rPr lang="en-US"/>
              <a:t>Hospital Management                                    </a:t>
            </a:r>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4445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0FC7D4-4E22-4316-8547-2FF1859BC640}" type="datetime4">
              <a:rPr lang="en-US" smtClean="0"/>
              <a:t>January 29, 2019</a:t>
            </a:fld>
            <a:endParaRPr lang="en-US"/>
          </a:p>
        </p:txBody>
      </p:sp>
      <p:sp>
        <p:nvSpPr>
          <p:cNvPr id="5" name="Footer Placeholder 4"/>
          <p:cNvSpPr>
            <a:spLocks noGrp="1"/>
          </p:cNvSpPr>
          <p:nvPr>
            <p:ph type="ftr" sz="quarter" idx="11"/>
          </p:nvPr>
        </p:nvSpPr>
        <p:spPr/>
        <p:txBody>
          <a:bodyPr/>
          <a:lstStyle/>
          <a:p>
            <a:r>
              <a:rPr lang="en-US"/>
              <a:t>Hospital Management                                    </a:t>
            </a:r>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654565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61C3C3-4D51-484F-B44B-E05762266B50}" type="datetime4">
              <a:rPr lang="en-US" smtClean="0"/>
              <a:t>January 29, 2019</a:t>
            </a:fld>
            <a:endParaRPr lang="en-US"/>
          </a:p>
        </p:txBody>
      </p:sp>
      <p:sp>
        <p:nvSpPr>
          <p:cNvPr id="4" name="Footer Placeholder 4"/>
          <p:cNvSpPr>
            <a:spLocks noGrp="1"/>
          </p:cNvSpPr>
          <p:nvPr>
            <p:ph type="ftr" sz="quarter" idx="11"/>
          </p:nvPr>
        </p:nvSpPr>
        <p:spPr/>
        <p:txBody>
          <a:bodyPr/>
          <a:lstStyle/>
          <a:p>
            <a:r>
              <a:rPr lang="en-US"/>
              <a:t>Hospital Management                                    </a:t>
            </a:r>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3783006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B4D5C9-B529-4518-A4BD-0C07635A788B}" type="datetime4">
              <a:rPr lang="en-US" smtClean="0"/>
              <a:t>January 29, 2019</a:t>
            </a:fld>
            <a:endParaRPr lang="en-US"/>
          </a:p>
        </p:txBody>
      </p:sp>
      <p:sp>
        <p:nvSpPr>
          <p:cNvPr id="4" name="Footer Placeholder 4"/>
          <p:cNvSpPr>
            <a:spLocks noGrp="1"/>
          </p:cNvSpPr>
          <p:nvPr>
            <p:ph type="ftr" sz="quarter" idx="11"/>
          </p:nvPr>
        </p:nvSpPr>
        <p:spPr/>
        <p:txBody>
          <a:bodyPr/>
          <a:lstStyle/>
          <a:p>
            <a:r>
              <a:rPr lang="en-US"/>
              <a:t>Hospital Management                                    </a:t>
            </a:r>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3919713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25FD01-B3C5-46B3-97EC-87DD1B566B22}" type="datetime4">
              <a:rPr lang="en-US" smtClean="0"/>
              <a:t>January 29, 2019</a:t>
            </a:fld>
            <a:endParaRPr lang="en-US"/>
          </a:p>
        </p:txBody>
      </p:sp>
      <p:sp>
        <p:nvSpPr>
          <p:cNvPr id="5" name="Footer Placeholder 4"/>
          <p:cNvSpPr>
            <a:spLocks noGrp="1"/>
          </p:cNvSpPr>
          <p:nvPr>
            <p:ph type="ftr" sz="quarter" idx="11"/>
          </p:nvPr>
        </p:nvSpPr>
        <p:spPr/>
        <p:txBody>
          <a:bodyPr/>
          <a:lstStyle/>
          <a:p>
            <a:r>
              <a:rPr lang="en-US"/>
              <a:t>Hospital Management                                    </a:t>
            </a:r>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214553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FD71CB-D6E6-411B-98A3-F74ED9FDF611}" type="datetime4">
              <a:rPr lang="en-US" smtClean="0"/>
              <a:t>January 29, 2019</a:t>
            </a:fld>
            <a:endParaRPr lang="en-US"/>
          </a:p>
        </p:txBody>
      </p:sp>
      <p:sp>
        <p:nvSpPr>
          <p:cNvPr id="5" name="Footer Placeholder 4"/>
          <p:cNvSpPr>
            <a:spLocks noGrp="1"/>
          </p:cNvSpPr>
          <p:nvPr>
            <p:ph type="ftr" sz="quarter" idx="11"/>
          </p:nvPr>
        </p:nvSpPr>
        <p:spPr/>
        <p:txBody>
          <a:bodyPr/>
          <a:lstStyle/>
          <a:p>
            <a:r>
              <a:rPr lang="en-US"/>
              <a:t>Hospital Management                                    </a:t>
            </a:r>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2388688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1B2C-26BE-4BD3-988A-10358C40E1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0EC4B-7BE8-48F0-AB54-F5934AA13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930112-B686-436C-99B3-0980A3D47C10}"/>
              </a:ext>
            </a:extLst>
          </p:cNvPr>
          <p:cNvSpPr>
            <a:spLocks noGrp="1"/>
          </p:cNvSpPr>
          <p:nvPr>
            <p:ph type="dt" sz="half" idx="10"/>
          </p:nvPr>
        </p:nvSpPr>
        <p:spPr/>
        <p:txBody>
          <a:bodyPr/>
          <a:lstStyle/>
          <a:p>
            <a:fld id="{E41B8261-FF5D-4EC0-BF11-0392E219EE14}" type="datetimeFigureOut">
              <a:rPr lang="en-US" smtClean="0"/>
              <a:t>1/29/2019</a:t>
            </a:fld>
            <a:endParaRPr lang="en-US"/>
          </a:p>
        </p:txBody>
      </p:sp>
      <p:sp>
        <p:nvSpPr>
          <p:cNvPr id="5" name="Footer Placeholder 4">
            <a:extLst>
              <a:ext uri="{FF2B5EF4-FFF2-40B4-BE49-F238E27FC236}">
                <a16:creationId xmlns:a16="http://schemas.microsoft.com/office/drawing/2014/main" id="{8E6B1C87-673A-40BC-B199-19CA7972B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8758-5839-43DA-A7D1-4475DA84747B}"/>
              </a:ext>
            </a:extLst>
          </p:cNvPr>
          <p:cNvSpPr>
            <a:spLocks noGrp="1"/>
          </p:cNvSpPr>
          <p:nvPr>
            <p:ph type="sldNum" sz="quarter" idx="12"/>
          </p:nvPr>
        </p:nvSpPr>
        <p:spPr/>
        <p:txBody>
          <a:bodyPr/>
          <a:lstStyle/>
          <a:p>
            <a:fld id="{6734B62E-583D-4B0A-A580-E2B32EF94D15}" type="slidenum">
              <a:rPr lang="en-US" smtClean="0"/>
              <a:t>‹#›</a:t>
            </a:fld>
            <a:endParaRPr lang="en-US"/>
          </a:p>
        </p:txBody>
      </p:sp>
    </p:spTree>
    <p:extLst>
      <p:ext uri="{BB962C8B-B14F-4D97-AF65-F5344CB8AC3E}">
        <p14:creationId xmlns:p14="http://schemas.microsoft.com/office/powerpoint/2010/main" val="1706542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0027-002D-4D65-9F0C-72F74BC6F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9391C-FF94-4A36-8519-E5B2E6EDF2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AD349-1C25-4D9D-B9F9-39E42C6EEAC8}"/>
              </a:ext>
            </a:extLst>
          </p:cNvPr>
          <p:cNvSpPr>
            <a:spLocks noGrp="1"/>
          </p:cNvSpPr>
          <p:nvPr>
            <p:ph type="dt" sz="half" idx="10"/>
          </p:nvPr>
        </p:nvSpPr>
        <p:spPr/>
        <p:txBody>
          <a:bodyPr/>
          <a:lstStyle/>
          <a:p>
            <a:fld id="{E41B8261-FF5D-4EC0-BF11-0392E219EE14}" type="datetimeFigureOut">
              <a:rPr lang="en-US" smtClean="0"/>
              <a:t>1/29/2019</a:t>
            </a:fld>
            <a:endParaRPr lang="en-US"/>
          </a:p>
        </p:txBody>
      </p:sp>
      <p:sp>
        <p:nvSpPr>
          <p:cNvPr id="5" name="Footer Placeholder 4">
            <a:extLst>
              <a:ext uri="{FF2B5EF4-FFF2-40B4-BE49-F238E27FC236}">
                <a16:creationId xmlns:a16="http://schemas.microsoft.com/office/drawing/2014/main" id="{2909F447-D14A-4F91-8E04-E7F313D9C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BB264-3D45-4DD2-AD38-38EDAB0A77AF}"/>
              </a:ext>
            </a:extLst>
          </p:cNvPr>
          <p:cNvSpPr>
            <a:spLocks noGrp="1"/>
          </p:cNvSpPr>
          <p:nvPr>
            <p:ph type="sldNum" sz="quarter" idx="12"/>
          </p:nvPr>
        </p:nvSpPr>
        <p:spPr/>
        <p:txBody>
          <a:bodyPr/>
          <a:lstStyle/>
          <a:p>
            <a:fld id="{6734B62E-583D-4B0A-A580-E2B32EF94D15}" type="slidenum">
              <a:rPr lang="en-US" smtClean="0"/>
              <a:t>‹#›</a:t>
            </a:fld>
            <a:endParaRPr lang="en-US"/>
          </a:p>
        </p:txBody>
      </p:sp>
    </p:spTree>
    <p:extLst>
      <p:ext uri="{BB962C8B-B14F-4D97-AF65-F5344CB8AC3E}">
        <p14:creationId xmlns:p14="http://schemas.microsoft.com/office/powerpoint/2010/main" val="391046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00353" y="278295"/>
            <a:ext cx="9404723" cy="1400530"/>
          </a:xfrm>
        </p:spPr>
        <p:txBody>
          <a:bodyPr/>
          <a:lstStyle>
            <a:lvl1pPr>
              <a:defRPr>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a:xfrm>
            <a:off x="1304856" y="1842134"/>
            <a:ext cx="8946541" cy="4195481"/>
          </a:xfr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userDrawn="1"/>
        </p:nvCxnSpPr>
        <p:spPr>
          <a:xfrm>
            <a:off x="646111" y="1447800"/>
            <a:ext cx="105766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8CD382CB-B1AE-4C10-B675-F543F256EE4E}"/>
              </a:ext>
            </a:extLst>
          </p:cNvPr>
          <p:cNvSpPr>
            <a:spLocks noGrp="1"/>
          </p:cNvSpPr>
          <p:nvPr>
            <p:ph type="sldNum" sz="quarter" idx="12"/>
          </p:nvPr>
        </p:nvSpPr>
        <p:spPr>
          <a:xfrm>
            <a:off x="1102404" y="6136118"/>
            <a:ext cx="838199" cy="539972"/>
          </a:xfrm>
          <a:prstGeom prst="rect">
            <a:avLst/>
          </a:prstGeom>
        </p:spPr>
        <p:txBody>
          <a:bodyPr/>
          <a:lstStyle>
            <a:lvl1pPr>
              <a:defRPr>
                <a:latin typeface="Cambria" panose="02040503050406030204" pitchFamily="18" charset="0"/>
                <a:ea typeface="Cambria" panose="02040503050406030204" pitchFamily="18" charset="0"/>
              </a:defRPr>
            </a:lvl1pPr>
          </a:lstStyle>
          <a:p>
            <a:fld id="{0CD2A6A6-F4BF-4370-942D-C7DDB0D79BD2}" type="slidenum">
              <a:rPr lang="en-US" smtClean="0"/>
              <a:pPr/>
              <a:t>‹#›</a:t>
            </a:fld>
            <a:endParaRPr lang="en-US" dirty="0"/>
          </a:p>
        </p:txBody>
      </p:sp>
      <p:sp>
        <p:nvSpPr>
          <p:cNvPr id="9" name="Footer Placeholder 4">
            <a:extLst>
              <a:ext uri="{FF2B5EF4-FFF2-40B4-BE49-F238E27FC236}">
                <a16:creationId xmlns:a16="http://schemas.microsoft.com/office/drawing/2014/main" id="{D2371FC1-1730-4DBA-9F49-CDEFBC4A10E1}"/>
              </a:ext>
            </a:extLst>
          </p:cNvPr>
          <p:cNvSpPr txBox="1">
            <a:spLocks/>
          </p:cNvSpPr>
          <p:nvPr userDrawn="1"/>
        </p:nvSpPr>
        <p:spPr>
          <a:xfrm>
            <a:off x="3848228" y="6322971"/>
            <a:ext cx="3859795" cy="304801"/>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Hospital </a:t>
            </a:r>
            <a:r>
              <a:rPr lang="en-US" dirty="0">
                <a:latin typeface="Cambria" panose="02040503050406030204" pitchFamily="18" charset="0"/>
                <a:ea typeface="Cambria" panose="02040503050406030204" pitchFamily="18" charset="0"/>
              </a:rPr>
              <a:t>Management</a:t>
            </a:r>
            <a:r>
              <a:rPr lang="en-US" dirty="0"/>
              <a:t>                                    </a:t>
            </a:r>
          </a:p>
        </p:txBody>
      </p:sp>
      <p:sp>
        <p:nvSpPr>
          <p:cNvPr id="12" name="Date Placeholder 3">
            <a:extLst>
              <a:ext uri="{FF2B5EF4-FFF2-40B4-BE49-F238E27FC236}">
                <a16:creationId xmlns:a16="http://schemas.microsoft.com/office/drawing/2014/main" id="{41CCF643-E054-4AF9-91D4-DC4BCEAB436B}"/>
              </a:ext>
            </a:extLst>
          </p:cNvPr>
          <p:cNvSpPr txBox="1">
            <a:spLocks/>
          </p:cNvSpPr>
          <p:nvPr userDrawn="1"/>
        </p:nvSpPr>
        <p:spPr>
          <a:xfrm>
            <a:off x="9365301" y="6244847"/>
            <a:ext cx="990599" cy="304799"/>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6BCAF1-41D5-44D3-9500-DF791C54B9CB}" type="datetime4">
              <a:rPr lang="en-US" smtClean="0">
                <a:latin typeface="Cambria" panose="02040503050406030204" pitchFamily="18" charset="0"/>
                <a:ea typeface="Cambria" panose="02040503050406030204" pitchFamily="18" charset="0"/>
              </a:rPr>
              <a:pPr/>
              <a:t>January 29, 2019</a:t>
            </a:fld>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87162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C420-754E-4228-AD4D-3F54129D57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5DC86E-6047-4F3E-9B3F-53EDBA1FB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87D876-A20B-4AD9-8962-F510B1D3E84D}"/>
              </a:ext>
            </a:extLst>
          </p:cNvPr>
          <p:cNvSpPr>
            <a:spLocks noGrp="1"/>
          </p:cNvSpPr>
          <p:nvPr>
            <p:ph type="dt" sz="half" idx="10"/>
          </p:nvPr>
        </p:nvSpPr>
        <p:spPr/>
        <p:txBody>
          <a:bodyPr/>
          <a:lstStyle/>
          <a:p>
            <a:fld id="{E41B8261-FF5D-4EC0-BF11-0392E219EE14}" type="datetimeFigureOut">
              <a:rPr lang="en-US" smtClean="0"/>
              <a:t>1/29/2019</a:t>
            </a:fld>
            <a:endParaRPr lang="en-US"/>
          </a:p>
        </p:txBody>
      </p:sp>
      <p:sp>
        <p:nvSpPr>
          <p:cNvPr id="5" name="Footer Placeholder 4">
            <a:extLst>
              <a:ext uri="{FF2B5EF4-FFF2-40B4-BE49-F238E27FC236}">
                <a16:creationId xmlns:a16="http://schemas.microsoft.com/office/drawing/2014/main" id="{67CE3927-245B-4478-B5AA-45145D33B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8BF21-E8DE-489A-B367-E9A0756B968B}"/>
              </a:ext>
            </a:extLst>
          </p:cNvPr>
          <p:cNvSpPr>
            <a:spLocks noGrp="1"/>
          </p:cNvSpPr>
          <p:nvPr>
            <p:ph type="sldNum" sz="quarter" idx="12"/>
          </p:nvPr>
        </p:nvSpPr>
        <p:spPr/>
        <p:txBody>
          <a:bodyPr/>
          <a:lstStyle/>
          <a:p>
            <a:fld id="{6734B62E-583D-4B0A-A580-E2B32EF94D15}" type="slidenum">
              <a:rPr lang="en-US" smtClean="0"/>
              <a:t>‹#›</a:t>
            </a:fld>
            <a:endParaRPr lang="en-US"/>
          </a:p>
        </p:txBody>
      </p:sp>
    </p:spTree>
    <p:extLst>
      <p:ext uri="{BB962C8B-B14F-4D97-AF65-F5344CB8AC3E}">
        <p14:creationId xmlns:p14="http://schemas.microsoft.com/office/powerpoint/2010/main" val="1598009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213A-9650-443B-A5E2-845FE7C833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E0DB3-40DD-404C-8E3A-5255A2B54A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D8CCD1-61EC-4A73-A91D-6EBA240F60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8617ED-9409-41DF-A9E7-BBB97D07B8C1}"/>
              </a:ext>
            </a:extLst>
          </p:cNvPr>
          <p:cNvSpPr>
            <a:spLocks noGrp="1"/>
          </p:cNvSpPr>
          <p:nvPr>
            <p:ph type="dt" sz="half" idx="10"/>
          </p:nvPr>
        </p:nvSpPr>
        <p:spPr/>
        <p:txBody>
          <a:bodyPr/>
          <a:lstStyle/>
          <a:p>
            <a:fld id="{E41B8261-FF5D-4EC0-BF11-0392E219EE14}" type="datetimeFigureOut">
              <a:rPr lang="en-US" smtClean="0"/>
              <a:t>1/29/2019</a:t>
            </a:fld>
            <a:endParaRPr lang="en-US"/>
          </a:p>
        </p:txBody>
      </p:sp>
      <p:sp>
        <p:nvSpPr>
          <p:cNvPr id="6" name="Footer Placeholder 5">
            <a:extLst>
              <a:ext uri="{FF2B5EF4-FFF2-40B4-BE49-F238E27FC236}">
                <a16:creationId xmlns:a16="http://schemas.microsoft.com/office/drawing/2014/main" id="{07C2DA14-9CE6-4990-A463-56906D4E6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EE1DB-4970-42F5-91EB-BB2A8DEB1416}"/>
              </a:ext>
            </a:extLst>
          </p:cNvPr>
          <p:cNvSpPr>
            <a:spLocks noGrp="1"/>
          </p:cNvSpPr>
          <p:nvPr>
            <p:ph type="sldNum" sz="quarter" idx="12"/>
          </p:nvPr>
        </p:nvSpPr>
        <p:spPr/>
        <p:txBody>
          <a:bodyPr/>
          <a:lstStyle/>
          <a:p>
            <a:fld id="{6734B62E-583D-4B0A-A580-E2B32EF94D15}" type="slidenum">
              <a:rPr lang="en-US" smtClean="0"/>
              <a:t>‹#›</a:t>
            </a:fld>
            <a:endParaRPr lang="en-US"/>
          </a:p>
        </p:txBody>
      </p:sp>
    </p:spTree>
    <p:extLst>
      <p:ext uri="{BB962C8B-B14F-4D97-AF65-F5344CB8AC3E}">
        <p14:creationId xmlns:p14="http://schemas.microsoft.com/office/powerpoint/2010/main" val="2696941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2F29-2ED4-4EDD-A4C0-FCCC9DBDD9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089E6-3BBB-4FA5-B9E8-ECE2D1090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D7F3BB-7B84-4EA0-A98F-2DCC1F757D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F03EF5-4818-4133-AFD6-5DA95594A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D6046C-2E85-497F-8D1C-650626EAF89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231256-6D54-4241-9A79-54ED7DF8A9D2}"/>
              </a:ext>
            </a:extLst>
          </p:cNvPr>
          <p:cNvSpPr>
            <a:spLocks noGrp="1"/>
          </p:cNvSpPr>
          <p:nvPr>
            <p:ph type="dt" sz="half" idx="10"/>
          </p:nvPr>
        </p:nvSpPr>
        <p:spPr/>
        <p:txBody>
          <a:bodyPr/>
          <a:lstStyle/>
          <a:p>
            <a:fld id="{E41B8261-FF5D-4EC0-BF11-0392E219EE14}" type="datetimeFigureOut">
              <a:rPr lang="en-US" smtClean="0"/>
              <a:t>1/29/2019</a:t>
            </a:fld>
            <a:endParaRPr lang="en-US"/>
          </a:p>
        </p:txBody>
      </p:sp>
      <p:sp>
        <p:nvSpPr>
          <p:cNvPr id="8" name="Footer Placeholder 7">
            <a:extLst>
              <a:ext uri="{FF2B5EF4-FFF2-40B4-BE49-F238E27FC236}">
                <a16:creationId xmlns:a16="http://schemas.microsoft.com/office/drawing/2014/main" id="{140EBEF2-8C02-4497-97C2-33E900D721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24B7C9-28E7-4EEB-A94B-7860F90D0465}"/>
              </a:ext>
            </a:extLst>
          </p:cNvPr>
          <p:cNvSpPr>
            <a:spLocks noGrp="1"/>
          </p:cNvSpPr>
          <p:nvPr>
            <p:ph type="sldNum" sz="quarter" idx="12"/>
          </p:nvPr>
        </p:nvSpPr>
        <p:spPr/>
        <p:txBody>
          <a:bodyPr/>
          <a:lstStyle/>
          <a:p>
            <a:fld id="{6734B62E-583D-4B0A-A580-E2B32EF94D15}" type="slidenum">
              <a:rPr lang="en-US" smtClean="0"/>
              <a:t>‹#›</a:t>
            </a:fld>
            <a:endParaRPr lang="en-US"/>
          </a:p>
        </p:txBody>
      </p:sp>
    </p:spTree>
    <p:extLst>
      <p:ext uri="{BB962C8B-B14F-4D97-AF65-F5344CB8AC3E}">
        <p14:creationId xmlns:p14="http://schemas.microsoft.com/office/powerpoint/2010/main" val="1890381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E67B-7646-49DA-AF40-12C9020498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9D3588-7C04-4B3A-A1D3-FAF81C22379D}"/>
              </a:ext>
            </a:extLst>
          </p:cNvPr>
          <p:cNvSpPr>
            <a:spLocks noGrp="1"/>
          </p:cNvSpPr>
          <p:nvPr>
            <p:ph type="dt" sz="half" idx="10"/>
          </p:nvPr>
        </p:nvSpPr>
        <p:spPr/>
        <p:txBody>
          <a:bodyPr/>
          <a:lstStyle/>
          <a:p>
            <a:fld id="{E41B8261-FF5D-4EC0-BF11-0392E219EE14}" type="datetimeFigureOut">
              <a:rPr lang="en-US" smtClean="0"/>
              <a:t>1/29/2019</a:t>
            </a:fld>
            <a:endParaRPr lang="en-US"/>
          </a:p>
        </p:txBody>
      </p:sp>
      <p:sp>
        <p:nvSpPr>
          <p:cNvPr id="4" name="Footer Placeholder 3">
            <a:extLst>
              <a:ext uri="{FF2B5EF4-FFF2-40B4-BE49-F238E27FC236}">
                <a16:creationId xmlns:a16="http://schemas.microsoft.com/office/drawing/2014/main" id="{637A21CD-09C3-4928-8DC2-6886F1D8D2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ED61DE-04C7-4E89-B7AD-EA2150EA8834}"/>
              </a:ext>
            </a:extLst>
          </p:cNvPr>
          <p:cNvSpPr>
            <a:spLocks noGrp="1"/>
          </p:cNvSpPr>
          <p:nvPr>
            <p:ph type="sldNum" sz="quarter" idx="12"/>
          </p:nvPr>
        </p:nvSpPr>
        <p:spPr/>
        <p:txBody>
          <a:bodyPr/>
          <a:lstStyle/>
          <a:p>
            <a:fld id="{6734B62E-583D-4B0A-A580-E2B32EF94D15}" type="slidenum">
              <a:rPr lang="en-US" smtClean="0"/>
              <a:t>‹#›</a:t>
            </a:fld>
            <a:endParaRPr lang="en-US"/>
          </a:p>
        </p:txBody>
      </p:sp>
    </p:spTree>
    <p:extLst>
      <p:ext uri="{BB962C8B-B14F-4D97-AF65-F5344CB8AC3E}">
        <p14:creationId xmlns:p14="http://schemas.microsoft.com/office/powerpoint/2010/main" val="1316331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BCC361-1F6D-46DB-AADF-108114960DEF}"/>
              </a:ext>
            </a:extLst>
          </p:cNvPr>
          <p:cNvSpPr>
            <a:spLocks noGrp="1"/>
          </p:cNvSpPr>
          <p:nvPr>
            <p:ph type="dt" sz="half" idx="10"/>
          </p:nvPr>
        </p:nvSpPr>
        <p:spPr/>
        <p:txBody>
          <a:bodyPr/>
          <a:lstStyle/>
          <a:p>
            <a:fld id="{E41B8261-FF5D-4EC0-BF11-0392E219EE14}" type="datetimeFigureOut">
              <a:rPr lang="en-US" smtClean="0"/>
              <a:t>1/29/2019</a:t>
            </a:fld>
            <a:endParaRPr lang="en-US"/>
          </a:p>
        </p:txBody>
      </p:sp>
      <p:sp>
        <p:nvSpPr>
          <p:cNvPr id="3" name="Footer Placeholder 2">
            <a:extLst>
              <a:ext uri="{FF2B5EF4-FFF2-40B4-BE49-F238E27FC236}">
                <a16:creationId xmlns:a16="http://schemas.microsoft.com/office/drawing/2014/main" id="{5E98DEED-FD64-411B-BF65-C40698D6B6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AD2ED7-56FB-4F45-AF99-C66D04A20F98}"/>
              </a:ext>
            </a:extLst>
          </p:cNvPr>
          <p:cNvSpPr>
            <a:spLocks noGrp="1"/>
          </p:cNvSpPr>
          <p:nvPr>
            <p:ph type="sldNum" sz="quarter" idx="12"/>
          </p:nvPr>
        </p:nvSpPr>
        <p:spPr/>
        <p:txBody>
          <a:bodyPr/>
          <a:lstStyle/>
          <a:p>
            <a:fld id="{6734B62E-583D-4B0A-A580-E2B32EF94D15}" type="slidenum">
              <a:rPr lang="en-US" smtClean="0"/>
              <a:t>‹#›</a:t>
            </a:fld>
            <a:endParaRPr lang="en-US"/>
          </a:p>
        </p:txBody>
      </p:sp>
    </p:spTree>
    <p:extLst>
      <p:ext uri="{BB962C8B-B14F-4D97-AF65-F5344CB8AC3E}">
        <p14:creationId xmlns:p14="http://schemas.microsoft.com/office/powerpoint/2010/main" val="27086506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3B7E-CB56-4DEF-B0EB-B54D39B5E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5E3B22-5A0F-4972-9F41-57C5141FC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F8EC99-C05B-4D70-AACD-1698F4473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390B19-1B96-4F50-8946-8EEA8B6CE0EF}"/>
              </a:ext>
            </a:extLst>
          </p:cNvPr>
          <p:cNvSpPr>
            <a:spLocks noGrp="1"/>
          </p:cNvSpPr>
          <p:nvPr>
            <p:ph type="dt" sz="half" idx="10"/>
          </p:nvPr>
        </p:nvSpPr>
        <p:spPr/>
        <p:txBody>
          <a:bodyPr/>
          <a:lstStyle/>
          <a:p>
            <a:fld id="{E41B8261-FF5D-4EC0-BF11-0392E219EE14}" type="datetimeFigureOut">
              <a:rPr lang="en-US" smtClean="0"/>
              <a:t>1/29/2019</a:t>
            </a:fld>
            <a:endParaRPr lang="en-US"/>
          </a:p>
        </p:txBody>
      </p:sp>
      <p:sp>
        <p:nvSpPr>
          <p:cNvPr id="6" name="Footer Placeholder 5">
            <a:extLst>
              <a:ext uri="{FF2B5EF4-FFF2-40B4-BE49-F238E27FC236}">
                <a16:creationId xmlns:a16="http://schemas.microsoft.com/office/drawing/2014/main" id="{7212014D-FB9D-4165-AF62-C2594FBFBC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F43F1-099C-40E8-957A-593C56A1B68B}"/>
              </a:ext>
            </a:extLst>
          </p:cNvPr>
          <p:cNvSpPr>
            <a:spLocks noGrp="1"/>
          </p:cNvSpPr>
          <p:nvPr>
            <p:ph type="sldNum" sz="quarter" idx="12"/>
          </p:nvPr>
        </p:nvSpPr>
        <p:spPr/>
        <p:txBody>
          <a:bodyPr/>
          <a:lstStyle/>
          <a:p>
            <a:fld id="{6734B62E-583D-4B0A-A580-E2B32EF94D15}" type="slidenum">
              <a:rPr lang="en-US" smtClean="0"/>
              <a:t>‹#›</a:t>
            </a:fld>
            <a:endParaRPr lang="en-US"/>
          </a:p>
        </p:txBody>
      </p:sp>
    </p:spTree>
    <p:extLst>
      <p:ext uri="{BB962C8B-B14F-4D97-AF65-F5344CB8AC3E}">
        <p14:creationId xmlns:p14="http://schemas.microsoft.com/office/powerpoint/2010/main" val="4192184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510E-CA9C-490A-A427-A7DD47756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298704-6AF8-41AE-A3A3-3757FE865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B65EDB-A145-46E9-A519-8942493A7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B8EEBA-9D8A-43DF-A497-6400AE20512A}"/>
              </a:ext>
            </a:extLst>
          </p:cNvPr>
          <p:cNvSpPr>
            <a:spLocks noGrp="1"/>
          </p:cNvSpPr>
          <p:nvPr>
            <p:ph type="dt" sz="half" idx="10"/>
          </p:nvPr>
        </p:nvSpPr>
        <p:spPr/>
        <p:txBody>
          <a:bodyPr/>
          <a:lstStyle/>
          <a:p>
            <a:fld id="{E41B8261-FF5D-4EC0-BF11-0392E219EE14}" type="datetimeFigureOut">
              <a:rPr lang="en-US" smtClean="0"/>
              <a:t>1/29/2019</a:t>
            </a:fld>
            <a:endParaRPr lang="en-US"/>
          </a:p>
        </p:txBody>
      </p:sp>
      <p:sp>
        <p:nvSpPr>
          <p:cNvPr id="6" name="Footer Placeholder 5">
            <a:extLst>
              <a:ext uri="{FF2B5EF4-FFF2-40B4-BE49-F238E27FC236}">
                <a16:creationId xmlns:a16="http://schemas.microsoft.com/office/drawing/2014/main" id="{48976BE6-9940-4D3D-8A2C-67A2FB0C47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7ED64-3EBE-4926-BCF5-2B65132829DA}"/>
              </a:ext>
            </a:extLst>
          </p:cNvPr>
          <p:cNvSpPr>
            <a:spLocks noGrp="1"/>
          </p:cNvSpPr>
          <p:nvPr>
            <p:ph type="sldNum" sz="quarter" idx="12"/>
          </p:nvPr>
        </p:nvSpPr>
        <p:spPr/>
        <p:txBody>
          <a:bodyPr/>
          <a:lstStyle/>
          <a:p>
            <a:fld id="{6734B62E-583D-4B0A-A580-E2B32EF94D15}" type="slidenum">
              <a:rPr lang="en-US" smtClean="0"/>
              <a:t>‹#›</a:t>
            </a:fld>
            <a:endParaRPr lang="en-US"/>
          </a:p>
        </p:txBody>
      </p:sp>
    </p:spTree>
    <p:extLst>
      <p:ext uri="{BB962C8B-B14F-4D97-AF65-F5344CB8AC3E}">
        <p14:creationId xmlns:p14="http://schemas.microsoft.com/office/powerpoint/2010/main" val="40002064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FABD-72C2-460C-9817-45F68E8AE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772257-A660-4070-A8A3-252CDDE235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FE416-31E3-4836-9317-4523072969E6}"/>
              </a:ext>
            </a:extLst>
          </p:cNvPr>
          <p:cNvSpPr>
            <a:spLocks noGrp="1"/>
          </p:cNvSpPr>
          <p:nvPr>
            <p:ph type="dt" sz="half" idx="10"/>
          </p:nvPr>
        </p:nvSpPr>
        <p:spPr/>
        <p:txBody>
          <a:bodyPr/>
          <a:lstStyle/>
          <a:p>
            <a:fld id="{E41B8261-FF5D-4EC0-BF11-0392E219EE14}" type="datetimeFigureOut">
              <a:rPr lang="en-US" smtClean="0"/>
              <a:t>1/29/2019</a:t>
            </a:fld>
            <a:endParaRPr lang="en-US"/>
          </a:p>
        </p:txBody>
      </p:sp>
      <p:sp>
        <p:nvSpPr>
          <p:cNvPr id="5" name="Footer Placeholder 4">
            <a:extLst>
              <a:ext uri="{FF2B5EF4-FFF2-40B4-BE49-F238E27FC236}">
                <a16:creationId xmlns:a16="http://schemas.microsoft.com/office/drawing/2014/main" id="{4FCF5AD3-E532-48AB-BEBE-D76D3EB9D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E596F-E667-4189-9030-D78A00A1CA0D}"/>
              </a:ext>
            </a:extLst>
          </p:cNvPr>
          <p:cNvSpPr>
            <a:spLocks noGrp="1"/>
          </p:cNvSpPr>
          <p:nvPr>
            <p:ph type="sldNum" sz="quarter" idx="12"/>
          </p:nvPr>
        </p:nvSpPr>
        <p:spPr/>
        <p:txBody>
          <a:bodyPr/>
          <a:lstStyle/>
          <a:p>
            <a:fld id="{6734B62E-583D-4B0A-A580-E2B32EF94D15}" type="slidenum">
              <a:rPr lang="en-US" smtClean="0"/>
              <a:t>‹#›</a:t>
            </a:fld>
            <a:endParaRPr lang="en-US"/>
          </a:p>
        </p:txBody>
      </p:sp>
    </p:spTree>
    <p:extLst>
      <p:ext uri="{BB962C8B-B14F-4D97-AF65-F5344CB8AC3E}">
        <p14:creationId xmlns:p14="http://schemas.microsoft.com/office/powerpoint/2010/main" val="8297799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AC9CC7-110A-430E-B9A1-B3BE6ED759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08F582-293C-4785-826E-2AB9D28484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FB660-E2C6-4933-B57E-32F54536F649}"/>
              </a:ext>
            </a:extLst>
          </p:cNvPr>
          <p:cNvSpPr>
            <a:spLocks noGrp="1"/>
          </p:cNvSpPr>
          <p:nvPr>
            <p:ph type="dt" sz="half" idx="10"/>
          </p:nvPr>
        </p:nvSpPr>
        <p:spPr/>
        <p:txBody>
          <a:bodyPr/>
          <a:lstStyle/>
          <a:p>
            <a:fld id="{E41B8261-FF5D-4EC0-BF11-0392E219EE14}" type="datetimeFigureOut">
              <a:rPr lang="en-US" smtClean="0"/>
              <a:t>1/29/2019</a:t>
            </a:fld>
            <a:endParaRPr lang="en-US"/>
          </a:p>
        </p:txBody>
      </p:sp>
      <p:sp>
        <p:nvSpPr>
          <p:cNvPr id="5" name="Footer Placeholder 4">
            <a:extLst>
              <a:ext uri="{FF2B5EF4-FFF2-40B4-BE49-F238E27FC236}">
                <a16:creationId xmlns:a16="http://schemas.microsoft.com/office/drawing/2014/main" id="{1CD409BA-2134-46E1-9426-176E70185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FF6CD-9C99-427E-8341-9D29972E943C}"/>
              </a:ext>
            </a:extLst>
          </p:cNvPr>
          <p:cNvSpPr>
            <a:spLocks noGrp="1"/>
          </p:cNvSpPr>
          <p:nvPr>
            <p:ph type="sldNum" sz="quarter" idx="12"/>
          </p:nvPr>
        </p:nvSpPr>
        <p:spPr/>
        <p:txBody>
          <a:bodyPr/>
          <a:lstStyle/>
          <a:p>
            <a:fld id="{6734B62E-583D-4B0A-A580-E2B32EF94D15}" type="slidenum">
              <a:rPr lang="en-US" smtClean="0"/>
              <a:t>‹#›</a:t>
            </a:fld>
            <a:endParaRPr lang="en-US"/>
          </a:p>
        </p:txBody>
      </p:sp>
    </p:spTree>
    <p:extLst>
      <p:ext uri="{BB962C8B-B14F-4D97-AF65-F5344CB8AC3E}">
        <p14:creationId xmlns:p14="http://schemas.microsoft.com/office/powerpoint/2010/main" val="1363194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54F0-5AED-42D5-B862-336B393ECC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8DDE34-F558-4971-AB17-E85F20DCD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1CDCF5-C1F8-48F1-B90B-317CCAB55CE8}"/>
              </a:ext>
            </a:extLst>
          </p:cNvPr>
          <p:cNvSpPr>
            <a:spLocks noGrp="1"/>
          </p:cNvSpPr>
          <p:nvPr>
            <p:ph type="dt" sz="half" idx="10"/>
          </p:nvPr>
        </p:nvSpPr>
        <p:spPr/>
        <p:txBody>
          <a:bodyPr/>
          <a:lstStyle/>
          <a:p>
            <a:fld id="{DB33984F-B10F-4822-9039-AAC886862715}" type="datetime4">
              <a:rPr lang="en-US" smtClean="0"/>
              <a:t>January 29, 2019</a:t>
            </a:fld>
            <a:endParaRPr lang="en-US"/>
          </a:p>
        </p:txBody>
      </p:sp>
      <p:sp>
        <p:nvSpPr>
          <p:cNvPr id="5" name="Footer Placeholder 4">
            <a:extLst>
              <a:ext uri="{FF2B5EF4-FFF2-40B4-BE49-F238E27FC236}">
                <a16:creationId xmlns:a16="http://schemas.microsoft.com/office/drawing/2014/main" id="{D4FF570A-2008-4F9B-99C5-B3C1F2E85207}"/>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5B62042F-D495-4661-B083-F331A0DE9EF3}"/>
              </a:ext>
            </a:extLst>
          </p:cNvPr>
          <p:cNvSpPr>
            <a:spLocks noGrp="1"/>
          </p:cNvSpPr>
          <p:nvPr>
            <p:ph type="sldNum" sz="quarter" idx="12"/>
          </p:nvPr>
        </p:nvSpPr>
        <p:spPr/>
        <p:txBody>
          <a:bodyPr/>
          <a:lstStyle/>
          <a:p>
            <a:fld id="{40549CD3-A671-4025-BEF9-769A51319BF2}" type="slidenum">
              <a:rPr lang="en-US" smtClean="0"/>
              <a:t>‹#›</a:t>
            </a:fld>
            <a:endParaRPr lang="en-US"/>
          </a:p>
        </p:txBody>
      </p:sp>
    </p:spTree>
    <p:extLst>
      <p:ext uri="{BB962C8B-B14F-4D97-AF65-F5344CB8AC3E}">
        <p14:creationId xmlns:p14="http://schemas.microsoft.com/office/powerpoint/2010/main" val="234230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40B3B-EE1B-4BE8-8520-629C78E2B1E8}" type="datetime4">
              <a:rPr lang="en-US" smtClean="0"/>
              <a:t>January 29, 2019</a:t>
            </a:fld>
            <a:endParaRPr lang="en-US"/>
          </a:p>
        </p:txBody>
      </p:sp>
      <p:sp>
        <p:nvSpPr>
          <p:cNvPr id="5" name="Footer Placeholder 4"/>
          <p:cNvSpPr>
            <a:spLocks noGrp="1"/>
          </p:cNvSpPr>
          <p:nvPr>
            <p:ph type="ftr" sz="quarter" idx="11"/>
          </p:nvPr>
        </p:nvSpPr>
        <p:spPr/>
        <p:txBody>
          <a:bodyPr/>
          <a:lstStyle/>
          <a:p>
            <a:r>
              <a:rPr lang="en-US"/>
              <a:t>Hospital Management                                    </a:t>
            </a:r>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17480050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204C-0EBF-42B4-9C1D-5462B3A499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F24B13-897F-414E-83D2-F253121177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3DEC8-8A57-4371-AC21-7A91BC968B82}"/>
              </a:ext>
            </a:extLst>
          </p:cNvPr>
          <p:cNvSpPr>
            <a:spLocks noGrp="1"/>
          </p:cNvSpPr>
          <p:nvPr>
            <p:ph type="dt" sz="half" idx="10"/>
          </p:nvPr>
        </p:nvSpPr>
        <p:spPr/>
        <p:txBody>
          <a:bodyPr/>
          <a:lstStyle/>
          <a:p>
            <a:fld id="{9897D936-6AC9-49A5-A397-BF217A6A2905}" type="datetime4">
              <a:rPr lang="en-US" smtClean="0"/>
              <a:t>January 29, 2019</a:t>
            </a:fld>
            <a:endParaRPr lang="en-US"/>
          </a:p>
        </p:txBody>
      </p:sp>
      <p:sp>
        <p:nvSpPr>
          <p:cNvPr id="5" name="Footer Placeholder 4">
            <a:extLst>
              <a:ext uri="{FF2B5EF4-FFF2-40B4-BE49-F238E27FC236}">
                <a16:creationId xmlns:a16="http://schemas.microsoft.com/office/drawing/2014/main" id="{9E4A5247-FC09-49BD-AA68-2BF3288A425B}"/>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F932E75C-AEF0-40A8-86E0-36981C87275D}"/>
              </a:ext>
            </a:extLst>
          </p:cNvPr>
          <p:cNvSpPr>
            <a:spLocks noGrp="1"/>
          </p:cNvSpPr>
          <p:nvPr>
            <p:ph type="sldNum" sz="quarter" idx="12"/>
          </p:nvPr>
        </p:nvSpPr>
        <p:spPr/>
        <p:txBody>
          <a:bodyPr/>
          <a:lstStyle/>
          <a:p>
            <a:fld id="{40549CD3-A671-4025-BEF9-769A51319BF2}" type="slidenum">
              <a:rPr lang="en-US" smtClean="0"/>
              <a:t>‹#›</a:t>
            </a:fld>
            <a:endParaRPr lang="en-US"/>
          </a:p>
        </p:txBody>
      </p:sp>
    </p:spTree>
    <p:extLst>
      <p:ext uri="{BB962C8B-B14F-4D97-AF65-F5344CB8AC3E}">
        <p14:creationId xmlns:p14="http://schemas.microsoft.com/office/powerpoint/2010/main" val="33463295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ECDA-D9C5-4C50-ACE6-4D70D85CB6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23147-6EBD-4F62-9735-501078498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84470A-019A-4A61-997D-299B3CAB69F1}"/>
              </a:ext>
            </a:extLst>
          </p:cNvPr>
          <p:cNvSpPr>
            <a:spLocks noGrp="1"/>
          </p:cNvSpPr>
          <p:nvPr>
            <p:ph type="dt" sz="half" idx="10"/>
          </p:nvPr>
        </p:nvSpPr>
        <p:spPr/>
        <p:txBody>
          <a:bodyPr/>
          <a:lstStyle/>
          <a:p>
            <a:fld id="{54E11AB6-5A32-422A-9798-560A10A655C1}" type="datetime4">
              <a:rPr lang="en-US" smtClean="0"/>
              <a:t>January 29, 2019</a:t>
            </a:fld>
            <a:endParaRPr lang="en-US"/>
          </a:p>
        </p:txBody>
      </p:sp>
      <p:sp>
        <p:nvSpPr>
          <p:cNvPr id="5" name="Footer Placeholder 4">
            <a:extLst>
              <a:ext uri="{FF2B5EF4-FFF2-40B4-BE49-F238E27FC236}">
                <a16:creationId xmlns:a16="http://schemas.microsoft.com/office/drawing/2014/main" id="{1A762DFA-18FF-4732-9652-1145E62A68F4}"/>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EBC52E38-8035-459A-A788-F11B7E012E4A}"/>
              </a:ext>
            </a:extLst>
          </p:cNvPr>
          <p:cNvSpPr>
            <a:spLocks noGrp="1"/>
          </p:cNvSpPr>
          <p:nvPr>
            <p:ph type="sldNum" sz="quarter" idx="12"/>
          </p:nvPr>
        </p:nvSpPr>
        <p:spPr/>
        <p:txBody>
          <a:bodyPr/>
          <a:lstStyle/>
          <a:p>
            <a:fld id="{40549CD3-A671-4025-BEF9-769A51319BF2}" type="slidenum">
              <a:rPr lang="en-US" smtClean="0"/>
              <a:t>‹#›</a:t>
            </a:fld>
            <a:endParaRPr lang="en-US"/>
          </a:p>
        </p:txBody>
      </p:sp>
    </p:spTree>
    <p:extLst>
      <p:ext uri="{BB962C8B-B14F-4D97-AF65-F5344CB8AC3E}">
        <p14:creationId xmlns:p14="http://schemas.microsoft.com/office/powerpoint/2010/main" val="1840743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F5BD-A8FE-4DEC-936B-C303092C28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CC113-1C79-48FB-A7EF-526594FFD1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10594C-EDB2-437E-A9EE-FBA815A137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96DD67-763D-4275-926E-1AD7B6729EE5}"/>
              </a:ext>
            </a:extLst>
          </p:cNvPr>
          <p:cNvSpPr>
            <a:spLocks noGrp="1"/>
          </p:cNvSpPr>
          <p:nvPr>
            <p:ph type="dt" sz="half" idx="10"/>
          </p:nvPr>
        </p:nvSpPr>
        <p:spPr/>
        <p:txBody>
          <a:bodyPr/>
          <a:lstStyle/>
          <a:p>
            <a:fld id="{9B39BCC5-6F45-4DBE-8850-9239D231F9F2}" type="datetime4">
              <a:rPr lang="en-US" smtClean="0"/>
              <a:t>January 29, 2019</a:t>
            </a:fld>
            <a:endParaRPr lang="en-US"/>
          </a:p>
        </p:txBody>
      </p:sp>
      <p:sp>
        <p:nvSpPr>
          <p:cNvPr id="6" name="Footer Placeholder 5">
            <a:extLst>
              <a:ext uri="{FF2B5EF4-FFF2-40B4-BE49-F238E27FC236}">
                <a16:creationId xmlns:a16="http://schemas.microsoft.com/office/drawing/2014/main" id="{C02677B9-898E-4F08-BE4C-7843A888C3F4}"/>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4441CD39-8821-4857-A7DF-4B341C4BFE3F}"/>
              </a:ext>
            </a:extLst>
          </p:cNvPr>
          <p:cNvSpPr>
            <a:spLocks noGrp="1"/>
          </p:cNvSpPr>
          <p:nvPr>
            <p:ph type="sldNum" sz="quarter" idx="12"/>
          </p:nvPr>
        </p:nvSpPr>
        <p:spPr/>
        <p:txBody>
          <a:bodyPr/>
          <a:lstStyle/>
          <a:p>
            <a:fld id="{40549CD3-A671-4025-BEF9-769A51319BF2}" type="slidenum">
              <a:rPr lang="en-US" smtClean="0"/>
              <a:t>‹#›</a:t>
            </a:fld>
            <a:endParaRPr lang="en-US"/>
          </a:p>
        </p:txBody>
      </p:sp>
    </p:spTree>
    <p:extLst>
      <p:ext uri="{BB962C8B-B14F-4D97-AF65-F5344CB8AC3E}">
        <p14:creationId xmlns:p14="http://schemas.microsoft.com/office/powerpoint/2010/main" val="34394264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A991-4E56-433F-A0EA-75899B5741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F7BF7-E2F8-4365-B1B5-CD611F4D2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5C26F8-6093-49E7-B60C-1F781D2255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39022F-B87E-4DAC-8506-AFF7277B5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5B9D80-C3A7-4C65-8C51-ED10F2F474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D4482E-64D6-41C9-8822-9DA027EE1332}"/>
              </a:ext>
            </a:extLst>
          </p:cNvPr>
          <p:cNvSpPr>
            <a:spLocks noGrp="1"/>
          </p:cNvSpPr>
          <p:nvPr>
            <p:ph type="dt" sz="half" idx="10"/>
          </p:nvPr>
        </p:nvSpPr>
        <p:spPr/>
        <p:txBody>
          <a:bodyPr/>
          <a:lstStyle/>
          <a:p>
            <a:fld id="{B8D84A1D-62C9-429A-A3EC-C8FDEADF4BDA}" type="datetime4">
              <a:rPr lang="en-US" smtClean="0"/>
              <a:t>January 29, 2019</a:t>
            </a:fld>
            <a:endParaRPr lang="en-US"/>
          </a:p>
        </p:txBody>
      </p:sp>
      <p:sp>
        <p:nvSpPr>
          <p:cNvPr id="8" name="Footer Placeholder 7">
            <a:extLst>
              <a:ext uri="{FF2B5EF4-FFF2-40B4-BE49-F238E27FC236}">
                <a16:creationId xmlns:a16="http://schemas.microsoft.com/office/drawing/2014/main" id="{E92D4FBB-3B55-4221-AA3A-4F0085F52EEA}"/>
              </a:ext>
            </a:extLst>
          </p:cNvPr>
          <p:cNvSpPr>
            <a:spLocks noGrp="1"/>
          </p:cNvSpPr>
          <p:nvPr>
            <p:ph type="ftr" sz="quarter" idx="11"/>
          </p:nvPr>
        </p:nvSpPr>
        <p:spPr/>
        <p:txBody>
          <a:bodyPr/>
          <a:lstStyle/>
          <a:p>
            <a:r>
              <a:rPr lang="en-US"/>
              <a:t>Hospital Management                                    </a:t>
            </a:r>
          </a:p>
        </p:txBody>
      </p:sp>
      <p:sp>
        <p:nvSpPr>
          <p:cNvPr id="9" name="Slide Number Placeholder 8">
            <a:extLst>
              <a:ext uri="{FF2B5EF4-FFF2-40B4-BE49-F238E27FC236}">
                <a16:creationId xmlns:a16="http://schemas.microsoft.com/office/drawing/2014/main" id="{F295C204-4BDE-45EE-9468-8597B3818630}"/>
              </a:ext>
            </a:extLst>
          </p:cNvPr>
          <p:cNvSpPr>
            <a:spLocks noGrp="1"/>
          </p:cNvSpPr>
          <p:nvPr>
            <p:ph type="sldNum" sz="quarter" idx="12"/>
          </p:nvPr>
        </p:nvSpPr>
        <p:spPr/>
        <p:txBody>
          <a:bodyPr/>
          <a:lstStyle/>
          <a:p>
            <a:fld id="{40549CD3-A671-4025-BEF9-769A51319BF2}" type="slidenum">
              <a:rPr lang="en-US" smtClean="0"/>
              <a:t>‹#›</a:t>
            </a:fld>
            <a:endParaRPr lang="en-US"/>
          </a:p>
        </p:txBody>
      </p:sp>
    </p:spTree>
    <p:extLst>
      <p:ext uri="{BB962C8B-B14F-4D97-AF65-F5344CB8AC3E}">
        <p14:creationId xmlns:p14="http://schemas.microsoft.com/office/powerpoint/2010/main" val="10982325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2E10-6AF1-4B63-B37B-0BF09EB7FD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EB8FF0-3E7E-47C1-96D8-6A1F9C15DBF7}"/>
              </a:ext>
            </a:extLst>
          </p:cNvPr>
          <p:cNvSpPr>
            <a:spLocks noGrp="1"/>
          </p:cNvSpPr>
          <p:nvPr>
            <p:ph type="dt" sz="half" idx="10"/>
          </p:nvPr>
        </p:nvSpPr>
        <p:spPr/>
        <p:txBody>
          <a:bodyPr/>
          <a:lstStyle/>
          <a:p>
            <a:fld id="{047A9AEB-EF11-4510-8D08-BF2580F805D4}" type="datetime4">
              <a:rPr lang="en-US" smtClean="0"/>
              <a:t>January 29, 2019</a:t>
            </a:fld>
            <a:endParaRPr lang="en-US"/>
          </a:p>
        </p:txBody>
      </p:sp>
      <p:sp>
        <p:nvSpPr>
          <p:cNvPr id="4" name="Footer Placeholder 3">
            <a:extLst>
              <a:ext uri="{FF2B5EF4-FFF2-40B4-BE49-F238E27FC236}">
                <a16:creationId xmlns:a16="http://schemas.microsoft.com/office/drawing/2014/main" id="{661FFDAE-7615-417C-B681-7028F1391951}"/>
              </a:ext>
            </a:extLst>
          </p:cNvPr>
          <p:cNvSpPr>
            <a:spLocks noGrp="1"/>
          </p:cNvSpPr>
          <p:nvPr>
            <p:ph type="ftr" sz="quarter" idx="11"/>
          </p:nvPr>
        </p:nvSpPr>
        <p:spPr/>
        <p:txBody>
          <a:bodyPr/>
          <a:lstStyle/>
          <a:p>
            <a:r>
              <a:rPr lang="en-US"/>
              <a:t>Hospital Management                                    </a:t>
            </a:r>
          </a:p>
        </p:txBody>
      </p:sp>
      <p:sp>
        <p:nvSpPr>
          <p:cNvPr id="5" name="Slide Number Placeholder 4">
            <a:extLst>
              <a:ext uri="{FF2B5EF4-FFF2-40B4-BE49-F238E27FC236}">
                <a16:creationId xmlns:a16="http://schemas.microsoft.com/office/drawing/2014/main" id="{33F08AB7-CD9A-4F93-9127-8741B5794F4C}"/>
              </a:ext>
            </a:extLst>
          </p:cNvPr>
          <p:cNvSpPr>
            <a:spLocks noGrp="1"/>
          </p:cNvSpPr>
          <p:nvPr>
            <p:ph type="sldNum" sz="quarter" idx="12"/>
          </p:nvPr>
        </p:nvSpPr>
        <p:spPr/>
        <p:txBody>
          <a:bodyPr/>
          <a:lstStyle/>
          <a:p>
            <a:fld id="{40549CD3-A671-4025-BEF9-769A51319BF2}" type="slidenum">
              <a:rPr lang="en-US" smtClean="0"/>
              <a:t>‹#›</a:t>
            </a:fld>
            <a:endParaRPr lang="en-US"/>
          </a:p>
        </p:txBody>
      </p:sp>
    </p:spTree>
    <p:extLst>
      <p:ext uri="{BB962C8B-B14F-4D97-AF65-F5344CB8AC3E}">
        <p14:creationId xmlns:p14="http://schemas.microsoft.com/office/powerpoint/2010/main" val="27694013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A5E4D-469B-4B21-B1E5-F9E846BDC7A3}"/>
              </a:ext>
            </a:extLst>
          </p:cNvPr>
          <p:cNvSpPr>
            <a:spLocks noGrp="1"/>
          </p:cNvSpPr>
          <p:nvPr>
            <p:ph type="dt" sz="half" idx="10"/>
          </p:nvPr>
        </p:nvSpPr>
        <p:spPr/>
        <p:txBody>
          <a:bodyPr/>
          <a:lstStyle/>
          <a:p>
            <a:fld id="{7BD45F8C-A5C4-4604-9501-DE516D0761CD}" type="datetime4">
              <a:rPr lang="en-US" smtClean="0"/>
              <a:t>January 29, 2019</a:t>
            </a:fld>
            <a:endParaRPr lang="en-US"/>
          </a:p>
        </p:txBody>
      </p:sp>
      <p:sp>
        <p:nvSpPr>
          <p:cNvPr id="3" name="Footer Placeholder 2">
            <a:extLst>
              <a:ext uri="{FF2B5EF4-FFF2-40B4-BE49-F238E27FC236}">
                <a16:creationId xmlns:a16="http://schemas.microsoft.com/office/drawing/2014/main" id="{B515C602-7957-40EC-B295-E7E99FA30001}"/>
              </a:ext>
            </a:extLst>
          </p:cNvPr>
          <p:cNvSpPr>
            <a:spLocks noGrp="1"/>
          </p:cNvSpPr>
          <p:nvPr>
            <p:ph type="ftr" sz="quarter" idx="11"/>
          </p:nvPr>
        </p:nvSpPr>
        <p:spPr/>
        <p:txBody>
          <a:bodyPr/>
          <a:lstStyle/>
          <a:p>
            <a:r>
              <a:rPr lang="en-US"/>
              <a:t>Hospital Management                                    </a:t>
            </a:r>
          </a:p>
        </p:txBody>
      </p:sp>
      <p:sp>
        <p:nvSpPr>
          <p:cNvPr id="4" name="Slide Number Placeholder 3">
            <a:extLst>
              <a:ext uri="{FF2B5EF4-FFF2-40B4-BE49-F238E27FC236}">
                <a16:creationId xmlns:a16="http://schemas.microsoft.com/office/drawing/2014/main" id="{5AA4F03F-9F41-4878-BEC7-C1F3AE17FB49}"/>
              </a:ext>
            </a:extLst>
          </p:cNvPr>
          <p:cNvSpPr>
            <a:spLocks noGrp="1"/>
          </p:cNvSpPr>
          <p:nvPr>
            <p:ph type="sldNum" sz="quarter" idx="12"/>
          </p:nvPr>
        </p:nvSpPr>
        <p:spPr/>
        <p:txBody>
          <a:bodyPr/>
          <a:lstStyle/>
          <a:p>
            <a:fld id="{40549CD3-A671-4025-BEF9-769A51319BF2}" type="slidenum">
              <a:rPr lang="en-US" smtClean="0"/>
              <a:t>‹#›</a:t>
            </a:fld>
            <a:endParaRPr lang="en-US"/>
          </a:p>
        </p:txBody>
      </p:sp>
    </p:spTree>
    <p:extLst>
      <p:ext uri="{BB962C8B-B14F-4D97-AF65-F5344CB8AC3E}">
        <p14:creationId xmlns:p14="http://schemas.microsoft.com/office/powerpoint/2010/main" val="13829346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0AF4-E512-487E-8523-40CCE1776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61800D-F130-46FB-84E6-F0B79B79DA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98FF02-0884-4C8C-BC99-924C277F2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1E677B-BBDC-4E13-94F0-35EA7A9A3E94}"/>
              </a:ext>
            </a:extLst>
          </p:cNvPr>
          <p:cNvSpPr>
            <a:spLocks noGrp="1"/>
          </p:cNvSpPr>
          <p:nvPr>
            <p:ph type="dt" sz="half" idx="10"/>
          </p:nvPr>
        </p:nvSpPr>
        <p:spPr/>
        <p:txBody>
          <a:bodyPr/>
          <a:lstStyle/>
          <a:p>
            <a:fld id="{02E218A2-748B-4A69-A4E0-2EAF3EA2F7E9}" type="datetime4">
              <a:rPr lang="en-US" smtClean="0"/>
              <a:t>January 29, 2019</a:t>
            </a:fld>
            <a:endParaRPr lang="en-US"/>
          </a:p>
        </p:txBody>
      </p:sp>
      <p:sp>
        <p:nvSpPr>
          <p:cNvPr id="6" name="Footer Placeholder 5">
            <a:extLst>
              <a:ext uri="{FF2B5EF4-FFF2-40B4-BE49-F238E27FC236}">
                <a16:creationId xmlns:a16="http://schemas.microsoft.com/office/drawing/2014/main" id="{B95A0356-112C-4339-ABE6-6E1659A5CA56}"/>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D0EB95E2-95FF-4D7A-8CE9-3D2DBFAC912E}"/>
              </a:ext>
            </a:extLst>
          </p:cNvPr>
          <p:cNvSpPr>
            <a:spLocks noGrp="1"/>
          </p:cNvSpPr>
          <p:nvPr>
            <p:ph type="sldNum" sz="quarter" idx="12"/>
          </p:nvPr>
        </p:nvSpPr>
        <p:spPr/>
        <p:txBody>
          <a:bodyPr/>
          <a:lstStyle/>
          <a:p>
            <a:fld id="{40549CD3-A671-4025-BEF9-769A51319BF2}" type="slidenum">
              <a:rPr lang="en-US" smtClean="0"/>
              <a:t>‹#›</a:t>
            </a:fld>
            <a:endParaRPr lang="en-US"/>
          </a:p>
        </p:txBody>
      </p:sp>
    </p:spTree>
    <p:extLst>
      <p:ext uri="{BB962C8B-B14F-4D97-AF65-F5344CB8AC3E}">
        <p14:creationId xmlns:p14="http://schemas.microsoft.com/office/powerpoint/2010/main" val="25347249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937B-E4FC-4A58-8B4A-73190FDD5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A94595-02AF-4749-AC68-A3FF9876E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20BA31-2081-48E3-8FE0-DD0BF9878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D77599-E881-49C5-AE51-9920937EC815}"/>
              </a:ext>
            </a:extLst>
          </p:cNvPr>
          <p:cNvSpPr>
            <a:spLocks noGrp="1"/>
          </p:cNvSpPr>
          <p:nvPr>
            <p:ph type="dt" sz="half" idx="10"/>
          </p:nvPr>
        </p:nvSpPr>
        <p:spPr/>
        <p:txBody>
          <a:bodyPr/>
          <a:lstStyle/>
          <a:p>
            <a:fld id="{3EEC4A41-4C25-47EE-A236-A6C50E18B85B}" type="datetime4">
              <a:rPr lang="en-US" smtClean="0"/>
              <a:t>January 29, 2019</a:t>
            </a:fld>
            <a:endParaRPr lang="en-US"/>
          </a:p>
        </p:txBody>
      </p:sp>
      <p:sp>
        <p:nvSpPr>
          <p:cNvPr id="6" name="Footer Placeholder 5">
            <a:extLst>
              <a:ext uri="{FF2B5EF4-FFF2-40B4-BE49-F238E27FC236}">
                <a16:creationId xmlns:a16="http://schemas.microsoft.com/office/drawing/2014/main" id="{6559B871-C80F-41E1-9AA6-E15BDECDB56D}"/>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223AA5A9-E100-4863-8253-03FCF94B063F}"/>
              </a:ext>
            </a:extLst>
          </p:cNvPr>
          <p:cNvSpPr>
            <a:spLocks noGrp="1"/>
          </p:cNvSpPr>
          <p:nvPr>
            <p:ph type="sldNum" sz="quarter" idx="12"/>
          </p:nvPr>
        </p:nvSpPr>
        <p:spPr/>
        <p:txBody>
          <a:bodyPr/>
          <a:lstStyle/>
          <a:p>
            <a:fld id="{40549CD3-A671-4025-BEF9-769A51319BF2}" type="slidenum">
              <a:rPr lang="en-US" smtClean="0"/>
              <a:t>‹#›</a:t>
            </a:fld>
            <a:endParaRPr lang="en-US"/>
          </a:p>
        </p:txBody>
      </p:sp>
    </p:spTree>
    <p:extLst>
      <p:ext uri="{BB962C8B-B14F-4D97-AF65-F5344CB8AC3E}">
        <p14:creationId xmlns:p14="http://schemas.microsoft.com/office/powerpoint/2010/main" val="13575051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2440-4FF4-47C5-8C45-03DA16CC6F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7FDCC9-59AD-4947-A629-8EE237631C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A6C746-7520-45BE-B5AC-C8F8EC680DF1}"/>
              </a:ext>
            </a:extLst>
          </p:cNvPr>
          <p:cNvSpPr>
            <a:spLocks noGrp="1"/>
          </p:cNvSpPr>
          <p:nvPr>
            <p:ph type="dt" sz="half" idx="10"/>
          </p:nvPr>
        </p:nvSpPr>
        <p:spPr/>
        <p:txBody>
          <a:bodyPr/>
          <a:lstStyle/>
          <a:p>
            <a:fld id="{EABB5A6D-33C3-4A12-BD61-19D00147E4B8}" type="datetime4">
              <a:rPr lang="en-US" smtClean="0"/>
              <a:t>January 29, 2019</a:t>
            </a:fld>
            <a:endParaRPr lang="en-US"/>
          </a:p>
        </p:txBody>
      </p:sp>
      <p:sp>
        <p:nvSpPr>
          <p:cNvPr id="5" name="Footer Placeholder 4">
            <a:extLst>
              <a:ext uri="{FF2B5EF4-FFF2-40B4-BE49-F238E27FC236}">
                <a16:creationId xmlns:a16="http://schemas.microsoft.com/office/drawing/2014/main" id="{EED465C2-2288-4CB7-B225-9AD0099403E7}"/>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188017FF-5AB7-4385-8068-103359BC1B57}"/>
              </a:ext>
            </a:extLst>
          </p:cNvPr>
          <p:cNvSpPr>
            <a:spLocks noGrp="1"/>
          </p:cNvSpPr>
          <p:nvPr>
            <p:ph type="sldNum" sz="quarter" idx="12"/>
          </p:nvPr>
        </p:nvSpPr>
        <p:spPr/>
        <p:txBody>
          <a:bodyPr/>
          <a:lstStyle/>
          <a:p>
            <a:fld id="{40549CD3-A671-4025-BEF9-769A51319BF2}" type="slidenum">
              <a:rPr lang="en-US" smtClean="0"/>
              <a:t>‹#›</a:t>
            </a:fld>
            <a:endParaRPr lang="en-US"/>
          </a:p>
        </p:txBody>
      </p:sp>
    </p:spTree>
    <p:extLst>
      <p:ext uri="{BB962C8B-B14F-4D97-AF65-F5344CB8AC3E}">
        <p14:creationId xmlns:p14="http://schemas.microsoft.com/office/powerpoint/2010/main" val="32021818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EC7E2-0800-487F-BBCD-12F5E0B047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B105BA-7B74-4779-AD06-0CDED52478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1303B-96F8-4AD1-8537-7FA13CA37570}"/>
              </a:ext>
            </a:extLst>
          </p:cNvPr>
          <p:cNvSpPr>
            <a:spLocks noGrp="1"/>
          </p:cNvSpPr>
          <p:nvPr>
            <p:ph type="dt" sz="half" idx="10"/>
          </p:nvPr>
        </p:nvSpPr>
        <p:spPr/>
        <p:txBody>
          <a:bodyPr/>
          <a:lstStyle/>
          <a:p>
            <a:fld id="{FA695EF3-8965-4C71-9511-37C7D7317E42}" type="datetime4">
              <a:rPr lang="en-US" smtClean="0"/>
              <a:t>January 29, 2019</a:t>
            </a:fld>
            <a:endParaRPr lang="en-US"/>
          </a:p>
        </p:txBody>
      </p:sp>
      <p:sp>
        <p:nvSpPr>
          <p:cNvPr id="5" name="Footer Placeholder 4">
            <a:extLst>
              <a:ext uri="{FF2B5EF4-FFF2-40B4-BE49-F238E27FC236}">
                <a16:creationId xmlns:a16="http://schemas.microsoft.com/office/drawing/2014/main" id="{897BC626-2A5F-420A-8B02-C151BADC24C5}"/>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B8E85B95-368D-48B3-832E-C844D06224A3}"/>
              </a:ext>
            </a:extLst>
          </p:cNvPr>
          <p:cNvSpPr>
            <a:spLocks noGrp="1"/>
          </p:cNvSpPr>
          <p:nvPr>
            <p:ph type="sldNum" sz="quarter" idx="12"/>
          </p:nvPr>
        </p:nvSpPr>
        <p:spPr/>
        <p:txBody>
          <a:bodyPr/>
          <a:lstStyle/>
          <a:p>
            <a:fld id="{40549CD3-A671-4025-BEF9-769A51319BF2}" type="slidenum">
              <a:rPr lang="en-US" smtClean="0"/>
              <a:t>‹#›</a:t>
            </a:fld>
            <a:endParaRPr lang="en-US"/>
          </a:p>
        </p:txBody>
      </p:sp>
    </p:spTree>
    <p:extLst>
      <p:ext uri="{BB962C8B-B14F-4D97-AF65-F5344CB8AC3E}">
        <p14:creationId xmlns:p14="http://schemas.microsoft.com/office/powerpoint/2010/main" val="4138193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23CDD5-0843-4EE8-9579-9066BDBE0FCB}" type="datetime4">
              <a:rPr lang="en-US" smtClean="0"/>
              <a:t>January 29, 2019</a:t>
            </a:fld>
            <a:endParaRPr lang="en-US"/>
          </a:p>
        </p:txBody>
      </p:sp>
      <p:sp>
        <p:nvSpPr>
          <p:cNvPr id="6" name="Footer Placeholder 5"/>
          <p:cNvSpPr>
            <a:spLocks noGrp="1"/>
          </p:cNvSpPr>
          <p:nvPr>
            <p:ph type="ftr" sz="quarter" idx="11"/>
          </p:nvPr>
        </p:nvSpPr>
        <p:spPr/>
        <p:txBody>
          <a:bodyPr/>
          <a:lstStyle/>
          <a:p>
            <a:r>
              <a:rPr lang="en-US"/>
              <a:t>Hospital Management                                    </a:t>
            </a:r>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12405924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D02D-DF6B-4805-85E6-EF5D43EA86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4342DF-5CC2-497D-9237-500414707A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986C38-1E09-4CED-82EA-1D7C5B50D9B3}"/>
              </a:ext>
            </a:extLst>
          </p:cNvPr>
          <p:cNvSpPr>
            <a:spLocks noGrp="1"/>
          </p:cNvSpPr>
          <p:nvPr>
            <p:ph type="dt" sz="half" idx="10"/>
          </p:nvPr>
        </p:nvSpPr>
        <p:spPr/>
        <p:txBody>
          <a:bodyPr/>
          <a:lstStyle/>
          <a:p>
            <a:fld id="{F0B5E34D-87CC-4AC5-865E-E0E1F075280F}" type="datetime4">
              <a:rPr lang="en-US" smtClean="0"/>
              <a:t>January 29, 2019</a:t>
            </a:fld>
            <a:endParaRPr lang="en-US"/>
          </a:p>
        </p:txBody>
      </p:sp>
      <p:sp>
        <p:nvSpPr>
          <p:cNvPr id="5" name="Footer Placeholder 4">
            <a:extLst>
              <a:ext uri="{FF2B5EF4-FFF2-40B4-BE49-F238E27FC236}">
                <a16:creationId xmlns:a16="http://schemas.microsoft.com/office/drawing/2014/main" id="{D993AF43-B2F8-4283-B39D-844CD7F5147E}"/>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12230131-CE2C-4147-9678-67A6E3033D3F}"/>
              </a:ext>
            </a:extLst>
          </p:cNvPr>
          <p:cNvSpPr>
            <a:spLocks noGrp="1"/>
          </p:cNvSpPr>
          <p:nvPr>
            <p:ph type="sldNum" sz="quarter" idx="12"/>
          </p:nvPr>
        </p:nvSpPr>
        <p:spPr/>
        <p:txBody>
          <a:bodyPr/>
          <a:lstStyle/>
          <a:p>
            <a:fld id="{B2AA6727-4D9A-449C-8F50-3D3CCAD14C41}" type="slidenum">
              <a:rPr lang="en-US" smtClean="0"/>
              <a:t>‹#›</a:t>
            </a:fld>
            <a:endParaRPr lang="en-US"/>
          </a:p>
        </p:txBody>
      </p:sp>
    </p:spTree>
    <p:extLst>
      <p:ext uri="{BB962C8B-B14F-4D97-AF65-F5344CB8AC3E}">
        <p14:creationId xmlns:p14="http://schemas.microsoft.com/office/powerpoint/2010/main" val="34543312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6B27-D0E0-40E3-A0BE-69AAC4F412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4B868-E281-41B7-B36B-83582C1F58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6CF95-3827-4966-ACEB-FEAF000D1DD8}"/>
              </a:ext>
            </a:extLst>
          </p:cNvPr>
          <p:cNvSpPr>
            <a:spLocks noGrp="1"/>
          </p:cNvSpPr>
          <p:nvPr>
            <p:ph type="dt" sz="half" idx="10"/>
          </p:nvPr>
        </p:nvSpPr>
        <p:spPr/>
        <p:txBody>
          <a:bodyPr/>
          <a:lstStyle/>
          <a:p>
            <a:fld id="{AD30F3F8-5F88-40FE-877B-76A6A83810CB}" type="datetime4">
              <a:rPr lang="en-US" smtClean="0"/>
              <a:t>January 29, 2019</a:t>
            </a:fld>
            <a:endParaRPr lang="en-US"/>
          </a:p>
        </p:txBody>
      </p:sp>
      <p:sp>
        <p:nvSpPr>
          <p:cNvPr id="5" name="Footer Placeholder 4">
            <a:extLst>
              <a:ext uri="{FF2B5EF4-FFF2-40B4-BE49-F238E27FC236}">
                <a16:creationId xmlns:a16="http://schemas.microsoft.com/office/drawing/2014/main" id="{2A51AA55-1C04-40DD-93E9-67EA232FACF1}"/>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53287D1B-F666-4BC7-AE07-496106F2BD7F}"/>
              </a:ext>
            </a:extLst>
          </p:cNvPr>
          <p:cNvSpPr>
            <a:spLocks noGrp="1"/>
          </p:cNvSpPr>
          <p:nvPr>
            <p:ph type="sldNum" sz="quarter" idx="12"/>
          </p:nvPr>
        </p:nvSpPr>
        <p:spPr/>
        <p:txBody>
          <a:bodyPr/>
          <a:lstStyle/>
          <a:p>
            <a:fld id="{B2AA6727-4D9A-449C-8F50-3D3CCAD14C41}" type="slidenum">
              <a:rPr lang="en-US" smtClean="0"/>
              <a:t>‹#›</a:t>
            </a:fld>
            <a:endParaRPr lang="en-US"/>
          </a:p>
        </p:txBody>
      </p:sp>
    </p:spTree>
    <p:extLst>
      <p:ext uri="{BB962C8B-B14F-4D97-AF65-F5344CB8AC3E}">
        <p14:creationId xmlns:p14="http://schemas.microsoft.com/office/powerpoint/2010/main" val="1175213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4E96-58A8-456F-8560-B4367047B6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ACBB70-FBDD-49A2-BAAF-AC294EFB4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C5156F-4C08-4EA0-BD17-9BC571FAC9E0}"/>
              </a:ext>
            </a:extLst>
          </p:cNvPr>
          <p:cNvSpPr>
            <a:spLocks noGrp="1"/>
          </p:cNvSpPr>
          <p:nvPr>
            <p:ph type="dt" sz="half" idx="10"/>
          </p:nvPr>
        </p:nvSpPr>
        <p:spPr/>
        <p:txBody>
          <a:bodyPr/>
          <a:lstStyle/>
          <a:p>
            <a:fld id="{318937B5-9734-40BA-A57C-E86631D36990}" type="datetime4">
              <a:rPr lang="en-US" smtClean="0"/>
              <a:t>January 29, 2019</a:t>
            </a:fld>
            <a:endParaRPr lang="en-US"/>
          </a:p>
        </p:txBody>
      </p:sp>
      <p:sp>
        <p:nvSpPr>
          <p:cNvPr id="5" name="Footer Placeholder 4">
            <a:extLst>
              <a:ext uri="{FF2B5EF4-FFF2-40B4-BE49-F238E27FC236}">
                <a16:creationId xmlns:a16="http://schemas.microsoft.com/office/drawing/2014/main" id="{E37A9D7F-2BCF-4767-9204-677D6D4C6DDA}"/>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5F7112E5-1CFB-4312-8BAF-24F61B6DFC58}"/>
              </a:ext>
            </a:extLst>
          </p:cNvPr>
          <p:cNvSpPr>
            <a:spLocks noGrp="1"/>
          </p:cNvSpPr>
          <p:nvPr>
            <p:ph type="sldNum" sz="quarter" idx="12"/>
          </p:nvPr>
        </p:nvSpPr>
        <p:spPr/>
        <p:txBody>
          <a:bodyPr/>
          <a:lstStyle/>
          <a:p>
            <a:fld id="{B2AA6727-4D9A-449C-8F50-3D3CCAD14C41}" type="slidenum">
              <a:rPr lang="en-US" smtClean="0"/>
              <a:t>‹#›</a:t>
            </a:fld>
            <a:endParaRPr lang="en-US"/>
          </a:p>
        </p:txBody>
      </p:sp>
    </p:spTree>
    <p:extLst>
      <p:ext uri="{BB962C8B-B14F-4D97-AF65-F5344CB8AC3E}">
        <p14:creationId xmlns:p14="http://schemas.microsoft.com/office/powerpoint/2010/main" val="18733271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A877-9401-4E87-8DA3-64B7234F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504C4F-BAA9-4419-ACF0-412E3693F5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8D46B1-0D9C-4A2A-8CF6-B22F8957E4E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54177B-6163-4D1A-A6D3-DDC10D80D85C}"/>
              </a:ext>
            </a:extLst>
          </p:cNvPr>
          <p:cNvSpPr>
            <a:spLocks noGrp="1"/>
          </p:cNvSpPr>
          <p:nvPr>
            <p:ph type="dt" sz="half" idx="10"/>
          </p:nvPr>
        </p:nvSpPr>
        <p:spPr/>
        <p:txBody>
          <a:bodyPr/>
          <a:lstStyle/>
          <a:p>
            <a:fld id="{D5FAF641-0520-4461-AC71-A0FCDB8471F4}" type="datetime4">
              <a:rPr lang="en-US" smtClean="0"/>
              <a:t>January 29, 2019</a:t>
            </a:fld>
            <a:endParaRPr lang="en-US"/>
          </a:p>
        </p:txBody>
      </p:sp>
      <p:sp>
        <p:nvSpPr>
          <p:cNvPr id="6" name="Footer Placeholder 5">
            <a:extLst>
              <a:ext uri="{FF2B5EF4-FFF2-40B4-BE49-F238E27FC236}">
                <a16:creationId xmlns:a16="http://schemas.microsoft.com/office/drawing/2014/main" id="{3337A898-56A9-45FF-8CF1-46144A5CB384}"/>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5EF907F2-75FC-4A76-AC1B-C26217571C4A}"/>
              </a:ext>
            </a:extLst>
          </p:cNvPr>
          <p:cNvSpPr>
            <a:spLocks noGrp="1"/>
          </p:cNvSpPr>
          <p:nvPr>
            <p:ph type="sldNum" sz="quarter" idx="12"/>
          </p:nvPr>
        </p:nvSpPr>
        <p:spPr/>
        <p:txBody>
          <a:bodyPr/>
          <a:lstStyle/>
          <a:p>
            <a:fld id="{B2AA6727-4D9A-449C-8F50-3D3CCAD14C41}" type="slidenum">
              <a:rPr lang="en-US" smtClean="0"/>
              <a:t>‹#›</a:t>
            </a:fld>
            <a:endParaRPr lang="en-US"/>
          </a:p>
        </p:txBody>
      </p:sp>
    </p:spTree>
    <p:extLst>
      <p:ext uri="{BB962C8B-B14F-4D97-AF65-F5344CB8AC3E}">
        <p14:creationId xmlns:p14="http://schemas.microsoft.com/office/powerpoint/2010/main" val="28094916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8E9D-1360-4942-B4D0-A8B97639D9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90ECF7-3D3D-4E33-827E-70D9E70A6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EA5980-83E6-4468-8338-BDD97B6FBA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0E1823-53C0-4322-AFCD-3453ABE0B7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75DA0C2-6C32-4F79-BE9F-A73A5EA5E4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CC62DE-67E5-4766-BAA0-CFCE817099C0}"/>
              </a:ext>
            </a:extLst>
          </p:cNvPr>
          <p:cNvSpPr>
            <a:spLocks noGrp="1"/>
          </p:cNvSpPr>
          <p:nvPr>
            <p:ph type="dt" sz="half" idx="10"/>
          </p:nvPr>
        </p:nvSpPr>
        <p:spPr/>
        <p:txBody>
          <a:bodyPr/>
          <a:lstStyle/>
          <a:p>
            <a:fld id="{ED85F31C-38D4-4A1B-9D98-5DEBDFDD306A}" type="datetime4">
              <a:rPr lang="en-US" smtClean="0"/>
              <a:t>January 29, 2019</a:t>
            </a:fld>
            <a:endParaRPr lang="en-US"/>
          </a:p>
        </p:txBody>
      </p:sp>
      <p:sp>
        <p:nvSpPr>
          <p:cNvPr id="8" name="Footer Placeholder 7">
            <a:extLst>
              <a:ext uri="{FF2B5EF4-FFF2-40B4-BE49-F238E27FC236}">
                <a16:creationId xmlns:a16="http://schemas.microsoft.com/office/drawing/2014/main" id="{FBC11CBF-E7D4-4FB6-8C8E-0667C2EA2EB6}"/>
              </a:ext>
            </a:extLst>
          </p:cNvPr>
          <p:cNvSpPr>
            <a:spLocks noGrp="1"/>
          </p:cNvSpPr>
          <p:nvPr>
            <p:ph type="ftr" sz="quarter" idx="11"/>
          </p:nvPr>
        </p:nvSpPr>
        <p:spPr/>
        <p:txBody>
          <a:bodyPr/>
          <a:lstStyle/>
          <a:p>
            <a:r>
              <a:rPr lang="en-US"/>
              <a:t>Hospital Management                                    </a:t>
            </a:r>
          </a:p>
        </p:txBody>
      </p:sp>
      <p:sp>
        <p:nvSpPr>
          <p:cNvPr id="9" name="Slide Number Placeholder 8">
            <a:extLst>
              <a:ext uri="{FF2B5EF4-FFF2-40B4-BE49-F238E27FC236}">
                <a16:creationId xmlns:a16="http://schemas.microsoft.com/office/drawing/2014/main" id="{4F492E2D-02DE-49B9-BA1A-F120455AC3F7}"/>
              </a:ext>
            </a:extLst>
          </p:cNvPr>
          <p:cNvSpPr>
            <a:spLocks noGrp="1"/>
          </p:cNvSpPr>
          <p:nvPr>
            <p:ph type="sldNum" sz="quarter" idx="12"/>
          </p:nvPr>
        </p:nvSpPr>
        <p:spPr/>
        <p:txBody>
          <a:bodyPr/>
          <a:lstStyle/>
          <a:p>
            <a:fld id="{B2AA6727-4D9A-449C-8F50-3D3CCAD14C41}" type="slidenum">
              <a:rPr lang="en-US" smtClean="0"/>
              <a:t>‹#›</a:t>
            </a:fld>
            <a:endParaRPr lang="en-US"/>
          </a:p>
        </p:txBody>
      </p:sp>
    </p:spTree>
    <p:extLst>
      <p:ext uri="{BB962C8B-B14F-4D97-AF65-F5344CB8AC3E}">
        <p14:creationId xmlns:p14="http://schemas.microsoft.com/office/powerpoint/2010/main" val="7529496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C8D4-A776-4D2D-BA4D-CC5C8E631B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676C85-1ADA-4AA4-8A8D-665642A1FF75}"/>
              </a:ext>
            </a:extLst>
          </p:cNvPr>
          <p:cNvSpPr>
            <a:spLocks noGrp="1"/>
          </p:cNvSpPr>
          <p:nvPr>
            <p:ph type="dt" sz="half" idx="10"/>
          </p:nvPr>
        </p:nvSpPr>
        <p:spPr/>
        <p:txBody>
          <a:bodyPr/>
          <a:lstStyle/>
          <a:p>
            <a:fld id="{26FDF8A8-2508-4BC5-BB0A-B36C0DAB7237}" type="datetime4">
              <a:rPr lang="en-US" smtClean="0"/>
              <a:t>January 29, 2019</a:t>
            </a:fld>
            <a:endParaRPr lang="en-US"/>
          </a:p>
        </p:txBody>
      </p:sp>
      <p:sp>
        <p:nvSpPr>
          <p:cNvPr id="4" name="Footer Placeholder 3">
            <a:extLst>
              <a:ext uri="{FF2B5EF4-FFF2-40B4-BE49-F238E27FC236}">
                <a16:creationId xmlns:a16="http://schemas.microsoft.com/office/drawing/2014/main" id="{1E8F586E-2FF9-4275-9044-A75359A54CBF}"/>
              </a:ext>
            </a:extLst>
          </p:cNvPr>
          <p:cNvSpPr>
            <a:spLocks noGrp="1"/>
          </p:cNvSpPr>
          <p:nvPr>
            <p:ph type="ftr" sz="quarter" idx="11"/>
          </p:nvPr>
        </p:nvSpPr>
        <p:spPr/>
        <p:txBody>
          <a:bodyPr/>
          <a:lstStyle/>
          <a:p>
            <a:r>
              <a:rPr lang="en-US"/>
              <a:t>Hospital Management                                    </a:t>
            </a:r>
          </a:p>
        </p:txBody>
      </p:sp>
      <p:sp>
        <p:nvSpPr>
          <p:cNvPr id="5" name="Slide Number Placeholder 4">
            <a:extLst>
              <a:ext uri="{FF2B5EF4-FFF2-40B4-BE49-F238E27FC236}">
                <a16:creationId xmlns:a16="http://schemas.microsoft.com/office/drawing/2014/main" id="{991EF34E-BDF8-4A31-AA1C-62943FE7B17F}"/>
              </a:ext>
            </a:extLst>
          </p:cNvPr>
          <p:cNvSpPr>
            <a:spLocks noGrp="1"/>
          </p:cNvSpPr>
          <p:nvPr>
            <p:ph type="sldNum" sz="quarter" idx="12"/>
          </p:nvPr>
        </p:nvSpPr>
        <p:spPr/>
        <p:txBody>
          <a:bodyPr/>
          <a:lstStyle/>
          <a:p>
            <a:fld id="{B2AA6727-4D9A-449C-8F50-3D3CCAD14C41}" type="slidenum">
              <a:rPr lang="en-US" smtClean="0"/>
              <a:t>‹#›</a:t>
            </a:fld>
            <a:endParaRPr lang="en-US"/>
          </a:p>
        </p:txBody>
      </p:sp>
    </p:spTree>
    <p:extLst>
      <p:ext uri="{BB962C8B-B14F-4D97-AF65-F5344CB8AC3E}">
        <p14:creationId xmlns:p14="http://schemas.microsoft.com/office/powerpoint/2010/main" val="5903492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37A331-A771-4807-A60C-B5C8C1AA4CD3}"/>
              </a:ext>
            </a:extLst>
          </p:cNvPr>
          <p:cNvSpPr>
            <a:spLocks noGrp="1"/>
          </p:cNvSpPr>
          <p:nvPr>
            <p:ph type="dt" sz="half" idx="10"/>
          </p:nvPr>
        </p:nvSpPr>
        <p:spPr/>
        <p:txBody>
          <a:bodyPr/>
          <a:lstStyle/>
          <a:p>
            <a:fld id="{98FCC34A-47FD-4950-82F4-FB6CF7369E78}" type="datetime4">
              <a:rPr lang="en-US" smtClean="0"/>
              <a:t>January 29, 2019</a:t>
            </a:fld>
            <a:endParaRPr lang="en-US"/>
          </a:p>
        </p:txBody>
      </p:sp>
      <p:sp>
        <p:nvSpPr>
          <p:cNvPr id="3" name="Footer Placeholder 2">
            <a:extLst>
              <a:ext uri="{FF2B5EF4-FFF2-40B4-BE49-F238E27FC236}">
                <a16:creationId xmlns:a16="http://schemas.microsoft.com/office/drawing/2014/main" id="{C5698EAA-44CB-42A7-BD87-511251376E51}"/>
              </a:ext>
            </a:extLst>
          </p:cNvPr>
          <p:cNvSpPr>
            <a:spLocks noGrp="1"/>
          </p:cNvSpPr>
          <p:nvPr>
            <p:ph type="ftr" sz="quarter" idx="11"/>
          </p:nvPr>
        </p:nvSpPr>
        <p:spPr/>
        <p:txBody>
          <a:bodyPr/>
          <a:lstStyle/>
          <a:p>
            <a:r>
              <a:rPr lang="en-US"/>
              <a:t>Hospital Management                                    </a:t>
            </a:r>
          </a:p>
        </p:txBody>
      </p:sp>
      <p:sp>
        <p:nvSpPr>
          <p:cNvPr id="4" name="Slide Number Placeholder 3">
            <a:extLst>
              <a:ext uri="{FF2B5EF4-FFF2-40B4-BE49-F238E27FC236}">
                <a16:creationId xmlns:a16="http://schemas.microsoft.com/office/drawing/2014/main" id="{5EFFACEE-9041-4E48-AB51-C6F8D3FEBDD7}"/>
              </a:ext>
            </a:extLst>
          </p:cNvPr>
          <p:cNvSpPr>
            <a:spLocks noGrp="1"/>
          </p:cNvSpPr>
          <p:nvPr>
            <p:ph type="sldNum" sz="quarter" idx="12"/>
          </p:nvPr>
        </p:nvSpPr>
        <p:spPr/>
        <p:txBody>
          <a:bodyPr/>
          <a:lstStyle/>
          <a:p>
            <a:fld id="{B2AA6727-4D9A-449C-8F50-3D3CCAD14C41}" type="slidenum">
              <a:rPr lang="en-US" smtClean="0"/>
              <a:t>‹#›</a:t>
            </a:fld>
            <a:endParaRPr lang="en-US"/>
          </a:p>
        </p:txBody>
      </p:sp>
    </p:spTree>
    <p:extLst>
      <p:ext uri="{BB962C8B-B14F-4D97-AF65-F5344CB8AC3E}">
        <p14:creationId xmlns:p14="http://schemas.microsoft.com/office/powerpoint/2010/main" val="34222078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3FE5-5E9C-4A8C-B550-A95B86FEB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F29CDE-339D-43FF-B781-AD6B5902C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77F519-C610-4308-937E-49330DFFE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31AA67-AF29-479E-9FE1-34FB91FA03DE}"/>
              </a:ext>
            </a:extLst>
          </p:cNvPr>
          <p:cNvSpPr>
            <a:spLocks noGrp="1"/>
          </p:cNvSpPr>
          <p:nvPr>
            <p:ph type="dt" sz="half" idx="10"/>
          </p:nvPr>
        </p:nvSpPr>
        <p:spPr/>
        <p:txBody>
          <a:bodyPr/>
          <a:lstStyle/>
          <a:p>
            <a:fld id="{0A1D23CB-1918-4273-B95D-E32F27A0FE48}" type="datetime4">
              <a:rPr lang="en-US" smtClean="0"/>
              <a:t>January 29, 2019</a:t>
            </a:fld>
            <a:endParaRPr lang="en-US"/>
          </a:p>
        </p:txBody>
      </p:sp>
      <p:sp>
        <p:nvSpPr>
          <p:cNvPr id="6" name="Footer Placeholder 5">
            <a:extLst>
              <a:ext uri="{FF2B5EF4-FFF2-40B4-BE49-F238E27FC236}">
                <a16:creationId xmlns:a16="http://schemas.microsoft.com/office/drawing/2014/main" id="{E7F251CA-41D8-4B26-9312-A22FCC8EBD43}"/>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E8D45E43-1F05-4260-A838-801C49B5A259}"/>
              </a:ext>
            </a:extLst>
          </p:cNvPr>
          <p:cNvSpPr>
            <a:spLocks noGrp="1"/>
          </p:cNvSpPr>
          <p:nvPr>
            <p:ph type="sldNum" sz="quarter" idx="12"/>
          </p:nvPr>
        </p:nvSpPr>
        <p:spPr/>
        <p:txBody>
          <a:bodyPr/>
          <a:lstStyle/>
          <a:p>
            <a:fld id="{B2AA6727-4D9A-449C-8F50-3D3CCAD14C41}" type="slidenum">
              <a:rPr lang="en-US" smtClean="0"/>
              <a:t>‹#›</a:t>
            </a:fld>
            <a:endParaRPr lang="en-US"/>
          </a:p>
        </p:txBody>
      </p:sp>
    </p:spTree>
    <p:extLst>
      <p:ext uri="{BB962C8B-B14F-4D97-AF65-F5344CB8AC3E}">
        <p14:creationId xmlns:p14="http://schemas.microsoft.com/office/powerpoint/2010/main" val="36117755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6BBD-21B9-439F-9112-012F2935C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3A04ED-8793-40CE-8CE3-E94DC40F1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54E737-5AF1-45D7-8279-341F27903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D18BE2-589E-4235-81A6-FD205D03C35D}"/>
              </a:ext>
            </a:extLst>
          </p:cNvPr>
          <p:cNvSpPr>
            <a:spLocks noGrp="1"/>
          </p:cNvSpPr>
          <p:nvPr>
            <p:ph type="dt" sz="half" idx="10"/>
          </p:nvPr>
        </p:nvSpPr>
        <p:spPr/>
        <p:txBody>
          <a:bodyPr/>
          <a:lstStyle/>
          <a:p>
            <a:fld id="{C163DF71-1A19-4952-BD89-558DF8AB69CB}" type="datetime4">
              <a:rPr lang="en-US" smtClean="0"/>
              <a:t>January 29, 2019</a:t>
            </a:fld>
            <a:endParaRPr lang="en-US"/>
          </a:p>
        </p:txBody>
      </p:sp>
      <p:sp>
        <p:nvSpPr>
          <p:cNvPr id="6" name="Footer Placeholder 5">
            <a:extLst>
              <a:ext uri="{FF2B5EF4-FFF2-40B4-BE49-F238E27FC236}">
                <a16:creationId xmlns:a16="http://schemas.microsoft.com/office/drawing/2014/main" id="{E87C036F-1449-411D-975B-013EA9AE1011}"/>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8272B2E2-A998-4AAC-828B-71E4B2C1E2B9}"/>
              </a:ext>
            </a:extLst>
          </p:cNvPr>
          <p:cNvSpPr>
            <a:spLocks noGrp="1"/>
          </p:cNvSpPr>
          <p:nvPr>
            <p:ph type="sldNum" sz="quarter" idx="12"/>
          </p:nvPr>
        </p:nvSpPr>
        <p:spPr/>
        <p:txBody>
          <a:bodyPr/>
          <a:lstStyle/>
          <a:p>
            <a:fld id="{B2AA6727-4D9A-449C-8F50-3D3CCAD14C41}" type="slidenum">
              <a:rPr lang="en-US" smtClean="0"/>
              <a:t>‹#›</a:t>
            </a:fld>
            <a:endParaRPr lang="en-US"/>
          </a:p>
        </p:txBody>
      </p:sp>
    </p:spTree>
    <p:extLst>
      <p:ext uri="{BB962C8B-B14F-4D97-AF65-F5344CB8AC3E}">
        <p14:creationId xmlns:p14="http://schemas.microsoft.com/office/powerpoint/2010/main" val="8107545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0F98-CDAF-45B1-8D8E-2B6345EE80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5C0B15-D245-4E2F-9DC5-6DF882E0F0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BFFC2-F1A2-4CE0-A8F9-12CB5840718B}"/>
              </a:ext>
            </a:extLst>
          </p:cNvPr>
          <p:cNvSpPr>
            <a:spLocks noGrp="1"/>
          </p:cNvSpPr>
          <p:nvPr>
            <p:ph type="dt" sz="half" idx="10"/>
          </p:nvPr>
        </p:nvSpPr>
        <p:spPr/>
        <p:txBody>
          <a:bodyPr/>
          <a:lstStyle/>
          <a:p>
            <a:fld id="{2862FA9D-0FCD-404A-B21E-586FF2689EBF}" type="datetime4">
              <a:rPr lang="en-US" smtClean="0"/>
              <a:t>January 29, 2019</a:t>
            </a:fld>
            <a:endParaRPr lang="en-US"/>
          </a:p>
        </p:txBody>
      </p:sp>
      <p:sp>
        <p:nvSpPr>
          <p:cNvPr id="5" name="Footer Placeholder 4">
            <a:extLst>
              <a:ext uri="{FF2B5EF4-FFF2-40B4-BE49-F238E27FC236}">
                <a16:creationId xmlns:a16="http://schemas.microsoft.com/office/drawing/2014/main" id="{A609A68D-82CE-419F-AF2B-831D25D7C84C}"/>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5A2F0EBB-E40F-4B76-A866-80BD6F8772D4}"/>
              </a:ext>
            </a:extLst>
          </p:cNvPr>
          <p:cNvSpPr>
            <a:spLocks noGrp="1"/>
          </p:cNvSpPr>
          <p:nvPr>
            <p:ph type="sldNum" sz="quarter" idx="12"/>
          </p:nvPr>
        </p:nvSpPr>
        <p:spPr/>
        <p:txBody>
          <a:bodyPr/>
          <a:lstStyle/>
          <a:p>
            <a:fld id="{B2AA6727-4D9A-449C-8F50-3D3CCAD14C41}" type="slidenum">
              <a:rPr lang="en-US" smtClean="0"/>
              <a:t>‹#›</a:t>
            </a:fld>
            <a:endParaRPr lang="en-US"/>
          </a:p>
        </p:txBody>
      </p:sp>
    </p:spTree>
    <p:extLst>
      <p:ext uri="{BB962C8B-B14F-4D97-AF65-F5344CB8AC3E}">
        <p14:creationId xmlns:p14="http://schemas.microsoft.com/office/powerpoint/2010/main" val="303021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0C3E0-5E99-490F-BF6A-5DF77927EFC4}" type="datetime4">
              <a:rPr lang="en-US" smtClean="0"/>
              <a:t>January 29, 2019</a:t>
            </a:fld>
            <a:endParaRPr lang="en-US"/>
          </a:p>
        </p:txBody>
      </p:sp>
      <p:sp>
        <p:nvSpPr>
          <p:cNvPr id="8" name="Footer Placeholder 7"/>
          <p:cNvSpPr>
            <a:spLocks noGrp="1"/>
          </p:cNvSpPr>
          <p:nvPr>
            <p:ph type="ftr" sz="quarter" idx="11"/>
          </p:nvPr>
        </p:nvSpPr>
        <p:spPr/>
        <p:txBody>
          <a:bodyPr/>
          <a:lstStyle/>
          <a:p>
            <a:r>
              <a:rPr lang="en-US"/>
              <a:t>Hospital Management                                    </a:t>
            </a:r>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26436585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8E1E0-C51C-4CCB-9977-EC85D31018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4AB427-C2BE-4948-97ED-164F532289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F4B3D-FC9B-4D95-928D-04C789D3C0F8}"/>
              </a:ext>
            </a:extLst>
          </p:cNvPr>
          <p:cNvSpPr>
            <a:spLocks noGrp="1"/>
          </p:cNvSpPr>
          <p:nvPr>
            <p:ph type="dt" sz="half" idx="10"/>
          </p:nvPr>
        </p:nvSpPr>
        <p:spPr/>
        <p:txBody>
          <a:bodyPr/>
          <a:lstStyle/>
          <a:p>
            <a:fld id="{B107F98D-FFB4-4F97-8A75-05D6CC0FB856}" type="datetime4">
              <a:rPr lang="en-US" smtClean="0"/>
              <a:t>January 29, 2019</a:t>
            </a:fld>
            <a:endParaRPr lang="en-US"/>
          </a:p>
        </p:txBody>
      </p:sp>
      <p:sp>
        <p:nvSpPr>
          <p:cNvPr id="5" name="Footer Placeholder 4">
            <a:extLst>
              <a:ext uri="{FF2B5EF4-FFF2-40B4-BE49-F238E27FC236}">
                <a16:creationId xmlns:a16="http://schemas.microsoft.com/office/drawing/2014/main" id="{7D5DD444-3A00-4430-80F1-D4F3B29F90F7}"/>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3BDAF272-122F-422F-9F30-044939CB3C96}"/>
              </a:ext>
            </a:extLst>
          </p:cNvPr>
          <p:cNvSpPr>
            <a:spLocks noGrp="1"/>
          </p:cNvSpPr>
          <p:nvPr>
            <p:ph type="sldNum" sz="quarter" idx="12"/>
          </p:nvPr>
        </p:nvSpPr>
        <p:spPr/>
        <p:txBody>
          <a:bodyPr/>
          <a:lstStyle/>
          <a:p>
            <a:fld id="{B2AA6727-4D9A-449C-8F50-3D3CCAD14C41}" type="slidenum">
              <a:rPr lang="en-US" smtClean="0"/>
              <a:t>‹#›</a:t>
            </a:fld>
            <a:endParaRPr lang="en-US"/>
          </a:p>
        </p:txBody>
      </p:sp>
    </p:spTree>
    <p:extLst>
      <p:ext uri="{BB962C8B-B14F-4D97-AF65-F5344CB8AC3E}">
        <p14:creationId xmlns:p14="http://schemas.microsoft.com/office/powerpoint/2010/main" val="26497783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55E6-06DC-4309-A414-C6F913A562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BE331C-3AAA-49EB-9BAE-88184A553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1F1B9D-E6EC-4731-B7E4-261274C8869B}"/>
              </a:ext>
            </a:extLst>
          </p:cNvPr>
          <p:cNvSpPr>
            <a:spLocks noGrp="1"/>
          </p:cNvSpPr>
          <p:nvPr>
            <p:ph type="dt" sz="half" idx="10"/>
          </p:nvPr>
        </p:nvSpPr>
        <p:spPr/>
        <p:txBody>
          <a:bodyPr/>
          <a:lstStyle/>
          <a:p>
            <a:fld id="{6CC61AAF-6EC2-4261-92DD-FC7B6F13BFD0}" type="datetime4">
              <a:rPr lang="en-US" smtClean="0"/>
              <a:t>January 29, 2019</a:t>
            </a:fld>
            <a:endParaRPr lang="en-US"/>
          </a:p>
        </p:txBody>
      </p:sp>
      <p:sp>
        <p:nvSpPr>
          <p:cNvPr id="5" name="Footer Placeholder 4">
            <a:extLst>
              <a:ext uri="{FF2B5EF4-FFF2-40B4-BE49-F238E27FC236}">
                <a16:creationId xmlns:a16="http://schemas.microsoft.com/office/drawing/2014/main" id="{A4A73FEF-E19E-4539-9347-807B786B6D0B}"/>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8884F4DC-D462-479D-B440-995577D26377}"/>
              </a:ext>
            </a:extLst>
          </p:cNvPr>
          <p:cNvSpPr>
            <a:spLocks noGrp="1"/>
          </p:cNvSpPr>
          <p:nvPr>
            <p:ph type="sldNum" sz="quarter" idx="12"/>
          </p:nvPr>
        </p:nvSpPr>
        <p:spPr/>
        <p:txBody>
          <a:bodyPr/>
          <a:lstStyle/>
          <a:p>
            <a:fld id="{5CA0E04E-0456-4F84-A0B2-4E22BFB7567E}" type="slidenum">
              <a:rPr lang="en-US" smtClean="0"/>
              <a:t>‹#›</a:t>
            </a:fld>
            <a:endParaRPr lang="en-US"/>
          </a:p>
        </p:txBody>
      </p:sp>
    </p:spTree>
    <p:extLst>
      <p:ext uri="{BB962C8B-B14F-4D97-AF65-F5344CB8AC3E}">
        <p14:creationId xmlns:p14="http://schemas.microsoft.com/office/powerpoint/2010/main" val="13420342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FEF7-5EA0-4A54-8119-3D4A91059B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12710-9C2D-4055-AD7C-76EBECD217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C92C7-B721-4A46-87E9-20D22D840A5B}"/>
              </a:ext>
            </a:extLst>
          </p:cNvPr>
          <p:cNvSpPr>
            <a:spLocks noGrp="1"/>
          </p:cNvSpPr>
          <p:nvPr>
            <p:ph type="dt" sz="half" idx="10"/>
          </p:nvPr>
        </p:nvSpPr>
        <p:spPr/>
        <p:txBody>
          <a:bodyPr/>
          <a:lstStyle/>
          <a:p>
            <a:fld id="{03D89FF4-1019-420B-AE83-B833193E3EE8}" type="datetime4">
              <a:rPr lang="en-US" smtClean="0"/>
              <a:t>January 29, 2019</a:t>
            </a:fld>
            <a:endParaRPr lang="en-US"/>
          </a:p>
        </p:txBody>
      </p:sp>
      <p:sp>
        <p:nvSpPr>
          <p:cNvPr id="5" name="Footer Placeholder 4">
            <a:extLst>
              <a:ext uri="{FF2B5EF4-FFF2-40B4-BE49-F238E27FC236}">
                <a16:creationId xmlns:a16="http://schemas.microsoft.com/office/drawing/2014/main" id="{EC7E4C59-3DC0-4F01-B9FC-96D79B7046F8}"/>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1DBA0D01-ADFC-47AD-ABC8-25A01B5F1B88}"/>
              </a:ext>
            </a:extLst>
          </p:cNvPr>
          <p:cNvSpPr>
            <a:spLocks noGrp="1"/>
          </p:cNvSpPr>
          <p:nvPr>
            <p:ph type="sldNum" sz="quarter" idx="12"/>
          </p:nvPr>
        </p:nvSpPr>
        <p:spPr/>
        <p:txBody>
          <a:bodyPr/>
          <a:lstStyle/>
          <a:p>
            <a:fld id="{5CA0E04E-0456-4F84-A0B2-4E22BFB7567E}" type="slidenum">
              <a:rPr lang="en-US" smtClean="0"/>
              <a:t>‹#›</a:t>
            </a:fld>
            <a:endParaRPr lang="en-US"/>
          </a:p>
        </p:txBody>
      </p:sp>
    </p:spTree>
    <p:extLst>
      <p:ext uri="{BB962C8B-B14F-4D97-AF65-F5344CB8AC3E}">
        <p14:creationId xmlns:p14="http://schemas.microsoft.com/office/powerpoint/2010/main" val="32003609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90CF-F8FD-46A5-B7D7-FA4B28057E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9CB334-DE3C-49B6-B4B7-192773B5C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8717DC3-FD6A-4832-A7D4-357AA744CFB9}"/>
              </a:ext>
            </a:extLst>
          </p:cNvPr>
          <p:cNvSpPr>
            <a:spLocks noGrp="1"/>
          </p:cNvSpPr>
          <p:nvPr>
            <p:ph type="dt" sz="half" idx="10"/>
          </p:nvPr>
        </p:nvSpPr>
        <p:spPr/>
        <p:txBody>
          <a:bodyPr/>
          <a:lstStyle/>
          <a:p>
            <a:fld id="{1981C14B-E352-4A4F-A018-E825113C9A9A}" type="datetime4">
              <a:rPr lang="en-US" smtClean="0"/>
              <a:t>January 29, 2019</a:t>
            </a:fld>
            <a:endParaRPr lang="en-US"/>
          </a:p>
        </p:txBody>
      </p:sp>
      <p:sp>
        <p:nvSpPr>
          <p:cNvPr id="5" name="Footer Placeholder 4">
            <a:extLst>
              <a:ext uri="{FF2B5EF4-FFF2-40B4-BE49-F238E27FC236}">
                <a16:creationId xmlns:a16="http://schemas.microsoft.com/office/drawing/2014/main" id="{1D9FC0A4-87D8-4071-B08B-786A45956B77}"/>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257F0ADF-D534-4B0C-A12C-5D995B6E901B}"/>
              </a:ext>
            </a:extLst>
          </p:cNvPr>
          <p:cNvSpPr>
            <a:spLocks noGrp="1"/>
          </p:cNvSpPr>
          <p:nvPr>
            <p:ph type="sldNum" sz="quarter" idx="12"/>
          </p:nvPr>
        </p:nvSpPr>
        <p:spPr/>
        <p:txBody>
          <a:bodyPr/>
          <a:lstStyle/>
          <a:p>
            <a:fld id="{5CA0E04E-0456-4F84-A0B2-4E22BFB7567E}" type="slidenum">
              <a:rPr lang="en-US" smtClean="0"/>
              <a:t>‹#›</a:t>
            </a:fld>
            <a:endParaRPr lang="en-US"/>
          </a:p>
        </p:txBody>
      </p:sp>
    </p:spTree>
    <p:extLst>
      <p:ext uri="{BB962C8B-B14F-4D97-AF65-F5344CB8AC3E}">
        <p14:creationId xmlns:p14="http://schemas.microsoft.com/office/powerpoint/2010/main" val="11522754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E0EE-49DC-4B64-A8C4-BB2A0D951B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706743-48A1-4314-84A2-FB3ED1636E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315038-8671-4FE8-B2FB-A43B08F585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10527E-FF64-43BD-AAE6-CC5151A4FDF7}"/>
              </a:ext>
            </a:extLst>
          </p:cNvPr>
          <p:cNvSpPr>
            <a:spLocks noGrp="1"/>
          </p:cNvSpPr>
          <p:nvPr>
            <p:ph type="dt" sz="half" idx="10"/>
          </p:nvPr>
        </p:nvSpPr>
        <p:spPr/>
        <p:txBody>
          <a:bodyPr/>
          <a:lstStyle/>
          <a:p>
            <a:fld id="{4B7C7346-B0F1-4F7C-9C5C-576816E95515}" type="datetime4">
              <a:rPr lang="en-US" smtClean="0"/>
              <a:t>January 29, 2019</a:t>
            </a:fld>
            <a:endParaRPr lang="en-US"/>
          </a:p>
        </p:txBody>
      </p:sp>
      <p:sp>
        <p:nvSpPr>
          <p:cNvPr id="6" name="Footer Placeholder 5">
            <a:extLst>
              <a:ext uri="{FF2B5EF4-FFF2-40B4-BE49-F238E27FC236}">
                <a16:creationId xmlns:a16="http://schemas.microsoft.com/office/drawing/2014/main" id="{6244FD31-E6E5-47E9-BEDD-7DBB932AAA4D}"/>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F138287E-B871-4ABC-B45F-B0F574A29C6F}"/>
              </a:ext>
            </a:extLst>
          </p:cNvPr>
          <p:cNvSpPr>
            <a:spLocks noGrp="1"/>
          </p:cNvSpPr>
          <p:nvPr>
            <p:ph type="sldNum" sz="quarter" idx="12"/>
          </p:nvPr>
        </p:nvSpPr>
        <p:spPr/>
        <p:txBody>
          <a:bodyPr/>
          <a:lstStyle/>
          <a:p>
            <a:fld id="{5CA0E04E-0456-4F84-A0B2-4E22BFB7567E}" type="slidenum">
              <a:rPr lang="en-US" smtClean="0"/>
              <a:t>‹#›</a:t>
            </a:fld>
            <a:endParaRPr lang="en-US"/>
          </a:p>
        </p:txBody>
      </p:sp>
    </p:spTree>
    <p:extLst>
      <p:ext uri="{BB962C8B-B14F-4D97-AF65-F5344CB8AC3E}">
        <p14:creationId xmlns:p14="http://schemas.microsoft.com/office/powerpoint/2010/main" val="16603271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5425-E71B-4DC0-A0A9-A06EBE725F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5C9B24-EBEF-4008-9F23-8829AFE2EF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DE0220-B1BC-4FFC-9E0B-B987805BE8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AA5206-4FBF-452B-A87F-D1000D776A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7FAB76-EEF9-404A-B7FC-06DBADE84B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895E8A-69ED-405E-AA7F-60349EF927C9}"/>
              </a:ext>
            </a:extLst>
          </p:cNvPr>
          <p:cNvSpPr>
            <a:spLocks noGrp="1"/>
          </p:cNvSpPr>
          <p:nvPr>
            <p:ph type="dt" sz="half" idx="10"/>
          </p:nvPr>
        </p:nvSpPr>
        <p:spPr/>
        <p:txBody>
          <a:bodyPr/>
          <a:lstStyle/>
          <a:p>
            <a:fld id="{0AA9E073-CEBE-4568-8626-FE9B6F60F232}" type="datetime4">
              <a:rPr lang="en-US" smtClean="0"/>
              <a:t>January 29, 2019</a:t>
            </a:fld>
            <a:endParaRPr lang="en-US"/>
          </a:p>
        </p:txBody>
      </p:sp>
      <p:sp>
        <p:nvSpPr>
          <p:cNvPr id="8" name="Footer Placeholder 7">
            <a:extLst>
              <a:ext uri="{FF2B5EF4-FFF2-40B4-BE49-F238E27FC236}">
                <a16:creationId xmlns:a16="http://schemas.microsoft.com/office/drawing/2014/main" id="{EDD9B009-802D-447E-BACC-74BB9AF2CF50}"/>
              </a:ext>
            </a:extLst>
          </p:cNvPr>
          <p:cNvSpPr>
            <a:spLocks noGrp="1"/>
          </p:cNvSpPr>
          <p:nvPr>
            <p:ph type="ftr" sz="quarter" idx="11"/>
          </p:nvPr>
        </p:nvSpPr>
        <p:spPr/>
        <p:txBody>
          <a:bodyPr/>
          <a:lstStyle/>
          <a:p>
            <a:r>
              <a:rPr lang="en-US"/>
              <a:t>Hospital Management                                    </a:t>
            </a:r>
          </a:p>
        </p:txBody>
      </p:sp>
      <p:sp>
        <p:nvSpPr>
          <p:cNvPr id="9" name="Slide Number Placeholder 8">
            <a:extLst>
              <a:ext uri="{FF2B5EF4-FFF2-40B4-BE49-F238E27FC236}">
                <a16:creationId xmlns:a16="http://schemas.microsoft.com/office/drawing/2014/main" id="{47033117-2A35-45FE-9A8D-16AD99EA9C38}"/>
              </a:ext>
            </a:extLst>
          </p:cNvPr>
          <p:cNvSpPr>
            <a:spLocks noGrp="1"/>
          </p:cNvSpPr>
          <p:nvPr>
            <p:ph type="sldNum" sz="quarter" idx="12"/>
          </p:nvPr>
        </p:nvSpPr>
        <p:spPr/>
        <p:txBody>
          <a:bodyPr/>
          <a:lstStyle/>
          <a:p>
            <a:fld id="{5CA0E04E-0456-4F84-A0B2-4E22BFB7567E}" type="slidenum">
              <a:rPr lang="en-US" smtClean="0"/>
              <a:t>‹#›</a:t>
            </a:fld>
            <a:endParaRPr lang="en-US"/>
          </a:p>
        </p:txBody>
      </p:sp>
    </p:spTree>
    <p:extLst>
      <p:ext uri="{BB962C8B-B14F-4D97-AF65-F5344CB8AC3E}">
        <p14:creationId xmlns:p14="http://schemas.microsoft.com/office/powerpoint/2010/main" val="36539722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64F1-ABEF-4FCC-A42B-C8B49F36BB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10A929-E815-4C90-95FB-2B5B08A0A97A}"/>
              </a:ext>
            </a:extLst>
          </p:cNvPr>
          <p:cNvSpPr>
            <a:spLocks noGrp="1"/>
          </p:cNvSpPr>
          <p:nvPr>
            <p:ph type="dt" sz="half" idx="10"/>
          </p:nvPr>
        </p:nvSpPr>
        <p:spPr/>
        <p:txBody>
          <a:bodyPr/>
          <a:lstStyle/>
          <a:p>
            <a:fld id="{301ADADD-90CA-4998-B13F-17F8274D1FB8}" type="datetime4">
              <a:rPr lang="en-US" smtClean="0"/>
              <a:t>January 29, 2019</a:t>
            </a:fld>
            <a:endParaRPr lang="en-US"/>
          </a:p>
        </p:txBody>
      </p:sp>
      <p:sp>
        <p:nvSpPr>
          <p:cNvPr id="4" name="Footer Placeholder 3">
            <a:extLst>
              <a:ext uri="{FF2B5EF4-FFF2-40B4-BE49-F238E27FC236}">
                <a16:creationId xmlns:a16="http://schemas.microsoft.com/office/drawing/2014/main" id="{B3B826AC-4A25-478A-9B64-AE6DF75C7B02}"/>
              </a:ext>
            </a:extLst>
          </p:cNvPr>
          <p:cNvSpPr>
            <a:spLocks noGrp="1"/>
          </p:cNvSpPr>
          <p:nvPr>
            <p:ph type="ftr" sz="quarter" idx="11"/>
          </p:nvPr>
        </p:nvSpPr>
        <p:spPr/>
        <p:txBody>
          <a:bodyPr/>
          <a:lstStyle/>
          <a:p>
            <a:r>
              <a:rPr lang="en-US"/>
              <a:t>Hospital Management                                    </a:t>
            </a:r>
          </a:p>
        </p:txBody>
      </p:sp>
      <p:sp>
        <p:nvSpPr>
          <p:cNvPr id="5" name="Slide Number Placeholder 4">
            <a:extLst>
              <a:ext uri="{FF2B5EF4-FFF2-40B4-BE49-F238E27FC236}">
                <a16:creationId xmlns:a16="http://schemas.microsoft.com/office/drawing/2014/main" id="{3C80B621-609F-4A5B-BFBA-7E3DE065D76C}"/>
              </a:ext>
            </a:extLst>
          </p:cNvPr>
          <p:cNvSpPr>
            <a:spLocks noGrp="1"/>
          </p:cNvSpPr>
          <p:nvPr>
            <p:ph type="sldNum" sz="quarter" idx="12"/>
          </p:nvPr>
        </p:nvSpPr>
        <p:spPr/>
        <p:txBody>
          <a:bodyPr/>
          <a:lstStyle/>
          <a:p>
            <a:fld id="{5CA0E04E-0456-4F84-A0B2-4E22BFB7567E}" type="slidenum">
              <a:rPr lang="en-US" smtClean="0"/>
              <a:t>‹#›</a:t>
            </a:fld>
            <a:endParaRPr lang="en-US"/>
          </a:p>
        </p:txBody>
      </p:sp>
    </p:spTree>
    <p:extLst>
      <p:ext uri="{BB962C8B-B14F-4D97-AF65-F5344CB8AC3E}">
        <p14:creationId xmlns:p14="http://schemas.microsoft.com/office/powerpoint/2010/main" val="18948825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A9BBB-6D31-4319-862C-E0804C970C1C}"/>
              </a:ext>
            </a:extLst>
          </p:cNvPr>
          <p:cNvSpPr>
            <a:spLocks noGrp="1"/>
          </p:cNvSpPr>
          <p:nvPr>
            <p:ph type="dt" sz="half" idx="10"/>
          </p:nvPr>
        </p:nvSpPr>
        <p:spPr/>
        <p:txBody>
          <a:bodyPr/>
          <a:lstStyle/>
          <a:p>
            <a:fld id="{97B59371-C079-40C9-96FF-91AE02B185E8}" type="datetime4">
              <a:rPr lang="en-US" smtClean="0"/>
              <a:t>January 29, 2019</a:t>
            </a:fld>
            <a:endParaRPr lang="en-US"/>
          </a:p>
        </p:txBody>
      </p:sp>
      <p:sp>
        <p:nvSpPr>
          <p:cNvPr id="3" name="Footer Placeholder 2">
            <a:extLst>
              <a:ext uri="{FF2B5EF4-FFF2-40B4-BE49-F238E27FC236}">
                <a16:creationId xmlns:a16="http://schemas.microsoft.com/office/drawing/2014/main" id="{4D6F4536-EC4A-4EC1-9886-E8B1C70A108E}"/>
              </a:ext>
            </a:extLst>
          </p:cNvPr>
          <p:cNvSpPr>
            <a:spLocks noGrp="1"/>
          </p:cNvSpPr>
          <p:nvPr>
            <p:ph type="ftr" sz="quarter" idx="11"/>
          </p:nvPr>
        </p:nvSpPr>
        <p:spPr/>
        <p:txBody>
          <a:bodyPr/>
          <a:lstStyle/>
          <a:p>
            <a:r>
              <a:rPr lang="en-US"/>
              <a:t>Hospital Management                                    </a:t>
            </a:r>
          </a:p>
        </p:txBody>
      </p:sp>
      <p:sp>
        <p:nvSpPr>
          <p:cNvPr id="4" name="Slide Number Placeholder 3">
            <a:extLst>
              <a:ext uri="{FF2B5EF4-FFF2-40B4-BE49-F238E27FC236}">
                <a16:creationId xmlns:a16="http://schemas.microsoft.com/office/drawing/2014/main" id="{E8E2DE7B-42DF-4977-A29A-4C20997A6C5B}"/>
              </a:ext>
            </a:extLst>
          </p:cNvPr>
          <p:cNvSpPr>
            <a:spLocks noGrp="1"/>
          </p:cNvSpPr>
          <p:nvPr>
            <p:ph type="sldNum" sz="quarter" idx="12"/>
          </p:nvPr>
        </p:nvSpPr>
        <p:spPr/>
        <p:txBody>
          <a:bodyPr/>
          <a:lstStyle/>
          <a:p>
            <a:fld id="{5CA0E04E-0456-4F84-A0B2-4E22BFB7567E}" type="slidenum">
              <a:rPr lang="en-US" smtClean="0"/>
              <a:t>‹#›</a:t>
            </a:fld>
            <a:endParaRPr lang="en-US"/>
          </a:p>
        </p:txBody>
      </p:sp>
    </p:spTree>
    <p:extLst>
      <p:ext uri="{BB962C8B-B14F-4D97-AF65-F5344CB8AC3E}">
        <p14:creationId xmlns:p14="http://schemas.microsoft.com/office/powerpoint/2010/main" val="3993454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D713-795B-4005-98DD-254C62ACE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D271AD-CC8F-4008-8BFD-42D513AF63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A57E63-1001-45EC-B09B-25E026CF8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9DC25D-6151-4BDD-B6AD-8FE90AFA1BB6}"/>
              </a:ext>
            </a:extLst>
          </p:cNvPr>
          <p:cNvSpPr>
            <a:spLocks noGrp="1"/>
          </p:cNvSpPr>
          <p:nvPr>
            <p:ph type="dt" sz="half" idx="10"/>
          </p:nvPr>
        </p:nvSpPr>
        <p:spPr/>
        <p:txBody>
          <a:bodyPr/>
          <a:lstStyle/>
          <a:p>
            <a:fld id="{3DA03085-AF85-4F3A-95F7-C843D02764DB}" type="datetime4">
              <a:rPr lang="en-US" smtClean="0"/>
              <a:t>January 29, 2019</a:t>
            </a:fld>
            <a:endParaRPr lang="en-US"/>
          </a:p>
        </p:txBody>
      </p:sp>
      <p:sp>
        <p:nvSpPr>
          <p:cNvPr id="6" name="Footer Placeholder 5">
            <a:extLst>
              <a:ext uri="{FF2B5EF4-FFF2-40B4-BE49-F238E27FC236}">
                <a16:creationId xmlns:a16="http://schemas.microsoft.com/office/drawing/2014/main" id="{B8A313A9-E1EB-4DCC-AE6B-6B8F3B9E826C}"/>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4EE2B480-E188-4FED-80A3-0AD2DF465186}"/>
              </a:ext>
            </a:extLst>
          </p:cNvPr>
          <p:cNvSpPr>
            <a:spLocks noGrp="1"/>
          </p:cNvSpPr>
          <p:nvPr>
            <p:ph type="sldNum" sz="quarter" idx="12"/>
          </p:nvPr>
        </p:nvSpPr>
        <p:spPr/>
        <p:txBody>
          <a:bodyPr/>
          <a:lstStyle/>
          <a:p>
            <a:fld id="{5CA0E04E-0456-4F84-A0B2-4E22BFB7567E}" type="slidenum">
              <a:rPr lang="en-US" smtClean="0"/>
              <a:t>‹#›</a:t>
            </a:fld>
            <a:endParaRPr lang="en-US"/>
          </a:p>
        </p:txBody>
      </p:sp>
    </p:spTree>
    <p:extLst>
      <p:ext uri="{BB962C8B-B14F-4D97-AF65-F5344CB8AC3E}">
        <p14:creationId xmlns:p14="http://schemas.microsoft.com/office/powerpoint/2010/main" val="40427968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5D09-9258-45D9-9982-D5C8A122C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F5519-5756-4702-A439-5C0F4EA63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80ABE-5333-4124-9117-94DCA6F1D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BAEDF6-BC01-44BE-A2C3-D3A398CFE861}"/>
              </a:ext>
            </a:extLst>
          </p:cNvPr>
          <p:cNvSpPr>
            <a:spLocks noGrp="1"/>
          </p:cNvSpPr>
          <p:nvPr>
            <p:ph type="dt" sz="half" idx="10"/>
          </p:nvPr>
        </p:nvSpPr>
        <p:spPr/>
        <p:txBody>
          <a:bodyPr/>
          <a:lstStyle/>
          <a:p>
            <a:fld id="{B0E86CBA-9C2E-47F7-8A9C-FF6D7EF85D62}" type="datetime4">
              <a:rPr lang="en-US" smtClean="0"/>
              <a:t>January 29, 2019</a:t>
            </a:fld>
            <a:endParaRPr lang="en-US"/>
          </a:p>
        </p:txBody>
      </p:sp>
      <p:sp>
        <p:nvSpPr>
          <p:cNvPr id="6" name="Footer Placeholder 5">
            <a:extLst>
              <a:ext uri="{FF2B5EF4-FFF2-40B4-BE49-F238E27FC236}">
                <a16:creationId xmlns:a16="http://schemas.microsoft.com/office/drawing/2014/main" id="{EC884546-4495-48CD-A509-68AA804EBD2E}"/>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46798DEE-053F-4E04-84D2-1EDA45DE42F5}"/>
              </a:ext>
            </a:extLst>
          </p:cNvPr>
          <p:cNvSpPr>
            <a:spLocks noGrp="1"/>
          </p:cNvSpPr>
          <p:nvPr>
            <p:ph type="sldNum" sz="quarter" idx="12"/>
          </p:nvPr>
        </p:nvSpPr>
        <p:spPr/>
        <p:txBody>
          <a:bodyPr/>
          <a:lstStyle/>
          <a:p>
            <a:fld id="{5CA0E04E-0456-4F84-A0B2-4E22BFB7567E}" type="slidenum">
              <a:rPr lang="en-US" smtClean="0"/>
              <a:t>‹#›</a:t>
            </a:fld>
            <a:endParaRPr lang="en-US"/>
          </a:p>
        </p:txBody>
      </p:sp>
    </p:spTree>
    <p:extLst>
      <p:ext uri="{BB962C8B-B14F-4D97-AF65-F5344CB8AC3E}">
        <p14:creationId xmlns:p14="http://schemas.microsoft.com/office/powerpoint/2010/main" val="227708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2DA676-560D-415C-8D9A-EB65F915A6E2}" type="datetime4">
              <a:rPr lang="en-US" smtClean="0"/>
              <a:t>January 29, 2019</a:t>
            </a:fld>
            <a:endParaRPr lang="en-US"/>
          </a:p>
        </p:txBody>
      </p:sp>
      <p:sp>
        <p:nvSpPr>
          <p:cNvPr id="5" name="Footer Placeholder 3"/>
          <p:cNvSpPr>
            <a:spLocks noGrp="1"/>
          </p:cNvSpPr>
          <p:nvPr>
            <p:ph type="ftr" sz="quarter" idx="11"/>
          </p:nvPr>
        </p:nvSpPr>
        <p:spPr/>
        <p:txBody>
          <a:bodyPr/>
          <a:lstStyle/>
          <a:p>
            <a:r>
              <a:rPr lang="en-US"/>
              <a:t>Hospital Management                                    </a:t>
            </a:r>
          </a:p>
        </p:txBody>
      </p:sp>
      <p:sp>
        <p:nvSpPr>
          <p:cNvPr id="6" name="Slide Number Placeholder 4"/>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14763763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2941-E039-4A9A-B2C1-0F1C49BB66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1328C1-3BA8-426F-B970-E105964C98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61C42-99B6-437E-A1B7-9056A0A2B40F}"/>
              </a:ext>
            </a:extLst>
          </p:cNvPr>
          <p:cNvSpPr>
            <a:spLocks noGrp="1"/>
          </p:cNvSpPr>
          <p:nvPr>
            <p:ph type="dt" sz="half" idx="10"/>
          </p:nvPr>
        </p:nvSpPr>
        <p:spPr/>
        <p:txBody>
          <a:bodyPr/>
          <a:lstStyle/>
          <a:p>
            <a:fld id="{3D64D9CF-BB31-4D75-98EA-69CACB9A0F7E}" type="datetime4">
              <a:rPr lang="en-US" smtClean="0"/>
              <a:t>January 29, 2019</a:t>
            </a:fld>
            <a:endParaRPr lang="en-US"/>
          </a:p>
        </p:txBody>
      </p:sp>
      <p:sp>
        <p:nvSpPr>
          <p:cNvPr id="5" name="Footer Placeholder 4">
            <a:extLst>
              <a:ext uri="{FF2B5EF4-FFF2-40B4-BE49-F238E27FC236}">
                <a16:creationId xmlns:a16="http://schemas.microsoft.com/office/drawing/2014/main" id="{D2F44D22-19DB-4F2F-AA50-4ADF643EFB90}"/>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2DEAC6F7-AEB0-4D30-8A28-9B0FCDFA5207}"/>
              </a:ext>
            </a:extLst>
          </p:cNvPr>
          <p:cNvSpPr>
            <a:spLocks noGrp="1"/>
          </p:cNvSpPr>
          <p:nvPr>
            <p:ph type="sldNum" sz="quarter" idx="12"/>
          </p:nvPr>
        </p:nvSpPr>
        <p:spPr/>
        <p:txBody>
          <a:bodyPr/>
          <a:lstStyle/>
          <a:p>
            <a:fld id="{5CA0E04E-0456-4F84-A0B2-4E22BFB7567E}" type="slidenum">
              <a:rPr lang="en-US" smtClean="0"/>
              <a:t>‹#›</a:t>
            </a:fld>
            <a:endParaRPr lang="en-US"/>
          </a:p>
        </p:txBody>
      </p:sp>
    </p:spTree>
    <p:extLst>
      <p:ext uri="{BB962C8B-B14F-4D97-AF65-F5344CB8AC3E}">
        <p14:creationId xmlns:p14="http://schemas.microsoft.com/office/powerpoint/2010/main" val="6017810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1071D6-4634-4E8D-AADF-A5EBD10552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33E956-3D15-4D9C-9D02-2C48B161A7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F53FF-3F8A-4852-B0DD-66C3C905DF2E}"/>
              </a:ext>
            </a:extLst>
          </p:cNvPr>
          <p:cNvSpPr>
            <a:spLocks noGrp="1"/>
          </p:cNvSpPr>
          <p:nvPr>
            <p:ph type="dt" sz="half" idx="10"/>
          </p:nvPr>
        </p:nvSpPr>
        <p:spPr/>
        <p:txBody>
          <a:bodyPr/>
          <a:lstStyle/>
          <a:p>
            <a:fld id="{599A4F19-E2BC-4FE6-B50A-8526D8568FDE}" type="datetime4">
              <a:rPr lang="en-US" smtClean="0"/>
              <a:t>January 29, 2019</a:t>
            </a:fld>
            <a:endParaRPr lang="en-US"/>
          </a:p>
        </p:txBody>
      </p:sp>
      <p:sp>
        <p:nvSpPr>
          <p:cNvPr id="5" name="Footer Placeholder 4">
            <a:extLst>
              <a:ext uri="{FF2B5EF4-FFF2-40B4-BE49-F238E27FC236}">
                <a16:creationId xmlns:a16="http://schemas.microsoft.com/office/drawing/2014/main" id="{5988E053-B4B9-456B-B0F8-EB5F877304EB}"/>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1CB4B979-F152-495E-80C6-CC4C79139473}"/>
              </a:ext>
            </a:extLst>
          </p:cNvPr>
          <p:cNvSpPr>
            <a:spLocks noGrp="1"/>
          </p:cNvSpPr>
          <p:nvPr>
            <p:ph type="sldNum" sz="quarter" idx="12"/>
          </p:nvPr>
        </p:nvSpPr>
        <p:spPr/>
        <p:txBody>
          <a:bodyPr/>
          <a:lstStyle/>
          <a:p>
            <a:fld id="{5CA0E04E-0456-4F84-A0B2-4E22BFB7567E}" type="slidenum">
              <a:rPr lang="en-US" smtClean="0"/>
              <a:t>‹#›</a:t>
            </a:fld>
            <a:endParaRPr lang="en-US"/>
          </a:p>
        </p:txBody>
      </p:sp>
    </p:spTree>
    <p:extLst>
      <p:ext uri="{BB962C8B-B14F-4D97-AF65-F5344CB8AC3E}">
        <p14:creationId xmlns:p14="http://schemas.microsoft.com/office/powerpoint/2010/main" val="1287039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E490-DD7E-408D-9DB3-B0C98A01D3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AB3550-3859-4DDE-AFD5-0A55B7B8D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7571E6-7ADA-4D25-BC22-DB10FC0DDE9C}"/>
              </a:ext>
            </a:extLst>
          </p:cNvPr>
          <p:cNvSpPr>
            <a:spLocks noGrp="1"/>
          </p:cNvSpPr>
          <p:nvPr>
            <p:ph type="dt" sz="half" idx="10"/>
          </p:nvPr>
        </p:nvSpPr>
        <p:spPr/>
        <p:txBody>
          <a:bodyPr/>
          <a:lstStyle/>
          <a:p>
            <a:fld id="{7E417BC2-12DF-4747-B423-7D97EA30349C}" type="datetime4">
              <a:rPr lang="en-US" smtClean="0"/>
              <a:t>January 29, 2019</a:t>
            </a:fld>
            <a:endParaRPr lang="en-US"/>
          </a:p>
        </p:txBody>
      </p:sp>
      <p:sp>
        <p:nvSpPr>
          <p:cNvPr id="5" name="Footer Placeholder 4">
            <a:extLst>
              <a:ext uri="{FF2B5EF4-FFF2-40B4-BE49-F238E27FC236}">
                <a16:creationId xmlns:a16="http://schemas.microsoft.com/office/drawing/2014/main" id="{8BE3E82A-43E5-473F-99D8-CC3764A0315C}"/>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38CAC07B-5A89-4022-807C-15BDA2C282E8}"/>
              </a:ext>
            </a:extLst>
          </p:cNvPr>
          <p:cNvSpPr>
            <a:spLocks noGrp="1"/>
          </p:cNvSpPr>
          <p:nvPr>
            <p:ph type="sldNum" sz="quarter" idx="12"/>
          </p:nvPr>
        </p:nvSpPr>
        <p:spPr/>
        <p:txBody>
          <a:bodyPr/>
          <a:lstStyle/>
          <a:p>
            <a:fld id="{81EB9EF7-0ECE-4193-9704-17FAF25D4418}" type="slidenum">
              <a:rPr lang="en-US" smtClean="0"/>
              <a:t>‹#›</a:t>
            </a:fld>
            <a:endParaRPr lang="en-US"/>
          </a:p>
        </p:txBody>
      </p:sp>
    </p:spTree>
    <p:extLst>
      <p:ext uri="{BB962C8B-B14F-4D97-AF65-F5344CB8AC3E}">
        <p14:creationId xmlns:p14="http://schemas.microsoft.com/office/powerpoint/2010/main" val="1678313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9AE2-A191-482D-954C-B456EEAA9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EA0583-30BF-4A80-A70E-884FB354F1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77CA9-D1CE-4914-BFAB-CC36B0CAF437}"/>
              </a:ext>
            </a:extLst>
          </p:cNvPr>
          <p:cNvSpPr>
            <a:spLocks noGrp="1"/>
          </p:cNvSpPr>
          <p:nvPr>
            <p:ph type="dt" sz="half" idx="10"/>
          </p:nvPr>
        </p:nvSpPr>
        <p:spPr/>
        <p:txBody>
          <a:bodyPr/>
          <a:lstStyle/>
          <a:p>
            <a:fld id="{A126EFE9-B2E5-40B6-99CF-69505F43E79D}" type="datetime4">
              <a:rPr lang="en-US" smtClean="0"/>
              <a:t>January 29, 2019</a:t>
            </a:fld>
            <a:endParaRPr lang="en-US"/>
          </a:p>
        </p:txBody>
      </p:sp>
      <p:sp>
        <p:nvSpPr>
          <p:cNvPr id="5" name="Footer Placeholder 4">
            <a:extLst>
              <a:ext uri="{FF2B5EF4-FFF2-40B4-BE49-F238E27FC236}">
                <a16:creationId xmlns:a16="http://schemas.microsoft.com/office/drawing/2014/main" id="{A5B6E25F-BA1E-4DC2-83F8-05467FA09776}"/>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DC665579-424B-436C-A138-199E368CC4A0}"/>
              </a:ext>
            </a:extLst>
          </p:cNvPr>
          <p:cNvSpPr>
            <a:spLocks noGrp="1"/>
          </p:cNvSpPr>
          <p:nvPr>
            <p:ph type="sldNum" sz="quarter" idx="12"/>
          </p:nvPr>
        </p:nvSpPr>
        <p:spPr/>
        <p:txBody>
          <a:bodyPr/>
          <a:lstStyle/>
          <a:p>
            <a:fld id="{81EB9EF7-0ECE-4193-9704-17FAF25D4418}" type="slidenum">
              <a:rPr lang="en-US" smtClean="0"/>
              <a:t>‹#›</a:t>
            </a:fld>
            <a:endParaRPr lang="en-US"/>
          </a:p>
        </p:txBody>
      </p:sp>
    </p:spTree>
    <p:extLst>
      <p:ext uri="{BB962C8B-B14F-4D97-AF65-F5344CB8AC3E}">
        <p14:creationId xmlns:p14="http://schemas.microsoft.com/office/powerpoint/2010/main" val="23793547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579A-3C1F-4E15-9CFD-2B986F4DE8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1EC1E-69A4-4573-9B72-3B66D407AB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BFCB36-793A-4058-B9F3-3157D1A34017}"/>
              </a:ext>
            </a:extLst>
          </p:cNvPr>
          <p:cNvSpPr>
            <a:spLocks noGrp="1"/>
          </p:cNvSpPr>
          <p:nvPr>
            <p:ph type="dt" sz="half" idx="10"/>
          </p:nvPr>
        </p:nvSpPr>
        <p:spPr/>
        <p:txBody>
          <a:bodyPr/>
          <a:lstStyle/>
          <a:p>
            <a:fld id="{48537243-76EA-4B1E-A02D-3D077BB8298A}" type="datetime4">
              <a:rPr lang="en-US" smtClean="0"/>
              <a:t>January 29, 2019</a:t>
            </a:fld>
            <a:endParaRPr lang="en-US"/>
          </a:p>
        </p:txBody>
      </p:sp>
      <p:sp>
        <p:nvSpPr>
          <p:cNvPr id="5" name="Footer Placeholder 4">
            <a:extLst>
              <a:ext uri="{FF2B5EF4-FFF2-40B4-BE49-F238E27FC236}">
                <a16:creationId xmlns:a16="http://schemas.microsoft.com/office/drawing/2014/main" id="{C15EA07E-7C5A-4443-A344-1DBA02C3486A}"/>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58E14DAA-EEC2-4359-B94F-232D8582868D}"/>
              </a:ext>
            </a:extLst>
          </p:cNvPr>
          <p:cNvSpPr>
            <a:spLocks noGrp="1"/>
          </p:cNvSpPr>
          <p:nvPr>
            <p:ph type="sldNum" sz="quarter" idx="12"/>
          </p:nvPr>
        </p:nvSpPr>
        <p:spPr/>
        <p:txBody>
          <a:bodyPr/>
          <a:lstStyle/>
          <a:p>
            <a:fld id="{81EB9EF7-0ECE-4193-9704-17FAF25D4418}" type="slidenum">
              <a:rPr lang="en-US" smtClean="0"/>
              <a:t>‹#›</a:t>
            </a:fld>
            <a:endParaRPr lang="en-US"/>
          </a:p>
        </p:txBody>
      </p:sp>
    </p:spTree>
    <p:extLst>
      <p:ext uri="{BB962C8B-B14F-4D97-AF65-F5344CB8AC3E}">
        <p14:creationId xmlns:p14="http://schemas.microsoft.com/office/powerpoint/2010/main" val="11929303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3D39-D75B-417C-A42B-0491E21C1C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512DC-D12D-4F13-AD82-661E2ACFD0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7095FA-8DA1-4510-8386-32F8618453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014635-FDE6-4533-85E0-7B638675AD2C}"/>
              </a:ext>
            </a:extLst>
          </p:cNvPr>
          <p:cNvSpPr>
            <a:spLocks noGrp="1"/>
          </p:cNvSpPr>
          <p:nvPr>
            <p:ph type="dt" sz="half" idx="10"/>
          </p:nvPr>
        </p:nvSpPr>
        <p:spPr/>
        <p:txBody>
          <a:bodyPr/>
          <a:lstStyle/>
          <a:p>
            <a:fld id="{3DCE9115-D9DE-4003-A8F8-04D19D86B40B}" type="datetime4">
              <a:rPr lang="en-US" smtClean="0"/>
              <a:t>January 29, 2019</a:t>
            </a:fld>
            <a:endParaRPr lang="en-US"/>
          </a:p>
        </p:txBody>
      </p:sp>
      <p:sp>
        <p:nvSpPr>
          <p:cNvPr id="6" name="Footer Placeholder 5">
            <a:extLst>
              <a:ext uri="{FF2B5EF4-FFF2-40B4-BE49-F238E27FC236}">
                <a16:creationId xmlns:a16="http://schemas.microsoft.com/office/drawing/2014/main" id="{CBB84361-148F-4DAD-BD39-F86EE8087BCE}"/>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8A51AB8C-5F02-45C5-89A5-936226CF0935}"/>
              </a:ext>
            </a:extLst>
          </p:cNvPr>
          <p:cNvSpPr>
            <a:spLocks noGrp="1"/>
          </p:cNvSpPr>
          <p:nvPr>
            <p:ph type="sldNum" sz="quarter" idx="12"/>
          </p:nvPr>
        </p:nvSpPr>
        <p:spPr/>
        <p:txBody>
          <a:bodyPr/>
          <a:lstStyle/>
          <a:p>
            <a:fld id="{81EB9EF7-0ECE-4193-9704-17FAF25D4418}" type="slidenum">
              <a:rPr lang="en-US" smtClean="0"/>
              <a:t>‹#›</a:t>
            </a:fld>
            <a:endParaRPr lang="en-US"/>
          </a:p>
        </p:txBody>
      </p:sp>
    </p:spTree>
    <p:extLst>
      <p:ext uri="{BB962C8B-B14F-4D97-AF65-F5344CB8AC3E}">
        <p14:creationId xmlns:p14="http://schemas.microsoft.com/office/powerpoint/2010/main" val="36803381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A668-A761-431E-B55E-7DA1FE5D9F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33C602-95CA-4305-B535-7E5FBB965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BE1B24-C4C7-4D41-9369-90EE28F897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7AAB21-5D48-4B28-AF51-5FC3A03F3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A9156F4-34F5-428D-9A0E-865BE3866A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E2F5ED-D79E-4411-833B-D15284484514}"/>
              </a:ext>
            </a:extLst>
          </p:cNvPr>
          <p:cNvSpPr>
            <a:spLocks noGrp="1"/>
          </p:cNvSpPr>
          <p:nvPr>
            <p:ph type="dt" sz="half" idx="10"/>
          </p:nvPr>
        </p:nvSpPr>
        <p:spPr/>
        <p:txBody>
          <a:bodyPr/>
          <a:lstStyle/>
          <a:p>
            <a:fld id="{4DAD63D0-13BD-41E8-B42E-028629A76BE2}" type="datetime4">
              <a:rPr lang="en-US" smtClean="0"/>
              <a:t>January 29, 2019</a:t>
            </a:fld>
            <a:endParaRPr lang="en-US"/>
          </a:p>
        </p:txBody>
      </p:sp>
      <p:sp>
        <p:nvSpPr>
          <p:cNvPr id="8" name="Footer Placeholder 7">
            <a:extLst>
              <a:ext uri="{FF2B5EF4-FFF2-40B4-BE49-F238E27FC236}">
                <a16:creationId xmlns:a16="http://schemas.microsoft.com/office/drawing/2014/main" id="{80E2C45D-F1AE-4D8A-B0B0-A7F1CF44C7F7}"/>
              </a:ext>
            </a:extLst>
          </p:cNvPr>
          <p:cNvSpPr>
            <a:spLocks noGrp="1"/>
          </p:cNvSpPr>
          <p:nvPr>
            <p:ph type="ftr" sz="quarter" idx="11"/>
          </p:nvPr>
        </p:nvSpPr>
        <p:spPr/>
        <p:txBody>
          <a:bodyPr/>
          <a:lstStyle/>
          <a:p>
            <a:r>
              <a:rPr lang="en-US"/>
              <a:t>Hospital Management                                    </a:t>
            </a:r>
          </a:p>
        </p:txBody>
      </p:sp>
      <p:sp>
        <p:nvSpPr>
          <p:cNvPr id="9" name="Slide Number Placeholder 8">
            <a:extLst>
              <a:ext uri="{FF2B5EF4-FFF2-40B4-BE49-F238E27FC236}">
                <a16:creationId xmlns:a16="http://schemas.microsoft.com/office/drawing/2014/main" id="{4B76AF2D-B3FB-4DC7-8F1B-6CB44F55A005}"/>
              </a:ext>
            </a:extLst>
          </p:cNvPr>
          <p:cNvSpPr>
            <a:spLocks noGrp="1"/>
          </p:cNvSpPr>
          <p:nvPr>
            <p:ph type="sldNum" sz="quarter" idx="12"/>
          </p:nvPr>
        </p:nvSpPr>
        <p:spPr/>
        <p:txBody>
          <a:bodyPr/>
          <a:lstStyle/>
          <a:p>
            <a:fld id="{81EB9EF7-0ECE-4193-9704-17FAF25D4418}" type="slidenum">
              <a:rPr lang="en-US" smtClean="0"/>
              <a:t>‹#›</a:t>
            </a:fld>
            <a:endParaRPr lang="en-US"/>
          </a:p>
        </p:txBody>
      </p:sp>
    </p:spTree>
    <p:extLst>
      <p:ext uri="{BB962C8B-B14F-4D97-AF65-F5344CB8AC3E}">
        <p14:creationId xmlns:p14="http://schemas.microsoft.com/office/powerpoint/2010/main" val="2777325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3DD8-6AA6-4875-BC31-6BA8E66080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09DF17-CCF6-4750-88CA-0024AE800E44}"/>
              </a:ext>
            </a:extLst>
          </p:cNvPr>
          <p:cNvSpPr>
            <a:spLocks noGrp="1"/>
          </p:cNvSpPr>
          <p:nvPr>
            <p:ph type="dt" sz="half" idx="10"/>
          </p:nvPr>
        </p:nvSpPr>
        <p:spPr/>
        <p:txBody>
          <a:bodyPr/>
          <a:lstStyle/>
          <a:p>
            <a:fld id="{B2864ED4-BF2B-48AD-AA69-A5CC5F50CE07}" type="datetime4">
              <a:rPr lang="en-US" smtClean="0"/>
              <a:t>January 29, 2019</a:t>
            </a:fld>
            <a:endParaRPr lang="en-US"/>
          </a:p>
        </p:txBody>
      </p:sp>
      <p:sp>
        <p:nvSpPr>
          <p:cNvPr id="4" name="Footer Placeholder 3">
            <a:extLst>
              <a:ext uri="{FF2B5EF4-FFF2-40B4-BE49-F238E27FC236}">
                <a16:creationId xmlns:a16="http://schemas.microsoft.com/office/drawing/2014/main" id="{AA7A9270-3BBF-4EB6-95D7-980F73DDE436}"/>
              </a:ext>
            </a:extLst>
          </p:cNvPr>
          <p:cNvSpPr>
            <a:spLocks noGrp="1"/>
          </p:cNvSpPr>
          <p:nvPr>
            <p:ph type="ftr" sz="quarter" idx="11"/>
          </p:nvPr>
        </p:nvSpPr>
        <p:spPr/>
        <p:txBody>
          <a:bodyPr/>
          <a:lstStyle/>
          <a:p>
            <a:r>
              <a:rPr lang="en-US"/>
              <a:t>Hospital Management                                    </a:t>
            </a:r>
          </a:p>
        </p:txBody>
      </p:sp>
      <p:sp>
        <p:nvSpPr>
          <p:cNvPr id="5" name="Slide Number Placeholder 4">
            <a:extLst>
              <a:ext uri="{FF2B5EF4-FFF2-40B4-BE49-F238E27FC236}">
                <a16:creationId xmlns:a16="http://schemas.microsoft.com/office/drawing/2014/main" id="{840C5989-0BEA-4DB3-B835-BE8179A56808}"/>
              </a:ext>
            </a:extLst>
          </p:cNvPr>
          <p:cNvSpPr>
            <a:spLocks noGrp="1"/>
          </p:cNvSpPr>
          <p:nvPr>
            <p:ph type="sldNum" sz="quarter" idx="12"/>
          </p:nvPr>
        </p:nvSpPr>
        <p:spPr/>
        <p:txBody>
          <a:bodyPr/>
          <a:lstStyle/>
          <a:p>
            <a:fld id="{81EB9EF7-0ECE-4193-9704-17FAF25D4418}" type="slidenum">
              <a:rPr lang="en-US" smtClean="0"/>
              <a:t>‹#›</a:t>
            </a:fld>
            <a:endParaRPr lang="en-US"/>
          </a:p>
        </p:txBody>
      </p:sp>
    </p:spTree>
    <p:extLst>
      <p:ext uri="{BB962C8B-B14F-4D97-AF65-F5344CB8AC3E}">
        <p14:creationId xmlns:p14="http://schemas.microsoft.com/office/powerpoint/2010/main" val="42753323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C8D24-065A-49FC-AFBC-E33D6CFB656F}"/>
              </a:ext>
            </a:extLst>
          </p:cNvPr>
          <p:cNvSpPr>
            <a:spLocks noGrp="1"/>
          </p:cNvSpPr>
          <p:nvPr>
            <p:ph type="dt" sz="half" idx="10"/>
          </p:nvPr>
        </p:nvSpPr>
        <p:spPr/>
        <p:txBody>
          <a:bodyPr/>
          <a:lstStyle/>
          <a:p>
            <a:fld id="{D31EC36E-45D3-4DAC-B1C6-57897EE098CF}" type="datetime4">
              <a:rPr lang="en-US" smtClean="0"/>
              <a:t>January 29, 2019</a:t>
            </a:fld>
            <a:endParaRPr lang="en-US"/>
          </a:p>
        </p:txBody>
      </p:sp>
      <p:sp>
        <p:nvSpPr>
          <p:cNvPr id="3" name="Footer Placeholder 2">
            <a:extLst>
              <a:ext uri="{FF2B5EF4-FFF2-40B4-BE49-F238E27FC236}">
                <a16:creationId xmlns:a16="http://schemas.microsoft.com/office/drawing/2014/main" id="{E1F595DB-5101-4290-86D9-8B6CF6C340F2}"/>
              </a:ext>
            </a:extLst>
          </p:cNvPr>
          <p:cNvSpPr>
            <a:spLocks noGrp="1"/>
          </p:cNvSpPr>
          <p:nvPr>
            <p:ph type="ftr" sz="quarter" idx="11"/>
          </p:nvPr>
        </p:nvSpPr>
        <p:spPr/>
        <p:txBody>
          <a:bodyPr/>
          <a:lstStyle/>
          <a:p>
            <a:r>
              <a:rPr lang="en-US"/>
              <a:t>Hospital Management                                    </a:t>
            </a:r>
          </a:p>
        </p:txBody>
      </p:sp>
      <p:sp>
        <p:nvSpPr>
          <p:cNvPr id="4" name="Slide Number Placeholder 3">
            <a:extLst>
              <a:ext uri="{FF2B5EF4-FFF2-40B4-BE49-F238E27FC236}">
                <a16:creationId xmlns:a16="http://schemas.microsoft.com/office/drawing/2014/main" id="{C4FF7224-07EE-4625-BFB2-1A82306A2654}"/>
              </a:ext>
            </a:extLst>
          </p:cNvPr>
          <p:cNvSpPr>
            <a:spLocks noGrp="1"/>
          </p:cNvSpPr>
          <p:nvPr>
            <p:ph type="sldNum" sz="quarter" idx="12"/>
          </p:nvPr>
        </p:nvSpPr>
        <p:spPr/>
        <p:txBody>
          <a:bodyPr/>
          <a:lstStyle/>
          <a:p>
            <a:fld id="{81EB9EF7-0ECE-4193-9704-17FAF25D4418}" type="slidenum">
              <a:rPr lang="en-US" smtClean="0"/>
              <a:t>‹#›</a:t>
            </a:fld>
            <a:endParaRPr lang="en-US"/>
          </a:p>
        </p:txBody>
      </p:sp>
    </p:spTree>
    <p:extLst>
      <p:ext uri="{BB962C8B-B14F-4D97-AF65-F5344CB8AC3E}">
        <p14:creationId xmlns:p14="http://schemas.microsoft.com/office/powerpoint/2010/main" val="30541453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B050-7863-4711-8AE5-68A988302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3891B-C0B3-4325-8201-61BB823ED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0E10E2-F15B-4FB6-9C40-225024FE6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8629EF-7806-42A3-AD0A-02C1D6A3BABB}"/>
              </a:ext>
            </a:extLst>
          </p:cNvPr>
          <p:cNvSpPr>
            <a:spLocks noGrp="1"/>
          </p:cNvSpPr>
          <p:nvPr>
            <p:ph type="dt" sz="half" idx="10"/>
          </p:nvPr>
        </p:nvSpPr>
        <p:spPr/>
        <p:txBody>
          <a:bodyPr/>
          <a:lstStyle/>
          <a:p>
            <a:fld id="{9A9C4129-4391-4952-8D03-46E8123FAD77}" type="datetime4">
              <a:rPr lang="en-US" smtClean="0"/>
              <a:t>January 29, 2019</a:t>
            </a:fld>
            <a:endParaRPr lang="en-US"/>
          </a:p>
        </p:txBody>
      </p:sp>
      <p:sp>
        <p:nvSpPr>
          <p:cNvPr id="6" name="Footer Placeholder 5">
            <a:extLst>
              <a:ext uri="{FF2B5EF4-FFF2-40B4-BE49-F238E27FC236}">
                <a16:creationId xmlns:a16="http://schemas.microsoft.com/office/drawing/2014/main" id="{5CBD6DCB-F54C-4976-8C30-334847E4B600}"/>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85A03CFC-FCDA-4F44-852C-F9DE6AF74DF9}"/>
              </a:ext>
            </a:extLst>
          </p:cNvPr>
          <p:cNvSpPr>
            <a:spLocks noGrp="1"/>
          </p:cNvSpPr>
          <p:nvPr>
            <p:ph type="sldNum" sz="quarter" idx="12"/>
          </p:nvPr>
        </p:nvSpPr>
        <p:spPr/>
        <p:txBody>
          <a:bodyPr/>
          <a:lstStyle/>
          <a:p>
            <a:fld id="{81EB9EF7-0ECE-4193-9704-17FAF25D4418}" type="slidenum">
              <a:rPr lang="en-US" smtClean="0"/>
              <a:t>‹#›</a:t>
            </a:fld>
            <a:endParaRPr lang="en-US"/>
          </a:p>
        </p:txBody>
      </p:sp>
    </p:spTree>
    <p:extLst>
      <p:ext uri="{BB962C8B-B14F-4D97-AF65-F5344CB8AC3E}">
        <p14:creationId xmlns:p14="http://schemas.microsoft.com/office/powerpoint/2010/main" val="300145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A182CF9-D12E-4464-B747-16E09DD9E9F7}" type="datetime4">
              <a:rPr lang="en-US" smtClean="0"/>
              <a:t>January 29, 2019</a:t>
            </a:fld>
            <a:endParaRPr lang="en-US"/>
          </a:p>
        </p:txBody>
      </p:sp>
      <p:sp>
        <p:nvSpPr>
          <p:cNvPr id="5" name="Footer Placeholder 2"/>
          <p:cNvSpPr>
            <a:spLocks noGrp="1"/>
          </p:cNvSpPr>
          <p:nvPr>
            <p:ph type="ftr" sz="quarter" idx="11"/>
          </p:nvPr>
        </p:nvSpPr>
        <p:spPr/>
        <p:txBody>
          <a:bodyPr/>
          <a:lstStyle/>
          <a:p>
            <a:r>
              <a:rPr lang="en-US"/>
              <a:t>Hospital Management                                    </a:t>
            </a:r>
          </a:p>
        </p:txBody>
      </p:sp>
      <p:sp>
        <p:nvSpPr>
          <p:cNvPr id="6" name="Slide Number Placeholder 3"/>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2974349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8A5-C85C-49C1-95FC-97A58B1B6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FEEC80-8ABB-4CA7-AFD5-F14F9FA4B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7E67A4-79F2-41A8-BD38-E25A05698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6CBD6A-110D-4AB2-932A-FB5E7F00BCFB}"/>
              </a:ext>
            </a:extLst>
          </p:cNvPr>
          <p:cNvSpPr>
            <a:spLocks noGrp="1"/>
          </p:cNvSpPr>
          <p:nvPr>
            <p:ph type="dt" sz="half" idx="10"/>
          </p:nvPr>
        </p:nvSpPr>
        <p:spPr/>
        <p:txBody>
          <a:bodyPr/>
          <a:lstStyle/>
          <a:p>
            <a:fld id="{B7D20E10-A165-4AB8-A704-E75A7F7F40F2}" type="datetime4">
              <a:rPr lang="en-US" smtClean="0"/>
              <a:t>January 29, 2019</a:t>
            </a:fld>
            <a:endParaRPr lang="en-US"/>
          </a:p>
        </p:txBody>
      </p:sp>
      <p:sp>
        <p:nvSpPr>
          <p:cNvPr id="6" name="Footer Placeholder 5">
            <a:extLst>
              <a:ext uri="{FF2B5EF4-FFF2-40B4-BE49-F238E27FC236}">
                <a16:creationId xmlns:a16="http://schemas.microsoft.com/office/drawing/2014/main" id="{EFDFDEA9-F3CF-4D1F-B46C-82B48865DF1C}"/>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AAB885A4-7B01-4297-BC4A-F3FAD2152D1A}"/>
              </a:ext>
            </a:extLst>
          </p:cNvPr>
          <p:cNvSpPr>
            <a:spLocks noGrp="1"/>
          </p:cNvSpPr>
          <p:nvPr>
            <p:ph type="sldNum" sz="quarter" idx="12"/>
          </p:nvPr>
        </p:nvSpPr>
        <p:spPr/>
        <p:txBody>
          <a:bodyPr/>
          <a:lstStyle/>
          <a:p>
            <a:fld id="{81EB9EF7-0ECE-4193-9704-17FAF25D4418}" type="slidenum">
              <a:rPr lang="en-US" smtClean="0"/>
              <a:t>‹#›</a:t>
            </a:fld>
            <a:endParaRPr lang="en-US"/>
          </a:p>
        </p:txBody>
      </p:sp>
    </p:spTree>
    <p:extLst>
      <p:ext uri="{BB962C8B-B14F-4D97-AF65-F5344CB8AC3E}">
        <p14:creationId xmlns:p14="http://schemas.microsoft.com/office/powerpoint/2010/main" val="37569372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F69-5971-4B4B-9DC5-8E07A4B3E7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1A4BF5-6784-4062-87D5-E9003C1F12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77322-4D81-40A0-BB0A-009F10C82734}"/>
              </a:ext>
            </a:extLst>
          </p:cNvPr>
          <p:cNvSpPr>
            <a:spLocks noGrp="1"/>
          </p:cNvSpPr>
          <p:nvPr>
            <p:ph type="dt" sz="half" idx="10"/>
          </p:nvPr>
        </p:nvSpPr>
        <p:spPr/>
        <p:txBody>
          <a:bodyPr/>
          <a:lstStyle/>
          <a:p>
            <a:fld id="{DD57FAED-D727-4147-9D09-703EA7D50D83}" type="datetime4">
              <a:rPr lang="en-US" smtClean="0"/>
              <a:t>January 29, 2019</a:t>
            </a:fld>
            <a:endParaRPr lang="en-US"/>
          </a:p>
        </p:txBody>
      </p:sp>
      <p:sp>
        <p:nvSpPr>
          <p:cNvPr id="5" name="Footer Placeholder 4">
            <a:extLst>
              <a:ext uri="{FF2B5EF4-FFF2-40B4-BE49-F238E27FC236}">
                <a16:creationId xmlns:a16="http://schemas.microsoft.com/office/drawing/2014/main" id="{31B6EC72-224D-406F-9715-86437ECA2B67}"/>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FA6DE1FE-598F-4016-B8FF-3D053A9BA186}"/>
              </a:ext>
            </a:extLst>
          </p:cNvPr>
          <p:cNvSpPr>
            <a:spLocks noGrp="1"/>
          </p:cNvSpPr>
          <p:nvPr>
            <p:ph type="sldNum" sz="quarter" idx="12"/>
          </p:nvPr>
        </p:nvSpPr>
        <p:spPr/>
        <p:txBody>
          <a:bodyPr/>
          <a:lstStyle/>
          <a:p>
            <a:fld id="{81EB9EF7-0ECE-4193-9704-17FAF25D4418}" type="slidenum">
              <a:rPr lang="en-US" smtClean="0"/>
              <a:t>‹#›</a:t>
            </a:fld>
            <a:endParaRPr lang="en-US"/>
          </a:p>
        </p:txBody>
      </p:sp>
    </p:spTree>
    <p:extLst>
      <p:ext uri="{BB962C8B-B14F-4D97-AF65-F5344CB8AC3E}">
        <p14:creationId xmlns:p14="http://schemas.microsoft.com/office/powerpoint/2010/main" val="31138773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2F682-EBB9-4DC4-91DE-ABCBD947C9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1B5CC-FB76-4DEB-8BB9-83E6D49A3E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0FEE7-5660-41BC-9934-08ABBA19C13A}"/>
              </a:ext>
            </a:extLst>
          </p:cNvPr>
          <p:cNvSpPr>
            <a:spLocks noGrp="1"/>
          </p:cNvSpPr>
          <p:nvPr>
            <p:ph type="dt" sz="half" idx="10"/>
          </p:nvPr>
        </p:nvSpPr>
        <p:spPr/>
        <p:txBody>
          <a:bodyPr/>
          <a:lstStyle/>
          <a:p>
            <a:fld id="{C056EA5F-CB5C-41A6-AFEE-089B7B871C34}" type="datetime4">
              <a:rPr lang="en-US" smtClean="0"/>
              <a:t>January 29, 2019</a:t>
            </a:fld>
            <a:endParaRPr lang="en-US"/>
          </a:p>
        </p:txBody>
      </p:sp>
      <p:sp>
        <p:nvSpPr>
          <p:cNvPr id="5" name="Footer Placeholder 4">
            <a:extLst>
              <a:ext uri="{FF2B5EF4-FFF2-40B4-BE49-F238E27FC236}">
                <a16:creationId xmlns:a16="http://schemas.microsoft.com/office/drawing/2014/main" id="{D9063972-720A-42AB-A8DE-E08B8E1A431F}"/>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4914ED07-DA33-45BB-9F8A-CF212B504841}"/>
              </a:ext>
            </a:extLst>
          </p:cNvPr>
          <p:cNvSpPr>
            <a:spLocks noGrp="1"/>
          </p:cNvSpPr>
          <p:nvPr>
            <p:ph type="sldNum" sz="quarter" idx="12"/>
          </p:nvPr>
        </p:nvSpPr>
        <p:spPr/>
        <p:txBody>
          <a:bodyPr/>
          <a:lstStyle/>
          <a:p>
            <a:fld id="{81EB9EF7-0ECE-4193-9704-17FAF25D4418}" type="slidenum">
              <a:rPr lang="en-US" smtClean="0"/>
              <a:t>‹#›</a:t>
            </a:fld>
            <a:endParaRPr lang="en-US"/>
          </a:p>
        </p:txBody>
      </p:sp>
    </p:spTree>
    <p:extLst>
      <p:ext uri="{BB962C8B-B14F-4D97-AF65-F5344CB8AC3E}">
        <p14:creationId xmlns:p14="http://schemas.microsoft.com/office/powerpoint/2010/main" val="16907322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3FF8-F956-44DA-8CBB-8322D5DD1E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AAD059-81FC-4D74-BB7F-373C7B9441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8FF0A3-C901-4FAF-A735-EEEEBDD1A849}"/>
              </a:ext>
            </a:extLst>
          </p:cNvPr>
          <p:cNvSpPr>
            <a:spLocks noGrp="1"/>
          </p:cNvSpPr>
          <p:nvPr>
            <p:ph type="dt" sz="half" idx="10"/>
          </p:nvPr>
        </p:nvSpPr>
        <p:spPr/>
        <p:txBody>
          <a:bodyPr/>
          <a:lstStyle/>
          <a:p>
            <a:fld id="{3FEA5975-EE0A-4139-8672-0316114987D7}" type="datetime4">
              <a:rPr lang="en-US" smtClean="0"/>
              <a:t>January 29, 2019</a:t>
            </a:fld>
            <a:endParaRPr lang="en-US"/>
          </a:p>
        </p:txBody>
      </p:sp>
      <p:sp>
        <p:nvSpPr>
          <p:cNvPr id="5" name="Footer Placeholder 4">
            <a:extLst>
              <a:ext uri="{FF2B5EF4-FFF2-40B4-BE49-F238E27FC236}">
                <a16:creationId xmlns:a16="http://schemas.microsoft.com/office/drawing/2014/main" id="{CB79A1B9-CAFC-4D25-B2D6-228B8B3936E3}"/>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480D1C64-7E5A-4F94-8E93-F570DF85C222}"/>
              </a:ext>
            </a:extLst>
          </p:cNvPr>
          <p:cNvSpPr>
            <a:spLocks noGrp="1"/>
          </p:cNvSpPr>
          <p:nvPr>
            <p:ph type="sldNum" sz="quarter" idx="12"/>
          </p:nvPr>
        </p:nvSpPr>
        <p:spPr/>
        <p:txBody>
          <a:bodyPr/>
          <a:lstStyle/>
          <a:p>
            <a:fld id="{E550DE5F-730C-4C05-81C7-0507EF1BE0EF}" type="slidenum">
              <a:rPr lang="en-US" smtClean="0"/>
              <a:t>‹#›</a:t>
            </a:fld>
            <a:endParaRPr lang="en-US"/>
          </a:p>
        </p:txBody>
      </p:sp>
    </p:spTree>
    <p:extLst>
      <p:ext uri="{BB962C8B-B14F-4D97-AF65-F5344CB8AC3E}">
        <p14:creationId xmlns:p14="http://schemas.microsoft.com/office/powerpoint/2010/main" val="4459950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E5E6-DF47-43B6-9139-4B32E514CC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A5C22-42D8-4FE1-9305-F3E49D8DE5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41971-33EE-4F7B-89C8-1432E1D93683}"/>
              </a:ext>
            </a:extLst>
          </p:cNvPr>
          <p:cNvSpPr>
            <a:spLocks noGrp="1"/>
          </p:cNvSpPr>
          <p:nvPr>
            <p:ph type="dt" sz="half" idx="10"/>
          </p:nvPr>
        </p:nvSpPr>
        <p:spPr/>
        <p:txBody>
          <a:bodyPr/>
          <a:lstStyle/>
          <a:p>
            <a:fld id="{18D89080-FD18-4139-BB9D-F53BD705637A}" type="datetime4">
              <a:rPr lang="en-US" smtClean="0"/>
              <a:t>January 29, 2019</a:t>
            </a:fld>
            <a:endParaRPr lang="en-US"/>
          </a:p>
        </p:txBody>
      </p:sp>
      <p:sp>
        <p:nvSpPr>
          <p:cNvPr id="5" name="Footer Placeholder 4">
            <a:extLst>
              <a:ext uri="{FF2B5EF4-FFF2-40B4-BE49-F238E27FC236}">
                <a16:creationId xmlns:a16="http://schemas.microsoft.com/office/drawing/2014/main" id="{D1659FF3-48A2-4D76-8B98-29CB8B45211A}"/>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CA62A2A0-812C-4A54-AFFC-78D5B84F5578}"/>
              </a:ext>
            </a:extLst>
          </p:cNvPr>
          <p:cNvSpPr>
            <a:spLocks noGrp="1"/>
          </p:cNvSpPr>
          <p:nvPr>
            <p:ph type="sldNum" sz="quarter" idx="12"/>
          </p:nvPr>
        </p:nvSpPr>
        <p:spPr/>
        <p:txBody>
          <a:bodyPr/>
          <a:lstStyle/>
          <a:p>
            <a:fld id="{E550DE5F-730C-4C05-81C7-0507EF1BE0EF}" type="slidenum">
              <a:rPr lang="en-US" smtClean="0"/>
              <a:t>‹#›</a:t>
            </a:fld>
            <a:endParaRPr lang="en-US"/>
          </a:p>
        </p:txBody>
      </p:sp>
    </p:spTree>
    <p:extLst>
      <p:ext uri="{BB962C8B-B14F-4D97-AF65-F5344CB8AC3E}">
        <p14:creationId xmlns:p14="http://schemas.microsoft.com/office/powerpoint/2010/main" val="40521621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A72A-11C7-491B-952F-5BD97F0E98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0A2980-5D78-458C-8E0F-EEFB2F9F47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E6FE32-F0F0-4B0E-886B-20BF50FFBF10}"/>
              </a:ext>
            </a:extLst>
          </p:cNvPr>
          <p:cNvSpPr>
            <a:spLocks noGrp="1"/>
          </p:cNvSpPr>
          <p:nvPr>
            <p:ph type="dt" sz="half" idx="10"/>
          </p:nvPr>
        </p:nvSpPr>
        <p:spPr/>
        <p:txBody>
          <a:bodyPr/>
          <a:lstStyle/>
          <a:p>
            <a:fld id="{29620BE6-6214-4049-B274-A99C0690A226}" type="datetime4">
              <a:rPr lang="en-US" smtClean="0"/>
              <a:t>January 29, 2019</a:t>
            </a:fld>
            <a:endParaRPr lang="en-US"/>
          </a:p>
        </p:txBody>
      </p:sp>
      <p:sp>
        <p:nvSpPr>
          <p:cNvPr id="5" name="Footer Placeholder 4">
            <a:extLst>
              <a:ext uri="{FF2B5EF4-FFF2-40B4-BE49-F238E27FC236}">
                <a16:creationId xmlns:a16="http://schemas.microsoft.com/office/drawing/2014/main" id="{741F9702-C14A-43D9-83AC-EDD3C07C1CDA}"/>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BDA14366-D6CA-4199-854C-0B051B73DDC4}"/>
              </a:ext>
            </a:extLst>
          </p:cNvPr>
          <p:cNvSpPr>
            <a:spLocks noGrp="1"/>
          </p:cNvSpPr>
          <p:nvPr>
            <p:ph type="sldNum" sz="quarter" idx="12"/>
          </p:nvPr>
        </p:nvSpPr>
        <p:spPr/>
        <p:txBody>
          <a:bodyPr/>
          <a:lstStyle/>
          <a:p>
            <a:fld id="{E550DE5F-730C-4C05-81C7-0507EF1BE0EF}" type="slidenum">
              <a:rPr lang="en-US" smtClean="0"/>
              <a:t>‹#›</a:t>
            </a:fld>
            <a:endParaRPr lang="en-US"/>
          </a:p>
        </p:txBody>
      </p:sp>
    </p:spTree>
    <p:extLst>
      <p:ext uri="{BB962C8B-B14F-4D97-AF65-F5344CB8AC3E}">
        <p14:creationId xmlns:p14="http://schemas.microsoft.com/office/powerpoint/2010/main" val="16217920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19F6-AAEA-492B-87DC-E7542D1D2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8C75E-EB0C-44F0-9487-FB1EDCCC6E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BB663-86B2-49E3-91EA-26B72FC40A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F3B96E-1A32-4A91-8645-C3D9D753A09F}"/>
              </a:ext>
            </a:extLst>
          </p:cNvPr>
          <p:cNvSpPr>
            <a:spLocks noGrp="1"/>
          </p:cNvSpPr>
          <p:nvPr>
            <p:ph type="dt" sz="half" idx="10"/>
          </p:nvPr>
        </p:nvSpPr>
        <p:spPr/>
        <p:txBody>
          <a:bodyPr/>
          <a:lstStyle/>
          <a:p>
            <a:fld id="{3190A775-FFF2-4C99-97C5-372A35DAF32E}" type="datetime4">
              <a:rPr lang="en-US" smtClean="0"/>
              <a:t>January 29, 2019</a:t>
            </a:fld>
            <a:endParaRPr lang="en-US"/>
          </a:p>
        </p:txBody>
      </p:sp>
      <p:sp>
        <p:nvSpPr>
          <p:cNvPr id="6" name="Footer Placeholder 5">
            <a:extLst>
              <a:ext uri="{FF2B5EF4-FFF2-40B4-BE49-F238E27FC236}">
                <a16:creationId xmlns:a16="http://schemas.microsoft.com/office/drawing/2014/main" id="{68456AF2-C527-46CF-9024-85B315AF4C23}"/>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5247E7E1-EA57-48FC-9601-5609142313F1}"/>
              </a:ext>
            </a:extLst>
          </p:cNvPr>
          <p:cNvSpPr>
            <a:spLocks noGrp="1"/>
          </p:cNvSpPr>
          <p:nvPr>
            <p:ph type="sldNum" sz="quarter" idx="12"/>
          </p:nvPr>
        </p:nvSpPr>
        <p:spPr/>
        <p:txBody>
          <a:bodyPr/>
          <a:lstStyle/>
          <a:p>
            <a:fld id="{E550DE5F-730C-4C05-81C7-0507EF1BE0EF}" type="slidenum">
              <a:rPr lang="en-US" smtClean="0"/>
              <a:t>‹#›</a:t>
            </a:fld>
            <a:endParaRPr lang="en-US"/>
          </a:p>
        </p:txBody>
      </p:sp>
    </p:spTree>
    <p:extLst>
      <p:ext uri="{BB962C8B-B14F-4D97-AF65-F5344CB8AC3E}">
        <p14:creationId xmlns:p14="http://schemas.microsoft.com/office/powerpoint/2010/main" val="2342517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F4B4-A81A-42FA-9EE0-02A53826DB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6DC50F-8044-49BA-A999-F21B26434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B28E73-512B-4935-801D-54304AECD5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3ECCDE-7F0D-443B-8C75-7FEF2FDAC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4FE03A-A192-45D6-BF37-4AD85599AE3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B9A3C-04D9-4D24-875D-D3836F7CF587}"/>
              </a:ext>
            </a:extLst>
          </p:cNvPr>
          <p:cNvSpPr>
            <a:spLocks noGrp="1"/>
          </p:cNvSpPr>
          <p:nvPr>
            <p:ph type="dt" sz="half" idx="10"/>
          </p:nvPr>
        </p:nvSpPr>
        <p:spPr/>
        <p:txBody>
          <a:bodyPr/>
          <a:lstStyle/>
          <a:p>
            <a:fld id="{4CC48BB0-50A9-43B5-AB64-E86DC479DAF6}" type="datetime4">
              <a:rPr lang="en-US" smtClean="0"/>
              <a:t>January 29, 2019</a:t>
            </a:fld>
            <a:endParaRPr lang="en-US"/>
          </a:p>
        </p:txBody>
      </p:sp>
      <p:sp>
        <p:nvSpPr>
          <p:cNvPr id="8" name="Footer Placeholder 7">
            <a:extLst>
              <a:ext uri="{FF2B5EF4-FFF2-40B4-BE49-F238E27FC236}">
                <a16:creationId xmlns:a16="http://schemas.microsoft.com/office/drawing/2014/main" id="{3CA96E4E-F054-4CFA-8C95-8EDFA36AB009}"/>
              </a:ext>
            </a:extLst>
          </p:cNvPr>
          <p:cNvSpPr>
            <a:spLocks noGrp="1"/>
          </p:cNvSpPr>
          <p:nvPr>
            <p:ph type="ftr" sz="quarter" idx="11"/>
          </p:nvPr>
        </p:nvSpPr>
        <p:spPr/>
        <p:txBody>
          <a:bodyPr/>
          <a:lstStyle/>
          <a:p>
            <a:r>
              <a:rPr lang="en-US"/>
              <a:t>Hospital Management                                    </a:t>
            </a:r>
          </a:p>
        </p:txBody>
      </p:sp>
      <p:sp>
        <p:nvSpPr>
          <p:cNvPr id="9" name="Slide Number Placeholder 8">
            <a:extLst>
              <a:ext uri="{FF2B5EF4-FFF2-40B4-BE49-F238E27FC236}">
                <a16:creationId xmlns:a16="http://schemas.microsoft.com/office/drawing/2014/main" id="{C0E6D1DE-5B0F-4BED-851C-93C2B5E19551}"/>
              </a:ext>
            </a:extLst>
          </p:cNvPr>
          <p:cNvSpPr>
            <a:spLocks noGrp="1"/>
          </p:cNvSpPr>
          <p:nvPr>
            <p:ph type="sldNum" sz="quarter" idx="12"/>
          </p:nvPr>
        </p:nvSpPr>
        <p:spPr/>
        <p:txBody>
          <a:bodyPr/>
          <a:lstStyle/>
          <a:p>
            <a:fld id="{E550DE5F-730C-4C05-81C7-0507EF1BE0EF}" type="slidenum">
              <a:rPr lang="en-US" smtClean="0"/>
              <a:t>‹#›</a:t>
            </a:fld>
            <a:endParaRPr lang="en-US"/>
          </a:p>
        </p:txBody>
      </p:sp>
    </p:spTree>
    <p:extLst>
      <p:ext uri="{BB962C8B-B14F-4D97-AF65-F5344CB8AC3E}">
        <p14:creationId xmlns:p14="http://schemas.microsoft.com/office/powerpoint/2010/main" val="8650403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1DF6-F6E9-4B21-8C29-856C03450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A63D04-6CB7-41C0-AECA-6159A448B867}"/>
              </a:ext>
            </a:extLst>
          </p:cNvPr>
          <p:cNvSpPr>
            <a:spLocks noGrp="1"/>
          </p:cNvSpPr>
          <p:nvPr>
            <p:ph type="dt" sz="half" idx="10"/>
          </p:nvPr>
        </p:nvSpPr>
        <p:spPr/>
        <p:txBody>
          <a:bodyPr/>
          <a:lstStyle/>
          <a:p>
            <a:fld id="{B3E1F76F-07FA-4EC5-95B4-F386D2D58FB2}" type="datetime4">
              <a:rPr lang="en-US" smtClean="0"/>
              <a:t>January 29, 2019</a:t>
            </a:fld>
            <a:endParaRPr lang="en-US"/>
          </a:p>
        </p:txBody>
      </p:sp>
      <p:sp>
        <p:nvSpPr>
          <p:cNvPr id="4" name="Footer Placeholder 3">
            <a:extLst>
              <a:ext uri="{FF2B5EF4-FFF2-40B4-BE49-F238E27FC236}">
                <a16:creationId xmlns:a16="http://schemas.microsoft.com/office/drawing/2014/main" id="{BD205A06-C7BD-4D0D-9828-27AFE03288F6}"/>
              </a:ext>
            </a:extLst>
          </p:cNvPr>
          <p:cNvSpPr>
            <a:spLocks noGrp="1"/>
          </p:cNvSpPr>
          <p:nvPr>
            <p:ph type="ftr" sz="quarter" idx="11"/>
          </p:nvPr>
        </p:nvSpPr>
        <p:spPr/>
        <p:txBody>
          <a:bodyPr/>
          <a:lstStyle/>
          <a:p>
            <a:r>
              <a:rPr lang="en-US"/>
              <a:t>Hospital Management                                    </a:t>
            </a:r>
          </a:p>
        </p:txBody>
      </p:sp>
      <p:sp>
        <p:nvSpPr>
          <p:cNvPr id="5" name="Slide Number Placeholder 4">
            <a:extLst>
              <a:ext uri="{FF2B5EF4-FFF2-40B4-BE49-F238E27FC236}">
                <a16:creationId xmlns:a16="http://schemas.microsoft.com/office/drawing/2014/main" id="{EB150D9F-113B-4B23-912A-27BA5AEAF71F}"/>
              </a:ext>
            </a:extLst>
          </p:cNvPr>
          <p:cNvSpPr>
            <a:spLocks noGrp="1"/>
          </p:cNvSpPr>
          <p:nvPr>
            <p:ph type="sldNum" sz="quarter" idx="12"/>
          </p:nvPr>
        </p:nvSpPr>
        <p:spPr/>
        <p:txBody>
          <a:bodyPr/>
          <a:lstStyle/>
          <a:p>
            <a:fld id="{E550DE5F-730C-4C05-81C7-0507EF1BE0EF}" type="slidenum">
              <a:rPr lang="en-US" smtClean="0"/>
              <a:t>‹#›</a:t>
            </a:fld>
            <a:endParaRPr lang="en-US"/>
          </a:p>
        </p:txBody>
      </p:sp>
    </p:spTree>
    <p:extLst>
      <p:ext uri="{BB962C8B-B14F-4D97-AF65-F5344CB8AC3E}">
        <p14:creationId xmlns:p14="http://schemas.microsoft.com/office/powerpoint/2010/main" val="22618548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D6AEF5-B5E4-48FA-BC38-579B2A7E43DF}"/>
              </a:ext>
            </a:extLst>
          </p:cNvPr>
          <p:cNvSpPr>
            <a:spLocks noGrp="1"/>
          </p:cNvSpPr>
          <p:nvPr>
            <p:ph type="dt" sz="half" idx="10"/>
          </p:nvPr>
        </p:nvSpPr>
        <p:spPr/>
        <p:txBody>
          <a:bodyPr/>
          <a:lstStyle/>
          <a:p>
            <a:fld id="{19D7B4A7-44C8-473C-BCB5-C607ACE9EF7C}" type="datetime4">
              <a:rPr lang="en-US" smtClean="0"/>
              <a:t>January 29, 2019</a:t>
            </a:fld>
            <a:endParaRPr lang="en-US"/>
          </a:p>
        </p:txBody>
      </p:sp>
      <p:sp>
        <p:nvSpPr>
          <p:cNvPr id="3" name="Footer Placeholder 2">
            <a:extLst>
              <a:ext uri="{FF2B5EF4-FFF2-40B4-BE49-F238E27FC236}">
                <a16:creationId xmlns:a16="http://schemas.microsoft.com/office/drawing/2014/main" id="{334E8FE5-0CB4-4994-877D-87FD1B34A9F1}"/>
              </a:ext>
            </a:extLst>
          </p:cNvPr>
          <p:cNvSpPr>
            <a:spLocks noGrp="1"/>
          </p:cNvSpPr>
          <p:nvPr>
            <p:ph type="ftr" sz="quarter" idx="11"/>
          </p:nvPr>
        </p:nvSpPr>
        <p:spPr/>
        <p:txBody>
          <a:bodyPr/>
          <a:lstStyle/>
          <a:p>
            <a:r>
              <a:rPr lang="en-US"/>
              <a:t>Hospital Management                                    </a:t>
            </a:r>
          </a:p>
        </p:txBody>
      </p:sp>
      <p:sp>
        <p:nvSpPr>
          <p:cNvPr id="4" name="Slide Number Placeholder 3">
            <a:extLst>
              <a:ext uri="{FF2B5EF4-FFF2-40B4-BE49-F238E27FC236}">
                <a16:creationId xmlns:a16="http://schemas.microsoft.com/office/drawing/2014/main" id="{A964DF2C-A386-4C39-B5B2-52E4BB757E65}"/>
              </a:ext>
            </a:extLst>
          </p:cNvPr>
          <p:cNvSpPr>
            <a:spLocks noGrp="1"/>
          </p:cNvSpPr>
          <p:nvPr>
            <p:ph type="sldNum" sz="quarter" idx="12"/>
          </p:nvPr>
        </p:nvSpPr>
        <p:spPr/>
        <p:txBody>
          <a:bodyPr/>
          <a:lstStyle/>
          <a:p>
            <a:fld id="{E550DE5F-730C-4C05-81C7-0507EF1BE0EF}" type="slidenum">
              <a:rPr lang="en-US" smtClean="0"/>
              <a:t>‹#›</a:t>
            </a:fld>
            <a:endParaRPr lang="en-US"/>
          </a:p>
        </p:txBody>
      </p:sp>
    </p:spTree>
    <p:extLst>
      <p:ext uri="{BB962C8B-B14F-4D97-AF65-F5344CB8AC3E}">
        <p14:creationId xmlns:p14="http://schemas.microsoft.com/office/powerpoint/2010/main" val="376315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243A186-8F73-48A7-87FD-DAED44DB8D36}" type="datetime4">
              <a:rPr lang="en-US" smtClean="0"/>
              <a:t>January 29, 2019</a:t>
            </a:fld>
            <a:endParaRPr lang="en-US"/>
          </a:p>
        </p:txBody>
      </p:sp>
      <p:sp>
        <p:nvSpPr>
          <p:cNvPr id="5" name="Footer Placeholder 5"/>
          <p:cNvSpPr>
            <a:spLocks noGrp="1"/>
          </p:cNvSpPr>
          <p:nvPr>
            <p:ph type="ftr" sz="quarter" idx="11"/>
          </p:nvPr>
        </p:nvSpPr>
        <p:spPr/>
        <p:txBody>
          <a:bodyPr/>
          <a:lstStyle/>
          <a:p>
            <a:r>
              <a:rPr lang="en-US"/>
              <a:t>Hospital Management                                    </a:t>
            </a:r>
          </a:p>
        </p:txBody>
      </p:sp>
      <p:sp>
        <p:nvSpPr>
          <p:cNvPr id="6" name="Slide Number Placeholder 6"/>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4151274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4A6A-046D-41DC-9FC8-E91AA32C6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0F81E5-AE84-4A7E-8E6C-9891CE9977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A94DB8-15C8-4C76-BE76-A049E55A9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D93BD8-2D77-468A-9002-9A5124709389}"/>
              </a:ext>
            </a:extLst>
          </p:cNvPr>
          <p:cNvSpPr>
            <a:spLocks noGrp="1"/>
          </p:cNvSpPr>
          <p:nvPr>
            <p:ph type="dt" sz="half" idx="10"/>
          </p:nvPr>
        </p:nvSpPr>
        <p:spPr/>
        <p:txBody>
          <a:bodyPr/>
          <a:lstStyle/>
          <a:p>
            <a:fld id="{CD883857-0A81-4BDA-8665-EF91B6E674C9}" type="datetime4">
              <a:rPr lang="en-US" smtClean="0"/>
              <a:t>January 29, 2019</a:t>
            </a:fld>
            <a:endParaRPr lang="en-US"/>
          </a:p>
        </p:txBody>
      </p:sp>
      <p:sp>
        <p:nvSpPr>
          <p:cNvPr id="6" name="Footer Placeholder 5">
            <a:extLst>
              <a:ext uri="{FF2B5EF4-FFF2-40B4-BE49-F238E27FC236}">
                <a16:creationId xmlns:a16="http://schemas.microsoft.com/office/drawing/2014/main" id="{80FF8A27-16A0-4C64-9E05-D437A1E24E4B}"/>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028BEBC8-4EE5-43B4-9005-BA18C9061241}"/>
              </a:ext>
            </a:extLst>
          </p:cNvPr>
          <p:cNvSpPr>
            <a:spLocks noGrp="1"/>
          </p:cNvSpPr>
          <p:nvPr>
            <p:ph type="sldNum" sz="quarter" idx="12"/>
          </p:nvPr>
        </p:nvSpPr>
        <p:spPr/>
        <p:txBody>
          <a:bodyPr/>
          <a:lstStyle/>
          <a:p>
            <a:fld id="{E550DE5F-730C-4C05-81C7-0507EF1BE0EF}" type="slidenum">
              <a:rPr lang="en-US" smtClean="0"/>
              <a:t>‹#›</a:t>
            </a:fld>
            <a:endParaRPr lang="en-US"/>
          </a:p>
        </p:txBody>
      </p:sp>
    </p:spTree>
    <p:extLst>
      <p:ext uri="{BB962C8B-B14F-4D97-AF65-F5344CB8AC3E}">
        <p14:creationId xmlns:p14="http://schemas.microsoft.com/office/powerpoint/2010/main" val="42383048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F1E8-216E-4327-8240-C56C91943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8D0D0B-795B-4793-B554-32FBB973BD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FBE63C-F456-4C78-B117-A21666FB3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87360E-E86C-4583-A36F-DFD45ACFD7E9}"/>
              </a:ext>
            </a:extLst>
          </p:cNvPr>
          <p:cNvSpPr>
            <a:spLocks noGrp="1"/>
          </p:cNvSpPr>
          <p:nvPr>
            <p:ph type="dt" sz="half" idx="10"/>
          </p:nvPr>
        </p:nvSpPr>
        <p:spPr/>
        <p:txBody>
          <a:bodyPr/>
          <a:lstStyle/>
          <a:p>
            <a:fld id="{98EF286A-3D22-48ED-8212-F2F377D0C20A}" type="datetime4">
              <a:rPr lang="en-US" smtClean="0"/>
              <a:t>January 29, 2019</a:t>
            </a:fld>
            <a:endParaRPr lang="en-US"/>
          </a:p>
        </p:txBody>
      </p:sp>
      <p:sp>
        <p:nvSpPr>
          <p:cNvPr id="6" name="Footer Placeholder 5">
            <a:extLst>
              <a:ext uri="{FF2B5EF4-FFF2-40B4-BE49-F238E27FC236}">
                <a16:creationId xmlns:a16="http://schemas.microsoft.com/office/drawing/2014/main" id="{ADF4C9C8-5D52-4458-A32B-600635F9C1C0}"/>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7CEB8BAE-F750-4260-9A87-5A6F5FB28872}"/>
              </a:ext>
            </a:extLst>
          </p:cNvPr>
          <p:cNvSpPr>
            <a:spLocks noGrp="1"/>
          </p:cNvSpPr>
          <p:nvPr>
            <p:ph type="sldNum" sz="quarter" idx="12"/>
          </p:nvPr>
        </p:nvSpPr>
        <p:spPr/>
        <p:txBody>
          <a:bodyPr/>
          <a:lstStyle/>
          <a:p>
            <a:fld id="{E550DE5F-730C-4C05-81C7-0507EF1BE0EF}" type="slidenum">
              <a:rPr lang="en-US" smtClean="0"/>
              <a:t>‹#›</a:t>
            </a:fld>
            <a:endParaRPr lang="en-US"/>
          </a:p>
        </p:txBody>
      </p:sp>
    </p:spTree>
    <p:extLst>
      <p:ext uri="{BB962C8B-B14F-4D97-AF65-F5344CB8AC3E}">
        <p14:creationId xmlns:p14="http://schemas.microsoft.com/office/powerpoint/2010/main" val="15281649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6146-6D74-402A-90ED-3E7C92B427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58AD37-06AB-4D09-9538-9AAC0ABCB7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15B28-5F38-495A-9550-458A6707AF3C}"/>
              </a:ext>
            </a:extLst>
          </p:cNvPr>
          <p:cNvSpPr>
            <a:spLocks noGrp="1"/>
          </p:cNvSpPr>
          <p:nvPr>
            <p:ph type="dt" sz="half" idx="10"/>
          </p:nvPr>
        </p:nvSpPr>
        <p:spPr/>
        <p:txBody>
          <a:bodyPr/>
          <a:lstStyle/>
          <a:p>
            <a:fld id="{735947AF-3F85-490C-9AB8-FEF727B6AD54}" type="datetime4">
              <a:rPr lang="en-US" smtClean="0"/>
              <a:t>January 29, 2019</a:t>
            </a:fld>
            <a:endParaRPr lang="en-US"/>
          </a:p>
        </p:txBody>
      </p:sp>
      <p:sp>
        <p:nvSpPr>
          <p:cNvPr id="5" name="Footer Placeholder 4">
            <a:extLst>
              <a:ext uri="{FF2B5EF4-FFF2-40B4-BE49-F238E27FC236}">
                <a16:creationId xmlns:a16="http://schemas.microsoft.com/office/drawing/2014/main" id="{C65FDDF1-824A-43B5-A10A-8567C218628D}"/>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03C69793-C513-4402-9EAA-98DD0565888C}"/>
              </a:ext>
            </a:extLst>
          </p:cNvPr>
          <p:cNvSpPr>
            <a:spLocks noGrp="1"/>
          </p:cNvSpPr>
          <p:nvPr>
            <p:ph type="sldNum" sz="quarter" idx="12"/>
          </p:nvPr>
        </p:nvSpPr>
        <p:spPr/>
        <p:txBody>
          <a:bodyPr/>
          <a:lstStyle/>
          <a:p>
            <a:fld id="{E550DE5F-730C-4C05-81C7-0507EF1BE0EF}" type="slidenum">
              <a:rPr lang="en-US" smtClean="0"/>
              <a:t>‹#›</a:t>
            </a:fld>
            <a:endParaRPr lang="en-US"/>
          </a:p>
        </p:txBody>
      </p:sp>
    </p:spTree>
    <p:extLst>
      <p:ext uri="{BB962C8B-B14F-4D97-AF65-F5344CB8AC3E}">
        <p14:creationId xmlns:p14="http://schemas.microsoft.com/office/powerpoint/2010/main" val="163601148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63F453-0183-40FB-84F6-B90487A92B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896BC8-B255-493E-84F9-489100D049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A763A-EC45-4701-AB11-0FC3D40D6B79}"/>
              </a:ext>
            </a:extLst>
          </p:cNvPr>
          <p:cNvSpPr>
            <a:spLocks noGrp="1"/>
          </p:cNvSpPr>
          <p:nvPr>
            <p:ph type="dt" sz="half" idx="10"/>
          </p:nvPr>
        </p:nvSpPr>
        <p:spPr/>
        <p:txBody>
          <a:bodyPr/>
          <a:lstStyle/>
          <a:p>
            <a:fld id="{25D10452-4E8B-4C74-85B1-A5AEA5269861}" type="datetime4">
              <a:rPr lang="en-US" smtClean="0"/>
              <a:t>January 29, 2019</a:t>
            </a:fld>
            <a:endParaRPr lang="en-US"/>
          </a:p>
        </p:txBody>
      </p:sp>
      <p:sp>
        <p:nvSpPr>
          <p:cNvPr id="5" name="Footer Placeholder 4">
            <a:extLst>
              <a:ext uri="{FF2B5EF4-FFF2-40B4-BE49-F238E27FC236}">
                <a16:creationId xmlns:a16="http://schemas.microsoft.com/office/drawing/2014/main" id="{E8CEFEA7-94DF-4DD5-BACC-0A8FD604ABEB}"/>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5D35E5FF-57CF-4428-9A4E-28A59E6E691E}"/>
              </a:ext>
            </a:extLst>
          </p:cNvPr>
          <p:cNvSpPr>
            <a:spLocks noGrp="1"/>
          </p:cNvSpPr>
          <p:nvPr>
            <p:ph type="sldNum" sz="quarter" idx="12"/>
          </p:nvPr>
        </p:nvSpPr>
        <p:spPr/>
        <p:txBody>
          <a:bodyPr/>
          <a:lstStyle/>
          <a:p>
            <a:fld id="{E550DE5F-730C-4C05-81C7-0507EF1BE0EF}" type="slidenum">
              <a:rPr lang="en-US" smtClean="0"/>
              <a:t>‹#›</a:t>
            </a:fld>
            <a:endParaRPr lang="en-US"/>
          </a:p>
        </p:txBody>
      </p:sp>
    </p:spTree>
    <p:extLst>
      <p:ext uri="{BB962C8B-B14F-4D97-AF65-F5344CB8AC3E}">
        <p14:creationId xmlns:p14="http://schemas.microsoft.com/office/powerpoint/2010/main" val="226504951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6BC2-7892-4A57-9501-8F31FB7E42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23B133-49C6-4D4B-8096-235807428E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2F2AF-9BD6-4A6A-9103-8BE8791EE5B4}"/>
              </a:ext>
            </a:extLst>
          </p:cNvPr>
          <p:cNvSpPr>
            <a:spLocks noGrp="1"/>
          </p:cNvSpPr>
          <p:nvPr>
            <p:ph type="dt" sz="half" idx="10"/>
          </p:nvPr>
        </p:nvSpPr>
        <p:spPr/>
        <p:txBody>
          <a:bodyPr/>
          <a:lstStyle/>
          <a:p>
            <a:fld id="{6FC5D7E3-126F-4F7D-BA58-666E4D7C729C}" type="datetime4">
              <a:rPr lang="en-US" smtClean="0"/>
              <a:t>January 29, 2019</a:t>
            </a:fld>
            <a:endParaRPr lang="en-US"/>
          </a:p>
        </p:txBody>
      </p:sp>
      <p:sp>
        <p:nvSpPr>
          <p:cNvPr id="5" name="Footer Placeholder 4">
            <a:extLst>
              <a:ext uri="{FF2B5EF4-FFF2-40B4-BE49-F238E27FC236}">
                <a16:creationId xmlns:a16="http://schemas.microsoft.com/office/drawing/2014/main" id="{93198488-016C-4CD8-B2C5-5C7C8893D634}"/>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E7630029-0DAB-4670-8A94-67DF5F4E6A24}"/>
              </a:ext>
            </a:extLst>
          </p:cNvPr>
          <p:cNvSpPr>
            <a:spLocks noGrp="1"/>
          </p:cNvSpPr>
          <p:nvPr>
            <p:ph type="sldNum" sz="quarter" idx="12"/>
          </p:nvPr>
        </p:nvSpPr>
        <p:spPr/>
        <p:txBody>
          <a:bodyPr/>
          <a:lstStyle/>
          <a:p>
            <a:fld id="{EBFD9B94-3696-4C3A-B2A3-E2152841512D}" type="slidenum">
              <a:rPr lang="en-US" smtClean="0"/>
              <a:t>‹#›</a:t>
            </a:fld>
            <a:endParaRPr lang="en-US"/>
          </a:p>
        </p:txBody>
      </p:sp>
    </p:spTree>
    <p:extLst>
      <p:ext uri="{BB962C8B-B14F-4D97-AF65-F5344CB8AC3E}">
        <p14:creationId xmlns:p14="http://schemas.microsoft.com/office/powerpoint/2010/main" val="352030343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F432-3E6F-4ADE-85D9-B43BB3456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840CED-0B15-4315-A8F7-7DBD3FF772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45C41-048A-4472-B3ED-01263E3A0B84}"/>
              </a:ext>
            </a:extLst>
          </p:cNvPr>
          <p:cNvSpPr>
            <a:spLocks noGrp="1"/>
          </p:cNvSpPr>
          <p:nvPr>
            <p:ph type="dt" sz="half" idx="10"/>
          </p:nvPr>
        </p:nvSpPr>
        <p:spPr/>
        <p:txBody>
          <a:bodyPr/>
          <a:lstStyle/>
          <a:p>
            <a:fld id="{2AB23385-1E25-42D1-971B-AF755E45E396}" type="datetime4">
              <a:rPr lang="en-US" smtClean="0"/>
              <a:t>January 29, 2019</a:t>
            </a:fld>
            <a:endParaRPr lang="en-US"/>
          </a:p>
        </p:txBody>
      </p:sp>
      <p:sp>
        <p:nvSpPr>
          <p:cNvPr id="5" name="Footer Placeholder 4">
            <a:extLst>
              <a:ext uri="{FF2B5EF4-FFF2-40B4-BE49-F238E27FC236}">
                <a16:creationId xmlns:a16="http://schemas.microsoft.com/office/drawing/2014/main" id="{5E0BF63D-ECEA-49D7-A41F-E28160C4AF08}"/>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B73C57BA-CD9B-4CFA-8070-67DBBD2D6C90}"/>
              </a:ext>
            </a:extLst>
          </p:cNvPr>
          <p:cNvSpPr>
            <a:spLocks noGrp="1"/>
          </p:cNvSpPr>
          <p:nvPr>
            <p:ph type="sldNum" sz="quarter" idx="12"/>
          </p:nvPr>
        </p:nvSpPr>
        <p:spPr/>
        <p:txBody>
          <a:bodyPr/>
          <a:lstStyle/>
          <a:p>
            <a:fld id="{EBFD9B94-3696-4C3A-B2A3-E2152841512D}" type="slidenum">
              <a:rPr lang="en-US" smtClean="0"/>
              <a:t>‹#›</a:t>
            </a:fld>
            <a:endParaRPr lang="en-US"/>
          </a:p>
        </p:txBody>
      </p:sp>
    </p:spTree>
    <p:extLst>
      <p:ext uri="{BB962C8B-B14F-4D97-AF65-F5344CB8AC3E}">
        <p14:creationId xmlns:p14="http://schemas.microsoft.com/office/powerpoint/2010/main" val="342792332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B412-7491-4B9D-A9D3-22572B8E1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70F61C-8BAE-47CE-9AF2-F9EDF76EE8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51C76A-99FB-4992-8133-8CD0EBE9B8F6}"/>
              </a:ext>
            </a:extLst>
          </p:cNvPr>
          <p:cNvSpPr>
            <a:spLocks noGrp="1"/>
          </p:cNvSpPr>
          <p:nvPr>
            <p:ph type="dt" sz="half" idx="10"/>
          </p:nvPr>
        </p:nvSpPr>
        <p:spPr/>
        <p:txBody>
          <a:bodyPr/>
          <a:lstStyle/>
          <a:p>
            <a:fld id="{E4311EAE-9AFF-4A5D-A25F-86B471FBE884}" type="datetime4">
              <a:rPr lang="en-US" smtClean="0"/>
              <a:t>January 29, 2019</a:t>
            </a:fld>
            <a:endParaRPr lang="en-US"/>
          </a:p>
        </p:txBody>
      </p:sp>
      <p:sp>
        <p:nvSpPr>
          <p:cNvPr id="5" name="Footer Placeholder 4">
            <a:extLst>
              <a:ext uri="{FF2B5EF4-FFF2-40B4-BE49-F238E27FC236}">
                <a16:creationId xmlns:a16="http://schemas.microsoft.com/office/drawing/2014/main" id="{17996E37-703B-4A15-B52A-1559FF8EC11F}"/>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02FFC774-92E2-4BA0-BD34-9FCF6A7C5186}"/>
              </a:ext>
            </a:extLst>
          </p:cNvPr>
          <p:cNvSpPr>
            <a:spLocks noGrp="1"/>
          </p:cNvSpPr>
          <p:nvPr>
            <p:ph type="sldNum" sz="quarter" idx="12"/>
          </p:nvPr>
        </p:nvSpPr>
        <p:spPr/>
        <p:txBody>
          <a:bodyPr/>
          <a:lstStyle/>
          <a:p>
            <a:fld id="{EBFD9B94-3696-4C3A-B2A3-E2152841512D}" type="slidenum">
              <a:rPr lang="en-US" smtClean="0"/>
              <a:t>‹#›</a:t>
            </a:fld>
            <a:endParaRPr lang="en-US"/>
          </a:p>
        </p:txBody>
      </p:sp>
    </p:spTree>
    <p:extLst>
      <p:ext uri="{BB962C8B-B14F-4D97-AF65-F5344CB8AC3E}">
        <p14:creationId xmlns:p14="http://schemas.microsoft.com/office/powerpoint/2010/main" val="82408477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AFC8-AD22-4157-9C49-B9D99C5850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125480-B9EF-4CFC-BD26-B3B0F63D8F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C03EFE-C108-4DE2-8CB5-991EE4F77B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4676B7-EE52-4A90-B838-3011E43B95B9}"/>
              </a:ext>
            </a:extLst>
          </p:cNvPr>
          <p:cNvSpPr>
            <a:spLocks noGrp="1"/>
          </p:cNvSpPr>
          <p:nvPr>
            <p:ph type="dt" sz="half" idx="10"/>
          </p:nvPr>
        </p:nvSpPr>
        <p:spPr/>
        <p:txBody>
          <a:bodyPr/>
          <a:lstStyle/>
          <a:p>
            <a:fld id="{C6A02D9B-BCB7-4E59-9E2D-9581050F7BB7}" type="datetime4">
              <a:rPr lang="en-US" smtClean="0"/>
              <a:t>January 29, 2019</a:t>
            </a:fld>
            <a:endParaRPr lang="en-US"/>
          </a:p>
        </p:txBody>
      </p:sp>
      <p:sp>
        <p:nvSpPr>
          <p:cNvPr id="6" name="Footer Placeholder 5">
            <a:extLst>
              <a:ext uri="{FF2B5EF4-FFF2-40B4-BE49-F238E27FC236}">
                <a16:creationId xmlns:a16="http://schemas.microsoft.com/office/drawing/2014/main" id="{EA8D8865-045E-4954-AA6F-54A281BDF614}"/>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79C1C597-4DE9-4F17-9176-03B004EC4E9B}"/>
              </a:ext>
            </a:extLst>
          </p:cNvPr>
          <p:cNvSpPr>
            <a:spLocks noGrp="1"/>
          </p:cNvSpPr>
          <p:nvPr>
            <p:ph type="sldNum" sz="quarter" idx="12"/>
          </p:nvPr>
        </p:nvSpPr>
        <p:spPr/>
        <p:txBody>
          <a:bodyPr/>
          <a:lstStyle/>
          <a:p>
            <a:fld id="{EBFD9B94-3696-4C3A-B2A3-E2152841512D}" type="slidenum">
              <a:rPr lang="en-US" smtClean="0"/>
              <a:t>‹#›</a:t>
            </a:fld>
            <a:endParaRPr lang="en-US"/>
          </a:p>
        </p:txBody>
      </p:sp>
    </p:spTree>
    <p:extLst>
      <p:ext uri="{BB962C8B-B14F-4D97-AF65-F5344CB8AC3E}">
        <p14:creationId xmlns:p14="http://schemas.microsoft.com/office/powerpoint/2010/main" val="19291950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130D-C604-4232-BDC8-20658BE38C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71DA15-E5D3-49F2-8AA8-5E4712B7DA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8B3788-0F44-433B-85A7-C3C9EA5C4F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67E950-D0D0-4E64-A417-1A2A7754C3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E3DBC5-77F7-44FD-93F3-22A9DD3C90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7AC18-0A10-423F-BC5A-58D4A2DAD0D0}"/>
              </a:ext>
            </a:extLst>
          </p:cNvPr>
          <p:cNvSpPr>
            <a:spLocks noGrp="1"/>
          </p:cNvSpPr>
          <p:nvPr>
            <p:ph type="dt" sz="half" idx="10"/>
          </p:nvPr>
        </p:nvSpPr>
        <p:spPr/>
        <p:txBody>
          <a:bodyPr/>
          <a:lstStyle/>
          <a:p>
            <a:fld id="{6DAA6AFF-DFEC-4094-87FE-D535800879E6}" type="datetime4">
              <a:rPr lang="en-US" smtClean="0"/>
              <a:t>January 29, 2019</a:t>
            </a:fld>
            <a:endParaRPr lang="en-US"/>
          </a:p>
        </p:txBody>
      </p:sp>
      <p:sp>
        <p:nvSpPr>
          <p:cNvPr id="8" name="Footer Placeholder 7">
            <a:extLst>
              <a:ext uri="{FF2B5EF4-FFF2-40B4-BE49-F238E27FC236}">
                <a16:creationId xmlns:a16="http://schemas.microsoft.com/office/drawing/2014/main" id="{BF0CCB3D-4EB0-4534-9BE7-6171E45C1CD8}"/>
              </a:ext>
            </a:extLst>
          </p:cNvPr>
          <p:cNvSpPr>
            <a:spLocks noGrp="1"/>
          </p:cNvSpPr>
          <p:nvPr>
            <p:ph type="ftr" sz="quarter" idx="11"/>
          </p:nvPr>
        </p:nvSpPr>
        <p:spPr/>
        <p:txBody>
          <a:bodyPr/>
          <a:lstStyle/>
          <a:p>
            <a:r>
              <a:rPr lang="en-US"/>
              <a:t>Hospital Management                                    </a:t>
            </a:r>
          </a:p>
        </p:txBody>
      </p:sp>
      <p:sp>
        <p:nvSpPr>
          <p:cNvPr id="9" name="Slide Number Placeholder 8">
            <a:extLst>
              <a:ext uri="{FF2B5EF4-FFF2-40B4-BE49-F238E27FC236}">
                <a16:creationId xmlns:a16="http://schemas.microsoft.com/office/drawing/2014/main" id="{7D146B7A-8D4B-468B-BC6F-9C803C78D9AF}"/>
              </a:ext>
            </a:extLst>
          </p:cNvPr>
          <p:cNvSpPr>
            <a:spLocks noGrp="1"/>
          </p:cNvSpPr>
          <p:nvPr>
            <p:ph type="sldNum" sz="quarter" idx="12"/>
          </p:nvPr>
        </p:nvSpPr>
        <p:spPr/>
        <p:txBody>
          <a:bodyPr/>
          <a:lstStyle/>
          <a:p>
            <a:fld id="{EBFD9B94-3696-4C3A-B2A3-E2152841512D}" type="slidenum">
              <a:rPr lang="en-US" smtClean="0"/>
              <a:t>‹#›</a:t>
            </a:fld>
            <a:endParaRPr lang="en-US"/>
          </a:p>
        </p:txBody>
      </p:sp>
    </p:spTree>
    <p:extLst>
      <p:ext uri="{BB962C8B-B14F-4D97-AF65-F5344CB8AC3E}">
        <p14:creationId xmlns:p14="http://schemas.microsoft.com/office/powerpoint/2010/main" val="195922439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ED6D-BA49-457F-ADC0-CC4551BAF9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937486-C181-4D05-BEF0-6F448BB49771}"/>
              </a:ext>
            </a:extLst>
          </p:cNvPr>
          <p:cNvSpPr>
            <a:spLocks noGrp="1"/>
          </p:cNvSpPr>
          <p:nvPr>
            <p:ph type="dt" sz="half" idx="10"/>
          </p:nvPr>
        </p:nvSpPr>
        <p:spPr/>
        <p:txBody>
          <a:bodyPr/>
          <a:lstStyle/>
          <a:p>
            <a:fld id="{9613E214-B903-4CCE-8E2C-A11DB1AEF139}" type="datetime4">
              <a:rPr lang="en-US" smtClean="0"/>
              <a:t>January 29, 2019</a:t>
            </a:fld>
            <a:endParaRPr lang="en-US"/>
          </a:p>
        </p:txBody>
      </p:sp>
      <p:sp>
        <p:nvSpPr>
          <p:cNvPr id="4" name="Footer Placeholder 3">
            <a:extLst>
              <a:ext uri="{FF2B5EF4-FFF2-40B4-BE49-F238E27FC236}">
                <a16:creationId xmlns:a16="http://schemas.microsoft.com/office/drawing/2014/main" id="{EEB8C6F5-951A-44FE-BB6E-2254EF7A07E3}"/>
              </a:ext>
            </a:extLst>
          </p:cNvPr>
          <p:cNvSpPr>
            <a:spLocks noGrp="1"/>
          </p:cNvSpPr>
          <p:nvPr>
            <p:ph type="ftr" sz="quarter" idx="11"/>
          </p:nvPr>
        </p:nvSpPr>
        <p:spPr/>
        <p:txBody>
          <a:bodyPr/>
          <a:lstStyle/>
          <a:p>
            <a:r>
              <a:rPr lang="en-US"/>
              <a:t>Hospital Management                                    </a:t>
            </a:r>
          </a:p>
        </p:txBody>
      </p:sp>
      <p:sp>
        <p:nvSpPr>
          <p:cNvPr id="5" name="Slide Number Placeholder 4">
            <a:extLst>
              <a:ext uri="{FF2B5EF4-FFF2-40B4-BE49-F238E27FC236}">
                <a16:creationId xmlns:a16="http://schemas.microsoft.com/office/drawing/2014/main" id="{E1E4B806-62EB-48C5-ABE4-225D32E34A4C}"/>
              </a:ext>
            </a:extLst>
          </p:cNvPr>
          <p:cNvSpPr>
            <a:spLocks noGrp="1"/>
          </p:cNvSpPr>
          <p:nvPr>
            <p:ph type="sldNum" sz="quarter" idx="12"/>
          </p:nvPr>
        </p:nvSpPr>
        <p:spPr/>
        <p:txBody>
          <a:bodyPr/>
          <a:lstStyle/>
          <a:p>
            <a:fld id="{EBFD9B94-3696-4C3A-B2A3-E2152841512D}" type="slidenum">
              <a:rPr lang="en-US" smtClean="0"/>
              <a:t>‹#›</a:t>
            </a:fld>
            <a:endParaRPr lang="en-US"/>
          </a:p>
        </p:txBody>
      </p:sp>
    </p:spTree>
    <p:extLst>
      <p:ext uri="{BB962C8B-B14F-4D97-AF65-F5344CB8AC3E}">
        <p14:creationId xmlns:p14="http://schemas.microsoft.com/office/powerpoint/2010/main" val="376585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D5F275-43E0-48E8-A3EA-BB82B0616641}" type="datetime4">
              <a:rPr lang="en-US" smtClean="0"/>
              <a:t>January 29, 2019</a:t>
            </a:fld>
            <a:endParaRPr lang="en-US"/>
          </a:p>
        </p:txBody>
      </p:sp>
      <p:sp>
        <p:nvSpPr>
          <p:cNvPr id="6" name="Footer Placeholder 5"/>
          <p:cNvSpPr>
            <a:spLocks noGrp="1"/>
          </p:cNvSpPr>
          <p:nvPr>
            <p:ph type="ftr" sz="quarter" idx="11"/>
          </p:nvPr>
        </p:nvSpPr>
        <p:spPr/>
        <p:txBody>
          <a:bodyPr/>
          <a:lstStyle/>
          <a:p>
            <a:r>
              <a:rPr lang="en-US"/>
              <a:t>Hospital Management                                    </a:t>
            </a:r>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0CD2A6A6-F4BF-4370-942D-C7DDB0D79BD2}" type="slidenum">
              <a:rPr lang="en-US" smtClean="0"/>
              <a:pPr/>
              <a:t>‹#›</a:t>
            </a:fld>
            <a:endParaRPr lang="en-US"/>
          </a:p>
        </p:txBody>
      </p:sp>
    </p:spTree>
    <p:extLst>
      <p:ext uri="{BB962C8B-B14F-4D97-AF65-F5344CB8AC3E}">
        <p14:creationId xmlns:p14="http://schemas.microsoft.com/office/powerpoint/2010/main" val="173183050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4C091-672F-47C1-BC70-D47FE4214B9C}"/>
              </a:ext>
            </a:extLst>
          </p:cNvPr>
          <p:cNvSpPr>
            <a:spLocks noGrp="1"/>
          </p:cNvSpPr>
          <p:nvPr>
            <p:ph type="dt" sz="half" idx="10"/>
          </p:nvPr>
        </p:nvSpPr>
        <p:spPr/>
        <p:txBody>
          <a:bodyPr/>
          <a:lstStyle/>
          <a:p>
            <a:fld id="{33D48B50-A879-4924-9586-33236C74C06A}" type="datetime4">
              <a:rPr lang="en-US" smtClean="0"/>
              <a:t>January 29, 2019</a:t>
            </a:fld>
            <a:endParaRPr lang="en-US"/>
          </a:p>
        </p:txBody>
      </p:sp>
      <p:sp>
        <p:nvSpPr>
          <p:cNvPr id="3" name="Footer Placeholder 2">
            <a:extLst>
              <a:ext uri="{FF2B5EF4-FFF2-40B4-BE49-F238E27FC236}">
                <a16:creationId xmlns:a16="http://schemas.microsoft.com/office/drawing/2014/main" id="{6B1AC1D5-9668-4C98-8848-DE62F61B0900}"/>
              </a:ext>
            </a:extLst>
          </p:cNvPr>
          <p:cNvSpPr>
            <a:spLocks noGrp="1"/>
          </p:cNvSpPr>
          <p:nvPr>
            <p:ph type="ftr" sz="quarter" idx="11"/>
          </p:nvPr>
        </p:nvSpPr>
        <p:spPr/>
        <p:txBody>
          <a:bodyPr/>
          <a:lstStyle/>
          <a:p>
            <a:r>
              <a:rPr lang="en-US"/>
              <a:t>Hospital Management                                    </a:t>
            </a:r>
          </a:p>
        </p:txBody>
      </p:sp>
      <p:sp>
        <p:nvSpPr>
          <p:cNvPr id="4" name="Slide Number Placeholder 3">
            <a:extLst>
              <a:ext uri="{FF2B5EF4-FFF2-40B4-BE49-F238E27FC236}">
                <a16:creationId xmlns:a16="http://schemas.microsoft.com/office/drawing/2014/main" id="{E10D923A-D996-4B6E-BF00-6DDA3DFB997F}"/>
              </a:ext>
            </a:extLst>
          </p:cNvPr>
          <p:cNvSpPr>
            <a:spLocks noGrp="1"/>
          </p:cNvSpPr>
          <p:nvPr>
            <p:ph type="sldNum" sz="quarter" idx="12"/>
          </p:nvPr>
        </p:nvSpPr>
        <p:spPr/>
        <p:txBody>
          <a:bodyPr/>
          <a:lstStyle/>
          <a:p>
            <a:fld id="{EBFD9B94-3696-4C3A-B2A3-E2152841512D}" type="slidenum">
              <a:rPr lang="en-US" smtClean="0"/>
              <a:t>‹#›</a:t>
            </a:fld>
            <a:endParaRPr lang="en-US"/>
          </a:p>
        </p:txBody>
      </p:sp>
    </p:spTree>
    <p:extLst>
      <p:ext uri="{BB962C8B-B14F-4D97-AF65-F5344CB8AC3E}">
        <p14:creationId xmlns:p14="http://schemas.microsoft.com/office/powerpoint/2010/main" val="69136751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23E1-B5D1-42C0-8F25-D017AC50D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71F74-8887-4699-AF8F-8FB2368628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75E8B8-8F7E-4EE8-A035-D9186DA93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982BFF-7667-4693-9CC3-37FB3A63D309}"/>
              </a:ext>
            </a:extLst>
          </p:cNvPr>
          <p:cNvSpPr>
            <a:spLocks noGrp="1"/>
          </p:cNvSpPr>
          <p:nvPr>
            <p:ph type="dt" sz="half" idx="10"/>
          </p:nvPr>
        </p:nvSpPr>
        <p:spPr/>
        <p:txBody>
          <a:bodyPr/>
          <a:lstStyle/>
          <a:p>
            <a:fld id="{71B6C1F0-5737-460A-9256-6F8C45E72D71}" type="datetime4">
              <a:rPr lang="en-US" smtClean="0"/>
              <a:t>January 29, 2019</a:t>
            </a:fld>
            <a:endParaRPr lang="en-US"/>
          </a:p>
        </p:txBody>
      </p:sp>
      <p:sp>
        <p:nvSpPr>
          <p:cNvPr id="6" name="Footer Placeholder 5">
            <a:extLst>
              <a:ext uri="{FF2B5EF4-FFF2-40B4-BE49-F238E27FC236}">
                <a16:creationId xmlns:a16="http://schemas.microsoft.com/office/drawing/2014/main" id="{E0FFE678-DB78-4995-8774-775DE721802F}"/>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90407E81-0F05-4820-AFC8-41E597AC075B}"/>
              </a:ext>
            </a:extLst>
          </p:cNvPr>
          <p:cNvSpPr>
            <a:spLocks noGrp="1"/>
          </p:cNvSpPr>
          <p:nvPr>
            <p:ph type="sldNum" sz="quarter" idx="12"/>
          </p:nvPr>
        </p:nvSpPr>
        <p:spPr/>
        <p:txBody>
          <a:bodyPr/>
          <a:lstStyle/>
          <a:p>
            <a:fld id="{EBFD9B94-3696-4C3A-B2A3-E2152841512D}" type="slidenum">
              <a:rPr lang="en-US" smtClean="0"/>
              <a:t>‹#›</a:t>
            </a:fld>
            <a:endParaRPr lang="en-US"/>
          </a:p>
        </p:txBody>
      </p:sp>
    </p:spTree>
    <p:extLst>
      <p:ext uri="{BB962C8B-B14F-4D97-AF65-F5344CB8AC3E}">
        <p14:creationId xmlns:p14="http://schemas.microsoft.com/office/powerpoint/2010/main" val="251593285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4049-3D70-48C5-894C-9EE518A21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D68A05-B5BA-477E-9CDF-72E993003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9258CC-4BE1-444F-AB20-D59832029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59855E-A765-4A76-B61C-F1A090287D8E}"/>
              </a:ext>
            </a:extLst>
          </p:cNvPr>
          <p:cNvSpPr>
            <a:spLocks noGrp="1"/>
          </p:cNvSpPr>
          <p:nvPr>
            <p:ph type="dt" sz="half" idx="10"/>
          </p:nvPr>
        </p:nvSpPr>
        <p:spPr/>
        <p:txBody>
          <a:bodyPr/>
          <a:lstStyle/>
          <a:p>
            <a:fld id="{47998078-50B4-41CA-B3B2-BBC248C94322}" type="datetime4">
              <a:rPr lang="en-US" smtClean="0"/>
              <a:t>January 29, 2019</a:t>
            </a:fld>
            <a:endParaRPr lang="en-US"/>
          </a:p>
        </p:txBody>
      </p:sp>
      <p:sp>
        <p:nvSpPr>
          <p:cNvPr id="6" name="Footer Placeholder 5">
            <a:extLst>
              <a:ext uri="{FF2B5EF4-FFF2-40B4-BE49-F238E27FC236}">
                <a16:creationId xmlns:a16="http://schemas.microsoft.com/office/drawing/2014/main" id="{D2371200-D129-46F6-B61D-A710AFF85A10}"/>
              </a:ext>
            </a:extLst>
          </p:cNvPr>
          <p:cNvSpPr>
            <a:spLocks noGrp="1"/>
          </p:cNvSpPr>
          <p:nvPr>
            <p:ph type="ftr" sz="quarter" idx="11"/>
          </p:nvPr>
        </p:nvSpPr>
        <p:spPr/>
        <p:txBody>
          <a:bodyPr/>
          <a:lstStyle/>
          <a:p>
            <a:r>
              <a:rPr lang="en-US"/>
              <a:t>Hospital Management                                    </a:t>
            </a:r>
          </a:p>
        </p:txBody>
      </p:sp>
      <p:sp>
        <p:nvSpPr>
          <p:cNvPr id="7" name="Slide Number Placeholder 6">
            <a:extLst>
              <a:ext uri="{FF2B5EF4-FFF2-40B4-BE49-F238E27FC236}">
                <a16:creationId xmlns:a16="http://schemas.microsoft.com/office/drawing/2014/main" id="{9C190888-E8AA-4DFC-9FD3-8850528D8B95}"/>
              </a:ext>
            </a:extLst>
          </p:cNvPr>
          <p:cNvSpPr>
            <a:spLocks noGrp="1"/>
          </p:cNvSpPr>
          <p:nvPr>
            <p:ph type="sldNum" sz="quarter" idx="12"/>
          </p:nvPr>
        </p:nvSpPr>
        <p:spPr/>
        <p:txBody>
          <a:bodyPr/>
          <a:lstStyle/>
          <a:p>
            <a:fld id="{EBFD9B94-3696-4C3A-B2A3-E2152841512D}" type="slidenum">
              <a:rPr lang="en-US" smtClean="0"/>
              <a:t>‹#›</a:t>
            </a:fld>
            <a:endParaRPr lang="en-US"/>
          </a:p>
        </p:txBody>
      </p:sp>
    </p:spTree>
    <p:extLst>
      <p:ext uri="{BB962C8B-B14F-4D97-AF65-F5344CB8AC3E}">
        <p14:creationId xmlns:p14="http://schemas.microsoft.com/office/powerpoint/2010/main" val="33836633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5F0B-592C-4D02-BB13-99544D4C24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3A53A-E0AB-446E-A873-50F84A5EBF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A9F01-7DA1-461F-B58C-1ED6B49E94B0}"/>
              </a:ext>
            </a:extLst>
          </p:cNvPr>
          <p:cNvSpPr>
            <a:spLocks noGrp="1"/>
          </p:cNvSpPr>
          <p:nvPr>
            <p:ph type="dt" sz="half" idx="10"/>
          </p:nvPr>
        </p:nvSpPr>
        <p:spPr/>
        <p:txBody>
          <a:bodyPr/>
          <a:lstStyle/>
          <a:p>
            <a:fld id="{D0FC2790-306A-4175-8822-A8878058EB43}" type="datetime4">
              <a:rPr lang="en-US" smtClean="0"/>
              <a:t>January 29, 2019</a:t>
            </a:fld>
            <a:endParaRPr lang="en-US"/>
          </a:p>
        </p:txBody>
      </p:sp>
      <p:sp>
        <p:nvSpPr>
          <p:cNvPr id="5" name="Footer Placeholder 4">
            <a:extLst>
              <a:ext uri="{FF2B5EF4-FFF2-40B4-BE49-F238E27FC236}">
                <a16:creationId xmlns:a16="http://schemas.microsoft.com/office/drawing/2014/main" id="{1C2C69DF-C4D7-4339-8159-9B07CAF8480B}"/>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60B8A559-3DA7-4E43-AD98-6E3936BC5F62}"/>
              </a:ext>
            </a:extLst>
          </p:cNvPr>
          <p:cNvSpPr>
            <a:spLocks noGrp="1"/>
          </p:cNvSpPr>
          <p:nvPr>
            <p:ph type="sldNum" sz="quarter" idx="12"/>
          </p:nvPr>
        </p:nvSpPr>
        <p:spPr/>
        <p:txBody>
          <a:bodyPr/>
          <a:lstStyle/>
          <a:p>
            <a:fld id="{EBFD9B94-3696-4C3A-B2A3-E2152841512D}" type="slidenum">
              <a:rPr lang="en-US" smtClean="0"/>
              <a:t>‹#›</a:t>
            </a:fld>
            <a:endParaRPr lang="en-US"/>
          </a:p>
        </p:txBody>
      </p:sp>
    </p:spTree>
    <p:extLst>
      <p:ext uri="{BB962C8B-B14F-4D97-AF65-F5344CB8AC3E}">
        <p14:creationId xmlns:p14="http://schemas.microsoft.com/office/powerpoint/2010/main" val="292398983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2BD165-E4A1-4AED-BA24-251C4007ED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BABB95-84D5-4C29-97BE-FA2BF117B2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C9DA5-E2C9-43C3-A7E2-680FD18B4462}"/>
              </a:ext>
            </a:extLst>
          </p:cNvPr>
          <p:cNvSpPr>
            <a:spLocks noGrp="1"/>
          </p:cNvSpPr>
          <p:nvPr>
            <p:ph type="dt" sz="half" idx="10"/>
          </p:nvPr>
        </p:nvSpPr>
        <p:spPr/>
        <p:txBody>
          <a:bodyPr/>
          <a:lstStyle/>
          <a:p>
            <a:fld id="{E00E3406-4172-49CF-BEC0-4268CC0090E9}" type="datetime4">
              <a:rPr lang="en-US" smtClean="0"/>
              <a:t>January 29, 2019</a:t>
            </a:fld>
            <a:endParaRPr lang="en-US"/>
          </a:p>
        </p:txBody>
      </p:sp>
      <p:sp>
        <p:nvSpPr>
          <p:cNvPr id="5" name="Footer Placeholder 4">
            <a:extLst>
              <a:ext uri="{FF2B5EF4-FFF2-40B4-BE49-F238E27FC236}">
                <a16:creationId xmlns:a16="http://schemas.microsoft.com/office/drawing/2014/main" id="{EF57613D-C640-4C2D-895D-B1DE47C53D02}"/>
              </a:ext>
            </a:extLst>
          </p:cNvPr>
          <p:cNvSpPr>
            <a:spLocks noGrp="1"/>
          </p:cNvSpPr>
          <p:nvPr>
            <p:ph type="ftr" sz="quarter" idx="11"/>
          </p:nvPr>
        </p:nvSpPr>
        <p:spPr/>
        <p:txBody>
          <a:bodyPr/>
          <a:lstStyle/>
          <a:p>
            <a:r>
              <a:rPr lang="en-US"/>
              <a:t>Hospital Management                                    </a:t>
            </a:r>
          </a:p>
        </p:txBody>
      </p:sp>
      <p:sp>
        <p:nvSpPr>
          <p:cNvPr id="6" name="Slide Number Placeholder 5">
            <a:extLst>
              <a:ext uri="{FF2B5EF4-FFF2-40B4-BE49-F238E27FC236}">
                <a16:creationId xmlns:a16="http://schemas.microsoft.com/office/drawing/2014/main" id="{426B6A4A-0DC2-4460-AD2B-D13FEFDB8BE8}"/>
              </a:ext>
            </a:extLst>
          </p:cNvPr>
          <p:cNvSpPr>
            <a:spLocks noGrp="1"/>
          </p:cNvSpPr>
          <p:nvPr>
            <p:ph type="sldNum" sz="quarter" idx="12"/>
          </p:nvPr>
        </p:nvSpPr>
        <p:spPr/>
        <p:txBody>
          <a:bodyPr/>
          <a:lstStyle/>
          <a:p>
            <a:fld id="{EBFD9B94-3696-4C3A-B2A3-E2152841512D}" type="slidenum">
              <a:rPr lang="en-US" smtClean="0"/>
              <a:t>‹#›</a:t>
            </a:fld>
            <a:endParaRPr lang="en-US"/>
          </a:p>
        </p:txBody>
      </p:sp>
    </p:spTree>
    <p:extLst>
      <p:ext uri="{BB962C8B-B14F-4D97-AF65-F5344CB8AC3E}">
        <p14:creationId xmlns:p14="http://schemas.microsoft.com/office/powerpoint/2010/main" val="88128438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16FB-D4A6-4E53-A0F4-565E2BC99A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52677-6CD4-4B9A-B803-EE910B9ABAB3}"/>
              </a:ext>
            </a:extLst>
          </p:cNvPr>
          <p:cNvSpPr>
            <a:spLocks noGrp="1"/>
          </p:cNvSpPr>
          <p:nvPr>
            <p:ph type="dt" sz="half" idx="10"/>
          </p:nvPr>
        </p:nvSpPr>
        <p:spPr/>
        <p:txBody>
          <a:bodyPr/>
          <a:lstStyle/>
          <a:p>
            <a:fld id="{5A37FBF5-3DD8-430A-B5F0-52FE28D81FA2}" type="datetime4">
              <a:rPr lang="en-US" smtClean="0"/>
              <a:t>January 29, 2019</a:t>
            </a:fld>
            <a:endParaRPr lang="en-US" dirty="0"/>
          </a:p>
        </p:txBody>
      </p:sp>
      <p:sp>
        <p:nvSpPr>
          <p:cNvPr id="4" name="Footer Placeholder 3">
            <a:extLst>
              <a:ext uri="{FF2B5EF4-FFF2-40B4-BE49-F238E27FC236}">
                <a16:creationId xmlns:a16="http://schemas.microsoft.com/office/drawing/2014/main" id="{2E04B46E-5EFF-4F36-853C-1040891B991C}"/>
              </a:ext>
            </a:extLst>
          </p:cNvPr>
          <p:cNvSpPr>
            <a:spLocks noGrp="1"/>
          </p:cNvSpPr>
          <p:nvPr>
            <p:ph type="ftr" sz="quarter" idx="11"/>
          </p:nvPr>
        </p:nvSpPr>
        <p:spPr/>
        <p:txBody>
          <a:bodyPr/>
          <a:lstStyle/>
          <a:p>
            <a:r>
              <a:rPr lang="en-US"/>
              <a:t>Hospital Management                                    </a:t>
            </a:r>
            <a:endParaRPr lang="en-US" dirty="0"/>
          </a:p>
        </p:txBody>
      </p:sp>
      <p:sp>
        <p:nvSpPr>
          <p:cNvPr id="5" name="Slide Number Placeholder 4">
            <a:extLst>
              <a:ext uri="{FF2B5EF4-FFF2-40B4-BE49-F238E27FC236}">
                <a16:creationId xmlns:a16="http://schemas.microsoft.com/office/drawing/2014/main" id="{9DBBDA08-6F5D-4D11-9767-485F9714BCDB}"/>
              </a:ext>
            </a:extLst>
          </p:cNvPr>
          <p:cNvSpPr>
            <a:spLocks noGrp="1"/>
          </p:cNvSpPr>
          <p:nvPr>
            <p:ph type="sldNum" sz="quarter" idx="12"/>
          </p:nvPr>
        </p:nvSpPr>
        <p:spPr/>
        <p:txBody>
          <a:bodyPr/>
          <a:lstStyle/>
          <a:p>
            <a:fld id="{EBFD9B94-3696-4C3A-B2A3-E2152841512D}" type="slidenum">
              <a:rPr lang="en-US" smtClean="0"/>
              <a:t>‹#›</a:t>
            </a:fld>
            <a:endParaRPr lang="en-US" dirty="0"/>
          </a:p>
        </p:txBody>
      </p:sp>
    </p:spTree>
    <p:extLst>
      <p:ext uri="{BB962C8B-B14F-4D97-AF65-F5344CB8AC3E}">
        <p14:creationId xmlns:p14="http://schemas.microsoft.com/office/powerpoint/2010/main" val="376109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3240D-FA9B-4EF3-A976-14152639E7C7}" type="datetime4">
              <a:rPr lang="en-US" smtClean="0"/>
              <a:t>January 29, 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Hospital Management                                    </a:t>
            </a:r>
            <a:endParaRPr lang="en-US" dirty="0"/>
          </a:p>
        </p:txBody>
      </p:sp>
      <p:sp>
        <p:nvSpPr>
          <p:cNvPr id="12" name="Slide Number Placeholder 5">
            <a:extLst>
              <a:ext uri="{FF2B5EF4-FFF2-40B4-BE49-F238E27FC236}">
                <a16:creationId xmlns:a16="http://schemas.microsoft.com/office/drawing/2014/main" id="{0EE5E534-014E-446B-A12E-2872CC787242}"/>
              </a:ext>
            </a:extLst>
          </p:cNvPr>
          <p:cNvSpPr>
            <a:spLocks noGrp="1"/>
          </p:cNvSpPr>
          <p:nvPr>
            <p:ph type="sldNum" sz="quarter" idx="4"/>
          </p:nvPr>
        </p:nvSpPr>
        <p:spPr bwMode="gray">
          <a:xfrm>
            <a:off x="1103312" y="6090313"/>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D2A6A6-F4BF-4370-942D-C7DDB0D79BD2}" type="slidenum">
              <a:rPr lang="en-US" smtClean="0"/>
              <a:pPr/>
              <a:t>‹#›</a:t>
            </a:fld>
            <a:endParaRPr lang="en-US" dirty="0"/>
          </a:p>
        </p:txBody>
      </p:sp>
    </p:spTree>
    <p:extLst>
      <p:ext uri="{BB962C8B-B14F-4D97-AF65-F5344CB8AC3E}">
        <p14:creationId xmlns:p14="http://schemas.microsoft.com/office/powerpoint/2010/main" val="38865713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2E4B79-7A02-4C40-9518-2B035C35A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6C7F10-8371-4186-A027-08F6311CCD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C596F-C40D-4699-A2BE-613C4D0BD2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B8261-FF5D-4EC0-BF11-0392E219EE14}" type="datetimeFigureOut">
              <a:rPr lang="en-US" smtClean="0"/>
              <a:t>1/29/2019</a:t>
            </a:fld>
            <a:endParaRPr lang="en-US"/>
          </a:p>
        </p:txBody>
      </p:sp>
      <p:sp>
        <p:nvSpPr>
          <p:cNvPr id="5" name="Footer Placeholder 4">
            <a:extLst>
              <a:ext uri="{FF2B5EF4-FFF2-40B4-BE49-F238E27FC236}">
                <a16:creationId xmlns:a16="http://schemas.microsoft.com/office/drawing/2014/main" id="{06B63380-BB6F-402C-8F4A-3FB85C6354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6D2A0E-EAA2-4251-A117-BEC09F2F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4B62E-583D-4B0A-A580-E2B32EF94D15}" type="slidenum">
              <a:rPr lang="en-US" smtClean="0"/>
              <a:t>‹#›</a:t>
            </a:fld>
            <a:endParaRPr lang="en-US"/>
          </a:p>
        </p:txBody>
      </p:sp>
    </p:spTree>
    <p:extLst>
      <p:ext uri="{BB962C8B-B14F-4D97-AF65-F5344CB8AC3E}">
        <p14:creationId xmlns:p14="http://schemas.microsoft.com/office/powerpoint/2010/main" val="248053498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148A5-1501-4E88-9F5D-9CA13B222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E03824-9242-4C19-83BB-8B9F867AE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76D19-9E56-4485-A188-0343BDB11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3034C-58A3-4000-9A03-9072C12CFE3A}" type="datetime4">
              <a:rPr lang="en-US" smtClean="0"/>
              <a:t>January 29, 2019</a:t>
            </a:fld>
            <a:endParaRPr lang="en-US"/>
          </a:p>
        </p:txBody>
      </p:sp>
      <p:sp>
        <p:nvSpPr>
          <p:cNvPr id="5" name="Footer Placeholder 4">
            <a:extLst>
              <a:ext uri="{FF2B5EF4-FFF2-40B4-BE49-F238E27FC236}">
                <a16:creationId xmlns:a16="http://schemas.microsoft.com/office/drawing/2014/main" id="{E06F26FD-E8E2-4891-9923-03C0D3A68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Hospital Management                                    </a:t>
            </a:r>
          </a:p>
        </p:txBody>
      </p:sp>
      <p:sp>
        <p:nvSpPr>
          <p:cNvPr id="6" name="Slide Number Placeholder 5">
            <a:extLst>
              <a:ext uri="{FF2B5EF4-FFF2-40B4-BE49-F238E27FC236}">
                <a16:creationId xmlns:a16="http://schemas.microsoft.com/office/drawing/2014/main" id="{2B1BA5B5-97D4-4BBB-9454-5265027D3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49CD3-A671-4025-BEF9-769A51319BF2}" type="slidenum">
              <a:rPr lang="en-US" smtClean="0"/>
              <a:t>‹#›</a:t>
            </a:fld>
            <a:endParaRPr lang="en-US"/>
          </a:p>
        </p:txBody>
      </p:sp>
    </p:spTree>
    <p:extLst>
      <p:ext uri="{BB962C8B-B14F-4D97-AF65-F5344CB8AC3E}">
        <p14:creationId xmlns:p14="http://schemas.microsoft.com/office/powerpoint/2010/main" val="174537762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59E95E-3792-4F04-B037-C3BEB80A17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38F6F8-6DBA-4EBA-8B52-449691A54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60712-99F0-4CAD-91E4-AA86E1693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6D0C9-F738-476E-A31C-051219882A0B}" type="datetime4">
              <a:rPr lang="en-US" smtClean="0"/>
              <a:t>January 29, 2019</a:t>
            </a:fld>
            <a:endParaRPr lang="en-US"/>
          </a:p>
        </p:txBody>
      </p:sp>
      <p:sp>
        <p:nvSpPr>
          <p:cNvPr id="5" name="Footer Placeholder 4">
            <a:extLst>
              <a:ext uri="{FF2B5EF4-FFF2-40B4-BE49-F238E27FC236}">
                <a16:creationId xmlns:a16="http://schemas.microsoft.com/office/drawing/2014/main" id="{108DC71E-FB9A-4AF4-A1F9-15749D452B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Hospital Management                                    </a:t>
            </a:r>
          </a:p>
        </p:txBody>
      </p:sp>
      <p:sp>
        <p:nvSpPr>
          <p:cNvPr id="6" name="Slide Number Placeholder 5">
            <a:extLst>
              <a:ext uri="{FF2B5EF4-FFF2-40B4-BE49-F238E27FC236}">
                <a16:creationId xmlns:a16="http://schemas.microsoft.com/office/drawing/2014/main" id="{9D79EF6E-A20E-43C8-BE10-57D54FD08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A6727-4D9A-449C-8F50-3D3CCAD14C41}" type="slidenum">
              <a:rPr lang="en-US" smtClean="0"/>
              <a:t>‹#›</a:t>
            </a:fld>
            <a:endParaRPr lang="en-US"/>
          </a:p>
        </p:txBody>
      </p:sp>
    </p:spTree>
    <p:extLst>
      <p:ext uri="{BB962C8B-B14F-4D97-AF65-F5344CB8AC3E}">
        <p14:creationId xmlns:p14="http://schemas.microsoft.com/office/powerpoint/2010/main" val="312939416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B975F3-B749-4836-92CF-E9A64CB8EB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85D766-BA55-44E2-AB4B-3201D181EE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BA43E-2114-4296-A964-A05EBBBF6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65F03-34FD-4ED2-AACC-742E8D0985C1}" type="datetime4">
              <a:rPr lang="en-US" smtClean="0"/>
              <a:t>January 29, 2019</a:t>
            </a:fld>
            <a:endParaRPr lang="en-US"/>
          </a:p>
        </p:txBody>
      </p:sp>
      <p:sp>
        <p:nvSpPr>
          <p:cNvPr id="5" name="Footer Placeholder 4">
            <a:extLst>
              <a:ext uri="{FF2B5EF4-FFF2-40B4-BE49-F238E27FC236}">
                <a16:creationId xmlns:a16="http://schemas.microsoft.com/office/drawing/2014/main" id="{22F53E84-7513-4136-ABCE-2086AE190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Hospital Management                                    </a:t>
            </a:r>
          </a:p>
        </p:txBody>
      </p:sp>
      <p:sp>
        <p:nvSpPr>
          <p:cNvPr id="6" name="Slide Number Placeholder 5">
            <a:extLst>
              <a:ext uri="{FF2B5EF4-FFF2-40B4-BE49-F238E27FC236}">
                <a16:creationId xmlns:a16="http://schemas.microsoft.com/office/drawing/2014/main" id="{2602BB09-4110-4AED-8676-DA714FF8F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0E04E-0456-4F84-A0B2-4E22BFB7567E}" type="slidenum">
              <a:rPr lang="en-US" smtClean="0"/>
              <a:t>‹#›</a:t>
            </a:fld>
            <a:endParaRPr lang="en-US"/>
          </a:p>
        </p:txBody>
      </p:sp>
    </p:spTree>
    <p:extLst>
      <p:ext uri="{BB962C8B-B14F-4D97-AF65-F5344CB8AC3E}">
        <p14:creationId xmlns:p14="http://schemas.microsoft.com/office/powerpoint/2010/main" val="246366643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6F8535-2247-4887-91DB-FC39351BC0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535DA5-DC81-4CAE-8B87-07C59CFA6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03E2B-6F61-4693-9D53-DB064BD7E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DC699-06C7-4137-BE16-AD8523E99FDA}" type="datetime4">
              <a:rPr lang="en-US" smtClean="0"/>
              <a:t>January 29, 2019</a:t>
            </a:fld>
            <a:endParaRPr lang="en-US"/>
          </a:p>
        </p:txBody>
      </p:sp>
      <p:sp>
        <p:nvSpPr>
          <p:cNvPr id="5" name="Footer Placeholder 4">
            <a:extLst>
              <a:ext uri="{FF2B5EF4-FFF2-40B4-BE49-F238E27FC236}">
                <a16:creationId xmlns:a16="http://schemas.microsoft.com/office/drawing/2014/main" id="{C8C481F5-CC89-4D4E-8705-2C684EF03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Hospital Management                                    </a:t>
            </a:r>
          </a:p>
        </p:txBody>
      </p:sp>
      <p:sp>
        <p:nvSpPr>
          <p:cNvPr id="6" name="Slide Number Placeholder 5">
            <a:extLst>
              <a:ext uri="{FF2B5EF4-FFF2-40B4-BE49-F238E27FC236}">
                <a16:creationId xmlns:a16="http://schemas.microsoft.com/office/drawing/2014/main" id="{4A1B1F45-895D-407D-855A-94868672E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B9EF7-0ECE-4193-9704-17FAF25D4418}" type="slidenum">
              <a:rPr lang="en-US" smtClean="0"/>
              <a:t>‹#›</a:t>
            </a:fld>
            <a:endParaRPr lang="en-US"/>
          </a:p>
        </p:txBody>
      </p:sp>
    </p:spTree>
    <p:extLst>
      <p:ext uri="{BB962C8B-B14F-4D97-AF65-F5344CB8AC3E}">
        <p14:creationId xmlns:p14="http://schemas.microsoft.com/office/powerpoint/2010/main" val="361908689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2DF23-F579-4E31-87BC-54E5E8964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7DD25E-4B3D-4CA6-B23A-515DB5789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C9C81-F9D7-456B-A28B-E6F2F65C9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5334E-92F3-4452-B1B8-420494882D46}" type="datetime4">
              <a:rPr lang="en-US" smtClean="0"/>
              <a:t>January 29, 2019</a:t>
            </a:fld>
            <a:endParaRPr lang="en-US"/>
          </a:p>
        </p:txBody>
      </p:sp>
      <p:sp>
        <p:nvSpPr>
          <p:cNvPr id="5" name="Footer Placeholder 4">
            <a:extLst>
              <a:ext uri="{FF2B5EF4-FFF2-40B4-BE49-F238E27FC236}">
                <a16:creationId xmlns:a16="http://schemas.microsoft.com/office/drawing/2014/main" id="{2F60B2B1-B584-4986-B5B4-0C831D551F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Hospital Management                                    </a:t>
            </a:r>
          </a:p>
        </p:txBody>
      </p:sp>
      <p:sp>
        <p:nvSpPr>
          <p:cNvPr id="6" name="Slide Number Placeholder 5">
            <a:extLst>
              <a:ext uri="{FF2B5EF4-FFF2-40B4-BE49-F238E27FC236}">
                <a16:creationId xmlns:a16="http://schemas.microsoft.com/office/drawing/2014/main" id="{F6035728-48BF-429B-B74F-9D029A7CC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0DE5F-730C-4C05-81C7-0507EF1BE0EF}" type="slidenum">
              <a:rPr lang="en-US" smtClean="0"/>
              <a:t>‹#›</a:t>
            </a:fld>
            <a:endParaRPr lang="en-US"/>
          </a:p>
        </p:txBody>
      </p:sp>
    </p:spTree>
    <p:extLst>
      <p:ext uri="{BB962C8B-B14F-4D97-AF65-F5344CB8AC3E}">
        <p14:creationId xmlns:p14="http://schemas.microsoft.com/office/powerpoint/2010/main" val="315990858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C573-C987-4562-AC01-82F5A58A43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15120D-F942-441C-82D9-38E21868D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79AC0C-9989-4FCD-A9E8-0FC5522C1E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726C0-09C0-4A1C-BB30-24EF7134C8CD}" type="datetime4">
              <a:rPr lang="en-US" smtClean="0"/>
              <a:t>January 29, 2019</a:t>
            </a:fld>
            <a:endParaRPr lang="en-US" dirty="0"/>
          </a:p>
        </p:txBody>
      </p:sp>
      <p:sp>
        <p:nvSpPr>
          <p:cNvPr id="5" name="Footer Placeholder 4">
            <a:extLst>
              <a:ext uri="{FF2B5EF4-FFF2-40B4-BE49-F238E27FC236}">
                <a16:creationId xmlns:a16="http://schemas.microsoft.com/office/drawing/2014/main" id="{16B2A594-770F-46F0-BBBC-C3EEDC989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Hospital Management                                    </a:t>
            </a:r>
            <a:endParaRPr lang="en-US" dirty="0"/>
          </a:p>
        </p:txBody>
      </p:sp>
      <p:sp>
        <p:nvSpPr>
          <p:cNvPr id="6" name="Slide Number Placeholder 5">
            <a:extLst>
              <a:ext uri="{FF2B5EF4-FFF2-40B4-BE49-F238E27FC236}">
                <a16:creationId xmlns:a16="http://schemas.microsoft.com/office/drawing/2014/main" id="{C96151EA-89F8-4E38-AD9B-F82FC6F410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D9B94-3696-4C3A-B2A3-E2152841512D}" type="slidenum">
              <a:rPr lang="en-US" smtClean="0"/>
              <a:t>‹#›</a:t>
            </a:fld>
            <a:endParaRPr lang="en-US" dirty="0"/>
          </a:p>
        </p:txBody>
      </p:sp>
    </p:spTree>
    <p:extLst>
      <p:ext uri="{BB962C8B-B14F-4D97-AF65-F5344CB8AC3E}">
        <p14:creationId xmlns:p14="http://schemas.microsoft.com/office/powerpoint/2010/main" val="21908585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F25F89-72AB-4DEC-8EEA-B4B4354D2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654" y="136525"/>
            <a:ext cx="1405850" cy="1828800"/>
          </a:xfrm>
          <a:prstGeom prst="rect">
            <a:avLst/>
          </a:prstGeom>
        </p:spPr>
      </p:pic>
      <p:sp>
        <p:nvSpPr>
          <p:cNvPr id="10" name="TextBox 9">
            <a:extLst>
              <a:ext uri="{FF2B5EF4-FFF2-40B4-BE49-F238E27FC236}">
                <a16:creationId xmlns:a16="http://schemas.microsoft.com/office/drawing/2014/main" id="{4AD0D91E-7B4A-4366-A3F0-220AF155EFE5}"/>
              </a:ext>
            </a:extLst>
          </p:cNvPr>
          <p:cNvSpPr txBox="1"/>
          <p:nvPr/>
        </p:nvSpPr>
        <p:spPr>
          <a:xfrm>
            <a:off x="1955467" y="1965325"/>
            <a:ext cx="7896225" cy="2355517"/>
          </a:xfrm>
          <a:prstGeom prst="rect">
            <a:avLst/>
          </a:prstGeom>
          <a:noFill/>
        </p:spPr>
        <p:txBody>
          <a:bodyPr wrap="square" rtlCol="0">
            <a:spAutoFit/>
          </a:bodyPr>
          <a:lstStyle/>
          <a:p>
            <a:pPr algn="ctr">
              <a:lnSpc>
                <a:spcPct val="150000"/>
              </a:lnSpc>
            </a:pPr>
            <a:r>
              <a:rPr lang="en-US" b="1" dirty="0" err="1">
                <a:latin typeface="Cambria" panose="02040503050406030204" pitchFamily="18" charset="0"/>
                <a:ea typeface="Cambria" panose="02040503050406030204" pitchFamily="18" charset="0"/>
              </a:rPr>
              <a:t>Ahsanullah</a:t>
            </a:r>
            <a:r>
              <a:rPr lang="en-US" b="1" dirty="0">
                <a:latin typeface="Cambria" panose="02040503050406030204" pitchFamily="18" charset="0"/>
                <a:ea typeface="Cambria" panose="02040503050406030204" pitchFamily="18" charset="0"/>
              </a:rPr>
              <a:t> University of Science and Technology</a:t>
            </a:r>
          </a:p>
          <a:p>
            <a:pPr algn="ctr">
              <a:lnSpc>
                <a:spcPct val="150000"/>
              </a:lnSpc>
            </a:pPr>
            <a:r>
              <a:rPr lang="en-US" b="1" i="1" dirty="0">
                <a:latin typeface="Cambria" panose="02040503050406030204" pitchFamily="18" charset="0"/>
                <a:ea typeface="Cambria" panose="02040503050406030204" pitchFamily="18" charset="0"/>
              </a:rPr>
              <a:t>Dept. of Computer Science and Engineering</a:t>
            </a:r>
          </a:p>
          <a:p>
            <a:pPr algn="ctr">
              <a:lnSpc>
                <a:spcPct val="150000"/>
              </a:lnSpc>
            </a:pPr>
            <a:r>
              <a:rPr lang="en-US" b="1" dirty="0">
                <a:latin typeface="Cambria" panose="02040503050406030204" pitchFamily="18" charset="0"/>
                <a:ea typeface="Cambria" panose="02040503050406030204" pitchFamily="18" charset="0"/>
              </a:rPr>
              <a:t>Information System Design and Software Engineering Lab</a:t>
            </a:r>
          </a:p>
          <a:p>
            <a:pPr algn="ctr">
              <a:lnSpc>
                <a:spcPct val="150000"/>
              </a:lnSpc>
            </a:pPr>
            <a:r>
              <a:rPr lang="en-US" sz="1600" b="1" dirty="0">
                <a:latin typeface="Cambria" panose="02040503050406030204" pitchFamily="18" charset="0"/>
                <a:ea typeface="Cambria" panose="02040503050406030204" pitchFamily="18" charset="0"/>
              </a:rPr>
              <a:t>(CSE 3224)</a:t>
            </a:r>
          </a:p>
          <a:p>
            <a:pPr algn="ctr">
              <a:lnSpc>
                <a:spcPct val="150000"/>
              </a:lnSpc>
            </a:pPr>
            <a:r>
              <a:rPr lang="en-US" sz="3200" b="1" dirty="0">
                <a:solidFill>
                  <a:schemeClr val="accent2">
                    <a:lumMod val="60000"/>
                    <a:lumOff val="4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Hospital Management System</a:t>
            </a:r>
          </a:p>
        </p:txBody>
      </p:sp>
      <p:sp>
        <p:nvSpPr>
          <p:cNvPr id="2" name="Rectangle 1">
            <a:extLst>
              <a:ext uri="{FF2B5EF4-FFF2-40B4-BE49-F238E27FC236}">
                <a16:creationId xmlns:a16="http://schemas.microsoft.com/office/drawing/2014/main" id="{D190E4CF-C24F-4FBD-93B3-6BFD4E020F3D}"/>
              </a:ext>
            </a:extLst>
          </p:cNvPr>
          <p:cNvSpPr/>
          <p:nvPr/>
        </p:nvSpPr>
        <p:spPr>
          <a:xfrm>
            <a:off x="2855579" y="4572300"/>
            <a:ext cx="6096000" cy="1877437"/>
          </a:xfrm>
          <a:prstGeom prst="rect">
            <a:avLst/>
          </a:prstGeom>
        </p:spPr>
        <p:txBody>
          <a:bodyPr>
            <a:spAutoFit/>
          </a:bodyPr>
          <a:lstStyle/>
          <a:p>
            <a:pPr algn="ctr"/>
            <a:r>
              <a:rPr lang="en-US" b="1" i="1" dirty="0">
                <a:latin typeface="Cambria" panose="02040503050406030204" pitchFamily="18" charset="0"/>
                <a:ea typeface="Cambria" panose="02040503050406030204" pitchFamily="18" charset="0"/>
              </a:rPr>
              <a:t>Submitted By :-</a:t>
            </a:r>
          </a:p>
          <a:p>
            <a:pPr algn="ctr">
              <a:spcBef>
                <a:spcPts val="600"/>
              </a:spcBef>
            </a:pPr>
            <a:r>
              <a:rPr lang="en-US" dirty="0">
                <a:latin typeface="Cambria" panose="02040503050406030204" pitchFamily="18" charset="0"/>
                <a:ea typeface="Cambria" panose="02040503050406030204" pitchFamily="18" charset="0"/>
              </a:rPr>
              <a:t>      Shadman Sakib               (16.01.04.092)</a:t>
            </a:r>
          </a:p>
          <a:p>
            <a:pPr algn="ctr">
              <a:spcBef>
                <a:spcPts val="600"/>
              </a:spcBef>
            </a:pPr>
            <a:r>
              <a:rPr lang="en-US" dirty="0">
                <a:latin typeface="Cambria" panose="02040503050406030204" pitchFamily="18" charset="0"/>
                <a:ea typeface="Cambria" panose="02040503050406030204" pitchFamily="18" charset="0"/>
              </a:rPr>
              <a:t>      A.K.M. </a:t>
            </a:r>
            <a:r>
              <a:rPr lang="en-US" dirty="0" err="1">
                <a:latin typeface="Cambria" panose="02040503050406030204" pitchFamily="18" charset="0"/>
                <a:ea typeface="Cambria" panose="02040503050406030204" pitchFamily="18" charset="0"/>
              </a:rPr>
              <a:t>Sadman</a:t>
            </a:r>
            <a:r>
              <a:rPr lang="en-US" dirty="0">
                <a:latin typeface="Cambria" panose="02040503050406030204" pitchFamily="18" charset="0"/>
                <a:ea typeface="Cambria" panose="02040503050406030204" pitchFamily="18" charset="0"/>
              </a:rPr>
              <a:t> Ali         (16.01.04.093</a:t>
            </a:r>
            <a:r>
              <a:rPr lang="en-US" sz="2400" dirty="0">
                <a:latin typeface="Cambria" panose="02040503050406030204" pitchFamily="18" charset="0"/>
                <a:ea typeface="Cambria" panose="02040503050406030204" pitchFamily="18" charset="0"/>
              </a:rPr>
              <a:t>)</a:t>
            </a:r>
          </a:p>
          <a:p>
            <a:pPr algn="ctr">
              <a:spcBef>
                <a:spcPts val="600"/>
              </a:spcBef>
            </a:pP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Tasmia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Tuj</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Juha</a:t>
            </a:r>
            <a:r>
              <a:rPr lang="en-US" dirty="0">
                <a:latin typeface="Cambria" panose="02040503050406030204" pitchFamily="18" charset="0"/>
                <a:ea typeface="Cambria" panose="02040503050406030204" pitchFamily="18" charset="0"/>
              </a:rPr>
              <a:t>              (16.01.04.095)</a:t>
            </a:r>
          </a:p>
          <a:p>
            <a:pPr algn="ctr">
              <a:spcBef>
                <a:spcPts val="600"/>
              </a:spcBef>
            </a:pPr>
            <a:r>
              <a:rPr lang="en-US" dirty="0">
                <a:latin typeface="Cambria" panose="02040503050406030204" pitchFamily="18" charset="0"/>
                <a:ea typeface="Cambria" panose="02040503050406030204" pitchFamily="18" charset="0"/>
              </a:rPr>
              <a:t>      Mehedi Hasan </a:t>
            </a:r>
            <a:r>
              <a:rPr lang="en-US" dirty="0" err="1">
                <a:latin typeface="Cambria" panose="02040503050406030204" pitchFamily="18" charset="0"/>
                <a:ea typeface="Cambria" panose="02040503050406030204" pitchFamily="18" charset="0"/>
              </a:rPr>
              <a:t>Abir</a:t>
            </a:r>
            <a:r>
              <a:rPr lang="en-US" dirty="0">
                <a:latin typeface="Cambria" panose="02040503050406030204" pitchFamily="18" charset="0"/>
                <a:ea typeface="Cambria" panose="02040503050406030204" pitchFamily="18" charset="0"/>
              </a:rPr>
              <a:t>        (16.01.04.102)</a:t>
            </a:r>
          </a:p>
        </p:txBody>
      </p:sp>
    </p:spTree>
    <p:extLst>
      <p:ext uri="{BB962C8B-B14F-4D97-AF65-F5344CB8AC3E}">
        <p14:creationId xmlns:p14="http://schemas.microsoft.com/office/powerpoint/2010/main" val="4019473945"/>
      </p:ext>
    </p:extLst>
  </p:cSld>
  <p:clrMapOvr>
    <a:masterClrMapping/>
  </p:clrMapOvr>
  <p:transition spd="med">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6D1F-5660-4219-84DF-DF6972764A8A}"/>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1239EC-6024-4E3A-8429-C02EFDADB066}"/>
              </a:ext>
            </a:extLst>
          </p:cNvPr>
          <p:cNvSpPr>
            <a:spLocks noGrp="1"/>
          </p:cNvSpPr>
          <p:nvPr>
            <p:ph idx="1"/>
          </p:nvPr>
        </p:nvSpPr>
        <p:spPr>
          <a:xfrm>
            <a:off x="1304856" y="1842134"/>
            <a:ext cx="8946541" cy="4195481"/>
          </a:xfrm>
        </p:spPr>
        <p:txBody>
          <a:bodyPr/>
          <a:lstStyle/>
          <a:p>
            <a:r>
              <a:rPr lang="en-US" dirty="0"/>
              <a:t>Should keep track of patient’s medical history and prescriptions</a:t>
            </a:r>
          </a:p>
          <a:p>
            <a:r>
              <a:rPr lang="en-US" dirty="0"/>
              <a:t>Should have strong privacy measures for data security</a:t>
            </a:r>
          </a:p>
          <a:p>
            <a:r>
              <a:rPr lang="en-US" dirty="0"/>
              <a:t>Should have specific restriction in viewing data for a patient, doctor or other employee</a:t>
            </a:r>
          </a:p>
          <a:p>
            <a:r>
              <a:rPr lang="en-US" dirty="0"/>
              <a:t>Must return results for a search of specific doctors or medicine.</a:t>
            </a:r>
          </a:p>
        </p:txBody>
      </p:sp>
      <p:sp>
        <p:nvSpPr>
          <p:cNvPr id="4" name="Slide Number Placeholder 3">
            <a:extLst>
              <a:ext uri="{FF2B5EF4-FFF2-40B4-BE49-F238E27FC236}">
                <a16:creationId xmlns:a16="http://schemas.microsoft.com/office/drawing/2014/main" id="{B62518E7-A3C7-49A9-B425-3FEFDA16A1C9}"/>
              </a:ext>
            </a:extLst>
          </p:cNvPr>
          <p:cNvSpPr>
            <a:spLocks noGrp="1"/>
          </p:cNvSpPr>
          <p:nvPr>
            <p:ph type="sldNum" sz="quarter" idx="12"/>
          </p:nvPr>
        </p:nvSpPr>
        <p:spPr/>
        <p:txBody>
          <a:bodyPr/>
          <a:lstStyle/>
          <a:p>
            <a:fld id="{0CD2A6A6-F4BF-4370-942D-C7DDB0D79BD2}" type="slidenum">
              <a:rPr lang="en-US" smtClean="0"/>
              <a:pPr/>
              <a:t>9</a:t>
            </a:fld>
            <a:endParaRPr lang="en-US" dirty="0"/>
          </a:p>
        </p:txBody>
      </p:sp>
    </p:spTree>
    <p:extLst>
      <p:ext uri="{BB962C8B-B14F-4D97-AF65-F5344CB8AC3E}">
        <p14:creationId xmlns:p14="http://schemas.microsoft.com/office/powerpoint/2010/main" val="946869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32B0-FE14-4E96-A220-9DAD768E86EC}"/>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171770F9-CCC7-45CB-BBA4-5A751D02C132}"/>
              </a:ext>
            </a:extLst>
          </p:cNvPr>
          <p:cNvSpPr>
            <a:spLocks noGrp="1"/>
          </p:cNvSpPr>
          <p:nvPr>
            <p:ph idx="1"/>
          </p:nvPr>
        </p:nvSpPr>
        <p:spPr/>
        <p:txBody>
          <a:bodyPr>
            <a:normAutofit/>
          </a:bodyPr>
          <a:lstStyle/>
          <a:p>
            <a:pPr>
              <a:spcAft>
                <a:spcPts val="600"/>
              </a:spcAft>
            </a:pPr>
            <a:r>
              <a:rPr lang="en-US" sz="2400" b="1" u="sng" dirty="0"/>
              <a:t>Product Requirement:</a:t>
            </a:r>
          </a:p>
          <a:p>
            <a:pPr lvl="1" algn="just">
              <a:buFont typeface="Wingdings" panose="05000000000000000000" pitchFamily="2" charset="2"/>
              <a:buChar char="q"/>
            </a:pPr>
            <a:r>
              <a:rPr lang="en-US" sz="2400" dirty="0"/>
              <a:t>The interface for hospital management system must be user friendly and easy to use.</a:t>
            </a:r>
          </a:p>
          <a:p>
            <a:pPr>
              <a:spcAft>
                <a:spcPts val="600"/>
              </a:spcAft>
            </a:pPr>
            <a:r>
              <a:rPr lang="en-US" sz="2400" b="1" u="sng" dirty="0"/>
              <a:t>External Requirement:</a:t>
            </a:r>
          </a:p>
          <a:p>
            <a:pPr lvl="1">
              <a:buFont typeface="Wingdings" panose="05000000000000000000" pitchFamily="2" charset="2"/>
              <a:buChar char="q"/>
            </a:pPr>
            <a:r>
              <a:rPr lang="en-US" sz="2400" dirty="0"/>
              <a:t>There should be a legal and ethical privacy policy.</a:t>
            </a:r>
          </a:p>
          <a:p>
            <a:pPr>
              <a:spcAft>
                <a:spcPts val="600"/>
              </a:spcAft>
            </a:pPr>
            <a:r>
              <a:rPr lang="en-US" sz="2400" b="1" u="sng" dirty="0"/>
              <a:t>Reliability Requirement:</a:t>
            </a:r>
          </a:p>
          <a:p>
            <a:pPr lvl="1">
              <a:buFont typeface="Wingdings" panose="05000000000000000000" pitchFamily="2" charset="2"/>
              <a:buChar char="q"/>
            </a:pPr>
            <a:r>
              <a:rPr lang="en-US" sz="2400" dirty="0"/>
              <a:t> The system should have to be able to handle any kind of exceptions.</a:t>
            </a:r>
          </a:p>
        </p:txBody>
      </p:sp>
      <p:sp>
        <p:nvSpPr>
          <p:cNvPr id="4" name="Slide Number Placeholder 3">
            <a:extLst>
              <a:ext uri="{FF2B5EF4-FFF2-40B4-BE49-F238E27FC236}">
                <a16:creationId xmlns:a16="http://schemas.microsoft.com/office/drawing/2014/main" id="{F3B4C210-2FA6-4A0F-B227-E2781B6E07E0}"/>
              </a:ext>
            </a:extLst>
          </p:cNvPr>
          <p:cNvSpPr>
            <a:spLocks noGrp="1"/>
          </p:cNvSpPr>
          <p:nvPr>
            <p:ph type="sldNum" sz="quarter" idx="12"/>
          </p:nvPr>
        </p:nvSpPr>
        <p:spPr/>
        <p:txBody>
          <a:bodyPr/>
          <a:lstStyle/>
          <a:p>
            <a:fld id="{0CD2A6A6-F4BF-4370-942D-C7DDB0D79BD2}" type="slidenum">
              <a:rPr lang="en-US" smtClean="0"/>
              <a:pPr/>
              <a:t>10</a:t>
            </a:fld>
            <a:endParaRPr lang="en-US" dirty="0"/>
          </a:p>
        </p:txBody>
      </p:sp>
    </p:spTree>
    <p:extLst>
      <p:ext uri="{BB962C8B-B14F-4D97-AF65-F5344CB8AC3E}">
        <p14:creationId xmlns:p14="http://schemas.microsoft.com/office/powerpoint/2010/main" val="2423983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EE5A-5399-4AF2-9E9C-6DECC8F770F2}"/>
              </a:ext>
            </a:extLst>
          </p:cNvPr>
          <p:cNvSpPr>
            <a:spLocks noGrp="1"/>
          </p:cNvSpPr>
          <p:nvPr>
            <p:ph type="title"/>
          </p:nvPr>
        </p:nvSpPr>
        <p:spPr/>
        <p:txBody>
          <a:bodyPr/>
          <a:lstStyle/>
          <a:p>
            <a:r>
              <a:rPr lang="en-US" b="1" dirty="0"/>
              <a:t>BENEFITS</a:t>
            </a:r>
          </a:p>
        </p:txBody>
      </p:sp>
      <p:sp>
        <p:nvSpPr>
          <p:cNvPr id="3" name="Content Placeholder 2">
            <a:extLst>
              <a:ext uri="{FF2B5EF4-FFF2-40B4-BE49-F238E27FC236}">
                <a16:creationId xmlns:a16="http://schemas.microsoft.com/office/drawing/2014/main" id="{E9E0C0FB-B939-4714-96BE-1D916200F010}"/>
              </a:ext>
            </a:extLst>
          </p:cNvPr>
          <p:cNvSpPr>
            <a:spLocks noGrp="1"/>
          </p:cNvSpPr>
          <p:nvPr>
            <p:ph idx="1"/>
          </p:nvPr>
        </p:nvSpPr>
        <p:spPr/>
        <p:txBody>
          <a:bodyPr>
            <a:normAutofit lnSpcReduction="10000"/>
          </a:bodyPr>
          <a:lstStyle/>
          <a:p>
            <a:r>
              <a:rPr lang="en-US" sz="2800" u="sng" dirty="0"/>
              <a:t>Tangible</a:t>
            </a:r>
            <a:r>
              <a:rPr lang="en-US" sz="2800" dirty="0"/>
              <a:t>:   </a:t>
            </a:r>
          </a:p>
          <a:p>
            <a:pPr>
              <a:buFont typeface="Arial" pitchFamily="34" charset="0"/>
              <a:buChar char="•"/>
            </a:pPr>
            <a:r>
              <a:rPr lang="en-US" dirty="0"/>
              <a:t>Minimizes hand written work from admission to discharge of patient and final billing.</a:t>
            </a:r>
          </a:p>
          <a:p>
            <a:pPr>
              <a:buFont typeface="Arial" pitchFamily="34" charset="0"/>
              <a:buChar char="•"/>
            </a:pPr>
            <a:r>
              <a:rPr lang="en-US" dirty="0"/>
              <a:t>Saves huge amount of time and effort.</a:t>
            </a:r>
          </a:p>
          <a:p>
            <a:endParaRPr lang="en-US" dirty="0"/>
          </a:p>
          <a:p>
            <a:endParaRPr lang="en-US" dirty="0"/>
          </a:p>
          <a:p>
            <a:r>
              <a:rPr lang="en-US" sz="2400" u="sng" dirty="0"/>
              <a:t>Intangible:</a:t>
            </a:r>
            <a:r>
              <a:rPr lang="en-US" sz="2400" dirty="0"/>
              <a:t> </a:t>
            </a:r>
          </a:p>
          <a:p>
            <a:pPr>
              <a:buFont typeface="Arial" pitchFamily="34" charset="0"/>
              <a:buChar char="•"/>
            </a:pPr>
            <a:r>
              <a:rPr lang="en-US" dirty="0"/>
              <a:t>Popularity will increase if the project is used properly and it’s benefits are reaped. </a:t>
            </a:r>
          </a:p>
          <a:p>
            <a:pPr>
              <a:buFont typeface="Arial" pitchFamily="34" charset="0"/>
              <a:buChar char="•"/>
            </a:pPr>
            <a:r>
              <a:rPr lang="en-US" dirty="0"/>
              <a:t>Increasing user awareness of the availability of service.</a:t>
            </a:r>
          </a:p>
          <a:p>
            <a:endParaRPr lang="en-US" dirty="0"/>
          </a:p>
          <a:p>
            <a:endParaRPr lang="en-US" dirty="0"/>
          </a:p>
        </p:txBody>
      </p:sp>
      <p:sp>
        <p:nvSpPr>
          <p:cNvPr id="7" name="Slide Number Placeholder 6">
            <a:extLst>
              <a:ext uri="{FF2B5EF4-FFF2-40B4-BE49-F238E27FC236}">
                <a16:creationId xmlns:a16="http://schemas.microsoft.com/office/drawing/2014/main" id="{59B996D6-D236-43DC-9EEE-424AE78A7C3B}"/>
              </a:ext>
            </a:extLst>
          </p:cNvPr>
          <p:cNvSpPr>
            <a:spLocks noGrp="1"/>
          </p:cNvSpPr>
          <p:nvPr>
            <p:ph type="sldNum" sz="quarter" idx="12"/>
          </p:nvPr>
        </p:nvSpPr>
        <p:spPr/>
        <p:txBody>
          <a:bodyPr/>
          <a:lstStyle/>
          <a:p>
            <a:fld id="{0CD2A6A6-F4BF-4370-942D-C7DDB0D79BD2}" type="slidenum">
              <a:rPr lang="en-US" smtClean="0"/>
              <a:pPr/>
              <a:t>11</a:t>
            </a:fld>
            <a:endParaRPr lang="en-US"/>
          </a:p>
        </p:txBody>
      </p:sp>
    </p:spTree>
    <p:extLst>
      <p:ext uri="{BB962C8B-B14F-4D97-AF65-F5344CB8AC3E}">
        <p14:creationId xmlns:p14="http://schemas.microsoft.com/office/powerpoint/2010/main" val="316572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3876-0F37-418D-9FCA-255A664EF6EF}"/>
              </a:ext>
            </a:extLst>
          </p:cNvPr>
          <p:cNvSpPr>
            <a:spLocks noGrp="1"/>
          </p:cNvSpPr>
          <p:nvPr>
            <p:ph type="title"/>
          </p:nvPr>
        </p:nvSpPr>
        <p:spPr/>
        <p:txBody>
          <a:bodyPr/>
          <a:lstStyle/>
          <a:p>
            <a:r>
              <a:rPr lang="en-US" b="1" dirty="0"/>
              <a:t>RISK ANALYSIS</a:t>
            </a:r>
          </a:p>
        </p:txBody>
      </p:sp>
      <p:sp>
        <p:nvSpPr>
          <p:cNvPr id="3" name="Content Placeholder 2">
            <a:extLst>
              <a:ext uri="{FF2B5EF4-FFF2-40B4-BE49-F238E27FC236}">
                <a16:creationId xmlns:a16="http://schemas.microsoft.com/office/drawing/2014/main" id="{43DD272B-2C71-478E-850E-0E2EE61919ED}"/>
              </a:ext>
            </a:extLst>
          </p:cNvPr>
          <p:cNvSpPr>
            <a:spLocks noGrp="1"/>
          </p:cNvSpPr>
          <p:nvPr>
            <p:ph idx="1"/>
          </p:nvPr>
        </p:nvSpPr>
        <p:spPr/>
        <p:txBody>
          <a:bodyPr/>
          <a:lstStyle/>
          <a:p>
            <a:r>
              <a:rPr lang="en-US" dirty="0"/>
              <a:t>Project could be at risk if: </a:t>
            </a:r>
          </a:p>
          <a:p>
            <a:pPr marL="0" indent="0">
              <a:buNone/>
            </a:pPr>
            <a:endParaRPr lang="en-US" dirty="0"/>
          </a:p>
          <a:p>
            <a:pPr>
              <a:buFont typeface="Arial" pitchFamily="34" charset="0"/>
              <a:buChar char="•"/>
            </a:pPr>
            <a:r>
              <a:rPr lang="en-US" dirty="0"/>
              <a:t> The users are not satisfied with the design and performance.</a:t>
            </a:r>
          </a:p>
          <a:p>
            <a:pPr>
              <a:buFont typeface="Arial" pitchFamily="34" charset="0"/>
              <a:buChar char="•"/>
            </a:pPr>
            <a:endParaRPr lang="en-US" dirty="0"/>
          </a:p>
          <a:p>
            <a:pPr>
              <a:buFont typeface="Arial" pitchFamily="34" charset="0"/>
              <a:buChar char="•"/>
            </a:pPr>
            <a:r>
              <a:rPr lang="en-US" dirty="0"/>
              <a:t>There is delay in providing service.</a:t>
            </a:r>
          </a:p>
          <a:p>
            <a:endParaRPr lang="en-US" dirty="0"/>
          </a:p>
          <a:p>
            <a:pPr>
              <a:buFont typeface="Arial" pitchFamily="34" charset="0"/>
              <a:buChar char="•"/>
            </a:pPr>
            <a:r>
              <a:rPr lang="en-US" dirty="0"/>
              <a:t> Undetected bugs and crashes appears.</a:t>
            </a:r>
          </a:p>
          <a:p>
            <a:endParaRPr lang="en-US" dirty="0"/>
          </a:p>
          <a:p>
            <a:pPr>
              <a:buFont typeface="Arial" pitchFamily="34" charset="0"/>
              <a:buChar char="•"/>
            </a:pPr>
            <a:r>
              <a:rPr lang="en-US" dirty="0"/>
              <a:t> Any kind of storage failure happens resulting in wiping out the data.</a:t>
            </a:r>
          </a:p>
          <a:p>
            <a:endParaRPr lang="en-US" dirty="0"/>
          </a:p>
        </p:txBody>
      </p:sp>
      <p:sp>
        <p:nvSpPr>
          <p:cNvPr id="7" name="Slide Number Placeholder 6">
            <a:extLst>
              <a:ext uri="{FF2B5EF4-FFF2-40B4-BE49-F238E27FC236}">
                <a16:creationId xmlns:a16="http://schemas.microsoft.com/office/drawing/2014/main" id="{7EEEF4C7-B59E-4BA6-8EF8-9AAC1D5FD53D}"/>
              </a:ext>
            </a:extLst>
          </p:cNvPr>
          <p:cNvSpPr>
            <a:spLocks noGrp="1"/>
          </p:cNvSpPr>
          <p:nvPr>
            <p:ph type="sldNum" sz="quarter" idx="12"/>
          </p:nvPr>
        </p:nvSpPr>
        <p:spPr/>
        <p:txBody>
          <a:bodyPr/>
          <a:lstStyle/>
          <a:p>
            <a:fld id="{0CD2A6A6-F4BF-4370-942D-C7DDB0D79BD2}" type="slidenum">
              <a:rPr lang="en-US" smtClean="0"/>
              <a:pPr/>
              <a:t>12</a:t>
            </a:fld>
            <a:endParaRPr lang="en-US"/>
          </a:p>
        </p:txBody>
      </p:sp>
    </p:spTree>
    <p:extLst>
      <p:ext uri="{BB962C8B-B14F-4D97-AF65-F5344CB8AC3E}">
        <p14:creationId xmlns:p14="http://schemas.microsoft.com/office/powerpoint/2010/main" val="344120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F214-AEB3-4877-95B0-EA19B6317812}"/>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D3C7309F-1902-4705-918B-2ADE3F0D47DF}"/>
              </a:ext>
            </a:extLst>
          </p:cNvPr>
          <p:cNvSpPr>
            <a:spLocks noGrp="1"/>
          </p:cNvSpPr>
          <p:nvPr>
            <p:ph idx="1"/>
          </p:nvPr>
        </p:nvSpPr>
        <p:spPr/>
        <p:txBody>
          <a:bodyPr/>
          <a:lstStyle/>
          <a:p>
            <a:r>
              <a:rPr lang="en-US" dirty="0"/>
              <a:t>Hospital management system is all about the modernizing a hospital through use of technology. All the basic requirements of the hospital are provided in the hospital management system in order to manage it perfectly and large amount of data can also be stored. </a:t>
            </a:r>
          </a:p>
          <a:p>
            <a:endParaRPr lang="en-US" dirty="0"/>
          </a:p>
          <a:p>
            <a:r>
              <a:rPr lang="en-US" dirty="0"/>
              <a:t>The project we proposed is possible to complete within deadline and we hope it will be a success with the given resources we have.</a:t>
            </a:r>
          </a:p>
          <a:p>
            <a:pPr marL="0" indent="0">
              <a:buNone/>
            </a:pPr>
            <a:endParaRPr lang="en-US" dirty="0"/>
          </a:p>
        </p:txBody>
      </p:sp>
      <p:sp>
        <p:nvSpPr>
          <p:cNvPr id="7" name="Slide Number Placeholder 6">
            <a:extLst>
              <a:ext uri="{FF2B5EF4-FFF2-40B4-BE49-F238E27FC236}">
                <a16:creationId xmlns:a16="http://schemas.microsoft.com/office/drawing/2014/main" id="{BAF439D2-7CA5-4CBA-904E-8008096740F7}"/>
              </a:ext>
            </a:extLst>
          </p:cNvPr>
          <p:cNvSpPr>
            <a:spLocks noGrp="1"/>
          </p:cNvSpPr>
          <p:nvPr>
            <p:ph type="sldNum" sz="quarter" idx="12"/>
          </p:nvPr>
        </p:nvSpPr>
        <p:spPr/>
        <p:txBody>
          <a:bodyPr/>
          <a:lstStyle/>
          <a:p>
            <a:fld id="{0CD2A6A6-F4BF-4370-942D-C7DDB0D79BD2}" type="slidenum">
              <a:rPr lang="en-US" smtClean="0"/>
              <a:pPr/>
              <a:t>13</a:t>
            </a:fld>
            <a:endParaRPr lang="en-US"/>
          </a:p>
        </p:txBody>
      </p:sp>
    </p:spTree>
    <p:extLst>
      <p:ext uri="{BB962C8B-B14F-4D97-AF65-F5344CB8AC3E}">
        <p14:creationId xmlns:p14="http://schemas.microsoft.com/office/powerpoint/2010/main" val="3366770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5199-DEBB-46DA-B06B-79A040AD9F03}"/>
              </a:ext>
            </a:extLst>
          </p:cNvPr>
          <p:cNvSpPr>
            <a:spLocks noGrp="1"/>
          </p:cNvSpPr>
          <p:nvPr>
            <p:ph type="title"/>
          </p:nvPr>
        </p:nvSpPr>
        <p:spPr/>
        <p:txBody>
          <a:bodyPr/>
          <a:lstStyle/>
          <a:p>
            <a:pPr algn="ctr"/>
            <a:r>
              <a:rPr lang="en-US" sz="6000" b="1" dirty="0"/>
              <a:t>THANK YOU</a:t>
            </a:r>
          </a:p>
        </p:txBody>
      </p:sp>
      <p:pic>
        <p:nvPicPr>
          <p:cNvPr id="6" name="Content Placeholder 8">
            <a:extLst>
              <a:ext uri="{FF2B5EF4-FFF2-40B4-BE49-F238E27FC236}">
                <a16:creationId xmlns:a16="http://schemas.microsoft.com/office/drawing/2014/main" id="{44B0DEFB-5403-46C9-9D06-A6F211487C4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79007" y="2052638"/>
            <a:ext cx="4195762" cy="4195762"/>
          </a:xfrm>
        </p:spPr>
      </p:pic>
      <p:sp>
        <p:nvSpPr>
          <p:cNvPr id="7" name="Slide Number Placeholder 6">
            <a:extLst>
              <a:ext uri="{FF2B5EF4-FFF2-40B4-BE49-F238E27FC236}">
                <a16:creationId xmlns:a16="http://schemas.microsoft.com/office/drawing/2014/main" id="{2F42D6CA-0A54-4281-A088-E3EB2E5B2527}"/>
              </a:ext>
            </a:extLst>
          </p:cNvPr>
          <p:cNvSpPr>
            <a:spLocks noGrp="1"/>
          </p:cNvSpPr>
          <p:nvPr>
            <p:ph type="sldNum" sz="quarter" idx="12"/>
          </p:nvPr>
        </p:nvSpPr>
        <p:spPr/>
        <p:txBody>
          <a:bodyPr/>
          <a:lstStyle/>
          <a:p>
            <a:fld id="{0CD2A6A6-F4BF-4370-942D-C7DDB0D79BD2}" type="slidenum">
              <a:rPr lang="en-US" smtClean="0"/>
              <a:pPr/>
              <a:t>14</a:t>
            </a:fld>
            <a:endParaRPr lang="en-US"/>
          </a:p>
        </p:txBody>
      </p:sp>
    </p:spTree>
    <p:extLst>
      <p:ext uri="{BB962C8B-B14F-4D97-AF65-F5344CB8AC3E}">
        <p14:creationId xmlns:p14="http://schemas.microsoft.com/office/powerpoint/2010/main" val="403966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ny-questions.jpg">
            <a:extLst>
              <a:ext uri="{FF2B5EF4-FFF2-40B4-BE49-F238E27FC236}">
                <a16:creationId xmlns:a16="http://schemas.microsoft.com/office/drawing/2014/main" id="{F950DAC3-967E-4EE9-B30D-FB43755B30DA}"/>
              </a:ext>
            </a:extLst>
          </p:cNvPr>
          <p:cNvPicPr>
            <a:picLocks noChangeAspect="1"/>
          </p:cNvPicPr>
          <p:nvPr/>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3451A57D-0D77-42BB-A503-5528868EF8E3}"/>
              </a:ext>
            </a:extLst>
          </p:cNvPr>
          <p:cNvSpPr>
            <a:spLocks noGrp="1"/>
          </p:cNvSpPr>
          <p:nvPr>
            <p:ph type="sldNum" sz="quarter" idx="12"/>
          </p:nvPr>
        </p:nvSpPr>
        <p:spPr>
          <a:xfrm>
            <a:off x="1110066" y="5810265"/>
            <a:ext cx="838199" cy="767687"/>
          </a:xfrm>
        </p:spPr>
        <p:txBody>
          <a:bodyPr/>
          <a:lstStyle/>
          <a:p>
            <a:fld id="{0CD2A6A6-F4BF-4370-942D-C7DDB0D79BD2}" type="slidenum">
              <a:rPr lang="en-US" smtClean="0"/>
              <a:pPr/>
              <a:t>15</a:t>
            </a:fld>
            <a:endParaRPr lang="en-US" dirty="0"/>
          </a:p>
        </p:txBody>
      </p:sp>
      <p:sp>
        <p:nvSpPr>
          <p:cNvPr id="5" name="Footer Placeholder 4">
            <a:extLst>
              <a:ext uri="{FF2B5EF4-FFF2-40B4-BE49-F238E27FC236}">
                <a16:creationId xmlns:a16="http://schemas.microsoft.com/office/drawing/2014/main" id="{8DE58255-3453-4E1F-B4A8-BB4D6CD3E6DB}"/>
              </a:ext>
            </a:extLst>
          </p:cNvPr>
          <p:cNvSpPr>
            <a:spLocks noGrp="1"/>
          </p:cNvSpPr>
          <p:nvPr>
            <p:ph type="ftr" sz="quarter" idx="11"/>
          </p:nvPr>
        </p:nvSpPr>
        <p:spPr/>
        <p:txBody>
          <a:bodyPr/>
          <a:lstStyle/>
          <a:p>
            <a:r>
              <a:rPr lang="en-US"/>
              <a:t>Hospital Management                                    </a:t>
            </a:r>
          </a:p>
        </p:txBody>
      </p:sp>
      <p:sp>
        <p:nvSpPr>
          <p:cNvPr id="6" name="Date Placeholder 5">
            <a:extLst>
              <a:ext uri="{FF2B5EF4-FFF2-40B4-BE49-F238E27FC236}">
                <a16:creationId xmlns:a16="http://schemas.microsoft.com/office/drawing/2014/main" id="{A193FD37-4FED-449C-996A-2C1DD650F448}"/>
              </a:ext>
            </a:extLst>
          </p:cNvPr>
          <p:cNvSpPr>
            <a:spLocks noGrp="1"/>
          </p:cNvSpPr>
          <p:nvPr>
            <p:ph type="dt" sz="half" idx="10"/>
          </p:nvPr>
        </p:nvSpPr>
        <p:spPr/>
        <p:txBody>
          <a:bodyPr/>
          <a:lstStyle/>
          <a:p>
            <a:fld id="{25E95C66-528C-466F-B29D-1FDEB0DC290B}" type="datetime4">
              <a:rPr lang="en-US" smtClean="0"/>
              <a:t>January 29, 2019</a:t>
            </a:fld>
            <a:endParaRPr lang="en-US"/>
          </a:p>
        </p:txBody>
      </p:sp>
    </p:spTree>
    <p:extLst>
      <p:ext uri="{BB962C8B-B14F-4D97-AF65-F5344CB8AC3E}">
        <p14:creationId xmlns:p14="http://schemas.microsoft.com/office/powerpoint/2010/main" val="103039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t>INTRODUCTION</a:t>
            </a:r>
          </a:p>
        </p:txBody>
      </p:sp>
      <p:sp>
        <p:nvSpPr>
          <p:cNvPr id="3" name="Content Placeholder 2"/>
          <p:cNvSpPr>
            <a:spLocks noGrp="1"/>
          </p:cNvSpPr>
          <p:nvPr>
            <p:ph idx="1"/>
          </p:nvPr>
        </p:nvSpPr>
        <p:spPr>
          <a:xfrm>
            <a:off x="1208819" y="1779222"/>
            <a:ext cx="8946541" cy="4195481"/>
          </a:xfrm>
        </p:spPr>
        <p:txBody>
          <a:bodyPr/>
          <a:lstStyle/>
          <a:p>
            <a:r>
              <a:rPr lang="en-US" dirty="0">
                <a:latin typeface="Cambria" panose="02040503050406030204" pitchFamily="18" charset="0"/>
                <a:ea typeface="Cambria" panose="02040503050406030204" pitchFamily="18" charset="0"/>
              </a:rPr>
              <a:t>A hospital management system is a software designed to manage all the areas of a hospital such as medical, financial, administrative and the corresponding processing of services.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It includes registration of patients, storing their details into the system, and also computerized billing in the pharmacy, and labs.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The System is powerful, flexible, and easy to use and is designed and developed to deliver real conceivable benefits to hospitals.</a:t>
            </a: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378B5612-EA1B-47AA-98A2-FA81736EF80C}"/>
              </a:ext>
            </a:extLst>
          </p:cNvPr>
          <p:cNvSpPr>
            <a:spLocks noGrp="1"/>
          </p:cNvSpPr>
          <p:nvPr>
            <p:ph type="sldNum" sz="quarter" idx="12"/>
          </p:nvPr>
        </p:nvSpPr>
        <p:spPr/>
        <p:txBody>
          <a:bodyPr/>
          <a:lstStyle/>
          <a:p>
            <a:fld id="{0CD2A6A6-F4BF-4370-942D-C7DDB0D79BD2}" type="slidenum">
              <a:rPr lang="en-US" smtClean="0"/>
              <a:pPr/>
              <a:t>1</a:t>
            </a:fld>
            <a:endParaRPr lang="en-US"/>
          </a:p>
        </p:txBody>
      </p:sp>
    </p:spTree>
    <p:extLst>
      <p:ext uri="{BB962C8B-B14F-4D97-AF65-F5344CB8AC3E}">
        <p14:creationId xmlns:p14="http://schemas.microsoft.com/office/powerpoint/2010/main" val="227351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5911-79B8-4744-9882-BEFF330E5CF7}"/>
              </a:ext>
            </a:extLst>
          </p:cNvPr>
          <p:cNvSpPr>
            <a:spLocks noGrp="1"/>
          </p:cNvSpPr>
          <p:nvPr>
            <p:ph type="title"/>
          </p:nvPr>
        </p:nvSpPr>
        <p:spPr/>
        <p:txBody>
          <a:bodyPr/>
          <a:lstStyle/>
          <a:p>
            <a:r>
              <a:rPr lang="en-US" b="1" dirty="0"/>
              <a:t>WHY HOSPITAL MANAGEMENT?</a:t>
            </a:r>
          </a:p>
        </p:txBody>
      </p:sp>
      <p:sp>
        <p:nvSpPr>
          <p:cNvPr id="3" name="Content Placeholder 2">
            <a:extLst>
              <a:ext uri="{FF2B5EF4-FFF2-40B4-BE49-F238E27FC236}">
                <a16:creationId xmlns:a16="http://schemas.microsoft.com/office/drawing/2014/main" id="{BB639E4A-7DE3-4F07-A243-FE155E60EBB5}"/>
              </a:ext>
            </a:extLst>
          </p:cNvPr>
          <p:cNvSpPr>
            <a:spLocks noGrp="1"/>
          </p:cNvSpPr>
          <p:nvPr>
            <p:ph idx="1"/>
          </p:nvPr>
        </p:nvSpPr>
        <p:spPr/>
        <p:txBody>
          <a:bodyPr/>
          <a:lstStyle/>
          <a:p>
            <a:r>
              <a:rPr lang="en-US" dirty="0"/>
              <a:t>The workloads, the medications, tests, grieving parents and relatives and add to that aging populations with complicated ailments and diseases, hospital employees struggle to cope with their daily tasks.</a:t>
            </a:r>
          </a:p>
          <a:p>
            <a:r>
              <a:rPr lang="en-US" dirty="0"/>
              <a:t>The  solution that can lessen Hospital workloads is a database system to manage all aspects of Hospital Operations and Managements.</a:t>
            </a:r>
          </a:p>
          <a:p>
            <a:r>
              <a:rPr lang="en-US" dirty="0"/>
              <a:t> Managing and maintaining up-to-date data on patient care, medications and other skill related documents can be managed by an automated system.</a:t>
            </a:r>
          </a:p>
        </p:txBody>
      </p:sp>
      <p:sp>
        <p:nvSpPr>
          <p:cNvPr id="4" name="Slide Number Placeholder 3">
            <a:extLst>
              <a:ext uri="{FF2B5EF4-FFF2-40B4-BE49-F238E27FC236}">
                <a16:creationId xmlns:a16="http://schemas.microsoft.com/office/drawing/2014/main" id="{704E23B1-0796-4E99-BC22-F010BFBCC516}"/>
              </a:ext>
            </a:extLst>
          </p:cNvPr>
          <p:cNvSpPr>
            <a:spLocks noGrp="1"/>
          </p:cNvSpPr>
          <p:nvPr>
            <p:ph type="sldNum" sz="quarter" idx="12"/>
          </p:nvPr>
        </p:nvSpPr>
        <p:spPr/>
        <p:txBody>
          <a:bodyPr/>
          <a:lstStyle/>
          <a:p>
            <a:fld id="{0CD2A6A6-F4BF-4370-942D-C7DDB0D79BD2}" type="slidenum">
              <a:rPr lang="en-US" smtClean="0"/>
              <a:pPr/>
              <a:t>2</a:t>
            </a:fld>
            <a:endParaRPr lang="en-US" dirty="0"/>
          </a:p>
        </p:txBody>
      </p:sp>
    </p:spTree>
    <p:extLst>
      <p:ext uri="{BB962C8B-B14F-4D97-AF65-F5344CB8AC3E}">
        <p14:creationId xmlns:p14="http://schemas.microsoft.com/office/powerpoint/2010/main" val="172640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t>PROJECT GOALS</a:t>
            </a:r>
          </a:p>
        </p:txBody>
      </p:sp>
      <p:sp>
        <p:nvSpPr>
          <p:cNvPr id="3" name="Content Placeholder 2"/>
          <p:cNvSpPr>
            <a:spLocks noGrp="1"/>
          </p:cNvSpPr>
          <p:nvPr>
            <p:ph idx="1"/>
          </p:nvPr>
        </p:nvSpPr>
        <p:spPr>
          <a:xfrm>
            <a:off x="1378718" y="1561146"/>
            <a:ext cx="8946541" cy="4195481"/>
          </a:xfrm>
        </p:spPr>
        <p:txBody>
          <a:bodyPr>
            <a:normAutofit/>
          </a:bodyPr>
          <a:lstStyle/>
          <a:p>
            <a:pPr marL="0" indent="0">
              <a:buNone/>
            </a:pPr>
            <a:endParaRPr lang="en-US" dirty="0"/>
          </a:p>
          <a:p>
            <a:r>
              <a:rPr lang="en-US" dirty="0"/>
              <a:t>Providing a user friendly software for managing hospital operation and management.</a:t>
            </a:r>
          </a:p>
          <a:p>
            <a:r>
              <a:rPr lang="en-US" dirty="0"/>
              <a:t>Registering patients into the system.</a:t>
            </a:r>
          </a:p>
          <a:p>
            <a:r>
              <a:rPr lang="en-US" dirty="0"/>
              <a:t>Recording and managing information about patients that come. </a:t>
            </a:r>
          </a:p>
          <a:p>
            <a:r>
              <a:rPr lang="en-US" dirty="0"/>
              <a:t>Keeping record of prescriptions, test results and patient history.</a:t>
            </a:r>
          </a:p>
        </p:txBody>
      </p:sp>
      <p:sp>
        <p:nvSpPr>
          <p:cNvPr id="7" name="Slide Number Placeholder 6">
            <a:extLst>
              <a:ext uri="{FF2B5EF4-FFF2-40B4-BE49-F238E27FC236}">
                <a16:creationId xmlns:a16="http://schemas.microsoft.com/office/drawing/2014/main" id="{545AE04B-C7EE-43DB-89CE-D6739E0BB654}"/>
              </a:ext>
            </a:extLst>
          </p:cNvPr>
          <p:cNvSpPr>
            <a:spLocks noGrp="1"/>
          </p:cNvSpPr>
          <p:nvPr>
            <p:ph type="sldNum" sz="quarter" idx="12"/>
          </p:nvPr>
        </p:nvSpPr>
        <p:spPr/>
        <p:txBody>
          <a:bodyPr/>
          <a:lstStyle/>
          <a:p>
            <a:fld id="{0CD2A6A6-F4BF-4370-942D-C7DDB0D79BD2}" type="slidenum">
              <a:rPr lang="en-US" smtClean="0"/>
              <a:pPr/>
              <a:t>3</a:t>
            </a:fld>
            <a:endParaRPr lang="en-US"/>
          </a:p>
        </p:txBody>
      </p:sp>
    </p:spTree>
    <p:extLst>
      <p:ext uri="{BB962C8B-B14F-4D97-AF65-F5344CB8AC3E}">
        <p14:creationId xmlns:p14="http://schemas.microsoft.com/office/powerpoint/2010/main" val="271060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4CBB-45C6-4754-86E3-62681CFBABA0}"/>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CE27E5C6-8D21-4022-ABDD-9B13332D6019}"/>
              </a:ext>
            </a:extLst>
          </p:cNvPr>
          <p:cNvSpPr>
            <a:spLocks noGrp="1"/>
          </p:cNvSpPr>
          <p:nvPr>
            <p:ph idx="1"/>
          </p:nvPr>
        </p:nvSpPr>
        <p:spPr>
          <a:xfrm>
            <a:off x="1104293" y="1821425"/>
            <a:ext cx="8946541" cy="4195481"/>
          </a:xfrm>
        </p:spPr>
        <p:txBody>
          <a:bodyPr/>
          <a:lstStyle/>
          <a:p>
            <a:r>
              <a:rPr lang="en-US" dirty="0">
                <a:latin typeface="Cambria" panose="02040503050406030204" pitchFamily="18" charset="0"/>
                <a:ea typeface="Cambria" panose="02040503050406030204" pitchFamily="18" charset="0"/>
              </a:rPr>
              <a:t>Designed to replace manual, paper-based systems existing in hospitals</a:t>
            </a:r>
          </a:p>
          <a:p>
            <a:r>
              <a:rPr lang="en-US" dirty="0">
                <a:latin typeface="Cambria" panose="02040503050406030204" pitchFamily="18" charset="0"/>
                <a:ea typeface="Cambria" panose="02040503050406030204" pitchFamily="18" charset="0"/>
              </a:rPr>
              <a:t>Integrates the entire resources of a hospital in an integrated software application</a:t>
            </a:r>
          </a:p>
          <a:p>
            <a:r>
              <a:rPr lang="en-US" dirty="0">
                <a:latin typeface="Cambria" panose="02040503050406030204" pitchFamily="18" charset="0"/>
                <a:ea typeface="Cambria" panose="02040503050406030204" pitchFamily="18" charset="0"/>
              </a:rPr>
              <a:t>Patient management</a:t>
            </a:r>
          </a:p>
          <a:p>
            <a:r>
              <a:rPr lang="en-US" dirty="0">
                <a:latin typeface="Cambria" panose="02040503050406030204" pitchFamily="18" charset="0"/>
                <a:ea typeface="Cambria" panose="02040503050406030204" pitchFamily="18" charset="0"/>
              </a:rPr>
              <a:t>Doctor records</a:t>
            </a:r>
          </a:p>
          <a:p>
            <a:endParaRPr lang="en-US" dirty="0"/>
          </a:p>
        </p:txBody>
      </p:sp>
      <p:sp>
        <p:nvSpPr>
          <p:cNvPr id="7" name="Slide Number Placeholder 6">
            <a:extLst>
              <a:ext uri="{FF2B5EF4-FFF2-40B4-BE49-F238E27FC236}">
                <a16:creationId xmlns:a16="http://schemas.microsoft.com/office/drawing/2014/main" id="{B79E7A69-192A-4912-86C7-BB9D2884F4E7}"/>
              </a:ext>
            </a:extLst>
          </p:cNvPr>
          <p:cNvSpPr>
            <a:spLocks noGrp="1"/>
          </p:cNvSpPr>
          <p:nvPr>
            <p:ph type="sldNum" sz="quarter" idx="12"/>
          </p:nvPr>
        </p:nvSpPr>
        <p:spPr/>
        <p:txBody>
          <a:bodyPr/>
          <a:lstStyle/>
          <a:p>
            <a:fld id="{0CD2A6A6-F4BF-4370-942D-C7DDB0D79BD2}" type="slidenum">
              <a:rPr lang="en-US" smtClean="0"/>
              <a:pPr/>
              <a:t>4</a:t>
            </a:fld>
            <a:endParaRPr lang="en-US"/>
          </a:p>
        </p:txBody>
      </p:sp>
    </p:spTree>
    <p:extLst>
      <p:ext uri="{BB962C8B-B14F-4D97-AF65-F5344CB8AC3E}">
        <p14:creationId xmlns:p14="http://schemas.microsoft.com/office/powerpoint/2010/main" val="3052197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4D36-AC19-4492-A88D-BDFC3985FECF}"/>
              </a:ext>
            </a:extLst>
          </p:cNvPr>
          <p:cNvSpPr>
            <a:spLocks noGrp="1"/>
          </p:cNvSpPr>
          <p:nvPr>
            <p:ph type="title"/>
          </p:nvPr>
        </p:nvSpPr>
        <p:spPr/>
        <p:txBody>
          <a:bodyPr/>
          <a:lstStyle/>
          <a:p>
            <a:r>
              <a:rPr lang="en-US" sz="3600" b="1" dirty="0"/>
              <a:t>EXISTING SYSTEMS AND THEIR LIMITATIONS</a:t>
            </a:r>
          </a:p>
        </p:txBody>
      </p:sp>
      <p:sp>
        <p:nvSpPr>
          <p:cNvPr id="3" name="Content Placeholder 2">
            <a:extLst>
              <a:ext uri="{FF2B5EF4-FFF2-40B4-BE49-F238E27FC236}">
                <a16:creationId xmlns:a16="http://schemas.microsoft.com/office/drawing/2014/main" id="{6A50EDA5-82FD-42FA-8622-11E9498675F8}"/>
              </a:ext>
            </a:extLst>
          </p:cNvPr>
          <p:cNvSpPr>
            <a:spLocks noGrp="1"/>
          </p:cNvSpPr>
          <p:nvPr>
            <p:ph idx="1"/>
          </p:nvPr>
        </p:nvSpPr>
        <p:spPr/>
        <p:txBody>
          <a:bodyPr/>
          <a:lstStyle/>
          <a:p>
            <a:pPr marL="0" indent="0">
              <a:buNone/>
            </a:pPr>
            <a:r>
              <a:rPr lang="en-US" dirty="0"/>
              <a:t>There are existing systems with databases of doctor/patient information. But these existing systems have the following limitations:</a:t>
            </a:r>
          </a:p>
          <a:p>
            <a:r>
              <a:rPr lang="en-US" dirty="0"/>
              <a:t>Does not allow appointment making.</a:t>
            </a:r>
          </a:p>
          <a:p>
            <a:r>
              <a:rPr lang="en-US" dirty="0"/>
              <a:t>Does not have record of prescriptions, test results and patient history.</a:t>
            </a:r>
          </a:p>
          <a:p>
            <a:r>
              <a:rPr lang="en-US" dirty="0"/>
              <a:t>Are rarely used due to lack of useful features.</a:t>
            </a:r>
          </a:p>
          <a:p>
            <a:r>
              <a:rPr lang="en-US" dirty="0"/>
              <a:t>Relies mostly on paper-based information.</a:t>
            </a:r>
          </a:p>
          <a:p>
            <a:r>
              <a:rPr lang="en-US" dirty="0"/>
              <a:t>Consumes more time and appointments are always delayed.</a:t>
            </a:r>
          </a:p>
          <a:p>
            <a:endParaRPr lang="en-US" dirty="0"/>
          </a:p>
          <a:p>
            <a:endParaRPr lang="en-US" dirty="0"/>
          </a:p>
        </p:txBody>
      </p:sp>
      <p:sp>
        <p:nvSpPr>
          <p:cNvPr id="4" name="Slide Number Placeholder 3">
            <a:extLst>
              <a:ext uri="{FF2B5EF4-FFF2-40B4-BE49-F238E27FC236}">
                <a16:creationId xmlns:a16="http://schemas.microsoft.com/office/drawing/2014/main" id="{3F70527F-42BF-443C-83D5-C049499875E7}"/>
              </a:ext>
            </a:extLst>
          </p:cNvPr>
          <p:cNvSpPr>
            <a:spLocks noGrp="1"/>
          </p:cNvSpPr>
          <p:nvPr>
            <p:ph type="sldNum" sz="quarter" idx="12"/>
          </p:nvPr>
        </p:nvSpPr>
        <p:spPr/>
        <p:txBody>
          <a:bodyPr/>
          <a:lstStyle/>
          <a:p>
            <a:fld id="{0CD2A6A6-F4BF-4370-942D-C7DDB0D79BD2}" type="slidenum">
              <a:rPr lang="en-US" smtClean="0"/>
              <a:pPr/>
              <a:t>5</a:t>
            </a:fld>
            <a:endParaRPr lang="en-US" dirty="0"/>
          </a:p>
        </p:txBody>
      </p:sp>
    </p:spTree>
    <p:extLst>
      <p:ext uri="{BB962C8B-B14F-4D97-AF65-F5344CB8AC3E}">
        <p14:creationId xmlns:p14="http://schemas.microsoft.com/office/powerpoint/2010/main" val="190710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1B5B-691F-4764-B71B-D2DF735E713F}"/>
              </a:ext>
            </a:extLst>
          </p:cNvPr>
          <p:cNvSpPr>
            <a:spLocks noGrp="1"/>
          </p:cNvSpPr>
          <p:nvPr>
            <p:ph type="title"/>
          </p:nvPr>
        </p:nvSpPr>
        <p:spPr/>
        <p:txBody>
          <a:bodyPr/>
          <a:lstStyle/>
          <a:p>
            <a:r>
              <a:rPr lang="en-US" b="1" dirty="0"/>
              <a:t>ADVANTAGES OF PROPOSED SYSTEM</a:t>
            </a:r>
          </a:p>
        </p:txBody>
      </p:sp>
      <p:sp>
        <p:nvSpPr>
          <p:cNvPr id="3" name="Content Placeholder 2">
            <a:extLst>
              <a:ext uri="{FF2B5EF4-FFF2-40B4-BE49-F238E27FC236}">
                <a16:creationId xmlns:a16="http://schemas.microsoft.com/office/drawing/2014/main" id="{8FFCB4A4-1722-4869-A2E5-B4FB630F645E}"/>
              </a:ext>
            </a:extLst>
          </p:cNvPr>
          <p:cNvSpPr>
            <a:spLocks noGrp="1"/>
          </p:cNvSpPr>
          <p:nvPr>
            <p:ph idx="1"/>
          </p:nvPr>
        </p:nvSpPr>
        <p:spPr/>
        <p:txBody>
          <a:bodyPr/>
          <a:lstStyle/>
          <a:p>
            <a:r>
              <a:rPr lang="en-US" dirty="0"/>
              <a:t>Designed for any hospital to replace their existing manual, paper based system.</a:t>
            </a:r>
          </a:p>
          <a:p>
            <a:r>
              <a:rPr lang="en-US" dirty="0"/>
              <a:t>Reduces the time and resources currently required for such tasks in an efficient cost effective manner </a:t>
            </a:r>
          </a:p>
          <a:p>
            <a:r>
              <a:rPr lang="en-US" dirty="0"/>
              <a:t>The new system easily allows to control the following information:</a:t>
            </a:r>
          </a:p>
          <a:p>
            <a:pPr>
              <a:buNone/>
            </a:pPr>
            <a:r>
              <a:rPr lang="en-US" dirty="0"/>
              <a:t>                            -Patient information</a:t>
            </a:r>
          </a:p>
          <a:p>
            <a:pPr>
              <a:buNone/>
            </a:pPr>
            <a:r>
              <a:rPr lang="en-US" dirty="0"/>
              <a:t>                             -Room availability</a:t>
            </a:r>
          </a:p>
          <a:p>
            <a:pPr>
              <a:buNone/>
            </a:pPr>
            <a:r>
              <a:rPr lang="en-US" dirty="0"/>
              <a:t>                             -Staff and operating room schedules</a:t>
            </a:r>
          </a:p>
          <a:p>
            <a:pPr>
              <a:buNone/>
            </a:pPr>
            <a:r>
              <a:rPr lang="en-US" dirty="0"/>
              <a:t>                            -Patient invoices</a:t>
            </a:r>
          </a:p>
          <a:p>
            <a:endParaRPr lang="en-US" dirty="0"/>
          </a:p>
        </p:txBody>
      </p:sp>
      <p:sp>
        <p:nvSpPr>
          <p:cNvPr id="4" name="Slide Number Placeholder 3">
            <a:extLst>
              <a:ext uri="{FF2B5EF4-FFF2-40B4-BE49-F238E27FC236}">
                <a16:creationId xmlns:a16="http://schemas.microsoft.com/office/drawing/2014/main" id="{959FDBEE-E8A5-44B0-8DC3-103CE7B89D1E}"/>
              </a:ext>
            </a:extLst>
          </p:cNvPr>
          <p:cNvSpPr>
            <a:spLocks noGrp="1"/>
          </p:cNvSpPr>
          <p:nvPr>
            <p:ph type="sldNum" sz="quarter" idx="12"/>
          </p:nvPr>
        </p:nvSpPr>
        <p:spPr/>
        <p:txBody>
          <a:bodyPr/>
          <a:lstStyle/>
          <a:p>
            <a:fld id="{0CD2A6A6-F4BF-4370-942D-C7DDB0D79BD2}" type="slidenum">
              <a:rPr lang="en-US" smtClean="0"/>
              <a:pPr/>
              <a:t>6</a:t>
            </a:fld>
            <a:endParaRPr lang="en-US" dirty="0"/>
          </a:p>
        </p:txBody>
      </p:sp>
    </p:spTree>
    <p:extLst>
      <p:ext uri="{BB962C8B-B14F-4D97-AF65-F5344CB8AC3E}">
        <p14:creationId xmlns:p14="http://schemas.microsoft.com/office/powerpoint/2010/main" val="316395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F386-A0D2-4C00-BF28-D0A7E69B6ECB}"/>
              </a:ext>
            </a:extLst>
          </p:cNvPr>
          <p:cNvSpPr>
            <a:spLocks noGrp="1"/>
          </p:cNvSpPr>
          <p:nvPr>
            <p:ph type="title"/>
          </p:nvPr>
        </p:nvSpPr>
        <p:spPr/>
        <p:txBody>
          <a:bodyPr/>
          <a:lstStyle/>
          <a:p>
            <a:r>
              <a:rPr lang="en-US" dirty="0"/>
              <a:t>STAKEHOLDERS</a:t>
            </a:r>
          </a:p>
        </p:txBody>
      </p:sp>
      <p:sp>
        <p:nvSpPr>
          <p:cNvPr id="3" name="Content Placeholder 2">
            <a:extLst>
              <a:ext uri="{FF2B5EF4-FFF2-40B4-BE49-F238E27FC236}">
                <a16:creationId xmlns:a16="http://schemas.microsoft.com/office/drawing/2014/main" id="{E6F3AFDB-7103-431B-B272-261C56B19410}"/>
              </a:ext>
            </a:extLst>
          </p:cNvPr>
          <p:cNvSpPr>
            <a:spLocks noGrp="1"/>
          </p:cNvSpPr>
          <p:nvPr>
            <p:ph idx="1"/>
          </p:nvPr>
        </p:nvSpPr>
        <p:spPr/>
        <p:txBody>
          <a:bodyPr/>
          <a:lstStyle/>
          <a:p>
            <a:pPr marL="0" indent="0">
              <a:buNone/>
            </a:pPr>
            <a:r>
              <a:rPr lang="en-US" sz="2400" dirty="0"/>
              <a:t>Stakeholders are different people who are interested in the project. </a:t>
            </a:r>
          </a:p>
          <a:p>
            <a:pPr marL="0" indent="0">
              <a:buNone/>
            </a:pPr>
            <a:r>
              <a:rPr lang="en-US" sz="2400" dirty="0"/>
              <a:t>The stakeholders for this project are:</a:t>
            </a:r>
          </a:p>
          <a:p>
            <a:pPr>
              <a:buFont typeface="Wingdings" panose="05000000000000000000" pitchFamily="2" charset="2"/>
              <a:buChar char="q"/>
            </a:pPr>
            <a:r>
              <a:rPr lang="en-US" dirty="0"/>
              <a:t>Patients</a:t>
            </a:r>
          </a:p>
          <a:p>
            <a:pPr>
              <a:buFont typeface="Wingdings" panose="05000000000000000000" pitchFamily="2" charset="2"/>
              <a:buChar char="q"/>
            </a:pPr>
            <a:r>
              <a:rPr lang="en-US" dirty="0"/>
              <a:t>Doctors</a:t>
            </a:r>
          </a:p>
          <a:p>
            <a:pPr>
              <a:buFont typeface="Wingdings" panose="05000000000000000000" pitchFamily="2" charset="2"/>
              <a:buChar char="q"/>
            </a:pPr>
            <a:r>
              <a:rPr lang="en-US" dirty="0"/>
              <a:t>Hospital Staff</a:t>
            </a:r>
          </a:p>
          <a:p>
            <a:pPr>
              <a:buFont typeface="Wingdings" panose="05000000000000000000" pitchFamily="2" charset="2"/>
              <a:buChar char="q"/>
            </a:pPr>
            <a:r>
              <a:rPr lang="en-US" dirty="0"/>
              <a:t>Software Engineers</a:t>
            </a:r>
          </a:p>
        </p:txBody>
      </p:sp>
      <p:sp>
        <p:nvSpPr>
          <p:cNvPr id="4" name="Slide Number Placeholder 3">
            <a:extLst>
              <a:ext uri="{FF2B5EF4-FFF2-40B4-BE49-F238E27FC236}">
                <a16:creationId xmlns:a16="http://schemas.microsoft.com/office/drawing/2014/main" id="{F17C5D83-843E-4690-8EAA-B4D96AB62821}"/>
              </a:ext>
            </a:extLst>
          </p:cNvPr>
          <p:cNvSpPr>
            <a:spLocks noGrp="1"/>
          </p:cNvSpPr>
          <p:nvPr>
            <p:ph type="sldNum" sz="quarter" idx="12"/>
          </p:nvPr>
        </p:nvSpPr>
        <p:spPr/>
        <p:txBody>
          <a:bodyPr/>
          <a:lstStyle/>
          <a:p>
            <a:fld id="{0CD2A6A6-F4BF-4370-942D-C7DDB0D79BD2}" type="slidenum">
              <a:rPr lang="en-US" smtClean="0"/>
              <a:pPr/>
              <a:t>7</a:t>
            </a:fld>
            <a:endParaRPr lang="en-US" dirty="0"/>
          </a:p>
        </p:txBody>
      </p:sp>
    </p:spTree>
    <p:extLst>
      <p:ext uri="{BB962C8B-B14F-4D97-AF65-F5344CB8AC3E}">
        <p14:creationId xmlns:p14="http://schemas.microsoft.com/office/powerpoint/2010/main" val="287407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3ED1-B47B-426A-9238-EB0414369F6A}"/>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C8516176-1263-4C19-A1EF-2D45F9689967}"/>
              </a:ext>
            </a:extLst>
          </p:cNvPr>
          <p:cNvSpPr>
            <a:spLocks noGrp="1"/>
          </p:cNvSpPr>
          <p:nvPr>
            <p:ph idx="1"/>
          </p:nvPr>
        </p:nvSpPr>
        <p:spPr/>
        <p:txBody>
          <a:bodyPr/>
          <a:lstStyle/>
          <a:p>
            <a:pPr marL="0" indent="0">
              <a:buNone/>
            </a:pPr>
            <a:r>
              <a:rPr lang="en-US" dirty="0"/>
              <a:t>Requirements are the descriptions of the services provided by the system and its operational constraints.</a:t>
            </a:r>
          </a:p>
          <a:p>
            <a:pPr marL="0" indent="0">
              <a:buNone/>
            </a:pPr>
            <a:r>
              <a:rPr lang="en-US" dirty="0"/>
              <a:t>The following types of requirements were put into consideration:</a:t>
            </a:r>
          </a:p>
          <a:p>
            <a:pPr marL="457200" indent="-457200">
              <a:buFont typeface="+mj-lt"/>
              <a:buAutoNum type="arabicParenR"/>
            </a:pPr>
            <a:r>
              <a:rPr lang="en-US" dirty="0"/>
              <a:t>Functional Requirements</a:t>
            </a:r>
          </a:p>
          <a:p>
            <a:pPr marL="457200" indent="-457200">
              <a:buFont typeface="+mj-lt"/>
              <a:buAutoNum type="arabicParenR"/>
            </a:pPr>
            <a:r>
              <a:rPr lang="en-US" dirty="0"/>
              <a:t>Non-functional Requirements</a:t>
            </a:r>
          </a:p>
        </p:txBody>
      </p:sp>
      <p:sp>
        <p:nvSpPr>
          <p:cNvPr id="4" name="Slide Number Placeholder 3">
            <a:extLst>
              <a:ext uri="{FF2B5EF4-FFF2-40B4-BE49-F238E27FC236}">
                <a16:creationId xmlns:a16="http://schemas.microsoft.com/office/drawing/2014/main" id="{388A19FE-0AA7-4D93-B064-C015BBC2CEAC}"/>
              </a:ext>
            </a:extLst>
          </p:cNvPr>
          <p:cNvSpPr>
            <a:spLocks noGrp="1"/>
          </p:cNvSpPr>
          <p:nvPr>
            <p:ph type="sldNum" sz="quarter" idx="12"/>
          </p:nvPr>
        </p:nvSpPr>
        <p:spPr/>
        <p:txBody>
          <a:bodyPr/>
          <a:lstStyle/>
          <a:p>
            <a:fld id="{0CD2A6A6-F4BF-4370-942D-C7DDB0D79BD2}" type="slidenum">
              <a:rPr lang="en-US" smtClean="0"/>
              <a:pPr/>
              <a:t>8</a:t>
            </a:fld>
            <a:endParaRPr lang="en-US" dirty="0"/>
          </a:p>
        </p:txBody>
      </p:sp>
    </p:spTree>
    <p:extLst>
      <p:ext uri="{BB962C8B-B14F-4D97-AF65-F5344CB8AC3E}">
        <p14:creationId xmlns:p14="http://schemas.microsoft.com/office/powerpoint/2010/main" val="2351607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427</TotalTime>
  <Words>745</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16</vt:i4>
      </vt:variant>
    </vt:vector>
  </HeadingPairs>
  <TitlesOfParts>
    <vt:vector size="31" baseType="lpstr">
      <vt:lpstr>Arial</vt:lpstr>
      <vt:lpstr>Calibri</vt:lpstr>
      <vt:lpstr>Calibri Light</vt:lpstr>
      <vt:lpstr>Cambria</vt:lpstr>
      <vt:lpstr>Century Gothic</vt:lpstr>
      <vt:lpstr>Wingdings</vt:lpstr>
      <vt:lpstr>Wingdings 3</vt:lpstr>
      <vt:lpstr>Ion</vt:lpstr>
      <vt:lpstr>6_Custom Design</vt:lpstr>
      <vt:lpstr>5_Custom Design</vt:lpstr>
      <vt:lpstr>4_Custom Design</vt:lpstr>
      <vt:lpstr>3_Custom Design</vt:lpstr>
      <vt:lpstr>2_Custom Design</vt:lpstr>
      <vt:lpstr>1_Custom Design</vt:lpstr>
      <vt:lpstr>Custom Design</vt:lpstr>
      <vt:lpstr>PowerPoint Presentation</vt:lpstr>
      <vt:lpstr>INTRODUCTION</vt:lpstr>
      <vt:lpstr>WHY HOSPITAL MANAGEMENT?</vt:lpstr>
      <vt:lpstr>PROJECT GOALS</vt:lpstr>
      <vt:lpstr>FEATURES</vt:lpstr>
      <vt:lpstr>EXISTING SYSTEMS AND THEIR LIMITATIONS</vt:lpstr>
      <vt:lpstr>ADVANTAGES OF PROPOSED SYSTEM</vt:lpstr>
      <vt:lpstr>STAKEHOLDERS</vt:lpstr>
      <vt:lpstr>REQUIREMENTS</vt:lpstr>
      <vt:lpstr>FUNCTIONAL REQUIREMENTS</vt:lpstr>
      <vt:lpstr>NON-FUNCTIONAL REQUIREMENTS</vt:lpstr>
      <vt:lpstr>BENEFITS</vt:lpstr>
      <vt:lpstr>RISK ANALYSIS</vt:lpstr>
      <vt:lpstr>CONCLUSION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Shadman Sakib</cp:lastModifiedBy>
  <cp:revision>57</cp:revision>
  <dcterms:created xsi:type="dcterms:W3CDTF">2019-01-26T07:59:47Z</dcterms:created>
  <dcterms:modified xsi:type="dcterms:W3CDTF">2019-01-28T19:45:32Z</dcterms:modified>
</cp:coreProperties>
</file>