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99" r:id="rId4"/>
    <p:sldId id="300" r:id="rId5"/>
    <p:sldId id="301" r:id="rId6"/>
    <p:sldId id="302" r:id="rId7"/>
    <p:sldId id="303" r:id="rId8"/>
    <p:sldId id="304" r:id="rId9"/>
    <p:sldId id="315" r:id="rId10"/>
    <p:sldId id="316" r:id="rId11"/>
    <p:sldId id="264" r:id="rId12"/>
    <p:sldId id="307" r:id="rId13"/>
    <p:sldId id="308" r:id="rId14"/>
    <p:sldId id="310" r:id="rId15"/>
    <p:sldId id="309" r:id="rId16"/>
    <p:sldId id="311" r:id="rId17"/>
    <p:sldId id="312" r:id="rId18"/>
    <p:sldId id="314" r:id="rId19"/>
    <p:sldId id="313" r:id="rId20"/>
    <p:sldId id="317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70660-CCD2-433B-9146-E57DBC9F8E95}" v="135" dt="2024-06-05T17:53:54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92" autoAdjust="0"/>
    <p:restoredTop sz="93681" autoAdjust="0"/>
  </p:normalViewPr>
  <p:slideViewPr>
    <p:cSldViewPr snapToGrid="0">
      <p:cViewPr varScale="1">
        <p:scale>
          <a:sx n="54" d="100"/>
          <a:sy n="54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FE5-46BC-47DE-A81C-63102163715D}" type="doc">
      <dgm:prSet loTypeId="urn:microsoft.com/office/officeart/2005/8/layout/hProcess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D887D0-B2F0-42F0-A920-B28A93EA2ACA}">
      <dgm:prSet/>
      <dgm:spPr/>
      <dgm:t>
        <a:bodyPr/>
        <a:lstStyle/>
        <a:p>
          <a:pPr>
            <a:defRPr b="1"/>
          </a:pPr>
          <a:r>
            <a:rPr lang="en-US" dirty="0"/>
            <a:t>Front End</a:t>
          </a:r>
        </a:p>
      </dgm:t>
    </dgm:pt>
    <dgm:pt modelId="{62739DC7-B862-4094-88A7-488F19F4DE6B}" type="parTrans" cxnId="{3B695B3A-3DC9-4621-B07E-824C7A9F075F}">
      <dgm:prSet/>
      <dgm:spPr/>
      <dgm:t>
        <a:bodyPr/>
        <a:lstStyle/>
        <a:p>
          <a:endParaRPr lang="en-US"/>
        </a:p>
      </dgm:t>
    </dgm:pt>
    <dgm:pt modelId="{16356450-1CD0-4EB0-9EB3-D18FF32A8310}" type="sibTrans" cxnId="{3B695B3A-3DC9-4621-B07E-824C7A9F075F}">
      <dgm:prSet/>
      <dgm:spPr/>
      <dgm:t>
        <a:bodyPr/>
        <a:lstStyle/>
        <a:p>
          <a:endParaRPr lang="en-US"/>
        </a:p>
      </dgm:t>
    </dgm:pt>
    <dgm:pt modelId="{77F3F9D9-E92A-46DE-B1C7-7FF474C6EF38}">
      <dgm:prSet/>
      <dgm:spPr/>
      <dgm:t>
        <a:bodyPr/>
        <a:lstStyle/>
        <a:p>
          <a:r>
            <a:rPr lang="en-US"/>
            <a:t>HTML</a:t>
          </a:r>
        </a:p>
      </dgm:t>
    </dgm:pt>
    <dgm:pt modelId="{6692122C-9ECE-451C-A633-FA4694B95F0C}" type="parTrans" cxnId="{A65A4D2E-2C62-4936-BEA6-5E50FDE65BD1}">
      <dgm:prSet/>
      <dgm:spPr/>
      <dgm:t>
        <a:bodyPr/>
        <a:lstStyle/>
        <a:p>
          <a:endParaRPr lang="en-US"/>
        </a:p>
      </dgm:t>
    </dgm:pt>
    <dgm:pt modelId="{D19A1B15-F5E3-4959-9CAB-88D4BFE8EE7A}" type="sibTrans" cxnId="{A65A4D2E-2C62-4936-BEA6-5E50FDE65BD1}">
      <dgm:prSet/>
      <dgm:spPr/>
      <dgm:t>
        <a:bodyPr/>
        <a:lstStyle/>
        <a:p>
          <a:endParaRPr lang="en-US"/>
        </a:p>
      </dgm:t>
    </dgm:pt>
    <dgm:pt modelId="{03578821-744F-474F-B5A2-2AA045C5749A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1753D845-2B21-4015-8B76-1924C2B077A8}" type="parTrans" cxnId="{F82477F1-6FE8-4377-BF58-393ACC876B96}">
      <dgm:prSet/>
      <dgm:spPr/>
      <dgm:t>
        <a:bodyPr/>
        <a:lstStyle/>
        <a:p>
          <a:endParaRPr lang="en-US"/>
        </a:p>
      </dgm:t>
    </dgm:pt>
    <dgm:pt modelId="{50E91047-F703-4E5D-9F21-4A70ACC0AB8A}" type="sibTrans" cxnId="{F82477F1-6FE8-4377-BF58-393ACC876B96}">
      <dgm:prSet/>
      <dgm:spPr/>
      <dgm:t>
        <a:bodyPr/>
        <a:lstStyle/>
        <a:p>
          <a:endParaRPr lang="en-US"/>
        </a:p>
      </dgm:t>
    </dgm:pt>
    <dgm:pt modelId="{74D791F6-9EAB-4521-817F-44DF07F2F1E6}">
      <dgm:prSet/>
      <dgm:spPr/>
      <dgm:t>
        <a:bodyPr/>
        <a:lstStyle/>
        <a:p>
          <a:r>
            <a:rPr lang="en-US"/>
            <a:t>Bootstrap</a:t>
          </a:r>
        </a:p>
      </dgm:t>
    </dgm:pt>
    <dgm:pt modelId="{9FF2CF1A-1ED4-4849-A5E2-B5755DFAF579}" type="parTrans" cxnId="{727E2FF1-7626-4D0D-9615-3DAC99AF1084}">
      <dgm:prSet/>
      <dgm:spPr/>
      <dgm:t>
        <a:bodyPr/>
        <a:lstStyle/>
        <a:p>
          <a:endParaRPr lang="en-US"/>
        </a:p>
      </dgm:t>
    </dgm:pt>
    <dgm:pt modelId="{30206854-3A43-4D6A-92EE-4668A5C71CD5}" type="sibTrans" cxnId="{727E2FF1-7626-4D0D-9615-3DAC99AF1084}">
      <dgm:prSet/>
      <dgm:spPr/>
      <dgm:t>
        <a:bodyPr/>
        <a:lstStyle/>
        <a:p>
          <a:endParaRPr lang="en-US"/>
        </a:p>
      </dgm:t>
    </dgm:pt>
    <dgm:pt modelId="{3BFE746F-23CB-4462-AC7C-6C38AD8B86FB}">
      <dgm:prSet/>
      <dgm:spPr/>
      <dgm:t>
        <a:bodyPr/>
        <a:lstStyle/>
        <a:p>
          <a:r>
            <a:rPr lang="en-US"/>
            <a:t>JavaScripts</a:t>
          </a:r>
        </a:p>
      </dgm:t>
    </dgm:pt>
    <dgm:pt modelId="{CDD7D45C-08B7-4E90-92E6-7FCC20C336EB}" type="parTrans" cxnId="{5378D423-B925-4A4B-AF6D-10B6DDA178D5}">
      <dgm:prSet/>
      <dgm:spPr/>
      <dgm:t>
        <a:bodyPr/>
        <a:lstStyle/>
        <a:p>
          <a:endParaRPr lang="en-US"/>
        </a:p>
      </dgm:t>
    </dgm:pt>
    <dgm:pt modelId="{D5765D5A-BDF5-46D2-B96A-BA7B691B2A52}" type="sibTrans" cxnId="{5378D423-B925-4A4B-AF6D-10B6DDA178D5}">
      <dgm:prSet/>
      <dgm:spPr/>
      <dgm:t>
        <a:bodyPr/>
        <a:lstStyle/>
        <a:p>
          <a:endParaRPr lang="en-US"/>
        </a:p>
      </dgm:t>
    </dgm:pt>
    <dgm:pt modelId="{E9B7ECD0-DFA5-42BB-98C9-CAE1BF511756}">
      <dgm:prSet/>
      <dgm:spPr/>
      <dgm:t>
        <a:bodyPr/>
        <a:lstStyle/>
        <a:p>
          <a:pPr>
            <a:defRPr b="1"/>
          </a:pPr>
          <a:r>
            <a:rPr lang="en-US"/>
            <a:t>Back End</a:t>
          </a:r>
        </a:p>
      </dgm:t>
    </dgm:pt>
    <dgm:pt modelId="{BFB6739E-1F84-4188-BC7B-CEA69BD93103}" type="parTrans" cxnId="{2C972BE3-DB4F-434D-BD9C-EA03F8963F4A}">
      <dgm:prSet/>
      <dgm:spPr/>
      <dgm:t>
        <a:bodyPr/>
        <a:lstStyle/>
        <a:p>
          <a:endParaRPr lang="en-US"/>
        </a:p>
      </dgm:t>
    </dgm:pt>
    <dgm:pt modelId="{813A133F-8BCB-4067-9707-86ECC44B11B7}" type="sibTrans" cxnId="{2C972BE3-DB4F-434D-BD9C-EA03F8963F4A}">
      <dgm:prSet/>
      <dgm:spPr/>
      <dgm:t>
        <a:bodyPr/>
        <a:lstStyle/>
        <a:p>
          <a:endParaRPr lang="en-US"/>
        </a:p>
      </dgm:t>
    </dgm:pt>
    <dgm:pt modelId="{DCDBC93D-F753-4FF4-B96E-8F177223F260}">
      <dgm:prSet/>
      <dgm:spPr/>
      <dgm:t>
        <a:bodyPr/>
        <a:lstStyle/>
        <a:p>
          <a:r>
            <a:rPr lang="en-US" dirty="0"/>
            <a:t>Django (Python Web Framework)</a:t>
          </a:r>
        </a:p>
      </dgm:t>
    </dgm:pt>
    <dgm:pt modelId="{431A708F-45B2-4953-B285-3DD4C75EEA13}" type="parTrans" cxnId="{0B86019B-FE0E-4CA3-8ED7-44F317F9F7D2}">
      <dgm:prSet/>
      <dgm:spPr/>
      <dgm:t>
        <a:bodyPr/>
        <a:lstStyle/>
        <a:p>
          <a:endParaRPr lang="en-US"/>
        </a:p>
      </dgm:t>
    </dgm:pt>
    <dgm:pt modelId="{7B820BC0-3EE1-4C0C-9846-1969106D0D7E}" type="sibTrans" cxnId="{0B86019B-FE0E-4CA3-8ED7-44F317F9F7D2}">
      <dgm:prSet/>
      <dgm:spPr/>
      <dgm:t>
        <a:bodyPr/>
        <a:lstStyle/>
        <a:p>
          <a:endParaRPr lang="en-US"/>
        </a:p>
      </dgm:t>
    </dgm:pt>
    <dgm:pt modelId="{77CA3919-56E3-411A-B560-AA07AC38431A}">
      <dgm:prSet/>
      <dgm:spPr/>
      <dgm:t>
        <a:bodyPr/>
        <a:lstStyle/>
        <a:p>
          <a:r>
            <a:rPr lang="en-US" dirty="0"/>
            <a:t>MySQL (Database)</a:t>
          </a:r>
        </a:p>
      </dgm:t>
    </dgm:pt>
    <dgm:pt modelId="{8C33F896-144A-4818-8016-BA0116D21D81}" type="parTrans" cxnId="{C2EFDBF3-DA51-4011-89DD-D8D44479E906}">
      <dgm:prSet/>
      <dgm:spPr/>
      <dgm:t>
        <a:bodyPr/>
        <a:lstStyle/>
        <a:p>
          <a:endParaRPr lang="en-US"/>
        </a:p>
      </dgm:t>
    </dgm:pt>
    <dgm:pt modelId="{64DAE1C1-6175-4159-A216-3AA1A5DEEAAB}" type="sibTrans" cxnId="{C2EFDBF3-DA51-4011-89DD-D8D44479E906}">
      <dgm:prSet/>
      <dgm:spPr/>
      <dgm:t>
        <a:bodyPr/>
        <a:lstStyle/>
        <a:p>
          <a:endParaRPr lang="en-US"/>
        </a:p>
      </dgm:t>
    </dgm:pt>
    <dgm:pt modelId="{FA86D931-97F9-47E4-9C3B-0A46B1A16F44}" type="pres">
      <dgm:prSet presAssocID="{170E0FE5-46BC-47DE-A81C-63102163715D}" presName="theList" presStyleCnt="0">
        <dgm:presLayoutVars>
          <dgm:dir/>
          <dgm:animLvl val="lvl"/>
          <dgm:resizeHandles val="exact"/>
        </dgm:presLayoutVars>
      </dgm:prSet>
      <dgm:spPr/>
    </dgm:pt>
    <dgm:pt modelId="{21708AD3-C07E-46B6-A7CD-14C4C39BD995}" type="pres">
      <dgm:prSet presAssocID="{A4D887D0-B2F0-42F0-A920-B28A93EA2ACA}" presName="compNode" presStyleCnt="0"/>
      <dgm:spPr/>
    </dgm:pt>
    <dgm:pt modelId="{FBBC2D86-B32A-4B2C-AEE0-C110D409E2E1}" type="pres">
      <dgm:prSet presAssocID="{A4D887D0-B2F0-42F0-A920-B28A93EA2ACA}" presName="noGeometry" presStyleCnt="0"/>
      <dgm:spPr/>
    </dgm:pt>
    <dgm:pt modelId="{1039F530-CD75-4520-9918-8959C6C82BB6}" type="pres">
      <dgm:prSet presAssocID="{A4D887D0-B2F0-42F0-A920-B28A93EA2ACA}" presName="childTextVisible" presStyleLbl="bgAccFollowNode1" presStyleIdx="0" presStyleCnt="2">
        <dgm:presLayoutVars>
          <dgm:bulletEnabled val="1"/>
        </dgm:presLayoutVars>
      </dgm:prSet>
      <dgm:spPr/>
    </dgm:pt>
    <dgm:pt modelId="{5F8AA469-1909-48B8-9C59-A3A98DBD4382}" type="pres">
      <dgm:prSet presAssocID="{A4D887D0-B2F0-42F0-A920-B28A93EA2ACA}" presName="childTextHidden" presStyleLbl="bgAccFollowNode1" presStyleIdx="0" presStyleCnt="2"/>
      <dgm:spPr/>
    </dgm:pt>
    <dgm:pt modelId="{3F07D0D0-A99C-4F91-A763-7B7FA155C237}" type="pres">
      <dgm:prSet presAssocID="{A4D887D0-B2F0-42F0-A920-B28A93EA2A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31D6A5E-C39D-42B7-AFBA-E511AB6BCBCF}" type="pres">
      <dgm:prSet presAssocID="{A4D887D0-B2F0-42F0-A920-B28A93EA2ACA}" presName="aSpace" presStyleCnt="0"/>
      <dgm:spPr/>
    </dgm:pt>
    <dgm:pt modelId="{FBE0BC1D-B2AA-4FF7-9ED0-BE49844DE504}" type="pres">
      <dgm:prSet presAssocID="{E9B7ECD0-DFA5-42BB-98C9-CAE1BF511756}" presName="compNode" presStyleCnt="0"/>
      <dgm:spPr/>
    </dgm:pt>
    <dgm:pt modelId="{537A9887-661E-4482-A8C1-57FCCE0C6E07}" type="pres">
      <dgm:prSet presAssocID="{E9B7ECD0-DFA5-42BB-98C9-CAE1BF511756}" presName="noGeometry" presStyleCnt="0"/>
      <dgm:spPr/>
    </dgm:pt>
    <dgm:pt modelId="{123A04C7-A637-403B-8DF6-79D368D20ABD}" type="pres">
      <dgm:prSet presAssocID="{E9B7ECD0-DFA5-42BB-98C9-CAE1BF511756}" presName="childTextVisible" presStyleLbl="bgAccFollowNode1" presStyleIdx="1" presStyleCnt="2">
        <dgm:presLayoutVars>
          <dgm:bulletEnabled val="1"/>
        </dgm:presLayoutVars>
      </dgm:prSet>
      <dgm:spPr/>
    </dgm:pt>
    <dgm:pt modelId="{75D766CE-DD72-496A-812A-37FD705675CA}" type="pres">
      <dgm:prSet presAssocID="{E9B7ECD0-DFA5-42BB-98C9-CAE1BF511756}" presName="childTextHidden" presStyleLbl="bgAccFollowNode1" presStyleIdx="1" presStyleCnt="2"/>
      <dgm:spPr/>
    </dgm:pt>
    <dgm:pt modelId="{A2463C4E-AF48-47C9-9848-554B89C6744D}" type="pres">
      <dgm:prSet presAssocID="{E9B7ECD0-DFA5-42BB-98C9-CAE1BF511756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FC7C702-9C83-4284-8782-4BF2AF7B7580}" type="presOf" srcId="{77F3F9D9-E92A-46DE-B1C7-7FF474C6EF38}" destId="{1039F530-CD75-4520-9918-8959C6C82BB6}" srcOrd="0" destOrd="0" presId="urn:microsoft.com/office/officeart/2005/8/layout/hProcess6"/>
    <dgm:cxn modelId="{EDDDBC19-0CBC-4766-AAB5-BB818AE58B4F}" type="presOf" srcId="{77CA3919-56E3-411A-B560-AA07AC38431A}" destId="{75D766CE-DD72-496A-812A-37FD705675CA}" srcOrd="1" destOrd="1" presId="urn:microsoft.com/office/officeart/2005/8/layout/hProcess6"/>
    <dgm:cxn modelId="{5378D423-B925-4A4B-AF6D-10B6DDA178D5}" srcId="{A4D887D0-B2F0-42F0-A920-B28A93EA2ACA}" destId="{3BFE746F-23CB-4462-AC7C-6C38AD8B86FB}" srcOrd="3" destOrd="0" parTransId="{CDD7D45C-08B7-4E90-92E6-7FCC20C336EB}" sibTransId="{D5765D5A-BDF5-46D2-B96A-BA7B691B2A52}"/>
    <dgm:cxn modelId="{16DE2328-723D-4044-A520-DC9C4B861E20}" type="presOf" srcId="{3BFE746F-23CB-4462-AC7C-6C38AD8B86FB}" destId="{1039F530-CD75-4520-9918-8959C6C82BB6}" srcOrd="0" destOrd="3" presId="urn:microsoft.com/office/officeart/2005/8/layout/hProcess6"/>
    <dgm:cxn modelId="{A65A4D2E-2C62-4936-BEA6-5E50FDE65BD1}" srcId="{A4D887D0-B2F0-42F0-A920-B28A93EA2ACA}" destId="{77F3F9D9-E92A-46DE-B1C7-7FF474C6EF38}" srcOrd="0" destOrd="0" parTransId="{6692122C-9ECE-451C-A633-FA4694B95F0C}" sibTransId="{D19A1B15-F5E3-4959-9CAB-88D4BFE8EE7A}"/>
    <dgm:cxn modelId="{3B695B3A-3DC9-4621-B07E-824C7A9F075F}" srcId="{170E0FE5-46BC-47DE-A81C-63102163715D}" destId="{A4D887D0-B2F0-42F0-A920-B28A93EA2ACA}" srcOrd="0" destOrd="0" parTransId="{62739DC7-B862-4094-88A7-488F19F4DE6B}" sibTransId="{16356450-1CD0-4EB0-9EB3-D18FF32A8310}"/>
    <dgm:cxn modelId="{D58DC63D-EE74-41FF-BD45-B4661057B33C}" type="presOf" srcId="{170E0FE5-46BC-47DE-A81C-63102163715D}" destId="{FA86D931-97F9-47E4-9C3B-0A46B1A16F44}" srcOrd="0" destOrd="0" presId="urn:microsoft.com/office/officeart/2005/8/layout/hProcess6"/>
    <dgm:cxn modelId="{86A8005D-EBF0-4752-9A3C-F9AB876E5F0B}" type="presOf" srcId="{DCDBC93D-F753-4FF4-B96E-8F177223F260}" destId="{75D766CE-DD72-496A-812A-37FD705675CA}" srcOrd="1" destOrd="0" presId="urn:microsoft.com/office/officeart/2005/8/layout/hProcess6"/>
    <dgm:cxn modelId="{17BC3A41-5AE5-4A46-B5D4-8D3387DF745F}" type="presOf" srcId="{E9B7ECD0-DFA5-42BB-98C9-CAE1BF511756}" destId="{A2463C4E-AF48-47C9-9848-554B89C6744D}" srcOrd="0" destOrd="0" presId="urn:microsoft.com/office/officeart/2005/8/layout/hProcess6"/>
    <dgm:cxn modelId="{93491278-711C-4A9C-A9DB-E9C13BE6870D}" type="presOf" srcId="{DCDBC93D-F753-4FF4-B96E-8F177223F260}" destId="{123A04C7-A637-403B-8DF6-79D368D20ABD}" srcOrd="0" destOrd="0" presId="urn:microsoft.com/office/officeart/2005/8/layout/hProcess6"/>
    <dgm:cxn modelId="{196AFB8E-8C10-4BC3-91F1-7D3AEF66D979}" type="presOf" srcId="{77F3F9D9-E92A-46DE-B1C7-7FF474C6EF38}" destId="{5F8AA469-1909-48B8-9C59-A3A98DBD4382}" srcOrd="1" destOrd="0" presId="urn:microsoft.com/office/officeart/2005/8/layout/hProcess6"/>
    <dgm:cxn modelId="{0B86019B-FE0E-4CA3-8ED7-44F317F9F7D2}" srcId="{E9B7ECD0-DFA5-42BB-98C9-CAE1BF511756}" destId="{DCDBC93D-F753-4FF4-B96E-8F177223F260}" srcOrd="0" destOrd="0" parTransId="{431A708F-45B2-4953-B285-3DD4C75EEA13}" sibTransId="{7B820BC0-3EE1-4C0C-9846-1969106D0D7E}"/>
    <dgm:cxn modelId="{B8EC91A1-DB37-4B17-B79D-FAA1D62E58FE}" type="presOf" srcId="{3BFE746F-23CB-4462-AC7C-6C38AD8B86FB}" destId="{5F8AA469-1909-48B8-9C59-A3A98DBD4382}" srcOrd="1" destOrd="3" presId="urn:microsoft.com/office/officeart/2005/8/layout/hProcess6"/>
    <dgm:cxn modelId="{973B98A8-E5FE-4179-A029-C3A5835FC92B}" type="presOf" srcId="{A4D887D0-B2F0-42F0-A920-B28A93EA2ACA}" destId="{3F07D0D0-A99C-4F91-A763-7B7FA155C237}" srcOrd="0" destOrd="0" presId="urn:microsoft.com/office/officeart/2005/8/layout/hProcess6"/>
    <dgm:cxn modelId="{7A0C77A9-74CF-471C-951B-7D9A90B605A3}" type="presOf" srcId="{74D791F6-9EAB-4521-817F-44DF07F2F1E6}" destId="{1039F530-CD75-4520-9918-8959C6C82BB6}" srcOrd="0" destOrd="2" presId="urn:microsoft.com/office/officeart/2005/8/layout/hProcess6"/>
    <dgm:cxn modelId="{D4DFF3BF-EAA9-42B7-A730-CE6E93BF1D54}" type="presOf" srcId="{03578821-744F-474F-B5A2-2AA045C5749A}" destId="{5F8AA469-1909-48B8-9C59-A3A98DBD4382}" srcOrd="1" destOrd="1" presId="urn:microsoft.com/office/officeart/2005/8/layout/hProcess6"/>
    <dgm:cxn modelId="{01D831C2-F057-420C-81C8-72DE1EC3FB69}" type="presOf" srcId="{74D791F6-9EAB-4521-817F-44DF07F2F1E6}" destId="{5F8AA469-1909-48B8-9C59-A3A98DBD4382}" srcOrd="1" destOrd="2" presId="urn:microsoft.com/office/officeart/2005/8/layout/hProcess6"/>
    <dgm:cxn modelId="{2C972BE3-DB4F-434D-BD9C-EA03F8963F4A}" srcId="{170E0FE5-46BC-47DE-A81C-63102163715D}" destId="{E9B7ECD0-DFA5-42BB-98C9-CAE1BF511756}" srcOrd="1" destOrd="0" parTransId="{BFB6739E-1F84-4188-BC7B-CEA69BD93103}" sibTransId="{813A133F-8BCB-4067-9707-86ECC44B11B7}"/>
    <dgm:cxn modelId="{587811E6-C89A-4713-BBA4-CD2A3BA2A370}" type="presOf" srcId="{03578821-744F-474F-B5A2-2AA045C5749A}" destId="{1039F530-CD75-4520-9918-8959C6C82BB6}" srcOrd="0" destOrd="1" presId="urn:microsoft.com/office/officeart/2005/8/layout/hProcess6"/>
    <dgm:cxn modelId="{727E2FF1-7626-4D0D-9615-3DAC99AF1084}" srcId="{A4D887D0-B2F0-42F0-A920-B28A93EA2ACA}" destId="{74D791F6-9EAB-4521-817F-44DF07F2F1E6}" srcOrd="2" destOrd="0" parTransId="{9FF2CF1A-1ED4-4849-A5E2-B5755DFAF579}" sibTransId="{30206854-3A43-4D6A-92EE-4668A5C71CD5}"/>
    <dgm:cxn modelId="{F82477F1-6FE8-4377-BF58-393ACC876B96}" srcId="{A4D887D0-B2F0-42F0-A920-B28A93EA2ACA}" destId="{03578821-744F-474F-B5A2-2AA045C5749A}" srcOrd="1" destOrd="0" parTransId="{1753D845-2B21-4015-8B76-1924C2B077A8}" sibTransId="{50E91047-F703-4E5D-9F21-4A70ACC0AB8A}"/>
    <dgm:cxn modelId="{C2EFDBF3-DA51-4011-89DD-D8D44479E906}" srcId="{E9B7ECD0-DFA5-42BB-98C9-CAE1BF511756}" destId="{77CA3919-56E3-411A-B560-AA07AC38431A}" srcOrd="1" destOrd="0" parTransId="{8C33F896-144A-4818-8016-BA0116D21D81}" sibTransId="{64DAE1C1-6175-4159-A216-3AA1A5DEEAAB}"/>
    <dgm:cxn modelId="{508653F8-FED9-4503-AE03-99E0ED177629}" type="presOf" srcId="{77CA3919-56E3-411A-B560-AA07AC38431A}" destId="{123A04C7-A637-403B-8DF6-79D368D20ABD}" srcOrd="0" destOrd="1" presId="urn:microsoft.com/office/officeart/2005/8/layout/hProcess6"/>
    <dgm:cxn modelId="{F39A8A15-FB62-4CAF-9043-937B663FE70B}" type="presParOf" srcId="{FA86D931-97F9-47E4-9C3B-0A46B1A16F44}" destId="{21708AD3-C07E-46B6-A7CD-14C4C39BD995}" srcOrd="0" destOrd="0" presId="urn:microsoft.com/office/officeart/2005/8/layout/hProcess6"/>
    <dgm:cxn modelId="{ED4D1CE8-C811-47C5-8A49-D2B565DBFDA7}" type="presParOf" srcId="{21708AD3-C07E-46B6-A7CD-14C4C39BD995}" destId="{FBBC2D86-B32A-4B2C-AEE0-C110D409E2E1}" srcOrd="0" destOrd="0" presId="urn:microsoft.com/office/officeart/2005/8/layout/hProcess6"/>
    <dgm:cxn modelId="{6715CE7D-25E0-4C5B-BBEF-CA1CF3DFC084}" type="presParOf" srcId="{21708AD3-C07E-46B6-A7CD-14C4C39BD995}" destId="{1039F530-CD75-4520-9918-8959C6C82BB6}" srcOrd="1" destOrd="0" presId="urn:microsoft.com/office/officeart/2005/8/layout/hProcess6"/>
    <dgm:cxn modelId="{1692AD06-0D76-4E1B-A711-62AC2EF5184C}" type="presParOf" srcId="{21708AD3-C07E-46B6-A7CD-14C4C39BD995}" destId="{5F8AA469-1909-48B8-9C59-A3A98DBD4382}" srcOrd="2" destOrd="0" presId="urn:microsoft.com/office/officeart/2005/8/layout/hProcess6"/>
    <dgm:cxn modelId="{DC98B168-C951-4295-9101-988F020DC13E}" type="presParOf" srcId="{21708AD3-C07E-46B6-A7CD-14C4C39BD995}" destId="{3F07D0D0-A99C-4F91-A763-7B7FA155C237}" srcOrd="3" destOrd="0" presId="urn:microsoft.com/office/officeart/2005/8/layout/hProcess6"/>
    <dgm:cxn modelId="{E5686E37-8090-4677-9A18-A04C1D6ED781}" type="presParOf" srcId="{FA86D931-97F9-47E4-9C3B-0A46B1A16F44}" destId="{131D6A5E-C39D-42B7-AFBA-E511AB6BCBCF}" srcOrd="1" destOrd="0" presId="urn:microsoft.com/office/officeart/2005/8/layout/hProcess6"/>
    <dgm:cxn modelId="{CBD4211C-43D4-4520-ABEB-3D436ACC8C2A}" type="presParOf" srcId="{FA86D931-97F9-47E4-9C3B-0A46B1A16F44}" destId="{FBE0BC1D-B2AA-4FF7-9ED0-BE49844DE504}" srcOrd="2" destOrd="0" presId="urn:microsoft.com/office/officeart/2005/8/layout/hProcess6"/>
    <dgm:cxn modelId="{D52EDB56-1292-4742-AD8D-FA3FEB1EB690}" type="presParOf" srcId="{FBE0BC1D-B2AA-4FF7-9ED0-BE49844DE504}" destId="{537A9887-661E-4482-A8C1-57FCCE0C6E07}" srcOrd="0" destOrd="0" presId="urn:microsoft.com/office/officeart/2005/8/layout/hProcess6"/>
    <dgm:cxn modelId="{4D81851E-7965-4929-B22B-D89DDC312795}" type="presParOf" srcId="{FBE0BC1D-B2AA-4FF7-9ED0-BE49844DE504}" destId="{123A04C7-A637-403B-8DF6-79D368D20ABD}" srcOrd="1" destOrd="0" presId="urn:microsoft.com/office/officeart/2005/8/layout/hProcess6"/>
    <dgm:cxn modelId="{ECC74E98-7E60-4234-B844-80A078FE27D6}" type="presParOf" srcId="{FBE0BC1D-B2AA-4FF7-9ED0-BE49844DE504}" destId="{75D766CE-DD72-496A-812A-37FD705675CA}" srcOrd="2" destOrd="0" presId="urn:microsoft.com/office/officeart/2005/8/layout/hProcess6"/>
    <dgm:cxn modelId="{F3AC3A0A-AA6E-404A-83D2-1572A551C313}" type="presParOf" srcId="{FBE0BC1D-B2AA-4FF7-9ED0-BE49844DE504}" destId="{A2463C4E-AF48-47C9-9848-554B89C6744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1FC55-67D7-4804-A1B8-0B10E9D249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13E728D-1D6E-44F8-A994-DB5200087732}">
      <dgm:prSet/>
      <dgm:spPr/>
      <dgm:t>
        <a:bodyPr/>
        <a:lstStyle/>
        <a:p>
          <a:pPr>
            <a:defRPr cap="all"/>
          </a:pPr>
          <a:r>
            <a:rPr lang="en-US"/>
            <a:t>1. Super Admin</a:t>
          </a:r>
        </a:p>
      </dgm:t>
    </dgm:pt>
    <dgm:pt modelId="{5C0C11E4-99F2-467C-B295-FA6580BCCFC6}" type="parTrans" cxnId="{CBC60E34-9618-446B-A3E0-4EDCD7C210B1}">
      <dgm:prSet/>
      <dgm:spPr/>
      <dgm:t>
        <a:bodyPr/>
        <a:lstStyle/>
        <a:p>
          <a:endParaRPr lang="en-US"/>
        </a:p>
      </dgm:t>
    </dgm:pt>
    <dgm:pt modelId="{4F577B0C-CF29-4A4C-B8E8-317A7A1DBE6A}" type="sibTrans" cxnId="{CBC60E34-9618-446B-A3E0-4EDCD7C210B1}">
      <dgm:prSet/>
      <dgm:spPr/>
      <dgm:t>
        <a:bodyPr/>
        <a:lstStyle/>
        <a:p>
          <a:endParaRPr lang="en-US"/>
        </a:p>
      </dgm:t>
    </dgm:pt>
    <dgm:pt modelId="{058789D0-9CD9-431E-A69C-B20054CDE434}">
      <dgm:prSet/>
      <dgm:spPr/>
      <dgm:t>
        <a:bodyPr/>
        <a:lstStyle/>
        <a:p>
          <a:pPr>
            <a:defRPr cap="all"/>
          </a:pPr>
          <a:r>
            <a:rPr lang="en-US"/>
            <a:t>2. Faculty Admin</a:t>
          </a:r>
        </a:p>
      </dgm:t>
    </dgm:pt>
    <dgm:pt modelId="{F8C755AF-6A56-4AD6-B5CC-525DFD95747B}" type="parTrans" cxnId="{AF6879A8-AD75-4427-879A-08B6FD1152BF}">
      <dgm:prSet/>
      <dgm:spPr/>
      <dgm:t>
        <a:bodyPr/>
        <a:lstStyle/>
        <a:p>
          <a:endParaRPr lang="en-US"/>
        </a:p>
      </dgm:t>
    </dgm:pt>
    <dgm:pt modelId="{EABBB301-58D4-486D-9800-3F69B8696C97}" type="sibTrans" cxnId="{AF6879A8-AD75-4427-879A-08B6FD1152BF}">
      <dgm:prSet/>
      <dgm:spPr/>
      <dgm:t>
        <a:bodyPr/>
        <a:lstStyle/>
        <a:p>
          <a:endParaRPr lang="en-US"/>
        </a:p>
      </dgm:t>
    </dgm:pt>
    <dgm:pt modelId="{C0E4B2B5-BEB6-4597-AFDE-F19C2AC9AC9D}">
      <dgm:prSet/>
      <dgm:spPr/>
      <dgm:t>
        <a:bodyPr/>
        <a:lstStyle/>
        <a:p>
          <a:pPr>
            <a:defRPr cap="all"/>
          </a:pPr>
          <a:r>
            <a:rPr lang="en-US"/>
            <a:t>3. Teacher Section</a:t>
          </a:r>
        </a:p>
      </dgm:t>
    </dgm:pt>
    <dgm:pt modelId="{E8F0AA3F-D48D-464A-B585-6694270FDDC8}" type="parTrans" cxnId="{C6CF1C2A-CC76-4AAB-8EE1-911B7CD51DA6}">
      <dgm:prSet/>
      <dgm:spPr/>
      <dgm:t>
        <a:bodyPr/>
        <a:lstStyle/>
        <a:p>
          <a:endParaRPr lang="en-US"/>
        </a:p>
      </dgm:t>
    </dgm:pt>
    <dgm:pt modelId="{405E8E19-6D2D-4109-B486-0498335B94BD}" type="sibTrans" cxnId="{C6CF1C2A-CC76-4AAB-8EE1-911B7CD51DA6}">
      <dgm:prSet/>
      <dgm:spPr/>
      <dgm:t>
        <a:bodyPr/>
        <a:lstStyle/>
        <a:p>
          <a:endParaRPr lang="en-US"/>
        </a:p>
      </dgm:t>
    </dgm:pt>
    <dgm:pt modelId="{12067F71-7457-4FCC-B66E-0DBF0A6DA4C8}">
      <dgm:prSet/>
      <dgm:spPr/>
      <dgm:t>
        <a:bodyPr/>
        <a:lstStyle/>
        <a:p>
          <a:pPr>
            <a:defRPr cap="all"/>
          </a:pPr>
          <a:r>
            <a:rPr lang="en-US"/>
            <a:t>4. Student Section</a:t>
          </a:r>
        </a:p>
      </dgm:t>
    </dgm:pt>
    <dgm:pt modelId="{85E996E1-6E18-40C7-BDC4-878F36579129}" type="parTrans" cxnId="{9CE28515-285F-4A56-9025-578BFA4C31F7}">
      <dgm:prSet/>
      <dgm:spPr/>
      <dgm:t>
        <a:bodyPr/>
        <a:lstStyle/>
        <a:p>
          <a:endParaRPr lang="en-US"/>
        </a:p>
      </dgm:t>
    </dgm:pt>
    <dgm:pt modelId="{81EE235A-7C78-45FE-BACF-3D408DCE31FB}" type="sibTrans" cxnId="{9CE28515-285F-4A56-9025-578BFA4C31F7}">
      <dgm:prSet/>
      <dgm:spPr/>
      <dgm:t>
        <a:bodyPr/>
        <a:lstStyle/>
        <a:p>
          <a:endParaRPr lang="en-US"/>
        </a:p>
      </dgm:t>
    </dgm:pt>
    <dgm:pt modelId="{D1577682-5824-4394-9F17-DCB378AFC63B}" type="pres">
      <dgm:prSet presAssocID="{16E1FC55-67D7-4804-A1B8-0B10E9D24981}" presName="root" presStyleCnt="0">
        <dgm:presLayoutVars>
          <dgm:dir/>
          <dgm:resizeHandles val="exact"/>
        </dgm:presLayoutVars>
      </dgm:prSet>
      <dgm:spPr/>
    </dgm:pt>
    <dgm:pt modelId="{3BAAB778-5ADD-4B4A-882E-FE12C46F27FE}" type="pres">
      <dgm:prSet presAssocID="{913E728D-1D6E-44F8-A994-DB5200087732}" presName="compNode" presStyleCnt="0"/>
      <dgm:spPr/>
    </dgm:pt>
    <dgm:pt modelId="{0FF77523-662B-4EC7-95B2-3776467ED490}" type="pres">
      <dgm:prSet presAssocID="{913E728D-1D6E-44F8-A994-DB5200087732}" presName="iconBgRect" presStyleLbl="bgShp" presStyleIdx="0" presStyleCnt="4"/>
      <dgm:spPr/>
    </dgm:pt>
    <dgm:pt modelId="{8CE1F166-7146-43F8-B7A3-17AB5E520490}" type="pres">
      <dgm:prSet presAssocID="{913E728D-1D6E-44F8-A994-DB5200087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BD190F9-AB08-4239-8797-8A51BCFBB4C4}" type="pres">
      <dgm:prSet presAssocID="{913E728D-1D6E-44F8-A994-DB5200087732}" presName="spaceRect" presStyleCnt="0"/>
      <dgm:spPr/>
    </dgm:pt>
    <dgm:pt modelId="{71AD5FF0-7E9C-4C48-B0A1-B3F65E15377A}" type="pres">
      <dgm:prSet presAssocID="{913E728D-1D6E-44F8-A994-DB5200087732}" presName="textRect" presStyleLbl="revTx" presStyleIdx="0" presStyleCnt="4">
        <dgm:presLayoutVars>
          <dgm:chMax val="1"/>
          <dgm:chPref val="1"/>
        </dgm:presLayoutVars>
      </dgm:prSet>
      <dgm:spPr/>
    </dgm:pt>
    <dgm:pt modelId="{375B0D4A-952C-4999-A441-B61CB9431B7C}" type="pres">
      <dgm:prSet presAssocID="{4F577B0C-CF29-4A4C-B8E8-317A7A1DBE6A}" presName="sibTrans" presStyleCnt="0"/>
      <dgm:spPr/>
    </dgm:pt>
    <dgm:pt modelId="{BE4A3900-EE15-41E9-8CD0-D8E19F864FEF}" type="pres">
      <dgm:prSet presAssocID="{058789D0-9CD9-431E-A69C-B20054CDE434}" presName="compNode" presStyleCnt="0"/>
      <dgm:spPr/>
    </dgm:pt>
    <dgm:pt modelId="{6FB2C49B-29C7-4673-83B6-841413BDEB1A}" type="pres">
      <dgm:prSet presAssocID="{058789D0-9CD9-431E-A69C-B20054CDE434}" presName="iconBgRect" presStyleLbl="bgShp" presStyleIdx="1" presStyleCnt="4"/>
      <dgm:spPr/>
    </dgm:pt>
    <dgm:pt modelId="{F0C624E8-2ECE-4B7F-B37B-1E30A34CD76C}" type="pres">
      <dgm:prSet presAssocID="{058789D0-9CD9-431E-A69C-B20054CDE4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0E308FB-7840-4B39-A3ED-DD2BD59AF3A5}" type="pres">
      <dgm:prSet presAssocID="{058789D0-9CD9-431E-A69C-B20054CDE434}" presName="spaceRect" presStyleCnt="0"/>
      <dgm:spPr/>
    </dgm:pt>
    <dgm:pt modelId="{B8C59B75-FBC5-477A-9779-62596446D9D8}" type="pres">
      <dgm:prSet presAssocID="{058789D0-9CD9-431E-A69C-B20054CDE434}" presName="textRect" presStyleLbl="revTx" presStyleIdx="1" presStyleCnt="4">
        <dgm:presLayoutVars>
          <dgm:chMax val="1"/>
          <dgm:chPref val="1"/>
        </dgm:presLayoutVars>
      </dgm:prSet>
      <dgm:spPr/>
    </dgm:pt>
    <dgm:pt modelId="{8DF7CFDE-6B0B-4C94-AC96-097A4E08DA64}" type="pres">
      <dgm:prSet presAssocID="{EABBB301-58D4-486D-9800-3F69B8696C97}" presName="sibTrans" presStyleCnt="0"/>
      <dgm:spPr/>
    </dgm:pt>
    <dgm:pt modelId="{DC40DAD8-769D-41D7-88D3-609BECCE0206}" type="pres">
      <dgm:prSet presAssocID="{C0E4B2B5-BEB6-4597-AFDE-F19C2AC9AC9D}" presName="compNode" presStyleCnt="0"/>
      <dgm:spPr/>
    </dgm:pt>
    <dgm:pt modelId="{D319F749-4061-489B-B94E-FB020A7AFAEE}" type="pres">
      <dgm:prSet presAssocID="{C0E4B2B5-BEB6-4597-AFDE-F19C2AC9AC9D}" presName="iconBgRect" presStyleLbl="bgShp" presStyleIdx="2" presStyleCnt="4"/>
      <dgm:spPr/>
    </dgm:pt>
    <dgm:pt modelId="{8FA83D0C-0A3B-4094-AC83-E9DAE1D18133}" type="pres">
      <dgm:prSet presAssocID="{C0E4B2B5-BEB6-4597-AFDE-F19C2AC9AC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EC0B7F5-8BFB-42C1-8E34-00DF6DFFB52F}" type="pres">
      <dgm:prSet presAssocID="{C0E4B2B5-BEB6-4597-AFDE-F19C2AC9AC9D}" presName="spaceRect" presStyleCnt="0"/>
      <dgm:spPr/>
    </dgm:pt>
    <dgm:pt modelId="{22A9278A-6E48-45FC-8181-91569BB53BB3}" type="pres">
      <dgm:prSet presAssocID="{C0E4B2B5-BEB6-4597-AFDE-F19C2AC9AC9D}" presName="textRect" presStyleLbl="revTx" presStyleIdx="2" presStyleCnt="4">
        <dgm:presLayoutVars>
          <dgm:chMax val="1"/>
          <dgm:chPref val="1"/>
        </dgm:presLayoutVars>
      </dgm:prSet>
      <dgm:spPr/>
    </dgm:pt>
    <dgm:pt modelId="{7DB4352B-7D9F-450D-8FEA-DD6A5CFD56CD}" type="pres">
      <dgm:prSet presAssocID="{405E8E19-6D2D-4109-B486-0498335B94BD}" presName="sibTrans" presStyleCnt="0"/>
      <dgm:spPr/>
    </dgm:pt>
    <dgm:pt modelId="{C5A15032-976E-4377-A72D-0D343197D62C}" type="pres">
      <dgm:prSet presAssocID="{12067F71-7457-4FCC-B66E-0DBF0A6DA4C8}" presName="compNode" presStyleCnt="0"/>
      <dgm:spPr/>
    </dgm:pt>
    <dgm:pt modelId="{D3779B99-CF86-45CB-B926-9C4761B41EE3}" type="pres">
      <dgm:prSet presAssocID="{12067F71-7457-4FCC-B66E-0DBF0A6DA4C8}" presName="iconBgRect" presStyleLbl="bgShp" presStyleIdx="3" presStyleCnt="4"/>
      <dgm:spPr/>
    </dgm:pt>
    <dgm:pt modelId="{F5257ACB-C28F-490B-99FA-8C0E116251F5}" type="pres">
      <dgm:prSet presAssocID="{12067F71-7457-4FCC-B66E-0DBF0A6DA4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DB9E39-FB1F-4275-A86B-BF2BD641D424}" type="pres">
      <dgm:prSet presAssocID="{12067F71-7457-4FCC-B66E-0DBF0A6DA4C8}" presName="spaceRect" presStyleCnt="0"/>
      <dgm:spPr/>
    </dgm:pt>
    <dgm:pt modelId="{994E1A00-6BFA-49AE-8703-C46900504E70}" type="pres">
      <dgm:prSet presAssocID="{12067F71-7457-4FCC-B66E-0DBF0A6DA4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13F707-6339-4F8C-9DB3-DE90F3195D8D}" type="presOf" srcId="{16E1FC55-67D7-4804-A1B8-0B10E9D24981}" destId="{D1577682-5824-4394-9F17-DCB378AFC63B}" srcOrd="0" destOrd="0" presId="urn:microsoft.com/office/officeart/2018/5/layout/IconCircleLabelList"/>
    <dgm:cxn modelId="{9CE28515-285F-4A56-9025-578BFA4C31F7}" srcId="{16E1FC55-67D7-4804-A1B8-0B10E9D24981}" destId="{12067F71-7457-4FCC-B66E-0DBF0A6DA4C8}" srcOrd="3" destOrd="0" parTransId="{85E996E1-6E18-40C7-BDC4-878F36579129}" sibTransId="{81EE235A-7C78-45FE-BACF-3D408DCE31FB}"/>
    <dgm:cxn modelId="{81F2651D-210D-4966-A879-4275CF40DB4A}" type="presOf" srcId="{058789D0-9CD9-431E-A69C-B20054CDE434}" destId="{B8C59B75-FBC5-477A-9779-62596446D9D8}" srcOrd="0" destOrd="0" presId="urn:microsoft.com/office/officeart/2018/5/layout/IconCircleLabelList"/>
    <dgm:cxn modelId="{C6CF1C2A-CC76-4AAB-8EE1-911B7CD51DA6}" srcId="{16E1FC55-67D7-4804-A1B8-0B10E9D24981}" destId="{C0E4B2B5-BEB6-4597-AFDE-F19C2AC9AC9D}" srcOrd="2" destOrd="0" parTransId="{E8F0AA3F-D48D-464A-B585-6694270FDDC8}" sibTransId="{405E8E19-6D2D-4109-B486-0498335B94BD}"/>
    <dgm:cxn modelId="{CBC60E34-9618-446B-A3E0-4EDCD7C210B1}" srcId="{16E1FC55-67D7-4804-A1B8-0B10E9D24981}" destId="{913E728D-1D6E-44F8-A994-DB5200087732}" srcOrd="0" destOrd="0" parTransId="{5C0C11E4-99F2-467C-B295-FA6580BCCFC6}" sibTransId="{4F577B0C-CF29-4A4C-B8E8-317A7A1DBE6A}"/>
    <dgm:cxn modelId="{84C52A9A-9039-4C59-919A-C1709B221EAA}" type="presOf" srcId="{913E728D-1D6E-44F8-A994-DB5200087732}" destId="{71AD5FF0-7E9C-4C48-B0A1-B3F65E15377A}" srcOrd="0" destOrd="0" presId="urn:microsoft.com/office/officeart/2018/5/layout/IconCircleLabelList"/>
    <dgm:cxn modelId="{AF6879A8-AD75-4427-879A-08B6FD1152BF}" srcId="{16E1FC55-67D7-4804-A1B8-0B10E9D24981}" destId="{058789D0-9CD9-431E-A69C-B20054CDE434}" srcOrd="1" destOrd="0" parTransId="{F8C755AF-6A56-4AD6-B5CC-525DFD95747B}" sibTransId="{EABBB301-58D4-486D-9800-3F69B8696C97}"/>
    <dgm:cxn modelId="{2C4B44F7-35B8-4F97-BF38-CB0BF79122A8}" type="presOf" srcId="{C0E4B2B5-BEB6-4597-AFDE-F19C2AC9AC9D}" destId="{22A9278A-6E48-45FC-8181-91569BB53BB3}" srcOrd="0" destOrd="0" presId="urn:microsoft.com/office/officeart/2018/5/layout/IconCircleLabelList"/>
    <dgm:cxn modelId="{640237FA-8E3B-477D-BE20-3DBE0839EFC8}" type="presOf" srcId="{12067F71-7457-4FCC-B66E-0DBF0A6DA4C8}" destId="{994E1A00-6BFA-49AE-8703-C46900504E70}" srcOrd="0" destOrd="0" presId="urn:microsoft.com/office/officeart/2018/5/layout/IconCircleLabelList"/>
    <dgm:cxn modelId="{CE4C583A-D7E0-4CDB-8DD9-4EBBC5B9A26B}" type="presParOf" srcId="{D1577682-5824-4394-9F17-DCB378AFC63B}" destId="{3BAAB778-5ADD-4B4A-882E-FE12C46F27FE}" srcOrd="0" destOrd="0" presId="urn:microsoft.com/office/officeart/2018/5/layout/IconCircleLabelList"/>
    <dgm:cxn modelId="{226D95F2-EB9F-42B4-BD4D-AE97A005BB5D}" type="presParOf" srcId="{3BAAB778-5ADD-4B4A-882E-FE12C46F27FE}" destId="{0FF77523-662B-4EC7-95B2-3776467ED490}" srcOrd="0" destOrd="0" presId="urn:microsoft.com/office/officeart/2018/5/layout/IconCircleLabelList"/>
    <dgm:cxn modelId="{80B7D49B-9EC0-4EFB-AF46-21C06EA019F3}" type="presParOf" srcId="{3BAAB778-5ADD-4B4A-882E-FE12C46F27FE}" destId="{8CE1F166-7146-43F8-B7A3-17AB5E520490}" srcOrd="1" destOrd="0" presId="urn:microsoft.com/office/officeart/2018/5/layout/IconCircleLabelList"/>
    <dgm:cxn modelId="{F1DE4384-3D3F-4933-8DD2-3B8206BD9AA9}" type="presParOf" srcId="{3BAAB778-5ADD-4B4A-882E-FE12C46F27FE}" destId="{BBD190F9-AB08-4239-8797-8A51BCFBB4C4}" srcOrd="2" destOrd="0" presId="urn:microsoft.com/office/officeart/2018/5/layout/IconCircleLabelList"/>
    <dgm:cxn modelId="{95414203-685D-4CD8-BDBC-3F1942FB9539}" type="presParOf" srcId="{3BAAB778-5ADD-4B4A-882E-FE12C46F27FE}" destId="{71AD5FF0-7E9C-4C48-B0A1-B3F65E15377A}" srcOrd="3" destOrd="0" presId="urn:microsoft.com/office/officeart/2018/5/layout/IconCircleLabelList"/>
    <dgm:cxn modelId="{86ABBE3F-330F-45EE-9985-EE1686673143}" type="presParOf" srcId="{D1577682-5824-4394-9F17-DCB378AFC63B}" destId="{375B0D4A-952C-4999-A441-B61CB9431B7C}" srcOrd="1" destOrd="0" presId="urn:microsoft.com/office/officeart/2018/5/layout/IconCircleLabelList"/>
    <dgm:cxn modelId="{F224F79F-662D-458E-A5E3-F62AFA39D53B}" type="presParOf" srcId="{D1577682-5824-4394-9F17-DCB378AFC63B}" destId="{BE4A3900-EE15-41E9-8CD0-D8E19F864FEF}" srcOrd="2" destOrd="0" presId="urn:microsoft.com/office/officeart/2018/5/layout/IconCircleLabelList"/>
    <dgm:cxn modelId="{DEF92675-6AFD-49D4-ACC7-512111CA7544}" type="presParOf" srcId="{BE4A3900-EE15-41E9-8CD0-D8E19F864FEF}" destId="{6FB2C49B-29C7-4673-83B6-841413BDEB1A}" srcOrd="0" destOrd="0" presId="urn:microsoft.com/office/officeart/2018/5/layout/IconCircleLabelList"/>
    <dgm:cxn modelId="{9DF1C7CE-C5E3-460B-975F-CCE6584966D7}" type="presParOf" srcId="{BE4A3900-EE15-41E9-8CD0-D8E19F864FEF}" destId="{F0C624E8-2ECE-4B7F-B37B-1E30A34CD76C}" srcOrd="1" destOrd="0" presId="urn:microsoft.com/office/officeart/2018/5/layout/IconCircleLabelList"/>
    <dgm:cxn modelId="{5FE36445-4D81-4D05-86EB-0572A00C43EB}" type="presParOf" srcId="{BE4A3900-EE15-41E9-8CD0-D8E19F864FEF}" destId="{B0E308FB-7840-4B39-A3ED-DD2BD59AF3A5}" srcOrd="2" destOrd="0" presId="urn:microsoft.com/office/officeart/2018/5/layout/IconCircleLabelList"/>
    <dgm:cxn modelId="{12B6E55A-F69F-4DD7-A83E-C3D53130B8C4}" type="presParOf" srcId="{BE4A3900-EE15-41E9-8CD0-D8E19F864FEF}" destId="{B8C59B75-FBC5-477A-9779-62596446D9D8}" srcOrd="3" destOrd="0" presId="urn:microsoft.com/office/officeart/2018/5/layout/IconCircleLabelList"/>
    <dgm:cxn modelId="{95339C74-D24B-472C-A17D-B00847350B45}" type="presParOf" srcId="{D1577682-5824-4394-9F17-DCB378AFC63B}" destId="{8DF7CFDE-6B0B-4C94-AC96-097A4E08DA64}" srcOrd="3" destOrd="0" presId="urn:microsoft.com/office/officeart/2018/5/layout/IconCircleLabelList"/>
    <dgm:cxn modelId="{3C16CF88-E929-40C2-B835-39444C541628}" type="presParOf" srcId="{D1577682-5824-4394-9F17-DCB378AFC63B}" destId="{DC40DAD8-769D-41D7-88D3-609BECCE0206}" srcOrd="4" destOrd="0" presId="urn:microsoft.com/office/officeart/2018/5/layout/IconCircleLabelList"/>
    <dgm:cxn modelId="{1F8464A7-1E80-4F3D-9A49-A3AAA848415A}" type="presParOf" srcId="{DC40DAD8-769D-41D7-88D3-609BECCE0206}" destId="{D319F749-4061-489B-B94E-FB020A7AFAEE}" srcOrd="0" destOrd="0" presId="urn:microsoft.com/office/officeart/2018/5/layout/IconCircleLabelList"/>
    <dgm:cxn modelId="{B6409B3E-944B-4E4F-A55C-132AE3C00656}" type="presParOf" srcId="{DC40DAD8-769D-41D7-88D3-609BECCE0206}" destId="{8FA83D0C-0A3B-4094-AC83-E9DAE1D18133}" srcOrd="1" destOrd="0" presId="urn:microsoft.com/office/officeart/2018/5/layout/IconCircleLabelList"/>
    <dgm:cxn modelId="{675B77AE-4602-4062-A1DC-14A53696A0C4}" type="presParOf" srcId="{DC40DAD8-769D-41D7-88D3-609BECCE0206}" destId="{CEC0B7F5-8BFB-42C1-8E34-00DF6DFFB52F}" srcOrd="2" destOrd="0" presId="urn:microsoft.com/office/officeart/2018/5/layout/IconCircleLabelList"/>
    <dgm:cxn modelId="{6FC1A899-00A5-42FC-AEE9-0D787CAF6D50}" type="presParOf" srcId="{DC40DAD8-769D-41D7-88D3-609BECCE0206}" destId="{22A9278A-6E48-45FC-8181-91569BB53BB3}" srcOrd="3" destOrd="0" presId="urn:microsoft.com/office/officeart/2018/5/layout/IconCircleLabelList"/>
    <dgm:cxn modelId="{DDA11081-018D-4054-80F0-C0AC6E2A150E}" type="presParOf" srcId="{D1577682-5824-4394-9F17-DCB378AFC63B}" destId="{7DB4352B-7D9F-450D-8FEA-DD6A5CFD56CD}" srcOrd="5" destOrd="0" presId="urn:microsoft.com/office/officeart/2018/5/layout/IconCircleLabelList"/>
    <dgm:cxn modelId="{1503A43E-F145-46D5-9670-17A22D4487E7}" type="presParOf" srcId="{D1577682-5824-4394-9F17-DCB378AFC63B}" destId="{C5A15032-976E-4377-A72D-0D343197D62C}" srcOrd="6" destOrd="0" presId="urn:microsoft.com/office/officeart/2018/5/layout/IconCircleLabelList"/>
    <dgm:cxn modelId="{69BA6237-E4CB-43E2-ADCB-C5802EEB6F2A}" type="presParOf" srcId="{C5A15032-976E-4377-A72D-0D343197D62C}" destId="{D3779B99-CF86-45CB-B926-9C4761B41EE3}" srcOrd="0" destOrd="0" presId="urn:microsoft.com/office/officeart/2018/5/layout/IconCircleLabelList"/>
    <dgm:cxn modelId="{855366DA-F6B9-4B94-AB12-BF9C9EE8526F}" type="presParOf" srcId="{C5A15032-976E-4377-A72D-0D343197D62C}" destId="{F5257ACB-C28F-490B-99FA-8C0E116251F5}" srcOrd="1" destOrd="0" presId="urn:microsoft.com/office/officeart/2018/5/layout/IconCircleLabelList"/>
    <dgm:cxn modelId="{89C6CAFE-DE35-4C25-B786-CA758DD346B3}" type="presParOf" srcId="{C5A15032-976E-4377-A72D-0D343197D62C}" destId="{DCDB9E39-FB1F-4275-A86B-BF2BD641D424}" srcOrd="2" destOrd="0" presId="urn:microsoft.com/office/officeart/2018/5/layout/IconCircleLabelList"/>
    <dgm:cxn modelId="{FB521810-7F21-4FA0-B1AC-8C7396AEA0F1}" type="presParOf" srcId="{C5A15032-976E-4377-A72D-0D343197D62C}" destId="{994E1A00-6BFA-49AE-8703-C46900504E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FEE610-41C5-4E59-A120-B1E264AC03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AB65BB-8615-4E10-AA17-B357250A43B3}">
      <dgm:prSet/>
      <dgm:spPr/>
      <dgm:t>
        <a:bodyPr/>
        <a:lstStyle/>
        <a:p>
          <a:r>
            <a:rPr lang="en-US"/>
            <a:t>Pass Condition:</a:t>
          </a:r>
        </a:p>
      </dgm:t>
    </dgm:pt>
    <dgm:pt modelId="{7D348339-9E67-4198-8EE9-414820B6F548}" type="parTrans" cxnId="{45463D91-5A73-47C5-8FED-A3FF937421BA}">
      <dgm:prSet/>
      <dgm:spPr/>
      <dgm:t>
        <a:bodyPr/>
        <a:lstStyle/>
        <a:p>
          <a:endParaRPr lang="en-US"/>
        </a:p>
      </dgm:t>
    </dgm:pt>
    <dgm:pt modelId="{59EAB358-07A7-46EF-BD47-81B44BB3C94F}" type="sibTrans" cxnId="{45463D91-5A73-47C5-8FED-A3FF937421B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C3C5D4-7D3A-4429-90C1-5FDAE13B1AA3}">
      <dgm:prSet/>
      <dgm:spPr/>
      <dgm:t>
        <a:bodyPr/>
        <a:lstStyle/>
        <a:p>
          <a:r>
            <a:rPr lang="en-US"/>
            <a:t>GPA ≥ 2.000 and CGPA ≥ 2.250 without any F grade.</a:t>
          </a:r>
        </a:p>
      </dgm:t>
    </dgm:pt>
    <dgm:pt modelId="{45348FB2-DDEE-4ACF-B3C9-838339628B1B}" type="parTrans" cxnId="{03E6D9BA-F44A-419C-9AD9-AED6CDF7BA78}">
      <dgm:prSet/>
      <dgm:spPr/>
      <dgm:t>
        <a:bodyPr/>
        <a:lstStyle/>
        <a:p>
          <a:endParaRPr lang="en-US"/>
        </a:p>
      </dgm:t>
    </dgm:pt>
    <dgm:pt modelId="{845A1D17-39B4-4FE6-A4EE-43C6FDC5C539}" type="sibTrans" cxnId="{03E6D9BA-F44A-419C-9AD9-AED6CDF7BA78}">
      <dgm:prSet/>
      <dgm:spPr/>
      <dgm:t>
        <a:bodyPr/>
        <a:lstStyle/>
        <a:p>
          <a:endParaRPr lang="en-US"/>
        </a:p>
      </dgm:t>
    </dgm:pt>
    <dgm:pt modelId="{EAF067A9-5826-4641-A50E-37701650155C}">
      <dgm:prSet/>
      <dgm:spPr/>
      <dgm:t>
        <a:bodyPr/>
        <a:lstStyle/>
        <a:p>
          <a:r>
            <a:rPr lang="en-US"/>
            <a:t>For the first semester: GPA ≥ 2.000.</a:t>
          </a:r>
        </a:p>
      </dgm:t>
    </dgm:pt>
    <dgm:pt modelId="{62165BB9-28D8-4F86-A53C-40FDBAB2FFAD}" type="parTrans" cxnId="{8F586D36-B478-46CA-B953-3D50E36DAE8E}">
      <dgm:prSet/>
      <dgm:spPr/>
      <dgm:t>
        <a:bodyPr/>
        <a:lstStyle/>
        <a:p>
          <a:endParaRPr lang="en-US"/>
        </a:p>
      </dgm:t>
    </dgm:pt>
    <dgm:pt modelId="{B5AFB05F-AA03-4945-8681-4EE3D6230F3A}" type="sibTrans" cxnId="{8F586D36-B478-46CA-B953-3D50E36DAE8E}">
      <dgm:prSet/>
      <dgm:spPr/>
      <dgm:t>
        <a:bodyPr/>
        <a:lstStyle/>
        <a:p>
          <a:endParaRPr lang="en-US"/>
        </a:p>
      </dgm:t>
    </dgm:pt>
    <dgm:pt modelId="{CA5FA71E-319D-4C09-A164-D6338F603756}">
      <dgm:prSet/>
      <dgm:spPr/>
      <dgm:t>
        <a:bodyPr/>
        <a:lstStyle/>
        <a:p>
          <a:r>
            <a:rPr lang="en-US"/>
            <a:t>Conditional Pass:</a:t>
          </a:r>
        </a:p>
      </dgm:t>
    </dgm:pt>
    <dgm:pt modelId="{4AF7E37D-016E-4D27-B791-2406695DE60C}" type="parTrans" cxnId="{9FD60198-2928-4B2C-9F91-24024AA8F421}">
      <dgm:prSet/>
      <dgm:spPr/>
      <dgm:t>
        <a:bodyPr/>
        <a:lstStyle/>
        <a:p>
          <a:endParaRPr lang="en-US"/>
        </a:p>
      </dgm:t>
    </dgm:pt>
    <dgm:pt modelId="{EA896D26-2820-48CB-83B7-EE102D62206D}" type="sibTrans" cxnId="{9FD60198-2928-4B2C-9F91-24024AA8F4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38FFB98-B001-4AD9-B49E-1C7A08B80CF2}">
      <dgm:prSet/>
      <dgm:spPr/>
      <dgm:t>
        <a:bodyPr/>
        <a:lstStyle/>
        <a:p>
          <a:r>
            <a:rPr lang="en-US"/>
            <a:t>GPA ≥ 2.000 and CGPA ≥ 2.250.</a:t>
          </a:r>
        </a:p>
      </dgm:t>
    </dgm:pt>
    <dgm:pt modelId="{56EADF68-1E94-4EC3-870F-5CBBF6C00D2D}" type="parTrans" cxnId="{9515B570-6413-4585-94A5-3C5A346FC274}">
      <dgm:prSet/>
      <dgm:spPr/>
      <dgm:t>
        <a:bodyPr/>
        <a:lstStyle/>
        <a:p>
          <a:endParaRPr lang="en-US"/>
        </a:p>
      </dgm:t>
    </dgm:pt>
    <dgm:pt modelId="{32AD9DF1-CA04-4596-B5D3-C295A0F1AFC0}" type="sibTrans" cxnId="{9515B570-6413-4585-94A5-3C5A346FC274}">
      <dgm:prSet/>
      <dgm:spPr/>
      <dgm:t>
        <a:bodyPr/>
        <a:lstStyle/>
        <a:p>
          <a:endParaRPr lang="en-US"/>
        </a:p>
      </dgm:t>
    </dgm:pt>
    <dgm:pt modelId="{E01FC8D8-AE11-4F79-8D9D-C4F3D30F5EBA}">
      <dgm:prSet/>
      <dgm:spPr/>
      <dgm:t>
        <a:bodyPr/>
        <a:lstStyle/>
        <a:p>
          <a:r>
            <a:rPr lang="en-US"/>
            <a:t>F grades in a maximum of 50% of the semester's courses.</a:t>
          </a:r>
        </a:p>
      </dgm:t>
    </dgm:pt>
    <dgm:pt modelId="{1E410029-D181-4DA7-933E-9315276142FA}" type="parTrans" cxnId="{5F565F59-2BDE-4C07-B702-8AFFD8C95BAD}">
      <dgm:prSet/>
      <dgm:spPr/>
      <dgm:t>
        <a:bodyPr/>
        <a:lstStyle/>
        <a:p>
          <a:endParaRPr lang="en-US"/>
        </a:p>
      </dgm:t>
    </dgm:pt>
    <dgm:pt modelId="{60355BE7-80A6-4E6D-B771-3E15BD11CB17}" type="sibTrans" cxnId="{5F565F59-2BDE-4C07-B702-8AFFD8C95BAD}">
      <dgm:prSet/>
      <dgm:spPr/>
      <dgm:t>
        <a:bodyPr/>
        <a:lstStyle/>
        <a:p>
          <a:endParaRPr lang="en-US"/>
        </a:p>
      </dgm:t>
    </dgm:pt>
    <dgm:pt modelId="{54A1F8C1-E3B1-481D-9892-D6DD7263F2A6}">
      <dgm:prSet/>
      <dgm:spPr/>
      <dgm:t>
        <a:bodyPr/>
        <a:lstStyle/>
        <a:p>
          <a:r>
            <a:rPr lang="en-US"/>
            <a:t>Considered to be promoted to higher semester:</a:t>
          </a:r>
        </a:p>
      </dgm:t>
    </dgm:pt>
    <dgm:pt modelId="{0032815A-3F7E-491F-BC73-4E4C7161A537}" type="parTrans" cxnId="{A51D17A1-D4BB-4DD1-BF02-D3254609992F}">
      <dgm:prSet/>
      <dgm:spPr/>
      <dgm:t>
        <a:bodyPr/>
        <a:lstStyle/>
        <a:p>
          <a:endParaRPr lang="en-US"/>
        </a:p>
      </dgm:t>
    </dgm:pt>
    <dgm:pt modelId="{4B910E8B-4DB8-4D3A-85BA-9667224F064A}" type="sibTrans" cxnId="{A51D17A1-D4BB-4DD1-BF02-D3254609992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8891D0-93C7-42E6-A0E2-F46E9D3804FF}">
      <dgm:prSet/>
      <dgm:spPr/>
      <dgm:t>
        <a:bodyPr/>
        <a:lstStyle/>
        <a:p>
          <a:r>
            <a:rPr lang="en-US"/>
            <a:t>A student with up to 2 F grades will be promoted to the next semester.</a:t>
          </a:r>
        </a:p>
      </dgm:t>
    </dgm:pt>
    <dgm:pt modelId="{E5BD119F-4895-48DB-B18A-2A99D0D324FA}" type="parTrans" cxnId="{5A15997D-80C8-47E5-9C0E-E0B6828618A6}">
      <dgm:prSet/>
      <dgm:spPr/>
      <dgm:t>
        <a:bodyPr/>
        <a:lstStyle/>
        <a:p>
          <a:endParaRPr lang="en-US"/>
        </a:p>
      </dgm:t>
    </dgm:pt>
    <dgm:pt modelId="{F2D0415C-BDD4-44D3-A2AB-EFD315188EA2}" type="sibTrans" cxnId="{5A15997D-80C8-47E5-9C0E-E0B6828618A6}">
      <dgm:prSet/>
      <dgm:spPr/>
      <dgm:t>
        <a:bodyPr/>
        <a:lstStyle/>
        <a:p>
          <a:endParaRPr lang="en-US"/>
        </a:p>
      </dgm:t>
    </dgm:pt>
    <dgm:pt modelId="{D1CF1943-C5EE-480A-9E01-0FC6B1BD26CB}" type="pres">
      <dgm:prSet presAssocID="{B5FEE610-41C5-4E59-A120-B1E264AC03C7}" presName="Name0" presStyleCnt="0">
        <dgm:presLayoutVars>
          <dgm:animLvl val="lvl"/>
          <dgm:resizeHandles val="exact"/>
        </dgm:presLayoutVars>
      </dgm:prSet>
      <dgm:spPr/>
    </dgm:pt>
    <dgm:pt modelId="{B5D3631E-162E-412E-AD0B-BC38B35FF968}" type="pres">
      <dgm:prSet presAssocID="{1AAB65BB-8615-4E10-AA17-B357250A43B3}" presName="compositeNode" presStyleCnt="0">
        <dgm:presLayoutVars>
          <dgm:bulletEnabled val="1"/>
        </dgm:presLayoutVars>
      </dgm:prSet>
      <dgm:spPr/>
    </dgm:pt>
    <dgm:pt modelId="{3C39AE9F-5A37-4EA8-B214-28C453CD6DC1}" type="pres">
      <dgm:prSet presAssocID="{1AAB65BB-8615-4E10-AA17-B357250A43B3}" presName="bgRect" presStyleLbl="bgAccFollowNode1" presStyleIdx="0" presStyleCnt="3"/>
      <dgm:spPr/>
    </dgm:pt>
    <dgm:pt modelId="{FDA4107E-4CB8-447C-AB0F-EE40ED6E522D}" type="pres">
      <dgm:prSet presAssocID="{59EAB358-07A7-46EF-BD47-81B44BB3C94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4AD223-3201-4A8F-9333-DB88E8CB97E3}" type="pres">
      <dgm:prSet presAssocID="{1AAB65BB-8615-4E10-AA17-B357250A43B3}" presName="bottomLine" presStyleLbl="alignNode1" presStyleIdx="1" presStyleCnt="6">
        <dgm:presLayoutVars/>
      </dgm:prSet>
      <dgm:spPr/>
    </dgm:pt>
    <dgm:pt modelId="{22AE08C3-471A-47D2-B71E-7A8B703C0A85}" type="pres">
      <dgm:prSet presAssocID="{1AAB65BB-8615-4E10-AA17-B357250A43B3}" presName="nodeText" presStyleLbl="bgAccFollowNode1" presStyleIdx="0" presStyleCnt="3">
        <dgm:presLayoutVars>
          <dgm:bulletEnabled val="1"/>
        </dgm:presLayoutVars>
      </dgm:prSet>
      <dgm:spPr/>
    </dgm:pt>
    <dgm:pt modelId="{F85A6564-258E-4E51-9318-A4F2A35756E9}" type="pres">
      <dgm:prSet presAssocID="{59EAB358-07A7-46EF-BD47-81B44BB3C94F}" presName="sibTrans" presStyleCnt="0"/>
      <dgm:spPr/>
    </dgm:pt>
    <dgm:pt modelId="{A5B3192F-AA2A-48AA-B490-D44EACA82ADF}" type="pres">
      <dgm:prSet presAssocID="{CA5FA71E-319D-4C09-A164-D6338F603756}" presName="compositeNode" presStyleCnt="0">
        <dgm:presLayoutVars>
          <dgm:bulletEnabled val="1"/>
        </dgm:presLayoutVars>
      </dgm:prSet>
      <dgm:spPr/>
    </dgm:pt>
    <dgm:pt modelId="{2C81AEC9-1AD3-444D-BAFE-7ACD5C0078E3}" type="pres">
      <dgm:prSet presAssocID="{CA5FA71E-319D-4C09-A164-D6338F603756}" presName="bgRect" presStyleLbl="bgAccFollowNode1" presStyleIdx="1" presStyleCnt="3"/>
      <dgm:spPr/>
    </dgm:pt>
    <dgm:pt modelId="{C4EBA292-649C-4ABF-9EAA-C58CF18C9FBB}" type="pres">
      <dgm:prSet presAssocID="{EA896D26-2820-48CB-83B7-EE102D62206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5647852-C770-43EA-A4DE-FFFA1DD3A31D}" type="pres">
      <dgm:prSet presAssocID="{CA5FA71E-319D-4C09-A164-D6338F603756}" presName="bottomLine" presStyleLbl="alignNode1" presStyleIdx="3" presStyleCnt="6">
        <dgm:presLayoutVars/>
      </dgm:prSet>
      <dgm:spPr/>
    </dgm:pt>
    <dgm:pt modelId="{0B580226-1D98-45EA-8485-B597B091C206}" type="pres">
      <dgm:prSet presAssocID="{CA5FA71E-319D-4C09-A164-D6338F603756}" presName="nodeText" presStyleLbl="bgAccFollowNode1" presStyleIdx="1" presStyleCnt="3">
        <dgm:presLayoutVars>
          <dgm:bulletEnabled val="1"/>
        </dgm:presLayoutVars>
      </dgm:prSet>
      <dgm:spPr/>
    </dgm:pt>
    <dgm:pt modelId="{2EEE1DB5-4D7F-430C-A31C-4A6B92F16C1D}" type="pres">
      <dgm:prSet presAssocID="{EA896D26-2820-48CB-83B7-EE102D62206D}" presName="sibTrans" presStyleCnt="0"/>
      <dgm:spPr/>
    </dgm:pt>
    <dgm:pt modelId="{8A415BC5-0D51-4608-A186-E6CB58FEF7CF}" type="pres">
      <dgm:prSet presAssocID="{54A1F8C1-E3B1-481D-9892-D6DD7263F2A6}" presName="compositeNode" presStyleCnt="0">
        <dgm:presLayoutVars>
          <dgm:bulletEnabled val="1"/>
        </dgm:presLayoutVars>
      </dgm:prSet>
      <dgm:spPr/>
    </dgm:pt>
    <dgm:pt modelId="{7CC52D5A-9D6A-456D-AF0F-60D0359911B4}" type="pres">
      <dgm:prSet presAssocID="{54A1F8C1-E3B1-481D-9892-D6DD7263F2A6}" presName="bgRect" presStyleLbl="bgAccFollowNode1" presStyleIdx="2" presStyleCnt="3"/>
      <dgm:spPr/>
    </dgm:pt>
    <dgm:pt modelId="{77D9BFEC-C9A4-4DF8-A53E-777A2F3335EC}" type="pres">
      <dgm:prSet presAssocID="{4B910E8B-4DB8-4D3A-85BA-9667224F064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6B1B8CE-E4A5-424B-AEAC-6CE2A0AE91CA}" type="pres">
      <dgm:prSet presAssocID="{54A1F8C1-E3B1-481D-9892-D6DD7263F2A6}" presName="bottomLine" presStyleLbl="alignNode1" presStyleIdx="5" presStyleCnt="6">
        <dgm:presLayoutVars/>
      </dgm:prSet>
      <dgm:spPr/>
    </dgm:pt>
    <dgm:pt modelId="{EAED4009-7C86-424A-A630-E2B450117230}" type="pres">
      <dgm:prSet presAssocID="{54A1F8C1-E3B1-481D-9892-D6DD7263F2A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8880D01-1202-4AB3-8FC0-5282DBABD885}" type="presOf" srcId="{B5FEE610-41C5-4E59-A120-B1E264AC03C7}" destId="{D1CF1943-C5EE-480A-9E01-0FC6B1BD26CB}" srcOrd="0" destOrd="0" presId="urn:microsoft.com/office/officeart/2016/7/layout/BasicLinearProcessNumbered"/>
    <dgm:cxn modelId="{C495C70D-72E8-403A-BA58-5B8B6C3A9200}" type="presOf" srcId="{54A1F8C1-E3B1-481D-9892-D6DD7263F2A6}" destId="{7CC52D5A-9D6A-456D-AF0F-60D0359911B4}" srcOrd="0" destOrd="0" presId="urn:microsoft.com/office/officeart/2016/7/layout/BasicLinearProcessNumbered"/>
    <dgm:cxn modelId="{9C46E421-312F-4B3A-9519-C564EDAA9787}" type="presOf" srcId="{1AAB65BB-8615-4E10-AA17-B357250A43B3}" destId="{22AE08C3-471A-47D2-B71E-7A8B703C0A85}" srcOrd="1" destOrd="0" presId="urn:microsoft.com/office/officeart/2016/7/layout/BasicLinearProcessNumbered"/>
    <dgm:cxn modelId="{3169F628-1410-4643-81EC-B625F910A52D}" type="presOf" srcId="{54A1F8C1-E3B1-481D-9892-D6DD7263F2A6}" destId="{EAED4009-7C86-424A-A630-E2B450117230}" srcOrd="1" destOrd="0" presId="urn:microsoft.com/office/officeart/2016/7/layout/BasicLinearProcessNumbered"/>
    <dgm:cxn modelId="{22864232-8739-494E-BA84-9355B3872E00}" type="presOf" srcId="{EAF067A9-5826-4641-A50E-37701650155C}" destId="{22AE08C3-471A-47D2-B71E-7A8B703C0A85}" srcOrd="0" destOrd="2" presId="urn:microsoft.com/office/officeart/2016/7/layout/BasicLinearProcessNumbered"/>
    <dgm:cxn modelId="{8F586D36-B478-46CA-B953-3D50E36DAE8E}" srcId="{1AAB65BB-8615-4E10-AA17-B357250A43B3}" destId="{EAF067A9-5826-4641-A50E-37701650155C}" srcOrd="1" destOrd="0" parTransId="{62165BB9-28D8-4F86-A53C-40FDBAB2FFAD}" sibTransId="{B5AFB05F-AA03-4945-8681-4EE3D6230F3A}"/>
    <dgm:cxn modelId="{643BAA36-1F1B-4F0D-8CD8-43278C788C64}" type="presOf" srcId="{1AAB65BB-8615-4E10-AA17-B357250A43B3}" destId="{3C39AE9F-5A37-4EA8-B214-28C453CD6DC1}" srcOrd="0" destOrd="0" presId="urn:microsoft.com/office/officeart/2016/7/layout/BasicLinearProcessNumbered"/>
    <dgm:cxn modelId="{A9EA3E61-C765-4566-A503-811BD74F8473}" type="presOf" srcId="{80C3C5D4-7D3A-4429-90C1-5FDAE13B1AA3}" destId="{22AE08C3-471A-47D2-B71E-7A8B703C0A85}" srcOrd="0" destOrd="1" presId="urn:microsoft.com/office/officeart/2016/7/layout/BasicLinearProcessNumbered"/>
    <dgm:cxn modelId="{C5F43E41-10B4-465C-8AFC-CD6B7A31F23A}" type="presOf" srcId="{CA5FA71E-319D-4C09-A164-D6338F603756}" destId="{2C81AEC9-1AD3-444D-BAFE-7ACD5C0078E3}" srcOrd="0" destOrd="0" presId="urn:microsoft.com/office/officeart/2016/7/layout/BasicLinearProcessNumbered"/>
    <dgm:cxn modelId="{F3BB1646-04A5-4E74-9947-042E91C71B54}" type="presOf" srcId="{59EAB358-07A7-46EF-BD47-81B44BB3C94F}" destId="{FDA4107E-4CB8-447C-AB0F-EE40ED6E522D}" srcOrd="0" destOrd="0" presId="urn:microsoft.com/office/officeart/2016/7/layout/BasicLinearProcessNumbered"/>
    <dgm:cxn modelId="{9515B570-6413-4585-94A5-3C5A346FC274}" srcId="{CA5FA71E-319D-4C09-A164-D6338F603756}" destId="{F38FFB98-B001-4AD9-B49E-1C7A08B80CF2}" srcOrd="0" destOrd="0" parTransId="{56EADF68-1E94-4EC3-870F-5CBBF6C00D2D}" sibTransId="{32AD9DF1-CA04-4596-B5D3-C295A0F1AFC0}"/>
    <dgm:cxn modelId="{D8A7D656-375F-4459-B19A-DAFA0B8E2578}" type="presOf" srcId="{4D8891D0-93C7-42E6-A0E2-F46E9D3804FF}" destId="{EAED4009-7C86-424A-A630-E2B450117230}" srcOrd="0" destOrd="1" presId="urn:microsoft.com/office/officeart/2016/7/layout/BasicLinearProcessNumbered"/>
    <dgm:cxn modelId="{5F565F59-2BDE-4C07-B702-8AFFD8C95BAD}" srcId="{CA5FA71E-319D-4C09-A164-D6338F603756}" destId="{E01FC8D8-AE11-4F79-8D9D-C4F3D30F5EBA}" srcOrd="1" destOrd="0" parTransId="{1E410029-D181-4DA7-933E-9315276142FA}" sibTransId="{60355BE7-80A6-4E6D-B771-3E15BD11CB17}"/>
    <dgm:cxn modelId="{5A15997D-80C8-47E5-9C0E-E0B6828618A6}" srcId="{54A1F8C1-E3B1-481D-9892-D6DD7263F2A6}" destId="{4D8891D0-93C7-42E6-A0E2-F46E9D3804FF}" srcOrd="0" destOrd="0" parTransId="{E5BD119F-4895-48DB-B18A-2A99D0D324FA}" sibTransId="{F2D0415C-BDD4-44D3-A2AB-EFD315188EA2}"/>
    <dgm:cxn modelId="{CB885B88-B31A-40C3-95AE-FE4E5054EB33}" type="presOf" srcId="{CA5FA71E-319D-4C09-A164-D6338F603756}" destId="{0B580226-1D98-45EA-8485-B597B091C206}" srcOrd="1" destOrd="0" presId="urn:microsoft.com/office/officeart/2016/7/layout/BasicLinearProcessNumbered"/>
    <dgm:cxn modelId="{45463D91-5A73-47C5-8FED-A3FF937421BA}" srcId="{B5FEE610-41C5-4E59-A120-B1E264AC03C7}" destId="{1AAB65BB-8615-4E10-AA17-B357250A43B3}" srcOrd="0" destOrd="0" parTransId="{7D348339-9E67-4198-8EE9-414820B6F548}" sibTransId="{59EAB358-07A7-46EF-BD47-81B44BB3C94F}"/>
    <dgm:cxn modelId="{9FD60198-2928-4B2C-9F91-24024AA8F421}" srcId="{B5FEE610-41C5-4E59-A120-B1E264AC03C7}" destId="{CA5FA71E-319D-4C09-A164-D6338F603756}" srcOrd="1" destOrd="0" parTransId="{4AF7E37D-016E-4D27-B791-2406695DE60C}" sibTransId="{EA896D26-2820-48CB-83B7-EE102D62206D}"/>
    <dgm:cxn modelId="{A51D17A1-D4BB-4DD1-BF02-D3254609992F}" srcId="{B5FEE610-41C5-4E59-A120-B1E264AC03C7}" destId="{54A1F8C1-E3B1-481D-9892-D6DD7263F2A6}" srcOrd="2" destOrd="0" parTransId="{0032815A-3F7E-491F-BC73-4E4C7161A537}" sibTransId="{4B910E8B-4DB8-4D3A-85BA-9667224F064A}"/>
    <dgm:cxn modelId="{DC8D8CA7-FB30-4CB8-BD13-A8A836BFB86B}" type="presOf" srcId="{F38FFB98-B001-4AD9-B49E-1C7A08B80CF2}" destId="{0B580226-1D98-45EA-8485-B597B091C206}" srcOrd="0" destOrd="1" presId="urn:microsoft.com/office/officeart/2016/7/layout/BasicLinearProcessNumbered"/>
    <dgm:cxn modelId="{03E6D9BA-F44A-419C-9AD9-AED6CDF7BA78}" srcId="{1AAB65BB-8615-4E10-AA17-B357250A43B3}" destId="{80C3C5D4-7D3A-4429-90C1-5FDAE13B1AA3}" srcOrd="0" destOrd="0" parTransId="{45348FB2-DDEE-4ACF-B3C9-838339628B1B}" sibTransId="{845A1D17-39B4-4FE6-A4EE-43C6FDC5C539}"/>
    <dgm:cxn modelId="{C76393C6-91C1-4161-9373-4B05C8213257}" type="presOf" srcId="{E01FC8D8-AE11-4F79-8D9D-C4F3D30F5EBA}" destId="{0B580226-1D98-45EA-8485-B597B091C206}" srcOrd="0" destOrd="2" presId="urn:microsoft.com/office/officeart/2016/7/layout/BasicLinearProcessNumbered"/>
    <dgm:cxn modelId="{574733CB-E219-4169-8301-ACC0A29DB7A3}" type="presOf" srcId="{EA896D26-2820-48CB-83B7-EE102D62206D}" destId="{C4EBA292-649C-4ABF-9EAA-C58CF18C9FBB}" srcOrd="0" destOrd="0" presId="urn:microsoft.com/office/officeart/2016/7/layout/BasicLinearProcessNumbered"/>
    <dgm:cxn modelId="{7A23CEEC-E4F0-4011-BA71-05AFA7349AF2}" type="presOf" srcId="{4B910E8B-4DB8-4D3A-85BA-9667224F064A}" destId="{77D9BFEC-C9A4-4DF8-A53E-777A2F3335EC}" srcOrd="0" destOrd="0" presId="urn:microsoft.com/office/officeart/2016/7/layout/BasicLinearProcessNumbered"/>
    <dgm:cxn modelId="{DCA1445A-B294-425C-ABCD-7585821DB247}" type="presParOf" srcId="{D1CF1943-C5EE-480A-9E01-0FC6B1BD26CB}" destId="{B5D3631E-162E-412E-AD0B-BC38B35FF968}" srcOrd="0" destOrd="0" presId="urn:microsoft.com/office/officeart/2016/7/layout/BasicLinearProcessNumbered"/>
    <dgm:cxn modelId="{A018A2EE-7885-4708-9556-528F97F544BB}" type="presParOf" srcId="{B5D3631E-162E-412E-AD0B-BC38B35FF968}" destId="{3C39AE9F-5A37-4EA8-B214-28C453CD6DC1}" srcOrd="0" destOrd="0" presId="urn:microsoft.com/office/officeart/2016/7/layout/BasicLinearProcessNumbered"/>
    <dgm:cxn modelId="{14FBDC6D-7528-4904-A05B-E82D3C516B78}" type="presParOf" srcId="{B5D3631E-162E-412E-AD0B-BC38B35FF968}" destId="{FDA4107E-4CB8-447C-AB0F-EE40ED6E522D}" srcOrd="1" destOrd="0" presId="urn:microsoft.com/office/officeart/2016/7/layout/BasicLinearProcessNumbered"/>
    <dgm:cxn modelId="{EAF2CF97-D686-4E28-B0DB-11B49B36B10A}" type="presParOf" srcId="{B5D3631E-162E-412E-AD0B-BC38B35FF968}" destId="{544AD223-3201-4A8F-9333-DB88E8CB97E3}" srcOrd="2" destOrd="0" presId="urn:microsoft.com/office/officeart/2016/7/layout/BasicLinearProcessNumbered"/>
    <dgm:cxn modelId="{646BE2B8-35BE-4258-8804-6AF37CB0C824}" type="presParOf" srcId="{B5D3631E-162E-412E-AD0B-BC38B35FF968}" destId="{22AE08C3-471A-47D2-B71E-7A8B703C0A85}" srcOrd="3" destOrd="0" presId="urn:microsoft.com/office/officeart/2016/7/layout/BasicLinearProcessNumbered"/>
    <dgm:cxn modelId="{24DEA035-C9BF-46DB-8E12-CBE4C94FC3EE}" type="presParOf" srcId="{D1CF1943-C5EE-480A-9E01-0FC6B1BD26CB}" destId="{F85A6564-258E-4E51-9318-A4F2A35756E9}" srcOrd="1" destOrd="0" presId="urn:microsoft.com/office/officeart/2016/7/layout/BasicLinearProcessNumbered"/>
    <dgm:cxn modelId="{81FA4E50-C2A5-42CF-864A-659DDCBA9250}" type="presParOf" srcId="{D1CF1943-C5EE-480A-9E01-0FC6B1BD26CB}" destId="{A5B3192F-AA2A-48AA-B490-D44EACA82ADF}" srcOrd="2" destOrd="0" presId="urn:microsoft.com/office/officeart/2016/7/layout/BasicLinearProcessNumbered"/>
    <dgm:cxn modelId="{C701BC2D-8521-4B08-9147-4F3928750C8B}" type="presParOf" srcId="{A5B3192F-AA2A-48AA-B490-D44EACA82ADF}" destId="{2C81AEC9-1AD3-444D-BAFE-7ACD5C0078E3}" srcOrd="0" destOrd="0" presId="urn:microsoft.com/office/officeart/2016/7/layout/BasicLinearProcessNumbered"/>
    <dgm:cxn modelId="{3450091C-0B43-4489-BCF7-59450DF4D612}" type="presParOf" srcId="{A5B3192F-AA2A-48AA-B490-D44EACA82ADF}" destId="{C4EBA292-649C-4ABF-9EAA-C58CF18C9FBB}" srcOrd="1" destOrd="0" presId="urn:microsoft.com/office/officeart/2016/7/layout/BasicLinearProcessNumbered"/>
    <dgm:cxn modelId="{0EEBDE34-3608-417B-9359-A61009B243CD}" type="presParOf" srcId="{A5B3192F-AA2A-48AA-B490-D44EACA82ADF}" destId="{55647852-C770-43EA-A4DE-FFFA1DD3A31D}" srcOrd="2" destOrd="0" presId="urn:microsoft.com/office/officeart/2016/7/layout/BasicLinearProcessNumbered"/>
    <dgm:cxn modelId="{91151438-C59E-4EEB-9687-A256A8C0C5E8}" type="presParOf" srcId="{A5B3192F-AA2A-48AA-B490-D44EACA82ADF}" destId="{0B580226-1D98-45EA-8485-B597B091C206}" srcOrd="3" destOrd="0" presId="urn:microsoft.com/office/officeart/2016/7/layout/BasicLinearProcessNumbered"/>
    <dgm:cxn modelId="{621411AD-31A7-4F64-8FD2-77893499F9FB}" type="presParOf" srcId="{D1CF1943-C5EE-480A-9E01-0FC6B1BD26CB}" destId="{2EEE1DB5-4D7F-430C-A31C-4A6B92F16C1D}" srcOrd="3" destOrd="0" presId="urn:microsoft.com/office/officeart/2016/7/layout/BasicLinearProcessNumbered"/>
    <dgm:cxn modelId="{09CFED7F-1737-4BE5-89E3-8CCC76CC120F}" type="presParOf" srcId="{D1CF1943-C5EE-480A-9E01-0FC6B1BD26CB}" destId="{8A415BC5-0D51-4608-A186-E6CB58FEF7CF}" srcOrd="4" destOrd="0" presId="urn:microsoft.com/office/officeart/2016/7/layout/BasicLinearProcessNumbered"/>
    <dgm:cxn modelId="{33D8DAAE-14A2-4BCA-9661-54C2141D7802}" type="presParOf" srcId="{8A415BC5-0D51-4608-A186-E6CB58FEF7CF}" destId="{7CC52D5A-9D6A-456D-AF0F-60D0359911B4}" srcOrd="0" destOrd="0" presId="urn:microsoft.com/office/officeart/2016/7/layout/BasicLinearProcessNumbered"/>
    <dgm:cxn modelId="{E3A5FDB8-C691-45C0-8661-884245E8BA80}" type="presParOf" srcId="{8A415BC5-0D51-4608-A186-E6CB58FEF7CF}" destId="{77D9BFEC-C9A4-4DF8-A53E-777A2F3335EC}" srcOrd="1" destOrd="0" presId="urn:microsoft.com/office/officeart/2016/7/layout/BasicLinearProcessNumbered"/>
    <dgm:cxn modelId="{E57E60AD-4A84-4E8A-B0C7-23165BB86E6D}" type="presParOf" srcId="{8A415BC5-0D51-4608-A186-E6CB58FEF7CF}" destId="{46B1B8CE-E4A5-424B-AEAC-6CE2A0AE91CA}" srcOrd="2" destOrd="0" presId="urn:microsoft.com/office/officeart/2016/7/layout/BasicLinearProcessNumbered"/>
    <dgm:cxn modelId="{9F9843E5-9B2A-400C-9406-899AFD0F5597}" type="presParOf" srcId="{8A415BC5-0D51-4608-A186-E6CB58FEF7CF}" destId="{EAED4009-7C86-424A-A630-E2B45011723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9F530-CD75-4520-9918-8959C6C82BB6}">
      <dsp:nvSpPr>
        <dsp:cNvPr id="0" name=""/>
        <dsp:cNvSpPr/>
      </dsp:nvSpPr>
      <dsp:spPr>
        <a:xfrm>
          <a:off x="1026015" y="385252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3302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HTML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CSS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Bootstrap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JavaScripts</a:t>
          </a:r>
        </a:p>
      </dsp:txBody>
      <dsp:txXfrm>
        <a:off x="2051902" y="923305"/>
        <a:ext cx="2000480" cy="2510912"/>
      </dsp:txXfrm>
    </dsp:sp>
    <dsp:sp modelId="{3F07D0D0-A99C-4F91-A763-7B7FA155C237}">
      <dsp:nvSpPr>
        <dsp:cNvPr id="0" name=""/>
        <dsp:cNvSpPr/>
      </dsp:nvSpPr>
      <dsp:spPr>
        <a:xfrm>
          <a:off x="128" y="1152874"/>
          <a:ext cx="2051774" cy="20517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 dirty="0"/>
            <a:t>Front End</a:t>
          </a:r>
        </a:p>
      </dsp:txBody>
      <dsp:txXfrm>
        <a:off x="300603" y="1453349"/>
        <a:ext cx="1450824" cy="1450824"/>
      </dsp:txXfrm>
    </dsp:sp>
    <dsp:sp modelId="{123A04C7-A637-403B-8DF6-79D368D20ABD}">
      <dsp:nvSpPr>
        <dsp:cNvPr id="0" name=""/>
        <dsp:cNvSpPr/>
      </dsp:nvSpPr>
      <dsp:spPr>
        <a:xfrm>
          <a:off x="6411923" y="385252"/>
          <a:ext cx="4103548" cy="3587018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3302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Django (Python Web Framework)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MySQL (Database)</a:t>
          </a:r>
        </a:p>
      </dsp:txBody>
      <dsp:txXfrm>
        <a:off x="7437810" y="923305"/>
        <a:ext cx="2000480" cy="2510912"/>
      </dsp:txXfrm>
    </dsp:sp>
    <dsp:sp modelId="{A2463C4E-AF48-47C9-9848-554B89C6744D}">
      <dsp:nvSpPr>
        <dsp:cNvPr id="0" name=""/>
        <dsp:cNvSpPr/>
      </dsp:nvSpPr>
      <dsp:spPr>
        <a:xfrm>
          <a:off x="5386035" y="1152874"/>
          <a:ext cx="2051774" cy="20517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900" kern="1200"/>
            <a:t>Back End</a:t>
          </a:r>
        </a:p>
      </dsp:txBody>
      <dsp:txXfrm>
        <a:off x="5686510" y="1453349"/>
        <a:ext cx="1450824" cy="1450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77523-662B-4EC7-95B2-3776467ED49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1F166-7146-43F8-B7A3-17AB5E520490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D5FF0-7E9C-4C48-B0A1-B3F65E15377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1. Super Admin</a:t>
          </a:r>
        </a:p>
      </dsp:txBody>
      <dsp:txXfrm>
        <a:off x="100682" y="2684598"/>
        <a:ext cx="2370489" cy="720000"/>
      </dsp:txXfrm>
    </dsp:sp>
    <dsp:sp modelId="{6FB2C49B-29C7-4673-83B6-841413BDEB1A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624E8-2ECE-4B7F-B37B-1E30A34CD76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9B75-FBC5-477A-9779-62596446D9D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2. Faculty Admin</a:t>
          </a:r>
        </a:p>
      </dsp:txBody>
      <dsp:txXfrm>
        <a:off x="2886007" y="2684598"/>
        <a:ext cx="2370489" cy="720000"/>
      </dsp:txXfrm>
    </dsp:sp>
    <dsp:sp modelId="{D319F749-4061-489B-B94E-FB020A7AFAEE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83D0C-0A3B-4094-AC83-E9DAE1D1813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278A-6E48-45FC-8181-91569BB53BB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3. Teacher Section</a:t>
          </a:r>
        </a:p>
      </dsp:txBody>
      <dsp:txXfrm>
        <a:off x="5671332" y="2684598"/>
        <a:ext cx="2370489" cy="720000"/>
      </dsp:txXfrm>
    </dsp:sp>
    <dsp:sp modelId="{D3779B99-CF86-45CB-B926-9C4761B41EE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57ACB-C28F-490B-99FA-8C0E116251F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1A00-6BFA-49AE-8703-C46900504E7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4. Student Section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AE9F-5A37-4EA8-B214-28C453CD6DC1}">
      <dsp:nvSpPr>
        <dsp:cNvPr id="0" name=""/>
        <dsp:cNvSpPr/>
      </dsp:nvSpPr>
      <dsp:spPr>
        <a:xfrm>
          <a:off x="0" y="0"/>
          <a:ext cx="3381375" cy="3733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Pass Condition: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GPA ≥ 2.000 and CGPA ≥ 2.250 without any F grade.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 the first semester: GPA ≥ 2.000.</a:t>
          </a:r>
        </a:p>
      </dsp:txBody>
      <dsp:txXfrm>
        <a:off x="0" y="1418843"/>
        <a:ext cx="3381375" cy="2240279"/>
      </dsp:txXfrm>
    </dsp:sp>
    <dsp:sp modelId="{FDA4107E-4CB8-447C-AB0F-EE40ED6E522D}">
      <dsp:nvSpPr>
        <dsp:cNvPr id="0" name=""/>
        <dsp:cNvSpPr/>
      </dsp:nvSpPr>
      <dsp:spPr>
        <a:xfrm>
          <a:off x="1130617" y="373379"/>
          <a:ext cx="1120139" cy="11201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4658" y="537420"/>
        <a:ext cx="792057" cy="792057"/>
      </dsp:txXfrm>
    </dsp:sp>
    <dsp:sp modelId="{544AD223-3201-4A8F-9333-DB88E8CB97E3}">
      <dsp:nvSpPr>
        <dsp:cNvPr id="0" name=""/>
        <dsp:cNvSpPr/>
      </dsp:nvSpPr>
      <dsp:spPr>
        <a:xfrm>
          <a:off x="0" y="3733727"/>
          <a:ext cx="33813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1AEC9-1AD3-444D-BAFE-7ACD5C0078E3}">
      <dsp:nvSpPr>
        <dsp:cNvPr id="0" name=""/>
        <dsp:cNvSpPr/>
      </dsp:nvSpPr>
      <dsp:spPr>
        <a:xfrm>
          <a:off x="3719512" y="0"/>
          <a:ext cx="3381375" cy="3733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Conditional Pass: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GPA ≥ 2.000 and CGPA ≥ 2.250.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 grades in a maximum of 50% of the semester's courses.</a:t>
          </a:r>
        </a:p>
      </dsp:txBody>
      <dsp:txXfrm>
        <a:off x="3719512" y="1418843"/>
        <a:ext cx="3381375" cy="2240279"/>
      </dsp:txXfrm>
    </dsp:sp>
    <dsp:sp modelId="{C4EBA292-649C-4ABF-9EAA-C58CF18C9FBB}">
      <dsp:nvSpPr>
        <dsp:cNvPr id="0" name=""/>
        <dsp:cNvSpPr/>
      </dsp:nvSpPr>
      <dsp:spPr>
        <a:xfrm>
          <a:off x="4850130" y="373379"/>
          <a:ext cx="1120139" cy="11201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4171" y="537420"/>
        <a:ext cx="792057" cy="792057"/>
      </dsp:txXfrm>
    </dsp:sp>
    <dsp:sp modelId="{55647852-C770-43EA-A4DE-FFFA1DD3A31D}">
      <dsp:nvSpPr>
        <dsp:cNvPr id="0" name=""/>
        <dsp:cNvSpPr/>
      </dsp:nvSpPr>
      <dsp:spPr>
        <a:xfrm>
          <a:off x="3719512" y="3733727"/>
          <a:ext cx="33813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52D5A-9D6A-456D-AF0F-60D0359911B4}">
      <dsp:nvSpPr>
        <dsp:cNvPr id="0" name=""/>
        <dsp:cNvSpPr/>
      </dsp:nvSpPr>
      <dsp:spPr>
        <a:xfrm>
          <a:off x="7439025" y="0"/>
          <a:ext cx="3381375" cy="3733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Considered to be promoted to higher semester: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student with up to 2 F grades will be promoted to the next semester.</a:t>
          </a:r>
        </a:p>
      </dsp:txBody>
      <dsp:txXfrm>
        <a:off x="7439025" y="1418843"/>
        <a:ext cx="3381375" cy="2240279"/>
      </dsp:txXfrm>
    </dsp:sp>
    <dsp:sp modelId="{77D9BFEC-C9A4-4DF8-A53E-777A2F3335EC}">
      <dsp:nvSpPr>
        <dsp:cNvPr id="0" name=""/>
        <dsp:cNvSpPr/>
      </dsp:nvSpPr>
      <dsp:spPr>
        <a:xfrm>
          <a:off x="8569642" y="373379"/>
          <a:ext cx="1120139" cy="11201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30" tIns="12700" rIns="873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33683" y="537420"/>
        <a:ext cx="792057" cy="792057"/>
      </dsp:txXfrm>
    </dsp:sp>
    <dsp:sp modelId="{46B1B8CE-E4A5-424B-AEAC-6CE2A0AE91CA}">
      <dsp:nvSpPr>
        <dsp:cNvPr id="0" name=""/>
        <dsp:cNvSpPr/>
      </dsp:nvSpPr>
      <dsp:spPr>
        <a:xfrm>
          <a:off x="7439025" y="3733727"/>
          <a:ext cx="338137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957F4-32D7-4160-86F1-43A0316DDCA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564F-8079-4003-99A1-BD6A2DC03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D7A0-2801-2BCD-88B0-99D5BA797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226DF-D0DA-DD3D-B0ED-D2EBE17E2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ECA3-7C3D-77E6-0772-168D9B60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00CC6-2210-0444-022D-C8B1B721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B812-8364-F7B7-B335-BDBC056D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8D9-2A5D-2577-1FC3-19FEF510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03D95-3CB2-8AF9-B318-1CF97FEFD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B6D8-B44D-35F7-7A7A-FB4A450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C39F-109A-D55A-794E-A5CE8C87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79A9A-779C-C759-81B6-FADBF209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51283-11D6-E95F-14CB-3CF9B34C6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AFD6-1993-2081-9BA3-31E3C86D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BA46-29B5-5488-1729-98B2A4F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0A50-6E3B-BCC4-FB82-D9B322F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6C0A-B0FC-A5AC-CD79-2AA5EB4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201F-E9AF-A2A9-AD68-01B08BAF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6958-1BF5-4BE1-AE68-860D4260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6716-1841-DA10-35A0-CD15311F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21CDD-A9C5-5CC5-3A2E-ED6A269C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D0A6-41AC-8B9F-E3BB-CB337FFF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F744-3AFA-CEA0-7180-5EB6E522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83F0-9AB9-58A2-8F7F-D4262704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D195-55AD-DC24-F45E-47A37BAD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F2F6-27B9-397B-FDDC-A5220A81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6779-74FF-9708-70C9-B38E5E2F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8A10-05DE-F9C5-2C26-6A5B5BB2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F931-F0FC-6911-1745-C1895D644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10B44-9C8B-31A7-F191-6FF829BFA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E41DE-5BD1-DB14-4938-6B1EBEE9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C27FA-AE74-F863-EEFC-C3ADD390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9585-B92E-EDB4-6E52-8D17914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8EB0-9953-EF86-7082-902B611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EE0C0-84FB-9181-7FBE-91F6CE9D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8D32-2845-F4C7-592E-2AB4FF33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EA9FA-71C1-E919-AD5B-2FB345658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51D1-42B5-288F-898E-24F1A923D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AAEB0-01C0-890F-9037-E4D36E64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D5189-3290-0F9A-776D-012164B1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E3A36-B7CC-DC73-04F9-DB1A4B42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2355-51EE-50ED-58FD-8A6A4F66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71F6-D2C8-8F13-30A2-9000AD1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80CE8-473D-24CA-4ADF-01285B82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7B89-5F08-5BB0-2B72-D01646E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FA726-305C-0871-E8B8-79C82041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89B6A-9AB8-1668-A578-94FA9966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4CE3-8577-501C-CFEE-C58787F0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AC3-D6A1-7931-36A7-6EFA2FF0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2B9D-3355-1C0D-D682-4CE08BF1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52F0-EEAD-259D-EE38-81F771BC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A4BD-B64E-B6BD-AEED-4198B272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AF13-0922-D741-3DD2-E9BBE61B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80E5-BF38-E474-0177-FC7DB95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4AEA-BECF-2A04-D0F0-82C35749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68021-C0F6-6E4D-FD2B-CA0BD9D3B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EE6D3-74A9-0793-A5BC-96BEF1520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88BF-6F37-3216-ABC3-4662B911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B8925-C9C1-9094-8486-43C5E05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0B2EF-8A42-7262-DA28-85528B71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83DF6-B816-293D-F357-1A08CCF7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5A628-C2CD-9E40-10E4-2549F639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C9A4-0F1F-1232-EAE4-3EAE104E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0EFD-F0AE-4D3F-ACCF-AADA5B78C1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B4AB-6EC4-EDB6-A418-433398A94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83B5-7799-E6A4-7C77-9E218DA1B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DF72-6CF1-421F-A058-58F775F6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387C9-1E78-8D20-6316-FB3A49EF0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988" y="1367465"/>
            <a:ext cx="3429302" cy="371890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PSTU Result and Enrollment Automation System Using Django Framework and MySQL</a:t>
            </a:r>
            <a:br>
              <a:rPr lang="en-US" sz="44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0824-AA67-2D91-9E19-3742329B0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1676" y="4471744"/>
            <a:ext cx="5257799" cy="156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Presented By</a:t>
            </a:r>
          </a:p>
          <a:p>
            <a:r>
              <a:rPr lang="en-US" dirty="0"/>
              <a:t>Md. </a:t>
            </a:r>
            <a:r>
              <a:rPr lang="en-US" dirty="0" err="1"/>
              <a:t>Tasnif</a:t>
            </a:r>
            <a:r>
              <a:rPr lang="en-US" dirty="0"/>
              <a:t> Rahman [1802014]</a:t>
            </a:r>
          </a:p>
          <a:p>
            <a:r>
              <a:rPr lang="en-US" dirty="0"/>
              <a:t>Mehedi Hasan Rabbi [1802052]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9F355-5691-927B-C1DD-BB9068137936}"/>
              </a:ext>
            </a:extLst>
          </p:cNvPr>
          <p:cNvSpPr txBox="1"/>
          <p:nvPr/>
        </p:nvSpPr>
        <p:spPr>
          <a:xfrm>
            <a:off x="6508139" y="825927"/>
            <a:ext cx="4304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Supervised By</a:t>
            </a:r>
          </a:p>
          <a:p>
            <a:pPr algn="ctr"/>
            <a:r>
              <a:rPr lang="en-US" sz="2400" dirty="0"/>
              <a:t>Golam Md. </a:t>
            </a:r>
            <a:r>
              <a:rPr lang="en-US" sz="2400" dirty="0" err="1"/>
              <a:t>Muradul</a:t>
            </a:r>
            <a:r>
              <a:rPr lang="en-US" sz="2400" dirty="0"/>
              <a:t> Bashir</a:t>
            </a:r>
          </a:p>
          <a:p>
            <a:pPr algn="ctr"/>
            <a:r>
              <a:rPr lang="en-US" sz="2400" dirty="0"/>
              <a:t>Professor </a:t>
            </a:r>
          </a:p>
          <a:p>
            <a:pPr algn="ctr"/>
            <a:r>
              <a:rPr lang="en-US" sz="2400" dirty="0"/>
              <a:t>Department of Computer and Communication Engineering</a:t>
            </a:r>
          </a:p>
          <a:p>
            <a:pPr algn="ctr"/>
            <a:r>
              <a:rPr lang="en-US" sz="2400" dirty="0"/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37942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97ADE-52D7-7F77-B415-E13F821F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A59653-95D6-B71F-96A0-0BBE798C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39D53A5-C35B-A247-3454-90031741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8823D-5431-360C-0FC4-8957398E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305543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SSLCOMMERZ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E0BAF1-2C7B-FE29-4504-31F482A32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AF5BF-CC71-9BB5-B28D-5B77495C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79" y="968971"/>
            <a:ext cx="6107795" cy="58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9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8378F-9242-9FD5-9BEA-A4941561A8E2}"/>
              </a:ext>
            </a:extLst>
          </p:cNvPr>
          <p:cNvSpPr txBox="1"/>
          <p:nvPr/>
        </p:nvSpPr>
        <p:spPr>
          <a:xfrm>
            <a:off x="3345005" y="2301962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 dirty="0"/>
              <a:t>Academic Progress Rules and their implementation in our system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88FA8-F15B-2793-BA27-2F582B01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Overall conditions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C4833D3-9DC5-9F5F-EC23-2B0D3A864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52931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68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E7E0-D0E3-BE72-2C38-F988F912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Period: Semester Result (Full passed and max 50% F-grade – Clause: 18.1.1 and 18.1.2 )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ADE5D-3D60-7E53-7C8E-5A70A497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2" y="1771554"/>
            <a:ext cx="10473236" cy="47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2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528D1-CA89-EA00-3423-0CCF5081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193D96E-9836-E46E-93BC-96FA2E76A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116D230-7DAE-DDF0-B4AC-87F6DF071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EAA36-9734-03C5-F740-0984562F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F-Removal Period: Maximum two F-grade Condition – (Clause: 18.1.3 and 18.1.4 ) – Example: 2 F-grade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93F53132-FAE6-9B40-35CE-847E74622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295E6-57D4-D10C-27C9-30454AAC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6" y="1900826"/>
            <a:ext cx="10569409" cy="42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FBC55-A2D5-463F-F800-C99256EE4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C3E927A-2D8C-C95B-0A3A-CC69F0B0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CDE0AC2-03D3-260C-B0A6-B754EDE9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5C938-7FFA-3A34-5C66-C8B22E88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F-Removal Period: Maximum two F-grade Condition – (Clause: 18.1.3 and 18.1.4 ) – Example: 3 F-grade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2CC9892-BACF-CA09-5A05-FEBB9F9C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D9BD1-6298-A484-FC3F-CA3E11AC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0" y="1900826"/>
            <a:ext cx="10867002" cy="46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FFC94-F978-D2A0-0E9E-0FE2D23ED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AF6BE-01AF-7F0D-A1A5-73F684F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Semester Promotion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6C768-619D-D92B-12AA-E4EA9D70D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5" y="2092200"/>
            <a:ext cx="9874352" cy="42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7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D9475-F131-E35B-DC6A-176F14E1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1431FED-E596-62A9-5DEA-AB36E7F0E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0A244B5-2B42-AB91-18A6-E4E370332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BC2E-C89B-1CD2-0D90-02B69865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Period: Minimum GPA 2.00 and CGPA 2.25 – (Clause: 18.1.1)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93A9580A-A66E-9045-AC92-A712BA0E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02658-B729-5DD3-5E70-968DEE6A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1" y="2411212"/>
            <a:ext cx="10506837" cy="37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665B5-FAB2-1128-1F76-A5DE61C7E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78B940-7929-2C8F-30B7-D6B98738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B57B385-968D-80F4-DDC3-93F06335F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21259-F375-9398-C7A7-2CE5AFB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 Period: Minimum GPA 2.00 and CGPA 2.25 – (Clause: 18.1.1)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B30D7379-F41D-4916-1D3F-1EC7838D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096E4-49C4-6DA1-8732-495113B08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0" y="1900826"/>
            <a:ext cx="10941022" cy="425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1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8914F-66C7-E393-8C78-8AA34715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F7AC4AE-0E88-0D0C-03D1-E3D5658E5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7DE8C2-AA27-FAD6-4C02-91F745ECC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7DE04-64FD-97D9-2336-5039317A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F-Removal Period: Minimum GPA 2.00 and CGPA 2.25 – (Clause: 18.1.1)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2B0E6DF8-9F74-E1BD-1D24-DA088ABF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1F709-9EDF-F506-88FB-B763DF43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2" y="1688159"/>
            <a:ext cx="10374818" cy="45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CAB3A-C931-A143-D93B-DD4BF475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PSTU Result and Enrollment Automation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F8B1844-E14A-8B59-6ECD-1173B9070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275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15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C9B26E-86AC-F4EB-343B-A692E619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FD66B2A-96E3-6287-AA80-81F76F4D1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F20D3CC-901F-2393-A8E3-0A4761801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6E2D8-3C8F-EE8A-F2CB-5B39280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Special Repeat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CAA0CA4A-480C-E765-EE39-D23FCE264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B75D6-1BCD-66CF-951B-704EADAC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73" y="3209660"/>
            <a:ext cx="10291948" cy="20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6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8378F-9242-9FD5-9BEA-A4941561A8E2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4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DC372-3A6F-F723-9C7D-919CAB93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325" y="1169026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 our project we have four sections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1CB0A-88A8-CB39-3D56-6DDD60234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478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71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12BE3-AFA7-C716-22E7-57EA839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3" y="240582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Admin Dashboard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FE650D-68CC-4097-2C91-79CB4030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3" y="1232899"/>
            <a:ext cx="11548792" cy="522582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986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F78B2-1BD2-92D0-A165-DEE5779D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D2C9F4-B5BC-CF23-D549-2FA9B62E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9C35EC5-CE7A-0012-DE23-2FFFEF7E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95597-9A6A-F174-10A6-C9C62C0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3" y="240582"/>
            <a:ext cx="5458838" cy="8684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Faculty Admin Dashboard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06A1B6-5567-F3FA-03EB-31823770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2695E-9883-6E37-1BE4-2563E072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5" y="916188"/>
            <a:ext cx="11586950" cy="57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C76CA5-5EE1-D1D5-C07F-308C77B3A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2B27B-010C-0350-995A-C79DA85BF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AA65599-E4E1-7685-62D4-A148C8327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C0321-69C6-B486-F1B0-411436A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3" y="240582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Teacher Dashboard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52DCCD-EA67-85CC-F9C5-709E5E2C6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A3C17-0B00-D595-8CFA-9C7C51BA2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3" y="1109069"/>
            <a:ext cx="11532358" cy="53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C41A0-B6D8-CB98-7173-90333BAD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2EFBBA-9626-0278-7AB1-9F522B0E4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D83AFBC-275D-6460-CC6A-EF3F5D4C7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8023-F62E-04AF-7473-46728357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3" y="240582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Student Dashboard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F499ED-51E9-C056-2E04-7A548D29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5A01F-DD0C-51B3-A9B6-281A8D5B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1109069"/>
            <a:ext cx="11226600" cy="52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8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11A1D-E765-DD37-450C-F62B1F6C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FBE73A-A579-069A-EDEB-91DF0F7BE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522FD40-F39B-282F-8B57-5893E7447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CFB7A-67DF-B6C1-5EC3-DD93BEDF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3" y="240582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Student Dashboard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E64B9E4-0B0E-3268-68FD-5DF9212FB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101F1-2281-B791-6EC5-0E42B848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3" y="1109068"/>
            <a:ext cx="11226600" cy="51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FF9DD-C71D-A944-C850-377BAF06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092322-0CCD-A5E3-F7A1-8FA9C2628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EAACE14-4E35-6C81-A2EC-D1D1686D7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468C4-B775-1795-6107-DCC194EF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305543"/>
            <a:ext cx="5458838" cy="868487"/>
          </a:xfrm>
        </p:spPr>
        <p:txBody>
          <a:bodyPr>
            <a:normAutofit/>
          </a:bodyPr>
          <a:lstStyle/>
          <a:p>
            <a:r>
              <a:rPr lang="en-US" b="1" dirty="0"/>
              <a:t>Enrollment Process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E411A8-8A78-1A52-163D-FD526341A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A2FC8-5680-9365-6F7B-19839B8D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52" y="1465976"/>
            <a:ext cx="9779058" cy="49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1802014</Template>
  <TotalTime>747</TotalTime>
  <Words>306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Office Theme</vt:lpstr>
      <vt:lpstr>PSTU Result and Enrollment Automation System Using Django Framework and MySQL </vt:lpstr>
      <vt:lpstr>PSTU Result and Enrollment Automation</vt:lpstr>
      <vt:lpstr>In our project we have four sections</vt:lpstr>
      <vt:lpstr>Admin Dashboard</vt:lpstr>
      <vt:lpstr>Faculty Admin Dashboard</vt:lpstr>
      <vt:lpstr>Teacher Dashboard</vt:lpstr>
      <vt:lpstr>Student Dashboard</vt:lpstr>
      <vt:lpstr>Student Dashboard</vt:lpstr>
      <vt:lpstr>Enrollment Process</vt:lpstr>
      <vt:lpstr>SSLCOMMERZ</vt:lpstr>
      <vt:lpstr>PowerPoint Presentation</vt:lpstr>
      <vt:lpstr>Overall conditions</vt:lpstr>
      <vt:lpstr>Regular Period: Semester Result (Full passed and max 50% F-grade – Clause: 18.1.1 and 18.1.2 )</vt:lpstr>
      <vt:lpstr>F-Removal Period: Maximum two F-grade Condition – (Clause: 18.1.3 and 18.1.4 ) – Example: 2 F-grade</vt:lpstr>
      <vt:lpstr>F-Removal Period: Maximum two F-grade Condition – (Clause: 18.1.3 and 18.1.4 ) – Example: 3 F-grade</vt:lpstr>
      <vt:lpstr>Next Semester Promotion</vt:lpstr>
      <vt:lpstr>Regular Period: Minimum GPA 2.00 and CGPA 2.25 – (Clause: 18.1.1)</vt:lpstr>
      <vt:lpstr>Regular Period: Minimum GPA 2.00 and CGPA 2.25 – (Clause: 18.1.1)</vt:lpstr>
      <vt:lpstr>F-Removal Period: Minimum GPA 2.00 and CGPA 2.25 – (Clause: 18.1.1)</vt:lpstr>
      <vt:lpstr>After Special Repeat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Technologies and Interview Questions</dc:title>
  <dc:creator>tasnif simanto</dc:creator>
  <cp:lastModifiedBy>Mehedi Hasan</cp:lastModifiedBy>
  <cp:revision>204</cp:revision>
  <dcterms:created xsi:type="dcterms:W3CDTF">2024-06-05T15:58:23Z</dcterms:created>
  <dcterms:modified xsi:type="dcterms:W3CDTF">2024-10-28T21:29:01Z</dcterms:modified>
</cp:coreProperties>
</file>